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8" r:id="rId2"/>
    <p:sldMasterId id="2147483799" r:id="rId3"/>
  </p:sldMasterIdLst>
  <p:notesMasterIdLst>
    <p:notesMasterId r:id="rId31"/>
  </p:notesMasterIdLst>
  <p:sldIdLst>
    <p:sldId id="938" r:id="rId4"/>
    <p:sldId id="822" r:id="rId5"/>
    <p:sldId id="479" r:id="rId6"/>
    <p:sldId id="820" r:id="rId7"/>
    <p:sldId id="828" r:id="rId8"/>
    <p:sldId id="926" r:id="rId9"/>
    <p:sldId id="819" r:id="rId10"/>
    <p:sldId id="859" r:id="rId11"/>
    <p:sldId id="939" r:id="rId12"/>
    <p:sldId id="915" r:id="rId13"/>
    <p:sldId id="916" r:id="rId14"/>
    <p:sldId id="857" r:id="rId15"/>
    <p:sldId id="853" r:id="rId16"/>
    <p:sldId id="854" r:id="rId17"/>
    <p:sldId id="858" r:id="rId18"/>
    <p:sldId id="919" r:id="rId19"/>
    <p:sldId id="931" r:id="rId20"/>
    <p:sldId id="830" r:id="rId21"/>
    <p:sldId id="934" r:id="rId22"/>
    <p:sldId id="914" r:id="rId23"/>
    <p:sldId id="856" r:id="rId24"/>
    <p:sldId id="908" r:id="rId25"/>
    <p:sldId id="940" r:id="rId26"/>
    <p:sldId id="941" r:id="rId27"/>
    <p:sldId id="936" r:id="rId28"/>
    <p:sldId id="887" r:id="rId29"/>
    <p:sldId id="829" r:id="rId3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23C93"/>
    <a:srgbClr val="E87624"/>
    <a:srgbClr val="FE5F1D"/>
    <a:srgbClr val="ED1A24"/>
    <a:srgbClr val="E31A24"/>
    <a:srgbClr val="9D2215"/>
    <a:srgbClr val="F9CF00"/>
    <a:srgbClr val="494B69"/>
    <a:srgbClr val="D87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704"/>
  </p:normalViewPr>
  <p:slideViewPr>
    <p:cSldViewPr snapToGrid="0" snapToObjects="1" showGuides="1">
      <p:cViewPr varScale="1">
        <p:scale>
          <a:sx n="64" d="100"/>
          <a:sy n="64" d="100"/>
        </p:scale>
        <p:origin x="942"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B75F0-954D-3845-9987-4CF067EC3692}" type="datetimeFigureOut">
              <a:t>10/7/2025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B03E9-7C56-8D47-885C-D2B89DC9955C}" type="slidenum">
              <a:t>‹#›</a:t>
            </a:fld>
            <a:endParaRPr lang="vi-VN"/>
          </a:p>
        </p:txBody>
      </p:sp>
    </p:spTree>
    <p:extLst>
      <p:ext uri="{BB962C8B-B14F-4D97-AF65-F5344CB8AC3E}">
        <p14:creationId xmlns:p14="http://schemas.microsoft.com/office/powerpoint/2010/main" val="295625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B03E9-7C56-8D47-885C-D2B89DC9955C}" type="slidenum">
              <a:rPr lang="en-US" smtClean="0"/>
              <a:t>1</a:t>
            </a:fld>
            <a:endParaRPr lang="en-US"/>
          </a:p>
        </p:txBody>
      </p:sp>
    </p:spTree>
    <p:extLst>
      <p:ext uri="{BB962C8B-B14F-4D97-AF65-F5344CB8AC3E}">
        <p14:creationId xmlns:p14="http://schemas.microsoft.com/office/powerpoint/2010/main" val="215390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B03E9-7C56-8D47-885C-D2B89DC9955C}" type="slidenum">
              <a:rPr lang="en-US" smtClean="0"/>
              <a:t>13</a:t>
            </a:fld>
            <a:endParaRPr lang="en-US"/>
          </a:p>
        </p:txBody>
      </p:sp>
    </p:spTree>
    <p:extLst>
      <p:ext uri="{BB962C8B-B14F-4D97-AF65-F5344CB8AC3E}">
        <p14:creationId xmlns:p14="http://schemas.microsoft.com/office/powerpoint/2010/main" val="307070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B03E9-7C56-8D47-885C-D2B89DC9955C}" type="slidenum">
              <a:rPr lang="en-US" smtClean="0"/>
              <a:t>25</a:t>
            </a:fld>
            <a:endParaRPr lang="en-US"/>
          </a:p>
        </p:txBody>
      </p:sp>
    </p:spTree>
    <p:extLst>
      <p:ext uri="{BB962C8B-B14F-4D97-AF65-F5344CB8AC3E}">
        <p14:creationId xmlns:p14="http://schemas.microsoft.com/office/powerpoint/2010/main" val="320122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23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Blank with Footer &amp; Header">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2909347" y="1"/>
            <a:ext cx="9282655" cy="6787244"/>
          </a:xfrm>
          <a:custGeom>
            <a:avLst/>
            <a:gdLst>
              <a:gd name="connsiteX0" fmla="*/ 0 w 9282655"/>
              <a:gd name="connsiteY0" fmla="*/ 0 h 6787244"/>
              <a:gd name="connsiteX1" fmla="*/ 9282655 w 9282655"/>
              <a:gd name="connsiteY1" fmla="*/ 0 h 6787244"/>
              <a:gd name="connsiteX2" fmla="*/ 9282655 w 9282655"/>
              <a:gd name="connsiteY2" fmla="*/ 4291831 h 6787244"/>
              <a:gd name="connsiteX3" fmla="*/ 6787243 w 9282655"/>
              <a:gd name="connsiteY3" fmla="*/ 6787244 h 6787244"/>
            </a:gdLst>
            <a:ahLst/>
            <a:cxnLst>
              <a:cxn ang="0">
                <a:pos x="connsiteX0" y="connsiteY0"/>
              </a:cxn>
              <a:cxn ang="0">
                <a:pos x="connsiteX1" y="connsiteY1"/>
              </a:cxn>
              <a:cxn ang="0">
                <a:pos x="connsiteX2" y="connsiteY2"/>
              </a:cxn>
              <a:cxn ang="0">
                <a:pos x="connsiteX3" y="connsiteY3"/>
              </a:cxn>
            </a:cxnLst>
            <a:rect l="l" t="t" r="r" b="b"/>
            <a:pathLst>
              <a:path w="9282655" h="6787244">
                <a:moveTo>
                  <a:pt x="0" y="0"/>
                </a:moveTo>
                <a:lnTo>
                  <a:pt x="9282655" y="0"/>
                </a:lnTo>
                <a:lnTo>
                  <a:pt x="9282655" y="4291831"/>
                </a:lnTo>
                <a:lnTo>
                  <a:pt x="6787243" y="6787244"/>
                </a:lnTo>
                <a:close/>
              </a:path>
            </a:pathLst>
          </a:custGeom>
        </p:spPr>
      </p:sp>
    </p:spTree>
    <p:extLst>
      <p:ext uri="{BB962C8B-B14F-4D97-AF65-F5344CB8AC3E}">
        <p14:creationId xmlns:p14="http://schemas.microsoft.com/office/powerpoint/2010/main" val="64735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39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11678" y="1697913"/>
            <a:ext cx="1917700" cy="1917700"/>
          </a:xfrm>
          <a:prstGeom prst="rect">
            <a:avLst/>
          </a:prstGeom>
        </p:spPr>
        <p:txBody>
          <a:bodyPr/>
          <a:lstStyle/>
          <a:p>
            <a:endParaRPr lang="en-US"/>
          </a:p>
        </p:txBody>
      </p:sp>
      <p:sp>
        <p:nvSpPr>
          <p:cNvPr id="6" name="Picture Placeholder 4"/>
          <p:cNvSpPr>
            <a:spLocks noGrp="1"/>
          </p:cNvSpPr>
          <p:nvPr>
            <p:ph type="pic" sz="quarter" idx="11"/>
          </p:nvPr>
        </p:nvSpPr>
        <p:spPr>
          <a:xfrm>
            <a:off x="6263951" y="1697913"/>
            <a:ext cx="1917700" cy="1917700"/>
          </a:xfrm>
          <a:prstGeom prst="rect">
            <a:avLst/>
          </a:prstGeom>
        </p:spPr>
        <p:txBody>
          <a:bodyPr/>
          <a:lstStyle/>
          <a:p>
            <a:endParaRPr lang="en-US"/>
          </a:p>
        </p:txBody>
      </p:sp>
      <p:sp>
        <p:nvSpPr>
          <p:cNvPr id="7" name="Picture Placeholder 4"/>
          <p:cNvSpPr>
            <a:spLocks noGrp="1"/>
          </p:cNvSpPr>
          <p:nvPr>
            <p:ph type="pic" sz="quarter" idx="12"/>
          </p:nvPr>
        </p:nvSpPr>
        <p:spPr>
          <a:xfrm>
            <a:off x="4011678" y="3899938"/>
            <a:ext cx="1917700" cy="1917700"/>
          </a:xfrm>
          <a:prstGeom prst="rect">
            <a:avLst/>
          </a:prstGeom>
        </p:spPr>
        <p:txBody>
          <a:bodyPr/>
          <a:lstStyle/>
          <a:p>
            <a:endParaRPr lang="en-US"/>
          </a:p>
        </p:txBody>
      </p:sp>
      <p:sp>
        <p:nvSpPr>
          <p:cNvPr id="8" name="Picture Placeholder 4"/>
          <p:cNvSpPr>
            <a:spLocks noGrp="1"/>
          </p:cNvSpPr>
          <p:nvPr>
            <p:ph type="pic" sz="quarter" idx="13"/>
          </p:nvPr>
        </p:nvSpPr>
        <p:spPr>
          <a:xfrm>
            <a:off x="6263951" y="3899938"/>
            <a:ext cx="1917700" cy="1917700"/>
          </a:xfrm>
          <a:prstGeom prst="rect">
            <a:avLst/>
          </a:prstGeom>
        </p:spPr>
        <p:txBody>
          <a:bodyPr/>
          <a:lstStyle/>
          <a:p>
            <a:endParaRPr lang="en-US"/>
          </a:p>
        </p:txBody>
      </p:sp>
    </p:spTree>
    <p:extLst>
      <p:ext uri="{BB962C8B-B14F-4D97-AF65-F5344CB8AC3E}">
        <p14:creationId xmlns:p14="http://schemas.microsoft.com/office/powerpoint/2010/main" val="2898005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Picture Placeholder 3"/>
          <p:cNvSpPr>
            <a:spLocks noGrp="1"/>
          </p:cNvSpPr>
          <p:nvPr>
            <p:ph type="pic" sz="quarter" idx="10"/>
          </p:nvPr>
        </p:nvSpPr>
        <p:spPr>
          <a:xfrm>
            <a:off x="0" y="0"/>
            <a:ext cx="3429000" cy="6858000"/>
          </a:xfrm>
          <a:prstGeom prst="rect">
            <a:avLst/>
          </a:prstGeom>
        </p:spPr>
        <p:txBody>
          <a:bodyPr/>
          <a:lstStyle/>
          <a:p>
            <a:endParaRPr lang="en-US"/>
          </a:p>
        </p:txBody>
      </p:sp>
      <p:sp>
        <p:nvSpPr>
          <p:cNvPr id="13" name="Picture Placeholder 5"/>
          <p:cNvSpPr>
            <a:spLocks noGrp="1"/>
          </p:cNvSpPr>
          <p:nvPr>
            <p:ph type="pic" sz="quarter" idx="11"/>
          </p:nvPr>
        </p:nvSpPr>
        <p:spPr>
          <a:xfrm>
            <a:off x="3429000" y="3429000"/>
            <a:ext cx="3619500" cy="3429000"/>
          </a:xfrm>
          <a:prstGeom prst="rect">
            <a:avLst/>
          </a:prstGeom>
        </p:spPr>
        <p:txBody>
          <a:bodyPr/>
          <a:lstStyle/>
          <a:p>
            <a:endParaRPr lang="en-US"/>
          </a:p>
        </p:txBody>
      </p:sp>
      <p:sp>
        <p:nvSpPr>
          <p:cNvPr id="14" name="Picture Placeholder 5"/>
          <p:cNvSpPr>
            <a:spLocks noGrp="1"/>
          </p:cNvSpPr>
          <p:nvPr>
            <p:ph type="pic" sz="quarter" idx="12"/>
          </p:nvPr>
        </p:nvSpPr>
        <p:spPr>
          <a:xfrm>
            <a:off x="7048500" y="3429000"/>
            <a:ext cx="5143500" cy="3429000"/>
          </a:xfrm>
          <a:prstGeom prst="rect">
            <a:avLst/>
          </a:prstGeom>
        </p:spPr>
        <p:txBody>
          <a:bodyPr/>
          <a:lstStyle/>
          <a:p>
            <a:endParaRPr lang="en-US"/>
          </a:p>
        </p:txBody>
      </p:sp>
    </p:spTree>
    <p:extLst>
      <p:ext uri="{BB962C8B-B14F-4D97-AF65-F5344CB8AC3E}">
        <p14:creationId xmlns:p14="http://schemas.microsoft.com/office/powerpoint/2010/main" val="355764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en-US"/>
          </a:p>
        </p:txBody>
      </p:sp>
      <p:sp>
        <p:nvSpPr>
          <p:cNvPr id="6" name="Picture Placeholder 9"/>
          <p:cNvSpPr>
            <a:spLocks noGrp="1"/>
          </p:cNvSpPr>
          <p:nvPr>
            <p:ph type="pic" sz="quarter" idx="11"/>
          </p:nvPr>
        </p:nvSpPr>
        <p:spPr>
          <a:xfrm>
            <a:off x="7994095" y="1624483"/>
            <a:ext cx="2079970" cy="3633468"/>
          </a:xfrm>
          <a:custGeom>
            <a:avLst/>
            <a:gdLst>
              <a:gd name="connsiteX0" fmla="*/ 0 w 1378332"/>
              <a:gd name="connsiteY0" fmla="*/ 0 h 2398758"/>
              <a:gd name="connsiteX1" fmla="*/ 1378332 w 1378332"/>
              <a:gd name="connsiteY1" fmla="*/ 0 h 2398758"/>
              <a:gd name="connsiteX2" fmla="*/ 1378332 w 1378332"/>
              <a:gd name="connsiteY2" fmla="*/ 2398758 h 2398758"/>
              <a:gd name="connsiteX3" fmla="*/ 0 w 1378332"/>
              <a:gd name="connsiteY3" fmla="*/ 2398758 h 2398758"/>
              <a:gd name="connsiteX4" fmla="*/ 0 w 1378332"/>
              <a:gd name="connsiteY4" fmla="*/ 0 h 2398758"/>
              <a:gd name="connsiteX0" fmla="*/ 0 w 1378332"/>
              <a:gd name="connsiteY0" fmla="*/ 0 h 2428494"/>
              <a:gd name="connsiteX1" fmla="*/ 1378332 w 1378332"/>
              <a:gd name="connsiteY1" fmla="*/ 0 h 2428494"/>
              <a:gd name="connsiteX2" fmla="*/ 1378332 w 1378332"/>
              <a:gd name="connsiteY2" fmla="*/ 2398758 h 2428494"/>
              <a:gd name="connsiteX3" fmla="*/ 14869 w 1378332"/>
              <a:gd name="connsiteY3" fmla="*/ 2428494 h 2428494"/>
              <a:gd name="connsiteX4" fmla="*/ 0 w 1378332"/>
              <a:gd name="connsiteY4" fmla="*/ 0 h 2428494"/>
              <a:gd name="connsiteX0" fmla="*/ 0 w 1378332"/>
              <a:gd name="connsiteY0" fmla="*/ 0 h 2428494"/>
              <a:gd name="connsiteX1" fmla="*/ 1378332 w 1378332"/>
              <a:gd name="connsiteY1" fmla="*/ 0 h 2428494"/>
              <a:gd name="connsiteX2" fmla="*/ 1378332 w 1378332"/>
              <a:gd name="connsiteY2" fmla="*/ 2421061 h 2428494"/>
              <a:gd name="connsiteX3" fmla="*/ 14869 w 1378332"/>
              <a:gd name="connsiteY3" fmla="*/ 2428494 h 2428494"/>
              <a:gd name="connsiteX4" fmla="*/ 0 w 1378332"/>
              <a:gd name="connsiteY4" fmla="*/ 0 h 242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332" h="2428494">
                <a:moveTo>
                  <a:pt x="0" y="0"/>
                </a:moveTo>
                <a:lnTo>
                  <a:pt x="1378332" y="0"/>
                </a:lnTo>
                <a:lnTo>
                  <a:pt x="1378332" y="2421061"/>
                </a:lnTo>
                <a:lnTo>
                  <a:pt x="14869" y="2428494"/>
                </a:lnTo>
                <a:cubicBezTo>
                  <a:pt x="9913" y="1618996"/>
                  <a:pt x="4956" y="809498"/>
                  <a:pt x="0" y="0"/>
                </a:cubicBezTo>
                <a:close/>
              </a:path>
            </a:pathLst>
          </a:custGeom>
          <a:solidFill>
            <a:schemeClr val="tx1">
              <a:lumMod val="75000"/>
              <a:lumOff val="25000"/>
            </a:schemeClr>
          </a:solidFill>
        </p:spPr>
        <p:txBody>
          <a:bodyPr/>
          <a:lstStyle/>
          <a:p>
            <a:endParaRPr lang="en-US"/>
          </a:p>
        </p:txBody>
      </p:sp>
    </p:spTree>
    <p:extLst>
      <p:ext uri="{BB962C8B-B14F-4D97-AF65-F5344CB8AC3E}">
        <p14:creationId xmlns:p14="http://schemas.microsoft.com/office/powerpoint/2010/main" val="3685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42406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1500" y="533400"/>
            <a:ext cx="11049000" cy="5791200"/>
          </a:xfrm>
          <a:prstGeom prst="rect">
            <a:avLst/>
          </a:prstGeom>
        </p:spPr>
        <p:txBody>
          <a:bodyPr/>
          <a:lstStyle/>
          <a:p>
            <a:endParaRPr lang="en-US"/>
          </a:p>
        </p:txBody>
      </p:sp>
    </p:spTree>
    <p:extLst>
      <p:ext uri="{BB962C8B-B14F-4D97-AF65-F5344CB8AC3E}">
        <p14:creationId xmlns:p14="http://schemas.microsoft.com/office/powerpoint/2010/main" val="191384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805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034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084882" y="1243739"/>
            <a:ext cx="4370522" cy="4370522"/>
          </a:xfrm>
          <a:custGeom>
            <a:avLst/>
            <a:gdLst>
              <a:gd name="connsiteX0" fmla="*/ 2185261 w 4370522"/>
              <a:gd name="connsiteY0" fmla="*/ 0 h 4370522"/>
              <a:gd name="connsiteX1" fmla="*/ 4370522 w 4370522"/>
              <a:gd name="connsiteY1" fmla="*/ 2185261 h 4370522"/>
              <a:gd name="connsiteX2" fmla="*/ 2185261 w 4370522"/>
              <a:gd name="connsiteY2" fmla="*/ 4370522 h 4370522"/>
              <a:gd name="connsiteX3" fmla="*/ 0 w 4370522"/>
              <a:gd name="connsiteY3" fmla="*/ 2185261 h 4370522"/>
              <a:gd name="connsiteX4" fmla="*/ 2185261 w 4370522"/>
              <a:gd name="connsiteY4" fmla="*/ 0 h 4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522" h="4370522">
                <a:moveTo>
                  <a:pt x="2185261" y="0"/>
                </a:moveTo>
                <a:cubicBezTo>
                  <a:pt x="3392147" y="0"/>
                  <a:pt x="4370522" y="978375"/>
                  <a:pt x="4370522" y="2185261"/>
                </a:cubicBezTo>
                <a:cubicBezTo>
                  <a:pt x="4370522" y="3392147"/>
                  <a:pt x="3392147" y="4370522"/>
                  <a:pt x="2185261" y="4370522"/>
                </a:cubicBezTo>
                <a:cubicBezTo>
                  <a:pt x="978375" y="4370522"/>
                  <a:pt x="0" y="3392147"/>
                  <a:pt x="0" y="2185261"/>
                </a:cubicBezTo>
                <a:cubicBezTo>
                  <a:pt x="0" y="978375"/>
                  <a:pt x="978375" y="0"/>
                  <a:pt x="218526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9403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819759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2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4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with Footer &amp; Header">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2909347" y="1"/>
            <a:ext cx="9282655" cy="6787244"/>
          </a:xfrm>
          <a:custGeom>
            <a:avLst/>
            <a:gdLst>
              <a:gd name="connsiteX0" fmla="*/ 0 w 9282655"/>
              <a:gd name="connsiteY0" fmla="*/ 0 h 6787244"/>
              <a:gd name="connsiteX1" fmla="*/ 9282655 w 9282655"/>
              <a:gd name="connsiteY1" fmla="*/ 0 h 6787244"/>
              <a:gd name="connsiteX2" fmla="*/ 9282655 w 9282655"/>
              <a:gd name="connsiteY2" fmla="*/ 4291831 h 6787244"/>
              <a:gd name="connsiteX3" fmla="*/ 6787243 w 9282655"/>
              <a:gd name="connsiteY3" fmla="*/ 6787244 h 6787244"/>
            </a:gdLst>
            <a:ahLst/>
            <a:cxnLst>
              <a:cxn ang="0">
                <a:pos x="connsiteX0" y="connsiteY0"/>
              </a:cxn>
              <a:cxn ang="0">
                <a:pos x="connsiteX1" y="connsiteY1"/>
              </a:cxn>
              <a:cxn ang="0">
                <a:pos x="connsiteX2" y="connsiteY2"/>
              </a:cxn>
              <a:cxn ang="0">
                <a:pos x="connsiteX3" y="connsiteY3"/>
              </a:cxn>
            </a:cxnLst>
            <a:rect l="l" t="t" r="r" b="b"/>
            <a:pathLst>
              <a:path w="9282655" h="6787244">
                <a:moveTo>
                  <a:pt x="0" y="0"/>
                </a:moveTo>
                <a:lnTo>
                  <a:pt x="9282655" y="0"/>
                </a:lnTo>
                <a:lnTo>
                  <a:pt x="9282655" y="4291831"/>
                </a:lnTo>
                <a:lnTo>
                  <a:pt x="6787243" y="6787244"/>
                </a:lnTo>
                <a:close/>
              </a:path>
            </a:pathLst>
          </a:custGeom>
        </p:spPr>
      </p:sp>
    </p:spTree>
    <p:extLst>
      <p:ext uri="{BB962C8B-B14F-4D97-AF65-F5344CB8AC3E}">
        <p14:creationId xmlns:p14="http://schemas.microsoft.com/office/powerpoint/2010/main" val="17476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with Footer &amp; Header">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2909347" y="1"/>
            <a:ext cx="9282655" cy="6787244"/>
          </a:xfrm>
          <a:custGeom>
            <a:avLst/>
            <a:gdLst>
              <a:gd name="connsiteX0" fmla="*/ 0 w 9282655"/>
              <a:gd name="connsiteY0" fmla="*/ 0 h 6787244"/>
              <a:gd name="connsiteX1" fmla="*/ 9282655 w 9282655"/>
              <a:gd name="connsiteY1" fmla="*/ 0 h 6787244"/>
              <a:gd name="connsiteX2" fmla="*/ 9282655 w 9282655"/>
              <a:gd name="connsiteY2" fmla="*/ 4291831 h 6787244"/>
              <a:gd name="connsiteX3" fmla="*/ 6787243 w 9282655"/>
              <a:gd name="connsiteY3" fmla="*/ 6787244 h 6787244"/>
            </a:gdLst>
            <a:ahLst/>
            <a:cxnLst>
              <a:cxn ang="0">
                <a:pos x="connsiteX0" y="connsiteY0"/>
              </a:cxn>
              <a:cxn ang="0">
                <a:pos x="connsiteX1" y="connsiteY1"/>
              </a:cxn>
              <a:cxn ang="0">
                <a:pos x="connsiteX2" y="connsiteY2"/>
              </a:cxn>
              <a:cxn ang="0">
                <a:pos x="connsiteX3" y="connsiteY3"/>
              </a:cxn>
            </a:cxnLst>
            <a:rect l="l" t="t" r="r" b="b"/>
            <a:pathLst>
              <a:path w="9282655" h="6787244">
                <a:moveTo>
                  <a:pt x="0" y="0"/>
                </a:moveTo>
                <a:lnTo>
                  <a:pt x="9282655" y="0"/>
                </a:lnTo>
                <a:lnTo>
                  <a:pt x="9282655" y="4291831"/>
                </a:lnTo>
                <a:lnTo>
                  <a:pt x="6787243" y="6787244"/>
                </a:lnTo>
                <a:close/>
              </a:path>
            </a:pathLst>
          </a:custGeom>
        </p:spPr>
      </p:sp>
    </p:spTree>
    <p:extLst>
      <p:ext uri="{BB962C8B-B14F-4D97-AF65-F5344CB8AC3E}">
        <p14:creationId xmlns:p14="http://schemas.microsoft.com/office/powerpoint/2010/main" val="193902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Blank with Footer &amp; Header">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2909347" y="1"/>
            <a:ext cx="9282655" cy="6787244"/>
          </a:xfrm>
          <a:custGeom>
            <a:avLst/>
            <a:gdLst>
              <a:gd name="connsiteX0" fmla="*/ 0 w 9282655"/>
              <a:gd name="connsiteY0" fmla="*/ 0 h 6787244"/>
              <a:gd name="connsiteX1" fmla="*/ 9282655 w 9282655"/>
              <a:gd name="connsiteY1" fmla="*/ 0 h 6787244"/>
              <a:gd name="connsiteX2" fmla="*/ 9282655 w 9282655"/>
              <a:gd name="connsiteY2" fmla="*/ 4291831 h 6787244"/>
              <a:gd name="connsiteX3" fmla="*/ 6787243 w 9282655"/>
              <a:gd name="connsiteY3" fmla="*/ 6787244 h 6787244"/>
            </a:gdLst>
            <a:ahLst/>
            <a:cxnLst>
              <a:cxn ang="0">
                <a:pos x="connsiteX0" y="connsiteY0"/>
              </a:cxn>
              <a:cxn ang="0">
                <a:pos x="connsiteX1" y="connsiteY1"/>
              </a:cxn>
              <a:cxn ang="0">
                <a:pos x="connsiteX2" y="connsiteY2"/>
              </a:cxn>
              <a:cxn ang="0">
                <a:pos x="connsiteX3" y="connsiteY3"/>
              </a:cxn>
            </a:cxnLst>
            <a:rect l="l" t="t" r="r" b="b"/>
            <a:pathLst>
              <a:path w="9282655" h="6787244">
                <a:moveTo>
                  <a:pt x="0" y="0"/>
                </a:moveTo>
                <a:lnTo>
                  <a:pt x="9282655" y="0"/>
                </a:lnTo>
                <a:lnTo>
                  <a:pt x="9282655" y="4291831"/>
                </a:lnTo>
                <a:lnTo>
                  <a:pt x="6787243" y="6787244"/>
                </a:lnTo>
                <a:close/>
              </a:path>
            </a:pathLst>
          </a:custGeom>
        </p:spPr>
      </p:sp>
    </p:spTree>
    <p:extLst>
      <p:ext uri="{BB962C8B-B14F-4D97-AF65-F5344CB8AC3E}">
        <p14:creationId xmlns:p14="http://schemas.microsoft.com/office/powerpoint/2010/main" val="419887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3" name="Picture Placeholder 14"/>
          <p:cNvSpPr>
            <a:spLocks noGrp="1"/>
          </p:cNvSpPr>
          <p:nvPr>
            <p:ph type="pic" sz="quarter" idx="11"/>
          </p:nvPr>
        </p:nvSpPr>
        <p:spPr>
          <a:xfrm>
            <a:off x="335280" y="283210"/>
            <a:ext cx="11521440" cy="6291580"/>
          </a:xfrm>
          <a:prstGeom prst="rect">
            <a:avLst/>
          </a:prstGeom>
        </p:spPr>
        <p:txBody>
          <a:bodyPr/>
          <a:lstStyle/>
          <a:p>
            <a:endParaRPr lang="en-US"/>
          </a:p>
        </p:txBody>
      </p:sp>
    </p:spTree>
    <p:extLst>
      <p:ext uri="{BB962C8B-B14F-4D97-AF65-F5344CB8AC3E}">
        <p14:creationId xmlns:p14="http://schemas.microsoft.com/office/powerpoint/2010/main" val="338042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
        <p:nvSpPr>
          <p:cNvPr id="3" name="Picture Placeholder 14"/>
          <p:cNvSpPr>
            <a:spLocks noGrp="1"/>
          </p:cNvSpPr>
          <p:nvPr>
            <p:ph type="pic" sz="quarter" idx="11"/>
          </p:nvPr>
        </p:nvSpPr>
        <p:spPr>
          <a:xfrm>
            <a:off x="335280" y="283210"/>
            <a:ext cx="11521440" cy="6291580"/>
          </a:xfrm>
          <a:prstGeom prst="rect">
            <a:avLst/>
          </a:prstGeom>
        </p:spPr>
        <p:txBody>
          <a:bodyPr/>
          <a:lstStyle/>
          <a:p>
            <a:endParaRPr lang="en-US"/>
          </a:p>
        </p:txBody>
      </p:sp>
    </p:spTree>
    <p:extLst>
      <p:ext uri="{BB962C8B-B14F-4D97-AF65-F5344CB8AC3E}">
        <p14:creationId xmlns:p14="http://schemas.microsoft.com/office/powerpoint/2010/main" val="338042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Blank with Footer &amp; Header">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2909347" y="1"/>
            <a:ext cx="9282655" cy="6787244"/>
          </a:xfrm>
          <a:custGeom>
            <a:avLst/>
            <a:gdLst>
              <a:gd name="connsiteX0" fmla="*/ 0 w 9282655"/>
              <a:gd name="connsiteY0" fmla="*/ 0 h 6787244"/>
              <a:gd name="connsiteX1" fmla="*/ 9282655 w 9282655"/>
              <a:gd name="connsiteY1" fmla="*/ 0 h 6787244"/>
              <a:gd name="connsiteX2" fmla="*/ 9282655 w 9282655"/>
              <a:gd name="connsiteY2" fmla="*/ 4291831 h 6787244"/>
              <a:gd name="connsiteX3" fmla="*/ 6787243 w 9282655"/>
              <a:gd name="connsiteY3" fmla="*/ 6787244 h 6787244"/>
            </a:gdLst>
            <a:ahLst/>
            <a:cxnLst>
              <a:cxn ang="0">
                <a:pos x="connsiteX0" y="connsiteY0"/>
              </a:cxn>
              <a:cxn ang="0">
                <a:pos x="connsiteX1" y="connsiteY1"/>
              </a:cxn>
              <a:cxn ang="0">
                <a:pos x="connsiteX2" y="connsiteY2"/>
              </a:cxn>
              <a:cxn ang="0">
                <a:pos x="connsiteX3" y="connsiteY3"/>
              </a:cxn>
            </a:cxnLst>
            <a:rect l="l" t="t" r="r" b="b"/>
            <a:pathLst>
              <a:path w="9282655" h="6787244">
                <a:moveTo>
                  <a:pt x="0" y="0"/>
                </a:moveTo>
                <a:lnTo>
                  <a:pt x="9282655" y="0"/>
                </a:lnTo>
                <a:lnTo>
                  <a:pt x="9282655" y="4291831"/>
                </a:lnTo>
                <a:lnTo>
                  <a:pt x="6787243" y="6787244"/>
                </a:lnTo>
                <a:close/>
              </a:path>
            </a:pathLst>
          </a:custGeom>
        </p:spPr>
      </p:sp>
    </p:spTree>
    <p:extLst>
      <p:ext uri="{BB962C8B-B14F-4D97-AF65-F5344CB8AC3E}">
        <p14:creationId xmlns:p14="http://schemas.microsoft.com/office/powerpoint/2010/main" val="64735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369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3" r:id="rId3"/>
    <p:sldLayoutId id="2147483875" r:id="rId4"/>
    <p:sldLayoutId id="2147483876" r:id="rId5"/>
    <p:sldLayoutId id="2147483878" r:id="rId6"/>
    <p:sldLayoutId id="2147483880" r:id="rId7"/>
    <p:sldLayoutId id="2147483881" r:id="rId8"/>
    <p:sldLayoutId id="2147483882" r:id="rId9"/>
    <p:sldLayoutId id="2147483883" r:id="rId10"/>
    <p:sldLayoutId id="2147483884" r:id="rId11"/>
    <p:sldLayoutId id="2147483885" r:id="rId12"/>
    <p:sldLayoutId id="2147483887" r:id="rId13"/>
    <p:sldLayoutId id="2147483898" r:id="rId14"/>
    <p:sldLayoutId id="2147483899" r:id="rId15"/>
    <p:sldLayoutId id="2147483903" r:id="rId16"/>
    <p:sldLayoutId id="214748390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713638"/>
      </p:ext>
    </p:extLst>
  </p:cSld>
  <p:clrMap bg1="lt1" tx1="dk1" bg2="lt2" tx2="dk2" accent1="accent1" accent2="accent2" accent3="accent3" accent4="accent4" accent5="accent5" accent6="accent6" hlink="hlink" folHlink="folHlink"/>
  <p:sldLayoutIdLst>
    <p:sldLayoutId id="2147483729"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98865"/>
      </p:ext>
    </p:extLst>
  </p:cSld>
  <p:clrMap bg1="lt1" tx1="dk1" bg2="lt2" tx2="dk2" accent1="accent1" accent2="accent2" accent3="accent3" accent4="accent4" accent5="accent5" accent6="accent6" hlink="hlink" folHlink="folHlink"/>
  <p:sldLayoutIdLst>
    <p:sldLayoutId id="21474838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0.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10.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955EF31-DF4F-1F87-5E58-6C81A5C6D2A8}"/>
              </a:ext>
            </a:extLst>
          </p:cNvPr>
          <p:cNvPicPr>
            <a:picLocks noChangeAspect="1"/>
          </p:cNvPicPr>
          <p:nvPr/>
        </p:nvPicPr>
        <p:blipFill rotWithShape="1">
          <a:blip r:embed="rId3">
            <a:extLst>
              <a:ext uri="{28A0092B-C50C-407E-A947-70E740481C1C}">
                <a14:useLocalDpi xmlns:a14="http://schemas.microsoft.com/office/drawing/2010/main" val="0"/>
              </a:ext>
            </a:extLst>
          </a:blip>
          <a:srcRect l="5584" r="35082" b="-1"/>
          <a:stretch/>
        </p:blipFill>
        <p:spPr>
          <a:xfrm>
            <a:off x="-8749" y="-552391"/>
            <a:ext cx="6587002" cy="7410391"/>
          </a:xfrm>
          <a:prstGeom prst="rect">
            <a:avLst/>
          </a:prstGeom>
        </p:spPr>
      </p:pic>
      <p:pic>
        <p:nvPicPr>
          <p:cNvPr id="5" name="Picture 11" descr="Website Icon Png Transparent #146587 - Free Icons Library">
            <a:extLst>
              <a:ext uri="{FF2B5EF4-FFF2-40B4-BE49-F238E27FC236}">
                <a16:creationId xmlns:a16="http://schemas.microsoft.com/office/drawing/2014/main" id="{5DA4720A-0543-F36B-501C-B15EBF5668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10112" y="5508856"/>
            <a:ext cx="306226" cy="30622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13" descr="Download Pin Icon - White Location Pin Png PNG Image with No Background -  PNGkey.com">
            <a:extLst>
              <a:ext uri="{FF2B5EF4-FFF2-40B4-BE49-F238E27FC236}">
                <a16:creationId xmlns:a16="http://schemas.microsoft.com/office/drawing/2014/main" id="{FA2534BF-360F-C4EF-5492-47828C942C6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67141" y="5920961"/>
            <a:ext cx="192167" cy="36869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C9DA905-AA4D-82C4-8578-A8DD77798D73}"/>
              </a:ext>
            </a:extLst>
          </p:cNvPr>
          <p:cNvSpPr txBox="1"/>
          <p:nvPr/>
        </p:nvSpPr>
        <p:spPr>
          <a:xfrm>
            <a:off x="1309724" y="5560485"/>
            <a:ext cx="1552284" cy="276999"/>
          </a:xfrm>
          <a:prstGeom prst="rect">
            <a:avLst/>
          </a:prstGeom>
          <a:noFill/>
        </p:spPr>
        <p:txBody>
          <a:bodyPr wrap="none" lIns="0" tIns="0" rIns="0" bIns="0" rtlCol="0">
            <a:spAutoFit/>
          </a:bodyPr>
          <a:lstStyle/>
          <a:p>
            <a:pPr algn="ctr"/>
            <a:r>
              <a:rPr lang="en-US"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www.spex.me</a:t>
            </a:r>
            <a:endParaRPr lang="en-US" sz="1400"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 name="TextBox 18">
            <a:extLst>
              <a:ext uri="{FF2B5EF4-FFF2-40B4-BE49-F238E27FC236}">
                <a16:creationId xmlns:a16="http://schemas.microsoft.com/office/drawing/2014/main" id="{5F071258-BB08-C9BC-BACB-4B2D23A5FD2A}"/>
              </a:ext>
            </a:extLst>
          </p:cNvPr>
          <p:cNvSpPr txBox="1"/>
          <p:nvPr/>
        </p:nvSpPr>
        <p:spPr>
          <a:xfrm>
            <a:off x="1320387" y="6000030"/>
            <a:ext cx="5381640" cy="276999"/>
          </a:xfrm>
          <a:prstGeom prst="rect">
            <a:avLst/>
          </a:prstGeom>
          <a:noFill/>
        </p:spPr>
        <p:txBody>
          <a:bodyPr wrap="square" lIns="0" tIns="0" rIns="0" bIns="0" rtlCol="0">
            <a:spAutoFit/>
          </a:bodyPr>
          <a:lstStyle/>
          <a:p>
            <a:pPr algn="just"/>
            <a:r>
              <a:rPr lang="en-US"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Jordan – Amman          </a:t>
            </a:r>
            <a:r>
              <a:rPr lang="en-US" dirty="0" err="1">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Sweifieh</a:t>
            </a:r>
            <a:r>
              <a:rPr lang="en-US"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dirty="0" err="1">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Alwakalat</a:t>
            </a:r>
            <a:r>
              <a:rPr lang="en-US"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 Street</a:t>
            </a:r>
            <a:endParaRPr lang="en-US" sz="1200"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1" name="TextBox 20">
            <a:extLst>
              <a:ext uri="{FF2B5EF4-FFF2-40B4-BE49-F238E27FC236}">
                <a16:creationId xmlns:a16="http://schemas.microsoft.com/office/drawing/2014/main" id="{2D1C61B9-457A-614E-EAC4-D78ECE4DFA22}"/>
              </a:ext>
            </a:extLst>
          </p:cNvPr>
          <p:cNvSpPr txBox="1"/>
          <p:nvPr/>
        </p:nvSpPr>
        <p:spPr>
          <a:xfrm>
            <a:off x="3809477" y="5558949"/>
            <a:ext cx="1840247" cy="276999"/>
          </a:xfrm>
          <a:prstGeom prst="rect">
            <a:avLst/>
          </a:prstGeom>
          <a:noFill/>
        </p:spPr>
        <p:txBody>
          <a:bodyPr wrap="none" lIns="0" tIns="0" rIns="0" bIns="0" rtlCol="0">
            <a:spAutoFit/>
          </a:bodyPr>
          <a:lstStyle/>
          <a:p>
            <a:pPr algn="ctr"/>
            <a:r>
              <a:rPr lang="en-US"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00962799710001</a:t>
            </a:r>
            <a:endParaRPr lang="en-US" sz="1600"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7" name="Picture 8" descr="C:\Users\user\Google Drive (m.braik@spex.me)\Marketing\Company profile\social icons.png">
            <a:extLst>
              <a:ext uri="{FF2B5EF4-FFF2-40B4-BE49-F238E27FC236}">
                <a16:creationId xmlns:a16="http://schemas.microsoft.com/office/drawing/2014/main" id="{DE346D05-B539-F589-B70F-EED36DA4156A}"/>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GlowEdges/>
                    </a14:imgEffect>
                  </a14:imgLayer>
                </a14:imgProps>
              </a:ext>
              <a:ext uri="{28A0092B-C50C-407E-A947-70E740481C1C}">
                <a14:useLocalDpi xmlns:a14="http://schemas.microsoft.com/office/drawing/2010/main" val="0"/>
              </a:ext>
            </a:extLst>
          </a:blip>
          <a:srcRect t="76965" r="83596"/>
          <a:stretch/>
        </p:blipFill>
        <p:spPr bwMode="auto">
          <a:xfrm>
            <a:off x="3348975" y="5500582"/>
            <a:ext cx="355638" cy="3646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blue and white logo&#10;&#10;Description automatically generated">
            <a:extLst>
              <a:ext uri="{FF2B5EF4-FFF2-40B4-BE49-F238E27FC236}">
                <a16:creationId xmlns:a16="http://schemas.microsoft.com/office/drawing/2014/main" id="{341C5BD1-EDDD-0E69-5139-476E122BDEB2}"/>
              </a:ext>
            </a:extLst>
          </p:cNvPr>
          <p:cNvPicPr>
            <a:picLocks noChangeAspect="1"/>
          </p:cNvPicPr>
          <p:nvPr/>
        </p:nvPicPr>
        <p:blipFill>
          <a:blip r:embed="rId10"/>
          <a:stretch>
            <a:fillRect/>
          </a:stretch>
        </p:blipFill>
        <p:spPr>
          <a:xfrm>
            <a:off x="7507400" y="5558404"/>
            <a:ext cx="370423" cy="370423"/>
          </a:xfrm>
          <a:prstGeom prst="rect">
            <a:avLst/>
          </a:prstGeom>
        </p:spPr>
      </p:pic>
      <p:pic>
        <p:nvPicPr>
          <p:cNvPr id="30" name="Picture 29" descr="A logo of a camera&#10;&#10;Description automatically generated">
            <a:extLst>
              <a:ext uri="{FF2B5EF4-FFF2-40B4-BE49-F238E27FC236}">
                <a16:creationId xmlns:a16="http://schemas.microsoft.com/office/drawing/2014/main" id="{9B6A3E9C-907F-37CE-BFD1-9DB904BF11CD}"/>
              </a:ext>
            </a:extLst>
          </p:cNvPr>
          <p:cNvPicPr>
            <a:picLocks noChangeAspect="1"/>
          </p:cNvPicPr>
          <p:nvPr/>
        </p:nvPicPr>
        <p:blipFill>
          <a:blip r:embed="rId11"/>
          <a:stretch>
            <a:fillRect/>
          </a:stretch>
        </p:blipFill>
        <p:spPr>
          <a:xfrm>
            <a:off x="7507091" y="6010120"/>
            <a:ext cx="370732" cy="370423"/>
          </a:xfrm>
          <a:prstGeom prst="rect">
            <a:avLst/>
          </a:prstGeom>
        </p:spPr>
      </p:pic>
      <p:sp>
        <p:nvSpPr>
          <p:cNvPr id="31" name="TextBox 30">
            <a:extLst>
              <a:ext uri="{FF2B5EF4-FFF2-40B4-BE49-F238E27FC236}">
                <a16:creationId xmlns:a16="http://schemas.microsoft.com/office/drawing/2014/main" id="{F7871C7D-CF56-4CCF-442A-00BEFDEF6E95}"/>
              </a:ext>
            </a:extLst>
          </p:cNvPr>
          <p:cNvSpPr txBox="1"/>
          <p:nvPr/>
        </p:nvSpPr>
        <p:spPr>
          <a:xfrm>
            <a:off x="8130746" y="5595673"/>
            <a:ext cx="2516006" cy="276999"/>
          </a:xfrm>
          <a:prstGeom prst="rect">
            <a:avLst/>
          </a:prstGeom>
          <a:noFill/>
        </p:spPr>
        <p:txBody>
          <a:bodyPr wrap="square" lIns="0" tIns="0" rIns="0" bIns="0" rtlCol="0">
            <a:spAutoFit/>
          </a:bodyPr>
          <a:lstStyle/>
          <a:p>
            <a:pPr algn="l"/>
            <a:r>
              <a:rPr lang="en-US" b="1" i="0" dirty="0" err="1">
                <a:solidFill>
                  <a:srgbClr val="002060"/>
                </a:solidFill>
                <a:effectLst/>
                <a:latin typeface="Segoe UI Historic" panose="020B0502040204020203" pitchFamily="34" charset="0"/>
              </a:rPr>
              <a:t>Spex</a:t>
            </a:r>
            <a:r>
              <a:rPr lang="en-US" b="1" i="0" dirty="0">
                <a:solidFill>
                  <a:srgbClr val="002060"/>
                </a:solidFill>
                <a:effectLst/>
                <a:latin typeface="Segoe UI Historic" panose="020B0502040204020203" pitchFamily="34" charset="0"/>
              </a:rPr>
              <a:t> Transportation</a:t>
            </a:r>
          </a:p>
        </p:txBody>
      </p:sp>
      <p:sp>
        <p:nvSpPr>
          <p:cNvPr id="32" name="TextBox 31">
            <a:extLst>
              <a:ext uri="{FF2B5EF4-FFF2-40B4-BE49-F238E27FC236}">
                <a16:creationId xmlns:a16="http://schemas.microsoft.com/office/drawing/2014/main" id="{1AAE8CB0-8551-9991-8139-61417991BB09}"/>
              </a:ext>
            </a:extLst>
          </p:cNvPr>
          <p:cNvSpPr txBox="1"/>
          <p:nvPr/>
        </p:nvSpPr>
        <p:spPr>
          <a:xfrm>
            <a:off x="8130746" y="6033823"/>
            <a:ext cx="2516006" cy="276999"/>
          </a:xfrm>
          <a:prstGeom prst="rect">
            <a:avLst/>
          </a:prstGeom>
          <a:noFill/>
        </p:spPr>
        <p:txBody>
          <a:bodyPr wrap="square" lIns="0" tIns="0" rIns="0" bIns="0" rtlCol="0">
            <a:spAutoFit/>
          </a:bodyPr>
          <a:lstStyle/>
          <a:p>
            <a:pPr algn="l"/>
            <a:r>
              <a:rPr lang="en-US" b="1" i="0" dirty="0" err="1">
                <a:solidFill>
                  <a:srgbClr val="002060"/>
                </a:solidFill>
                <a:effectLst/>
                <a:latin typeface="Segoe UI Historic" panose="020B0502040204020203" pitchFamily="34" charset="0"/>
              </a:rPr>
              <a:t>spexexps</a:t>
            </a:r>
            <a:endParaRPr lang="en-US" b="1" i="0" dirty="0">
              <a:solidFill>
                <a:srgbClr val="002060"/>
              </a:solidFill>
              <a:effectLst/>
              <a:latin typeface="Segoe UI Historic" panose="020B0502040204020203" pitchFamily="34" charset="0"/>
            </a:endParaRPr>
          </a:p>
        </p:txBody>
      </p:sp>
      <p:pic>
        <p:nvPicPr>
          <p:cNvPr id="8" name="Picture 7" descr="A logo on a black background&#10;&#10;AI-generated content may be incorrect.">
            <a:extLst>
              <a:ext uri="{FF2B5EF4-FFF2-40B4-BE49-F238E27FC236}">
                <a16:creationId xmlns:a16="http://schemas.microsoft.com/office/drawing/2014/main" id="{1110AB48-5B5A-48D0-00E7-DB3925014009}"/>
              </a:ext>
            </a:extLst>
          </p:cNvPr>
          <p:cNvPicPr>
            <a:picLocks noChangeAspect="1"/>
          </p:cNvPicPr>
          <p:nvPr/>
        </p:nvPicPr>
        <p:blipFill>
          <a:blip r:embed="rId12"/>
          <a:stretch>
            <a:fillRect/>
          </a:stretch>
        </p:blipFill>
        <p:spPr>
          <a:xfrm>
            <a:off x="3951108" y="-58357"/>
            <a:ext cx="6858000" cy="6858000"/>
          </a:xfrm>
          <a:prstGeom prst="rect">
            <a:avLst/>
          </a:prstGeom>
        </p:spPr>
      </p:pic>
    </p:spTree>
    <p:extLst>
      <p:ext uri="{BB962C8B-B14F-4D97-AF65-F5344CB8AC3E}">
        <p14:creationId xmlns:p14="http://schemas.microsoft.com/office/powerpoint/2010/main" val="2645167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3" descr="C:\Users\user\Google Drive (m.braik@spex.me)\Marketing\Company profile\social icons.png"/>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t="78013" r="85199"/>
          <a:stretch/>
        </p:blipFill>
        <p:spPr bwMode="auto">
          <a:xfrm>
            <a:off x="10906231" y="1829498"/>
            <a:ext cx="550663" cy="597271"/>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user\Google Drive (m.braik@spex.me)\Marketing\Company profile\social icons.png"/>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53429" r="26309" b="76804"/>
          <a:stretch/>
        </p:blipFill>
        <p:spPr bwMode="auto">
          <a:xfrm>
            <a:off x="2988268" y="1771656"/>
            <a:ext cx="889608" cy="743563"/>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11" name="Group 110">
            <a:extLst>
              <a:ext uri="{FF2B5EF4-FFF2-40B4-BE49-F238E27FC236}">
                <a16:creationId xmlns:a16="http://schemas.microsoft.com/office/drawing/2014/main" id="{1D5901D4-5B77-4A7C-AD3D-91303B92A4C0}"/>
              </a:ext>
            </a:extLst>
          </p:cNvPr>
          <p:cNvGrpSpPr/>
          <p:nvPr/>
        </p:nvGrpSpPr>
        <p:grpSpPr>
          <a:xfrm>
            <a:off x="2539253" y="1365845"/>
            <a:ext cx="7189043" cy="4551554"/>
            <a:chOff x="5769063" y="2814926"/>
            <a:chExt cx="12845873" cy="8133028"/>
          </a:xfrm>
        </p:grpSpPr>
        <p:sp>
          <p:nvSpPr>
            <p:cNvPr id="6" name="Rectangle 527">
              <a:extLst>
                <a:ext uri="{FF2B5EF4-FFF2-40B4-BE49-F238E27FC236}">
                  <a16:creationId xmlns:a16="http://schemas.microsoft.com/office/drawing/2014/main" id="{77D0A7D8-1DDB-4EF4-8782-396478D530FE}"/>
                </a:ext>
              </a:extLst>
            </p:cNvPr>
            <p:cNvSpPr>
              <a:spLocks noChangeArrowheads="1"/>
            </p:cNvSpPr>
            <p:nvPr/>
          </p:nvSpPr>
          <p:spPr bwMode="auto">
            <a:xfrm>
              <a:off x="12155929" y="7728516"/>
              <a:ext cx="23487" cy="145957"/>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 name="Rectangle 528">
              <a:extLst>
                <a:ext uri="{FF2B5EF4-FFF2-40B4-BE49-F238E27FC236}">
                  <a16:creationId xmlns:a16="http://schemas.microsoft.com/office/drawing/2014/main" id="{FC6D767E-11E8-46EF-8413-62A5EBFA019B}"/>
                </a:ext>
              </a:extLst>
            </p:cNvPr>
            <p:cNvSpPr>
              <a:spLocks noChangeArrowheads="1"/>
            </p:cNvSpPr>
            <p:nvPr/>
          </p:nvSpPr>
          <p:spPr bwMode="auto">
            <a:xfrm>
              <a:off x="12155929" y="8610967"/>
              <a:ext cx="23487" cy="144279"/>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 name="Rectangle 529">
              <a:extLst>
                <a:ext uri="{FF2B5EF4-FFF2-40B4-BE49-F238E27FC236}">
                  <a16:creationId xmlns:a16="http://schemas.microsoft.com/office/drawing/2014/main" id="{C0585B69-F778-4967-AE41-280D28E1A4FF}"/>
                </a:ext>
              </a:extLst>
            </p:cNvPr>
            <p:cNvSpPr>
              <a:spLocks noChangeArrowheads="1"/>
            </p:cNvSpPr>
            <p:nvPr/>
          </p:nvSpPr>
          <p:spPr bwMode="auto">
            <a:xfrm>
              <a:off x="12155929" y="8315699"/>
              <a:ext cx="23487" cy="147634"/>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 name="Rectangle 530">
              <a:extLst>
                <a:ext uri="{FF2B5EF4-FFF2-40B4-BE49-F238E27FC236}">
                  <a16:creationId xmlns:a16="http://schemas.microsoft.com/office/drawing/2014/main" id="{A4AC7222-6644-48A7-A8C0-F2BAA665F2F7}"/>
                </a:ext>
              </a:extLst>
            </p:cNvPr>
            <p:cNvSpPr>
              <a:spLocks noChangeArrowheads="1"/>
            </p:cNvSpPr>
            <p:nvPr/>
          </p:nvSpPr>
          <p:spPr bwMode="auto">
            <a:xfrm>
              <a:off x="12155929" y="8022108"/>
              <a:ext cx="23487" cy="147634"/>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 name="Rectangle 531">
              <a:extLst>
                <a:ext uri="{FF2B5EF4-FFF2-40B4-BE49-F238E27FC236}">
                  <a16:creationId xmlns:a16="http://schemas.microsoft.com/office/drawing/2014/main" id="{0AE8C6AA-7F88-44BC-AF76-933EDD8E0200}"/>
                </a:ext>
              </a:extLst>
            </p:cNvPr>
            <p:cNvSpPr>
              <a:spLocks noChangeArrowheads="1"/>
            </p:cNvSpPr>
            <p:nvPr/>
          </p:nvSpPr>
          <p:spPr bwMode="auto">
            <a:xfrm>
              <a:off x="12155929" y="8904559"/>
              <a:ext cx="23487" cy="147634"/>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1" name="Rectangle 532">
              <a:extLst>
                <a:ext uri="{FF2B5EF4-FFF2-40B4-BE49-F238E27FC236}">
                  <a16:creationId xmlns:a16="http://schemas.microsoft.com/office/drawing/2014/main" id="{2C788A98-6BFC-469F-BDAA-FB1F990B54B7}"/>
                </a:ext>
              </a:extLst>
            </p:cNvPr>
            <p:cNvSpPr>
              <a:spLocks noChangeArrowheads="1"/>
            </p:cNvSpPr>
            <p:nvPr/>
          </p:nvSpPr>
          <p:spPr bwMode="auto">
            <a:xfrm>
              <a:off x="12155929" y="10374193"/>
              <a:ext cx="23487" cy="145957"/>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2" name="Rectangle 533">
              <a:extLst>
                <a:ext uri="{FF2B5EF4-FFF2-40B4-BE49-F238E27FC236}">
                  <a16:creationId xmlns:a16="http://schemas.microsoft.com/office/drawing/2014/main" id="{E38CFC25-D73B-43FA-83D7-6122E3359B1B}"/>
                </a:ext>
              </a:extLst>
            </p:cNvPr>
            <p:cNvSpPr>
              <a:spLocks noChangeArrowheads="1"/>
            </p:cNvSpPr>
            <p:nvPr/>
          </p:nvSpPr>
          <p:spPr bwMode="auto">
            <a:xfrm>
              <a:off x="12155929" y="10078924"/>
              <a:ext cx="23487" cy="147634"/>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3" name="Rectangle 534">
              <a:extLst>
                <a:ext uri="{FF2B5EF4-FFF2-40B4-BE49-F238E27FC236}">
                  <a16:creationId xmlns:a16="http://schemas.microsoft.com/office/drawing/2014/main" id="{AE326043-0C72-4B9A-B4A6-827D04E4EC3A}"/>
                </a:ext>
              </a:extLst>
            </p:cNvPr>
            <p:cNvSpPr>
              <a:spLocks noChangeArrowheads="1"/>
            </p:cNvSpPr>
            <p:nvPr/>
          </p:nvSpPr>
          <p:spPr bwMode="auto">
            <a:xfrm>
              <a:off x="12155929" y="9196473"/>
              <a:ext cx="23487" cy="147634"/>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4" name="Rectangle 535">
              <a:extLst>
                <a:ext uri="{FF2B5EF4-FFF2-40B4-BE49-F238E27FC236}">
                  <a16:creationId xmlns:a16="http://schemas.microsoft.com/office/drawing/2014/main" id="{896E1754-B0D5-4D3F-BB2D-1769A2B0E08F}"/>
                </a:ext>
              </a:extLst>
            </p:cNvPr>
            <p:cNvSpPr>
              <a:spLocks noChangeArrowheads="1"/>
            </p:cNvSpPr>
            <p:nvPr/>
          </p:nvSpPr>
          <p:spPr bwMode="auto">
            <a:xfrm>
              <a:off x="12155929" y="9785332"/>
              <a:ext cx="23487" cy="147634"/>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5" name="Rectangle 536">
              <a:extLst>
                <a:ext uri="{FF2B5EF4-FFF2-40B4-BE49-F238E27FC236}">
                  <a16:creationId xmlns:a16="http://schemas.microsoft.com/office/drawing/2014/main" id="{EA321679-37C9-4AD5-87BB-A1CC0B28D0EF}"/>
                </a:ext>
              </a:extLst>
            </p:cNvPr>
            <p:cNvSpPr>
              <a:spLocks noChangeArrowheads="1"/>
            </p:cNvSpPr>
            <p:nvPr/>
          </p:nvSpPr>
          <p:spPr bwMode="auto">
            <a:xfrm>
              <a:off x="12155929" y="9493419"/>
              <a:ext cx="23487" cy="144279"/>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7" name="Freeform 538">
              <a:extLst>
                <a:ext uri="{FF2B5EF4-FFF2-40B4-BE49-F238E27FC236}">
                  <a16:creationId xmlns:a16="http://schemas.microsoft.com/office/drawing/2014/main" id="{5ACAA112-5D6F-4059-BFA4-BFDD3E38F6F5}"/>
                </a:ext>
              </a:extLst>
            </p:cNvPr>
            <p:cNvSpPr>
              <a:spLocks/>
            </p:cNvSpPr>
            <p:nvPr/>
          </p:nvSpPr>
          <p:spPr bwMode="auto">
            <a:xfrm>
              <a:off x="6758885" y="9226671"/>
              <a:ext cx="28521" cy="72140"/>
            </a:xfrm>
            <a:custGeom>
              <a:avLst/>
              <a:gdLst>
                <a:gd name="T0" fmla="*/ 15 w 17"/>
                <a:gd name="T1" fmla="*/ 43 h 43"/>
                <a:gd name="T2" fmla="*/ 0 w 17"/>
                <a:gd name="T3" fmla="*/ 43 h 43"/>
                <a:gd name="T4" fmla="*/ 0 w 17"/>
                <a:gd name="T5" fmla="*/ 43 h 43"/>
                <a:gd name="T6" fmla="*/ 2 w 17"/>
                <a:gd name="T7" fmla="*/ 0 h 43"/>
                <a:gd name="T8" fmla="*/ 17 w 17"/>
                <a:gd name="T9" fmla="*/ 0 h 43"/>
                <a:gd name="T10" fmla="*/ 17 w 17"/>
                <a:gd name="T11" fmla="*/ 0 h 43"/>
                <a:gd name="T12" fmla="*/ 15 w 17"/>
                <a:gd name="T13" fmla="*/ 43 h 43"/>
                <a:gd name="T14" fmla="*/ 15 w 17"/>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3">
                  <a:moveTo>
                    <a:pt x="15" y="43"/>
                  </a:moveTo>
                  <a:lnTo>
                    <a:pt x="0" y="43"/>
                  </a:lnTo>
                  <a:lnTo>
                    <a:pt x="0" y="43"/>
                  </a:lnTo>
                  <a:lnTo>
                    <a:pt x="2" y="0"/>
                  </a:lnTo>
                  <a:lnTo>
                    <a:pt x="17" y="0"/>
                  </a:lnTo>
                  <a:lnTo>
                    <a:pt x="17" y="0"/>
                  </a:lnTo>
                  <a:lnTo>
                    <a:pt x="15" y="43"/>
                  </a:lnTo>
                  <a:lnTo>
                    <a:pt x="15" y="43"/>
                  </a:lnTo>
                  <a:close/>
                </a:path>
              </a:pathLst>
            </a:custGeom>
            <a:solidFill>
              <a:srgbClr val="162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8" name="Freeform 539">
              <a:extLst>
                <a:ext uri="{FF2B5EF4-FFF2-40B4-BE49-F238E27FC236}">
                  <a16:creationId xmlns:a16="http://schemas.microsoft.com/office/drawing/2014/main" id="{1FA321AE-D683-492F-80FD-AFEC06EFD8A2}"/>
                </a:ext>
              </a:extLst>
            </p:cNvPr>
            <p:cNvSpPr>
              <a:spLocks noEditPoints="1"/>
            </p:cNvSpPr>
            <p:nvPr/>
          </p:nvSpPr>
          <p:spPr bwMode="auto">
            <a:xfrm>
              <a:off x="6773983" y="6654811"/>
              <a:ext cx="3880437" cy="2424225"/>
            </a:xfrm>
            <a:custGeom>
              <a:avLst/>
              <a:gdLst>
                <a:gd name="T0" fmla="*/ 0 w 2313"/>
                <a:gd name="T1" fmla="*/ 1443 h 1445"/>
                <a:gd name="T2" fmla="*/ 29 w 2313"/>
                <a:gd name="T3" fmla="*/ 1359 h 1445"/>
                <a:gd name="T4" fmla="*/ 15 w 2313"/>
                <a:gd name="T5" fmla="*/ 1445 h 1445"/>
                <a:gd name="T6" fmla="*/ 38 w 2313"/>
                <a:gd name="T7" fmla="*/ 1269 h 1445"/>
                <a:gd name="T8" fmla="*/ 67 w 2313"/>
                <a:gd name="T9" fmla="*/ 1186 h 1445"/>
                <a:gd name="T10" fmla="*/ 65 w 2313"/>
                <a:gd name="T11" fmla="*/ 1233 h 1445"/>
                <a:gd name="T12" fmla="*/ 117 w 2313"/>
                <a:gd name="T13" fmla="*/ 1110 h 1445"/>
                <a:gd name="T14" fmla="*/ 123 w 2313"/>
                <a:gd name="T15" fmla="*/ 1063 h 1445"/>
                <a:gd name="T16" fmla="*/ 159 w 2313"/>
                <a:gd name="T17" fmla="*/ 1033 h 1445"/>
                <a:gd name="T18" fmla="*/ 117 w 2313"/>
                <a:gd name="T19" fmla="*/ 1110 h 1445"/>
                <a:gd name="T20" fmla="*/ 193 w 2313"/>
                <a:gd name="T21" fmla="*/ 948 h 1445"/>
                <a:gd name="T22" fmla="*/ 256 w 2313"/>
                <a:gd name="T23" fmla="*/ 885 h 1445"/>
                <a:gd name="T24" fmla="*/ 206 w 2313"/>
                <a:gd name="T25" fmla="*/ 957 h 1445"/>
                <a:gd name="T26" fmla="*/ 301 w 2313"/>
                <a:gd name="T27" fmla="*/ 808 h 1445"/>
                <a:gd name="T28" fmla="*/ 362 w 2313"/>
                <a:gd name="T29" fmla="*/ 741 h 1445"/>
                <a:gd name="T30" fmla="*/ 342 w 2313"/>
                <a:gd name="T31" fmla="*/ 784 h 1445"/>
                <a:gd name="T32" fmla="*/ 436 w 2313"/>
                <a:gd name="T33" fmla="*/ 691 h 1445"/>
                <a:gd name="T34" fmla="*/ 492 w 2313"/>
                <a:gd name="T35" fmla="*/ 621 h 1445"/>
                <a:gd name="T36" fmla="*/ 436 w 2313"/>
                <a:gd name="T37" fmla="*/ 691 h 1445"/>
                <a:gd name="T38" fmla="*/ 560 w 2313"/>
                <a:gd name="T39" fmla="*/ 565 h 1445"/>
                <a:gd name="T40" fmla="*/ 641 w 2313"/>
                <a:gd name="T41" fmla="*/ 523 h 1445"/>
                <a:gd name="T42" fmla="*/ 571 w 2313"/>
                <a:gd name="T43" fmla="*/ 576 h 1445"/>
                <a:gd name="T44" fmla="*/ 706 w 2313"/>
                <a:gd name="T45" fmla="*/ 462 h 1445"/>
                <a:gd name="T46" fmla="*/ 791 w 2313"/>
                <a:gd name="T47" fmla="*/ 428 h 1445"/>
                <a:gd name="T48" fmla="*/ 866 w 2313"/>
                <a:gd name="T49" fmla="*/ 385 h 1445"/>
                <a:gd name="T50" fmla="*/ 938 w 2313"/>
                <a:gd name="T51" fmla="*/ 329 h 1445"/>
                <a:gd name="T52" fmla="*/ 866 w 2313"/>
                <a:gd name="T53" fmla="*/ 385 h 1445"/>
                <a:gd name="T54" fmla="*/ 1019 w 2313"/>
                <a:gd name="T55" fmla="*/ 291 h 1445"/>
                <a:gd name="T56" fmla="*/ 1106 w 2313"/>
                <a:gd name="T57" fmla="*/ 270 h 1445"/>
                <a:gd name="T58" fmla="*/ 1025 w 2313"/>
                <a:gd name="T59" fmla="*/ 304 h 1445"/>
                <a:gd name="T60" fmla="*/ 1183 w 2313"/>
                <a:gd name="T61" fmla="*/ 223 h 1445"/>
                <a:gd name="T62" fmla="*/ 1271 w 2313"/>
                <a:gd name="T63" fmla="*/ 205 h 1445"/>
                <a:gd name="T64" fmla="*/ 1356 w 2313"/>
                <a:gd name="T65" fmla="*/ 176 h 1445"/>
                <a:gd name="T66" fmla="*/ 1435 w 2313"/>
                <a:gd name="T67" fmla="*/ 136 h 1445"/>
                <a:gd name="T68" fmla="*/ 1356 w 2313"/>
                <a:gd name="T69" fmla="*/ 176 h 1445"/>
                <a:gd name="T70" fmla="*/ 1521 w 2313"/>
                <a:gd name="T71" fmla="*/ 113 h 1445"/>
                <a:gd name="T72" fmla="*/ 1611 w 2313"/>
                <a:gd name="T73" fmla="*/ 106 h 1445"/>
                <a:gd name="T74" fmla="*/ 1525 w 2313"/>
                <a:gd name="T75" fmla="*/ 127 h 1445"/>
                <a:gd name="T76" fmla="*/ 1694 w 2313"/>
                <a:gd name="T77" fmla="*/ 73 h 1445"/>
                <a:gd name="T78" fmla="*/ 1784 w 2313"/>
                <a:gd name="T79" fmla="*/ 70 h 1445"/>
                <a:gd name="T80" fmla="*/ 1872 w 2313"/>
                <a:gd name="T81" fmla="*/ 55 h 1445"/>
                <a:gd name="T82" fmla="*/ 1957 w 2313"/>
                <a:gd name="T83" fmla="*/ 28 h 1445"/>
                <a:gd name="T84" fmla="*/ 1872 w 2313"/>
                <a:gd name="T85" fmla="*/ 55 h 1445"/>
                <a:gd name="T86" fmla="*/ 2047 w 2313"/>
                <a:gd name="T87" fmla="*/ 18 h 1445"/>
                <a:gd name="T88" fmla="*/ 2135 w 2313"/>
                <a:gd name="T89" fmla="*/ 25 h 1445"/>
                <a:gd name="T90" fmla="*/ 2047 w 2313"/>
                <a:gd name="T91" fmla="*/ 32 h 1445"/>
                <a:gd name="T92" fmla="*/ 2223 w 2313"/>
                <a:gd name="T93" fmla="*/ 3 h 1445"/>
                <a:gd name="T94" fmla="*/ 2313 w 2313"/>
                <a:gd name="T95" fmla="*/ 14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3" h="1445">
                  <a:moveTo>
                    <a:pt x="15" y="1445"/>
                  </a:moveTo>
                  <a:lnTo>
                    <a:pt x="0" y="1443"/>
                  </a:lnTo>
                  <a:lnTo>
                    <a:pt x="0" y="1443"/>
                  </a:lnTo>
                  <a:lnTo>
                    <a:pt x="8" y="1400"/>
                  </a:lnTo>
                  <a:lnTo>
                    <a:pt x="15" y="1355"/>
                  </a:lnTo>
                  <a:lnTo>
                    <a:pt x="29" y="1359"/>
                  </a:lnTo>
                  <a:lnTo>
                    <a:pt x="29" y="1359"/>
                  </a:lnTo>
                  <a:lnTo>
                    <a:pt x="22" y="1402"/>
                  </a:lnTo>
                  <a:lnTo>
                    <a:pt x="15" y="1445"/>
                  </a:lnTo>
                  <a:lnTo>
                    <a:pt x="15" y="1445"/>
                  </a:lnTo>
                  <a:close/>
                  <a:moveTo>
                    <a:pt x="53" y="1274"/>
                  </a:moveTo>
                  <a:lnTo>
                    <a:pt x="38" y="1269"/>
                  </a:lnTo>
                  <a:lnTo>
                    <a:pt x="38" y="1269"/>
                  </a:lnTo>
                  <a:lnTo>
                    <a:pt x="53" y="1227"/>
                  </a:lnTo>
                  <a:lnTo>
                    <a:pt x="67" y="1186"/>
                  </a:lnTo>
                  <a:lnTo>
                    <a:pt x="81" y="1191"/>
                  </a:lnTo>
                  <a:lnTo>
                    <a:pt x="81" y="1191"/>
                  </a:lnTo>
                  <a:lnTo>
                    <a:pt x="65" y="1233"/>
                  </a:lnTo>
                  <a:lnTo>
                    <a:pt x="53" y="1274"/>
                  </a:lnTo>
                  <a:lnTo>
                    <a:pt x="53" y="1274"/>
                  </a:lnTo>
                  <a:close/>
                  <a:moveTo>
                    <a:pt x="117" y="1110"/>
                  </a:moveTo>
                  <a:lnTo>
                    <a:pt x="103" y="1103"/>
                  </a:lnTo>
                  <a:lnTo>
                    <a:pt x="103" y="1103"/>
                  </a:lnTo>
                  <a:lnTo>
                    <a:pt x="123" y="1063"/>
                  </a:lnTo>
                  <a:lnTo>
                    <a:pt x="146" y="1024"/>
                  </a:lnTo>
                  <a:lnTo>
                    <a:pt x="159" y="1033"/>
                  </a:lnTo>
                  <a:lnTo>
                    <a:pt x="159" y="1033"/>
                  </a:lnTo>
                  <a:lnTo>
                    <a:pt x="137" y="1071"/>
                  </a:lnTo>
                  <a:lnTo>
                    <a:pt x="117" y="1110"/>
                  </a:lnTo>
                  <a:lnTo>
                    <a:pt x="117" y="1110"/>
                  </a:lnTo>
                  <a:close/>
                  <a:moveTo>
                    <a:pt x="206" y="957"/>
                  </a:moveTo>
                  <a:lnTo>
                    <a:pt x="193" y="948"/>
                  </a:lnTo>
                  <a:lnTo>
                    <a:pt x="193" y="948"/>
                  </a:lnTo>
                  <a:lnTo>
                    <a:pt x="218" y="912"/>
                  </a:lnTo>
                  <a:lnTo>
                    <a:pt x="245" y="876"/>
                  </a:lnTo>
                  <a:lnTo>
                    <a:pt x="256" y="885"/>
                  </a:lnTo>
                  <a:lnTo>
                    <a:pt x="256" y="885"/>
                  </a:lnTo>
                  <a:lnTo>
                    <a:pt x="231" y="921"/>
                  </a:lnTo>
                  <a:lnTo>
                    <a:pt x="206" y="957"/>
                  </a:lnTo>
                  <a:lnTo>
                    <a:pt x="206" y="957"/>
                  </a:lnTo>
                  <a:close/>
                  <a:moveTo>
                    <a:pt x="312" y="817"/>
                  </a:moveTo>
                  <a:lnTo>
                    <a:pt x="301" y="808"/>
                  </a:lnTo>
                  <a:lnTo>
                    <a:pt x="301" y="808"/>
                  </a:lnTo>
                  <a:lnTo>
                    <a:pt x="330" y="775"/>
                  </a:lnTo>
                  <a:lnTo>
                    <a:pt x="362" y="741"/>
                  </a:lnTo>
                  <a:lnTo>
                    <a:pt x="371" y="752"/>
                  </a:lnTo>
                  <a:lnTo>
                    <a:pt x="371" y="752"/>
                  </a:lnTo>
                  <a:lnTo>
                    <a:pt x="342" y="784"/>
                  </a:lnTo>
                  <a:lnTo>
                    <a:pt x="312" y="817"/>
                  </a:lnTo>
                  <a:lnTo>
                    <a:pt x="312" y="817"/>
                  </a:lnTo>
                  <a:close/>
                  <a:moveTo>
                    <a:pt x="436" y="691"/>
                  </a:moveTo>
                  <a:lnTo>
                    <a:pt x="425" y="680"/>
                  </a:lnTo>
                  <a:lnTo>
                    <a:pt x="425" y="680"/>
                  </a:lnTo>
                  <a:lnTo>
                    <a:pt x="492" y="621"/>
                  </a:lnTo>
                  <a:lnTo>
                    <a:pt x="501" y="631"/>
                  </a:lnTo>
                  <a:lnTo>
                    <a:pt x="501" y="631"/>
                  </a:lnTo>
                  <a:lnTo>
                    <a:pt x="436" y="691"/>
                  </a:lnTo>
                  <a:lnTo>
                    <a:pt x="436" y="691"/>
                  </a:lnTo>
                  <a:close/>
                  <a:moveTo>
                    <a:pt x="571" y="576"/>
                  </a:moveTo>
                  <a:lnTo>
                    <a:pt x="560" y="565"/>
                  </a:lnTo>
                  <a:lnTo>
                    <a:pt x="560" y="565"/>
                  </a:lnTo>
                  <a:lnTo>
                    <a:pt x="632" y="511"/>
                  </a:lnTo>
                  <a:lnTo>
                    <a:pt x="641" y="523"/>
                  </a:lnTo>
                  <a:lnTo>
                    <a:pt x="641" y="523"/>
                  </a:lnTo>
                  <a:lnTo>
                    <a:pt x="571" y="576"/>
                  </a:lnTo>
                  <a:lnTo>
                    <a:pt x="571" y="576"/>
                  </a:lnTo>
                  <a:close/>
                  <a:moveTo>
                    <a:pt x="715" y="475"/>
                  </a:moveTo>
                  <a:lnTo>
                    <a:pt x="706" y="462"/>
                  </a:lnTo>
                  <a:lnTo>
                    <a:pt x="706" y="462"/>
                  </a:lnTo>
                  <a:lnTo>
                    <a:pt x="782" y="415"/>
                  </a:lnTo>
                  <a:lnTo>
                    <a:pt x="791" y="428"/>
                  </a:lnTo>
                  <a:lnTo>
                    <a:pt x="791" y="428"/>
                  </a:lnTo>
                  <a:lnTo>
                    <a:pt x="715" y="475"/>
                  </a:lnTo>
                  <a:lnTo>
                    <a:pt x="715" y="475"/>
                  </a:lnTo>
                  <a:close/>
                  <a:moveTo>
                    <a:pt x="866" y="385"/>
                  </a:moveTo>
                  <a:lnTo>
                    <a:pt x="859" y="370"/>
                  </a:lnTo>
                  <a:lnTo>
                    <a:pt x="859" y="370"/>
                  </a:lnTo>
                  <a:lnTo>
                    <a:pt x="938" y="329"/>
                  </a:lnTo>
                  <a:lnTo>
                    <a:pt x="945" y="343"/>
                  </a:lnTo>
                  <a:lnTo>
                    <a:pt x="945" y="343"/>
                  </a:lnTo>
                  <a:lnTo>
                    <a:pt x="866" y="385"/>
                  </a:lnTo>
                  <a:lnTo>
                    <a:pt x="866" y="385"/>
                  </a:lnTo>
                  <a:close/>
                  <a:moveTo>
                    <a:pt x="1025" y="304"/>
                  </a:moveTo>
                  <a:lnTo>
                    <a:pt x="1019" y="291"/>
                  </a:lnTo>
                  <a:lnTo>
                    <a:pt x="1019" y="291"/>
                  </a:lnTo>
                  <a:lnTo>
                    <a:pt x="1100" y="255"/>
                  </a:lnTo>
                  <a:lnTo>
                    <a:pt x="1106" y="270"/>
                  </a:lnTo>
                  <a:lnTo>
                    <a:pt x="1106" y="270"/>
                  </a:lnTo>
                  <a:lnTo>
                    <a:pt x="1025" y="304"/>
                  </a:lnTo>
                  <a:lnTo>
                    <a:pt x="1025" y="304"/>
                  </a:lnTo>
                  <a:close/>
                  <a:moveTo>
                    <a:pt x="1188" y="235"/>
                  </a:moveTo>
                  <a:lnTo>
                    <a:pt x="1183" y="223"/>
                  </a:lnTo>
                  <a:lnTo>
                    <a:pt x="1183" y="223"/>
                  </a:lnTo>
                  <a:lnTo>
                    <a:pt x="1266" y="190"/>
                  </a:lnTo>
                  <a:lnTo>
                    <a:pt x="1271" y="205"/>
                  </a:lnTo>
                  <a:lnTo>
                    <a:pt x="1271" y="205"/>
                  </a:lnTo>
                  <a:lnTo>
                    <a:pt x="1188" y="235"/>
                  </a:lnTo>
                  <a:lnTo>
                    <a:pt x="1188" y="235"/>
                  </a:lnTo>
                  <a:close/>
                  <a:moveTo>
                    <a:pt x="1356" y="176"/>
                  </a:moveTo>
                  <a:lnTo>
                    <a:pt x="1350" y="163"/>
                  </a:lnTo>
                  <a:lnTo>
                    <a:pt x="1350" y="163"/>
                  </a:lnTo>
                  <a:lnTo>
                    <a:pt x="1435" y="136"/>
                  </a:lnTo>
                  <a:lnTo>
                    <a:pt x="1440" y="151"/>
                  </a:lnTo>
                  <a:lnTo>
                    <a:pt x="1440" y="151"/>
                  </a:lnTo>
                  <a:lnTo>
                    <a:pt x="1356" y="176"/>
                  </a:lnTo>
                  <a:lnTo>
                    <a:pt x="1356" y="176"/>
                  </a:lnTo>
                  <a:close/>
                  <a:moveTo>
                    <a:pt x="1525" y="127"/>
                  </a:moveTo>
                  <a:lnTo>
                    <a:pt x="1521" y="113"/>
                  </a:lnTo>
                  <a:lnTo>
                    <a:pt x="1521" y="113"/>
                  </a:lnTo>
                  <a:lnTo>
                    <a:pt x="1608" y="91"/>
                  </a:lnTo>
                  <a:lnTo>
                    <a:pt x="1611" y="106"/>
                  </a:lnTo>
                  <a:lnTo>
                    <a:pt x="1611" y="106"/>
                  </a:lnTo>
                  <a:lnTo>
                    <a:pt x="1525" y="127"/>
                  </a:lnTo>
                  <a:lnTo>
                    <a:pt x="1525" y="127"/>
                  </a:lnTo>
                  <a:close/>
                  <a:moveTo>
                    <a:pt x="1698" y="88"/>
                  </a:moveTo>
                  <a:lnTo>
                    <a:pt x="1694" y="73"/>
                  </a:lnTo>
                  <a:lnTo>
                    <a:pt x="1694" y="73"/>
                  </a:lnTo>
                  <a:lnTo>
                    <a:pt x="1782" y="55"/>
                  </a:lnTo>
                  <a:lnTo>
                    <a:pt x="1784" y="70"/>
                  </a:lnTo>
                  <a:lnTo>
                    <a:pt x="1784" y="70"/>
                  </a:lnTo>
                  <a:lnTo>
                    <a:pt x="1698" y="88"/>
                  </a:lnTo>
                  <a:lnTo>
                    <a:pt x="1698" y="88"/>
                  </a:lnTo>
                  <a:close/>
                  <a:moveTo>
                    <a:pt x="1872" y="55"/>
                  </a:moveTo>
                  <a:lnTo>
                    <a:pt x="1871" y="41"/>
                  </a:lnTo>
                  <a:lnTo>
                    <a:pt x="1871" y="41"/>
                  </a:lnTo>
                  <a:lnTo>
                    <a:pt x="1957" y="28"/>
                  </a:lnTo>
                  <a:lnTo>
                    <a:pt x="1959" y="43"/>
                  </a:lnTo>
                  <a:lnTo>
                    <a:pt x="1959" y="43"/>
                  </a:lnTo>
                  <a:lnTo>
                    <a:pt x="1872" y="55"/>
                  </a:lnTo>
                  <a:lnTo>
                    <a:pt x="1872" y="55"/>
                  </a:lnTo>
                  <a:close/>
                  <a:moveTo>
                    <a:pt x="2047" y="32"/>
                  </a:moveTo>
                  <a:lnTo>
                    <a:pt x="2047" y="18"/>
                  </a:lnTo>
                  <a:lnTo>
                    <a:pt x="2047" y="18"/>
                  </a:lnTo>
                  <a:lnTo>
                    <a:pt x="2135" y="10"/>
                  </a:lnTo>
                  <a:lnTo>
                    <a:pt x="2135" y="25"/>
                  </a:lnTo>
                  <a:lnTo>
                    <a:pt x="2135" y="25"/>
                  </a:lnTo>
                  <a:lnTo>
                    <a:pt x="2047" y="32"/>
                  </a:lnTo>
                  <a:lnTo>
                    <a:pt x="2047" y="32"/>
                  </a:lnTo>
                  <a:close/>
                  <a:moveTo>
                    <a:pt x="2223" y="18"/>
                  </a:moveTo>
                  <a:lnTo>
                    <a:pt x="2223" y="3"/>
                  </a:lnTo>
                  <a:lnTo>
                    <a:pt x="2223" y="3"/>
                  </a:lnTo>
                  <a:lnTo>
                    <a:pt x="2312" y="0"/>
                  </a:lnTo>
                  <a:lnTo>
                    <a:pt x="2313" y="14"/>
                  </a:lnTo>
                  <a:lnTo>
                    <a:pt x="2313" y="14"/>
                  </a:lnTo>
                  <a:lnTo>
                    <a:pt x="2223" y="18"/>
                  </a:lnTo>
                  <a:lnTo>
                    <a:pt x="2223" y="18"/>
                  </a:lnTo>
                  <a:close/>
                </a:path>
              </a:pathLst>
            </a:custGeom>
            <a:solidFill>
              <a:srgbClr val="162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20" name="Freeform 541">
              <a:extLst>
                <a:ext uri="{FF2B5EF4-FFF2-40B4-BE49-F238E27FC236}">
                  <a16:creationId xmlns:a16="http://schemas.microsoft.com/office/drawing/2014/main" id="{A9F0687D-AC00-4238-BF4E-742170724FD6}"/>
                </a:ext>
              </a:extLst>
            </p:cNvPr>
            <p:cNvSpPr>
              <a:spLocks/>
            </p:cNvSpPr>
            <p:nvPr/>
          </p:nvSpPr>
          <p:spPr bwMode="auto">
            <a:xfrm>
              <a:off x="17561363" y="9226671"/>
              <a:ext cx="23487" cy="72140"/>
            </a:xfrm>
            <a:custGeom>
              <a:avLst/>
              <a:gdLst>
                <a:gd name="T0" fmla="*/ 14 w 14"/>
                <a:gd name="T1" fmla="*/ 43 h 43"/>
                <a:gd name="T2" fmla="*/ 0 w 14"/>
                <a:gd name="T3" fmla="*/ 43 h 43"/>
                <a:gd name="T4" fmla="*/ 0 w 14"/>
                <a:gd name="T5" fmla="*/ 43 h 43"/>
                <a:gd name="T6" fmla="*/ 0 w 14"/>
                <a:gd name="T7" fmla="*/ 0 h 43"/>
                <a:gd name="T8" fmla="*/ 14 w 14"/>
                <a:gd name="T9" fmla="*/ 0 h 43"/>
                <a:gd name="T10" fmla="*/ 14 w 14"/>
                <a:gd name="T11" fmla="*/ 0 h 43"/>
                <a:gd name="T12" fmla="*/ 14 w 14"/>
                <a:gd name="T13" fmla="*/ 43 h 43"/>
                <a:gd name="T14" fmla="*/ 14 w 14"/>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3">
                  <a:moveTo>
                    <a:pt x="14" y="43"/>
                  </a:moveTo>
                  <a:lnTo>
                    <a:pt x="0" y="43"/>
                  </a:lnTo>
                  <a:lnTo>
                    <a:pt x="0" y="43"/>
                  </a:lnTo>
                  <a:lnTo>
                    <a:pt x="0" y="0"/>
                  </a:lnTo>
                  <a:lnTo>
                    <a:pt x="14" y="0"/>
                  </a:lnTo>
                  <a:lnTo>
                    <a:pt x="14" y="0"/>
                  </a:lnTo>
                  <a:lnTo>
                    <a:pt x="14" y="43"/>
                  </a:lnTo>
                  <a:lnTo>
                    <a:pt x="14" y="43"/>
                  </a:lnTo>
                  <a:close/>
                </a:path>
              </a:pathLst>
            </a:custGeom>
            <a:solidFill>
              <a:srgbClr val="162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21" name="Freeform 542">
              <a:extLst>
                <a:ext uri="{FF2B5EF4-FFF2-40B4-BE49-F238E27FC236}">
                  <a16:creationId xmlns:a16="http://schemas.microsoft.com/office/drawing/2014/main" id="{958BEAC6-C278-4EC7-A55A-1DA445A0C144}"/>
                </a:ext>
              </a:extLst>
            </p:cNvPr>
            <p:cNvSpPr>
              <a:spLocks noEditPoints="1"/>
            </p:cNvSpPr>
            <p:nvPr/>
          </p:nvSpPr>
          <p:spPr bwMode="auto">
            <a:xfrm>
              <a:off x="13692670" y="6654811"/>
              <a:ext cx="3877082" cy="2424225"/>
            </a:xfrm>
            <a:custGeom>
              <a:avLst/>
              <a:gdLst>
                <a:gd name="T0" fmla="*/ 2292 w 2311"/>
                <a:gd name="T1" fmla="*/ 1402 h 1445"/>
                <a:gd name="T2" fmla="*/ 2297 w 2311"/>
                <a:gd name="T3" fmla="*/ 1355 h 1445"/>
                <a:gd name="T4" fmla="*/ 2297 w 2311"/>
                <a:gd name="T5" fmla="*/ 1445 h 1445"/>
                <a:gd name="T6" fmla="*/ 2247 w 2311"/>
                <a:gd name="T7" fmla="*/ 1233 h 1445"/>
                <a:gd name="T8" fmla="*/ 2245 w 2311"/>
                <a:gd name="T9" fmla="*/ 1186 h 1445"/>
                <a:gd name="T10" fmla="*/ 2261 w 2311"/>
                <a:gd name="T11" fmla="*/ 1274 h 1445"/>
                <a:gd name="T12" fmla="*/ 2176 w 2311"/>
                <a:gd name="T13" fmla="*/ 1071 h 1445"/>
                <a:gd name="T14" fmla="*/ 2167 w 2311"/>
                <a:gd name="T15" fmla="*/ 1024 h 1445"/>
                <a:gd name="T16" fmla="*/ 2196 w 2311"/>
                <a:gd name="T17" fmla="*/ 1110 h 1445"/>
                <a:gd name="T18" fmla="*/ 2083 w 2311"/>
                <a:gd name="T19" fmla="*/ 921 h 1445"/>
                <a:gd name="T20" fmla="*/ 2068 w 2311"/>
                <a:gd name="T21" fmla="*/ 876 h 1445"/>
                <a:gd name="T22" fmla="*/ 2108 w 2311"/>
                <a:gd name="T23" fmla="*/ 957 h 1445"/>
                <a:gd name="T24" fmla="*/ 1971 w 2311"/>
                <a:gd name="T25" fmla="*/ 784 h 1445"/>
                <a:gd name="T26" fmla="*/ 1951 w 2311"/>
                <a:gd name="T27" fmla="*/ 741 h 1445"/>
                <a:gd name="T28" fmla="*/ 2000 w 2311"/>
                <a:gd name="T29" fmla="*/ 817 h 1445"/>
                <a:gd name="T30" fmla="*/ 1811 w 2311"/>
                <a:gd name="T31" fmla="*/ 631 h 1445"/>
                <a:gd name="T32" fmla="*/ 1854 w 2311"/>
                <a:gd name="T33" fmla="*/ 649 h 1445"/>
                <a:gd name="T34" fmla="*/ 1743 w 2311"/>
                <a:gd name="T35" fmla="*/ 576 h 1445"/>
                <a:gd name="T36" fmla="*/ 1680 w 2311"/>
                <a:gd name="T37" fmla="*/ 511 h 1445"/>
                <a:gd name="T38" fmla="*/ 1743 w 2311"/>
                <a:gd name="T39" fmla="*/ 576 h 1445"/>
                <a:gd name="T40" fmla="*/ 1523 w 2311"/>
                <a:gd name="T41" fmla="*/ 428 h 1445"/>
                <a:gd name="T42" fmla="*/ 1606 w 2311"/>
                <a:gd name="T43" fmla="*/ 462 h 1445"/>
                <a:gd name="T44" fmla="*/ 1446 w 2311"/>
                <a:gd name="T45" fmla="*/ 385 h 1445"/>
                <a:gd name="T46" fmla="*/ 1374 w 2311"/>
                <a:gd name="T47" fmla="*/ 329 h 1445"/>
                <a:gd name="T48" fmla="*/ 1287 w 2311"/>
                <a:gd name="T49" fmla="*/ 304 h 1445"/>
                <a:gd name="T50" fmla="*/ 1212 w 2311"/>
                <a:gd name="T51" fmla="*/ 255 h 1445"/>
                <a:gd name="T52" fmla="*/ 1287 w 2311"/>
                <a:gd name="T53" fmla="*/ 304 h 1445"/>
                <a:gd name="T54" fmla="*/ 1041 w 2311"/>
                <a:gd name="T55" fmla="*/ 205 h 1445"/>
                <a:gd name="T56" fmla="*/ 1129 w 2311"/>
                <a:gd name="T57" fmla="*/ 223 h 1445"/>
                <a:gd name="T58" fmla="*/ 958 w 2311"/>
                <a:gd name="T59" fmla="*/ 176 h 1445"/>
                <a:gd name="T60" fmla="*/ 877 w 2311"/>
                <a:gd name="T61" fmla="*/ 136 h 1445"/>
                <a:gd name="T62" fmla="*/ 787 w 2311"/>
                <a:gd name="T63" fmla="*/ 127 h 1445"/>
                <a:gd name="T64" fmla="*/ 704 w 2311"/>
                <a:gd name="T65" fmla="*/ 91 h 1445"/>
                <a:gd name="T66" fmla="*/ 787 w 2311"/>
                <a:gd name="T67" fmla="*/ 127 h 1445"/>
                <a:gd name="T68" fmla="*/ 528 w 2311"/>
                <a:gd name="T69" fmla="*/ 70 h 1445"/>
                <a:gd name="T70" fmla="*/ 618 w 2311"/>
                <a:gd name="T71" fmla="*/ 73 h 1445"/>
                <a:gd name="T72" fmla="*/ 441 w 2311"/>
                <a:gd name="T73" fmla="*/ 55 h 1445"/>
                <a:gd name="T74" fmla="*/ 355 w 2311"/>
                <a:gd name="T75" fmla="*/ 28 h 1445"/>
                <a:gd name="T76" fmla="*/ 265 w 2311"/>
                <a:gd name="T77" fmla="*/ 32 h 1445"/>
                <a:gd name="T78" fmla="*/ 178 w 2311"/>
                <a:gd name="T79" fmla="*/ 10 h 1445"/>
                <a:gd name="T80" fmla="*/ 265 w 2311"/>
                <a:gd name="T81" fmla="*/ 32 h 1445"/>
                <a:gd name="T82" fmla="*/ 0 w 2311"/>
                <a:gd name="T83" fmla="*/ 14 h 1445"/>
                <a:gd name="T84" fmla="*/ 88 w 2311"/>
                <a:gd name="T85" fmla="*/ 3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1" h="1445">
                  <a:moveTo>
                    <a:pt x="2297" y="1445"/>
                  </a:moveTo>
                  <a:lnTo>
                    <a:pt x="2297" y="1445"/>
                  </a:lnTo>
                  <a:lnTo>
                    <a:pt x="2292" y="1402"/>
                  </a:lnTo>
                  <a:lnTo>
                    <a:pt x="2283" y="1359"/>
                  </a:lnTo>
                  <a:lnTo>
                    <a:pt x="2297" y="1355"/>
                  </a:lnTo>
                  <a:lnTo>
                    <a:pt x="2297" y="1355"/>
                  </a:lnTo>
                  <a:lnTo>
                    <a:pt x="2306" y="1400"/>
                  </a:lnTo>
                  <a:lnTo>
                    <a:pt x="2311" y="1443"/>
                  </a:lnTo>
                  <a:lnTo>
                    <a:pt x="2297" y="1445"/>
                  </a:lnTo>
                  <a:close/>
                  <a:moveTo>
                    <a:pt x="2261" y="1274"/>
                  </a:moveTo>
                  <a:lnTo>
                    <a:pt x="2261" y="1274"/>
                  </a:lnTo>
                  <a:lnTo>
                    <a:pt x="2247" y="1233"/>
                  </a:lnTo>
                  <a:lnTo>
                    <a:pt x="2230" y="1191"/>
                  </a:lnTo>
                  <a:lnTo>
                    <a:pt x="2245" y="1186"/>
                  </a:lnTo>
                  <a:lnTo>
                    <a:pt x="2245" y="1186"/>
                  </a:lnTo>
                  <a:lnTo>
                    <a:pt x="2261" y="1227"/>
                  </a:lnTo>
                  <a:lnTo>
                    <a:pt x="2274" y="1269"/>
                  </a:lnTo>
                  <a:lnTo>
                    <a:pt x="2261" y="1274"/>
                  </a:lnTo>
                  <a:close/>
                  <a:moveTo>
                    <a:pt x="2196" y="1110"/>
                  </a:moveTo>
                  <a:lnTo>
                    <a:pt x="2196" y="1110"/>
                  </a:lnTo>
                  <a:lnTo>
                    <a:pt x="2176" y="1071"/>
                  </a:lnTo>
                  <a:lnTo>
                    <a:pt x="2155" y="1033"/>
                  </a:lnTo>
                  <a:lnTo>
                    <a:pt x="2167" y="1024"/>
                  </a:lnTo>
                  <a:lnTo>
                    <a:pt x="2167" y="1024"/>
                  </a:lnTo>
                  <a:lnTo>
                    <a:pt x="2189" y="1063"/>
                  </a:lnTo>
                  <a:lnTo>
                    <a:pt x="2209" y="1103"/>
                  </a:lnTo>
                  <a:lnTo>
                    <a:pt x="2196" y="1110"/>
                  </a:lnTo>
                  <a:close/>
                  <a:moveTo>
                    <a:pt x="2108" y="957"/>
                  </a:moveTo>
                  <a:lnTo>
                    <a:pt x="2108" y="957"/>
                  </a:lnTo>
                  <a:lnTo>
                    <a:pt x="2083" y="921"/>
                  </a:lnTo>
                  <a:lnTo>
                    <a:pt x="2056" y="885"/>
                  </a:lnTo>
                  <a:lnTo>
                    <a:pt x="2068" y="876"/>
                  </a:lnTo>
                  <a:lnTo>
                    <a:pt x="2068" y="876"/>
                  </a:lnTo>
                  <a:lnTo>
                    <a:pt x="2094" y="912"/>
                  </a:lnTo>
                  <a:lnTo>
                    <a:pt x="2121" y="948"/>
                  </a:lnTo>
                  <a:lnTo>
                    <a:pt x="2108" y="957"/>
                  </a:lnTo>
                  <a:close/>
                  <a:moveTo>
                    <a:pt x="2000" y="817"/>
                  </a:moveTo>
                  <a:lnTo>
                    <a:pt x="2000" y="817"/>
                  </a:lnTo>
                  <a:lnTo>
                    <a:pt x="1971" y="784"/>
                  </a:lnTo>
                  <a:lnTo>
                    <a:pt x="1941" y="752"/>
                  </a:lnTo>
                  <a:lnTo>
                    <a:pt x="1951" y="741"/>
                  </a:lnTo>
                  <a:lnTo>
                    <a:pt x="1951" y="741"/>
                  </a:lnTo>
                  <a:lnTo>
                    <a:pt x="1982" y="775"/>
                  </a:lnTo>
                  <a:lnTo>
                    <a:pt x="2011" y="808"/>
                  </a:lnTo>
                  <a:lnTo>
                    <a:pt x="2000" y="817"/>
                  </a:lnTo>
                  <a:close/>
                  <a:moveTo>
                    <a:pt x="1878" y="691"/>
                  </a:moveTo>
                  <a:lnTo>
                    <a:pt x="1878" y="691"/>
                  </a:lnTo>
                  <a:lnTo>
                    <a:pt x="1811" y="631"/>
                  </a:lnTo>
                  <a:lnTo>
                    <a:pt x="1820" y="621"/>
                  </a:lnTo>
                  <a:lnTo>
                    <a:pt x="1820" y="621"/>
                  </a:lnTo>
                  <a:lnTo>
                    <a:pt x="1854" y="649"/>
                  </a:lnTo>
                  <a:lnTo>
                    <a:pt x="1887" y="680"/>
                  </a:lnTo>
                  <a:lnTo>
                    <a:pt x="1878" y="691"/>
                  </a:lnTo>
                  <a:close/>
                  <a:moveTo>
                    <a:pt x="1743" y="576"/>
                  </a:moveTo>
                  <a:lnTo>
                    <a:pt x="1743" y="576"/>
                  </a:lnTo>
                  <a:lnTo>
                    <a:pt x="1671" y="523"/>
                  </a:lnTo>
                  <a:lnTo>
                    <a:pt x="1680" y="511"/>
                  </a:lnTo>
                  <a:lnTo>
                    <a:pt x="1680" y="511"/>
                  </a:lnTo>
                  <a:lnTo>
                    <a:pt x="1752" y="565"/>
                  </a:lnTo>
                  <a:lnTo>
                    <a:pt x="1743" y="576"/>
                  </a:lnTo>
                  <a:close/>
                  <a:moveTo>
                    <a:pt x="1599" y="475"/>
                  </a:moveTo>
                  <a:lnTo>
                    <a:pt x="1599" y="475"/>
                  </a:lnTo>
                  <a:lnTo>
                    <a:pt x="1523" y="428"/>
                  </a:lnTo>
                  <a:lnTo>
                    <a:pt x="1530" y="415"/>
                  </a:lnTo>
                  <a:lnTo>
                    <a:pt x="1530" y="415"/>
                  </a:lnTo>
                  <a:lnTo>
                    <a:pt x="1606" y="462"/>
                  </a:lnTo>
                  <a:lnTo>
                    <a:pt x="1599" y="475"/>
                  </a:lnTo>
                  <a:close/>
                  <a:moveTo>
                    <a:pt x="1446" y="385"/>
                  </a:moveTo>
                  <a:lnTo>
                    <a:pt x="1446" y="385"/>
                  </a:lnTo>
                  <a:lnTo>
                    <a:pt x="1366" y="343"/>
                  </a:lnTo>
                  <a:lnTo>
                    <a:pt x="1374" y="329"/>
                  </a:lnTo>
                  <a:lnTo>
                    <a:pt x="1374" y="329"/>
                  </a:lnTo>
                  <a:lnTo>
                    <a:pt x="1453" y="370"/>
                  </a:lnTo>
                  <a:lnTo>
                    <a:pt x="1446" y="385"/>
                  </a:lnTo>
                  <a:close/>
                  <a:moveTo>
                    <a:pt x="1287" y="304"/>
                  </a:moveTo>
                  <a:lnTo>
                    <a:pt x="1287" y="304"/>
                  </a:lnTo>
                  <a:lnTo>
                    <a:pt x="1206" y="270"/>
                  </a:lnTo>
                  <a:lnTo>
                    <a:pt x="1212" y="255"/>
                  </a:lnTo>
                  <a:lnTo>
                    <a:pt x="1212" y="255"/>
                  </a:lnTo>
                  <a:lnTo>
                    <a:pt x="1294" y="291"/>
                  </a:lnTo>
                  <a:lnTo>
                    <a:pt x="1287" y="304"/>
                  </a:lnTo>
                  <a:close/>
                  <a:moveTo>
                    <a:pt x="1123" y="235"/>
                  </a:moveTo>
                  <a:lnTo>
                    <a:pt x="1123" y="235"/>
                  </a:lnTo>
                  <a:lnTo>
                    <a:pt x="1041" y="205"/>
                  </a:lnTo>
                  <a:lnTo>
                    <a:pt x="1046" y="190"/>
                  </a:lnTo>
                  <a:lnTo>
                    <a:pt x="1046" y="190"/>
                  </a:lnTo>
                  <a:lnTo>
                    <a:pt x="1129" y="223"/>
                  </a:lnTo>
                  <a:lnTo>
                    <a:pt x="1123" y="235"/>
                  </a:lnTo>
                  <a:close/>
                  <a:moveTo>
                    <a:pt x="958" y="176"/>
                  </a:moveTo>
                  <a:lnTo>
                    <a:pt x="958" y="176"/>
                  </a:lnTo>
                  <a:lnTo>
                    <a:pt x="873" y="151"/>
                  </a:lnTo>
                  <a:lnTo>
                    <a:pt x="877" y="136"/>
                  </a:lnTo>
                  <a:lnTo>
                    <a:pt x="877" y="136"/>
                  </a:lnTo>
                  <a:lnTo>
                    <a:pt x="961" y="163"/>
                  </a:lnTo>
                  <a:lnTo>
                    <a:pt x="958" y="176"/>
                  </a:lnTo>
                  <a:close/>
                  <a:moveTo>
                    <a:pt x="787" y="127"/>
                  </a:moveTo>
                  <a:lnTo>
                    <a:pt x="787" y="127"/>
                  </a:lnTo>
                  <a:lnTo>
                    <a:pt x="700" y="106"/>
                  </a:lnTo>
                  <a:lnTo>
                    <a:pt x="704" y="91"/>
                  </a:lnTo>
                  <a:lnTo>
                    <a:pt x="704" y="91"/>
                  </a:lnTo>
                  <a:lnTo>
                    <a:pt x="790" y="113"/>
                  </a:lnTo>
                  <a:lnTo>
                    <a:pt x="787" y="127"/>
                  </a:lnTo>
                  <a:close/>
                  <a:moveTo>
                    <a:pt x="614" y="88"/>
                  </a:moveTo>
                  <a:lnTo>
                    <a:pt x="614" y="88"/>
                  </a:lnTo>
                  <a:lnTo>
                    <a:pt x="528" y="70"/>
                  </a:lnTo>
                  <a:lnTo>
                    <a:pt x="531" y="55"/>
                  </a:lnTo>
                  <a:lnTo>
                    <a:pt x="531" y="55"/>
                  </a:lnTo>
                  <a:lnTo>
                    <a:pt x="618" y="73"/>
                  </a:lnTo>
                  <a:lnTo>
                    <a:pt x="614" y="88"/>
                  </a:lnTo>
                  <a:close/>
                  <a:moveTo>
                    <a:pt x="441" y="55"/>
                  </a:moveTo>
                  <a:lnTo>
                    <a:pt x="441" y="55"/>
                  </a:lnTo>
                  <a:lnTo>
                    <a:pt x="353" y="43"/>
                  </a:lnTo>
                  <a:lnTo>
                    <a:pt x="355" y="28"/>
                  </a:lnTo>
                  <a:lnTo>
                    <a:pt x="355" y="28"/>
                  </a:lnTo>
                  <a:lnTo>
                    <a:pt x="443" y="41"/>
                  </a:lnTo>
                  <a:lnTo>
                    <a:pt x="441" y="55"/>
                  </a:lnTo>
                  <a:close/>
                  <a:moveTo>
                    <a:pt x="265" y="32"/>
                  </a:moveTo>
                  <a:lnTo>
                    <a:pt x="265" y="32"/>
                  </a:lnTo>
                  <a:lnTo>
                    <a:pt x="177" y="25"/>
                  </a:lnTo>
                  <a:lnTo>
                    <a:pt x="178" y="10"/>
                  </a:lnTo>
                  <a:lnTo>
                    <a:pt x="178" y="10"/>
                  </a:lnTo>
                  <a:lnTo>
                    <a:pt x="267" y="18"/>
                  </a:lnTo>
                  <a:lnTo>
                    <a:pt x="265" y="32"/>
                  </a:lnTo>
                  <a:close/>
                  <a:moveTo>
                    <a:pt x="88" y="18"/>
                  </a:moveTo>
                  <a:lnTo>
                    <a:pt x="88" y="18"/>
                  </a:lnTo>
                  <a:lnTo>
                    <a:pt x="0" y="14"/>
                  </a:lnTo>
                  <a:lnTo>
                    <a:pt x="0" y="0"/>
                  </a:lnTo>
                  <a:lnTo>
                    <a:pt x="0" y="0"/>
                  </a:lnTo>
                  <a:lnTo>
                    <a:pt x="88" y="3"/>
                  </a:lnTo>
                  <a:lnTo>
                    <a:pt x="88" y="18"/>
                  </a:lnTo>
                  <a:close/>
                </a:path>
              </a:pathLst>
            </a:custGeom>
            <a:solidFill>
              <a:srgbClr val="162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23" name="Freeform 546">
              <a:extLst>
                <a:ext uri="{FF2B5EF4-FFF2-40B4-BE49-F238E27FC236}">
                  <a16:creationId xmlns:a16="http://schemas.microsoft.com/office/drawing/2014/main" id="{F43F7E90-34AE-40AB-B220-BFCCDA66D636}"/>
                </a:ext>
              </a:extLst>
            </p:cNvPr>
            <p:cNvSpPr>
              <a:spLocks/>
            </p:cNvSpPr>
            <p:nvPr/>
          </p:nvSpPr>
          <p:spPr bwMode="auto">
            <a:xfrm>
              <a:off x="5769063" y="8746859"/>
              <a:ext cx="2113857" cy="706297"/>
            </a:xfrm>
            <a:custGeom>
              <a:avLst/>
              <a:gdLst>
                <a:gd name="T0" fmla="*/ 1258 w 1260"/>
                <a:gd name="T1" fmla="*/ 25 h 421"/>
                <a:gd name="T2" fmla="*/ 1249 w 1260"/>
                <a:gd name="T3" fmla="*/ 59 h 421"/>
                <a:gd name="T4" fmla="*/ 1237 w 1260"/>
                <a:gd name="T5" fmla="*/ 90 h 421"/>
                <a:gd name="T6" fmla="*/ 1215 w 1260"/>
                <a:gd name="T7" fmla="*/ 121 h 421"/>
                <a:gd name="T8" fmla="*/ 1197 w 1260"/>
                <a:gd name="T9" fmla="*/ 144 h 421"/>
                <a:gd name="T10" fmla="*/ 1175 w 1260"/>
                <a:gd name="T11" fmla="*/ 164 h 421"/>
                <a:gd name="T12" fmla="*/ 1129 w 1260"/>
                <a:gd name="T13" fmla="*/ 200 h 421"/>
                <a:gd name="T14" fmla="*/ 1082 w 1260"/>
                <a:gd name="T15" fmla="*/ 229 h 421"/>
                <a:gd name="T16" fmla="*/ 1031 w 1260"/>
                <a:gd name="T17" fmla="*/ 252 h 421"/>
                <a:gd name="T18" fmla="*/ 956 w 1260"/>
                <a:gd name="T19" fmla="*/ 279 h 421"/>
                <a:gd name="T20" fmla="*/ 893 w 1260"/>
                <a:gd name="T21" fmla="*/ 297 h 421"/>
                <a:gd name="T22" fmla="*/ 821 w 1260"/>
                <a:gd name="T23" fmla="*/ 311 h 421"/>
                <a:gd name="T24" fmla="*/ 754 w 1260"/>
                <a:gd name="T25" fmla="*/ 320 h 421"/>
                <a:gd name="T26" fmla="*/ 695 w 1260"/>
                <a:gd name="T27" fmla="*/ 326 h 421"/>
                <a:gd name="T28" fmla="*/ 641 w 1260"/>
                <a:gd name="T29" fmla="*/ 326 h 421"/>
                <a:gd name="T30" fmla="*/ 581 w 1260"/>
                <a:gd name="T31" fmla="*/ 326 h 421"/>
                <a:gd name="T32" fmla="*/ 531 w 1260"/>
                <a:gd name="T33" fmla="*/ 322 h 421"/>
                <a:gd name="T34" fmla="*/ 472 w 1260"/>
                <a:gd name="T35" fmla="*/ 317 h 421"/>
                <a:gd name="T36" fmla="*/ 414 w 1260"/>
                <a:gd name="T37" fmla="*/ 308 h 421"/>
                <a:gd name="T38" fmla="*/ 346 w 1260"/>
                <a:gd name="T39" fmla="*/ 292 h 421"/>
                <a:gd name="T40" fmla="*/ 290 w 1260"/>
                <a:gd name="T41" fmla="*/ 275 h 421"/>
                <a:gd name="T42" fmla="*/ 227 w 1260"/>
                <a:gd name="T43" fmla="*/ 250 h 421"/>
                <a:gd name="T44" fmla="*/ 180 w 1260"/>
                <a:gd name="T45" fmla="*/ 229 h 421"/>
                <a:gd name="T46" fmla="*/ 139 w 1260"/>
                <a:gd name="T47" fmla="*/ 205 h 421"/>
                <a:gd name="T48" fmla="*/ 103 w 1260"/>
                <a:gd name="T49" fmla="*/ 180 h 421"/>
                <a:gd name="T50" fmla="*/ 68 w 1260"/>
                <a:gd name="T51" fmla="*/ 149 h 421"/>
                <a:gd name="T52" fmla="*/ 43 w 1260"/>
                <a:gd name="T53" fmla="*/ 121 h 421"/>
                <a:gd name="T54" fmla="*/ 18 w 1260"/>
                <a:gd name="T55" fmla="*/ 79 h 421"/>
                <a:gd name="T56" fmla="*/ 5 w 1260"/>
                <a:gd name="T57" fmla="*/ 47 h 421"/>
                <a:gd name="T58" fmla="*/ 0 w 1260"/>
                <a:gd name="T59" fmla="*/ 13 h 421"/>
                <a:gd name="T60" fmla="*/ 2 w 1260"/>
                <a:gd name="T61" fmla="*/ 119 h 421"/>
                <a:gd name="T62" fmla="*/ 9 w 1260"/>
                <a:gd name="T63" fmla="*/ 153 h 421"/>
                <a:gd name="T64" fmla="*/ 29 w 1260"/>
                <a:gd name="T65" fmla="*/ 194 h 421"/>
                <a:gd name="T66" fmla="*/ 50 w 1260"/>
                <a:gd name="T67" fmla="*/ 225 h 421"/>
                <a:gd name="T68" fmla="*/ 81 w 1260"/>
                <a:gd name="T69" fmla="*/ 256 h 421"/>
                <a:gd name="T70" fmla="*/ 113 w 1260"/>
                <a:gd name="T71" fmla="*/ 283 h 421"/>
                <a:gd name="T72" fmla="*/ 164 w 1260"/>
                <a:gd name="T73" fmla="*/ 315 h 421"/>
                <a:gd name="T74" fmla="*/ 207 w 1260"/>
                <a:gd name="T75" fmla="*/ 338 h 421"/>
                <a:gd name="T76" fmla="*/ 256 w 1260"/>
                <a:gd name="T77" fmla="*/ 358 h 421"/>
                <a:gd name="T78" fmla="*/ 306 w 1260"/>
                <a:gd name="T79" fmla="*/ 376 h 421"/>
                <a:gd name="T80" fmla="*/ 371 w 1260"/>
                <a:gd name="T81" fmla="*/ 392 h 421"/>
                <a:gd name="T82" fmla="*/ 432 w 1260"/>
                <a:gd name="T83" fmla="*/ 405 h 421"/>
                <a:gd name="T84" fmla="*/ 495 w 1260"/>
                <a:gd name="T85" fmla="*/ 414 h 421"/>
                <a:gd name="T86" fmla="*/ 547 w 1260"/>
                <a:gd name="T87" fmla="*/ 419 h 421"/>
                <a:gd name="T88" fmla="*/ 598 w 1260"/>
                <a:gd name="T89" fmla="*/ 421 h 421"/>
                <a:gd name="T90" fmla="*/ 652 w 1260"/>
                <a:gd name="T91" fmla="*/ 421 h 421"/>
                <a:gd name="T92" fmla="*/ 716 w 1260"/>
                <a:gd name="T93" fmla="*/ 419 h 421"/>
                <a:gd name="T94" fmla="*/ 776 w 1260"/>
                <a:gd name="T95" fmla="*/ 412 h 421"/>
                <a:gd name="T96" fmla="*/ 844 w 1260"/>
                <a:gd name="T97" fmla="*/ 403 h 421"/>
                <a:gd name="T98" fmla="*/ 911 w 1260"/>
                <a:gd name="T99" fmla="*/ 387 h 421"/>
                <a:gd name="T100" fmla="*/ 972 w 1260"/>
                <a:gd name="T101" fmla="*/ 369 h 421"/>
                <a:gd name="T102" fmla="*/ 1031 w 1260"/>
                <a:gd name="T103" fmla="*/ 347 h 421"/>
                <a:gd name="T104" fmla="*/ 1084 w 1260"/>
                <a:gd name="T105" fmla="*/ 322 h 421"/>
                <a:gd name="T106" fmla="*/ 1130 w 1260"/>
                <a:gd name="T107" fmla="*/ 293 h 421"/>
                <a:gd name="T108" fmla="*/ 1175 w 1260"/>
                <a:gd name="T109" fmla="*/ 257 h 421"/>
                <a:gd name="T110" fmla="*/ 1197 w 1260"/>
                <a:gd name="T111" fmla="*/ 238 h 421"/>
                <a:gd name="T112" fmla="*/ 1215 w 1260"/>
                <a:gd name="T113" fmla="*/ 216 h 421"/>
                <a:gd name="T114" fmla="*/ 1237 w 1260"/>
                <a:gd name="T115" fmla="*/ 185 h 421"/>
                <a:gd name="T116" fmla="*/ 1249 w 1260"/>
                <a:gd name="T117" fmla="*/ 155 h 421"/>
                <a:gd name="T118" fmla="*/ 1256 w 1260"/>
                <a:gd name="T119" fmla="*/ 128 h 421"/>
                <a:gd name="T120" fmla="*/ 1260 w 1260"/>
                <a:gd name="T12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0" h="421">
                  <a:moveTo>
                    <a:pt x="1260" y="0"/>
                  </a:moveTo>
                  <a:lnTo>
                    <a:pt x="1260" y="0"/>
                  </a:lnTo>
                  <a:lnTo>
                    <a:pt x="1260" y="7"/>
                  </a:lnTo>
                  <a:lnTo>
                    <a:pt x="1260" y="7"/>
                  </a:lnTo>
                  <a:lnTo>
                    <a:pt x="1260" y="13"/>
                  </a:lnTo>
                  <a:lnTo>
                    <a:pt x="1260" y="13"/>
                  </a:lnTo>
                  <a:lnTo>
                    <a:pt x="1260" y="16"/>
                  </a:lnTo>
                  <a:lnTo>
                    <a:pt x="1260" y="16"/>
                  </a:lnTo>
                  <a:lnTo>
                    <a:pt x="1258" y="22"/>
                  </a:lnTo>
                  <a:lnTo>
                    <a:pt x="1258" y="22"/>
                  </a:lnTo>
                  <a:lnTo>
                    <a:pt x="1258" y="25"/>
                  </a:lnTo>
                  <a:lnTo>
                    <a:pt x="1258" y="25"/>
                  </a:lnTo>
                  <a:lnTo>
                    <a:pt x="1256" y="34"/>
                  </a:lnTo>
                  <a:lnTo>
                    <a:pt x="1256" y="34"/>
                  </a:lnTo>
                  <a:lnTo>
                    <a:pt x="1256" y="34"/>
                  </a:lnTo>
                  <a:lnTo>
                    <a:pt x="1255" y="41"/>
                  </a:lnTo>
                  <a:lnTo>
                    <a:pt x="1255" y="41"/>
                  </a:lnTo>
                  <a:lnTo>
                    <a:pt x="1255" y="45"/>
                  </a:lnTo>
                  <a:lnTo>
                    <a:pt x="1255" y="45"/>
                  </a:lnTo>
                  <a:lnTo>
                    <a:pt x="1253" y="50"/>
                  </a:lnTo>
                  <a:lnTo>
                    <a:pt x="1253" y="50"/>
                  </a:lnTo>
                  <a:lnTo>
                    <a:pt x="1251" y="54"/>
                  </a:lnTo>
                  <a:lnTo>
                    <a:pt x="1251" y="54"/>
                  </a:lnTo>
                  <a:lnTo>
                    <a:pt x="1249" y="59"/>
                  </a:lnTo>
                  <a:lnTo>
                    <a:pt x="1249" y="59"/>
                  </a:lnTo>
                  <a:lnTo>
                    <a:pt x="1247" y="63"/>
                  </a:lnTo>
                  <a:lnTo>
                    <a:pt x="1247" y="63"/>
                  </a:lnTo>
                  <a:lnTo>
                    <a:pt x="1246" y="68"/>
                  </a:lnTo>
                  <a:lnTo>
                    <a:pt x="1246" y="68"/>
                  </a:lnTo>
                  <a:lnTo>
                    <a:pt x="1244" y="72"/>
                  </a:lnTo>
                  <a:lnTo>
                    <a:pt x="1244" y="72"/>
                  </a:lnTo>
                  <a:lnTo>
                    <a:pt x="1242" y="79"/>
                  </a:lnTo>
                  <a:lnTo>
                    <a:pt x="1242" y="79"/>
                  </a:lnTo>
                  <a:lnTo>
                    <a:pt x="1240" y="81"/>
                  </a:lnTo>
                  <a:lnTo>
                    <a:pt x="1240" y="81"/>
                  </a:lnTo>
                  <a:lnTo>
                    <a:pt x="1237" y="90"/>
                  </a:lnTo>
                  <a:lnTo>
                    <a:pt x="1237" y="90"/>
                  </a:lnTo>
                  <a:lnTo>
                    <a:pt x="1235" y="92"/>
                  </a:lnTo>
                  <a:lnTo>
                    <a:pt x="1235" y="92"/>
                  </a:lnTo>
                  <a:lnTo>
                    <a:pt x="1229" y="99"/>
                  </a:lnTo>
                  <a:lnTo>
                    <a:pt x="1229" y="99"/>
                  </a:lnTo>
                  <a:lnTo>
                    <a:pt x="1228" y="103"/>
                  </a:lnTo>
                  <a:lnTo>
                    <a:pt x="1228" y="103"/>
                  </a:lnTo>
                  <a:lnTo>
                    <a:pt x="1224" y="110"/>
                  </a:lnTo>
                  <a:lnTo>
                    <a:pt x="1224" y="110"/>
                  </a:lnTo>
                  <a:lnTo>
                    <a:pt x="1222" y="112"/>
                  </a:lnTo>
                  <a:lnTo>
                    <a:pt x="1222" y="112"/>
                  </a:lnTo>
                  <a:lnTo>
                    <a:pt x="1215" y="121"/>
                  </a:lnTo>
                  <a:lnTo>
                    <a:pt x="1215" y="121"/>
                  </a:lnTo>
                  <a:lnTo>
                    <a:pt x="1211" y="126"/>
                  </a:lnTo>
                  <a:lnTo>
                    <a:pt x="1211" y="128"/>
                  </a:lnTo>
                  <a:lnTo>
                    <a:pt x="1211" y="128"/>
                  </a:lnTo>
                  <a:lnTo>
                    <a:pt x="1204" y="133"/>
                  </a:lnTo>
                  <a:lnTo>
                    <a:pt x="1204" y="133"/>
                  </a:lnTo>
                  <a:lnTo>
                    <a:pt x="1202" y="137"/>
                  </a:lnTo>
                  <a:lnTo>
                    <a:pt x="1202" y="137"/>
                  </a:lnTo>
                  <a:lnTo>
                    <a:pt x="1199" y="140"/>
                  </a:lnTo>
                  <a:lnTo>
                    <a:pt x="1199" y="140"/>
                  </a:lnTo>
                  <a:lnTo>
                    <a:pt x="1197" y="144"/>
                  </a:lnTo>
                  <a:lnTo>
                    <a:pt x="1197" y="144"/>
                  </a:lnTo>
                  <a:lnTo>
                    <a:pt x="1192" y="148"/>
                  </a:lnTo>
                  <a:lnTo>
                    <a:pt x="1192" y="148"/>
                  </a:lnTo>
                  <a:lnTo>
                    <a:pt x="1190" y="149"/>
                  </a:lnTo>
                  <a:lnTo>
                    <a:pt x="1190" y="149"/>
                  </a:lnTo>
                  <a:lnTo>
                    <a:pt x="1186" y="155"/>
                  </a:lnTo>
                  <a:lnTo>
                    <a:pt x="1186" y="155"/>
                  </a:lnTo>
                  <a:lnTo>
                    <a:pt x="1183" y="157"/>
                  </a:lnTo>
                  <a:lnTo>
                    <a:pt x="1183" y="157"/>
                  </a:lnTo>
                  <a:lnTo>
                    <a:pt x="1179" y="160"/>
                  </a:lnTo>
                  <a:lnTo>
                    <a:pt x="1179" y="160"/>
                  </a:lnTo>
                  <a:lnTo>
                    <a:pt x="1175" y="164"/>
                  </a:lnTo>
                  <a:lnTo>
                    <a:pt x="1175" y="164"/>
                  </a:lnTo>
                  <a:lnTo>
                    <a:pt x="1168" y="169"/>
                  </a:lnTo>
                  <a:lnTo>
                    <a:pt x="1168" y="169"/>
                  </a:lnTo>
                  <a:lnTo>
                    <a:pt x="1157" y="178"/>
                  </a:lnTo>
                  <a:lnTo>
                    <a:pt x="1157" y="178"/>
                  </a:lnTo>
                  <a:lnTo>
                    <a:pt x="1156" y="180"/>
                  </a:lnTo>
                  <a:lnTo>
                    <a:pt x="1156" y="180"/>
                  </a:lnTo>
                  <a:lnTo>
                    <a:pt x="1143" y="189"/>
                  </a:lnTo>
                  <a:lnTo>
                    <a:pt x="1143" y="191"/>
                  </a:lnTo>
                  <a:lnTo>
                    <a:pt x="1143" y="191"/>
                  </a:lnTo>
                  <a:lnTo>
                    <a:pt x="1130" y="198"/>
                  </a:lnTo>
                  <a:lnTo>
                    <a:pt x="1130" y="198"/>
                  </a:lnTo>
                  <a:lnTo>
                    <a:pt x="1129" y="200"/>
                  </a:lnTo>
                  <a:lnTo>
                    <a:pt x="1129" y="200"/>
                  </a:lnTo>
                  <a:lnTo>
                    <a:pt x="1114" y="209"/>
                  </a:lnTo>
                  <a:lnTo>
                    <a:pt x="1114" y="209"/>
                  </a:lnTo>
                  <a:lnTo>
                    <a:pt x="1112" y="211"/>
                  </a:lnTo>
                  <a:lnTo>
                    <a:pt x="1112" y="211"/>
                  </a:lnTo>
                  <a:lnTo>
                    <a:pt x="1100" y="218"/>
                  </a:lnTo>
                  <a:lnTo>
                    <a:pt x="1100" y="218"/>
                  </a:lnTo>
                  <a:lnTo>
                    <a:pt x="1098" y="218"/>
                  </a:lnTo>
                  <a:lnTo>
                    <a:pt x="1098" y="218"/>
                  </a:lnTo>
                  <a:lnTo>
                    <a:pt x="1084" y="227"/>
                  </a:lnTo>
                  <a:lnTo>
                    <a:pt x="1084" y="227"/>
                  </a:lnTo>
                  <a:lnTo>
                    <a:pt x="1082" y="229"/>
                  </a:lnTo>
                  <a:lnTo>
                    <a:pt x="1082" y="229"/>
                  </a:lnTo>
                  <a:lnTo>
                    <a:pt x="1067" y="234"/>
                  </a:lnTo>
                  <a:lnTo>
                    <a:pt x="1067" y="234"/>
                  </a:lnTo>
                  <a:lnTo>
                    <a:pt x="1066" y="236"/>
                  </a:lnTo>
                  <a:lnTo>
                    <a:pt x="1066" y="236"/>
                  </a:lnTo>
                  <a:lnTo>
                    <a:pt x="1051" y="243"/>
                  </a:lnTo>
                  <a:lnTo>
                    <a:pt x="1051" y="243"/>
                  </a:lnTo>
                  <a:lnTo>
                    <a:pt x="1048" y="245"/>
                  </a:lnTo>
                  <a:lnTo>
                    <a:pt x="1048" y="245"/>
                  </a:lnTo>
                  <a:lnTo>
                    <a:pt x="1031" y="252"/>
                  </a:lnTo>
                  <a:lnTo>
                    <a:pt x="1031" y="252"/>
                  </a:lnTo>
                  <a:lnTo>
                    <a:pt x="1031" y="252"/>
                  </a:lnTo>
                  <a:lnTo>
                    <a:pt x="1015" y="259"/>
                  </a:lnTo>
                  <a:lnTo>
                    <a:pt x="1015" y="259"/>
                  </a:lnTo>
                  <a:lnTo>
                    <a:pt x="1012" y="261"/>
                  </a:lnTo>
                  <a:lnTo>
                    <a:pt x="1012" y="261"/>
                  </a:lnTo>
                  <a:lnTo>
                    <a:pt x="994" y="266"/>
                  </a:lnTo>
                  <a:lnTo>
                    <a:pt x="992" y="266"/>
                  </a:lnTo>
                  <a:lnTo>
                    <a:pt x="992" y="266"/>
                  </a:lnTo>
                  <a:lnTo>
                    <a:pt x="977" y="274"/>
                  </a:lnTo>
                  <a:lnTo>
                    <a:pt x="977" y="274"/>
                  </a:lnTo>
                  <a:lnTo>
                    <a:pt x="972" y="274"/>
                  </a:lnTo>
                  <a:lnTo>
                    <a:pt x="972" y="274"/>
                  </a:lnTo>
                  <a:lnTo>
                    <a:pt x="956" y="279"/>
                  </a:lnTo>
                  <a:lnTo>
                    <a:pt x="956" y="279"/>
                  </a:lnTo>
                  <a:lnTo>
                    <a:pt x="952" y="281"/>
                  </a:lnTo>
                  <a:lnTo>
                    <a:pt x="952" y="281"/>
                  </a:lnTo>
                  <a:lnTo>
                    <a:pt x="936" y="286"/>
                  </a:lnTo>
                  <a:lnTo>
                    <a:pt x="936" y="286"/>
                  </a:lnTo>
                  <a:lnTo>
                    <a:pt x="932" y="286"/>
                  </a:lnTo>
                  <a:lnTo>
                    <a:pt x="932" y="286"/>
                  </a:lnTo>
                  <a:lnTo>
                    <a:pt x="914" y="292"/>
                  </a:lnTo>
                  <a:lnTo>
                    <a:pt x="914" y="292"/>
                  </a:lnTo>
                  <a:lnTo>
                    <a:pt x="911" y="293"/>
                  </a:lnTo>
                  <a:lnTo>
                    <a:pt x="911" y="293"/>
                  </a:lnTo>
                  <a:lnTo>
                    <a:pt x="893" y="297"/>
                  </a:lnTo>
                  <a:lnTo>
                    <a:pt x="893" y="297"/>
                  </a:lnTo>
                  <a:lnTo>
                    <a:pt x="891" y="297"/>
                  </a:lnTo>
                  <a:lnTo>
                    <a:pt x="891" y="297"/>
                  </a:lnTo>
                  <a:lnTo>
                    <a:pt x="869" y="302"/>
                  </a:lnTo>
                  <a:lnTo>
                    <a:pt x="869" y="302"/>
                  </a:lnTo>
                  <a:lnTo>
                    <a:pt x="866" y="302"/>
                  </a:lnTo>
                  <a:lnTo>
                    <a:pt x="866" y="302"/>
                  </a:lnTo>
                  <a:lnTo>
                    <a:pt x="844" y="308"/>
                  </a:lnTo>
                  <a:lnTo>
                    <a:pt x="844" y="308"/>
                  </a:lnTo>
                  <a:lnTo>
                    <a:pt x="841" y="308"/>
                  </a:lnTo>
                  <a:lnTo>
                    <a:pt x="841" y="308"/>
                  </a:lnTo>
                  <a:lnTo>
                    <a:pt x="821" y="311"/>
                  </a:lnTo>
                  <a:lnTo>
                    <a:pt x="821" y="311"/>
                  </a:lnTo>
                  <a:lnTo>
                    <a:pt x="817" y="311"/>
                  </a:lnTo>
                  <a:lnTo>
                    <a:pt x="817" y="311"/>
                  </a:lnTo>
                  <a:lnTo>
                    <a:pt x="796" y="315"/>
                  </a:lnTo>
                  <a:lnTo>
                    <a:pt x="796" y="315"/>
                  </a:lnTo>
                  <a:lnTo>
                    <a:pt x="790" y="315"/>
                  </a:lnTo>
                  <a:lnTo>
                    <a:pt x="790" y="315"/>
                  </a:lnTo>
                  <a:lnTo>
                    <a:pt x="776" y="319"/>
                  </a:lnTo>
                  <a:lnTo>
                    <a:pt x="776" y="319"/>
                  </a:lnTo>
                  <a:lnTo>
                    <a:pt x="772" y="319"/>
                  </a:lnTo>
                  <a:lnTo>
                    <a:pt x="772" y="319"/>
                  </a:lnTo>
                  <a:lnTo>
                    <a:pt x="754" y="320"/>
                  </a:lnTo>
                  <a:lnTo>
                    <a:pt x="754" y="320"/>
                  </a:lnTo>
                  <a:lnTo>
                    <a:pt x="751" y="320"/>
                  </a:lnTo>
                  <a:lnTo>
                    <a:pt x="751" y="320"/>
                  </a:lnTo>
                  <a:lnTo>
                    <a:pt x="736" y="322"/>
                  </a:lnTo>
                  <a:lnTo>
                    <a:pt x="736" y="322"/>
                  </a:lnTo>
                  <a:lnTo>
                    <a:pt x="731" y="322"/>
                  </a:lnTo>
                  <a:lnTo>
                    <a:pt x="731" y="322"/>
                  </a:lnTo>
                  <a:lnTo>
                    <a:pt x="716" y="324"/>
                  </a:lnTo>
                  <a:lnTo>
                    <a:pt x="716" y="324"/>
                  </a:lnTo>
                  <a:lnTo>
                    <a:pt x="711" y="324"/>
                  </a:lnTo>
                  <a:lnTo>
                    <a:pt x="711" y="324"/>
                  </a:lnTo>
                  <a:lnTo>
                    <a:pt x="695" y="326"/>
                  </a:lnTo>
                  <a:lnTo>
                    <a:pt x="693" y="326"/>
                  </a:lnTo>
                  <a:lnTo>
                    <a:pt x="693" y="326"/>
                  </a:lnTo>
                  <a:lnTo>
                    <a:pt x="677" y="326"/>
                  </a:lnTo>
                  <a:lnTo>
                    <a:pt x="677" y="326"/>
                  </a:lnTo>
                  <a:lnTo>
                    <a:pt x="671" y="326"/>
                  </a:lnTo>
                  <a:lnTo>
                    <a:pt x="671" y="326"/>
                  </a:lnTo>
                  <a:lnTo>
                    <a:pt x="659" y="326"/>
                  </a:lnTo>
                  <a:lnTo>
                    <a:pt x="659" y="326"/>
                  </a:lnTo>
                  <a:lnTo>
                    <a:pt x="652" y="326"/>
                  </a:lnTo>
                  <a:lnTo>
                    <a:pt x="652" y="326"/>
                  </a:lnTo>
                  <a:lnTo>
                    <a:pt x="641" y="326"/>
                  </a:lnTo>
                  <a:lnTo>
                    <a:pt x="641" y="326"/>
                  </a:lnTo>
                  <a:lnTo>
                    <a:pt x="630" y="326"/>
                  </a:lnTo>
                  <a:lnTo>
                    <a:pt x="630" y="326"/>
                  </a:lnTo>
                  <a:lnTo>
                    <a:pt x="614" y="326"/>
                  </a:lnTo>
                  <a:lnTo>
                    <a:pt x="614" y="326"/>
                  </a:lnTo>
                  <a:lnTo>
                    <a:pt x="607" y="326"/>
                  </a:lnTo>
                  <a:lnTo>
                    <a:pt x="607" y="326"/>
                  </a:lnTo>
                  <a:lnTo>
                    <a:pt x="598" y="326"/>
                  </a:lnTo>
                  <a:lnTo>
                    <a:pt x="598" y="326"/>
                  </a:lnTo>
                  <a:lnTo>
                    <a:pt x="590" y="326"/>
                  </a:lnTo>
                  <a:lnTo>
                    <a:pt x="590" y="326"/>
                  </a:lnTo>
                  <a:lnTo>
                    <a:pt x="581" y="326"/>
                  </a:lnTo>
                  <a:lnTo>
                    <a:pt x="581" y="326"/>
                  </a:lnTo>
                  <a:lnTo>
                    <a:pt x="572" y="326"/>
                  </a:lnTo>
                  <a:lnTo>
                    <a:pt x="572" y="326"/>
                  </a:lnTo>
                  <a:lnTo>
                    <a:pt x="565" y="326"/>
                  </a:lnTo>
                  <a:lnTo>
                    <a:pt x="565" y="326"/>
                  </a:lnTo>
                  <a:lnTo>
                    <a:pt x="560" y="324"/>
                  </a:lnTo>
                  <a:lnTo>
                    <a:pt x="560" y="324"/>
                  </a:lnTo>
                  <a:lnTo>
                    <a:pt x="547" y="324"/>
                  </a:lnTo>
                  <a:lnTo>
                    <a:pt x="547" y="324"/>
                  </a:lnTo>
                  <a:lnTo>
                    <a:pt x="542" y="324"/>
                  </a:lnTo>
                  <a:lnTo>
                    <a:pt x="542" y="324"/>
                  </a:lnTo>
                  <a:lnTo>
                    <a:pt x="531" y="322"/>
                  </a:lnTo>
                  <a:lnTo>
                    <a:pt x="531" y="322"/>
                  </a:lnTo>
                  <a:lnTo>
                    <a:pt x="524" y="322"/>
                  </a:lnTo>
                  <a:lnTo>
                    <a:pt x="524" y="322"/>
                  </a:lnTo>
                  <a:lnTo>
                    <a:pt x="513" y="320"/>
                  </a:lnTo>
                  <a:lnTo>
                    <a:pt x="513" y="320"/>
                  </a:lnTo>
                  <a:lnTo>
                    <a:pt x="506" y="320"/>
                  </a:lnTo>
                  <a:lnTo>
                    <a:pt x="506" y="320"/>
                  </a:lnTo>
                  <a:lnTo>
                    <a:pt x="497" y="319"/>
                  </a:lnTo>
                  <a:lnTo>
                    <a:pt x="497" y="319"/>
                  </a:lnTo>
                  <a:lnTo>
                    <a:pt x="490" y="319"/>
                  </a:lnTo>
                  <a:lnTo>
                    <a:pt x="490" y="319"/>
                  </a:lnTo>
                  <a:lnTo>
                    <a:pt x="472" y="317"/>
                  </a:lnTo>
                  <a:lnTo>
                    <a:pt x="472" y="317"/>
                  </a:lnTo>
                  <a:lnTo>
                    <a:pt x="472" y="317"/>
                  </a:lnTo>
                  <a:lnTo>
                    <a:pt x="455" y="313"/>
                  </a:lnTo>
                  <a:lnTo>
                    <a:pt x="455" y="313"/>
                  </a:lnTo>
                  <a:lnTo>
                    <a:pt x="450" y="313"/>
                  </a:lnTo>
                  <a:lnTo>
                    <a:pt x="450" y="313"/>
                  </a:lnTo>
                  <a:lnTo>
                    <a:pt x="437" y="311"/>
                  </a:lnTo>
                  <a:lnTo>
                    <a:pt x="437" y="311"/>
                  </a:lnTo>
                  <a:lnTo>
                    <a:pt x="432" y="310"/>
                  </a:lnTo>
                  <a:lnTo>
                    <a:pt x="432" y="310"/>
                  </a:lnTo>
                  <a:lnTo>
                    <a:pt x="418" y="308"/>
                  </a:lnTo>
                  <a:lnTo>
                    <a:pt x="418" y="308"/>
                  </a:lnTo>
                  <a:lnTo>
                    <a:pt x="414" y="308"/>
                  </a:lnTo>
                  <a:lnTo>
                    <a:pt x="414" y="308"/>
                  </a:lnTo>
                  <a:lnTo>
                    <a:pt x="394" y="302"/>
                  </a:lnTo>
                  <a:lnTo>
                    <a:pt x="394" y="302"/>
                  </a:lnTo>
                  <a:lnTo>
                    <a:pt x="391" y="302"/>
                  </a:lnTo>
                  <a:lnTo>
                    <a:pt x="391" y="302"/>
                  </a:lnTo>
                  <a:lnTo>
                    <a:pt x="371" y="297"/>
                  </a:lnTo>
                  <a:lnTo>
                    <a:pt x="369" y="297"/>
                  </a:lnTo>
                  <a:lnTo>
                    <a:pt x="369" y="297"/>
                  </a:lnTo>
                  <a:lnTo>
                    <a:pt x="351" y="293"/>
                  </a:lnTo>
                  <a:lnTo>
                    <a:pt x="351" y="293"/>
                  </a:lnTo>
                  <a:lnTo>
                    <a:pt x="346" y="292"/>
                  </a:lnTo>
                  <a:lnTo>
                    <a:pt x="346" y="292"/>
                  </a:lnTo>
                  <a:lnTo>
                    <a:pt x="328" y="286"/>
                  </a:lnTo>
                  <a:lnTo>
                    <a:pt x="328" y="286"/>
                  </a:lnTo>
                  <a:lnTo>
                    <a:pt x="324" y="286"/>
                  </a:lnTo>
                  <a:lnTo>
                    <a:pt x="324" y="286"/>
                  </a:lnTo>
                  <a:lnTo>
                    <a:pt x="311" y="283"/>
                  </a:lnTo>
                  <a:lnTo>
                    <a:pt x="311" y="283"/>
                  </a:lnTo>
                  <a:lnTo>
                    <a:pt x="306" y="281"/>
                  </a:lnTo>
                  <a:lnTo>
                    <a:pt x="306" y="281"/>
                  </a:lnTo>
                  <a:lnTo>
                    <a:pt x="293" y="275"/>
                  </a:lnTo>
                  <a:lnTo>
                    <a:pt x="293" y="275"/>
                  </a:lnTo>
                  <a:lnTo>
                    <a:pt x="290" y="275"/>
                  </a:lnTo>
                  <a:lnTo>
                    <a:pt x="290" y="275"/>
                  </a:lnTo>
                  <a:lnTo>
                    <a:pt x="275" y="270"/>
                  </a:lnTo>
                  <a:lnTo>
                    <a:pt x="275" y="270"/>
                  </a:lnTo>
                  <a:lnTo>
                    <a:pt x="272" y="268"/>
                  </a:lnTo>
                  <a:lnTo>
                    <a:pt x="272" y="268"/>
                  </a:lnTo>
                  <a:lnTo>
                    <a:pt x="259" y="265"/>
                  </a:lnTo>
                  <a:lnTo>
                    <a:pt x="259" y="265"/>
                  </a:lnTo>
                  <a:lnTo>
                    <a:pt x="256" y="263"/>
                  </a:lnTo>
                  <a:lnTo>
                    <a:pt x="256" y="263"/>
                  </a:lnTo>
                  <a:lnTo>
                    <a:pt x="241" y="257"/>
                  </a:lnTo>
                  <a:lnTo>
                    <a:pt x="239" y="257"/>
                  </a:lnTo>
                  <a:lnTo>
                    <a:pt x="239" y="257"/>
                  </a:lnTo>
                  <a:lnTo>
                    <a:pt x="227" y="250"/>
                  </a:lnTo>
                  <a:lnTo>
                    <a:pt x="227" y="250"/>
                  </a:lnTo>
                  <a:lnTo>
                    <a:pt x="221" y="248"/>
                  </a:lnTo>
                  <a:lnTo>
                    <a:pt x="221" y="248"/>
                  </a:lnTo>
                  <a:lnTo>
                    <a:pt x="211" y="245"/>
                  </a:lnTo>
                  <a:lnTo>
                    <a:pt x="211" y="245"/>
                  </a:lnTo>
                  <a:lnTo>
                    <a:pt x="207" y="243"/>
                  </a:lnTo>
                  <a:lnTo>
                    <a:pt x="207" y="243"/>
                  </a:lnTo>
                  <a:lnTo>
                    <a:pt x="194" y="236"/>
                  </a:lnTo>
                  <a:lnTo>
                    <a:pt x="194" y="236"/>
                  </a:lnTo>
                  <a:lnTo>
                    <a:pt x="191" y="234"/>
                  </a:lnTo>
                  <a:lnTo>
                    <a:pt x="191" y="234"/>
                  </a:lnTo>
                  <a:lnTo>
                    <a:pt x="180" y="229"/>
                  </a:lnTo>
                  <a:lnTo>
                    <a:pt x="180" y="229"/>
                  </a:lnTo>
                  <a:lnTo>
                    <a:pt x="176" y="227"/>
                  </a:lnTo>
                  <a:lnTo>
                    <a:pt x="176" y="227"/>
                  </a:lnTo>
                  <a:lnTo>
                    <a:pt x="166" y="221"/>
                  </a:lnTo>
                  <a:lnTo>
                    <a:pt x="166" y="221"/>
                  </a:lnTo>
                  <a:lnTo>
                    <a:pt x="164" y="220"/>
                  </a:lnTo>
                  <a:lnTo>
                    <a:pt x="164" y="220"/>
                  </a:lnTo>
                  <a:lnTo>
                    <a:pt x="151" y="212"/>
                  </a:lnTo>
                  <a:lnTo>
                    <a:pt x="151" y="212"/>
                  </a:lnTo>
                  <a:lnTo>
                    <a:pt x="149" y="211"/>
                  </a:lnTo>
                  <a:lnTo>
                    <a:pt x="149" y="211"/>
                  </a:lnTo>
                  <a:lnTo>
                    <a:pt x="139" y="205"/>
                  </a:lnTo>
                  <a:lnTo>
                    <a:pt x="139" y="205"/>
                  </a:lnTo>
                  <a:lnTo>
                    <a:pt x="137" y="203"/>
                  </a:lnTo>
                  <a:lnTo>
                    <a:pt x="137" y="203"/>
                  </a:lnTo>
                  <a:lnTo>
                    <a:pt x="126" y="196"/>
                  </a:lnTo>
                  <a:lnTo>
                    <a:pt x="124" y="196"/>
                  </a:lnTo>
                  <a:lnTo>
                    <a:pt x="124" y="196"/>
                  </a:lnTo>
                  <a:lnTo>
                    <a:pt x="113" y="187"/>
                  </a:lnTo>
                  <a:lnTo>
                    <a:pt x="113" y="187"/>
                  </a:lnTo>
                  <a:lnTo>
                    <a:pt x="112" y="185"/>
                  </a:lnTo>
                  <a:lnTo>
                    <a:pt x="112" y="185"/>
                  </a:lnTo>
                  <a:lnTo>
                    <a:pt x="103" y="180"/>
                  </a:lnTo>
                  <a:lnTo>
                    <a:pt x="103" y="180"/>
                  </a:lnTo>
                  <a:lnTo>
                    <a:pt x="101" y="176"/>
                  </a:lnTo>
                  <a:lnTo>
                    <a:pt x="101" y="176"/>
                  </a:lnTo>
                  <a:lnTo>
                    <a:pt x="90" y="169"/>
                  </a:lnTo>
                  <a:lnTo>
                    <a:pt x="88" y="167"/>
                  </a:lnTo>
                  <a:lnTo>
                    <a:pt x="88" y="167"/>
                  </a:lnTo>
                  <a:lnTo>
                    <a:pt x="81" y="160"/>
                  </a:lnTo>
                  <a:lnTo>
                    <a:pt x="81" y="160"/>
                  </a:lnTo>
                  <a:lnTo>
                    <a:pt x="77" y="158"/>
                  </a:lnTo>
                  <a:lnTo>
                    <a:pt x="77" y="158"/>
                  </a:lnTo>
                  <a:lnTo>
                    <a:pt x="70" y="151"/>
                  </a:lnTo>
                  <a:lnTo>
                    <a:pt x="70" y="151"/>
                  </a:lnTo>
                  <a:lnTo>
                    <a:pt x="68" y="149"/>
                  </a:lnTo>
                  <a:lnTo>
                    <a:pt x="68" y="149"/>
                  </a:lnTo>
                  <a:lnTo>
                    <a:pt x="61" y="140"/>
                  </a:lnTo>
                  <a:lnTo>
                    <a:pt x="61" y="140"/>
                  </a:lnTo>
                  <a:lnTo>
                    <a:pt x="59" y="139"/>
                  </a:lnTo>
                  <a:lnTo>
                    <a:pt x="59" y="139"/>
                  </a:lnTo>
                  <a:lnTo>
                    <a:pt x="52" y="131"/>
                  </a:lnTo>
                  <a:lnTo>
                    <a:pt x="52" y="131"/>
                  </a:lnTo>
                  <a:lnTo>
                    <a:pt x="50" y="130"/>
                  </a:lnTo>
                  <a:lnTo>
                    <a:pt x="50" y="130"/>
                  </a:lnTo>
                  <a:lnTo>
                    <a:pt x="45" y="121"/>
                  </a:lnTo>
                  <a:lnTo>
                    <a:pt x="43" y="121"/>
                  </a:lnTo>
                  <a:lnTo>
                    <a:pt x="43" y="121"/>
                  </a:lnTo>
                  <a:lnTo>
                    <a:pt x="36" y="112"/>
                  </a:lnTo>
                  <a:lnTo>
                    <a:pt x="36" y="112"/>
                  </a:lnTo>
                  <a:lnTo>
                    <a:pt x="34" y="108"/>
                  </a:lnTo>
                  <a:lnTo>
                    <a:pt x="34" y="108"/>
                  </a:lnTo>
                  <a:lnTo>
                    <a:pt x="31" y="101"/>
                  </a:lnTo>
                  <a:lnTo>
                    <a:pt x="31" y="101"/>
                  </a:lnTo>
                  <a:lnTo>
                    <a:pt x="29" y="99"/>
                  </a:lnTo>
                  <a:lnTo>
                    <a:pt x="29" y="99"/>
                  </a:lnTo>
                  <a:lnTo>
                    <a:pt x="23" y="90"/>
                  </a:lnTo>
                  <a:lnTo>
                    <a:pt x="23" y="88"/>
                  </a:lnTo>
                  <a:lnTo>
                    <a:pt x="23" y="88"/>
                  </a:lnTo>
                  <a:lnTo>
                    <a:pt x="18" y="79"/>
                  </a:lnTo>
                  <a:lnTo>
                    <a:pt x="18" y="79"/>
                  </a:lnTo>
                  <a:lnTo>
                    <a:pt x="16" y="77"/>
                  </a:lnTo>
                  <a:lnTo>
                    <a:pt x="16" y="77"/>
                  </a:lnTo>
                  <a:lnTo>
                    <a:pt x="14" y="68"/>
                  </a:lnTo>
                  <a:lnTo>
                    <a:pt x="14" y="68"/>
                  </a:lnTo>
                  <a:lnTo>
                    <a:pt x="13" y="67"/>
                  </a:lnTo>
                  <a:lnTo>
                    <a:pt x="13" y="67"/>
                  </a:lnTo>
                  <a:lnTo>
                    <a:pt x="9" y="58"/>
                  </a:lnTo>
                  <a:lnTo>
                    <a:pt x="9" y="58"/>
                  </a:lnTo>
                  <a:lnTo>
                    <a:pt x="9" y="56"/>
                  </a:lnTo>
                  <a:lnTo>
                    <a:pt x="9" y="56"/>
                  </a:lnTo>
                  <a:lnTo>
                    <a:pt x="5" y="47"/>
                  </a:lnTo>
                  <a:lnTo>
                    <a:pt x="5" y="47"/>
                  </a:lnTo>
                  <a:lnTo>
                    <a:pt x="5" y="43"/>
                  </a:lnTo>
                  <a:lnTo>
                    <a:pt x="5" y="43"/>
                  </a:lnTo>
                  <a:lnTo>
                    <a:pt x="4" y="36"/>
                  </a:lnTo>
                  <a:lnTo>
                    <a:pt x="2" y="34"/>
                  </a:lnTo>
                  <a:lnTo>
                    <a:pt x="2" y="34"/>
                  </a:lnTo>
                  <a:lnTo>
                    <a:pt x="2" y="23"/>
                  </a:lnTo>
                  <a:lnTo>
                    <a:pt x="2" y="23"/>
                  </a:lnTo>
                  <a:lnTo>
                    <a:pt x="0" y="22"/>
                  </a:lnTo>
                  <a:lnTo>
                    <a:pt x="0" y="22"/>
                  </a:lnTo>
                  <a:lnTo>
                    <a:pt x="0" y="13"/>
                  </a:lnTo>
                  <a:lnTo>
                    <a:pt x="0" y="13"/>
                  </a:lnTo>
                  <a:lnTo>
                    <a:pt x="0" y="11"/>
                  </a:lnTo>
                  <a:lnTo>
                    <a:pt x="0" y="11"/>
                  </a:lnTo>
                  <a:lnTo>
                    <a:pt x="0" y="0"/>
                  </a:lnTo>
                  <a:lnTo>
                    <a:pt x="0" y="95"/>
                  </a:lnTo>
                  <a:lnTo>
                    <a:pt x="0" y="95"/>
                  </a:lnTo>
                  <a:lnTo>
                    <a:pt x="0" y="106"/>
                  </a:lnTo>
                  <a:lnTo>
                    <a:pt x="0" y="106"/>
                  </a:lnTo>
                  <a:lnTo>
                    <a:pt x="0" y="108"/>
                  </a:lnTo>
                  <a:lnTo>
                    <a:pt x="0" y="108"/>
                  </a:lnTo>
                  <a:lnTo>
                    <a:pt x="0" y="117"/>
                  </a:lnTo>
                  <a:lnTo>
                    <a:pt x="0" y="117"/>
                  </a:lnTo>
                  <a:lnTo>
                    <a:pt x="2" y="119"/>
                  </a:lnTo>
                  <a:lnTo>
                    <a:pt x="2" y="119"/>
                  </a:lnTo>
                  <a:lnTo>
                    <a:pt x="2" y="130"/>
                  </a:lnTo>
                  <a:lnTo>
                    <a:pt x="4" y="131"/>
                  </a:lnTo>
                  <a:lnTo>
                    <a:pt x="4" y="131"/>
                  </a:lnTo>
                  <a:lnTo>
                    <a:pt x="5" y="139"/>
                  </a:lnTo>
                  <a:lnTo>
                    <a:pt x="5" y="139"/>
                  </a:lnTo>
                  <a:lnTo>
                    <a:pt x="5" y="142"/>
                  </a:lnTo>
                  <a:lnTo>
                    <a:pt x="5" y="142"/>
                  </a:lnTo>
                  <a:lnTo>
                    <a:pt x="9" y="149"/>
                  </a:lnTo>
                  <a:lnTo>
                    <a:pt x="9" y="149"/>
                  </a:lnTo>
                  <a:lnTo>
                    <a:pt x="9" y="153"/>
                  </a:lnTo>
                  <a:lnTo>
                    <a:pt x="9" y="153"/>
                  </a:lnTo>
                  <a:lnTo>
                    <a:pt x="13" y="162"/>
                  </a:lnTo>
                  <a:lnTo>
                    <a:pt x="13" y="162"/>
                  </a:lnTo>
                  <a:lnTo>
                    <a:pt x="14" y="164"/>
                  </a:lnTo>
                  <a:lnTo>
                    <a:pt x="14" y="164"/>
                  </a:lnTo>
                  <a:lnTo>
                    <a:pt x="16" y="173"/>
                  </a:lnTo>
                  <a:lnTo>
                    <a:pt x="16" y="173"/>
                  </a:lnTo>
                  <a:lnTo>
                    <a:pt x="18" y="175"/>
                  </a:lnTo>
                  <a:lnTo>
                    <a:pt x="18" y="175"/>
                  </a:lnTo>
                  <a:lnTo>
                    <a:pt x="23" y="184"/>
                  </a:lnTo>
                  <a:lnTo>
                    <a:pt x="23" y="184"/>
                  </a:lnTo>
                  <a:lnTo>
                    <a:pt x="23" y="184"/>
                  </a:lnTo>
                  <a:lnTo>
                    <a:pt x="29" y="194"/>
                  </a:lnTo>
                  <a:lnTo>
                    <a:pt x="29" y="194"/>
                  </a:lnTo>
                  <a:lnTo>
                    <a:pt x="31" y="196"/>
                  </a:lnTo>
                  <a:lnTo>
                    <a:pt x="31" y="196"/>
                  </a:lnTo>
                  <a:lnTo>
                    <a:pt x="34" y="203"/>
                  </a:lnTo>
                  <a:lnTo>
                    <a:pt x="34" y="203"/>
                  </a:lnTo>
                  <a:lnTo>
                    <a:pt x="36" y="207"/>
                  </a:lnTo>
                  <a:lnTo>
                    <a:pt x="36" y="207"/>
                  </a:lnTo>
                  <a:lnTo>
                    <a:pt x="43" y="216"/>
                  </a:lnTo>
                  <a:lnTo>
                    <a:pt x="45" y="216"/>
                  </a:lnTo>
                  <a:lnTo>
                    <a:pt x="45" y="216"/>
                  </a:lnTo>
                  <a:lnTo>
                    <a:pt x="50" y="225"/>
                  </a:lnTo>
                  <a:lnTo>
                    <a:pt x="50" y="225"/>
                  </a:lnTo>
                  <a:lnTo>
                    <a:pt x="52" y="227"/>
                  </a:lnTo>
                  <a:lnTo>
                    <a:pt x="52" y="227"/>
                  </a:lnTo>
                  <a:lnTo>
                    <a:pt x="59" y="234"/>
                  </a:lnTo>
                  <a:lnTo>
                    <a:pt x="59" y="234"/>
                  </a:lnTo>
                  <a:lnTo>
                    <a:pt x="61" y="236"/>
                  </a:lnTo>
                  <a:lnTo>
                    <a:pt x="61" y="236"/>
                  </a:lnTo>
                  <a:lnTo>
                    <a:pt x="68" y="245"/>
                  </a:lnTo>
                  <a:lnTo>
                    <a:pt x="70" y="247"/>
                  </a:lnTo>
                  <a:lnTo>
                    <a:pt x="70" y="247"/>
                  </a:lnTo>
                  <a:lnTo>
                    <a:pt x="77" y="254"/>
                  </a:lnTo>
                  <a:lnTo>
                    <a:pt x="77" y="254"/>
                  </a:lnTo>
                  <a:lnTo>
                    <a:pt x="81" y="256"/>
                  </a:lnTo>
                  <a:lnTo>
                    <a:pt x="81" y="256"/>
                  </a:lnTo>
                  <a:lnTo>
                    <a:pt x="88" y="263"/>
                  </a:lnTo>
                  <a:lnTo>
                    <a:pt x="90" y="265"/>
                  </a:lnTo>
                  <a:lnTo>
                    <a:pt x="90" y="265"/>
                  </a:lnTo>
                  <a:lnTo>
                    <a:pt x="101" y="272"/>
                  </a:lnTo>
                  <a:lnTo>
                    <a:pt x="101" y="272"/>
                  </a:lnTo>
                  <a:lnTo>
                    <a:pt x="103" y="275"/>
                  </a:lnTo>
                  <a:lnTo>
                    <a:pt x="103" y="275"/>
                  </a:lnTo>
                  <a:lnTo>
                    <a:pt x="112" y="281"/>
                  </a:lnTo>
                  <a:lnTo>
                    <a:pt x="112" y="281"/>
                  </a:lnTo>
                  <a:lnTo>
                    <a:pt x="113" y="283"/>
                  </a:lnTo>
                  <a:lnTo>
                    <a:pt x="113" y="283"/>
                  </a:lnTo>
                  <a:lnTo>
                    <a:pt x="124" y="292"/>
                  </a:lnTo>
                  <a:lnTo>
                    <a:pt x="126" y="292"/>
                  </a:lnTo>
                  <a:lnTo>
                    <a:pt x="126" y="292"/>
                  </a:lnTo>
                  <a:lnTo>
                    <a:pt x="137" y="299"/>
                  </a:lnTo>
                  <a:lnTo>
                    <a:pt x="137" y="299"/>
                  </a:lnTo>
                  <a:lnTo>
                    <a:pt x="139" y="301"/>
                  </a:lnTo>
                  <a:lnTo>
                    <a:pt x="139" y="301"/>
                  </a:lnTo>
                  <a:lnTo>
                    <a:pt x="149" y="306"/>
                  </a:lnTo>
                  <a:lnTo>
                    <a:pt x="149" y="306"/>
                  </a:lnTo>
                  <a:lnTo>
                    <a:pt x="151" y="308"/>
                  </a:lnTo>
                  <a:lnTo>
                    <a:pt x="151" y="308"/>
                  </a:lnTo>
                  <a:lnTo>
                    <a:pt x="164" y="315"/>
                  </a:lnTo>
                  <a:lnTo>
                    <a:pt x="164" y="315"/>
                  </a:lnTo>
                  <a:lnTo>
                    <a:pt x="166" y="317"/>
                  </a:lnTo>
                  <a:lnTo>
                    <a:pt x="166" y="317"/>
                  </a:lnTo>
                  <a:lnTo>
                    <a:pt x="176" y="322"/>
                  </a:lnTo>
                  <a:lnTo>
                    <a:pt x="176" y="322"/>
                  </a:lnTo>
                  <a:lnTo>
                    <a:pt x="180" y="324"/>
                  </a:lnTo>
                  <a:lnTo>
                    <a:pt x="180" y="324"/>
                  </a:lnTo>
                  <a:lnTo>
                    <a:pt x="191" y="329"/>
                  </a:lnTo>
                  <a:lnTo>
                    <a:pt x="191" y="329"/>
                  </a:lnTo>
                  <a:lnTo>
                    <a:pt x="194" y="331"/>
                  </a:lnTo>
                  <a:lnTo>
                    <a:pt x="194" y="331"/>
                  </a:lnTo>
                  <a:lnTo>
                    <a:pt x="207" y="338"/>
                  </a:lnTo>
                  <a:lnTo>
                    <a:pt x="207" y="338"/>
                  </a:lnTo>
                  <a:lnTo>
                    <a:pt x="211" y="340"/>
                  </a:lnTo>
                  <a:lnTo>
                    <a:pt x="211" y="340"/>
                  </a:lnTo>
                  <a:lnTo>
                    <a:pt x="221" y="344"/>
                  </a:lnTo>
                  <a:lnTo>
                    <a:pt x="221" y="344"/>
                  </a:lnTo>
                  <a:lnTo>
                    <a:pt x="227" y="346"/>
                  </a:lnTo>
                  <a:lnTo>
                    <a:pt x="227" y="346"/>
                  </a:lnTo>
                  <a:lnTo>
                    <a:pt x="239" y="353"/>
                  </a:lnTo>
                  <a:lnTo>
                    <a:pt x="241" y="353"/>
                  </a:lnTo>
                  <a:lnTo>
                    <a:pt x="241" y="353"/>
                  </a:lnTo>
                  <a:lnTo>
                    <a:pt x="256" y="358"/>
                  </a:lnTo>
                  <a:lnTo>
                    <a:pt x="256" y="358"/>
                  </a:lnTo>
                  <a:lnTo>
                    <a:pt x="259" y="360"/>
                  </a:lnTo>
                  <a:lnTo>
                    <a:pt x="259" y="360"/>
                  </a:lnTo>
                  <a:lnTo>
                    <a:pt x="272" y="364"/>
                  </a:lnTo>
                  <a:lnTo>
                    <a:pt x="272" y="364"/>
                  </a:lnTo>
                  <a:lnTo>
                    <a:pt x="275" y="365"/>
                  </a:lnTo>
                  <a:lnTo>
                    <a:pt x="275" y="365"/>
                  </a:lnTo>
                  <a:lnTo>
                    <a:pt x="290" y="371"/>
                  </a:lnTo>
                  <a:lnTo>
                    <a:pt x="290" y="371"/>
                  </a:lnTo>
                  <a:lnTo>
                    <a:pt x="293" y="371"/>
                  </a:lnTo>
                  <a:lnTo>
                    <a:pt x="293" y="371"/>
                  </a:lnTo>
                  <a:lnTo>
                    <a:pt x="306" y="376"/>
                  </a:lnTo>
                  <a:lnTo>
                    <a:pt x="306" y="376"/>
                  </a:lnTo>
                  <a:lnTo>
                    <a:pt x="311" y="378"/>
                  </a:lnTo>
                  <a:lnTo>
                    <a:pt x="311" y="378"/>
                  </a:lnTo>
                  <a:lnTo>
                    <a:pt x="324" y="382"/>
                  </a:lnTo>
                  <a:lnTo>
                    <a:pt x="324" y="382"/>
                  </a:lnTo>
                  <a:lnTo>
                    <a:pt x="328" y="382"/>
                  </a:lnTo>
                  <a:lnTo>
                    <a:pt x="328" y="382"/>
                  </a:lnTo>
                  <a:lnTo>
                    <a:pt x="328" y="382"/>
                  </a:lnTo>
                  <a:lnTo>
                    <a:pt x="346" y="387"/>
                  </a:lnTo>
                  <a:lnTo>
                    <a:pt x="346" y="387"/>
                  </a:lnTo>
                  <a:lnTo>
                    <a:pt x="351" y="389"/>
                  </a:lnTo>
                  <a:lnTo>
                    <a:pt x="351" y="389"/>
                  </a:lnTo>
                  <a:lnTo>
                    <a:pt x="371" y="392"/>
                  </a:lnTo>
                  <a:lnTo>
                    <a:pt x="371" y="392"/>
                  </a:lnTo>
                  <a:lnTo>
                    <a:pt x="371" y="392"/>
                  </a:lnTo>
                  <a:lnTo>
                    <a:pt x="391" y="398"/>
                  </a:lnTo>
                  <a:lnTo>
                    <a:pt x="391" y="398"/>
                  </a:lnTo>
                  <a:lnTo>
                    <a:pt x="394" y="398"/>
                  </a:lnTo>
                  <a:lnTo>
                    <a:pt x="394" y="398"/>
                  </a:lnTo>
                  <a:lnTo>
                    <a:pt x="414" y="403"/>
                  </a:lnTo>
                  <a:lnTo>
                    <a:pt x="416" y="403"/>
                  </a:lnTo>
                  <a:lnTo>
                    <a:pt x="416" y="403"/>
                  </a:lnTo>
                  <a:lnTo>
                    <a:pt x="418" y="403"/>
                  </a:lnTo>
                  <a:lnTo>
                    <a:pt x="418" y="403"/>
                  </a:lnTo>
                  <a:lnTo>
                    <a:pt x="432" y="405"/>
                  </a:lnTo>
                  <a:lnTo>
                    <a:pt x="432" y="405"/>
                  </a:lnTo>
                  <a:lnTo>
                    <a:pt x="437" y="407"/>
                  </a:lnTo>
                  <a:lnTo>
                    <a:pt x="437" y="407"/>
                  </a:lnTo>
                  <a:lnTo>
                    <a:pt x="450" y="409"/>
                  </a:lnTo>
                  <a:lnTo>
                    <a:pt x="450" y="409"/>
                  </a:lnTo>
                  <a:lnTo>
                    <a:pt x="454" y="409"/>
                  </a:lnTo>
                  <a:lnTo>
                    <a:pt x="454" y="409"/>
                  </a:lnTo>
                  <a:lnTo>
                    <a:pt x="490" y="414"/>
                  </a:lnTo>
                  <a:lnTo>
                    <a:pt x="491" y="414"/>
                  </a:lnTo>
                  <a:lnTo>
                    <a:pt x="491" y="414"/>
                  </a:lnTo>
                  <a:lnTo>
                    <a:pt x="495" y="414"/>
                  </a:lnTo>
                  <a:lnTo>
                    <a:pt x="495" y="414"/>
                  </a:lnTo>
                  <a:lnTo>
                    <a:pt x="506" y="416"/>
                  </a:lnTo>
                  <a:lnTo>
                    <a:pt x="506" y="416"/>
                  </a:lnTo>
                  <a:lnTo>
                    <a:pt x="513" y="416"/>
                  </a:lnTo>
                  <a:lnTo>
                    <a:pt x="513" y="416"/>
                  </a:lnTo>
                  <a:lnTo>
                    <a:pt x="524" y="418"/>
                  </a:lnTo>
                  <a:lnTo>
                    <a:pt x="524" y="418"/>
                  </a:lnTo>
                  <a:lnTo>
                    <a:pt x="529" y="418"/>
                  </a:lnTo>
                  <a:lnTo>
                    <a:pt x="529" y="418"/>
                  </a:lnTo>
                  <a:lnTo>
                    <a:pt x="542" y="419"/>
                  </a:lnTo>
                  <a:lnTo>
                    <a:pt x="542" y="419"/>
                  </a:lnTo>
                  <a:lnTo>
                    <a:pt x="547" y="419"/>
                  </a:lnTo>
                  <a:lnTo>
                    <a:pt x="547" y="419"/>
                  </a:lnTo>
                  <a:lnTo>
                    <a:pt x="562" y="419"/>
                  </a:lnTo>
                  <a:lnTo>
                    <a:pt x="562" y="419"/>
                  </a:lnTo>
                  <a:lnTo>
                    <a:pt x="563" y="419"/>
                  </a:lnTo>
                  <a:lnTo>
                    <a:pt x="565" y="419"/>
                  </a:lnTo>
                  <a:lnTo>
                    <a:pt x="565" y="419"/>
                  </a:lnTo>
                  <a:lnTo>
                    <a:pt x="576" y="421"/>
                  </a:lnTo>
                  <a:lnTo>
                    <a:pt x="576" y="421"/>
                  </a:lnTo>
                  <a:lnTo>
                    <a:pt x="581" y="421"/>
                  </a:lnTo>
                  <a:lnTo>
                    <a:pt x="581" y="421"/>
                  </a:lnTo>
                  <a:lnTo>
                    <a:pt x="592" y="421"/>
                  </a:lnTo>
                  <a:lnTo>
                    <a:pt x="592" y="421"/>
                  </a:lnTo>
                  <a:lnTo>
                    <a:pt x="598" y="421"/>
                  </a:lnTo>
                  <a:lnTo>
                    <a:pt x="598" y="421"/>
                  </a:lnTo>
                  <a:lnTo>
                    <a:pt x="608" y="421"/>
                  </a:lnTo>
                  <a:lnTo>
                    <a:pt x="608" y="421"/>
                  </a:lnTo>
                  <a:lnTo>
                    <a:pt x="614" y="421"/>
                  </a:lnTo>
                  <a:lnTo>
                    <a:pt x="614" y="421"/>
                  </a:lnTo>
                  <a:lnTo>
                    <a:pt x="630" y="421"/>
                  </a:lnTo>
                  <a:lnTo>
                    <a:pt x="630" y="421"/>
                  </a:lnTo>
                  <a:lnTo>
                    <a:pt x="637" y="421"/>
                  </a:lnTo>
                  <a:lnTo>
                    <a:pt x="637" y="421"/>
                  </a:lnTo>
                  <a:lnTo>
                    <a:pt x="641" y="421"/>
                  </a:lnTo>
                  <a:lnTo>
                    <a:pt x="641" y="421"/>
                  </a:lnTo>
                  <a:lnTo>
                    <a:pt x="652" y="421"/>
                  </a:lnTo>
                  <a:lnTo>
                    <a:pt x="652" y="421"/>
                  </a:lnTo>
                  <a:lnTo>
                    <a:pt x="659" y="421"/>
                  </a:lnTo>
                  <a:lnTo>
                    <a:pt x="659" y="421"/>
                  </a:lnTo>
                  <a:lnTo>
                    <a:pt x="671" y="421"/>
                  </a:lnTo>
                  <a:lnTo>
                    <a:pt x="671" y="421"/>
                  </a:lnTo>
                  <a:lnTo>
                    <a:pt x="677" y="421"/>
                  </a:lnTo>
                  <a:lnTo>
                    <a:pt x="677" y="421"/>
                  </a:lnTo>
                  <a:lnTo>
                    <a:pt x="711" y="419"/>
                  </a:lnTo>
                  <a:lnTo>
                    <a:pt x="713" y="419"/>
                  </a:lnTo>
                  <a:lnTo>
                    <a:pt x="713" y="419"/>
                  </a:lnTo>
                  <a:lnTo>
                    <a:pt x="716" y="419"/>
                  </a:lnTo>
                  <a:lnTo>
                    <a:pt x="716" y="419"/>
                  </a:lnTo>
                  <a:lnTo>
                    <a:pt x="731" y="418"/>
                  </a:lnTo>
                  <a:lnTo>
                    <a:pt x="731" y="418"/>
                  </a:lnTo>
                  <a:lnTo>
                    <a:pt x="736" y="418"/>
                  </a:lnTo>
                  <a:lnTo>
                    <a:pt x="736" y="418"/>
                  </a:lnTo>
                  <a:lnTo>
                    <a:pt x="751" y="416"/>
                  </a:lnTo>
                  <a:lnTo>
                    <a:pt x="751" y="416"/>
                  </a:lnTo>
                  <a:lnTo>
                    <a:pt x="754" y="416"/>
                  </a:lnTo>
                  <a:lnTo>
                    <a:pt x="754" y="416"/>
                  </a:lnTo>
                  <a:lnTo>
                    <a:pt x="772" y="414"/>
                  </a:lnTo>
                  <a:lnTo>
                    <a:pt x="772" y="414"/>
                  </a:lnTo>
                  <a:lnTo>
                    <a:pt x="776" y="412"/>
                  </a:lnTo>
                  <a:lnTo>
                    <a:pt x="776" y="412"/>
                  </a:lnTo>
                  <a:lnTo>
                    <a:pt x="790" y="410"/>
                  </a:lnTo>
                  <a:lnTo>
                    <a:pt x="790" y="410"/>
                  </a:lnTo>
                  <a:lnTo>
                    <a:pt x="794" y="410"/>
                  </a:lnTo>
                  <a:lnTo>
                    <a:pt x="794" y="410"/>
                  </a:lnTo>
                  <a:lnTo>
                    <a:pt x="796" y="410"/>
                  </a:lnTo>
                  <a:lnTo>
                    <a:pt x="796" y="410"/>
                  </a:lnTo>
                  <a:lnTo>
                    <a:pt x="819" y="407"/>
                  </a:lnTo>
                  <a:lnTo>
                    <a:pt x="819" y="407"/>
                  </a:lnTo>
                  <a:lnTo>
                    <a:pt x="819" y="407"/>
                  </a:lnTo>
                  <a:lnTo>
                    <a:pt x="841" y="403"/>
                  </a:lnTo>
                  <a:lnTo>
                    <a:pt x="841" y="403"/>
                  </a:lnTo>
                  <a:lnTo>
                    <a:pt x="844" y="403"/>
                  </a:lnTo>
                  <a:lnTo>
                    <a:pt x="844" y="403"/>
                  </a:lnTo>
                  <a:lnTo>
                    <a:pt x="866" y="398"/>
                  </a:lnTo>
                  <a:lnTo>
                    <a:pt x="866" y="398"/>
                  </a:lnTo>
                  <a:lnTo>
                    <a:pt x="869" y="398"/>
                  </a:lnTo>
                  <a:lnTo>
                    <a:pt x="869" y="398"/>
                  </a:lnTo>
                  <a:lnTo>
                    <a:pt x="891" y="392"/>
                  </a:lnTo>
                  <a:lnTo>
                    <a:pt x="891" y="392"/>
                  </a:lnTo>
                  <a:lnTo>
                    <a:pt x="891" y="392"/>
                  </a:lnTo>
                  <a:lnTo>
                    <a:pt x="893" y="392"/>
                  </a:lnTo>
                  <a:lnTo>
                    <a:pt x="893" y="392"/>
                  </a:lnTo>
                  <a:lnTo>
                    <a:pt x="911" y="387"/>
                  </a:lnTo>
                  <a:lnTo>
                    <a:pt x="911" y="387"/>
                  </a:lnTo>
                  <a:lnTo>
                    <a:pt x="914" y="387"/>
                  </a:lnTo>
                  <a:lnTo>
                    <a:pt x="914" y="387"/>
                  </a:lnTo>
                  <a:lnTo>
                    <a:pt x="932" y="382"/>
                  </a:lnTo>
                  <a:lnTo>
                    <a:pt x="932" y="382"/>
                  </a:lnTo>
                  <a:lnTo>
                    <a:pt x="936" y="382"/>
                  </a:lnTo>
                  <a:lnTo>
                    <a:pt x="936" y="382"/>
                  </a:lnTo>
                  <a:lnTo>
                    <a:pt x="952" y="376"/>
                  </a:lnTo>
                  <a:lnTo>
                    <a:pt x="952" y="376"/>
                  </a:lnTo>
                  <a:lnTo>
                    <a:pt x="956" y="374"/>
                  </a:lnTo>
                  <a:lnTo>
                    <a:pt x="956" y="374"/>
                  </a:lnTo>
                  <a:lnTo>
                    <a:pt x="972" y="369"/>
                  </a:lnTo>
                  <a:lnTo>
                    <a:pt x="972" y="369"/>
                  </a:lnTo>
                  <a:lnTo>
                    <a:pt x="977" y="367"/>
                  </a:lnTo>
                  <a:lnTo>
                    <a:pt x="977" y="367"/>
                  </a:lnTo>
                  <a:lnTo>
                    <a:pt x="992" y="362"/>
                  </a:lnTo>
                  <a:lnTo>
                    <a:pt x="994" y="362"/>
                  </a:lnTo>
                  <a:lnTo>
                    <a:pt x="994" y="362"/>
                  </a:lnTo>
                  <a:lnTo>
                    <a:pt x="1012" y="355"/>
                  </a:lnTo>
                  <a:lnTo>
                    <a:pt x="1012" y="355"/>
                  </a:lnTo>
                  <a:lnTo>
                    <a:pt x="1015" y="355"/>
                  </a:lnTo>
                  <a:lnTo>
                    <a:pt x="1015" y="355"/>
                  </a:lnTo>
                  <a:lnTo>
                    <a:pt x="1031" y="347"/>
                  </a:lnTo>
                  <a:lnTo>
                    <a:pt x="1031" y="347"/>
                  </a:lnTo>
                  <a:lnTo>
                    <a:pt x="1031" y="347"/>
                  </a:lnTo>
                  <a:lnTo>
                    <a:pt x="1048" y="340"/>
                  </a:lnTo>
                  <a:lnTo>
                    <a:pt x="1048" y="340"/>
                  </a:lnTo>
                  <a:lnTo>
                    <a:pt x="1051" y="338"/>
                  </a:lnTo>
                  <a:lnTo>
                    <a:pt x="1051" y="338"/>
                  </a:lnTo>
                  <a:lnTo>
                    <a:pt x="1066" y="331"/>
                  </a:lnTo>
                  <a:lnTo>
                    <a:pt x="1066" y="331"/>
                  </a:lnTo>
                  <a:lnTo>
                    <a:pt x="1067" y="329"/>
                  </a:lnTo>
                  <a:lnTo>
                    <a:pt x="1067" y="329"/>
                  </a:lnTo>
                  <a:lnTo>
                    <a:pt x="1082" y="324"/>
                  </a:lnTo>
                  <a:lnTo>
                    <a:pt x="1082" y="324"/>
                  </a:lnTo>
                  <a:lnTo>
                    <a:pt x="1084" y="322"/>
                  </a:lnTo>
                  <a:lnTo>
                    <a:pt x="1084" y="322"/>
                  </a:lnTo>
                  <a:lnTo>
                    <a:pt x="1098" y="313"/>
                  </a:lnTo>
                  <a:lnTo>
                    <a:pt x="1098" y="313"/>
                  </a:lnTo>
                  <a:lnTo>
                    <a:pt x="1100" y="313"/>
                  </a:lnTo>
                  <a:lnTo>
                    <a:pt x="1100" y="313"/>
                  </a:lnTo>
                  <a:lnTo>
                    <a:pt x="1112" y="306"/>
                  </a:lnTo>
                  <a:lnTo>
                    <a:pt x="1112" y="306"/>
                  </a:lnTo>
                  <a:lnTo>
                    <a:pt x="1114" y="304"/>
                  </a:lnTo>
                  <a:lnTo>
                    <a:pt x="1114" y="304"/>
                  </a:lnTo>
                  <a:lnTo>
                    <a:pt x="1129" y="295"/>
                  </a:lnTo>
                  <a:lnTo>
                    <a:pt x="1129" y="295"/>
                  </a:lnTo>
                  <a:lnTo>
                    <a:pt x="1130" y="293"/>
                  </a:lnTo>
                  <a:lnTo>
                    <a:pt x="1130" y="293"/>
                  </a:lnTo>
                  <a:lnTo>
                    <a:pt x="1143" y="286"/>
                  </a:lnTo>
                  <a:lnTo>
                    <a:pt x="1143" y="284"/>
                  </a:lnTo>
                  <a:lnTo>
                    <a:pt x="1143" y="284"/>
                  </a:lnTo>
                  <a:lnTo>
                    <a:pt x="1156" y="275"/>
                  </a:lnTo>
                  <a:lnTo>
                    <a:pt x="1156" y="275"/>
                  </a:lnTo>
                  <a:lnTo>
                    <a:pt x="1157" y="274"/>
                  </a:lnTo>
                  <a:lnTo>
                    <a:pt x="1157" y="274"/>
                  </a:lnTo>
                  <a:lnTo>
                    <a:pt x="1168" y="265"/>
                  </a:lnTo>
                  <a:lnTo>
                    <a:pt x="1168" y="265"/>
                  </a:lnTo>
                  <a:lnTo>
                    <a:pt x="1168" y="265"/>
                  </a:lnTo>
                  <a:lnTo>
                    <a:pt x="1175" y="257"/>
                  </a:lnTo>
                  <a:lnTo>
                    <a:pt x="1175" y="257"/>
                  </a:lnTo>
                  <a:lnTo>
                    <a:pt x="1179" y="256"/>
                  </a:lnTo>
                  <a:lnTo>
                    <a:pt x="1179" y="256"/>
                  </a:lnTo>
                  <a:lnTo>
                    <a:pt x="1183" y="252"/>
                  </a:lnTo>
                  <a:lnTo>
                    <a:pt x="1183" y="252"/>
                  </a:lnTo>
                  <a:lnTo>
                    <a:pt x="1186" y="248"/>
                  </a:lnTo>
                  <a:lnTo>
                    <a:pt x="1186" y="248"/>
                  </a:lnTo>
                  <a:lnTo>
                    <a:pt x="1190" y="245"/>
                  </a:lnTo>
                  <a:lnTo>
                    <a:pt x="1190" y="245"/>
                  </a:lnTo>
                  <a:lnTo>
                    <a:pt x="1192" y="243"/>
                  </a:lnTo>
                  <a:lnTo>
                    <a:pt x="1192" y="243"/>
                  </a:lnTo>
                  <a:lnTo>
                    <a:pt x="1197" y="238"/>
                  </a:lnTo>
                  <a:lnTo>
                    <a:pt x="1197" y="238"/>
                  </a:lnTo>
                  <a:lnTo>
                    <a:pt x="1199" y="236"/>
                  </a:lnTo>
                  <a:lnTo>
                    <a:pt x="1199" y="236"/>
                  </a:lnTo>
                  <a:lnTo>
                    <a:pt x="1202" y="232"/>
                  </a:lnTo>
                  <a:lnTo>
                    <a:pt x="1202" y="232"/>
                  </a:lnTo>
                  <a:lnTo>
                    <a:pt x="1204" y="229"/>
                  </a:lnTo>
                  <a:lnTo>
                    <a:pt x="1204" y="229"/>
                  </a:lnTo>
                  <a:lnTo>
                    <a:pt x="1211" y="223"/>
                  </a:lnTo>
                  <a:lnTo>
                    <a:pt x="1211" y="221"/>
                  </a:lnTo>
                  <a:lnTo>
                    <a:pt x="1211" y="221"/>
                  </a:lnTo>
                  <a:lnTo>
                    <a:pt x="1215" y="216"/>
                  </a:lnTo>
                  <a:lnTo>
                    <a:pt x="1215" y="216"/>
                  </a:lnTo>
                  <a:lnTo>
                    <a:pt x="1215" y="216"/>
                  </a:lnTo>
                  <a:lnTo>
                    <a:pt x="1222" y="207"/>
                  </a:lnTo>
                  <a:lnTo>
                    <a:pt x="1222" y="207"/>
                  </a:lnTo>
                  <a:lnTo>
                    <a:pt x="1224" y="205"/>
                  </a:lnTo>
                  <a:lnTo>
                    <a:pt x="1224" y="205"/>
                  </a:lnTo>
                  <a:lnTo>
                    <a:pt x="1228" y="198"/>
                  </a:lnTo>
                  <a:lnTo>
                    <a:pt x="1228" y="198"/>
                  </a:lnTo>
                  <a:lnTo>
                    <a:pt x="1229" y="194"/>
                  </a:lnTo>
                  <a:lnTo>
                    <a:pt x="1229" y="194"/>
                  </a:lnTo>
                  <a:lnTo>
                    <a:pt x="1235" y="187"/>
                  </a:lnTo>
                  <a:lnTo>
                    <a:pt x="1235" y="187"/>
                  </a:lnTo>
                  <a:lnTo>
                    <a:pt x="1237" y="185"/>
                  </a:lnTo>
                  <a:lnTo>
                    <a:pt x="1237" y="185"/>
                  </a:lnTo>
                  <a:lnTo>
                    <a:pt x="1240" y="176"/>
                  </a:lnTo>
                  <a:lnTo>
                    <a:pt x="1240" y="176"/>
                  </a:lnTo>
                  <a:lnTo>
                    <a:pt x="1240" y="176"/>
                  </a:lnTo>
                  <a:lnTo>
                    <a:pt x="1242" y="173"/>
                  </a:lnTo>
                  <a:lnTo>
                    <a:pt x="1242" y="173"/>
                  </a:lnTo>
                  <a:lnTo>
                    <a:pt x="1244" y="167"/>
                  </a:lnTo>
                  <a:lnTo>
                    <a:pt x="1244" y="167"/>
                  </a:lnTo>
                  <a:lnTo>
                    <a:pt x="1246" y="164"/>
                  </a:lnTo>
                  <a:lnTo>
                    <a:pt x="1246" y="164"/>
                  </a:lnTo>
                  <a:lnTo>
                    <a:pt x="1247" y="158"/>
                  </a:lnTo>
                  <a:lnTo>
                    <a:pt x="1247" y="158"/>
                  </a:lnTo>
                  <a:lnTo>
                    <a:pt x="1249" y="155"/>
                  </a:lnTo>
                  <a:lnTo>
                    <a:pt x="1249" y="155"/>
                  </a:lnTo>
                  <a:lnTo>
                    <a:pt x="1251" y="149"/>
                  </a:lnTo>
                  <a:lnTo>
                    <a:pt x="1251" y="149"/>
                  </a:lnTo>
                  <a:lnTo>
                    <a:pt x="1253" y="146"/>
                  </a:lnTo>
                  <a:lnTo>
                    <a:pt x="1253" y="146"/>
                  </a:lnTo>
                  <a:lnTo>
                    <a:pt x="1255" y="140"/>
                  </a:lnTo>
                  <a:lnTo>
                    <a:pt x="1255" y="140"/>
                  </a:lnTo>
                  <a:lnTo>
                    <a:pt x="1255" y="139"/>
                  </a:lnTo>
                  <a:lnTo>
                    <a:pt x="1255" y="137"/>
                  </a:lnTo>
                  <a:lnTo>
                    <a:pt x="1255" y="137"/>
                  </a:lnTo>
                  <a:lnTo>
                    <a:pt x="1256" y="130"/>
                  </a:lnTo>
                  <a:lnTo>
                    <a:pt x="1256" y="128"/>
                  </a:lnTo>
                  <a:lnTo>
                    <a:pt x="1256" y="128"/>
                  </a:lnTo>
                  <a:lnTo>
                    <a:pt x="1258" y="121"/>
                  </a:lnTo>
                  <a:lnTo>
                    <a:pt x="1258" y="121"/>
                  </a:lnTo>
                  <a:lnTo>
                    <a:pt x="1258" y="117"/>
                  </a:lnTo>
                  <a:lnTo>
                    <a:pt x="1258" y="117"/>
                  </a:lnTo>
                  <a:lnTo>
                    <a:pt x="1260" y="112"/>
                  </a:lnTo>
                  <a:lnTo>
                    <a:pt x="1260" y="112"/>
                  </a:lnTo>
                  <a:lnTo>
                    <a:pt x="1260" y="108"/>
                  </a:lnTo>
                  <a:lnTo>
                    <a:pt x="1260" y="108"/>
                  </a:lnTo>
                  <a:lnTo>
                    <a:pt x="1260" y="103"/>
                  </a:lnTo>
                  <a:lnTo>
                    <a:pt x="1260" y="101"/>
                  </a:lnTo>
                  <a:lnTo>
                    <a:pt x="1260" y="99"/>
                  </a:lnTo>
                  <a:lnTo>
                    <a:pt x="1260" y="99"/>
                  </a:lnTo>
                  <a:lnTo>
                    <a:pt x="1260" y="95"/>
                  </a:lnTo>
                  <a:lnTo>
                    <a:pt x="126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24" name="Freeform 547">
              <a:extLst>
                <a:ext uri="{FF2B5EF4-FFF2-40B4-BE49-F238E27FC236}">
                  <a16:creationId xmlns:a16="http://schemas.microsoft.com/office/drawing/2014/main" id="{4D7A5E8E-F6CC-4F95-A2E3-57008DEC67A6}"/>
                </a:ext>
              </a:extLst>
            </p:cNvPr>
            <p:cNvSpPr>
              <a:spLocks/>
            </p:cNvSpPr>
            <p:nvPr/>
          </p:nvSpPr>
          <p:spPr bwMode="auto">
            <a:xfrm>
              <a:off x="5769063" y="8196585"/>
              <a:ext cx="2113857" cy="1124035"/>
            </a:xfrm>
            <a:custGeom>
              <a:avLst/>
              <a:gdLst>
                <a:gd name="T0" fmla="*/ 630 w 1260"/>
                <a:gd name="T1" fmla="*/ 0 h 670"/>
                <a:gd name="T2" fmla="*/ 502 w 1260"/>
                <a:gd name="T3" fmla="*/ 8 h 670"/>
                <a:gd name="T4" fmla="*/ 383 w 1260"/>
                <a:gd name="T5" fmla="*/ 27 h 670"/>
                <a:gd name="T6" fmla="*/ 277 w 1260"/>
                <a:gd name="T7" fmla="*/ 56 h 670"/>
                <a:gd name="T8" fmla="*/ 184 w 1260"/>
                <a:gd name="T9" fmla="*/ 98 h 670"/>
                <a:gd name="T10" fmla="*/ 106 w 1260"/>
                <a:gd name="T11" fmla="*/ 144 h 670"/>
                <a:gd name="T12" fmla="*/ 76 w 1260"/>
                <a:gd name="T13" fmla="*/ 171 h 670"/>
                <a:gd name="T14" fmla="*/ 49 w 1260"/>
                <a:gd name="T15" fmla="*/ 200 h 670"/>
                <a:gd name="T16" fmla="*/ 27 w 1260"/>
                <a:gd name="T17" fmla="*/ 231 h 670"/>
                <a:gd name="T18" fmla="*/ 13 w 1260"/>
                <a:gd name="T19" fmla="*/ 261 h 670"/>
                <a:gd name="T20" fmla="*/ 2 w 1260"/>
                <a:gd name="T21" fmla="*/ 294 h 670"/>
                <a:gd name="T22" fmla="*/ 0 w 1260"/>
                <a:gd name="T23" fmla="*/ 328 h 670"/>
                <a:gd name="T24" fmla="*/ 0 w 1260"/>
                <a:gd name="T25" fmla="*/ 344 h 670"/>
                <a:gd name="T26" fmla="*/ 7 w 1260"/>
                <a:gd name="T27" fmla="*/ 378 h 670"/>
                <a:gd name="T28" fmla="*/ 20 w 1260"/>
                <a:gd name="T29" fmla="*/ 411 h 670"/>
                <a:gd name="T30" fmla="*/ 38 w 1260"/>
                <a:gd name="T31" fmla="*/ 441 h 670"/>
                <a:gd name="T32" fmla="*/ 61 w 1260"/>
                <a:gd name="T33" fmla="*/ 472 h 670"/>
                <a:gd name="T34" fmla="*/ 90 w 1260"/>
                <a:gd name="T35" fmla="*/ 501 h 670"/>
                <a:gd name="T36" fmla="*/ 144 w 1260"/>
                <a:gd name="T37" fmla="*/ 542 h 670"/>
                <a:gd name="T38" fmla="*/ 229 w 1260"/>
                <a:gd name="T39" fmla="*/ 589 h 670"/>
                <a:gd name="T40" fmla="*/ 329 w 1260"/>
                <a:gd name="T41" fmla="*/ 627 h 670"/>
                <a:gd name="T42" fmla="*/ 443 w 1260"/>
                <a:gd name="T43" fmla="*/ 654 h 670"/>
                <a:gd name="T44" fmla="*/ 565 w 1260"/>
                <a:gd name="T45" fmla="*/ 668 h 670"/>
                <a:gd name="T46" fmla="*/ 630 w 1260"/>
                <a:gd name="T47" fmla="*/ 670 h 670"/>
                <a:gd name="T48" fmla="*/ 756 w 1260"/>
                <a:gd name="T49" fmla="*/ 663 h 670"/>
                <a:gd name="T50" fmla="*/ 875 w 1260"/>
                <a:gd name="T51" fmla="*/ 641 h 670"/>
                <a:gd name="T52" fmla="*/ 983 w 1260"/>
                <a:gd name="T53" fmla="*/ 609 h 670"/>
                <a:gd name="T54" fmla="*/ 1075 w 1260"/>
                <a:gd name="T55" fmla="*/ 566 h 670"/>
                <a:gd name="T56" fmla="*/ 1152 w 1260"/>
                <a:gd name="T57" fmla="*/ 515 h 670"/>
                <a:gd name="T58" fmla="*/ 1184 w 1260"/>
                <a:gd name="T59" fmla="*/ 486 h 670"/>
                <a:gd name="T60" fmla="*/ 1211 w 1260"/>
                <a:gd name="T61" fmla="*/ 458 h 670"/>
                <a:gd name="T62" fmla="*/ 1231 w 1260"/>
                <a:gd name="T63" fmla="*/ 427 h 670"/>
                <a:gd name="T64" fmla="*/ 1247 w 1260"/>
                <a:gd name="T65" fmla="*/ 395 h 670"/>
                <a:gd name="T66" fmla="*/ 1256 w 1260"/>
                <a:gd name="T67" fmla="*/ 362 h 670"/>
                <a:gd name="T68" fmla="*/ 1260 w 1260"/>
                <a:gd name="T69" fmla="*/ 328 h 670"/>
                <a:gd name="T70" fmla="*/ 1260 w 1260"/>
                <a:gd name="T71" fmla="*/ 312 h 670"/>
                <a:gd name="T72" fmla="*/ 1253 w 1260"/>
                <a:gd name="T73" fmla="*/ 278 h 670"/>
                <a:gd name="T74" fmla="*/ 1240 w 1260"/>
                <a:gd name="T75" fmla="*/ 247 h 670"/>
                <a:gd name="T76" fmla="*/ 1222 w 1260"/>
                <a:gd name="T77" fmla="*/ 216 h 670"/>
                <a:gd name="T78" fmla="*/ 1199 w 1260"/>
                <a:gd name="T79" fmla="*/ 186 h 670"/>
                <a:gd name="T80" fmla="*/ 1168 w 1260"/>
                <a:gd name="T81" fmla="*/ 159 h 670"/>
                <a:gd name="T82" fmla="*/ 1116 w 1260"/>
                <a:gd name="T83" fmla="*/ 121 h 670"/>
                <a:gd name="T84" fmla="*/ 1031 w 1260"/>
                <a:gd name="T85" fmla="*/ 76 h 670"/>
                <a:gd name="T86" fmla="*/ 931 w 1260"/>
                <a:gd name="T87" fmla="*/ 40 h 670"/>
                <a:gd name="T88" fmla="*/ 817 w 1260"/>
                <a:gd name="T89" fmla="*/ 17 h 670"/>
                <a:gd name="T90" fmla="*/ 695 w 1260"/>
                <a:gd name="T91" fmla="*/ 2 h 670"/>
                <a:gd name="T92" fmla="*/ 630 w 1260"/>
                <a:gd name="T93"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0" h="670">
                  <a:moveTo>
                    <a:pt x="630" y="0"/>
                  </a:moveTo>
                  <a:lnTo>
                    <a:pt x="630" y="0"/>
                  </a:lnTo>
                  <a:lnTo>
                    <a:pt x="565" y="2"/>
                  </a:lnTo>
                  <a:lnTo>
                    <a:pt x="502" y="8"/>
                  </a:lnTo>
                  <a:lnTo>
                    <a:pt x="443" y="17"/>
                  </a:lnTo>
                  <a:lnTo>
                    <a:pt x="383" y="27"/>
                  </a:lnTo>
                  <a:lnTo>
                    <a:pt x="329" y="40"/>
                  </a:lnTo>
                  <a:lnTo>
                    <a:pt x="277" y="56"/>
                  </a:lnTo>
                  <a:lnTo>
                    <a:pt x="229" y="76"/>
                  </a:lnTo>
                  <a:lnTo>
                    <a:pt x="184" y="98"/>
                  </a:lnTo>
                  <a:lnTo>
                    <a:pt x="144" y="121"/>
                  </a:lnTo>
                  <a:lnTo>
                    <a:pt x="106" y="144"/>
                  </a:lnTo>
                  <a:lnTo>
                    <a:pt x="90" y="159"/>
                  </a:lnTo>
                  <a:lnTo>
                    <a:pt x="76" y="171"/>
                  </a:lnTo>
                  <a:lnTo>
                    <a:pt x="61" y="186"/>
                  </a:lnTo>
                  <a:lnTo>
                    <a:pt x="49" y="200"/>
                  </a:lnTo>
                  <a:lnTo>
                    <a:pt x="38" y="216"/>
                  </a:lnTo>
                  <a:lnTo>
                    <a:pt x="27" y="231"/>
                  </a:lnTo>
                  <a:lnTo>
                    <a:pt x="20" y="247"/>
                  </a:lnTo>
                  <a:lnTo>
                    <a:pt x="13" y="261"/>
                  </a:lnTo>
                  <a:lnTo>
                    <a:pt x="7" y="278"/>
                  </a:lnTo>
                  <a:lnTo>
                    <a:pt x="2" y="294"/>
                  </a:lnTo>
                  <a:lnTo>
                    <a:pt x="0" y="312"/>
                  </a:lnTo>
                  <a:lnTo>
                    <a:pt x="0" y="328"/>
                  </a:lnTo>
                  <a:lnTo>
                    <a:pt x="0" y="328"/>
                  </a:lnTo>
                  <a:lnTo>
                    <a:pt x="0" y="344"/>
                  </a:lnTo>
                  <a:lnTo>
                    <a:pt x="2" y="362"/>
                  </a:lnTo>
                  <a:lnTo>
                    <a:pt x="7" y="378"/>
                  </a:lnTo>
                  <a:lnTo>
                    <a:pt x="13" y="395"/>
                  </a:lnTo>
                  <a:lnTo>
                    <a:pt x="20" y="411"/>
                  </a:lnTo>
                  <a:lnTo>
                    <a:pt x="27" y="427"/>
                  </a:lnTo>
                  <a:lnTo>
                    <a:pt x="38" y="441"/>
                  </a:lnTo>
                  <a:lnTo>
                    <a:pt x="49" y="458"/>
                  </a:lnTo>
                  <a:lnTo>
                    <a:pt x="61" y="472"/>
                  </a:lnTo>
                  <a:lnTo>
                    <a:pt x="76" y="486"/>
                  </a:lnTo>
                  <a:lnTo>
                    <a:pt x="90" y="501"/>
                  </a:lnTo>
                  <a:lnTo>
                    <a:pt x="106" y="515"/>
                  </a:lnTo>
                  <a:lnTo>
                    <a:pt x="144" y="542"/>
                  </a:lnTo>
                  <a:lnTo>
                    <a:pt x="184" y="566"/>
                  </a:lnTo>
                  <a:lnTo>
                    <a:pt x="229" y="589"/>
                  </a:lnTo>
                  <a:lnTo>
                    <a:pt x="277" y="609"/>
                  </a:lnTo>
                  <a:lnTo>
                    <a:pt x="329" y="627"/>
                  </a:lnTo>
                  <a:lnTo>
                    <a:pt x="383" y="641"/>
                  </a:lnTo>
                  <a:lnTo>
                    <a:pt x="443" y="654"/>
                  </a:lnTo>
                  <a:lnTo>
                    <a:pt x="502" y="663"/>
                  </a:lnTo>
                  <a:lnTo>
                    <a:pt x="565" y="668"/>
                  </a:lnTo>
                  <a:lnTo>
                    <a:pt x="630" y="670"/>
                  </a:lnTo>
                  <a:lnTo>
                    <a:pt x="630" y="670"/>
                  </a:lnTo>
                  <a:lnTo>
                    <a:pt x="695" y="668"/>
                  </a:lnTo>
                  <a:lnTo>
                    <a:pt x="756" y="663"/>
                  </a:lnTo>
                  <a:lnTo>
                    <a:pt x="817" y="654"/>
                  </a:lnTo>
                  <a:lnTo>
                    <a:pt x="875" y="641"/>
                  </a:lnTo>
                  <a:lnTo>
                    <a:pt x="931" y="627"/>
                  </a:lnTo>
                  <a:lnTo>
                    <a:pt x="983" y="609"/>
                  </a:lnTo>
                  <a:lnTo>
                    <a:pt x="1031" y="589"/>
                  </a:lnTo>
                  <a:lnTo>
                    <a:pt x="1075" y="566"/>
                  </a:lnTo>
                  <a:lnTo>
                    <a:pt x="1116" y="542"/>
                  </a:lnTo>
                  <a:lnTo>
                    <a:pt x="1152" y="515"/>
                  </a:lnTo>
                  <a:lnTo>
                    <a:pt x="1168" y="501"/>
                  </a:lnTo>
                  <a:lnTo>
                    <a:pt x="1184" y="486"/>
                  </a:lnTo>
                  <a:lnTo>
                    <a:pt x="1199" y="472"/>
                  </a:lnTo>
                  <a:lnTo>
                    <a:pt x="1211" y="458"/>
                  </a:lnTo>
                  <a:lnTo>
                    <a:pt x="1222" y="441"/>
                  </a:lnTo>
                  <a:lnTo>
                    <a:pt x="1231" y="427"/>
                  </a:lnTo>
                  <a:lnTo>
                    <a:pt x="1240" y="411"/>
                  </a:lnTo>
                  <a:lnTo>
                    <a:pt x="1247" y="395"/>
                  </a:lnTo>
                  <a:lnTo>
                    <a:pt x="1253" y="378"/>
                  </a:lnTo>
                  <a:lnTo>
                    <a:pt x="1256" y="362"/>
                  </a:lnTo>
                  <a:lnTo>
                    <a:pt x="1260" y="344"/>
                  </a:lnTo>
                  <a:lnTo>
                    <a:pt x="1260" y="328"/>
                  </a:lnTo>
                  <a:lnTo>
                    <a:pt x="1260" y="328"/>
                  </a:lnTo>
                  <a:lnTo>
                    <a:pt x="1260" y="312"/>
                  </a:lnTo>
                  <a:lnTo>
                    <a:pt x="1256" y="294"/>
                  </a:lnTo>
                  <a:lnTo>
                    <a:pt x="1253" y="278"/>
                  </a:lnTo>
                  <a:lnTo>
                    <a:pt x="1247" y="261"/>
                  </a:lnTo>
                  <a:lnTo>
                    <a:pt x="1240" y="247"/>
                  </a:lnTo>
                  <a:lnTo>
                    <a:pt x="1231" y="231"/>
                  </a:lnTo>
                  <a:lnTo>
                    <a:pt x="1222" y="216"/>
                  </a:lnTo>
                  <a:lnTo>
                    <a:pt x="1211" y="200"/>
                  </a:lnTo>
                  <a:lnTo>
                    <a:pt x="1199" y="186"/>
                  </a:lnTo>
                  <a:lnTo>
                    <a:pt x="1184" y="171"/>
                  </a:lnTo>
                  <a:lnTo>
                    <a:pt x="1168" y="159"/>
                  </a:lnTo>
                  <a:lnTo>
                    <a:pt x="1152" y="144"/>
                  </a:lnTo>
                  <a:lnTo>
                    <a:pt x="1116" y="121"/>
                  </a:lnTo>
                  <a:lnTo>
                    <a:pt x="1075" y="98"/>
                  </a:lnTo>
                  <a:lnTo>
                    <a:pt x="1031" y="76"/>
                  </a:lnTo>
                  <a:lnTo>
                    <a:pt x="983" y="56"/>
                  </a:lnTo>
                  <a:lnTo>
                    <a:pt x="931" y="40"/>
                  </a:lnTo>
                  <a:lnTo>
                    <a:pt x="875" y="27"/>
                  </a:lnTo>
                  <a:lnTo>
                    <a:pt x="817" y="17"/>
                  </a:lnTo>
                  <a:lnTo>
                    <a:pt x="756" y="8"/>
                  </a:lnTo>
                  <a:lnTo>
                    <a:pt x="695" y="2"/>
                  </a:lnTo>
                  <a:lnTo>
                    <a:pt x="630" y="0"/>
                  </a:lnTo>
                  <a:lnTo>
                    <a:pt x="63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25" name="Freeform 548">
              <a:extLst>
                <a:ext uri="{FF2B5EF4-FFF2-40B4-BE49-F238E27FC236}">
                  <a16:creationId xmlns:a16="http://schemas.microsoft.com/office/drawing/2014/main" id="{F907E68F-9167-4125-810F-C6D790CEE4E1}"/>
                </a:ext>
              </a:extLst>
            </p:cNvPr>
            <p:cNvSpPr>
              <a:spLocks/>
            </p:cNvSpPr>
            <p:nvPr/>
          </p:nvSpPr>
          <p:spPr bwMode="auto">
            <a:xfrm>
              <a:off x="18614936" y="8746859"/>
              <a:ext cx="0" cy="169445"/>
            </a:xfrm>
            <a:custGeom>
              <a:avLst/>
              <a:gdLst>
                <a:gd name="T0" fmla="*/ 0 h 101"/>
                <a:gd name="T1" fmla="*/ 95 h 101"/>
                <a:gd name="T2" fmla="*/ 95 h 101"/>
                <a:gd name="T3" fmla="*/ 101 h 101"/>
                <a:gd name="T4" fmla="*/ 5 h 101"/>
                <a:gd name="T5" fmla="*/ 5 h 101"/>
                <a:gd name="T6" fmla="*/ 0 h 101"/>
              </a:gdLst>
              <a:ahLst/>
              <a:cxnLst>
                <a:cxn ang="0">
                  <a:pos x="0" y="T0"/>
                </a:cxn>
                <a:cxn ang="0">
                  <a:pos x="0" y="T1"/>
                </a:cxn>
                <a:cxn ang="0">
                  <a:pos x="0" y="T2"/>
                </a:cxn>
                <a:cxn ang="0">
                  <a:pos x="0" y="T3"/>
                </a:cxn>
                <a:cxn ang="0">
                  <a:pos x="0" y="T4"/>
                </a:cxn>
                <a:cxn ang="0">
                  <a:pos x="0" y="T5"/>
                </a:cxn>
                <a:cxn ang="0">
                  <a:pos x="0" y="T6"/>
                </a:cxn>
              </a:cxnLst>
              <a:rect l="0" t="0" r="r" b="b"/>
              <a:pathLst>
                <a:path h="101">
                  <a:moveTo>
                    <a:pt x="0" y="0"/>
                  </a:moveTo>
                  <a:lnTo>
                    <a:pt x="0" y="95"/>
                  </a:lnTo>
                  <a:lnTo>
                    <a:pt x="0" y="95"/>
                  </a:lnTo>
                  <a:lnTo>
                    <a:pt x="0" y="101"/>
                  </a:lnTo>
                  <a:lnTo>
                    <a:pt x="0" y="5"/>
                  </a:lnTo>
                  <a:lnTo>
                    <a:pt x="0" y="5"/>
                  </a:lnTo>
                  <a:lnTo>
                    <a:pt x="0" y="0"/>
                  </a:lnTo>
                  <a:close/>
                </a:path>
              </a:pathLst>
            </a:custGeom>
            <a:solidFill>
              <a:srgbClr val="517A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26" name="Freeform 549">
              <a:extLst>
                <a:ext uri="{FF2B5EF4-FFF2-40B4-BE49-F238E27FC236}">
                  <a16:creationId xmlns:a16="http://schemas.microsoft.com/office/drawing/2014/main" id="{E6EADE3C-8AEB-48F7-A186-9F7785BA5B54}"/>
                </a:ext>
              </a:extLst>
            </p:cNvPr>
            <p:cNvSpPr>
              <a:spLocks/>
            </p:cNvSpPr>
            <p:nvPr/>
          </p:nvSpPr>
          <p:spPr bwMode="auto">
            <a:xfrm>
              <a:off x="18614936" y="8746859"/>
              <a:ext cx="0" cy="169445"/>
            </a:xfrm>
            <a:custGeom>
              <a:avLst/>
              <a:gdLst>
                <a:gd name="T0" fmla="*/ 0 h 101"/>
                <a:gd name="T1" fmla="*/ 95 h 101"/>
                <a:gd name="T2" fmla="*/ 95 h 101"/>
                <a:gd name="T3" fmla="*/ 101 h 101"/>
                <a:gd name="T4" fmla="*/ 5 h 101"/>
                <a:gd name="T5" fmla="*/ 5 h 101"/>
                <a:gd name="T6" fmla="*/ 0 h 101"/>
              </a:gdLst>
              <a:ahLst/>
              <a:cxnLst>
                <a:cxn ang="0">
                  <a:pos x="0" y="T0"/>
                </a:cxn>
                <a:cxn ang="0">
                  <a:pos x="0" y="T1"/>
                </a:cxn>
                <a:cxn ang="0">
                  <a:pos x="0" y="T2"/>
                </a:cxn>
                <a:cxn ang="0">
                  <a:pos x="0" y="T3"/>
                </a:cxn>
                <a:cxn ang="0">
                  <a:pos x="0" y="T4"/>
                </a:cxn>
                <a:cxn ang="0">
                  <a:pos x="0" y="T5"/>
                </a:cxn>
                <a:cxn ang="0">
                  <a:pos x="0" y="T6"/>
                </a:cxn>
              </a:cxnLst>
              <a:rect l="0" t="0" r="r" b="b"/>
              <a:pathLst>
                <a:path h="101">
                  <a:moveTo>
                    <a:pt x="0" y="0"/>
                  </a:moveTo>
                  <a:lnTo>
                    <a:pt x="0" y="95"/>
                  </a:lnTo>
                  <a:lnTo>
                    <a:pt x="0" y="95"/>
                  </a:lnTo>
                  <a:lnTo>
                    <a:pt x="0" y="101"/>
                  </a:lnTo>
                  <a:lnTo>
                    <a:pt x="0" y="5"/>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27" name="Freeform 550">
              <a:extLst>
                <a:ext uri="{FF2B5EF4-FFF2-40B4-BE49-F238E27FC236}">
                  <a16:creationId xmlns:a16="http://schemas.microsoft.com/office/drawing/2014/main" id="{2F82FF9E-01FD-4687-A3AF-0EEF3842D938}"/>
                </a:ext>
              </a:extLst>
            </p:cNvPr>
            <p:cNvSpPr>
              <a:spLocks/>
            </p:cNvSpPr>
            <p:nvPr/>
          </p:nvSpPr>
          <p:spPr bwMode="auto">
            <a:xfrm>
              <a:off x="16501079" y="8746859"/>
              <a:ext cx="2113857" cy="706297"/>
            </a:xfrm>
            <a:custGeom>
              <a:avLst/>
              <a:gdLst>
                <a:gd name="T0" fmla="*/ 1258 w 1260"/>
                <a:gd name="T1" fmla="*/ 25 h 421"/>
                <a:gd name="T2" fmla="*/ 1249 w 1260"/>
                <a:gd name="T3" fmla="*/ 59 h 421"/>
                <a:gd name="T4" fmla="*/ 1237 w 1260"/>
                <a:gd name="T5" fmla="*/ 90 h 421"/>
                <a:gd name="T6" fmla="*/ 1217 w 1260"/>
                <a:gd name="T7" fmla="*/ 121 h 421"/>
                <a:gd name="T8" fmla="*/ 1197 w 1260"/>
                <a:gd name="T9" fmla="*/ 144 h 421"/>
                <a:gd name="T10" fmla="*/ 1177 w 1260"/>
                <a:gd name="T11" fmla="*/ 164 h 421"/>
                <a:gd name="T12" fmla="*/ 1129 w 1260"/>
                <a:gd name="T13" fmla="*/ 200 h 421"/>
                <a:gd name="T14" fmla="*/ 1082 w 1260"/>
                <a:gd name="T15" fmla="*/ 229 h 421"/>
                <a:gd name="T16" fmla="*/ 1032 w 1260"/>
                <a:gd name="T17" fmla="*/ 252 h 421"/>
                <a:gd name="T18" fmla="*/ 956 w 1260"/>
                <a:gd name="T19" fmla="*/ 279 h 421"/>
                <a:gd name="T20" fmla="*/ 895 w 1260"/>
                <a:gd name="T21" fmla="*/ 297 h 421"/>
                <a:gd name="T22" fmla="*/ 821 w 1260"/>
                <a:gd name="T23" fmla="*/ 311 h 421"/>
                <a:gd name="T24" fmla="*/ 756 w 1260"/>
                <a:gd name="T25" fmla="*/ 320 h 421"/>
                <a:gd name="T26" fmla="*/ 695 w 1260"/>
                <a:gd name="T27" fmla="*/ 326 h 421"/>
                <a:gd name="T28" fmla="*/ 641 w 1260"/>
                <a:gd name="T29" fmla="*/ 326 h 421"/>
                <a:gd name="T30" fmla="*/ 582 w 1260"/>
                <a:gd name="T31" fmla="*/ 326 h 421"/>
                <a:gd name="T32" fmla="*/ 531 w 1260"/>
                <a:gd name="T33" fmla="*/ 322 h 421"/>
                <a:gd name="T34" fmla="*/ 472 w 1260"/>
                <a:gd name="T35" fmla="*/ 317 h 421"/>
                <a:gd name="T36" fmla="*/ 414 w 1260"/>
                <a:gd name="T37" fmla="*/ 308 h 421"/>
                <a:gd name="T38" fmla="*/ 348 w 1260"/>
                <a:gd name="T39" fmla="*/ 292 h 421"/>
                <a:gd name="T40" fmla="*/ 292 w 1260"/>
                <a:gd name="T41" fmla="*/ 275 h 421"/>
                <a:gd name="T42" fmla="*/ 227 w 1260"/>
                <a:gd name="T43" fmla="*/ 250 h 421"/>
                <a:gd name="T44" fmla="*/ 182 w 1260"/>
                <a:gd name="T45" fmla="*/ 229 h 421"/>
                <a:gd name="T46" fmla="*/ 141 w 1260"/>
                <a:gd name="T47" fmla="*/ 205 h 421"/>
                <a:gd name="T48" fmla="*/ 103 w 1260"/>
                <a:gd name="T49" fmla="*/ 180 h 421"/>
                <a:gd name="T50" fmla="*/ 69 w 1260"/>
                <a:gd name="T51" fmla="*/ 149 h 421"/>
                <a:gd name="T52" fmla="*/ 43 w 1260"/>
                <a:gd name="T53" fmla="*/ 121 h 421"/>
                <a:gd name="T54" fmla="*/ 18 w 1260"/>
                <a:gd name="T55" fmla="*/ 79 h 421"/>
                <a:gd name="T56" fmla="*/ 6 w 1260"/>
                <a:gd name="T57" fmla="*/ 47 h 421"/>
                <a:gd name="T58" fmla="*/ 0 w 1260"/>
                <a:gd name="T59" fmla="*/ 13 h 421"/>
                <a:gd name="T60" fmla="*/ 2 w 1260"/>
                <a:gd name="T61" fmla="*/ 119 h 421"/>
                <a:gd name="T62" fmla="*/ 9 w 1260"/>
                <a:gd name="T63" fmla="*/ 153 h 421"/>
                <a:gd name="T64" fmla="*/ 29 w 1260"/>
                <a:gd name="T65" fmla="*/ 194 h 421"/>
                <a:gd name="T66" fmla="*/ 51 w 1260"/>
                <a:gd name="T67" fmla="*/ 225 h 421"/>
                <a:gd name="T68" fmla="*/ 81 w 1260"/>
                <a:gd name="T69" fmla="*/ 256 h 421"/>
                <a:gd name="T70" fmla="*/ 114 w 1260"/>
                <a:gd name="T71" fmla="*/ 283 h 421"/>
                <a:gd name="T72" fmla="*/ 164 w 1260"/>
                <a:gd name="T73" fmla="*/ 315 h 421"/>
                <a:gd name="T74" fmla="*/ 207 w 1260"/>
                <a:gd name="T75" fmla="*/ 338 h 421"/>
                <a:gd name="T76" fmla="*/ 256 w 1260"/>
                <a:gd name="T77" fmla="*/ 358 h 421"/>
                <a:gd name="T78" fmla="*/ 308 w 1260"/>
                <a:gd name="T79" fmla="*/ 376 h 421"/>
                <a:gd name="T80" fmla="*/ 371 w 1260"/>
                <a:gd name="T81" fmla="*/ 392 h 421"/>
                <a:gd name="T82" fmla="*/ 432 w 1260"/>
                <a:gd name="T83" fmla="*/ 405 h 421"/>
                <a:gd name="T84" fmla="*/ 497 w 1260"/>
                <a:gd name="T85" fmla="*/ 414 h 421"/>
                <a:gd name="T86" fmla="*/ 547 w 1260"/>
                <a:gd name="T87" fmla="*/ 419 h 421"/>
                <a:gd name="T88" fmla="*/ 598 w 1260"/>
                <a:gd name="T89" fmla="*/ 421 h 421"/>
                <a:gd name="T90" fmla="*/ 654 w 1260"/>
                <a:gd name="T91" fmla="*/ 421 h 421"/>
                <a:gd name="T92" fmla="*/ 717 w 1260"/>
                <a:gd name="T93" fmla="*/ 419 h 421"/>
                <a:gd name="T94" fmla="*/ 776 w 1260"/>
                <a:gd name="T95" fmla="*/ 412 h 421"/>
                <a:gd name="T96" fmla="*/ 844 w 1260"/>
                <a:gd name="T97" fmla="*/ 403 h 421"/>
                <a:gd name="T98" fmla="*/ 911 w 1260"/>
                <a:gd name="T99" fmla="*/ 387 h 421"/>
                <a:gd name="T100" fmla="*/ 974 w 1260"/>
                <a:gd name="T101" fmla="*/ 369 h 421"/>
                <a:gd name="T102" fmla="*/ 1032 w 1260"/>
                <a:gd name="T103" fmla="*/ 347 h 421"/>
                <a:gd name="T104" fmla="*/ 1084 w 1260"/>
                <a:gd name="T105" fmla="*/ 322 h 421"/>
                <a:gd name="T106" fmla="*/ 1131 w 1260"/>
                <a:gd name="T107" fmla="*/ 293 h 421"/>
                <a:gd name="T108" fmla="*/ 1177 w 1260"/>
                <a:gd name="T109" fmla="*/ 257 h 421"/>
                <a:gd name="T110" fmla="*/ 1197 w 1260"/>
                <a:gd name="T111" fmla="*/ 238 h 421"/>
                <a:gd name="T112" fmla="*/ 1217 w 1260"/>
                <a:gd name="T113" fmla="*/ 216 h 421"/>
                <a:gd name="T114" fmla="*/ 1237 w 1260"/>
                <a:gd name="T115" fmla="*/ 185 h 421"/>
                <a:gd name="T116" fmla="*/ 1249 w 1260"/>
                <a:gd name="T117" fmla="*/ 155 h 421"/>
                <a:gd name="T118" fmla="*/ 1257 w 1260"/>
                <a:gd name="T119" fmla="*/ 128 h 421"/>
                <a:gd name="T120" fmla="*/ 1260 w 1260"/>
                <a:gd name="T121" fmla="*/ 9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0" h="421">
                  <a:moveTo>
                    <a:pt x="1260" y="0"/>
                  </a:moveTo>
                  <a:lnTo>
                    <a:pt x="1260" y="0"/>
                  </a:lnTo>
                  <a:lnTo>
                    <a:pt x="1260" y="7"/>
                  </a:lnTo>
                  <a:lnTo>
                    <a:pt x="1260" y="7"/>
                  </a:lnTo>
                  <a:lnTo>
                    <a:pt x="1260" y="13"/>
                  </a:lnTo>
                  <a:lnTo>
                    <a:pt x="1260" y="13"/>
                  </a:lnTo>
                  <a:lnTo>
                    <a:pt x="1260" y="16"/>
                  </a:lnTo>
                  <a:lnTo>
                    <a:pt x="1260" y="16"/>
                  </a:lnTo>
                  <a:lnTo>
                    <a:pt x="1258" y="22"/>
                  </a:lnTo>
                  <a:lnTo>
                    <a:pt x="1258" y="22"/>
                  </a:lnTo>
                  <a:lnTo>
                    <a:pt x="1258" y="25"/>
                  </a:lnTo>
                  <a:lnTo>
                    <a:pt x="1258" y="25"/>
                  </a:lnTo>
                  <a:lnTo>
                    <a:pt x="1257" y="34"/>
                  </a:lnTo>
                  <a:lnTo>
                    <a:pt x="1257" y="34"/>
                  </a:lnTo>
                  <a:lnTo>
                    <a:pt x="1257" y="34"/>
                  </a:lnTo>
                  <a:lnTo>
                    <a:pt x="1255" y="41"/>
                  </a:lnTo>
                  <a:lnTo>
                    <a:pt x="1255" y="41"/>
                  </a:lnTo>
                  <a:lnTo>
                    <a:pt x="1255" y="45"/>
                  </a:lnTo>
                  <a:lnTo>
                    <a:pt x="1255" y="45"/>
                  </a:lnTo>
                  <a:lnTo>
                    <a:pt x="1253" y="50"/>
                  </a:lnTo>
                  <a:lnTo>
                    <a:pt x="1253" y="50"/>
                  </a:lnTo>
                  <a:lnTo>
                    <a:pt x="1251" y="54"/>
                  </a:lnTo>
                  <a:lnTo>
                    <a:pt x="1251" y="54"/>
                  </a:lnTo>
                  <a:lnTo>
                    <a:pt x="1249" y="59"/>
                  </a:lnTo>
                  <a:lnTo>
                    <a:pt x="1249" y="59"/>
                  </a:lnTo>
                  <a:lnTo>
                    <a:pt x="1249" y="63"/>
                  </a:lnTo>
                  <a:lnTo>
                    <a:pt x="1249" y="63"/>
                  </a:lnTo>
                  <a:lnTo>
                    <a:pt x="1246" y="68"/>
                  </a:lnTo>
                  <a:lnTo>
                    <a:pt x="1246" y="68"/>
                  </a:lnTo>
                  <a:lnTo>
                    <a:pt x="1246" y="72"/>
                  </a:lnTo>
                  <a:lnTo>
                    <a:pt x="1246" y="72"/>
                  </a:lnTo>
                  <a:lnTo>
                    <a:pt x="1242" y="79"/>
                  </a:lnTo>
                  <a:lnTo>
                    <a:pt x="1242" y="79"/>
                  </a:lnTo>
                  <a:lnTo>
                    <a:pt x="1240" y="81"/>
                  </a:lnTo>
                  <a:lnTo>
                    <a:pt x="1240" y="81"/>
                  </a:lnTo>
                  <a:lnTo>
                    <a:pt x="1237" y="90"/>
                  </a:lnTo>
                  <a:lnTo>
                    <a:pt x="1237" y="90"/>
                  </a:lnTo>
                  <a:lnTo>
                    <a:pt x="1235" y="92"/>
                  </a:lnTo>
                  <a:lnTo>
                    <a:pt x="1235" y="92"/>
                  </a:lnTo>
                  <a:lnTo>
                    <a:pt x="1231" y="99"/>
                  </a:lnTo>
                  <a:lnTo>
                    <a:pt x="1231" y="99"/>
                  </a:lnTo>
                  <a:lnTo>
                    <a:pt x="1230" y="103"/>
                  </a:lnTo>
                  <a:lnTo>
                    <a:pt x="1230" y="103"/>
                  </a:lnTo>
                  <a:lnTo>
                    <a:pt x="1224" y="110"/>
                  </a:lnTo>
                  <a:lnTo>
                    <a:pt x="1224" y="110"/>
                  </a:lnTo>
                  <a:lnTo>
                    <a:pt x="1222" y="112"/>
                  </a:lnTo>
                  <a:lnTo>
                    <a:pt x="1222" y="112"/>
                  </a:lnTo>
                  <a:lnTo>
                    <a:pt x="1217" y="121"/>
                  </a:lnTo>
                  <a:lnTo>
                    <a:pt x="1217" y="121"/>
                  </a:lnTo>
                  <a:lnTo>
                    <a:pt x="1212" y="126"/>
                  </a:lnTo>
                  <a:lnTo>
                    <a:pt x="1212" y="128"/>
                  </a:lnTo>
                  <a:lnTo>
                    <a:pt x="1212" y="128"/>
                  </a:lnTo>
                  <a:lnTo>
                    <a:pt x="1204" y="133"/>
                  </a:lnTo>
                  <a:lnTo>
                    <a:pt x="1204" y="133"/>
                  </a:lnTo>
                  <a:lnTo>
                    <a:pt x="1204" y="137"/>
                  </a:lnTo>
                  <a:lnTo>
                    <a:pt x="1204" y="137"/>
                  </a:lnTo>
                  <a:lnTo>
                    <a:pt x="1199" y="140"/>
                  </a:lnTo>
                  <a:lnTo>
                    <a:pt x="1199" y="140"/>
                  </a:lnTo>
                  <a:lnTo>
                    <a:pt x="1197" y="144"/>
                  </a:lnTo>
                  <a:lnTo>
                    <a:pt x="1197" y="144"/>
                  </a:lnTo>
                  <a:lnTo>
                    <a:pt x="1194" y="148"/>
                  </a:lnTo>
                  <a:lnTo>
                    <a:pt x="1194" y="148"/>
                  </a:lnTo>
                  <a:lnTo>
                    <a:pt x="1190" y="149"/>
                  </a:lnTo>
                  <a:lnTo>
                    <a:pt x="1190" y="149"/>
                  </a:lnTo>
                  <a:lnTo>
                    <a:pt x="1186" y="155"/>
                  </a:lnTo>
                  <a:lnTo>
                    <a:pt x="1186" y="155"/>
                  </a:lnTo>
                  <a:lnTo>
                    <a:pt x="1183" y="157"/>
                  </a:lnTo>
                  <a:lnTo>
                    <a:pt x="1183" y="157"/>
                  </a:lnTo>
                  <a:lnTo>
                    <a:pt x="1179" y="160"/>
                  </a:lnTo>
                  <a:lnTo>
                    <a:pt x="1179" y="160"/>
                  </a:lnTo>
                  <a:lnTo>
                    <a:pt x="1177" y="164"/>
                  </a:lnTo>
                  <a:lnTo>
                    <a:pt x="1177" y="164"/>
                  </a:lnTo>
                  <a:lnTo>
                    <a:pt x="1170" y="169"/>
                  </a:lnTo>
                  <a:lnTo>
                    <a:pt x="1170" y="169"/>
                  </a:lnTo>
                  <a:lnTo>
                    <a:pt x="1158" y="178"/>
                  </a:lnTo>
                  <a:lnTo>
                    <a:pt x="1158" y="178"/>
                  </a:lnTo>
                  <a:lnTo>
                    <a:pt x="1156" y="180"/>
                  </a:lnTo>
                  <a:lnTo>
                    <a:pt x="1156" y="180"/>
                  </a:lnTo>
                  <a:lnTo>
                    <a:pt x="1143" y="189"/>
                  </a:lnTo>
                  <a:lnTo>
                    <a:pt x="1143" y="191"/>
                  </a:lnTo>
                  <a:lnTo>
                    <a:pt x="1143" y="191"/>
                  </a:lnTo>
                  <a:lnTo>
                    <a:pt x="1131" y="198"/>
                  </a:lnTo>
                  <a:lnTo>
                    <a:pt x="1131" y="198"/>
                  </a:lnTo>
                  <a:lnTo>
                    <a:pt x="1129" y="200"/>
                  </a:lnTo>
                  <a:lnTo>
                    <a:pt x="1129" y="200"/>
                  </a:lnTo>
                  <a:lnTo>
                    <a:pt x="1116" y="209"/>
                  </a:lnTo>
                  <a:lnTo>
                    <a:pt x="1116" y="209"/>
                  </a:lnTo>
                  <a:lnTo>
                    <a:pt x="1113" y="211"/>
                  </a:lnTo>
                  <a:lnTo>
                    <a:pt x="1113" y="211"/>
                  </a:lnTo>
                  <a:lnTo>
                    <a:pt x="1102" y="218"/>
                  </a:lnTo>
                  <a:lnTo>
                    <a:pt x="1102" y="218"/>
                  </a:lnTo>
                  <a:lnTo>
                    <a:pt x="1098" y="218"/>
                  </a:lnTo>
                  <a:lnTo>
                    <a:pt x="1098" y="218"/>
                  </a:lnTo>
                  <a:lnTo>
                    <a:pt x="1084" y="227"/>
                  </a:lnTo>
                  <a:lnTo>
                    <a:pt x="1084" y="227"/>
                  </a:lnTo>
                  <a:lnTo>
                    <a:pt x="1082" y="229"/>
                  </a:lnTo>
                  <a:lnTo>
                    <a:pt x="1082" y="229"/>
                  </a:lnTo>
                  <a:lnTo>
                    <a:pt x="1068" y="234"/>
                  </a:lnTo>
                  <a:lnTo>
                    <a:pt x="1068" y="234"/>
                  </a:lnTo>
                  <a:lnTo>
                    <a:pt x="1066" y="236"/>
                  </a:lnTo>
                  <a:lnTo>
                    <a:pt x="1066" y="236"/>
                  </a:lnTo>
                  <a:lnTo>
                    <a:pt x="1051" y="243"/>
                  </a:lnTo>
                  <a:lnTo>
                    <a:pt x="1051" y="243"/>
                  </a:lnTo>
                  <a:lnTo>
                    <a:pt x="1048" y="245"/>
                  </a:lnTo>
                  <a:lnTo>
                    <a:pt x="1048" y="245"/>
                  </a:lnTo>
                  <a:lnTo>
                    <a:pt x="1032" y="252"/>
                  </a:lnTo>
                  <a:lnTo>
                    <a:pt x="1032" y="252"/>
                  </a:lnTo>
                  <a:lnTo>
                    <a:pt x="1032" y="252"/>
                  </a:lnTo>
                  <a:lnTo>
                    <a:pt x="1015" y="259"/>
                  </a:lnTo>
                  <a:lnTo>
                    <a:pt x="1015" y="259"/>
                  </a:lnTo>
                  <a:lnTo>
                    <a:pt x="1012" y="261"/>
                  </a:lnTo>
                  <a:lnTo>
                    <a:pt x="1012" y="261"/>
                  </a:lnTo>
                  <a:lnTo>
                    <a:pt x="994" y="266"/>
                  </a:lnTo>
                  <a:lnTo>
                    <a:pt x="994" y="266"/>
                  </a:lnTo>
                  <a:lnTo>
                    <a:pt x="994" y="266"/>
                  </a:lnTo>
                  <a:lnTo>
                    <a:pt x="978" y="274"/>
                  </a:lnTo>
                  <a:lnTo>
                    <a:pt x="978" y="274"/>
                  </a:lnTo>
                  <a:lnTo>
                    <a:pt x="972" y="274"/>
                  </a:lnTo>
                  <a:lnTo>
                    <a:pt x="972" y="274"/>
                  </a:lnTo>
                  <a:lnTo>
                    <a:pt x="956" y="279"/>
                  </a:lnTo>
                  <a:lnTo>
                    <a:pt x="956" y="279"/>
                  </a:lnTo>
                  <a:lnTo>
                    <a:pt x="952" y="281"/>
                  </a:lnTo>
                  <a:lnTo>
                    <a:pt x="952" y="281"/>
                  </a:lnTo>
                  <a:lnTo>
                    <a:pt x="936" y="286"/>
                  </a:lnTo>
                  <a:lnTo>
                    <a:pt x="936" y="286"/>
                  </a:lnTo>
                  <a:lnTo>
                    <a:pt x="933" y="286"/>
                  </a:lnTo>
                  <a:lnTo>
                    <a:pt x="933" y="286"/>
                  </a:lnTo>
                  <a:lnTo>
                    <a:pt x="915" y="292"/>
                  </a:lnTo>
                  <a:lnTo>
                    <a:pt x="915" y="292"/>
                  </a:lnTo>
                  <a:lnTo>
                    <a:pt x="911" y="293"/>
                  </a:lnTo>
                  <a:lnTo>
                    <a:pt x="911" y="293"/>
                  </a:lnTo>
                  <a:lnTo>
                    <a:pt x="895" y="297"/>
                  </a:lnTo>
                  <a:lnTo>
                    <a:pt x="895" y="297"/>
                  </a:lnTo>
                  <a:lnTo>
                    <a:pt x="891" y="297"/>
                  </a:lnTo>
                  <a:lnTo>
                    <a:pt x="891" y="297"/>
                  </a:lnTo>
                  <a:lnTo>
                    <a:pt x="870" y="302"/>
                  </a:lnTo>
                  <a:lnTo>
                    <a:pt x="870" y="302"/>
                  </a:lnTo>
                  <a:lnTo>
                    <a:pt x="866" y="302"/>
                  </a:lnTo>
                  <a:lnTo>
                    <a:pt x="866" y="302"/>
                  </a:lnTo>
                  <a:lnTo>
                    <a:pt x="844" y="308"/>
                  </a:lnTo>
                  <a:lnTo>
                    <a:pt x="844" y="308"/>
                  </a:lnTo>
                  <a:lnTo>
                    <a:pt x="841" y="308"/>
                  </a:lnTo>
                  <a:lnTo>
                    <a:pt x="841" y="308"/>
                  </a:lnTo>
                  <a:lnTo>
                    <a:pt x="821" y="311"/>
                  </a:lnTo>
                  <a:lnTo>
                    <a:pt x="821" y="311"/>
                  </a:lnTo>
                  <a:lnTo>
                    <a:pt x="819" y="311"/>
                  </a:lnTo>
                  <a:lnTo>
                    <a:pt x="819" y="311"/>
                  </a:lnTo>
                  <a:lnTo>
                    <a:pt x="796" y="315"/>
                  </a:lnTo>
                  <a:lnTo>
                    <a:pt x="796" y="315"/>
                  </a:lnTo>
                  <a:lnTo>
                    <a:pt x="792" y="315"/>
                  </a:lnTo>
                  <a:lnTo>
                    <a:pt x="792" y="315"/>
                  </a:lnTo>
                  <a:lnTo>
                    <a:pt x="776" y="319"/>
                  </a:lnTo>
                  <a:lnTo>
                    <a:pt x="776" y="319"/>
                  </a:lnTo>
                  <a:lnTo>
                    <a:pt x="774" y="319"/>
                  </a:lnTo>
                  <a:lnTo>
                    <a:pt x="774" y="319"/>
                  </a:lnTo>
                  <a:lnTo>
                    <a:pt x="756" y="320"/>
                  </a:lnTo>
                  <a:lnTo>
                    <a:pt x="756" y="320"/>
                  </a:lnTo>
                  <a:lnTo>
                    <a:pt x="751" y="320"/>
                  </a:lnTo>
                  <a:lnTo>
                    <a:pt x="751" y="320"/>
                  </a:lnTo>
                  <a:lnTo>
                    <a:pt x="736" y="322"/>
                  </a:lnTo>
                  <a:lnTo>
                    <a:pt x="736" y="322"/>
                  </a:lnTo>
                  <a:lnTo>
                    <a:pt x="731" y="322"/>
                  </a:lnTo>
                  <a:lnTo>
                    <a:pt x="731" y="322"/>
                  </a:lnTo>
                  <a:lnTo>
                    <a:pt x="717" y="324"/>
                  </a:lnTo>
                  <a:lnTo>
                    <a:pt x="717" y="324"/>
                  </a:lnTo>
                  <a:lnTo>
                    <a:pt x="711" y="324"/>
                  </a:lnTo>
                  <a:lnTo>
                    <a:pt x="711" y="324"/>
                  </a:lnTo>
                  <a:lnTo>
                    <a:pt x="695" y="326"/>
                  </a:lnTo>
                  <a:lnTo>
                    <a:pt x="693" y="326"/>
                  </a:lnTo>
                  <a:lnTo>
                    <a:pt x="693" y="326"/>
                  </a:lnTo>
                  <a:lnTo>
                    <a:pt x="677" y="326"/>
                  </a:lnTo>
                  <a:lnTo>
                    <a:pt x="677" y="326"/>
                  </a:lnTo>
                  <a:lnTo>
                    <a:pt x="672" y="326"/>
                  </a:lnTo>
                  <a:lnTo>
                    <a:pt x="672" y="326"/>
                  </a:lnTo>
                  <a:lnTo>
                    <a:pt x="659" y="326"/>
                  </a:lnTo>
                  <a:lnTo>
                    <a:pt x="659" y="326"/>
                  </a:lnTo>
                  <a:lnTo>
                    <a:pt x="652" y="326"/>
                  </a:lnTo>
                  <a:lnTo>
                    <a:pt x="652" y="326"/>
                  </a:lnTo>
                  <a:lnTo>
                    <a:pt x="641" y="326"/>
                  </a:lnTo>
                  <a:lnTo>
                    <a:pt x="641" y="326"/>
                  </a:lnTo>
                  <a:lnTo>
                    <a:pt x="630" y="326"/>
                  </a:lnTo>
                  <a:lnTo>
                    <a:pt x="630" y="326"/>
                  </a:lnTo>
                  <a:lnTo>
                    <a:pt x="614" y="326"/>
                  </a:lnTo>
                  <a:lnTo>
                    <a:pt x="614" y="326"/>
                  </a:lnTo>
                  <a:lnTo>
                    <a:pt x="609" y="326"/>
                  </a:lnTo>
                  <a:lnTo>
                    <a:pt x="609" y="326"/>
                  </a:lnTo>
                  <a:lnTo>
                    <a:pt x="598" y="326"/>
                  </a:lnTo>
                  <a:lnTo>
                    <a:pt x="598" y="326"/>
                  </a:lnTo>
                  <a:lnTo>
                    <a:pt x="591" y="326"/>
                  </a:lnTo>
                  <a:lnTo>
                    <a:pt x="591" y="326"/>
                  </a:lnTo>
                  <a:lnTo>
                    <a:pt x="582" y="326"/>
                  </a:lnTo>
                  <a:lnTo>
                    <a:pt x="582" y="326"/>
                  </a:lnTo>
                  <a:lnTo>
                    <a:pt x="574" y="326"/>
                  </a:lnTo>
                  <a:lnTo>
                    <a:pt x="574" y="326"/>
                  </a:lnTo>
                  <a:lnTo>
                    <a:pt x="565" y="326"/>
                  </a:lnTo>
                  <a:lnTo>
                    <a:pt x="565" y="326"/>
                  </a:lnTo>
                  <a:lnTo>
                    <a:pt x="562" y="324"/>
                  </a:lnTo>
                  <a:lnTo>
                    <a:pt x="562" y="324"/>
                  </a:lnTo>
                  <a:lnTo>
                    <a:pt x="547" y="324"/>
                  </a:lnTo>
                  <a:lnTo>
                    <a:pt x="547" y="324"/>
                  </a:lnTo>
                  <a:lnTo>
                    <a:pt x="542" y="324"/>
                  </a:lnTo>
                  <a:lnTo>
                    <a:pt x="542" y="324"/>
                  </a:lnTo>
                  <a:lnTo>
                    <a:pt x="531" y="322"/>
                  </a:lnTo>
                  <a:lnTo>
                    <a:pt x="531" y="322"/>
                  </a:lnTo>
                  <a:lnTo>
                    <a:pt x="524" y="322"/>
                  </a:lnTo>
                  <a:lnTo>
                    <a:pt x="524" y="322"/>
                  </a:lnTo>
                  <a:lnTo>
                    <a:pt x="513" y="320"/>
                  </a:lnTo>
                  <a:lnTo>
                    <a:pt x="513" y="320"/>
                  </a:lnTo>
                  <a:lnTo>
                    <a:pt x="506" y="320"/>
                  </a:lnTo>
                  <a:lnTo>
                    <a:pt x="506" y="320"/>
                  </a:lnTo>
                  <a:lnTo>
                    <a:pt x="497" y="319"/>
                  </a:lnTo>
                  <a:lnTo>
                    <a:pt x="497" y="319"/>
                  </a:lnTo>
                  <a:lnTo>
                    <a:pt x="490" y="319"/>
                  </a:lnTo>
                  <a:lnTo>
                    <a:pt x="490" y="319"/>
                  </a:lnTo>
                  <a:lnTo>
                    <a:pt x="472" y="317"/>
                  </a:lnTo>
                  <a:lnTo>
                    <a:pt x="472" y="317"/>
                  </a:lnTo>
                  <a:lnTo>
                    <a:pt x="472" y="317"/>
                  </a:lnTo>
                  <a:lnTo>
                    <a:pt x="456" y="313"/>
                  </a:lnTo>
                  <a:lnTo>
                    <a:pt x="456" y="313"/>
                  </a:lnTo>
                  <a:lnTo>
                    <a:pt x="450" y="313"/>
                  </a:lnTo>
                  <a:lnTo>
                    <a:pt x="450" y="313"/>
                  </a:lnTo>
                  <a:lnTo>
                    <a:pt x="438" y="311"/>
                  </a:lnTo>
                  <a:lnTo>
                    <a:pt x="438" y="311"/>
                  </a:lnTo>
                  <a:lnTo>
                    <a:pt x="432" y="310"/>
                  </a:lnTo>
                  <a:lnTo>
                    <a:pt x="432" y="310"/>
                  </a:lnTo>
                  <a:lnTo>
                    <a:pt x="420" y="308"/>
                  </a:lnTo>
                  <a:lnTo>
                    <a:pt x="420" y="308"/>
                  </a:lnTo>
                  <a:lnTo>
                    <a:pt x="414" y="308"/>
                  </a:lnTo>
                  <a:lnTo>
                    <a:pt x="414" y="308"/>
                  </a:lnTo>
                  <a:lnTo>
                    <a:pt x="394" y="302"/>
                  </a:lnTo>
                  <a:lnTo>
                    <a:pt x="394" y="302"/>
                  </a:lnTo>
                  <a:lnTo>
                    <a:pt x="391" y="302"/>
                  </a:lnTo>
                  <a:lnTo>
                    <a:pt x="391" y="302"/>
                  </a:lnTo>
                  <a:lnTo>
                    <a:pt x="371" y="297"/>
                  </a:lnTo>
                  <a:lnTo>
                    <a:pt x="371" y="297"/>
                  </a:lnTo>
                  <a:lnTo>
                    <a:pt x="371" y="297"/>
                  </a:lnTo>
                  <a:lnTo>
                    <a:pt x="351" y="293"/>
                  </a:lnTo>
                  <a:lnTo>
                    <a:pt x="351" y="293"/>
                  </a:lnTo>
                  <a:lnTo>
                    <a:pt x="348" y="292"/>
                  </a:lnTo>
                  <a:lnTo>
                    <a:pt x="348" y="292"/>
                  </a:lnTo>
                  <a:lnTo>
                    <a:pt x="328" y="286"/>
                  </a:lnTo>
                  <a:lnTo>
                    <a:pt x="328" y="286"/>
                  </a:lnTo>
                  <a:lnTo>
                    <a:pt x="324" y="286"/>
                  </a:lnTo>
                  <a:lnTo>
                    <a:pt x="324" y="286"/>
                  </a:lnTo>
                  <a:lnTo>
                    <a:pt x="312" y="283"/>
                  </a:lnTo>
                  <a:lnTo>
                    <a:pt x="312" y="283"/>
                  </a:lnTo>
                  <a:lnTo>
                    <a:pt x="308" y="281"/>
                  </a:lnTo>
                  <a:lnTo>
                    <a:pt x="308" y="281"/>
                  </a:lnTo>
                  <a:lnTo>
                    <a:pt x="294" y="275"/>
                  </a:lnTo>
                  <a:lnTo>
                    <a:pt x="294" y="275"/>
                  </a:lnTo>
                  <a:lnTo>
                    <a:pt x="292" y="275"/>
                  </a:lnTo>
                  <a:lnTo>
                    <a:pt x="292" y="275"/>
                  </a:lnTo>
                  <a:lnTo>
                    <a:pt x="276" y="270"/>
                  </a:lnTo>
                  <a:lnTo>
                    <a:pt x="276" y="270"/>
                  </a:lnTo>
                  <a:lnTo>
                    <a:pt x="272" y="268"/>
                  </a:lnTo>
                  <a:lnTo>
                    <a:pt x="272" y="268"/>
                  </a:lnTo>
                  <a:lnTo>
                    <a:pt x="259" y="265"/>
                  </a:lnTo>
                  <a:lnTo>
                    <a:pt x="259" y="265"/>
                  </a:lnTo>
                  <a:lnTo>
                    <a:pt x="256" y="263"/>
                  </a:lnTo>
                  <a:lnTo>
                    <a:pt x="256" y="263"/>
                  </a:lnTo>
                  <a:lnTo>
                    <a:pt x="241" y="257"/>
                  </a:lnTo>
                  <a:lnTo>
                    <a:pt x="240" y="257"/>
                  </a:lnTo>
                  <a:lnTo>
                    <a:pt x="240" y="257"/>
                  </a:lnTo>
                  <a:lnTo>
                    <a:pt x="227" y="250"/>
                  </a:lnTo>
                  <a:lnTo>
                    <a:pt x="227" y="250"/>
                  </a:lnTo>
                  <a:lnTo>
                    <a:pt x="222" y="248"/>
                  </a:lnTo>
                  <a:lnTo>
                    <a:pt x="222" y="248"/>
                  </a:lnTo>
                  <a:lnTo>
                    <a:pt x="211" y="245"/>
                  </a:lnTo>
                  <a:lnTo>
                    <a:pt x="211" y="245"/>
                  </a:lnTo>
                  <a:lnTo>
                    <a:pt x="207" y="243"/>
                  </a:lnTo>
                  <a:lnTo>
                    <a:pt x="207" y="243"/>
                  </a:lnTo>
                  <a:lnTo>
                    <a:pt x="195" y="236"/>
                  </a:lnTo>
                  <a:lnTo>
                    <a:pt x="195" y="236"/>
                  </a:lnTo>
                  <a:lnTo>
                    <a:pt x="193" y="234"/>
                  </a:lnTo>
                  <a:lnTo>
                    <a:pt x="193" y="234"/>
                  </a:lnTo>
                  <a:lnTo>
                    <a:pt x="182" y="229"/>
                  </a:lnTo>
                  <a:lnTo>
                    <a:pt x="182" y="229"/>
                  </a:lnTo>
                  <a:lnTo>
                    <a:pt x="177" y="227"/>
                  </a:lnTo>
                  <a:lnTo>
                    <a:pt x="177" y="227"/>
                  </a:lnTo>
                  <a:lnTo>
                    <a:pt x="168" y="221"/>
                  </a:lnTo>
                  <a:lnTo>
                    <a:pt x="168" y="221"/>
                  </a:lnTo>
                  <a:lnTo>
                    <a:pt x="164" y="220"/>
                  </a:lnTo>
                  <a:lnTo>
                    <a:pt x="164" y="220"/>
                  </a:lnTo>
                  <a:lnTo>
                    <a:pt x="151" y="212"/>
                  </a:lnTo>
                  <a:lnTo>
                    <a:pt x="151" y="212"/>
                  </a:lnTo>
                  <a:lnTo>
                    <a:pt x="150" y="211"/>
                  </a:lnTo>
                  <a:lnTo>
                    <a:pt x="150" y="211"/>
                  </a:lnTo>
                  <a:lnTo>
                    <a:pt x="141" y="205"/>
                  </a:lnTo>
                  <a:lnTo>
                    <a:pt x="141" y="205"/>
                  </a:lnTo>
                  <a:lnTo>
                    <a:pt x="137" y="203"/>
                  </a:lnTo>
                  <a:lnTo>
                    <a:pt x="137" y="203"/>
                  </a:lnTo>
                  <a:lnTo>
                    <a:pt x="126" y="196"/>
                  </a:lnTo>
                  <a:lnTo>
                    <a:pt x="124" y="196"/>
                  </a:lnTo>
                  <a:lnTo>
                    <a:pt x="124" y="196"/>
                  </a:lnTo>
                  <a:lnTo>
                    <a:pt x="114" y="187"/>
                  </a:lnTo>
                  <a:lnTo>
                    <a:pt x="114" y="187"/>
                  </a:lnTo>
                  <a:lnTo>
                    <a:pt x="112" y="185"/>
                  </a:lnTo>
                  <a:lnTo>
                    <a:pt x="112" y="185"/>
                  </a:lnTo>
                  <a:lnTo>
                    <a:pt x="103" y="180"/>
                  </a:lnTo>
                  <a:lnTo>
                    <a:pt x="103" y="180"/>
                  </a:lnTo>
                  <a:lnTo>
                    <a:pt x="101" y="176"/>
                  </a:lnTo>
                  <a:lnTo>
                    <a:pt x="101" y="176"/>
                  </a:lnTo>
                  <a:lnTo>
                    <a:pt x="90" y="169"/>
                  </a:lnTo>
                  <a:lnTo>
                    <a:pt x="88" y="167"/>
                  </a:lnTo>
                  <a:lnTo>
                    <a:pt x="88" y="167"/>
                  </a:lnTo>
                  <a:lnTo>
                    <a:pt x="81" y="160"/>
                  </a:lnTo>
                  <a:lnTo>
                    <a:pt x="81" y="160"/>
                  </a:lnTo>
                  <a:lnTo>
                    <a:pt x="78" y="158"/>
                  </a:lnTo>
                  <a:lnTo>
                    <a:pt x="78" y="158"/>
                  </a:lnTo>
                  <a:lnTo>
                    <a:pt x="72" y="151"/>
                  </a:lnTo>
                  <a:lnTo>
                    <a:pt x="72" y="151"/>
                  </a:lnTo>
                  <a:lnTo>
                    <a:pt x="69" y="149"/>
                  </a:lnTo>
                  <a:lnTo>
                    <a:pt x="69" y="149"/>
                  </a:lnTo>
                  <a:lnTo>
                    <a:pt x="61" y="140"/>
                  </a:lnTo>
                  <a:lnTo>
                    <a:pt x="61" y="140"/>
                  </a:lnTo>
                  <a:lnTo>
                    <a:pt x="60" y="139"/>
                  </a:lnTo>
                  <a:lnTo>
                    <a:pt x="60" y="139"/>
                  </a:lnTo>
                  <a:lnTo>
                    <a:pt x="52" y="131"/>
                  </a:lnTo>
                  <a:lnTo>
                    <a:pt x="52" y="131"/>
                  </a:lnTo>
                  <a:lnTo>
                    <a:pt x="51" y="130"/>
                  </a:lnTo>
                  <a:lnTo>
                    <a:pt x="51" y="130"/>
                  </a:lnTo>
                  <a:lnTo>
                    <a:pt x="45" y="121"/>
                  </a:lnTo>
                  <a:lnTo>
                    <a:pt x="43" y="121"/>
                  </a:lnTo>
                  <a:lnTo>
                    <a:pt x="43" y="121"/>
                  </a:lnTo>
                  <a:lnTo>
                    <a:pt x="36" y="112"/>
                  </a:lnTo>
                  <a:lnTo>
                    <a:pt x="36" y="112"/>
                  </a:lnTo>
                  <a:lnTo>
                    <a:pt x="36" y="108"/>
                  </a:lnTo>
                  <a:lnTo>
                    <a:pt x="36" y="108"/>
                  </a:lnTo>
                  <a:lnTo>
                    <a:pt x="31" y="101"/>
                  </a:lnTo>
                  <a:lnTo>
                    <a:pt x="31" y="101"/>
                  </a:lnTo>
                  <a:lnTo>
                    <a:pt x="29" y="99"/>
                  </a:lnTo>
                  <a:lnTo>
                    <a:pt x="29" y="99"/>
                  </a:lnTo>
                  <a:lnTo>
                    <a:pt x="24" y="90"/>
                  </a:lnTo>
                  <a:lnTo>
                    <a:pt x="24" y="88"/>
                  </a:lnTo>
                  <a:lnTo>
                    <a:pt x="24" y="88"/>
                  </a:lnTo>
                  <a:lnTo>
                    <a:pt x="18" y="79"/>
                  </a:lnTo>
                  <a:lnTo>
                    <a:pt x="18" y="79"/>
                  </a:lnTo>
                  <a:lnTo>
                    <a:pt x="18" y="77"/>
                  </a:lnTo>
                  <a:lnTo>
                    <a:pt x="18" y="77"/>
                  </a:lnTo>
                  <a:lnTo>
                    <a:pt x="15" y="68"/>
                  </a:lnTo>
                  <a:lnTo>
                    <a:pt x="15" y="68"/>
                  </a:lnTo>
                  <a:lnTo>
                    <a:pt x="13" y="67"/>
                  </a:lnTo>
                  <a:lnTo>
                    <a:pt x="13" y="67"/>
                  </a:lnTo>
                  <a:lnTo>
                    <a:pt x="9" y="58"/>
                  </a:lnTo>
                  <a:lnTo>
                    <a:pt x="9" y="58"/>
                  </a:lnTo>
                  <a:lnTo>
                    <a:pt x="9" y="56"/>
                  </a:lnTo>
                  <a:lnTo>
                    <a:pt x="9" y="56"/>
                  </a:lnTo>
                  <a:lnTo>
                    <a:pt x="6" y="47"/>
                  </a:lnTo>
                  <a:lnTo>
                    <a:pt x="6" y="47"/>
                  </a:lnTo>
                  <a:lnTo>
                    <a:pt x="6" y="43"/>
                  </a:lnTo>
                  <a:lnTo>
                    <a:pt x="6" y="43"/>
                  </a:lnTo>
                  <a:lnTo>
                    <a:pt x="4" y="36"/>
                  </a:lnTo>
                  <a:lnTo>
                    <a:pt x="4" y="34"/>
                  </a:lnTo>
                  <a:lnTo>
                    <a:pt x="4" y="34"/>
                  </a:lnTo>
                  <a:lnTo>
                    <a:pt x="2" y="23"/>
                  </a:lnTo>
                  <a:lnTo>
                    <a:pt x="2" y="23"/>
                  </a:lnTo>
                  <a:lnTo>
                    <a:pt x="2" y="22"/>
                  </a:lnTo>
                  <a:lnTo>
                    <a:pt x="2" y="22"/>
                  </a:lnTo>
                  <a:lnTo>
                    <a:pt x="0" y="13"/>
                  </a:lnTo>
                  <a:lnTo>
                    <a:pt x="0" y="13"/>
                  </a:lnTo>
                  <a:lnTo>
                    <a:pt x="0" y="11"/>
                  </a:lnTo>
                  <a:lnTo>
                    <a:pt x="0" y="11"/>
                  </a:lnTo>
                  <a:lnTo>
                    <a:pt x="0" y="0"/>
                  </a:lnTo>
                  <a:lnTo>
                    <a:pt x="0" y="95"/>
                  </a:lnTo>
                  <a:lnTo>
                    <a:pt x="0" y="95"/>
                  </a:lnTo>
                  <a:lnTo>
                    <a:pt x="0" y="106"/>
                  </a:lnTo>
                  <a:lnTo>
                    <a:pt x="0" y="106"/>
                  </a:lnTo>
                  <a:lnTo>
                    <a:pt x="0" y="108"/>
                  </a:lnTo>
                  <a:lnTo>
                    <a:pt x="0" y="108"/>
                  </a:lnTo>
                  <a:lnTo>
                    <a:pt x="2" y="117"/>
                  </a:lnTo>
                  <a:lnTo>
                    <a:pt x="2" y="117"/>
                  </a:lnTo>
                  <a:lnTo>
                    <a:pt x="2" y="119"/>
                  </a:lnTo>
                  <a:lnTo>
                    <a:pt x="2" y="119"/>
                  </a:lnTo>
                  <a:lnTo>
                    <a:pt x="4" y="130"/>
                  </a:lnTo>
                  <a:lnTo>
                    <a:pt x="4" y="131"/>
                  </a:lnTo>
                  <a:lnTo>
                    <a:pt x="4" y="131"/>
                  </a:lnTo>
                  <a:lnTo>
                    <a:pt x="6" y="139"/>
                  </a:lnTo>
                  <a:lnTo>
                    <a:pt x="6" y="139"/>
                  </a:lnTo>
                  <a:lnTo>
                    <a:pt x="6" y="142"/>
                  </a:lnTo>
                  <a:lnTo>
                    <a:pt x="6" y="142"/>
                  </a:lnTo>
                  <a:lnTo>
                    <a:pt x="9" y="149"/>
                  </a:lnTo>
                  <a:lnTo>
                    <a:pt x="9" y="149"/>
                  </a:lnTo>
                  <a:lnTo>
                    <a:pt x="9" y="153"/>
                  </a:lnTo>
                  <a:lnTo>
                    <a:pt x="9" y="153"/>
                  </a:lnTo>
                  <a:lnTo>
                    <a:pt x="13" y="162"/>
                  </a:lnTo>
                  <a:lnTo>
                    <a:pt x="13" y="162"/>
                  </a:lnTo>
                  <a:lnTo>
                    <a:pt x="15" y="164"/>
                  </a:lnTo>
                  <a:lnTo>
                    <a:pt x="15" y="164"/>
                  </a:lnTo>
                  <a:lnTo>
                    <a:pt x="18" y="173"/>
                  </a:lnTo>
                  <a:lnTo>
                    <a:pt x="18" y="173"/>
                  </a:lnTo>
                  <a:lnTo>
                    <a:pt x="18" y="175"/>
                  </a:lnTo>
                  <a:lnTo>
                    <a:pt x="18" y="175"/>
                  </a:lnTo>
                  <a:lnTo>
                    <a:pt x="24" y="184"/>
                  </a:lnTo>
                  <a:lnTo>
                    <a:pt x="24" y="184"/>
                  </a:lnTo>
                  <a:lnTo>
                    <a:pt x="24" y="184"/>
                  </a:lnTo>
                  <a:lnTo>
                    <a:pt x="29" y="194"/>
                  </a:lnTo>
                  <a:lnTo>
                    <a:pt x="29" y="194"/>
                  </a:lnTo>
                  <a:lnTo>
                    <a:pt x="31" y="196"/>
                  </a:lnTo>
                  <a:lnTo>
                    <a:pt x="31" y="196"/>
                  </a:lnTo>
                  <a:lnTo>
                    <a:pt x="36" y="203"/>
                  </a:lnTo>
                  <a:lnTo>
                    <a:pt x="36" y="203"/>
                  </a:lnTo>
                  <a:lnTo>
                    <a:pt x="36" y="207"/>
                  </a:lnTo>
                  <a:lnTo>
                    <a:pt x="36" y="207"/>
                  </a:lnTo>
                  <a:lnTo>
                    <a:pt x="43" y="216"/>
                  </a:lnTo>
                  <a:lnTo>
                    <a:pt x="45" y="216"/>
                  </a:lnTo>
                  <a:lnTo>
                    <a:pt x="45" y="216"/>
                  </a:lnTo>
                  <a:lnTo>
                    <a:pt x="51" y="225"/>
                  </a:lnTo>
                  <a:lnTo>
                    <a:pt x="51" y="225"/>
                  </a:lnTo>
                  <a:lnTo>
                    <a:pt x="52" y="227"/>
                  </a:lnTo>
                  <a:lnTo>
                    <a:pt x="52" y="227"/>
                  </a:lnTo>
                  <a:lnTo>
                    <a:pt x="60" y="234"/>
                  </a:lnTo>
                  <a:lnTo>
                    <a:pt x="60" y="234"/>
                  </a:lnTo>
                  <a:lnTo>
                    <a:pt x="61" y="236"/>
                  </a:lnTo>
                  <a:lnTo>
                    <a:pt x="61" y="236"/>
                  </a:lnTo>
                  <a:lnTo>
                    <a:pt x="69" y="245"/>
                  </a:lnTo>
                  <a:lnTo>
                    <a:pt x="72" y="247"/>
                  </a:lnTo>
                  <a:lnTo>
                    <a:pt x="72" y="247"/>
                  </a:lnTo>
                  <a:lnTo>
                    <a:pt x="78" y="254"/>
                  </a:lnTo>
                  <a:lnTo>
                    <a:pt x="78" y="254"/>
                  </a:lnTo>
                  <a:lnTo>
                    <a:pt x="81" y="256"/>
                  </a:lnTo>
                  <a:lnTo>
                    <a:pt x="81" y="256"/>
                  </a:lnTo>
                  <a:lnTo>
                    <a:pt x="90" y="263"/>
                  </a:lnTo>
                  <a:lnTo>
                    <a:pt x="90" y="265"/>
                  </a:lnTo>
                  <a:lnTo>
                    <a:pt x="90" y="265"/>
                  </a:lnTo>
                  <a:lnTo>
                    <a:pt x="101" y="272"/>
                  </a:lnTo>
                  <a:lnTo>
                    <a:pt x="101" y="272"/>
                  </a:lnTo>
                  <a:lnTo>
                    <a:pt x="103" y="275"/>
                  </a:lnTo>
                  <a:lnTo>
                    <a:pt x="103" y="275"/>
                  </a:lnTo>
                  <a:lnTo>
                    <a:pt x="112" y="281"/>
                  </a:lnTo>
                  <a:lnTo>
                    <a:pt x="112" y="281"/>
                  </a:lnTo>
                  <a:lnTo>
                    <a:pt x="114" y="283"/>
                  </a:lnTo>
                  <a:lnTo>
                    <a:pt x="114" y="283"/>
                  </a:lnTo>
                  <a:lnTo>
                    <a:pt x="124" y="292"/>
                  </a:lnTo>
                  <a:lnTo>
                    <a:pt x="126" y="292"/>
                  </a:lnTo>
                  <a:lnTo>
                    <a:pt x="126" y="292"/>
                  </a:lnTo>
                  <a:lnTo>
                    <a:pt x="137" y="299"/>
                  </a:lnTo>
                  <a:lnTo>
                    <a:pt x="137" y="299"/>
                  </a:lnTo>
                  <a:lnTo>
                    <a:pt x="141" y="301"/>
                  </a:lnTo>
                  <a:lnTo>
                    <a:pt x="141" y="301"/>
                  </a:lnTo>
                  <a:lnTo>
                    <a:pt x="150" y="306"/>
                  </a:lnTo>
                  <a:lnTo>
                    <a:pt x="150" y="306"/>
                  </a:lnTo>
                  <a:lnTo>
                    <a:pt x="151" y="308"/>
                  </a:lnTo>
                  <a:lnTo>
                    <a:pt x="151" y="308"/>
                  </a:lnTo>
                  <a:lnTo>
                    <a:pt x="164" y="315"/>
                  </a:lnTo>
                  <a:lnTo>
                    <a:pt x="164" y="315"/>
                  </a:lnTo>
                  <a:lnTo>
                    <a:pt x="168" y="317"/>
                  </a:lnTo>
                  <a:lnTo>
                    <a:pt x="168" y="317"/>
                  </a:lnTo>
                  <a:lnTo>
                    <a:pt x="177" y="322"/>
                  </a:lnTo>
                  <a:lnTo>
                    <a:pt x="177" y="322"/>
                  </a:lnTo>
                  <a:lnTo>
                    <a:pt x="180" y="324"/>
                  </a:lnTo>
                  <a:lnTo>
                    <a:pt x="180" y="324"/>
                  </a:lnTo>
                  <a:lnTo>
                    <a:pt x="193" y="329"/>
                  </a:lnTo>
                  <a:lnTo>
                    <a:pt x="193" y="329"/>
                  </a:lnTo>
                  <a:lnTo>
                    <a:pt x="195" y="331"/>
                  </a:lnTo>
                  <a:lnTo>
                    <a:pt x="195" y="331"/>
                  </a:lnTo>
                  <a:lnTo>
                    <a:pt x="207" y="338"/>
                  </a:lnTo>
                  <a:lnTo>
                    <a:pt x="207" y="338"/>
                  </a:lnTo>
                  <a:lnTo>
                    <a:pt x="211" y="340"/>
                  </a:lnTo>
                  <a:lnTo>
                    <a:pt x="211" y="340"/>
                  </a:lnTo>
                  <a:lnTo>
                    <a:pt x="222" y="344"/>
                  </a:lnTo>
                  <a:lnTo>
                    <a:pt x="222" y="344"/>
                  </a:lnTo>
                  <a:lnTo>
                    <a:pt x="227" y="346"/>
                  </a:lnTo>
                  <a:lnTo>
                    <a:pt x="227" y="346"/>
                  </a:lnTo>
                  <a:lnTo>
                    <a:pt x="241" y="353"/>
                  </a:lnTo>
                  <a:lnTo>
                    <a:pt x="241" y="353"/>
                  </a:lnTo>
                  <a:lnTo>
                    <a:pt x="241" y="353"/>
                  </a:lnTo>
                  <a:lnTo>
                    <a:pt x="256" y="358"/>
                  </a:lnTo>
                  <a:lnTo>
                    <a:pt x="256" y="358"/>
                  </a:lnTo>
                  <a:lnTo>
                    <a:pt x="259" y="360"/>
                  </a:lnTo>
                  <a:lnTo>
                    <a:pt x="259" y="360"/>
                  </a:lnTo>
                  <a:lnTo>
                    <a:pt x="272" y="364"/>
                  </a:lnTo>
                  <a:lnTo>
                    <a:pt x="272" y="364"/>
                  </a:lnTo>
                  <a:lnTo>
                    <a:pt x="276" y="365"/>
                  </a:lnTo>
                  <a:lnTo>
                    <a:pt x="276" y="365"/>
                  </a:lnTo>
                  <a:lnTo>
                    <a:pt x="292" y="371"/>
                  </a:lnTo>
                  <a:lnTo>
                    <a:pt x="292" y="371"/>
                  </a:lnTo>
                  <a:lnTo>
                    <a:pt x="294" y="371"/>
                  </a:lnTo>
                  <a:lnTo>
                    <a:pt x="294" y="371"/>
                  </a:lnTo>
                  <a:lnTo>
                    <a:pt x="308" y="376"/>
                  </a:lnTo>
                  <a:lnTo>
                    <a:pt x="308" y="376"/>
                  </a:lnTo>
                  <a:lnTo>
                    <a:pt x="312" y="378"/>
                  </a:lnTo>
                  <a:lnTo>
                    <a:pt x="312" y="378"/>
                  </a:lnTo>
                  <a:lnTo>
                    <a:pt x="324" y="382"/>
                  </a:lnTo>
                  <a:lnTo>
                    <a:pt x="324" y="382"/>
                  </a:lnTo>
                  <a:lnTo>
                    <a:pt x="328" y="382"/>
                  </a:lnTo>
                  <a:lnTo>
                    <a:pt x="328" y="382"/>
                  </a:lnTo>
                  <a:lnTo>
                    <a:pt x="328" y="382"/>
                  </a:lnTo>
                  <a:lnTo>
                    <a:pt x="348" y="387"/>
                  </a:lnTo>
                  <a:lnTo>
                    <a:pt x="348" y="387"/>
                  </a:lnTo>
                  <a:lnTo>
                    <a:pt x="351" y="389"/>
                  </a:lnTo>
                  <a:lnTo>
                    <a:pt x="351" y="389"/>
                  </a:lnTo>
                  <a:lnTo>
                    <a:pt x="371" y="392"/>
                  </a:lnTo>
                  <a:lnTo>
                    <a:pt x="371" y="392"/>
                  </a:lnTo>
                  <a:lnTo>
                    <a:pt x="371" y="392"/>
                  </a:lnTo>
                  <a:lnTo>
                    <a:pt x="391" y="398"/>
                  </a:lnTo>
                  <a:lnTo>
                    <a:pt x="391" y="398"/>
                  </a:lnTo>
                  <a:lnTo>
                    <a:pt x="394" y="398"/>
                  </a:lnTo>
                  <a:lnTo>
                    <a:pt x="394" y="398"/>
                  </a:lnTo>
                  <a:lnTo>
                    <a:pt x="414" y="403"/>
                  </a:lnTo>
                  <a:lnTo>
                    <a:pt x="416" y="403"/>
                  </a:lnTo>
                  <a:lnTo>
                    <a:pt x="416" y="403"/>
                  </a:lnTo>
                  <a:lnTo>
                    <a:pt x="418" y="403"/>
                  </a:lnTo>
                  <a:lnTo>
                    <a:pt x="418" y="403"/>
                  </a:lnTo>
                  <a:lnTo>
                    <a:pt x="432" y="405"/>
                  </a:lnTo>
                  <a:lnTo>
                    <a:pt x="432" y="405"/>
                  </a:lnTo>
                  <a:lnTo>
                    <a:pt x="438" y="407"/>
                  </a:lnTo>
                  <a:lnTo>
                    <a:pt x="438" y="407"/>
                  </a:lnTo>
                  <a:lnTo>
                    <a:pt x="450" y="409"/>
                  </a:lnTo>
                  <a:lnTo>
                    <a:pt x="450" y="409"/>
                  </a:lnTo>
                  <a:lnTo>
                    <a:pt x="456" y="409"/>
                  </a:lnTo>
                  <a:lnTo>
                    <a:pt x="456" y="409"/>
                  </a:lnTo>
                  <a:lnTo>
                    <a:pt x="490" y="414"/>
                  </a:lnTo>
                  <a:lnTo>
                    <a:pt x="492" y="414"/>
                  </a:lnTo>
                  <a:lnTo>
                    <a:pt x="492" y="414"/>
                  </a:lnTo>
                  <a:lnTo>
                    <a:pt x="497" y="414"/>
                  </a:lnTo>
                  <a:lnTo>
                    <a:pt x="497" y="414"/>
                  </a:lnTo>
                  <a:lnTo>
                    <a:pt x="508" y="416"/>
                  </a:lnTo>
                  <a:lnTo>
                    <a:pt x="508" y="416"/>
                  </a:lnTo>
                  <a:lnTo>
                    <a:pt x="513" y="416"/>
                  </a:lnTo>
                  <a:lnTo>
                    <a:pt x="513" y="416"/>
                  </a:lnTo>
                  <a:lnTo>
                    <a:pt x="524" y="418"/>
                  </a:lnTo>
                  <a:lnTo>
                    <a:pt x="524" y="418"/>
                  </a:lnTo>
                  <a:lnTo>
                    <a:pt x="531" y="418"/>
                  </a:lnTo>
                  <a:lnTo>
                    <a:pt x="531" y="418"/>
                  </a:lnTo>
                  <a:lnTo>
                    <a:pt x="542" y="419"/>
                  </a:lnTo>
                  <a:lnTo>
                    <a:pt x="542" y="419"/>
                  </a:lnTo>
                  <a:lnTo>
                    <a:pt x="547" y="419"/>
                  </a:lnTo>
                  <a:lnTo>
                    <a:pt x="547" y="419"/>
                  </a:lnTo>
                  <a:lnTo>
                    <a:pt x="562" y="419"/>
                  </a:lnTo>
                  <a:lnTo>
                    <a:pt x="562" y="419"/>
                  </a:lnTo>
                  <a:lnTo>
                    <a:pt x="565" y="419"/>
                  </a:lnTo>
                  <a:lnTo>
                    <a:pt x="565" y="419"/>
                  </a:lnTo>
                  <a:lnTo>
                    <a:pt x="565" y="419"/>
                  </a:lnTo>
                  <a:lnTo>
                    <a:pt x="576" y="421"/>
                  </a:lnTo>
                  <a:lnTo>
                    <a:pt x="576" y="421"/>
                  </a:lnTo>
                  <a:lnTo>
                    <a:pt x="582" y="421"/>
                  </a:lnTo>
                  <a:lnTo>
                    <a:pt x="582" y="421"/>
                  </a:lnTo>
                  <a:lnTo>
                    <a:pt x="592" y="421"/>
                  </a:lnTo>
                  <a:lnTo>
                    <a:pt x="592" y="421"/>
                  </a:lnTo>
                  <a:lnTo>
                    <a:pt x="598" y="421"/>
                  </a:lnTo>
                  <a:lnTo>
                    <a:pt x="598" y="421"/>
                  </a:lnTo>
                  <a:lnTo>
                    <a:pt x="610" y="421"/>
                  </a:lnTo>
                  <a:lnTo>
                    <a:pt x="610" y="421"/>
                  </a:lnTo>
                  <a:lnTo>
                    <a:pt x="614" y="421"/>
                  </a:lnTo>
                  <a:lnTo>
                    <a:pt x="614" y="421"/>
                  </a:lnTo>
                  <a:lnTo>
                    <a:pt x="630" y="421"/>
                  </a:lnTo>
                  <a:lnTo>
                    <a:pt x="630" y="421"/>
                  </a:lnTo>
                  <a:lnTo>
                    <a:pt x="637" y="421"/>
                  </a:lnTo>
                  <a:lnTo>
                    <a:pt x="637" y="421"/>
                  </a:lnTo>
                  <a:lnTo>
                    <a:pt x="641" y="421"/>
                  </a:lnTo>
                  <a:lnTo>
                    <a:pt x="641" y="421"/>
                  </a:lnTo>
                  <a:lnTo>
                    <a:pt x="654" y="421"/>
                  </a:lnTo>
                  <a:lnTo>
                    <a:pt x="654" y="421"/>
                  </a:lnTo>
                  <a:lnTo>
                    <a:pt x="659" y="421"/>
                  </a:lnTo>
                  <a:lnTo>
                    <a:pt x="659" y="421"/>
                  </a:lnTo>
                  <a:lnTo>
                    <a:pt x="672" y="421"/>
                  </a:lnTo>
                  <a:lnTo>
                    <a:pt x="672" y="421"/>
                  </a:lnTo>
                  <a:lnTo>
                    <a:pt x="677" y="421"/>
                  </a:lnTo>
                  <a:lnTo>
                    <a:pt x="677" y="421"/>
                  </a:lnTo>
                  <a:lnTo>
                    <a:pt x="711" y="419"/>
                  </a:lnTo>
                  <a:lnTo>
                    <a:pt x="713" y="419"/>
                  </a:lnTo>
                  <a:lnTo>
                    <a:pt x="713" y="419"/>
                  </a:lnTo>
                  <a:lnTo>
                    <a:pt x="717" y="419"/>
                  </a:lnTo>
                  <a:lnTo>
                    <a:pt x="717" y="419"/>
                  </a:lnTo>
                  <a:lnTo>
                    <a:pt x="731" y="418"/>
                  </a:lnTo>
                  <a:lnTo>
                    <a:pt x="731" y="418"/>
                  </a:lnTo>
                  <a:lnTo>
                    <a:pt x="736" y="418"/>
                  </a:lnTo>
                  <a:lnTo>
                    <a:pt x="736" y="418"/>
                  </a:lnTo>
                  <a:lnTo>
                    <a:pt x="751" y="416"/>
                  </a:lnTo>
                  <a:lnTo>
                    <a:pt x="751" y="416"/>
                  </a:lnTo>
                  <a:lnTo>
                    <a:pt x="754" y="416"/>
                  </a:lnTo>
                  <a:lnTo>
                    <a:pt x="754" y="416"/>
                  </a:lnTo>
                  <a:lnTo>
                    <a:pt x="774" y="414"/>
                  </a:lnTo>
                  <a:lnTo>
                    <a:pt x="774" y="414"/>
                  </a:lnTo>
                  <a:lnTo>
                    <a:pt x="776" y="412"/>
                  </a:lnTo>
                  <a:lnTo>
                    <a:pt x="776" y="412"/>
                  </a:lnTo>
                  <a:lnTo>
                    <a:pt x="792" y="410"/>
                  </a:lnTo>
                  <a:lnTo>
                    <a:pt x="792" y="410"/>
                  </a:lnTo>
                  <a:lnTo>
                    <a:pt x="794" y="410"/>
                  </a:lnTo>
                  <a:lnTo>
                    <a:pt x="794" y="410"/>
                  </a:lnTo>
                  <a:lnTo>
                    <a:pt x="796" y="410"/>
                  </a:lnTo>
                  <a:lnTo>
                    <a:pt x="796" y="410"/>
                  </a:lnTo>
                  <a:lnTo>
                    <a:pt x="819" y="407"/>
                  </a:lnTo>
                  <a:lnTo>
                    <a:pt x="821" y="407"/>
                  </a:lnTo>
                  <a:lnTo>
                    <a:pt x="821" y="407"/>
                  </a:lnTo>
                  <a:lnTo>
                    <a:pt x="843" y="403"/>
                  </a:lnTo>
                  <a:lnTo>
                    <a:pt x="843" y="403"/>
                  </a:lnTo>
                  <a:lnTo>
                    <a:pt x="844" y="403"/>
                  </a:lnTo>
                  <a:lnTo>
                    <a:pt x="844" y="403"/>
                  </a:lnTo>
                  <a:lnTo>
                    <a:pt x="866" y="398"/>
                  </a:lnTo>
                  <a:lnTo>
                    <a:pt x="866" y="398"/>
                  </a:lnTo>
                  <a:lnTo>
                    <a:pt x="870" y="398"/>
                  </a:lnTo>
                  <a:lnTo>
                    <a:pt x="870" y="398"/>
                  </a:lnTo>
                  <a:lnTo>
                    <a:pt x="891" y="392"/>
                  </a:lnTo>
                  <a:lnTo>
                    <a:pt x="891" y="392"/>
                  </a:lnTo>
                  <a:lnTo>
                    <a:pt x="891" y="392"/>
                  </a:lnTo>
                  <a:lnTo>
                    <a:pt x="895" y="392"/>
                  </a:lnTo>
                  <a:lnTo>
                    <a:pt x="895" y="392"/>
                  </a:lnTo>
                  <a:lnTo>
                    <a:pt x="911" y="387"/>
                  </a:lnTo>
                  <a:lnTo>
                    <a:pt x="911" y="387"/>
                  </a:lnTo>
                  <a:lnTo>
                    <a:pt x="915" y="387"/>
                  </a:lnTo>
                  <a:lnTo>
                    <a:pt x="915" y="387"/>
                  </a:lnTo>
                  <a:lnTo>
                    <a:pt x="933" y="382"/>
                  </a:lnTo>
                  <a:lnTo>
                    <a:pt x="933" y="382"/>
                  </a:lnTo>
                  <a:lnTo>
                    <a:pt x="936" y="382"/>
                  </a:lnTo>
                  <a:lnTo>
                    <a:pt x="936" y="382"/>
                  </a:lnTo>
                  <a:lnTo>
                    <a:pt x="952" y="376"/>
                  </a:lnTo>
                  <a:lnTo>
                    <a:pt x="952" y="376"/>
                  </a:lnTo>
                  <a:lnTo>
                    <a:pt x="956" y="374"/>
                  </a:lnTo>
                  <a:lnTo>
                    <a:pt x="956" y="374"/>
                  </a:lnTo>
                  <a:lnTo>
                    <a:pt x="974" y="369"/>
                  </a:lnTo>
                  <a:lnTo>
                    <a:pt x="974" y="369"/>
                  </a:lnTo>
                  <a:lnTo>
                    <a:pt x="978" y="367"/>
                  </a:lnTo>
                  <a:lnTo>
                    <a:pt x="978" y="367"/>
                  </a:lnTo>
                  <a:lnTo>
                    <a:pt x="994" y="362"/>
                  </a:lnTo>
                  <a:lnTo>
                    <a:pt x="994" y="362"/>
                  </a:lnTo>
                  <a:lnTo>
                    <a:pt x="994" y="362"/>
                  </a:lnTo>
                  <a:lnTo>
                    <a:pt x="1012" y="355"/>
                  </a:lnTo>
                  <a:lnTo>
                    <a:pt x="1012" y="355"/>
                  </a:lnTo>
                  <a:lnTo>
                    <a:pt x="1015" y="355"/>
                  </a:lnTo>
                  <a:lnTo>
                    <a:pt x="1015" y="355"/>
                  </a:lnTo>
                  <a:lnTo>
                    <a:pt x="1032" y="347"/>
                  </a:lnTo>
                  <a:lnTo>
                    <a:pt x="1032" y="347"/>
                  </a:lnTo>
                  <a:lnTo>
                    <a:pt x="1032" y="347"/>
                  </a:lnTo>
                  <a:lnTo>
                    <a:pt x="1048" y="340"/>
                  </a:lnTo>
                  <a:lnTo>
                    <a:pt x="1048" y="340"/>
                  </a:lnTo>
                  <a:lnTo>
                    <a:pt x="1051" y="338"/>
                  </a:lnTo>
                  <a:lnTo>
                    <a:pt x="1051" y="338"/>
                  </a:lnTo>
                  <a:lnTo>
                    <a:pt x="1066" y="331"/>
                  </a:lnTo>
                  <a:lnTo>
                    <a:pt x="1066" y="331"/>
                  </a:lnTo>
                  <a:lnTo>
                    <a:pt x="1068" y="329"/>
                  </a:lnTo>
                  <a:lnTo>
                    <a:pt x="1068" y="329"/>
                  </a:lnTo>
                  <a:lnTo>
                    <a:pt x="1082" y="324"/>
                  </a:lnTo>
                  <a:lnTo>
                    <a:pt x="1082" y="324"/>
                  </a:lnTo>
                  <a:lnTo>
                    <a:pt x="1084" y="322"/>
                  </a:lnTo>
                  <a:lnTo>
                    <a:pt x="1084" y="322"/>
                  </a:lnTo>
                  <a:lnTo>
                    <a:pt x="1098" y="313"/>
                  </a:lnTo>
                  <a:lnTo>
                    <a:pt x="1098" y="313"/>
                  </a:lnTo>
                  <a:lnTo>
                    <a:pt x="1102" y="313"/>
                  </a:lnTo>
                  <a:lnTo>
                    <a:pt x="1102" y="313"/>
                  </a:lnTo>
                  <a:lnTo>
                    <a:pt x="1113" y="306"/>
                  </a:lnTo>
                  <a:lnTo>
                    <a:pt x="1113" y="306"/>
                  </a:lnTo>
                  <a:lnTo>
                    <a:pt x="1116" y="304"/>
                  </a:lnTo>
                  <a:lnTo>
                    <a:pt x="1116" y="304"/>
                  </a:lnTo>
                  <a:lnTo>
                    <a:pt x="1129" y="295"/>
                  </a:lnTo>
                  <a:lnTo>
                    <a:pt x="1129" y="295"/>
                  </a:lnTo>
                  <a:lnTo>
                    <a:pt x="1131" y="293"/>
                  </a:lnTo>
                  <a:lnTo>
                    <a:pt x="1131" y="293"/>
                  </a:lnTo>
                  <a:lnTo>
                    <a:pt x="1143" y="286"/>
                  </a:lnTo>
                  <a:lnTo>
                    <a:pt x="1143" y="284"/>
                  </a:lnTo>
                  <a:lnTo>
                    <a:pt x="1143" y="284"/>
                  </a:lnTo>
                  <a:lnTo>
                    <a:pt x="1156" y="275"/>
                  </a:lnTo>
                  <a:lnTo>
                    <a:pt x="1156" y="275"/>
                  </a:lnTo>
                  <a:lnTo>
                    <a:pt x="1158" y="274"/>
                  </a:lnTo>
                  <a:lnTo>
                    <a:pt x="1158" y="274"/>
                  </a:lnTo>
                  <a:lnTo>
                    <a:pt x="1170" y="265"/>
                  </a:lnTo>
                  <a:lnTo>
                    <a:pt x="1170" y="265"/>
                  </a:lnTo>
                  <a:lnTo>
                    <a:pt x="1170" y="265"/>
                  </a:lnTo>
                  <a:lnTo>
                    <a:pt x="1177" y="257"/>
                  </a:lnTo>
                  <a:lnTo>
                    <a:pt x="1177" y="257"/>
                  </a:lnTo>
                  <a:lnTo>
                    <a:pt x="1179" y="256"/>
                  </a:lnTo>
                  <a:lnTo>
                    <a:pt x="1179" y="256"/>
                  </a:lnTo>
                  <a:lnTo>
                    <a:pt x="1183" y="252"/>
                  </a:lnTo>
                  <a:lnTo>
                    <a:pt x="1183" y="252"/>
                  </a:lnTo>
                  <a:lnTo>
                    <a:pt x="1186" y="248"/>
                  </a:lnTo>
                  <a:lnTo>
                    <a:pt x="1186" y="248"/>
                  </a:lnTo>
                  <a:lnTo>
                    <a:pt x="1190" y="245"/>
                  </a:lnTo>
                  <a:lnTo>
                    <a:pt x="1190" y="245"/>
                  </a:lnTo>
                  <a:lnTo>
                    <a:pt x="1194" y="243"/>
                  </a:lnTo>
                  <a:lnTo>
                    <a:pt x="1194" y="243"/>
                  </a:lnTo>
                  <a:lnTo>
                    <a:pt x="1197" y="238"/>
                  </a:lnTo>
                  <a:lnTo>
                    <a:pt x="1197" y="238"/>
                  </a:lnTo>
                  <a:lnTo>
                    <a:pt x="1199" y="236"/>
                  </a:lnTo>
                  <a:lnTo>
                    <a:pt x="1199" y="236"/>
                  </a:lnTo>
                  <a:lnTo>
                    <a:pt x="1203" y="232"/>
                  </a:lnTo>
                  <a:lnTo>
                    <a:pt x="1203" y="232"/>
                  </a:lnTo>
                  <a:lnTo>
                    <a:pt x="1206" y="229"/>
                  </a:lnTo>
                  <a:lnTo>
                    <a:pt x="1206" y="229"/>
                  </a:lnTo>
                  <a:lnTo>
                    <a:pt x="1212" y="223"/>
                  </a:lnTo>
                  <a:lnTo>
                    <a:pt x="1212" y="221"/>
                  </a:lnTo>
                  <a:lnTo>
                    <a:pt x="1212" y="221"/>
                  </a:lnTo>
                  <a:lnTo>
                    <a:pt x="1215" y="216"/>
                  </a:lnTo>
                  <a:lnTo>
                    <a:pt x="1217" y="216"/>
                  </a:lnTo>
                  <a:lnTo>
                    <a:pt x="1217" y="216"/>
                  </a:lnTo>
                  <a:lnTo>
                    <a:pt x="1222" y="207"/>
                  </a:lnTo>
                  <a:lnTo>
                    <a:pt x="1222" y="207"/>
                  </a:lnTo>
                  <a:lnTo>
                    <a:pt x="1224" y="205"/>
                  </a:lnTo>
                  <a:lnTo>
                    <a:pt x="1224" y="205"/>
                  </a:lnTo>
                  <a:lnTo>
                    <a:pt x="1230" y="198"/>
                  </a:lnTo>
                  <a:lnTo>
                    <a:pt x="1230" y="198"/>
                  </a:lnTo>
                  <a:lnTo>
                    <a:pt x="1231" y="194"/>
                  </a:lnTo>
                  <a:lnTo>
                    <a:pt x="1231" y="194"/>
                  </a:lnTo>
                  <a:lnTo>
                    <a:pt x="1235" y="187"/>
                  </a:lnTo>
                  <a:lnTo>
                    <a:pt x="1235" y="187"/>
                  </a:lnTo>
                  <a:lnTo>
                    <a:pt x="1237" y="185"/>
                  </a:lnTo>
                  <a:lnTo>
                    <a:pt x="1237" y="185"/>
                  </a:lnTo>
                  <a:lnTo>
                    <a:pt x="1240" y="176"/>
                  </a:lnTo>
                  <a:lnTo>
                    <a:pt x="1242" y="176"/>
                  </a:lnTo>
                  <a:lnTo>
                    <a:pt x="1242" y="176"/>
                  </a:lnTo>
                  <a:lnTo>
                    <a:pt x="1242" y="173"/>
                  </a:lnTo>
                  <a:lnTo>
                    <a:pt x="1242" y="173"/>
                  </a:lnTo>
                  <a:lnTo>
                    <a:pt x="1246" y="167"/>
                  </a:lnTo>
                  <a:lnTo>
                    <a:pt x="1246" y="167"/>
                  </a:lnTo>
                  <a:lnTo>
                    <a:pt x="1246" y="164"/>
                  </a:lnTo>
                  <a:lnTo>
                    <a:pt x="1246" y="164"/>
                  </a:lnTo>
                  <a:lnTo>
                    <a:pt x="1249" y="158"/>
                  </a:lnTo>
                  <a:lnTo>
                    <a:pt x="1249" y="158"/>
                  </a:lnTo>
                  <a:lnTo>
                    <a:pt x="1249" y="155"/>
                  </a:lnTo>
                  <a:lnTo>
                    <a:pt x="1249" y="155"/>
                  </a:lnTo>
                  <a:lnTo>
                    <a:pt x="1251" y="149"/>
                  </a:lnTo>
                  <a:lnTo>
                    <a:pt x="1251" y="149"/>
                  </a:lnTo>
                  <a:lnTo>
                    <a:pt x="1253" y="146"/>
                  </a:lnTo>
                  <a:lnTo>
                    <a:pt x="1253" y="146"/>
                  </a:lnTo>
                  <a:lnTo>
                    <a:pt x="1255" y="140"/>
                  </a:lnTo>
                  <a:lnTo>
                    <a:pt x="1255" y="140"/>
                  </a:lnTo>
                  <a:lnTo>
                    <a:pt x="1255" y="139"/>
                  </a:lnTo>
                  <a:lnTo>
                    <a:pt x="1255" y="137"/>
                  </a:lnTo>
                  <a:lnTo>
                    <a:pt x="1255" y="137"/>
                  </a:lnTo>
                  <a:lnTo>
                    <a:pt x="1257" y="130"/>
                  </a:lnTo>
                  <a:lnTo>
                    <a:pt x="1257" y="128"/>
                  </a:lnTo>
                  <a:lnTo>
                    <a:pt x="1257" y="128"/>
                  </a:lnTo>
                  <a:lnTo>
                    <a:pt x="1258" y="121"/>
                  </a:lnTo>
                  <a:lnTo>
                    <a:pt x="1258" y="121"/>
                  </a:lnTo>
                  <a:lnTo>
                    <a:pt x="1258" y="117"/>
                  </a:lnTo>
                  <a:lnTo>
                    <a:pt x="1258" y="117"/>
                  </a:lnTo>
                  <a:lnTo>
                    <a:pt x="1260" y="112"/>
                  </a:lnTo>
                  <a:lnTo>
                    <a:pt x="1260" y="112"/>
                  </a:lnTo>
                  <a:lnTo>
                    <a:pt x="1260" y="108"/>
                  </a:lnTo>
                  <a:lnTo>
                    <a:pt x="1260" y="108"/>
                  </a:lnTo>
                  <a:lnTo>
                    <a:pt x="1260" y="103"/>
                  </a:lnTo>
                  <a:lnTo>
                    <a:pt x="1260" y="101"/>
                  </a:lnTo>
                  <a:lnTo>
                    <a:pt x="1260" y="99"/>
                  </a:lnTo>
                  <a:lnTo>
                    <a:pt x="1260" y="99"/>
                  </a:lnTo>
                  <a:lnTo>
                    <a:pt x="1260" y="95"/>
                  </a:lnTo>
                  <a:lnTo>
                    <a:pt x="126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28" name="Freeform 551">
              <a:extLst>
                <a:ext uri="{FF2B5EF4-FFF2-40B4-BE49-F238E27FC236}">
                  <a16:creationId xmlns:a16="http://schemas.microsoft.com/office/drawing/2014/main" id="{65ED9CC0-6656-40F3-9F63-EFBC21993BEE}"/>
                </a:ext>
              </a:extLst>
            </p:cNvPr>
            <p:cNvSpPr>
              <a:spLocks/>
            </p:cNvSpPr>
            <p:nvPr/>
          </p:nvSpPr>
          <p:spPr bwMode="auto">
            <a:xfrm>
              <a:off x="16501079" y="8196585"/>
              <a:ext cx="2113857" cy="1124035"/>
            </a:xfrm>
            <a:custGeom>
              <a:avLst/>
              <a:gdLst>
                <a:gd name="T0" fmla="*/ 630 w 1260"/>
                <a:gd name="T1" fmla="*/ 0 h 670"/>
                <a:gd name="T2" fmla="*/ 502 w 1260"/>
                <a:gd name="T3" fmla="*/ 8 h 670"/>
                <a:gd name="T4" fmla="*/ 385 w 1260"/>
                <a:gd name="T5" fmla="*/ 27 h 670"/>
                <a:gd name="T6" fmla="*/ 277 w 1260"/>
                <a:gd name="T7" fmla="*/ 56 h 670"/>
                <a:gd name="T8" fmla="*/ 184 w 1260"/>
                <a:gd name="T9" fmla="*/ 98 h 670"/>
                <a:gd name="T10" fmla="*/ 108 w 1260"/>
                <a:gd name="T11" fmla="*/ 144 h 670"/>
                <a:gd name="T12" fmla="*/ 76 w 1260"/>
                <a:gd name="T13" fmla="*/ 171 h 670"/>
                <a:gd name="T14" fmla="*/ 49 w 1260"/>
                <a:gd name="T15" fmla="*/ 200 h 670"/>
                <a:gd name="T16" fmla="*/ 27 w 1260"/>
                <a:gd name="T17" fmla="*/ 231 h 670"/>
                <a:gd name="T18" fmla="*/ 13 w 1260"/>
                <a:gd name="T19" fmla="*/ 261 h 670"/>
                <a:gd name="T20" fmla="*/ 4 w 1260"/>
                <a:gd name="T21" fmla="*/ 294 h 670"/>
                <a:gd name="T22" fmla="*/ 0 w 1260"/>
                <a:gd name="T23" fmla="*/ 328 h 670"/>
                <a:gd name="T24" fmla="*/ 0 w 1260"/>
                <a:gd name="T25" fmla="*/ 344 h 670"/>
                <a:gd name="T26" fmla="*/ 7 w 1260"/>
                <a:gd name="T27" fmla="*/ 378 h 670"/>
                <a:gd name="T28" fmla="*/ 20 w 1260"/>
                <a:gd name="T29" fmla="*/ 411 h 670"/>
                <a:gd name="T30" fmla="*/ 38 w 1260"/>
                <a:gd name="T31" fmla="*/ 441 h 670"/>
                <a:gd name="T32" fmla="*/ 61 w 1260"/>
                <a:gd name="T33" fmla="*/ 472 h 670"/>
                <a:gd name="T34" fmla="*/ 90 w 1260"/>
                <a:gd name="T35" fmla="*/ 501 h 670"/>
                <a:gd name="T36" fmla="*/ 144 w 1260"/>
                <a:gd name="T37" fmla="*/ 542 h 670"/>
                <a:gd name="T38" fmla="*/ 229 w 1260"/>
                <a:gd name="T39" fmla="*/ 589 h 670"/>
                <a:gd name="T40" fmla="*/ 330 w 1260"/>
                <a:gd name="T41" fmla="*/ 627 h 670"/>
                <a:gd name="T42" fmla="*/ 443 w 1260"/>
                <a:gd name="T43" fmla="*/ 654 h 670"/>
                <a:gd name="T44" fmla="*/ 565 w 1260"/>
                <a:gd name="T45" fmla="*/ 668 h 670"/>
                <a:gd name="T46" fmla="*/ 630 w 1260"/>
                <a:gd name="T47" fmla="*/ 670 h 670"/>
                <a:gd name="T48" fmla="*/ 758 w 1260"/>
                <a:gd name="T49" fmla="*/ 663 h 670"/>
                <a:gd name="T50" fmla="*/ 875 w 1260"/>
                <a:gd name="T51" fmla="*/ 641 h 670"/>
                <a:gd name="T52" fmla="*/ 983 w 1260"/>
                <a:gd name="T53" fmla="*/ 609 h 670"/>
                <a:gd name="T54" fmla="*/ 1077 w 1260"/>
                <a:gd name="T55" fmla="*/ 566 h 670"/>
                <a:gd name="T56" fmla="*/ 1152 w 1260"/>
                <a:gd name="T57" fmla="*/ 515 h 670"/>
                <a:gd name="T58" fmla="*/ 1185 w 1260"/>
                <a:gd name="T59" fmla="*/ 486 h 670"/>
                <a:gd name="T60" fmla="*/ 1212 w 1260"/>
                <a:gd name="T61" fmla="*/ 458 h 670"/>
                <a:gd name="T62" fmla="*/ 1231 w 1260"/>
                <a:gd name="T63" fmla="*/ 427 h 670"/>
                <a:gd name="T64" fmla="*/ 1248 w 1260"/>
                <a:gd name="T65" fmla="*/ 395 h 670"/>
                <a:gd name="T66" fmla="*/ 1257 w 1260"/>
                <a:gd name="T67" fmla="*/ 362 h 670"/>
                <a:gd name="T68" fmla="*/ 1260 w 1260"/>
                <a:gd name="T69" fmla="*/ 328 h 670"/>
                <a:gd name="T70" fmla="*/ 1260 w 1260"/>
                <a:gd name="T71" fmla="*/ 312 h 670"/>
                <a:gd name="T72" fmla="*/ 1253 w 1260"/>
                <a:gd name="T73" fmla="*/ 278 h 670"/>
                <a:gd name="T74" fmla="*/ 1240 w 1260"/>
                <a:gd name="T75" fmla="*/ 247 h 670"/>
                <a:gd name="T76" fmla="*/ 1222 w 1260"/>
                <a:gd name="T77" fmla="*/ 216 h 670"/>
                <a:gd name="T78" fmla="*/ 1199 w 1260"/>
                <a:gd name="T79" fmla="*/ 186 h 670"/>
                <a:gd name="T80" fmla="*/ 1170 w 1260"/>
                <a:gd name="T81" fmla="*/ 159 h 670"/>
                <a:gd name="T82" fmla="*/ 1116 w 1260"/>
                <a:gd name="T83" fmla="*/ 121 h 670"/>
                <a:gd name="T84" fmla="*/ 1032 w 1260"/>
                <a:gd name="T85" fmla="*/ 76 h 670"/>
                <a:gd name="T86" fmla="*/ 931 w 1260"/>
                <a:gd name="T87" fmla="*/ 40 h 670"/>
                <a:gd name="T88" fmla="*/ 817 w 1260"/>
                <a:gd name="T89" fmla="*/ 17 h 670"/>
                <a:gd name="T90" fmla="*/ 695 w 1260"/>
                <a:gd name="T91" fmla="*/ 2 h 670"/>
                <a:gd name="T92" fmla="*/ 630 w 1260"/>
                <a:gd name="T93"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0" h="670">
                  <a:moveTo>
                    <a:pt x="630" y="0"/>
                  </a:moveTo>
                  <a:lnTo>
                    <a:pt x="630" y="0"/>
                  </a:lnTo>
                  <a:lnTo>
                    <a:pt x="565" y="2"/>
                  </a:lnTo>
                  <a:lnTo>
                    <a:pt x="502" y="8"/>
                  </a:lnTo>
                  <a:lnTo>
                    <a:pt x="443" y="17"/>
                  </a:lnTo>
                  <a:lnTo>
                    <a:pt x="385" y="27"/>
                  </a:lnTo>
                  <a:lnTo>
                    <a:pt x="330" y="40"/>
                  </a:lnTo>
                  <a:lnTo>
                    <a:pt x="277" y="56"/>
                  </a:lnTo>
                  <a:lnTo>
                    <a:pt x="229" y="76"/>
                  </a:lnTo>
                  <a:lnTo>
                    <a:pt x="184" y="98"/>
                  </a:lnTo>
                  <a:lnTo>
                    <a:pt x="144" y="121"/>
                  </a:lnTo>
                  <a:lnTo>
                    <a:pt x="108" y="144"/>
                  </a:lnTo>
                  <a:lnTo>
                    <a:pt x="90" y="159"/>
                  </a:lnTo>
                  <a:lnTo>
                    <a:pt x="76" y="171"/>
                  </a:lnTo>
                  <a:lnTo>
                    <a:pt x="61" y="186"/>
                  </a:lnTo>
                  <a:lnTo>
                    <a:pt x="49" y="200"/>
                  </a:lnTo>
                  <a:lnTo>
                    <a:pt x="38" y="216"/>
                  </a:lnTo>
                  <a:lnTo>
                    <a:pt x="27" y="231"/>
                  </a:lnTo>
                  <a:lnTo>
                    <a:pt x="20" y="247"/>
                  </a:lnTo>
                  <a:lnTo>
                    <a:pt x="13" y="261"/>
                  </a:lnTo>
                  <a:lnTo>
                    <a:pt x="7" y="278"/>
                  </a:lnTo>
                  <a:lnTo>
                    <a:pt x="4" y="294"/>
                  </a:lnTo>
                  <a:lnTo>
                    <a:pt x="0" y="312"/>
                  </a:lnTo>
                  <a:lnTo>
                    <a:pt x="0" y="328"/>
                  </a:lnTo>
                  <a:lnTo>
                    <a:pt x="0" y="328"/>
                  </a:lnTo>
                  <a:lnTo>
                    <a:pt x="0" y="344"/>
                  </a:lnTo>
                  <a:lnTo>
                    <a:pt x="4" y="362"/>
                  </a:lnTo>
                  <a:lnTo>
                    <a:pt x="7" y="378"/>
                  </a:lnTo>
                  <a:lnTo>
                    <a:pt x="13" y="395"/>
                  </a:lnTo>
                  <a:lnTo>
                    <a:pt x="20" y="411"/>
                  </a:lnTo>
                  <a:lnTo>
                    <a:pt x="27" y="427"/>
                  </a:lnTo>
                  <a:lnTo>
                    <a:pt x="38" y="441"/>
                  </a:lnTo>
                  <a:lnTo>
                    <a:pt x="49" y="458"/>
                  </a:lnTo>
                  <a:lnTo>
                    <a:pt x="61" y="472"/>
                  </a:lnTo>
                  <a:lnTo>
                    <a:pt x="76" y="486"/>
                  </a:lnTo>
                  <a:lnTo>
                    <a:pt x="90" y="501"/>
                  </a:lnTo>
                  <a:lnTo>
                    <a:pt x="108" y="515"/>
                  </a:lnTo>
                  <a:lnTo>
                    <a:pt x="144" y="542"/>
                  </a:lnTo>
                  <a:lnTo>
                    <a:pt x="184" y="566"/>
                  </a:lnTo>
                  <a:lnTo>
                    <a:pt x="229" y="589"/>
                  </a:lnTo>
                  <a:lnTo>
                    <a:pt x="277" y="609"/>
                  </a:lnTo>
                  <a:lnTo>
                    <a:pt x="330" y="627"/>
                  </a:lnTo>
                  <a:lnTo>
                    <a:pt x="385" y="641"/>
                  </a:lnTo>
                  <a:lnTo>
                    <a:pt x="443" y="654"/>
                  </a:lnTo>
                  <a:lnTo>
                    <a:pt x="502" y="663"/>
                  </a:lnTo>
                  <a:lnTo>
                    <a:pt x="565" y="668"/>
                  </a:lnTo>
                  <a:lnTo>
                    <a:pt x="630" y="670"/>
                  </a:lnTo>
                  <a:lnTo>
                    <a:pt x="630" y="670"/>
                  </a:lnTo>
                  <a:lnTo>
                    <a:pt x="695" y="668"/>
                  </a:lnTo>
                  <a:lnTo>
                    <a:pt x="758" y="663"/>
                  </a:lnTo>
                  <a:lnTo>
                    <a:pt x="817" y="654"/>
                  </a:lnTo>
                  <a:lnTo>
                    <a:pt x="875" y="641"/>
                  </a:lnTo>
                  <a:lnTo>
                    <a:pt x="931" y="627"/>
                  </a:lnTo>
                  <a:lnTo>
                    <a:pt x="983" y="609"/>
                  </a:lnTo>
                  <a:lnTo>
                    <a:pt x="1032" y="589"/>
                  </a:lnTo>
                  <a:lnTo>
                    <a:pt x="1077" y="566"/>
                  </a:lnTo>
                  <a:lnTo>
                    <a:pt x="1116" y="542"/>
                  </a:lnTo>
                  <a:lnTo>
                    <a:pt x="1152" y="515"/>
                  </a:lnTo>
                  <a:lnTo>
                    <a:pt x="1170" y="501"/>
                  </a:lnTo>
                  <a:lnTo>
                    <a:pt x="1185" y="486"/>
                  </a:lnTo>
                  <a:lnTo>
                    <a:pt x="1199" y="472"/>
                  </a:lnTo>
                  <a:lnTo>
                    <a:pt x="1212" y="458"/>
                  </a:lnTo>
                  <a:lnTo>
                    <a:pt x="1222" y="441"/>
                  </a:lnTo>
                  <a:lnTo>
                    <a:pt x="1231" y="427"/>
                  </a:lnTo>
                  <a:lnTo>
                    <a:pt x="1240" y="411"/>
                  </a:lnTo>
                  <a:lnTo>
                    <a:pt x="1248" y="395"/>
                  </a:lnTo>
                  <a:lnTo>
                    <a:pt x="1253" y="378"/>
                  </a:lnTo>
                  <a:lnTo>
                    <a:pt x="1257" y="362"/>
                  </a:lnTo>
                  <a:lnTo>
                    <a:pt x="1260" y="344"/>
                  </a:lnTo>
                  <a:lnTo>
                    <a:pt x="1260" y="328"/>
                  </a:lnTo>
                  <a:lnTo>
                    <a:pt x="1260" y="328"/>
                  </a:lnTo>
                  <a:lnTo>
                    <a:pt x="1260" y="312"/>
                  </a:lnTo>
                  <a:lnTo>
                    <a:pt x="1257" y="294"/>
                  </a:lnTo>
                  <a:lnTo>
                    <a:pt x="1253" y="278"/>
                  </a:lnTo>
                  <a:lnTo>
                    <a:pt x="1248" y="261"/>
                  </a:lnTo>
                  <a:lnTo>
                    <a:pt x="1240" y="247"/>
                  </a:lnTo>
                  <a:lnTo>
                    <a:pt x="1231" y="231"/>
                  </a:lnTo>
                  <a:lnTo>
                    <a:pt x="1222" y="216"/>
                  </a:lnTo>
                  <a:lnTo>
                    <a:pt x="1212" y="200"/>
                  </a:lnTo>
                  <a:lnTo>
                    <a:pt x="1199" y="186"/>
                  </a:lnTo>
                  <a:lnTo>
                    <a:pt x="1185" y="171"/>
                  </a:lnTo>
                  <a:lnTo>
                    <a:pt x="1170" y="159"/>
                  </a:lnTo>
                  <a:lnTo>
                    <a:pt x="1152" y="144"/>
                  </a:lnTo>
                  <a:lnTo>
                    <a:pt x="1116" y="121"/>
                  </a:lnTo>
                  <a:lnTo>
                    <a:pt x="1077" y="98"/>
                  </a:lnTo>
                  <a:lnTo>
                    <a:pt x="1032" y="76"/>
                  </a:lnTo>
                  <a:lnTo>
                    <a:pt x="983" y="56"/>
                  </a:lnTo>
                  <a:lnTo>
                    <a:pt x="931" y="40"/>
                  </a:lnTo>
                  <a:lnTo>
                    <a:pt x="875" y="27"/>
                  </a:lnTo>
                  <a:lnTo>
                    <a:pt x="817" y="17"/>
                  </a:lnTo>
                  <a:lnTo>
                    <a:pt x="758" y="8"/>
                  </a:lnTo>
                  <a:lnTo>
                    <a:pt x="695" y="2"/>
                  </a:lnTo>
                  <a:lnTo>
                    <a:pt x="630" y="0"/>
                  </a:lnTo>
                  <a:lnTo>
                    <a:pt x="630"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29" name="Freeform 554">
              <a:extLst>
                <a:ext uri="{FF2B5EF4-FFF2-40B4-BE49-F238E27FC236}">
                  <a16:creationId xmlns:a16="http://schemas.microsoft.com/office/drawing/2014/main" id="{59461243-71BC-4651-A0C9-2F03C79A4CAC}"/>
                </a:ext>
              </a:extLst>
            </p:cNvPr>
            <p:cNvSpPr>
              <a:spLocks/>
            </p:cNvSpPr>
            <p:nvPr/>
          </p:nvSpPr>
          <p:spPr bwMode="auto">
            <a:xfrm>
              <a:off x="11110745" y="10238302"/>
              <a:ext cx="2113857" cy="709652"/>
            </a:xfrm>
            <a:custGeom>
              <a:avLst/>
              <a:gdLst>
                <a:gd name="T0" fmla="*/ 1258 w 1260"/>
                <a:gd name="T1" fmla="*/ 25 h 423"/>
                <a:gd name="T2" fmla="*/ 1249 w 1260"/>
                <a:gd name="T3" fmla="*/ 61 h 423"/>
                <a:gd name="T4" fmla="*/ 1237 w 1260"/>
                <a:gd name="T5" fmla="*/ 92 h 423"/>
                <a:gd name="T6" fmla="*/ 1217 w 1260"/>
                <a:gd name="T7" fmla="*/ 121 h 423"/>
                <a:gd name="T8" fmla="*/ 1197 w 1260"/>
                <a:gd name="T9" fmla="*/ 144 h 423"/>
                <a:gd name="T10" fmla="*/ 1177 w 1260"/>
                <a:gd name="T11" fmla="*/ 164 h 423"/>
                <a:gd name="T12" fmla="*/ 1129 w 1260"/>
                <a:gd name="T13" fmla="*/ 202 h 423"/>
                <a:gd name="T14" fmla="*/ 1082 w 1260"/>
                <a:gd name="T15" fmla="*/ 229 h 423"/>
                <a:gd name="T16" fmla="*/ 1032 w 1260"/>
                <a:gd name="T17" fmla="*/ 252 h 423"/>
                <a:gd name="T18" fmla="*/ 956 w 1260"/>
                <a:gd name="T19" fmla="*/ 281 h 423"/>
                <a:gd name="T20" fmla="*/ 895 w 1260"/>
                <a:gd name="T21" fmla="*/ 297 h 423"/>
                <a:gd name="T22" fmla="*/ 821 w 1260"/>
                <a:gd name="T23" fmla="*/ 313 h 423"/>
                <a:gd name="T24" fmla="*/ 756 w 1260"/>
                <a:gd name="T25" fmla="*/ 321 h 423"/>
                <a:gd name="T26" fmla="*/ 695 w 1260"/>
                <a:gd name="T27" fmla="*/ 326 h 423"/>
                <a:gd name="T28" fmla="*/ 641 w 1260"/>
                <a:gd name="T29" fmla="*/ 328 h 423"/>
                <a:gd name="T30" fmla="*/ 582 w 1260"/>
                <a:gd name="T31" fmla="*/ 326 h 423"/>
                <a:gd name="T32" fmla="*/ 531 w 1260"/>
                <a:gd name="T33" fmla="*/ 324 h 423"/>
                <a:gd name="T34" fmla="*/ 472 w 1260"/>
                <a:gd name="T35" fmla="*/ 317 h 423"/>
                <a:gd name="T36" fmla="*/ 414 w 1260"/>
                <a:gd name="T37" fmla="*/ 308 h 423"/>
                <a:gd name="T38" fmla="*/ 348 w 1260"/>
                <a:gd name="T39" fmla="*/ 294 h 423"/>
                <a:gd name="T40" fmla="*/ 292 w 1260"/>
                <a:gd name="T41" fmla="*/ 277 h 423"/>
                <a:gd name="T42" fmla="*/ 227 w 1260"/>
                <a:gd name="T43" fmla="*/ 252 h 423"/>
                <a:gd name="T44" fmla="*/ 182 w 1260"/>
                <a:gd name="T45" fmla="*/ 231 h 423"/>
                <a:gd name="T46" fmla="*/ 141 w 1260"/>
                <a:gd name="T47" fmla="*/ 207 h 423"/>
                <a:gd name="T48" fmla="*/ 103 w 1260"/>
                <a:gd name="T49" fmla="*/ 180 h 423"/>
                <a:gd name="T50" fmla="*/ 70 w 1260"/>
                <a:gd name="T51" fmla="*/ 151 h 423"/>
                <a:gd name="T52" fmla="*/ 43 w 1260"/>
                <a:gd name="T53" fmla="*/ 121 h 423"/>
                <a:gd name="T54" fmla="*/ 18 w 1260"/>
                <a:gd name="T55" fmla="*/ 81 h 423"/>
                <a:gd name="T56" fmla="*/ 6 w 1260"/>
                <a:gd name="T57" fmla="*/ 49 h 423"/>
                <a:gd name="T58" fmla="*/ 0 w 1260"/>
                <a:gd name="T59" fmla="*/ 15 h 423"/>
                <a:gd name="T60" fmla="*/ 2 w 1260"/>
                <a:gd name="T61" fmla="*/ 121 h 423"/>
                <a:gd name="T62" fmla="*/ 9 w 1260"/>
                <a:gd name="T63" fmla="*/ 153 h 423"/>
                <a:gd name="T64" fmla="*/ 29 w 1260"/>
                <a:gd name="T65" fmla="*/ 195 h 423"/>
                <a:gd name="T66" fmla="*/ 51 w 1260"/>
                <a:gd name="T67" fmla="*/ 225 h 423"/>
                <a:gd name="T68" fmla="*/ 81 w 1260"/>
                <a:gd name="T69" fmla="*/ 258 h 423"/>
                <a:gd name="T70" fmla="*/ 114 w 1260"/>
                <a:gd name="T71" fmla="*/ 285 h 423"/>
                <a:gd name="T72" fmla="*/ 164 w 1260"/>
                <a:gd name="T73" fmla="*/ 317 h 423"/>
                <a:gd name="T74" fmla="*/ 209 w 1260"/>
                <a:gd name="T75" fmla="*/ 339 h 423"/>
                <a:gd name="T76" fmla="*/ 256 w 1260"/>
                <a:gd name="T77" fmla="*/ 358 h 423"/>
                <a:gd name="T78" fmla="*/ 308 w 1260"/>
                <a:gd name="T79" fmla="*/ 376 h 423"/>
                <a:gd name="T80" fmla="*/ 371 w 1260"/>
                <a:gd name="T81" fmla="*/ 394 h 423"/>
                <a:gd name="T82" fmla="*/ 432 w 1260"/>
                <a:gd name="T83" fmla="*/ 407 h 423"/>
                <a:gd name="T84" fmla="*/ 497 w 1260"/>
                <a:gd name="T85" fmla="*/ 416 h 423"/>
                <a:gd name="T86" fmla="*/ 547 w 1260"/>
                <a:gd name="T87" fmla="*/ 420 h 423"/>
                <a:gd name="T88" fmla="*/ 598 w 1260"/>
                <a:gd name="T89" fmla="*/ 423 h 423"/>
                <a:gd name="T90" fmla="*/ 654 w 1260"/>
                <a:gd name="T91" fmla="*/ 423 h 423"/>
                <a:gd name="T92" fmla="*/ 717 w 1260"/>
                <a:gd name="T93" fmla="*/ 420 h 423"/>
                <a:gd name="T94" fmla="*/ 776 w 1260"/>
                <a:gd name="T95" fmla="*/ 414 h 423"/>
                <a:gd name="T96" fmla="*/ 844 w 1260"/>
                <a:gd name="T97" fmla="*/ 403 h 423"/>
                <a:gd name="T98" fmla="*/ 911 w 1260"/>
                <a:gd name="T99" fmla="*/ 389 h 423"/>
                <a:gd name="T100" fmla="*/ 974 w 1260"/>
                <a:gd name="T101" fmla="*/ 371 h 423"/>
                <a:gd name="T102" fmla="*/ 1032 w 1260"/>
                <a:gd name="T103" fmla="*/ 348 h 423"/>
                <a:gd name="T104" fmla="*/ 1084 w 1260"/>
                <a:gd name="T105" fmla="*/ 322 h 423"/>
                <a:gd name="T106" fmla="*/ 1131 w 1260"/>
                <a:gd name="T107" fmla="*/ 295 h 423"/>
                <a:gd name="T108" fmla="*/ 1177 w 1260"/>
                <a:gd name="T109" fmla="*/ 259 h 423"/>
                <a:gd name="T110" fmla="*/ 1197 w 1260"/>
                <a:gd name="T111" fmla="*/ 240 h 423"/>
                <a:gd name="T112" fmla="*/ 1217 w 1260"/>
                <a:gd name="T113" fmla="*/ 216 h 423"/>
                <a:gd name="T114" fmla="*/ 1237 w 1260"/>
                <a:gd name="T115" fmla="*/ 187 h 423"/>
                <a:gd name="T116" fmla="*/ 1249 w 1260"/>
                <a:gd name="T117" fmla="*/ 160 h 423"/>
                <a:gd name="T118" fmla="*/ 1257 w 1260"/>
                <a:gd name="T119" fmla="*/ 130 h 423"/>
                <a:gd name="T120" fmla="*/ 1260 w 1260"/>
                <a:gd name="T121" fmla="*/ 10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0" h="423">
                  <a:moveTo>
                    <a:pt x="1260" y="0"/>
                  </a:moveTo>
                  <a:lnTo>
                    <a:pt x="1260" y="0"/>
                  </a:lnTo>
                  <a:lnTo>
                    <a:pt x="1260" y="7"/>
                  </a:lnTo>
                  <a:lnTo>
                    <a:pt x="1260" y="7"/>
                  </a:lnTo>
                  <a:lnTo>
                    <a:pt x="1260" y="13"/>
                  </a:lnTo>
                  <a:lnTo>
                    <a:pt x="1260" y="13"/>
                  </a:lnTo>
                  <a:lnTo>
                    <a:pt x="1260" y="16"/>
                  </a:lnTo>
                  <a:lnTo>
                    <a:pt x="1260" y="16"/>
                  </a:lnTo>
                  <a:lnTo>
                    <a:pt x="1260" y="24"/>
                  </a:lnTo>
                  <a:lnTo>
                    <a:pt x="1260" y="24"/>
                  </a:lnTo>
                  <a:lnTo>
                    <a:pt x="1258" y="25"/>
                  </a:lnTo>
                  <a:lnTo>
                    <a:pt x="1258" y="25"/>
                  </a:lnTo>
                  <a:lnTo>
                    <a:pt x="1258" y="34"/>
                  </a:lnTo>
                  <a:lnTo>
                    <a:pt x="1258" y="34"/>
                  </a:lnTo>
                  <a:lnTo>
                    <a:pt x="1258" y="34"/>
                  </a:lnTo>
                  <a:lnTo>
                    <a:pt x="1255" y="43"/>
                  </a:lnTo>
                  <a:lnTo>
                    <a:pt x="1255" y="43"/>
                  </a:lnTo>
                  <a:lnTo>
                    <a:pt x="1255" y="45"/>
                  </a:lnTo>
                  <a:lnTo>
                    <a:pt x="1255" y="45"/>
                  </a:lnTo>
                  <a:lnTo>
                    <a:pt x="1253" y="52"/>
                  </a:lnTo>
                  <a:lnTo>
                    <a:pt x="1253" y="52"/>
                  </a:lnTo>
                  <a:lnTo>
                    <a:pt x="1251" y="56"/>
                  </a:lnTo>
                  <a:lnTo>
                    <a:pt x="1251" y="56"/>
                  </a:lnTo>
                  <a:lnTo>
                    <a:pt x="1249" y="61"/>
                  </a:lnTo>
                  <a:lnTo>
                    <a:pt x="1249" y="61"/>
                  </a:lnTo>
                  <a:lnTo>
                    <a:pt x="1249" y="65"/>
                  </a:lnTo>
                  <a:lnTo>
                    <a:pt x="1249" y="65"/>
                  </a:lnTo>
                  <a:lnTo>
                    <a:pt x="1246" y="70"/>
                  </a:lnTo>
                  <a:lnTo>
                    <a:pt x="1246" y="70"/>
                  </a:lnTo>
                  <a:lnTo>
                    <a:pt x="1246" y="74"/>
                  </a:lnTo>
                  <a:lnTo>
                    <a:pt x="1246" y="74"/>
                  </a:lnTo>
                  <a:lnTo>
                    <a:pt x="1242" y="79"/>
                  </a:lnTo>
                  <a:lnTo>
                    <a:pt x="1242" y="79"/>
                  </a:lnTo>
                  <a:lnTo>
                    <a:pt x="1240" y="81"/>
                  </a:lnTo>
                  <a:lnTo>
                    <a:pt x="1240" y="81"/>
                  </a:lnTo>
                  <a:lnTo>
                    <a:pt x="1237" y="92"/>
                  </a:lnTo>
                  <a:lnTo>
                    <a:pt x="1237" y="92"/>
                  </a:lnTo>
                  <a:lnTo>
                    <a:pt x="1235" y="94"/>
                  </a:lnTo>
                  <a:lnTo>
                    <a:pt x="1235" y="94"/>
                  </a:lnTo>
                  <a:lnTo>
                    <a:pt x="1231" y="101"/>
                  </a:lnTo>
                  <a:lnTo>
                    <a:pt x="1231" y="101"/>
                  </a:lnTo>
                  <a:lnTo>
                    <a:pt x="1230" y="103"/>
                  </a:lnTo>
                  <a:lnTo>
                    <a:pt x="1230" y="103"/>
                  </a:lnTo>
                  <a:lnTo>
                    <a:pt x="1224" y="110"/>
                  </a:lnTo>
                  <a:lnTo>
                    <a:pt x="1224" y="110"/>
                  </a:lnTo>
                  <a:lnTo>
                    <a:pt x="1222" y="114"/>
                  </a:lnTo>
                  <a:lnTo>
                    <a:pt x="1222" y="114"/>
                  </a:lnTo>
                  <a:lnTo>
                    <a:pt x="1217" y="121"/>
                  </a:lnTo>
                  <a:lnTo>
                    <a:pt x="1217" y="121"/>
                  </a:lnTo>
                  <a:lnTo>
                    <a:pt x="1212" y="128"/>
                  </a:lnTo>
                  <a:lnTo>
                    <a:pt x="1212" y="128"/>
                  </a:lnTo>
                  <a:lnTo>
                    <a:pt x="1212" y="128"/>
                  </a:lnTo>
                  <a:lnTo>
                    <a:pt x="1206" y="135"/>
                  </a:lnTo>
                  <a:lnTo>
                    <a:pt x="1206" y="135"/>
                  </a:lnTo>
                  <a:lnTo>
                    <a:pt x="1204" y="137"/>
                  </a:lnTo>
                  <a:lnTo>
                    <a:pt x="1204" y="137"/>
                  </a:lnTo>
                  <a:lnTo>
                    <a:pt x="1199" y="142"/>
                  </a:lnTo>
                  <a:lnTo>
                    <a:pt x="1199" y="142"/>
                  </a:lnTo>
                  <a:lnTo>
                    <a:pt x="1197" y="144"/>
                  </a:lnTo>
                  <a:lnTo>
                    <a:pt x="1197" y="144"/>
                  </a:lnTo>
                  <a:lnTo>
                    <a:pt x="1194" y="148"/>
                  </a:lnTo>
                  <a:lnTo>
                    <a:pt x="1194" y="148"/>
                  </a:lnTo>
                  <a:lnTo>
                    <a:pt x="1190" y="151"/>
                  </a:lnTo>
                  <a:lnTo>
                    <a:pt x="1190" y="151"/>
                  </a:lnTo>
                  <a:lnTo>
                    <a:pt x="1186" y="155"/>
                  </a:lnTo>
                  <a:lnTo>
                    <a:pt x="1186" y="155"/>
                  </a:lnTo>
                  <a:lnTo>
                    <a:pt x="1185" y="157"/>
                  </a:lnTo>
                  <a:lnTo>
                    <a:pt x="1185" y="157"/>
                  </a:lnTo>
                  <a:lnTo>
                    <a:pt x="1179" y="162"/>
                  </a:lnTo>
                  <a:lnTo>
                    <a:pt x="1179" y="162"/>
                  </a:lnTo>
                  <a:lnTo>
                    <a:pt x="1177" y="164"/>
                  </a:lnTo>
                  <a:lnTo>
                    <a:pt x="1177" y="164"/>
                  </a:lnTo>
                  <a:lnTo>
                    <a:pt x="1170" y="171"/>
                  </a:lnTo>
                  <a:lnTo>
                    <a:pt x="1170" y="171"/>
                  </a:lnTo>
                  <a:lnTo>
                    <a:pt x="1158" y="180"/>
                  </a:lnTo>
                  <a:lnTo>
                    <a:pt x="1158" y="180"/>
                  </a:lnTo>
                  <a:lnTo>
                    <a:pt x="1156" y="182"/>
                  </a:lnTo>
                  <a:lnTo>
                    <a:pt x="1156" y="182"/>
                  </a:lnTo>
                  <a:lnTo>
                    <a:pt x="1143" y="191"/>
                  </a:lnTo>
                  <a:lnTo>
                    <a:pt x="1143" y="191"/>
                  </a:lnTo>
                  <a:lnTo>
                    <a:pt x="1143" y="191"/>
                  </a:lnTo>
                  <a:lnTo>
                    <a:pt x="1131" y="200"/>
                  </a:lnTo>
                  <a:lnTo>
                    <a:pt x="1131" y="200"/>
                  </a:lnTo>
                  <a:lnTo>
                    <a:pt x="1129" y="202"/>
                  </a:lnTo>
                  <a:lnTo>
                    <a:pt x="1129" y="202"/>
                  </a:lnTo>
                  <a:lnTo>
                    <a:pt x="1116" y="209"/>
                  </a:lnTo>
                  <a:lnTo>
                    <a:pt x="1116" y="209"/>
                  </a:lnTo>
                  <a:lnTo>
                    <a:pt x="1113" y="211"/>
                  </a:lnTo>
                  <a:lnTo>
                    <a:pt x="1113" y="211"/>
                  </a:lnTo>
                  <a:lnTo>
                    <a:pt x="1102" y="218"/>
                  </a:lnTo>
                  <a:lnTo>
                    <a:pt x="1102" y="218"/>
                  </a:lnTo>
                  <a:lnTo>
                    <a:pt x="1098" y="220"/>
                  </a:lnTo>
                  <a:lnTo>
                    <a:pt x="1098" y="220"/>
                  </a:lnTo>
                  <a:lnTo>
                    <a:pt x="1084" y="227"/>
                  </a:lnTo>
                  <a:lnTo>
                    <a:pt x="1084" y="227"/>
                  </a:lnTo>
                  <a:lnTo>
                    <a:pt x="1082" y="229"/>
                  </a:lnTo>
                  <a:lnTo>
                    <a:pt x="1082" y="229"/>
                  </a:lnTo>
                  <a:lnTo>
                    <a:pt x="1069" y="236"/>
                  </a:lnTo>
                  <a:lnTo>
                    <a:pt x="1069" y="236"/>
                  </a:lnTo>
                  <a:lnTo>
                    <a:pt x="1066" y="238"/>
                  </a:lnTo>
                  <a:lnTo>
                    <a:pt x="1066" y="238"/>
                  </a:lnTo>
                  <a:lnTo>
                    <a:pt x="1051" y="245"/>
                  </a:lnTo>
                  <a:lnTo>
                    <a:pt x="1051" y="245"/>
                  </a:lnTo>
                  <a:lnTo>
                    <a:pt x="1048" y="247"/>
                  </a:lnTo>
                  <a:lnTo>
                    <a:pt x="1048" y="247"/>
                  </a:lnTo>
                  <a:lnTo>
                    <a:pt x="1032" y="252"/>
                  </a:lnTo>
                  <a:lnTo>
                    <a:pt x="1032" y="252"/>
                  </a:lnTo>
                  <a:lnTo>
                    <a:pt x="1032" y="252"/>
                  </a:lnTo>
                  <a:lnTo>
                    <a:pt x="1015" y="259"/>
                  </a:lnTo>
                  <a:lnTo>
                    <a:pt x="1015" y="259"/>
                  </a:lnTo>
                  <a:lnTo>
                    <a:pt x="1012" y="261"/>
                  </a:lnTo>
                  <a:lnTo>
                    <a:pt x="1012" y="261"/>
                  </a:lnTo>
                  <a:lnTo>
                    <a:pt x="996" y="268"/>
                  </a:lnTo>
                  <a:lnTo>
                    <a:pt x="994" y="268"/>
                  </a:lnTo>
                  <a:lnTo>
                    <a:pt x="994" y="268"/>
                  </a:lnTo>
                  <a:lnTo>
                    <a:pt x="978" y="274"/>
                  </a:lnTo>
                  <a:lnTo>
                    <a:pt x="978" y="274"/>
                  </a:lnTo>
                  <a:lnTo>
                    <a:pt x="974" y="276"/>
                  </a:lnTo>
                  <a:lnTo>
                    <a:pt x="974" y="276"/>
                  </a:lnTo>
                  <a:lnTo>
                    <a:pt x="956" y="281"/>
                  </a:lnTo>
                  <a:lnTo>
                    <a:pt x="956" y="281"/>
                  </a:lnTo>
                  <a:lnTo>
                    <a:pt x="952" y="281"/>
                  </a:lnTo>
                  <a:lnTo>
                    <a:pt x="952" y="281"/>
                  </a:lnTo>
                  <a:lnTo>
                    <a:pt x="936" y="286"/>
                  </a:lnTo>
                  <a:lnTo>
                    <a:pt x="936" y="286"/>
                  </a:lnTo>
                  <a:lnTo>
                    <a:pt x="933" y="288"/>
                  </a:lnTo>
                  <a:lnTo>
                    <a:pt x="933" y="288"/>
                  </a:lnTo>
                  <a:lnTo>
                    <a:pt x="915" y="292"/>
                  </a:lnTo>
                  <a:lnTo>
                    <a:pt x="915" y="292"/>
                  </a:lnTo>
                  <a:lnTo>
                    <a:pt x="911" y="294"/>
                  </a:lnTo>
                  <a:lnTo>
                    <a:pt x="911" y="294"/>
                  </a:lnTo>
                  <a:lnTo>
                    <a:pt x="895" y="297"/>
                  </a:lnTo>
                  <a:lnTo>
                    <a:pt x="895" y="297"/>
                  </a:lnTo>
                  <a:lnTo>
                    <a:pt x="891" y="299"/>
                  </a:lnTo>
                  <a:lnTo>
                    <a:pt x="891" y="299"/>
                  </a:lnTo>
                  <a:lnTo>
                    <a:pt x="870" y="303"/>
                  </a:lnTo>
                  <a:lnTo>
                    <a:pt x="870" y="303"/>
                  </a:lnTo>
                  <a:lnTo>
                    <a:pt x="866" y="304"/>
                  </a:lnTo>
                  <a:lnTo>
                    <a:pt x="866" y="304"/>
                  </a:lnTo>
                  <a:lnTo>
                    <a:pt x="844" y="308"/>
                  </a:lnTo>
                  <a:lnTo>
                    <a:pt x="844" y="308"/>
                  </a:lnTo>
                  <a:lnTo>
                    <a:pt x="843" y="310"/>
                  </a:lnTo>
                  <a:lnTo>
                    <a:pt x="843" y="310"/>
                  </a:lnTo>
                  <a:lnTo>
                    <a:pt x="821" y="313"/>
                  </a:lnTo>
                  <a:lnTo>
                    <a:pt x="821" y="313"/>
                  </a:lnTo>
                  <a:lnTo>
                    <a:pt x="819" y="313"/>
                  </a:lnTo>
                  <a:lnTo>
                    <a:pt x="819" y="313"/>
                  </a:lnTo>
                  <a:lnTo>
                    <a:pt x="796" y="317"/>
                  </a:lnTo>
                  <a:lnTo>
                    <a:pt x="796" y="317"/>
                  </a:lnTo>
                  <a:lnTo>
                    <a:pt x="792" y="317"/>
                  </a:lnTo>
                  <a:lnTo>
                    <a:pt x="792" y="317"/>
                  </a:lnTo>
                  <a:lnTo>
                    <a:pt x="778" y="319"/>
                  </a:lnTo>
                  <a:lnTo>
                    <a:pt x="778" y="319"/>
                  </a:lnTo>
                  <a:lnTo>
                    <a:pt x="774" y="319"/>
                  </a:lnTo>
                  <a:lnTo>
                    <a:pt x="774" y="319"/>
                  </a:lnTo>
                  <a:lnTo>
                    <a:pt x="756" y="321"/>
                  </a:lnTo>
                  <a:lnTo>
                    <a:pt x="756" y="321"/>
                  </a:lnTo>
                  <a:lnTo>
                    <a:pt x="751" y="322"/>
                  </a:lnTo>
                  <a:lnTo>
                    <a:pt x="751" y="322"/>
                  </a:lnTo>
                  <a:lnTo>
                    <a:pt x="736" y="322"/>
                  </a:lnTo>
                  <a:lnTo>
                    <a:pt x="736" y="322"/>
                  </a:lnTo>
                  <a:lnTo>
                    <a:pt x="731" y="324"/>
                  </a:lnTo>
                  <a:lnTo>
                    <a:pt x="731" y="324"/>
                  </a:lnTo>
                  <a:lnTo>
                    <a:pt x="717" y="324"/>
                  </a:lnTo>
                  <a:lnTo>
                    <a:pt x="717" y="324"/>
                  </a:lnTo>
                  <a:lnTo>
                    <a:pt x="711" y="324"/>
                  </a:lnTo>
                  <a:lnTo>
                    <a:pt x="711" y="324"/>
                  </a:lnTo>
                  <a:lnTo>
                    <a:pt x="695" y="326"/>
                  </a:lnTo>
                  <a:lnTo>
                    <a:pt x="693" y="326"/>
                  </a:lnTo>
                  <a:lnTo>
                    <a:pt x="693" y="326"/>
                  </a:lnTo>
                  <a:lnTo>
                    <a:pt x="677" y="326"/>
                  </a:lnTo>
                  <a:lnTo>
                    <a:pt x="677" y="326"/>
                  </a:lnTo>
                  <a:lnTo>
                    <a:pt x="672" y="328"/>
                  </a:lnTo>
                  <a:lnTo>
                    <a:pt x="672" y="328"/>
                  </a:lnTo>
                  <a:lnTo>
                    <a:pt x="659" y="328"/>
                  </a:lnTo>
                  <a:lnTo>
                    <a:pt x="659" y="328"/>
                  </a:lnTo>
                  <a:lnTo>
                    <a:pt x="654" y="328"/>
                  </a:lnTo>
                  <a:lnTo>
                    <a:pt x="654" y="328"/>
                  </a:lnTo>
                  <a:lnTo>
                    <a:pt x="641" y="328"/>
                  </a:lnTo>
                  <a:lnTo>
                    <a:pt x="641" y="328"/>
                  </a:lnTo>
                  <a:lnTo>
                    <a:pt x="630" y="328"/>
                  </a:lnTo>
                  <a:lnTo>
                    <a:pt x="630" y="328"/>
                  </a:lnTo>
                  <a:lnTo>
                    <a:pt x="614" y="328"/>
                  </a:lnTo>
                  <a:lnTo>
                    <a:pt x="614" y="328"/>
                  </a:lnTo>
                  <a:lnTo>
                    <a:pt x="609" y="328"/>
                  </a:lnTo>
                  <a:lnTo>
                    <a:pt x="609" y="328"/>
                  </a:lnTo>
                  <a:lnTo>
                    <a:pt x="598" y="328"/>
                  </a:lnTo>
                  <a:lnTo>
                    <a:pt x="598" y="328"/>
                  </a:lnTo>
                  <a:lnTo>
                    <a:pt x="591" y="328"/>
                  </a:lnTo>
                  <a:lnTo>
                    <a:pt x="591" y="328"/>
                  </a:lnTo>
                  <a:lnTo>
                    <a:pt x="582" y="326"/>
                  </a:lnTo>
                  <a:lnTo>
                    <a:pt x="582" y="326"/>
                  </a:lnTo>
                  <a:lnTo>
                    <a:pt x="574" y="326"/>
                  </a:lnTo>
                  <a:lnTo>
                    <a:pt x="574" y="326"/>
                  </a:lnTo>
                  <a:lnTo>
                    <a:pt x="565" y="326"/>
                  </a:lnTo>
                  <a:lnTo>
                    <a:pt x="565" y="326"/>
                  </a:lnTo>
                  <a:lnTo>
                    <a:pt x="562" y="326"/>
                  </a:lnTo>
                  <a:lnTo>
                    <a:pt x="562" y="326"/>
                  </a:lnTo>
                  <a:lnTo>
                    <a:pt x="547" y="324"/>
                  </a:lnTo>
                  <a:lnTo>
                    <a:pt x="547" y="324"/>
                  </a:lnTo>
                  <a:lnTo>
                    <a:pt x="542" y="324"/>
                  </a:lnTo>
                  <a:lnTo>
                    <a:pt x="542" y="324"/>
                  </a:lnTo>
                  <a:lnTo>
                    <a:pt x="531" y="324"/>
                  </a:lnTo>
                  <a:lnTo>
                    <a:pt x="531" y="324"/>
                  </a:lnTo>
                  <a:lnTo>
                    <a:pt x="524" y="322"/>
                  </a:lnTo>
                  <a:lnTo>
                    <a:pt x="524" y="322"/>
                  </a:lnTo>
                  <a:lnTo>
                    <a:pt x="513" y="322"/>
                  </a:lnTo>
                  <a:lnTo>
                    <a:pt x="513" y="322"/>
                  </a:lnTo>
                  <a:lnTo>
                    <a:pt x="508" y="321"/>
                  </a:lnTo>
                  <a:lnTo>
                    <a:pt x="508" y="321"/>
                  </a:lnTo>
                  <a:lnTo>
                    <a:pt x="497" y="321"/>
                  </a:lnTo>
                  <a:lnTo>
                    <a:pt x="497" y="321"/>
                  </a:lnTo>
                  <a:lnTo>
                    <a:pt x="490" y="319"/>
                  </a:lnTo>
                  <a:lnTo>
                    <a:pt x="490" y="319"/>
                  </a:lnTo>
                  <a:lnTo>
                    <a:pt x="474" y="317"/>
                  </a:lnTo>
                  <a:lnTo>
                    <a:pt x="472" y="317"/>
                  </a:lnTo>
                  <a:lnTo>
                    <a:pt x="472" y="317"/>
                  </a:lnTo>
                  <a:lnTo>
                    <a:pt x="456" y="315"/>
                  </a:lnTo>
                  <a:lnTo>
                    <a:pt x="456" y="315"/>
                  </a:lnTo>
                  <a:lnTo>
                    <a:pt x="450" y="313"/>
                  </a:lnTo>
                  <a:lnTo>
                    <a:pt x="450" y="313"/>
                  </a:lnTo>
                  <a:lnTo>
                    <a:pt x="438" y="312"/>
                  </a:lnTo>
                  <a:lnTo>
                    <a:pt x="438" y="312"/>
                  </a:lnTo>
                  <a:lnTo>
                    <a:pt x="432" y="312"/>
                  </a:lnTo>
                  <a:lnTo>
                    <a:pt x="432" y="312"/>
                  </a:lnTo>
                  <a:lnTo>
                    <a:pt x="420" y="310"/>
                  </a:lnTo>
                  <a:lnTo>
                    <a:pt x="420" y="310"/>
                  </a:lnTo>
                  <a:lnTo>
                    <a:pt x="414" y="308"/>
                  </a:lnTo>
                  <a:lnTo>
                    <a:pt x="414" y="308"/>
                  </a:lnTo>
                  <a:lnTo>
                    <a:pt x="394" y="304"/>
                  </a:lnTo>
                  <a:lnTo>
                    <a:pt x="394" y="304"/>
                  </a:lnTo>
                  <a:lnTo>
                    <a:pt x="391" y="303"/>
                  </a:lnTo>
                  <a:lnTo>
                    <a:pt x="391" y="303"/>
                  </a:lnTo>
                  <a:lnTo>
                    <a:pt x="371" y="299"/>
                  </a:lnTo>
                  <a:lnTo>
                    <a:pt x="371" y="299"/>
                  </a:lnTo>
                  <a:lnTo>
                    <a:pt x="371" y="299"/>
                  </a:lnTo>
                  <a:lnTo>
                    <a:pt x="351" y="294"/>
                  </a:lnTo>
                  <a:lnTo>
                    <a:pt x="351" y="294"/>
                  </a:lnTo>
                  <a:lnTo>
                    <a:pt x="348" y="294"/>
                  </a:lnTo>
                  <a:lnTo>
                    <a:pt x="348" y="294"/>
                  </a:lnTo>
                  <a:lnTo>
                    <a:pt x="328" y="288"/>
                  </a:lnTo>
                  <a:lnTo>
                    <a:pt x="328" y="288"/>
                  </a:lnTo>
                  <a:lnTo>
                    <a:pt x="326" y="286"/>
                  </a:lnTo>
                  <a:lnTo>
                    <a:pt x="326" y="286"/>
                  </a:lnTo>
                  <a:lnTo>
                    <a:pt x="312" y="283"/>
                  </a:lnTo>
                  <a:lnTo>
                    <a:pt x="312" y="283"/>
                  </a:lnTo>
                  <a:lnTo>
                    <a:pt x="308" y="281"/>
                  </a:lnTo>
                  <a:lnTo>
                    <a:pt x="308" y="281"/>
                  </a:lnTo>
                  <a:lnTo>
                    <a:pt x="294" y="277"/>
                  </a:lnTo>
                  <a:lnTo>
                    <a:pt x="294" y="277"/>
                  </a:lnTo>
                  <a:lnTo>
                    <a:pt x="292" y="277"/>
                  </a:lnTo>
                  <a:lnTo>
                    <a:pt x="292" y="277"/>
                  </a:lnTo>
                  <a:lnTo>
                    <a:pt x="276" y="272"/>
                  </a:lnTo>
                  <a:lnTo>
                    <a:pt x="276" y="272"/>
                  </a:lnTo>
                  <a:lnTo>
                    <a:pt x="272" y="270"/>
                  </a:lnTo>
                  <a:lnTo>
                    <a:pt x="272" y="270"/>
                  </a:lnTo>
                  <a:lnTo>
                    <a:pt x="259" y="265"/>
                  </a:lnTo>
                  <a:lnTo>
                    <a:pt x="259" y="265"/>
                  </a:lnTo>
                  <a:lnTo>
                    <a:pt x="256" y="263"/>
                  </a:lnTo>
                  <a:lnTo>
                    <a:pt x="256" y="263"/>
                  </a:lnTo>
                  <a:lnTo>
                    <a:pt x="241" y="258"/>
                  </a:lnTo>
                  <a:lnTo>
                    <a:pt x="241" y="258"/>
                  </a:lnTo>
                  <a:lnTo>
                    <a:pt x="241" y="258"/>
                  </a:lnTo>
                  <a:lnTo>
                    <a:pt x="227" y="252"/>
                  </a:lnTo>
                  <a:lnTo>
                    <a:pt x="227" y="252"/>
                  </a:lnTo>
                  <a:lnTo>
                    <a:pt x="223" y="250"/>
                  </a:lnTo>
                  <a:lnTo>
                    <a:pt x="223" y="250"/>
                  </a:lnTo>
                  <a:lnTo>
                    <a:pt x="213" y="245"/>
                  </a:lnTo>
                  <a:lnTo>
                    <a:pt x="213" y="245"/>
                  </a:lnTo>
                  <a:lnTo>
                    <a:pt x="209" y="243"/>
                  </a:lnTo>
                  <a:lnTo>
                    <a:pt x="209" y="243"/>
                  </a:lnTo>
                  <a:lnTo>
                    <a:pt x="195" y="238"/>
                  </a:lnTo>
                  <a:lnTo>
                    <a:pt x="195" y="238"/>
                  </a:lnTo>
                  <a:lnTo>
                    <a:pt x="193" y="236"/>
                  </a:lnTo>
                  <a:lnTo>
                    <a:pt x="193" y="236"/>
                  </a:lnTo>
                  <a:lnTo>
                    <a:pt x="182" y="231"/>
                  </a:lnTo>
                  <a:lnTo>
                    <a:pt x="182" y="231"/>
                  </a:lnTo>
                  <a:lnTo>
                    <a:pt x="177" y="229"/>
                  </a:lnTo>
                  <a:lnTo>
                    <a:pt x="177" y="229"/>
                  </a:lnTo>
                  <a:lnTo>
                    <a:pt x="168" y="223"/>
                  </a:lnTo>
                  <a:lnTo>
                    <a:pt x="168" y="223"/>
                  </a:lnTo>
                  <a:lnTo>
                    <a:pt x="164" y="222"/>
                  </a:lnTo>
                  <a:lnTo>
                    <a:pt x="164" y="222"/>
                  </a:lnTo>
                  <a:lnTo>
                    <a:pt x="153" y="214"/>
                  </a:lnTo>
                  <a:lnTo>
                    <a:pt x="153" y="214"/>
                  </a:lnTo>
                  <a:lnTo>
                    <a:pt x="150" y="213"/>
                  </a:lnTo>
                  <a:lnTo>
                    <a:pt x="150" y="213"/>
                  </a:lnTo>
                  <a:lnTo>
                    <a:pt x="141" y="207"/>
                  </a:lnTo>
                  <a:lnTo>
                    <a:pt x="141" y="207"/>
                  </a:lnTo>
                  <a:lnTo>
                    <a:pt x="137" y="204"/>
                  </a:lnTo>
                  <a:lnTo>
                    <a:pt x="137" y="204"/>
                  </a:lnTo>
                  <a:lnTo>
                    <a:pt x="126" y="196"/>
                  </a:lnTo>
                  <a:lnTo>
                    <a:pt x="126" y="196"/>
                  </a:lnTo>
                  <a:lnTo>
                    <a:pt x="126" y="196"/>
                  </a:lnTo>
                  <a:lnTo>
                    <a:pt x="114" y="189"/>
                  </a:lnTo>
                  <a:lnTo>
                    <a:pt x="114" y="189"/>
                  </a:lnTo>
                  <a:lnTo>
                    <a:pt x="112" y="187"/>
                  </a:lnTo>
                  <a:lnTo>
                    <a:pt x="112" y="187"/>
                  </a:lnTo>
                  <a:lnTo>
                    <a:pt x="103" y="180"/>
                  </a:lnTo>
                  <a:lnTo>
                    <a:pt x="103" y="180"/>
                  </a:lnTo>
                  <a:lnTo>
                    <a:pt x="101" y="178"/>
                  </a:lnTo>
                  <a:lnTo>
                    <a:pt x="101" y="178"/>
                  </a:lnTo>
                  <a:lnTo>
                    <a:pt x="90" y="169"/>
                  </a:lnTo>
                  <a:lnTo>
                    <a:pt x="90" y="169"/>
                  </a:lnTo>
                  <a:lnTo>
                    <a:pt x="90" y="169"/>
                  </a:lnTo>
                  <a:lnTo>
                    <a:pt x="81" y="162"/>
                  </a:lnTo>
                  <a:lnTo>
                    <a:pt x="81" y="162"/>
                  </a:lnTo>
                  <a:lnTo>
                    <a:pt x="79" y="159"/>
                  </a:lnTo>
                  <a:lnTo>
                    <a:pt x="79" y="159"/>
                  </a:lnTo>
                  <a:lnTo>
                    <a:pt x="72" y="153"/>
                  </a:lnTo>
                  <a:lnTo>
                    <a:pt x="72" y="153"/>
                  </a:lnTo>
                  <a:lnTo>
                    <a:pt x="70" y="151"/>
                  </a:lnTo>
                  <a:lnTo>
                    <a:pt x="70" y="151"/>
                  </a:lnTo>
                  <a:lnTo>
                    <a:pt x="61" y="142"/>
                  </a:lnTo>
                  <a:lnTo>
                    <a:pt x="61" y="142"/>
                  </a:lnTo>
                  <a:lnTo>
                    <a:pt x="60" y="141"/>
                  </a:lnTo>
                  <a:lnTo>
                    <a:pt x="60" y="141"/>
                  </a:lnTo>
                  <a:lnTo>
                    <a:pt x="54" y="133"/>
                  </a:lnTo>
                  <a:lnTo>
                    <a:pt x="54" y="133"/>
                  </a:lnTo>
                  <a:lnTo>
                    <a:pt x="51" y="130"/>
                  </a:lnTo>
                  <a:lnTo>
                    <a:pt x="51" y="130"/>
                  </a:lnTo>
                  <a:lnTo>
                    <a:pt x="45" y="123"/>
                  </a:lnTo>
                  <a:lnTo>
                    <a:pt x="43" y="121"/>
                  </a:lnTo>
                  <a:lnTo>
                    <a:pt x="43" y="121"/>
                  </a:lnTo>
                  <a:lnTo>
                    <a:pt x="38" y="112"/>
                  </a:lnTo>
                  <a:lnTo>
                    <a:pt x="38" y="112"/>
                  </a:lnTo>
                  <a:lnTo>
                    <a:pt x="36" y="110"/>
                  </a:lnTo>
                  <a:lnTo>
                    <a:pt x="36" y="110"/>
                  </a:lnTo>
                  <a:lnTo>
                    <a:pt x="31" y="103"/>
                  </a:lnTo>
                  <a:lnTo>
                    <a:pt x="31" y="103"/>
                  </a:lnTo>
                  <a:lnTo>
                    <a:pt x="29" y="99"/>
                  </a:lnTo>
                  <a:lnTo>
                    <a:pt x="29" y="99"/>
                  </a:lnTo>
                  <a:lnTo>
                    <a:pt x="24" y="90"/>
                  </a:lnTo>
                  <a:lnTo>
                    <a:pt x="24" y="90"/>
                  </a:lnTo>
                  <a:lnTo>
                    <a:pt x="24" y="90"/>
                  </a:lnTo>
                  <a:lnTo>
                    <a:pt x="18" y="81"/>
                  </a:lnTo>
                  <a:lnTo>
                    <a:pt x="18" y="81"/>
                  </a:lnTo>
                  <a:lnTo>
                    <a:pt x="18" y="78"/>
                  </a:lnTo>
                  <a:lnTo>
                    <a:pt x="18" y="78"/>
                  </a:lnTo>
                  <a:lnTo>
                    <a:pt x="15" y="70"/>
                  </a:lnTo>
                  <a:lnTo>
                    <a:pt x="15" y="70"/>
                  </a:lnTo>
                  <a:lnTo>
                    <a:pt x="13" y="69"/>
                  </a:lnTo>
                  <a:lnTo>
                    <a:pt x="13" y="69"/>
                  </a:lnTo>
                  <a:lnTo>
                    <a:pt x="9" y="58"/>
                  </a:lnTo>
                  <a:lnTo>
                    <a:pt x="9" y="58"/>
                  </a:lnTo>
                  <a:lnTo>
                    <a:pt x="9" y="56"/>
                  </a:lnTo>
                  <a:lnTo>
                    <a:pt x="9" y="56"/>
                  </a:lnTo>
                  <a:lnTo>
                    <a:pt x="6" y="49"/>
                  </a:lnTo>
                  <a:lnTo>
                    <a:pt x="6" y="49"/>
                  </a:lnTo>
                  <a:lnTo>
                    <a:pt x="6" y="45"/>
                  </a:lnTo>
                  <a:lnTo>
                    <a:pt x="6" y="45"/>
                  </a:lnTo>
                  <a:lnTo>
                    <a:pt x="4" y="36"/>
                  </a:lnTo>
                  <a:lnTo>
                    <a:pt x="4" y="34"/>
                  </a:lnTo>
                  <a:lnTo>
                    <a:pt x="4" y="34"/>
                  </a:lnTo>
                  <a:lnTo>
                    <a:pt x="2" y="25"/>
                  </a:lnTo>
                  <a:lnTo>
                    <a:pt x="2" y="25"/>
                  </a:lnTo>
                  <a:lnTo>
                    <a:pt x="2" y="22"/>
                  </a:lnTo>
                  <a:lnTo>
                    <a:pt x="2" y="22"/>
                  </a:lnTo>
                  <a:lnTo>
                    <a:pt x="0" y="15"/>
                  </a:lnTo>
                  <a:lnTo>
                    <a:pt x="0" y="15"/>
                  </a:lnTo>
                  <a:lnTo>
                    <a:pt x="0" y="11"/>
                  </a:lnTo>
                  <a:lnTo>
                    <a:pt x="0" y="11"/>
                  </a:lnTo>
                  <a:lnTo>
                    <a:pt x="0" y="0"/>
                  </a:lnTo>
                  <a:lnTo>
                    <a:pt x="0" y="96"/>
                  </a:lnTo>
                  <a:lnTo>
                    <a:pt x="0" y="96"/>
                  </a:lnTo>
                  <a:lnTo>
                    <a:pt x="0" y="106"/>
                  </a:lnTo>
                  <a:lnTo>
                    <a:pt x="0" y="106"/>
                  </a:lnTo>
                  <a:lnTo>
                    <a:pt x="0" y="110"/>
                  </a:lnTo>
                  <a:lnTo>
                    <a:pt x="0" y="110"/>
                  </a:lnTo>
                  <a:lnTo>
                    <a:pt x="2" y="117"/>
                  </a:lnTo>
                  <a:lnTo>
                    <a:pt x="2" y="117"/>
                  </a:lnTo>
                  <a:lnTo>
                    <a:pt x="2" y="121"/>
                  </a:lnTo>
                  <a:lnTo>
                    <a:pt x="2" y="121"/>
                  </a:lnTo>
                  <a:lnTo>
                    <a:pt x="4" y="130"/>
                  </a:lnTo>
                  <a:lnTo>
                    <a:pt x="4" y="132"/>
                  </a:lnTo>
                  <a:lnTo>
                    <a:pt x="4" y="132"/>
                  </a:lnTo>
                  <a:lnTo>
                    <a:pt x="6" y="141"/>
                  </a:lnTo>
                  <a:lnTo>
                    <a:pt x="6" y="141"/>
                  </a:lnTo>
                  <a:lnTo>
                    <a:pt x="6" y="144"/>
                  </a:lnTo>
                  <a:lnTo>
                    <a:pt x="6" y="144"/>
                  </a:lnTo>
                  <a:lnTo>
                    <a:pt x="9" y="151"/>
                  </a:lnTo>
                  <a:lnTo>
                    <a:pt x="9" y="151"/>
                  </a:lnTo>
                  <a:lnTo>
                    <a:pt x="9" y="153"/>
                  </a:lnTo>
                  <a:lnTo>
                    <a:pt x="9" y="153"/>
                  </a:lnTo>
                  <a:lnTo>
                    <a:pt x="13" y="164"/>
                  </a:lnTo>
                  <a:lnTo>
                    <a:pt x="13" y="164"/>
                  </a:lnTo>
                  <a:lnTo>
                    <a:pt x="15" y="166"/>
                  </a:lnTo>
                  <a:lnTo>
                    <a:pt x="15" y="166"/>
                  </a:lnTo>
                  <a:lnTo>
                    <a:pt x="18" y="173"/>
                  </a:lnTo>
                  <a:lnTo>
                    <a:pt x="18" y="173"/>
                  </a:lnTo>
                  <a:lnTo>
                    <a:pt x="18" y="177"/>
                  </a:lnTo>
                  <a:lnTo>
                    <a:pt x="18" y="177"/>
                  </a:lnTo>
                  <a:lnTo>
                    <a:pt x="24" y="186"/>
                  </a:lnTo>
                  <a:lnTo>
                    <a:pt x="24" y="186"/>
                  </a:lnTo>
                  <a:lnTo>
                    <a:pt x="24" y="186"/>
                  </a:lnTo>
                  <a:lnTo>
                    <a:pt x="29" y="195"/>
                  </a:lnTo>
                  <a:lnTo>
                    <a:pt x="29" y="195"/>
                  </a:lnTo>
                  <a:lnTo>
                    <a:pt x="31" y="198"/>
                  </a:lnTo>
                  <a:lnTo>
                    <a:pt x="31" y="198"/>
                  </a:lnTo>
                  <a:lnTo>
                    <a:pt x="36" y="205"/>
                  </a:lnTo>
                  <a:lnTo>
                    <a:pt x="36" y="205"/>
                  </a:lnTo>
                  <a:lnTo>
                    <a:pt x="38" y="207"/>
                  </a:lnTo>
                  <a:lnTo>
                    <a:pt x="38" y="207"/>
                  </a:lnTo>
                  <a:lnTo>
                    <a:pt x="43" y="216"/>
                  </a:lnTo>
                  <a:lnTo>
                    <a:pt x="45" y="218"/>
                  </a:lnTo>
                  <a:lnTo>
                    <a:pt x="45" y="218"/>
                  </a:lnTo>
                  <a:lnTo>
                    <a:pt x="51" y="225"/>
                  </a:lnTo>
                  <a:lnTo>
                    <a:pt x="51" y="225"/>
                  </a:lnTo>
                  <a:lnTo>
                    <a:pt x="54" y="229"/>
                  </a:lnTo>
                  <a:lnTo>
                    <a:pt x="54" y="229"/>
                  </a:lnTo>
                  <a:lnTo>
                    <a:pt x="60" y="234"/>
                  </a:lnTo>
                  <a:lnTo>
                    <a:pt x="60" y="234"/>
                  </a:lnTo>
                  <a:lnTo>
                    <a:pt x="61" y="238"/>
                  </a:lnTo>
                  <a:lnTo>
                    <a:pt x="61" y="238"/>
                  </a:lnTo>
                  <a:lnTo>
                    <a:pt x="70" y="245"/>
                  </a:lnTo>
                  <a:lnTo>
                    <a:pt x="72" y="247"/>
                  </a:lnTo>
                  <a:lnTo>
                    <a:pt x="72" y="247"/>
                  </a:lnTo>
                  <a:lnTo>
                    <a:pt x="79" y="254"/>
                  </a:lnTo>
                  <a:lnTo>
                    <a:pt x="79" y="254"/>
                  </a:lnTo>
                  <a:lnTo>
                    <a:pt x="81" y="258"/>
                  </a:lnTo>
                  <a:lnTo>
                    <a:pt x="81" y="258"/>
                  </a:lnTo>
                  <a:lnTo>
                    <a:pt x="90" y="265"/>
                  </a:lnTo>
                  <a:lnTo>
                    <a:pt x="90" y="265"/>
                  </a:lnTo>
                  <a:lnTo>
                    <a:pt x="90" y="265"/>
                  </a:lnTo>
                  <a:lnTo>
                    <a:pt x="101" y="274"/>
                  </a:lnTo>
                  <a:lnTo>
                    <a:pt x="101" y="274"/>
                  </a:lnTo>
                  <a:lnTo>
                    <a:pt x="103" y="276"/>
                  </a:lnTo>
                  <a:lnTo>
                    <a:pt x="103" y="276"/>
                  </a:lnTo>
                  <a:lnTo>
                    <a:pt x="112" y="281"/>
                  </a:lnTo>
                  <a:lnTo>
                    <a:pt x="112" y="281"/>
                  </a:lnTo>
                  <a:lnTo>
                    <a:pt x="114" y="285"/>
                  </a:lnTo>
                  <a:lnTo>
                    <a:pt x="114" y="285"/>
                  </a:lnTo>
                  <a:lnTo>
                    <a:pt x="126" y="292"/>
                  </a:lnTo>
                  <a:lnTo>
                    <a:pt x="126" y="292"/>
                  </a:lnTo>
                  <a:lnTo>
                    <a:pt x="126" y="292"/>
                  </a:lnTo>
                  <a:lnTo>
                    <a:pt x="137" y="299"/>
                  </a:lnTo>
                  <a:lnTo>
                    <a:pt x="137" y="299"/>
                  </a:lnTo>
                  <a:lnTo>
                    <a:pt x="141" y="301"/>
                  </a:lnTo>
                  <a:lnTo>
                    <a:pt x="141" y="301"/>
                  </a:lnTo>
                  <a:lnTo>
                    <a:pt x="150" y="308"/>
                  </a:lnTo>
                  <a:lnTo>
                    <a:pt x="150" y="308"/>
                  </a:lnTo>
                  <a:lnTo>
                    <a:pt x="151" y="310"/>
                  </a:lnTo>
                  <a:lnTo>
                    <a:pt x="151" y="310"/>
                  </a:lnTo>
                  <a:lnTo>
                    <a:pt x="164" y="317"/>
                  </a:lnTo>
                  <a:lnTo>
                    <a:pt x="164" y="317"/>
                  </a:lnTo>
                  <a:lnTo>
                    <a:pt x="168" y="317"/>
                  </a:lnTo>
                  <a:lnTo>
                    <a:pt x="168" y="317"/>
                  </a:lnTo>
                  <a:lnTo>
                    <a:pt x="177" y="324"/>
                  </a:lnTo>
                  <a:lnTo>
                    <a:pt x="177" y="324"/>
                  </a:lnTo>
                  <a:lnTo>
                    <a:pt x="182" y="326"/>
                  </a:lnTo>
                  <a:lnTo>
                    <a:pt x="182" y="326"/>
                  </a:lnTo>
                  <a:lnTo>
                    <a:pt x="193" y="331"/>
                  </a:lnTo>
                  <a:lnTo>
                    <a:pt x="193" y="331"/>
                  </a:lnTo>
                  <a:lnTo>
                    <a:pt x="195" y="333"/>
                  </a:lnTo>
                  <a:lnTo>
                    <a:pt x="195" y="333"/>
                  </a:lnTo>
                  <a:lnTo>
                    <a:pt x="209" y="339"/>
                  </a:lnTo>
                  <a:lnTo>
                    <a:pt x="209" y="339"/>
                  </a:lnTo>
                  <a:lnTo>
                    <a:pt x="211" y="340"/>
                  </a:lnTo>
                  <a:lnTo>
                    <a:pt x="211" y="340"/>
                  </a:lnTo>
                  <a:lnTo>
                    <a:pt x="223" y="346"/>
                  </a:lnTo>
                  <a:lnTo>
                    <a:pt x="223" y="346"/>
                  </a:lnTo>
                  <a:lnTo>
                    <a:pt x="227" y="348"/>
                  </a:lnTo>
                  <a:lnTo>
                    <a:pt x="227" y="348"/>
                  </a:lnTo>
                  <a:lnTo>
                    <a:pt x="241" y="353"/>
                  </a:lnTo>
                  <a:lnTo>
                    <a:pt x="241" y="353"/>
                  </a:lnTo>
                  <a:lnTo>
                    <a:pt x="241" y="353"/>
                  </a:lnTo>
                  <a:lnTo>
                    <a:pt x="256" y="358"/>
                  </a:lnTo>
                  <a:lnTo>
                    <a:pt x="256" y="358"/>
                  </a:lnTo>
                  <a:lnTo>
                    <a:pt x="259" y="360"/>
                  </a:lnTo>
                  <a:lnTo>
                    <a:pt x="259" y="360"/>
                  </a:lnTo>
                  <a:lnTo>
                    <a:pt x="272" y="366"/>
                  </a:lnTo>
                  <a:lnTo>
                    <a:pt x="272" y="366"/>
                  </a:lnTo>
                  <a:lnTo>
                    <a:pt x="276" y="366"/>
                  </a:lnTo>
                  <a:lnTo>
                    <a:pt x="276" y="366"/>
                  </a:lnTo>
                  <a:lnTo>
                    <a:pt x="292" y="371"/>
                  </a:lnTo>
                  <a:lnTo>
                    <a:pt x="292" y="371"/>
                  </a:lnTo>
                  <a:lnTo>
                    <a:pt x="294" y="373"/>
                  </a:lnTo>
                  <a:lnTo>
                    <a:pt x="294" y="373"/>
                  </a:lnTo>
                  <a:lnTo>
                    <a:pt x="308" y="376"/>
                  </a:lnTo>
                  <a:lnTo>
                    <a:pt x="308" y="376"/>
                  </a:lnTo>
                  <a:lnTo>
                    <a:pt x="312" y="378"/>
                  </a:lnTo>
                  <a:lnTo>
                    <a:pt x="312" y="378"/>
                  </a:lnTo>
                  <a:lnTo>
                    <a:pt x="324" y="382"/>
                  </a:lnTo>
                  <a:lnTo>
                    <a:pt x="324" y="382"/>
                  </a:lnTo>
                  <a:lnTo>
                    <a:pt x="328" y="384"/>
                  </a:lnTo>
                  <a:lnTo>
                    <a:pt x="328" y="384"/>
                  </a:lnTo>
                  <a:lnTo>
                    <a:pt x="328" y="384"/>
                  </a:lnTo>
                  <a:lnTo>
                    <a:pt x="348" y="389"/>
                  </a:lnTo>
                  <a:lnTo>
                    <a:pt x="348" y="389"/>
                  </a:lnTo>
                  <a:lnTo>
                    <a:pt x="351" y="389"/>
                  </a:lnTo>
                  <a:lnTo>
                    <a:pt x="351" y="389"/>
                  </a:lnTo>
                  <a:lnTo>
                    <a:pt x="371" y="394"/>
                  </a:lnTo>
                  <a:lnTo>
                    <a:pt x="371" y="394"/>
                  </a:lnTo>
                  <a:lnTo>
                    <a:pt x="371" y="394"/>
                  </a:lnTo>
                  <a:lnTo>
                    <a:pt x="391" y="398"/>
                  </a:lnTo>
                  <a:lnTo>
                    <a:pt x="391" y="398"/>
                  </a:lnTo>
                  <a:lnTo>
                    <a:pt x="394" y="400"/>
                  </a:lnTo>
                  <a:lnTo>
                    <a:pt x="394" y="400"/>
                  </a:lnTo>
                  <a:lnTo>
                    <a:pt x="414" y="403"/>
                  </a:lnTo>
                  <a:lnTo>
                    <a:pt x="416" y="403"/>
                  </a:lnTo>
                  <a:lnTo>
                    <a:pt x="416" y="403"/>
                  </a:lnTo>
                  <a:lnTo>
                    <a:pt x="418" y="403"/>
                  </a:lnTo>
                  <a:lnTo>
                    <a:pt x="418" y="403"/>
                  </a:lnTo>
                  <a:lnTo>
                    <a:pt x="432" y="407"/>
                  </a:lnTo>
                  <a:lnTo>
                    <a:pt x="432" y="407"/>
                  </a:lnTo>
                  <a:lnTo>
                    <a:pt x="438" y="407"/>
                  </a:lnTo>
                  <a:lnTo>
                    <a:pt x="438" y="407"/>
                  </a:lnTo>
                  <a:lnTo>
                    <a:pt x="450" y="409"/>
                  </a:lnTo>
                  <a:lnTo>
                    <a:pt x="450" y="409"/>
                  </a:lnTo>
                  <a:lnTo>
                    <a:pt x="456" y="411"/>
                  </a:lnTo>
                  <a:lnTo>
                    <a:pt x="456" y="411"/>
                  </a:lnTo>
                  <a:lnTo>
                    <a:pt x="490" y="414"/>
                  </a:lnTo>
                  <a:lnTo>
                    <a:pt x="492" y="416"/>
                  </a:lnTo>
                  <a:lnTo>
                    <a:pt x="492" y="416"/>
                  </a:lnTo>
                  <a:lnTo>
                    <a:pt x="497" y="416"/>
                  </a:lnTo>
                  <a:lnTo>
                    <a:pt x="497" y="416"/>
                  </a:lnTo>
                  <a:lnTo>
                    <a:pt x="508" y="416"/>
                  </a:lnTo>
                  <a:lnTo>
                    <a:pt x="508" y="416"/>
                  </a:lnTo>
                  <a:lnTo>
                    <a:pt x="513" y="418"/>
                  </a:lnTo>
                  <a:lnTo>
                    <a:pt x="513" y="418"/>
                  </a:lnTo>
                  <a:lnTo>
                    <a:pt x="524" y="418"/>
                  </a:lnTo>
                  <a:lnTo>
                    <a:pt x="524" y="418"/>
                  </a:lnTo>
                  <a:lnTo>
                    <a:pt x="531" y="420"/>
                  </a:lnTo>
                  <a:lnTo>
                    <a:pt x="531" y="420"/>
                  </a:lnTo>
                  <a:lnTo>
                    <a:pt x="542" y="420"/>
                  </a:lnTo>
                  <a:lnTo>
                    <a:pt x="542" y="420"/>
                  </a:lnTo>
                  <a:lnTo>
                    <a:pt x="547" y="420"/>
                  </a:lnTo>
                  <a:lnTo>
                    <a:pt x="547" y="420"/>
                  </a:lnTo>
                  <a:lnTo>
                    <a:pt x="562" y="421"/>
                  </a:lnTo>
                  <a:lnTo>
                    <a:pt x="562" y="421"/>
                  </a:lnTo>
                  <a:lnTo>
                    <a:pt x="565" y="421"/>
                  </a:lnTo>
                  <a:lnTo>
                    <a:pt x="565" y="421"/>
                  </a:lnTo>
                  <a:lnTo>
                    <a:pt x="565" y="421"/>
                  </a:lnTo>
                  <a:lnTo>
                    <a:pt x="576" y="421"/>
                  </a:lnTo>
                  <a:lnTo>
                    <a:pt x="576" y="421"/>
                  </a:lnTo>
                  <a:lnTo>
                    <a:pt x="582" y="421"/>
                  </a:lnTo>
                  <a:lnTo>
                    <a:pt x="582" y="421"/>
                  </a:lnTo>
                  <a:lnTo>
                    <a:pt x="592" y="423"/>
                  </a:lnTo>
                  <a:lnTo>
                    <a:pt x="592" y="423"/>
                  </a:lnTo>
                  <a:lnTo>
                    <a:pt x="598" y="423"/>
                  </a:lnTo>
                  <a:lnTo>
                    <a:pt x="598" y="423"/>
                  </a:lnTo>
                  <a:lnTo>
                    <a:pt x="610" y="423"/>
                  </a:lnTo>
                  <a:lnTo>
                    <a:pt x="610" y="423"/>
                  </a:lnTo>
                  <a:lnTo>
                    <a:pt x="614" y="423"/>
                  </a:lnTo>
                  <a:lnTo>
                    <a:pt x="614" y="423"/>
                  </a:lnTo>
                  <a:lnTo>
                    <a:pt x="630" y="423"/>
                  </a:lnTo>
                  <a:lnTo>
                    <a:pt x="630" y="423"/>
                  </a:lnTo>
                  <a:lnTo>
                    <a:pt x="637" y="423"/>
                  </a:lnTo>
                  <a:lnTo>
                    <a:pt x="637" y="423"/>
                  </a:lnTo>
                  <a:lnTo>
                    <a:pt x="641" y="423"/>
                  </a:lnTo>
                  <a:lnTo>
                    <a:pt x="641" y="423"/>
                  </a:lnTo>
                  <a:lnTo>
                    <a:pt x="654" y="423"/>
                  </a:lnTo>
                  <a:lnTo>
                    <a:pt x="654" y="423"/>
                  </a:lnTo>
                  <a:lnTo>
                    <a:pt x="659" y="423"/>
                  </a:lnTo>
                  <a:lnTo>
                    <a:pt x="659" y="423"/>
                  </a:lnTo>
                  <a:lnTo>
                    <a:pt x="672" y="421"/>
                  </a:lnTo>
                  <a:lnTo>
                    <a:pt x="672" y="421"/>
                  </a:lnTo>
                  <a:lnTo>
                    <a:pt x="677" y="421"/>
                  </a:lnTo>
                  <a:lnTo>
                    <a:pt x="677" y="421"/>
                  </a:lnTo>
                  <a:lnTo>
                    <a:pt x="713" y="420"/>
                  </a:lnTo>
                  <a:lnTo>
                    <a:pt x="713" y="420"/>
                  </a:lnTo>
                  <a:lnTo>
                    <a:pt x="713" y="420"/>
                  </a:lnTo>
                  <a:lnTo>
                    <a:pt x="717" y="420"/>
                  </a:lnTo>
                  <a:lnTo>
                    <a:pt x="717" y="420"/>
                  </a:lnTo>
                  <a:lnTo>
                    <a:pt x="731" y="420"/>
                  </a:lnTo>
                  <a:lnTo>
                    <a:pt x="731" y="420"/>
                  </a:lnTo>
                  <a:lnTo>
                    <a:pt x="736" y="418"/>
                  </a:lnTo>
                  <a:lnTo>
                    <a:pt x="736" y="418"/>
                  </a:lnTo>
                  <a:lnTo>
                    <a:pt x="751" y="418"/>
                  </a:lnTo>
                  <a:lnTo>
                    <a:pt x="751" y="418"/>
                  </a:lnTo>
                  <a:lnTo>
                    <a:pt x="756" y="416"/>
                  </a:lnTo>
                  <a:lnTo>
                    <a:pt x="756" y="416"/>
                  </a:lnTo>
                  <a:lnTo>
                    <a:pt x="774" y="414"/>
                  </a:lnTo>
                  <a:lnTo>
                    <a:pt x="774" y="414"/>
                  </a:lnTo>
                  <a:lnTo>
                    <a:pt x="776" y="414"/>
                  </a:lnTo>
                  <a:lnTo>
                    <a:pt x="776" y="414"/>
                  </a:lnTo>
                  <a:lnTo>
                    <a:pt x="792" y="412"/>
                  </a:lnTo>
                  <a:lnTo>
                    <a:pt x="792" y="412"/>
                  </a:lnTo>
                  <a:lnTo>
                    <a:pt x="794" y="412"/>
                  </a:lnTo>
                  <a:lnTo>
                    <a:pt x="794" y="412"/>
                  </a:lnTo>
                  <a:lnTo>
                    <a:pt x="796" y="412"/>
                  </a:lnTo>
                  <a:lnTo>
                    <a:pt x="796" y="412"/>
                  </a:lnTo>
                  <a:lnTo>
                    <a:pt x="819" y="409"/>
                  </a:lnTo>
                  <a:lnTo>
                    <a:pt x="821" y="407"/>
                  </a:lnTo>
                  <a:lnTo>
                    <a:pt x="821" y="407"/>
                  </a:lnTo>
                  <a:lnTo>
                    <a:pt x="843" y="403"/>
                  </a:lnTo>
                  <a:lnTo>
                    <a:pt x="843" y="403"/>
                  </a:lnTo>
                  <a:lnTo>
                    <a:pt x="844" y="403"/>
                  </a:lnTo>
                  <a:lnTo>
                    <a:pt x="844" y="403"/>
                  </a:lnTo>
                  <a:lnTo>
                    <a:pt x="866" y="400"/>
                  </a:lnTo>
                  <a:lnTo>
                    <a:pt x="866" y="400"/>
                  </a:lnTo>
                  <a:lnTo>
                    <a:pt x="870" y="398"/>
                  </a:lnTo>
                  <a:lnTo>
                    <a:pt x="870" y="398"/>
                  </a:lnTo>
                  <a:lnTo>
                    <a:pt x="891" y="394"/>
                  </a:lnTo>
                  <a:lnTo>
                    <a:pt x="891" y="394"/>
                  </a:lnTo>
                  <a:lnTo>
                    <a:pt x="891" y="394"/>
                  </a:lnTo>
                  <a:lnTo>
                    <a:pt x="895" y="393"/>
                  </a:lnTo>
                  <a:lnTo>
                    <a:pt x="895" y="393"/>
                  </a:lnTo>
                  <a:lnTo>
                    <a:pt x="911" y="389"/>
                  </a:lnTo>
                  <a:lnTo>
                    <a:pt x="911" y="389"/>
                  </a:lnTo>
                  <a:lnTo>
                    <a:pt x="915" y="387"/>
                  </a:lnTo>
                  <a:lnTo>
                    <a:pt x="915" y="387"/>
                  </a:lnTo>
                  <a:lnTo>
                    <a:pt x="933" y="384"/>
                  </a:lnTo>
                  <a:lnTo>
                    <a:pt x="933" y="384"/>
                  </a:lnTo>
                  <a:lnTo>
                    <a:pt x="936" y="382"/>
                  </a:lnTo>
                  <a:lnTo>
                    <a:pt x="936" y="382"/>
                  </a:lnTo>
                  <a:lnTo>
                    <a:pt x="952" y="376"/>
                  </a:lnTo>
                  <a:lnTo>
                    <a:pt x="952" y="376"/>
                  </a:lnTo>
                  <a:lnTo>
                    <a:pt x="956" y="376"/>
                  </a:lnTo>
                  <a:lnTo>
                    <a:pt x="956" y="376"/>
                  </a:lnTo>
                  <a:lnTo>
                    <a:pt x="974" y="371"/>
                  </a:lnTo>
                  <a:lnTo>
                    <a:pt x="974" y="371"/>
                  </a:lnTo>
                  <a:lnTo>
                    <a:pt x="978" y="369"/>
                  </a:lnTo>
                  <a:lnTo>
                    <a:pt x="978" y="369"/>
                  </a:lnTo>
                  <a:lnTo>
                    <a:pt x="994" y="364"/>
                  </a:lnTo>
                  <a:lnTo>
                    <a:pt x="996" y="362"/>
                  </a:lnTo>
                  <a:lnTo>
                    <a:pt x="996" y="362"/>
                  </a:lnTo>
                  <a:lnTo>
                    <a:pt x="1012" y="357"/>
                  </a:lnTo>
                  <a:lnTo>
                    <a:pt x="1012" y="357"/>
                  </a:lnTo>
                  <a:lnTo>
                    <a:pt x="1015" y="355"/>
                  </a:lnTo>
                  <a:lnTo>
                    <a:pt x="1015" y="355"/>
                  </a:lnTo>
                  <a:lnTo>
                    <a:pt x="1032" y="348"/>
                  </a:lnTo>
                  <a:lnTo>
                    <a:pt x="1032" y="348"/>
                  </a:lnTo>
                  <a:lnTo>
                    <a:pt x="1032" y="348"/>
                  </a:lnTo>
                  <a:lnTo>
                    <a:pt x="1048" y="340"/>
                  </a:lnTo>
                  <a:lnTo>
                    <a:pt x="1048" y="340"/>
                  </a:lnTo>
                  <a:lnTo>
                    <a:pt x="1051" y="340"/>
                  </a:lnTo>
                  <a:lnTo>
                    <a:pt x="1051" y="340"/>
                  </a:lnTo>
                  <a:lnTo>
                    <a:pt x="1066" y="331"/>
                  </a:lnTo>
                  <a:lnTo>
                    <a:pt x="1066" y="331"/>
                  </a:lnTo>
                  <a:lnTo>
                    <a:pt x="1068" y="331"/>
                  </a:lnTo>
                  <a:lnTo>
                    <a:pt x="1068" y="331"/>
                  </a:lnTo>
                  <a:lnTo>
                    <a:pt x="1082" y="324"/>
                  </a:lnTo>
                  <a:lnTo>
                    <a:pt x="1082" y="324"/>
                  </a:lnTo>
                  <a:lnTo>
                    <a:pt x="1084" y="322"/>
                  </a:lnTo>
                  <a:lnTo>
                    <a:pt x="1084" y="322"/>
                  </a:lnTo>
                  <a:lnTo>
                    <a:pt x="1098" y="315"/>
                  </a:lnTo>
                  <a:lnTo>
                    <a:pt x="1098" y="315"/>
                  </a:lnTo>
                  <a:lnTo>
                    <a:pt x="1102" y="313"/>
                  </a:lnTo>
                  <a:lnTo>
                    <a:pt x="1102" y="313"/>
                  </a:lnTo>
                  <a:lnTo>
                    <a:pt x="1113" y="306"/>
                  </a:lnTo>
                  <a:lnTo>
                    <a:pt x="1113" y="306"/>
                  </a:lnTo>
                  <a:lnTo>
                    <a:pt x="1116" y="304"/>
                  </a:lnTo>
                  <a:lnTo>
                    <a:pt x="1116" y="304"/>
                  </a:lnTo>
                  <a:lnTo>
                    <a:pt x="1129" y="297"/>
                  </a:lnTo>
                  <a:lnTo>
                    <a:pt x="1129" y="297"/>
                  </a:lnTo>
                  <a:lnTo>
                    <a:pt x="1131" y="295"/>
                  </a:lnTo>
                  <a:lnTo>
                    <a:pt x="1131" y="295"/>
                  </a:lnTo>
                  <a:lnTo>
                    <a:pt x="1143" y="286"/>
                  </a:lnTo>
                  <a:lnTo>
                    <a:pt x="1143" y="286"/>
                  </a:lnTo>
                  <a:lnTo>
                    <a:pt x="1143" y="286"/>
                  </a:lnTo>
                  <a:lnTo>
                    <a:pt x="1156" y="277"/>
                  </a:lnTo>
                  <a:lnTo>
                    <a:pt x="1156" y="277"/>
                  </a:lnTo>
                  <a:lnTo>
                    <a:pt x="1158" y="276"/>
                  </a:lnTo>
                  <a:lnTo>
                    <a:pt x="1158" y="276"/>
                  </a:lnTo>
                  <a:lnTo>
                    <a:pt x="1170" y="265"/>
                  </a:lnTo>
                  <a:lnTo>
                    <a:pt x="1170" y="265"/>
                  </a:lnTo>
                  <a:lnTo>
                    <a:pt x="1170" y="265"/>
                  </a:lnTo>
                  <a:lnTo>
                    <a:pt x="1177" y="259"/>
                  </a:lnTo>
                  <a:lnTo>
                    <a:pt x="1177" y="259"/>
                  </a:lnTo>
                  <a:lnTo>
                    <a:pt x="1179" y="258"/>
                  </a:lnTo>
                  <a:lnTo>
                    <a:pt x="1179" y="258"/>
                  </a:lnTo>
                  <a:lnTo>
                    <a:pt x="1185" y="252"/>
                  </a:lnTo>
                  <a:lnTo>
                    <a:pt x="1185" y="252"/>
                  </a:lnTo>
                  <a:lnTo>
                    <a:pt x="1186" y="250"/>
                  </a:lnTo>
                  <a:lnTo>
                    <a:pt x="1186" y="250"/>
                  </a:lnTo>
                  <a:lnTo>
                    <a:pt x="1190" y="247"/>
                  </a:lnTo>
                  <a:lnTo>
                    <a:pt x="1190" y="247"/>
                  </a:lnTo>
                  <a:lnTo>
                    <a:pt x="1194" y="243"/>
                  </a:lnTo>
                  <a:lnTo>
                    <a:pt x="1194" y="243"/>
                  </a:lnTo>
                  <a:lnTo>
                    <a:pt x="1197" y="240"/>
                  </a:lnTo>
                  <a:lnTo>
                    <a:pt x="1197" y="240"/>
                  </a:lnTo>
                  <a:lnTo>
                    <a:pt x="1199" y="238"/>
                  </a:lnTo>
                  <a:lnTo>
                    <a:pt x="1199" y="238"/>
                  </a:lnTo>
                  <a:lnTo>
                    <a:pt x="1204" y="232"/>
                  </a:lnTo>
                  <a:lnTo>
                    <a:pt x="1204" y="232"/>
                  </a:lnTo>
                  <a:lnTo>
                    <a:pt x="1206" y="231"/>
                  </a:lnTo>
                  <a:lnTo>
                    <a:pt x="1206" y="231"/>
                  </a:lnTo>
                  <a:lnTo>
                    <a:pt x="1212" y="223"/>
                  </a:lnTo>
                  <a:lnTo>
                    <a:pt x="1212" y="223"/>
                  </a:lnTo>
                  <a:lnTo>
                    <a:pt x="1212" y="223"/>
                  </a:lnTo>
                  <a:lnTo>
                    <a:pt x="1215" y="218"/>
                  </a:lnTo>
                  <a:lnTo>
                    <a:pt x="1215" y="218"/>
                  </a:lnTo>
                  <a:lnTo>
                    <a:pt x="1217" y="216"/>
                  </a:lnTo>
                  <a:lnTo>
                    <a:pt x="1217" y="216"/>
                  </a:lnTo>
                  <a:lnTo>
                    <a:pt x="1222" y="207"/>
                  </a:lnTo>
                  <a:lnTo>
                    <a:pt x="1222" y="207"/>
                  </a:lnTo>
                  <a:lnTo>
                    <a:pt x="1224" y="205"/>
                  </a:lnTo>
                  <a:lnTo>
                    <a:pt x="1224" y="205"/>
                  </a:lnTo>
                  <a:lnTo>
                    <a:pt x="1230" y="198"/>
                  </a:lnTo>
                  <a:lnTo>
                    <a:pt x="1230" y="198"/>
                  </a:lnTo>
                  <a:lnTo>
                    <a:pt x="1231" y="196"/>
                  </a:lnTo>
                  <a:lnTo>
                    <a:pt x="1231" y="196"/>
                  </a:lnTo>
                  <a:lnTo>
                    <a:pt x="1235" y="189"/>
                  </a:lnTo>
                  <a:lnTo>
                    <a:pt x="1235" y="189"/>
                  </a:lnTo>
                  <a:lnTo>
                    <a:pt x="1237" y="187"/>
                  </a:lnTo>
                  <a:lnTo>
                    <a:pt x="1237" y="187"/>
                  </a:lnTo>
                  <a:lnTo>
                    <a:pt x="1240" y="177"/>
                  </a:lnTo>
                  <a:lnTo>
                    <a:pt x="1242" y="177"/>
                  </a:lnTo>
                  <a:lnTo>
                    <a:pt x="1242" y="177"/>
                  </a:lnTo>
                  <a:lnTo>
                    <a:pt x="1242" y="175"/>
                  </a:lnTo>
                  <a:lnTo>
                    <a:pt x="1242" y="175"/>
                  </a:lnTo>
                  <a:lnTo>
                    <a:pt x="1246" y="169"/>
                  </a:lnTo>
                  <a:lnTo>
                    <a:pt x="1246" y="169"/>
                  </a:lnTo>
                  <a:lnTo>
                    <a:pt x="1246" y="166"/>
                  </a:lnTo>
                  <a:lnTo>
                    <a:pt x="1246" y="166"/>
                  </a:lnTo>
                  <a:lnTo>
                    <a:pt x="1249" y="160"/>
                  </a:lnTo>
                  <a:lnTo>
                    <a:pt x="1249" y="160"/>
                  </a:lnTo>
                  <a:lnTo>
                    <a:pt x="1249" y="157"/>
                  </a:lnTo>
                  <a:lnTo>
                    <a:pt x="1249" y="157"/>
                  </a:lnTo>
                  <a:lnTo>
                    <a:pt x="1251" y="151"/>
                  </a:lnTo>
                  <a:lnTo>
                    <a:pt x="1251" y="151"/>
                  </a:lnTo>
                  <a:lnTo>
                    <a:pt x="1253" y="148"/>
                  </a:lnTo>
                  <a:lnTo>
                    <a:pt x="1253" y="148"/>
                  </a:lnTo>
                  <a:lnTo>
                    <a:pt x="1255" y="141"/>
                  </a:lnTo>
                  <a:lnTo>
                    <a:pt x="1255" y="141"/>
                  </a:lnTo>
                  <a:lnTo>
                    <a:pt x="1255" y="139"/>
                  </a:lnTo>
                  <a:lnTo>
                    <a:pt x="1255" y="139"/>
                  </a:lnTo>
                  <a:lnTo>
                    <a:pt x="1255" y="139"/>
                  </a:lnTo>
                  <a:lnTo>
                    <a:pt x="1257" y="130"/>
                  </a:lnTo>
                  <a:lnTo>
                    <a:pt x="1258" y="130"/>
                  </a:lnTo>
                  <a:lnTo>
                    <a:pt x="1258" y="130"/>
                  </a:lnTo>
                  <a:lnTo>
                    <a:pt x="1258" y="121"/>
                  </a:lnTo>
                  <a:lnTo>
                    <a:pt x="1258" y="121"/>
                  </a:lnTo>
                  <a:lnTo>
                    <a:pt x="1260" y="117"/>
                  </a:lnTo>
                  <a:lnTo>
                    <a:pt x="1260" y="117"/>
                  </a:lnTo>
                  <a:lnTo>
                    <a:pt x="1260" y="112"/>
                  </a:lnTo>
                  <a:lnTo>
                    <a:pt x="1260" y="112"/>
                  </a:lnTo>
                  <a:lnTo>
                    <a:pt x="1260" y="108"/>
                  </a:lnTo>
                  <a:lnTo>
                    <a:pt x="1260" y="108"/>
                  </a:lnTo>
                  <a:lnTo>
                    <a:pt x="1260" y="103"/>
                  </a:lnTo>
                  <a:lnTo>
                    <a:pt x="1260" y="101"/>
                  </a:lnTo>
                  <a:lnTo>
                    <a:pt x="1260" y="99"/>
                  </a:lnTo>
                  <a:lnTo>
                    <a:pt x="1260" y="99"/>
                  </a:lnTo>
                  <a:lnTo>
                    <a:pt x="1260" y="96"/>
                  </a:lnTo>
                  <a:lnTo>
                    <a:pt x="126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30" name="Freeform 555">
              <a:extLst>
                <a:ext uri="{FF2B5EF4-FFF2-40B4-BE49-F238E27FC236}">
                  <a16:creationId xmlns:a16="http://schemas.microsoft.com/office/drawing/2014/main" id="{966B853D-F873-40DD-BCB1-A3960B5C5B6A}"/>
                </a:ext>
              </a:extLst>
            </p:cNvPr>
            <p:cNvSpPr>
              <a:spLocks/>
            </p:cNvSpPr>
            <p:nvPr/>
          </p:nvSpPr>
          <p:spPr bwMode="auto">
            <a:xfrm>
              <a:off x="11110745" y="9691383"/>
              <a:ext cx="2113857" cy="1120680"/>
            </a:xfrm>
            <a:custGeom>
              <a:avLst/>
              <a:gdLst>
                <a:gd name="T0" fmla="*/ 630 w 1260"/>
                <a:gd name="T1" fmla="*/ 0 h 668"/>
                <a:gd name="T2" fmla="*/ 504 w 1260"/>
                <a:gd name="T3" fmla="*/ 8 h 668"/>
                <a:gd name="T4" fmla="*/ 385 w 1260"/>
                <a:gd name="T5" fmla="*/ 26 h 668"/>
                <a:gd name="T6" fmla="*/ 277 w 1260"/>
                <a:gd name="T7" fmla="*/ 56 h 668"/>
                <a:gd name="T8" fmla="*/ 184 w 1260"/>
                <a:gd name="T9" fmla="*/ 96 h 668"/>
                <a:gd name="T10" fmla="*/ 108 w 1260"/>
                <a:gd name="T11" fmla="*/ 144 h 668"/>
                <a:gd name="T12" fmla="*/ 76 w 1260"/>
                <a:gd name="T13" fmla="*/ 171 h 668"/>
                <a:gd name="T14" fmla="*/ 49 w 1260"/>
                <a:gd name="T15" fmla="*/ 200 h 668"/>
                <a:gd name="T16" fmla="*/ 29 w 1260"/>
                <a:gd name="T17" fmla="*/ 229 h 668"/>
                <a:gd name="T18" fmla="*/ 13 w 1260"/>
                <a:gd name="T19" fmla="*/ 261 h 668"/>
                <a:gd name="T20" fmla="*/ 4 w 1260"/>
                <a:gd name="T21" fmla="*/ 294 h 668"/>
                <a:gd name="T22" fmla="*/ 0 w 1260"/>
                <a:gd name="T23" fmla="*/ 326 h 668"/>
                <a:gd name="T24" fmla="*/ 0 w 1260"/>
                <a:gd name="T25" fmla="*/ 344 h 668"/>
                <a:gd name="T26" fmla="*/ 7 w 1260"/>
                <a:gd name="T27" fmla="*/ 377 h 668"/>
                <a:gd name="T28" fmla="*/ 20 w 1260"/>
                <a:gd name="T29" fmla="*/ 409 h 668"/>
                <a:gd name="T30" fmla="*/ 38 w 1260"/>
                <a:gd name="T31" fmla="*/ 441 h 668"/>
                <a:gd name="T32" fmla="*/ 61 w 1260"/>
                <a:gd name="T33" fmla="*/ 472 h 668"/>
                <a:gd name="T34" fmla="*/ 92 w 1260"/>
                <a:gd name="T35" fmla="*/ 501 h 668"/>
                <a:gd name="T36" fmla="*/ 144 w 1260"/>
                <a:gd name="T37" fmla="*/ 540 h 668"/>
                <a:gd name="T38" fmla="*/ 229 w 1260"/>
                <a:gd name="T39" fmla="*/ 587 h 668"/>
                <a:gd name="T40" fmla="*/ 330 w 1260"/>
                <a:gd name="T41" fmla="*/ 625 h 668"/>
                <a:gd name="T42" fmla="*/ 443 w 1260"/>
                <a:gd name="T43" fmla="*/ 652 h 668"/>
                <a:gd name="T44" fmla="*/ 565 w 1260"/>
                <a:gd name="T45" fmla="*/ 666 h 668"/>
                <a:gd name="T46" fmla="*/ 630 w 1260"/>
                <a:gd name="T47" fmla="*/ 668 h 668"/>
                <a:gd name="T48" fmla="*/ 758 w 1260"/>
                <a:gd name="T49" fmla="*/ 661 h 668"/>
                <a:gd name="T50" fmla="*/ 875 w 1260"/>
                <a:gd name="T51" fmla="*/ 641 h 668"/>
                <a:gd name="T52" fmla="*/ 983 w 1260"/>
                <a:gd name="T53" fmla="*/ 609 h 668"/>
                <a:gd name="T54" fmla="*/ 1077 w 1260"/>
                <a:gd name="T55" fmla="*/ 566 h 668"/>
                <a:gd name="T56" fmla="*/ 1154 w 1260"/>
                <a:gd name="T57" fmla="*/ 515 h 668"/>
                <a:gd name="T58" fmla="*/ 1185 w 1260"/>
                <a:gd name="T59" fmla="*/ 486 h 668"/>
                <a:gd name="T60" fmla="*/ 1212 w 1260"/>
                <a:gd name="T61" fmla="*/ 456 h 668"/>
                <a:gd name="T62" fmla="*/ 1233 w 1260"/>
                <a:gd name="T63" fmla="*/ 425 h 668"/>
                <a:gd name="T64" fmla="*/ 1248 w 1260"/>
                <a:gd name="T65" fmla="*/ 393 h 668"/>
                <a:gd name="T66" fmla="*/ 1258 w 1260"/>
                <a:gd name="T67" fmla="*/ 360 h 668"/>
                <a:gd name="T68" fmla="*/ 1260 w 1260"/>
                <a:gd name="T69" fmla="*/ 326 h 668"/>
                <a:gd name="T70" fmla="*/ 1260 w 1260"/>
                <a:gd name="T71" fmla="*/ 310 h 668"/>
                <a:gd name="T72" fmla="*/ 1253 w 1260"/>
                <a:gd name="T73" fmla="*/ 278 h 668"/>
                <a:gd name="T74" fmla="*/ 1240 w 1260"/>
                <a:gd name="T75" fmla="*/ 245 h 668"/>
                <a:gd name="T76" fmla="*/ 1222 w 1260"/>
                <a:gd name="T77" fmla="*/ 215 h 668"/>
                <a:gd name="T78" fmla="*/ 1199 w 1260"/>
                <a:gd name="T79" fmla="*/ 186 h 668"/>
                <a:gd name="T80" fmla="*/ 1170 w 1260"/>
                <a:gd name="T81" fmla="*/ 157 h 668"/>
                <a:gd name="T82" fmla="*/ 1116 w 1260"/>
                <a:gd name="T83" fmla="*/ 119 h 668"/>
                <a:gd name="T84" fmla="*/ 1032 w 1260"/>
                <a:gd name="T85" fmla="*/ 74 h 668"/>
                <a:gd name="T86" fmla="*/ 931 w 1260"/>
                <a:gd name="T87" fmla="*/ 40 h 668"/>
                <a:gd name="T88" fmla="*/ 817 w 1260"/>
                <a:gd name="T89" fmla="*/ 15 h 668"/>
                <a:gd name="T90" fmla="*/ 695 w 1260"/>
                <a:gd name="T91" fmla="*/ 2 h 668"/>
                <a:gd name="T92" fmla="*/ 630 w 1260"/>
                <a:gd name="T93"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0" h="668">
                  <a:moveTo>
                    <a:pt x="630" y="0"/>
                  </a:moveTo>
                  <a:lnTo>
                    <a:pt x="630" y="0"/>
                  </a:lnTo>
                  <a:lnTo>
                    <a:pt x="565" y="2"/>
                  </a:lnTo>
                  <a:lnTo>
                    <a:pt x="504" y="8"/>
                  </a:lnTo>
                  <a:lnTo>
                    <a:pt x="443" y="15"/>
                  </a:lnTo>
                  <a:lnTo>
                    <a:pt x="385" y="26"/>
                  </a:lnTo>
                  <a:lnTo>
                    <a:pt x="330" y="40"/>
                  </a:lnTo>
                  <a:lnTo>
                    <a:pt x="277" y="56"/>
                  </a:lnTo>
                  <a:lnTo>
                    <a:pt x="229" y="74"/>
                  </a:lnTo>
                  <a:lnTo>
                    <a:pt x="184" y="96"/>
                  </a:lnTo>
                  <a:lnTo>
                    <a:pt x="144" y="119"/>
                  </a:lnTo>
                  <a:lnTo>
                    <a:pt x="108" y="144"/>
                  </a:lnTo>
                  <a:lnTo>
                    <a:pt x="92" y="157"/>
                  </a:lnTo>
                  <a:lnTo>
                    <a:pt x="76" y="171"/>
                  </a:lnTo>
                  <a:lnTo>
                    <a:pt x="61" y="186"/>
                  </a:lnTo>
                  <a:lnTo>
                    <a:pt x="49" y="200"/>
                  </a:lnTo>
                  <a:lnTo>
                    <a:pt x="38" y="215"/>
                  </a:lnTo>
                  <a:lnTo>
                    <a:pt x="29" y="229"/>
                  </a:lnTo>
                  <a:lnTo>
                    <a:pt x="20" y="245"/>
                  </a:lnTo>
                  <a:lnTo>
                    <a:pt x="13" y="261"/>
                  </a:lnTo>
                  <a:lnTo>
                    <a:pt x="7" y="278"/>
                  </a:lnTo>
                  <a:lnTo>
                    <a:pt x="4" y="294"/>
                  </a:lnTo>
                  <a:lnTo>
                    <a:pt x="0" y="310"/>
                  </a:lnTo>
                  <a:lnTo>
                    <a:pt x="0" y="326"/>
                  </a:lnTo>
                  <a:lnTo>
                    <a:pt x="0" y="326"/>
                  </a:lnTo>
                  <a:lnTo>
                    <a:pt x="0" y="344"/>
                  </a:lnTo>
                  <a:lnTo>
                    <a:pt x="4" y="360"/>
                  </a:lnTo>
                  <a:lnTo>
                    <a:pt x="7" y="377"/>
                  </a:lnTo>
                  <a:lnTo>
                    <a:pt x="13" y="393"/>
                  </a:lnTo>
                  <a:lnTo>
                    <a:pt x="20" y="409"/>
                  </a:lnTo>
                  <a:lnTo>
                    <a:pt x="29" y="425"/>
                  </a:lnTo>
                  <a:lnTo>
                    <a:pt x="38" y="441"/>
                  </a:lnTo>
                  <a:lnTo>
                    <a:pt x="49" y="456"/>
                  </a:lnTo>
                  <a:lnTo>
                    <a:pt x="61" y="472"/>
                  </a:lnTo>
                  <a:lnTo>
                    <a:pt x="76" y="486"/>
                  </a:lnTo>
                  <a:lnTo>
                    <a:pt x="92" y="501"/>
                  </a:lnTo>
                  <a:lnTo>
                    <a:pt x="108" y="515"/>
                  </a:lnTo>
                  <a:lnTo>
                    <a:pt x="144" y="540"/>
                  </a:lnTo>
                  <a:lnTo>
                    <a:pt x="184" y="566"/>
                  </a:lnTo>
                  <a:lnTo>
                    <a:pt x="229" y="587"/>
                  </a:lnTo>
                  <a:lnTo>
                    <a:pt x="277" y="609"/>
                  </a:lnTo>
                  <a:lnTo>
                    <a:pt x="330" y="625"/>
                  </a:lnTo>
                  <a:lnTo>
                    <a:pt x="385" y="641"/>
                  </a:lnTo>
                  <a:lnTo>
                    <a:pt x="443" y="652"/>
                  </a:lnTo>
                  <a:lnTo>
                    <a:pt x="504" y="661"/>
                  </a:lnTo>
                  <a:lnTo>
                    <a:pt x="565" y="666"/>
                  </a:lnTo>
                  <a:lnTo>
                    <a:pt x="630" y="668"/>
                  </a:lnTo>
                  <a:lnTo>
                    <a:pt x="630" y="668"/>
                  </a:lnTo>
                  <a:lnTo>
                    <a:pt x="695" y="666"/>
                  </a:lnTo>
                  <a:lnTo>
                    <a:pt x="758" y="661"/>
                  </a:lnTo>
                  <a:lnTo>
                    <a:pt x="817" y="652"/>
                  </a:lnTo>
                  <a:lnTo>
                    <a:pt x="875" y="641"/>
                  </a:lnTo>
                  <a:lnTo>
                    <a:pt x="931" y="625"/>
                  </a:lnTo>
                  <a:lnTo>
                    <a:pt x="983" y="609"/>
                  </a:lnTo>
                  <a:lnTo>
                    <a:pt x="1032" y="587"/>
                  </a:lnTo>
                  <a:lnTo>
                    <a:pt x="1077" y="566"/>
                  </a:lnTo>
                  <a:lnTo>
                    <a:pt x="1116" y="540"/>
                  </a:lnTo>
                  <a:lnTo>
                    <a:pt x="1154" y="515"/>
                  </a:lnTo>
                  <a:lnTo>
                    <a:pt x="1170" y="501"/>
                  </a:lnTo>
                  <a:lnTo>
                    <a:pt x="1185" y="486"/>
                  </a:lnTo>
                  <a:lnTo>
                    <a:pt x="1199" y="472"/>
                  </a:lnTo>
                  <a:lnTo>
                    <a:pt x="1212" y="456"/>
                  </a:lnTo>
                  <a:lnTo>
                    <a:pt x="1222" y="441"/>
                  </a:lnTo>
                  <a:lnTo>
                    <a:pt x="1233" y="425"/>
                  </a:lnTo>
                  <a:lnTo>
                    <a:pt x="1240" y="409"/>
                  </a:lnTo>
                  <a:lnTo>
                    <a:pt x="1248" y="393"/>
                  </a:lnTo>
                  <a:lnTo>
                    <a:pt x="1253" y="377"/>
                  </a:lnTo>
                  <a:lnTo>
                    <a:pt x="1258" y="360"/>
                  </a:lnTo>
                  <a:lnTo>
                    <a:pt x="1260" y="344"/>
                  </a:lnTo>
                  <a:lnTo>
                    <a:pt x="1260" y="326"/>
                  </a:lnTo>
                  <a:lnTo>
                    <a:pt x="1260" y="326"/>
                  </a:lnTo>
                  <a:lnTo>
                    <a:pt x="1260" y="310"/>
                  </a:lnTo>
                  <a:lnTo>
                    <a:pt x="1258" y="294"/>
                  </a:lnTo>
                  <a:lnTo>
                    <a:pt x="1253" y="278"/>
                  </a:lnTo>
                  <a:lnTo>
                    <a:pt x="1248" y="261"/>
                  </a:lnTo>
                  <a:lnTo>
                    <a:pt x="1240" y="245"/>
                  </a:lnTo>
                  <a:lnTo>
                    <a:pt x="1233" y="229"/>
                  </a:lnTo>
                  <a:lnTo>
                    <a:pt x="1222" y="215"/>
                  </a:lnTo>
                  <a:lnTo>
                    <a:pt x="1212" y="200"/>
                  </a:lnTo>
                  <a:lnTo>
                    <a:pt x="1199" y="186"/>
                  </a:lnTo>
                  <a:lnTo>
                    <a:pt x="1185" y="171"/>
                  </a:lnTo>
                  <a:lnTo>
                    <a:pt x="1170" y="157"/>
                  </a:lnTo>
                  <a:lnTo>
                    <a:pt x="1154" y="144"/>
                  </a:lnTo>
                  <a:lnTo>
                    <a:pt x="1116" y="119"/>
                  </a:lnTo>
                  <a:lnTo>
                    <a:pt x="1077" y="96"/>
                  </a:lnTo>
                  <a:lnTo>
                    <a:pt x="1032" y="74"/>
                  </a:lnTo>
                  <a:lnTo>
                    <a:pt x="983" y="56"/>
                  </a:lnTo>
                  <a:lnTo>
                    <a:pt x="931" y="40"/>
                  </a:lnTo>
                  <a:lnTo>
                    <a:pt x="875" y="26"/>
                  </a:lnTo>
                  <a:lnTo>
                    <a:pt x="817" y="15"/>
                  </a:lnTo>
                  <a:lnTo>
                    <a:pt x="758" y="8"/>
                  </a:lnTo>
                  <a:lnTo>
                    <a:pt x="695" y="2"/>
                  </a:lnTo>
                  <a:lnTo>
                    <a:pt x="630" y="0"/>
                  </a:lnTo>
                  <a:lnTo>
                    <a:pt x="630"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31" name="Freeform 567">
              <a:extLst>
                <a:ext uri="{FF2B5EF4-FFF2-40B4-BE49-F238E27FC236}">
                  <a16:creationId xmlns:a16="http://schemas.microsoft.com/office/drawing/2014/main" id="{6526DE55-33E2-49EE-8912-08F30E22A5BA}"/>
                </a:ext>
              </a:extLst>
            </p:cNvPr>
            <p:cNvSpPr>
              <a:spLocks/>
            </p:cNvSpPr>
            <p:nvPr/>
          </p:nvSpPr>
          <p:spPr bwMode="auto">
            <a:xfrm>
              <a:off x="6379733" y="7221862"/>
              <a:ext cx="801923" cy="431160"/>
            </a:xfrm>
            <a:custGeom>
              <a:avLst/>
              <a:gdLst>
                <a:gd name="T0" fmla="*/ 39 w 478"/>
                <a:gd name="T1" fmla="*/ 157 h 257"/>
                <a:gd name="T2" fmla="*/ 30 w 478"/>
                <a:gd name="T3" fmla="*/ 115 h 257"/>
                <a:gd name="T4" fmla="*/ 32 w 478"/>
                <a:gd name="T5" fmla="*/ 103 h 257"/>
                <a:gd name="T6" fmla="*/ 36 w 478"/>
                <a:gd name="T7" fmla="*/ 81 h 257"/>
                <a:gd name="T8" fmla="*/ 45 w 478"/>
                <a:gd name="T9" fmla="*/ 59 h 257"/>
                <a:gd name="T10" fmla="*/ 64 w 478"/>
                <a:gd name="T11" fmla="*/ 34 h 257"/>
                <a:gd name="T12" fmla="*/ 91 w 478"/>
                <a:gd name="T13" fmla="*/ 14 h 257"/>
                <a:gd name="T14" fmla="*/ 111 w 478"/>
                <a:gd name="T15" fmla="*/ 5 h 257"/>
                <a:gd name="T16" fmla="*/ 135 w 478"/>
                <a:gd name="T17" fmla="*/ 0 h 257"/>
                <a:gd name="T18" fmla="*/ 145 w 478"/>
                <a:gd name="T19" fmla="*/ 0 h 257"/>
                <a:gd name="T20" fmla="*/ 183 w 478"/>
                <a:gd name="T21" fmla="*/ 5 h 257"/>
                <a:gd name="T22" fmla="*/ 214 w 478"/>
                <a:gd name="T23" fmla="*/ 23 h 257"/>
                <a:gd name="T24" fmla="*/ 239 w 478"/>
                <a:gd name="T25" fmla="*/ 49 h 257"/>
                <a:gd name="T26" fmla="*/ 255 w 478"/>
                <a:gd name="T27" fmla="*/ 81 h 257"/>
                <a:gd name="T28" fmla="*/ 268 w 478"/>
                <a:gd name="T29" fmla="*/ 68 h 257"/>
                <a:gd name="T30" fmla="*/ 289 w 478"/>
                <a:gd name="T31" fmla="*/ 54 h 257"/>
                <a:gd name="T32" fmla="*/ 307 w 478"/>
                <a:gd name="T33" fmla="*/ 49 h 257"/>
                <a:gd name="T34" fmla="*/ 316 w 478"/>
                <a:gd name="T35" fmla="*/ 49 h 257"/>
                <a:gd name="T36" fmla="*/ 345 w 478"/>
                <a:gd name="T37" fmla="*/ 54 h 257"/>
                <a:gd name="T38" fmla="*/ 370 w 478"/>
                <a:gd name="T39" fmla="*/ 70 h 257"/>
                <a:gd name="T40" fmla="*/ 387 w 478"/>
                <a:gd name="T41" fmla="*/ 95 h 257"/>
                <a:gd name="T42" fmla="*/ 392 w 478"/>
                <a:gd name="T43" fmla="*/ 124 h 257"/>
                <a:gd name="T44" fmla="*/ 390 w 478"/>
                <a:gd name="T45" fmla="*/ 140 h 257"/>
                <a:gd name="T46" fmla="*/ 428 w 478"/>
                <a:gd name="T47" fmla="*/ 155 h 257"/>
                <a:gd name="T48" fmla="*/ 437 w 478"/>
                <a:gd name="T49" fmla="*/ 155 h 257"/>
                <a:gd name="T50" fmla="*/ 457 w 478"/>
                <a:gd name="T51" fmla="*/ 164 h 257"/>
                <a:gd name="T52" fmla="*/ 469 w 478"/>
                <a:gd name="T53" fmla="*/ 176 h 257"/>
                <a:gd name="T54" fmla="*/ 478 w 478"/>
                <a:gd name="T55" fmla="*/ 194 h 257"/>
                <a:gd name="T56" fmla="*/ 478 w 478"/>
                <a:gd name="T57" fmla="*/ 205 h 257"/>
                <a:gd name="T58" fmla="*/ 475 w 478"/>
                <a:gd name="T59" fmla="*/ 225 h 257"/>
                <a:gd name="T60" fmla="*/ 464 w 478"/>
                <a:gd name="T61" fmla="*/ 241 h 257"/>
                <a:gd name="T62" fmla="*/ 448 w 478"/>
                <a:gd name="T63" fmla="*/ 252 h 257"/>
                <a:gd name="T64" fmla="*/ 428 w 478"/>
                <a:gd name="T65" fmla="*/ 257 h 257"/>
                <a:gd name="T66" fmla="*/ 50 w 478"/>
                <a:gd name="T67" fmla="*/ 257 h 257"/>
                <a:gd name="T68" fmla="*/ 30 w 478"/>
                <a:gd name="T69" fmla="*/ 252 h 257"/>
                <a:gd name="T70" fmla="*/ 14 w 478"/>
                <a:gd name="T71" fmla="*/ 241 h 257"/>
                <a:gd name="T72" fmla="*/ 3 w 478"/>
                <a:gd name="T73" fmla="*/ 225 h 257"/>
                <a:gd name="T74" fmla="*/ 0 w 478"/>
                <a:gd name="T75" fmla="*/ 205 h 257"/>
                <a:gd name="T76" fmla="*/ 0 w 478"/>
                <a:gd name="T77" fmla="*/ 196 h 257"/>
                <a:gd name="T78" fmla="*/ 7 w 478"/>
                <a:gd name="T79" fmla="*/ 180 h 257"/>
                <a:gd name="T80" fmla="*/ 16 w 478"/>
                <a:gd name="T81" fmla="*/ 167 h 257"/>
                <a:gd name="T82" fmla="*/ 30 w 478"/>
                <a:gd name="T83" fmla="*/ 158 h 257"/>
                <a:gd name="T84" fmla="*/ 39 w 478"/>
                <a:gd name="T85" fmla="*/ 1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8" h="257">
                  <a:moveTo>
                    <a:pt x="39" y="157"/>
                  </a:moveTo>
                  <a:lnTo>
                    <a:pt x="39" y="157"/>
                  </a:lnTo>
                  <a:lnTo>
                    <a:pt x="34" y="137"/>
                  </a:lnTo>
                  <a:lnTo>
                    <a:pt x="30" y="115"/>
                  </a:lnTo>
                  <a:lnTo>
                    <a:pt x="30" y="115"/>
                  </a:lnTo>
                  <a:lnTo>
                    <a:pt x="32" y="103"/>
                  </a:lnTo>
                  <a:lnTo>
                    <a:pt x="34" y="92"/>
                  </a:lnTo>
                  <a:lnTo>
                    <a:pt x="36" y="81"/>
                  </a:lnTo>
                  <a:lnTo>
                    <a:pt x="41" y="70"/>
                  </a:lnTo>
                  <a:lnTo>
                    <a:pt x="45" y="59"/>
                  </a:lnTo>
                  <a:lnTo>
                    <a:pt x="50" y="50"/>
                  </a:lnTo>
                  <a:lnTo>
                    <a:pt x="64" y="34"/>
                  </a:lnTo>
                  <a:lnTo>
                    <a:pt x="82" y="20"/>
                  </a:lnTo>
                  <a:lnTo>
                    <a:pt x="91" y="14"/>
                  </a:lnTo>
                  <a:lnTo>
                    <a:pt x="100" y="9"/>
                  </a:lnTo>
                  <a:lnTo>
                    <a:pt x="111" y="5"/>
                  </a:lnTo>
                  <a:lnTo>
                    <a:pt x="122" y="2"/>
                  </a:lnTo>
                  <a:lnTo>
                    <a:pt x="135" y="0"/>
                  </a:lnTo>
                  <a:lnTo>
                    <a:pt x="145" y="0"/>
                  </a:lnTo>
                  <a:lnTo>
                    <a:pt x="145" y="0"/>
                  </a:lnTo>
                  <a:lnTo>
                    <a:pt x="165" y="2"/>
                  </a:lnTo>
                  <a:lnTo>
                    <a:pt x="183" y="5"/>
                  </a:lnTo>
                  <a:lnTo>
                    <a:pt x="199" y="13"/>
                  </a:lnTo>
                  <a:lnTo>
                    <a:pt x="214" y="23"/>
                  </a:lnTo>
                  <a:lnTo>
                    <a:pt x="228" y="34"/>
                  </a:lnTo>
                  <a:lnTo>
                    <a:pt x="239" y="49"/>
                  </a:lnTo>
                  <a:lnTo>
                    <a:pt x="248" y="63"/>
                  </a:lnTo>
                  <a:lnTo>
                    <a:pt x="255" y="81"/>
                  </a:lnTo>
                  <a:lnTo>
                    <a:pt x="255" y="81"/>
                  </a:lnTo>
                  <a:lnTo>
                    <a:pt x="268" y="68"/>
                  </a:lnTo>
                  <a:lnTo>
                    <a:pt x="282" y="58"/>
                  </a:lnTo>
                  <a:lnTo>
                    <a:pt x="289" y="54"/>
                  </a:lnTo>
                  <a:lnTo>
                    <a:pt x="298" y="50"/>
                  </a:lnTo>
                  <a:lnTo>
                    <a:pt x="307" y="49"/>
                  </a:lnTo>
                  <a:lnTo>
                    <a:pt x="316" y="49"/>
                  </a:lnTo>
                  <a:lnTo>
                    <a:pt x="316" y="49"/>
                  </a:lnTo>
                  <a:lnTo>
                    <a:pt x="333" y="50"/>
                  </a:lnTo>
                  <a:lnTo>
                    <a:pt x="345" y="54"/>
                  </a:lnTo>
                  <a:lnTo>
                    <a:pt x="360" y="61"/>
                  </a:lnTo>
                  <a:lnTo>
                    <a:pt x="370" y="70"/>
                  </a:lnTo>
                  <a:lnTo>
                    <a:pt x="379" y="83"/>
                  </a:lnTo>
                  <a:lnTo>
                    <a:pt x="387" y="95"/>
                  </a:lnTo>
                  <a:lnTo>
                    <a:pt x="390" y="108"/>
                  </a:lnTo>
                  <a:lnTo>
                    <a:pt x="392" y="124"/>
                  </a:lnTo>
                  <a:lnTo>
                    <a:pt x="392" y="124"/>
                  </a:lnTo>
                  <a:lnTo>
                    <a:pt x="390" y="140"/>
                  </a:lnTo>
                  <a:lnTo>
                    <a:pt x="385" y="155"/>
                  </a:lnTo>
                  <a:lnTo>
                    <a:pt x="428" y="155"/>
                  </a:lnTo>
                  <a:lnTo>
                    <a:pt x="428" y="155"/>
                  </a:lnTo>
                  <a:lnTo>
                    <a:pt x="437" y="155"/>
                  </a:lnTo>
                  <a:lnTo>
                    <a:pt x="448" y="158"/>
                  </a:lnTo>
                  <a:lnTo>
                    <a:pt x="457" y="164"/>
                  </a:lnTo>
                  <a:lnTo>
                    <a:pt x="464" y="169"/>
                  </a:lnTo>
                  <a:lnTo>
                    <a:pt x="469" y="176"/>
                  </a:lnTo>
                  <a:lnTo>
                    <a:pt x="475" y="185"/>
                  </a:lnTo>
                  <a:lnTo>
                    <a:pt x="478" y="194"/>
                  </a:lnTo>
                  <a:lnTo>
                    <a:pt x="478" y="205"/>
                  </a:lnTo>
                  <a:lnTo>
                    <a:pt x="478" y="205"/>
                  </a:lnTo>
                  <a:lnTo>
                    <a:pt x="478" y="216"/>
                  </a:lnTo>
                  <a:lnTo>
                    <a:pt x="475" y="225"/>
                  </a:lnTo>
                  <a:lnTo>
                    <a:pt x="469" y="234"/>
                  </a:lnTo>
                  <a:lnTo>
                    <a:pt x="464" y="241"/>
                  </a:lnTo>
                  <a:lnTo>
                    <a:pt x="457" y="248"/>
                  </a:lnTo>
                  <a:lnTo>
                    <a:pt x="448" y="252"/>
                  </a:lnTo>
                  <a:lnTo>
                    <a:pt x="437" y="256"/>
                  </a:lnTo>
                  <a:lnTo>
                    <a:pt x="428" y="257"/>
                  </a:lnTo>
                  <a:lnTo>
                    <a:pt x="50" y="257"/>
                  </a:lnTo>
                  <a:lnTo>
                    <a:pt x="50" y="257"/>
                  </a:lnTo>
                  <a:lnTo>
                    <a:pt x="41" y="256"/>
                  </a:lnTo>
                  <a:lnTo>
                    <a:pt x="30" y="252"/>
                  </a:lnTo>
                  <a:lnTo>
                    <a:pt x="23" y="248"/>
                  </a:lnTo>
                  <a:lnTo>
                    <a:pt x="14" y="241"/>
                  </a:lnTo>
                  <a:lnTo>
                    <a:pt x="9" y="234"/>
                  </a:lnTo>
                  <a:lnTo>
                    <a:pt x="3" y="225"/>
                  </a:lnTo>
                  <a:lnTo>
                    <a:pt x="1" y="216"/>
                  </a:lnTo>
                  <a:lnTo>
                    <a:pt x="0" y="205"/>
                  </a:lnTo>
                  <a:lnTo>
                    <a:pt x="0" y="205"/>
                  </a:lnTo>
                  <a:lnTo>
                    <a:pt x="0" y="196"/>
                  </a:lnTo>
                  <a:lnTo>
                    <a:pt x="3" y="189"/>
                  </a:lnTo>
                  <a:lnTo>
                    <a:pt x="7" y="180"/>
                  </a:lnTo>
                  <a:lnTo>
                    <a:pt x="10" y="175"/>
                  </a:lnTo>
                  <a:lnTo>
                    <a:pt x="16" y="167"/>
                  </a:lnTo>
                  <a:lnTo>
                    <a:pt x="23" y="162"/>
                  </a:lnTo>
                  <a:lnTo>
                    <a:pt x="30" y="158"/>
                  </a:lnTo>
                  <a:lnTo>
                    <a:pt x="39" y="157"/>
                  </a:lnTo>
                  <a:lnTo>
                    <a:pt x="39"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grpSp>
          <p:nvGrpSpPr>
            <p:cNvPr id="110" name="Group 109">
              <a:extLst>
                <a:ext uri="{FF2B5EF4-FFF2-40B4-BE49-F238E27FC236}">
                  <a16:creationId xmlns:a16="http://schemas.microsoft.com/office/drawing/2014/main" id="{33C4B0FD-BCF7-4160-AFA1-0904B41ECA49}"/>
                </a:ext>
              </a:extLst>
            </p:cNvPr>
            <p:cNvGrpSpPr/>
            <p:nvPr/>
          </p:nvGrpSpPr>
          <p:grpSpPr>
            <a:xfrm>
              <a:off x="10332525" y="2814926"/>
              <a:ext cx="3677788" cy="4699131"/>
              <a:chOff x="12247102" y="2304628"/>
              <a:chExt cx="2603735" cy="3326807"/>
            </a:xfrm>
          </p:grpSpPr>
          <p:sp>
            <p:nvSpPr>
              <p:cNvPr id="16" name="Rectangle 537">
                <a:extLst>
                  <a:ext uri="{FF2B5EF4-FFF2-40B4-BE49-F238E27FC236}">
                    <a16:creationId xmlns:a16="http://schemas.microsoft.com/office/drawing/2014/main" id="{499D1883-AF23-406F-8BD8-F00D8222DDC7}"/>
                  </a:ext>
                </a:extLst>
              </p:cNvPr>
              <p:cNvSpPr>
                <a:spLocks noChangeArrowheads="1"/>
              </p:cNvSpPr>
              <p:nvPr/>
            </p:nvSpPr>
            <p:spPr bwMode="auto">
              <a:xfrm>
                <a:off x="13537225" y="5525743"/>
                <a:ext cx="23487" cy="75495"/>
              </a:xfrm>
              <a:prstGeom prst="rect">
                <a:avLst/>
              </a:prstGeom>
              <a:solidFill>
                <a:srgbClr val="1627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34" name="Freeform 570">
                <a:extLst>
                  <a:ext uri="{FF2B5EF4-FFF2-40B4-BE49-F238E27FC236}">
                    <a16:creationId xmlns:a16="http://schemas.microsoft.com/office/drawing/2014/main" id="{1E55B8C1-72DC-48F7-952A-4BBDDD503C16}"/>
                  </a:ext>
                </a:extLst>
              </p:cNvPr>
              <p:cNvSpPr>
                <a:spLocks/>
              </p:cNvSpPr>
              <p:nvPr/>
            </p:nvSpPr>
            <p:spPr bwMode="auto">
              <a:xfrm>
                <a:off x="12247102" y="4762405"/>
                <a:ext cx="2603735" cy="869030"/>
              </a:xfrm>
              <a:custGeom>
                <a:avLst/>
                <a:gdLst>
                  <a:gd name="T0" fmla="*/ 1550 w 1552"/>
                  <a:gd name="T1" fmla="*/ 29 h 518"/>
                  <a:gd name="T2" fmla="*/ 1538 w 1552"/>
                  <a:gd name="T3" fmla="*/ 74 h 518"/>
                  <a:gd name="T4" fmla="*/ 1521 w 1552"/>
                  <a:gd name="T5" fmla="*/ 110 h 518"/>
                  <a:gd name="T6" fmla="*/ 1496 w 1552"/>
                  <a:gd name="T7" fmla="*/ 148 h 518"/>
                  <a:gd name="T8" fmla="*/ 1473 w 1552"/>
                  <a:gd name="T9" fmla="*/ 175 h 518"/>
                  <a:gd name="T10" fmla="*/ 1448 w 1552"/>
                  <a:gd name="T11" fmla="*/ 200 h 518"/>
                  <a:gd name="T12" fmla="*/ 1388 w 1552"/>
                  <a:gd name="T13" fmla="*/ 245 h 518"/>
                  <a:gd name="T14" fmla="*/ 1331 w 1552"/>
                  <a:gd name="T15" fmla="*/ 279 h 518"/>
                  <a:gd name="T16" fmla="*/ 1269 w 1552"/>
                  <a:gd name="T17" fmla="*/ 310 h 518"/>
                  <a:gd name="T18" fmla="*/ 1197 w 1552"/>
                  <a:gd name="T19" fmla="*/ 337 h 518"/>
                  <a:gd name="T20" fmla="*/ 1122 w 1552"/>
                  <a:gd name="T21" fmla="*/ 358 h 518"/>
                  <a:gd name="T22" fmla="*/ 1035 w 1552"/>
                  <a:gd name="T23" fmla="*/ 378 h 518"/>
                  <a:gd name="T24" fmla="*/ 953 w 1552"/>
                  <a:gd name="T25" fmla="*/ 391 h 518"/>
                  <a:gd name="T26" fmla="*/ 877 w 1552"/>
                  <a:gd name="T27" fmla="*/ 398 h 518"/>
                  <a:gd name="T28" fmla="*/ 803 w 1552"/>
                  <a:gd name="T29" fmla="*/ 401 h 518"/>
                  <a:gd name="T30" fmla="*/ 728 w 1552"/>
                  <a:gd name="T31" fmla="*/ 400 h 518"/>
                  <a:gd name="T32" fmla="*/ 668 w 1552"/>
                  <a:gd name="T33" fmla="*/ 398 h 518"/>
                  <a:gd name="T34" fmla="*/ 603 w 1552"/>
                  <a:gd name="T35" fmla="*/ 391 h 518"/>
                  <a:gd name="T36" fmla="*/ 517 w 1552"/>
                  <a:gd name="T37" fmla="*/ 378 h 518"/>
                  <a:gd name="T38" fmla="*/ 434 w 1552"/>
                  <a:gd name="T39" fmla="*/ 360 h 518"/>
                  <a:gd name="T40" fmla="*/ 362 w 1552"/>
                  <a:gd name="T41" fmla="*/ 338 h 518"/>
                  <a:gd name="T42" fmla="*/ 297 w 1552"/>
                  <a:gd name="T43" fmla="*/ 315 h 518"/>
                  <a:gd name="T44" fmla="*/ 238 w 1552"/>
                  <a:gd name="T45" fmla="*/ 288 h 518"/>
                  <a:gd name="T46" fmla="*/ 184 w 1552"/>
                  <a:gd name="T47" fmla="*/ 259 h 518"/>
                  <a:gd name="T48" fmla="*/ 139 w 1552"/>
                  <a:gd name="T49" fmla="*/ 227 h 518"/>
                  <a:gd name="T50" fmla="*/ 89 w 1552"/>
                  <a:gd name="T51" fmla="*/ 185 h 518"/>
                  <a:gd name="T52" fmla="*/ 56 w 1552"/>
                  <a:gd name="T53" fmla="*/ 148 h 518"/>
                  <a:gd name="T54" fmla="*/ 29 w 1552"/>
                  <a:gd name="T55" fmla="*/ 108 h 518"/>
                  <a:gd name="T56" fmla="*/ 13 w 1552"/>
                  <a:gd name="T57" fmla="*/ 67 h 518"/>
                  <a:gd name="T58" fmla="*/ 2 w 1552"/>
                  <a:gd name="T59" fmla="*/ 25 h 518"/>
                  <a:gd name="T60" fmla="*/ 2 w 1552"/>
                  <a:gd name="T61" fmla="*/ 133 h 518"/>
                  <a:gd name="T62" fmla="*/ 9 w 1552"/>
                  <a:gd name="T63" fmla="*/ 175 h 518"/>
                  <a:gd name="T64" fmla="*/ 24 w 1552"/>
                  <a:gd name="T65" fmla="*/ 214 h 518"/>
                  <a:gd name="T66" fmla="*/ 54 w 1552"/>
                  <a:gd name="T67" fmla="*/ 265 h 518"/>
                  <a:gd name="T68" fmla="*/ 87 w 1552"/>
                  <a:gd name="T69" fmla="*/ 301 h 518"/>
                  <a:gd name="T70" fmla="*/ 128 w 1552"/>
                  <a:gd name="T71" fmla="*/ 337 h 518"/>
                  <a:gd name="T72" fmla="*/ 173 w 1552"/>
                  <a:gd name="T73" fmla="*/ 369 h 518"/>
                  <a:gd name="T74" fmla="*/ 224 w 1552"/>
                  <a:gd name="T75" fmla="*/ 398 h 518"/>
                  <a:gd name="T76" fmla="*/ 279 w 1552"/>
                  <a:gd name="T77" fmla="*/ 425 h 518"/>
                  <a:gd name="T78" fmla="*/ 359 w 1552"/>
                  <a:gd name="T79" fmla="*/ 455 h 518"/>
                  <a:gd name="T80" fmla="*/ 405 w 1552"/>
                  <a:gd name="T81" fmla="*/ 470 h 518"/>
                  <a:gd name="T82" fmla="*/ 512 w 1552"/>
                  <a:gd name="T83" fmla="*/ 493 h 518"/>
                  <a:gd name="T84" fmla="*/ 560 w 1552"/>
                  <a:gd name="T85" fmla="*/ 502 h 518"/>
                  <a:gd name="T86" fmla="*/ 647 w 1552"/>
                  <a:gd name="T87" fmla="*/ 513 h 518"/>
                  <a:gd name="T88" fmla="*/ 711 w 1552"/>
                  <a:gd name="T89" fmla="*/ 517 h 518"/>
                  <a:gd name="T90" fmla="*/ 776 w 1552"/>
                  <a:gd name="T91" fmla="*/ 518 h 518"/>
                  <a:gd name="T92" fmla="*/ 834 w 1552"/>
                  <a:gd name="T93" fmla="*/ 517 h 518"/>
                  <a:gd name="T94" fmla="*/ 924 w 1552"/>
                  <a:gd name="T95" fmla="*/ 511 h 518"/>
                  <a:gd name="T96" fmla="*/ 980 w 1552"/>
                  <a:gd name="T97" fmla="*/ 504 h 518"/>
                  <a:gd name="T98" fmla="*/ 1071 w 1552"/>
                  <a:gd name="T99" fmla="*/ 488 h 518"/>
                  <a:gd name="T100" fmla="*/ 1152 w 1552"/>
                  <a:gd name="T101" fmla="*/ 468 h 518"/>
                  <a:gd name="T102" fmla="*/ 1224 w 1552"/>
                  <a:gd name="T103" fmla="*/ 445 h 518"/>
                  <a:gd name="T104" fmla="*/ 1313 w 1552"/>
                  <a:gd name="T105" fmla="*/ 407 h 518"/>
                  <a:gd name="T106" fmla="*/ 1370 w 1552"/>
                  <a:gd name="T107" fmla="*/ 374 h 518"/>
                  <a:gd name="T108" fmla="*/ 1422 w 1552"/>
                  <a:gd name="T109" fmla="*/ 338 h 518"/>
                  <a:gd name="T110" fmla="*/ 1460 w 1552"/>
                  <a:gd name="T111" fmla="*/ 306 h 518"/>
                  <a:gd name="T112" fmla="*/ 1484 w 1552"/>
                  <a:gd name="T113" fmla="*/ 281 h 518"/>
                  <a:gd name="T114" fmla="*/ 1507 w 1552"/>
                  <a:gd name="T115" fmla="*/ 252 h 518"/>
                  <a:gd name="T116" fmla="*/ 1529 w 1552"/>
                  <a:gd name="T117" fmla="*/ 212 h 518"/>
                  <a:gd name="T118" fmla="*/ 1541 w 1552"/>
                  <a:gd name="T119" fmla="*/ 180 h 518"/>
                  <a:gd name="T120" fmla="*/ 1550 w 1552"/>
                  <a:gd name="T121" fmla="*/ 14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52" h="518">
                    <a:moveTo>
                      <a:pt x="1552" y="0"/>
                    </a:moveTo>
                    <a:lnTo>
                      <a:pt x="1552" y="0"/>
                    </a:lnTo>
                    <a:lnTo>
                      <a:pt x="1552" y="7"/>
                    </a:lnTo>
                    <a:lnTo>
                      <a:pt x="1552" y="7"/>
                    </a:lnTo>
                    <a:lnTo>
                      <a:pt x="1550" y="14"/>
                    </a:lnTo>
                    <a:lnTo>
                      <a:pt x="1550" y="14"/>
                    </a:lnTo>
                    <a:lnTo>
                      <a:pt x="1550" y="18"/>
                    </a:lnTo>
                    <a:lnTo>
                      <a:pt x="1550" y="18"/>
                    </a:lnTo>
                    <a:lnTo>
                      <a:pt x="1550" y="25"/>
                    </a:lnTo>
                    <a:lnTo>
                      <a:pt x="1550" y="25"/>
                    </a:lnTo>
                    <a:lnTo>
                      <a:pt x="1550" y="29"/>
                    </a:lnTo>
                    <a:lnTo>
                      <a:pt x="1550" y="29"/>
                    </a:lnTo>
                    <a:lnTo>
                      <a:pt x="1548" y="40"/>
                    </a:lnTo>
                    <a:lnTo>
                      <a:pt x="1547" y="41"/>
                    </a:lnTo>
                    <a:lnTo>
                      <a:pt x="1547" y="41"/>
                    </a:lnTo>
                    <a:lnTo>
                      <a:pt x="1545" y="50"/>
                    </a:lnTo>
                    <a:lnTo>
                      <a:pt x="1545" y="50"/>
                    </a:lnTo>
                    <a:lnTo>
                      <a:pt x="1545" y="54"/>
                    </a:lnTo>
                    <a:lnTo>
                      <a:pt x="1545" y="54"/>
                    </a:lnTo>
                    <a:lnTo>
                      <a:pt x="1541" y="63"/>
                    </a:lnTo>
                    <a:lnTo>
                      <a:pt x="1541" y="63"/>
                    </a:lnTo>
                    <a:lnTo>
                      <a:pt x="1541" y="67"/>
                    </a:lnTo>
                    <a:lnTo>
                      <a:pt x="1541" y="67"/>
                    </a:lnTo>
                    <a:lnTo>
                      <a:pt x="1538" y="74"/>
                    </a:lnTo>
                    <a:lnTo>
                      <a:pt x="1538" y="74"/>
                    </a:lnTo>
                    <a:lnTo>
                      <a:pt x="1538" y="77"/>
                    </a:lnTo>
                    <a:lnTo>
                      <a:pt x="1538" y="77"/>
                    </a:lnTo>
                    <a:lnTo>
                      <a:pt x="1534" y="85"/>
                    </a:lnTo>
                    <a:lnTo>
                      <a:pt x="1534" y="85"/>
                    </a:lnTo>
                    <a:lnTo>
                      <a:pt x="1532" y="88"/>
                    </a:lnTo>
                    <a:lnTo>
                      <a:pt x="1532" y="88"/>
                    </a:lnTo>
                    <a:lnTo>
                      <a:pt x="1529" y="95"/>
                    </a:lnTo>
                    <a:lnTo>
                      <a:pt x="1529" y="95"/>
                    </a:lnTo>
                    <a:lnTo>
                      <a:pt x="1527" y="99"/>
                    </a:lnTo>
                    <a:lnTo>
                      <a:pt x="1527" y="99"/>
                    </a:lnTo>
                    <a:lnTo>
                      <a:pt x="1521" y="110"/>
                    </a:lnTo>
                    <a:lnTo>
                      <a:pt x="1521" y="110"/>
                    </a:lnTo>
                    <a:lnTo>
                      <a:pt x="1520" y="113"/>
                    </a:lnTo>
                    <a:lnTo>
                      <a:pt x="1520" y="113"/>
                    </a:lnTo>
                    <a:lnTo>
                      <a:pt x="1514" y="122"/>
                    </a:lnTo>
                    <a:lnTo>
                      <a:pt x="1514" y="122"/>
                    </a:lnTo>
                    <a:lnTo>
                      <a:pt x="1512" y="126"/>
                    </a:lnTo>
                    <a:lnTo>
                      <a:pt x="1512" y="126"/>
                    </a:lnTo>
                    <a:lnTo>
                      <a:pt x="1507" y="133"/>
                    </a:lnTo>
                    <a:lnTo>
                      <a:pt x="1507" y="133"/>
                    </a:lnTo>
                    <a:lnTo>
                      <a:pt x="1505" y="137"/>
                    </a:lnTo>
                    <a:lnTo>
                      <a:pt x="1505" y="137"/>
                    </a:lnTo>
                    <a:lnTo>
                      <a:pt x="1496" y="148"/>
                    </a:lnTo>
                    <a:lnTo>
                      <a:pt x="1496" y="148"/>
                    </a:lnTo>
                    <a:lnTo>
                      <a:pt x="1491" y="155"/>
                    </a:lnTo>
                    <a:lnTo>
                      <a:pt x="1491" y="155"/>
                    </a:lnTo>
                    <a:lnTo>
                      <a:pt x="1491" y="155"/>
                    </a:lnTo>
                    <a:lnTo>
                      <a:pt x="1484" y="164"/>
                    </a:lnTo>
                    <a:lnTo>
                      <a:pt x="1484" y="164"/>
                    </a:lnTo>
                    <a:lnTo>
                      <a:pt x="1482" y="166"/>
                    </a:lnTo>
                    <a:lnTo>
                      <a:pt x="1482" y="166"/>
                    </a:lnTo>
                    <a:lnTo>
                      <a:pt x="1476" y="173"/>
                    </a:lnTo>
                    <a:lnTo>
                      <a:pt x="1476" y="173"/>
                    </a:lnTo>
                    <a:lnTo>
                      <a:pt x="1473" y="175"/>
                    </a:lnTo>
                    <a:lnTo>
                      <a:pt x="1473" y="175"/>
                    </a:lnTo>
                    <a:lnTo>
                      <a:pt x="1467" y="180"/>
                    </a:lnTo>
                    <a:lnTo>
                      <a:pt x="1467" y="180"/>
                    </a:lnTo>
                    <a:lnTo>
                      <a:pt x="1466" y="184"/>
                    </a:lnTo>
                    <a:lnTo>
                      <a:pt x="1466" y="184"/>
                    </a:lnTo>
                    <a:lnTo>
                      <a:pt x="1460" y="189"/>
                    </a:lnTo>
                    <a:lnTo>
                      <a:pt x="1460" y="189"/>
                    </a:lnTo>
                    <a:lnTo>
                      <a:pt x="1457" y="193"/>
                    </a:lnTo>
                    <a:lnTo>
                      <a:pt x="1457" y="193"/>
                    </a:lnTo>
                    <a:lnTo>
                      <a:pt x="1451" y="198"/>
                    </a:lnTo>
                    <a:lnTo>
                      <a:pt x="1451" y="198"/>
                    </a:lnTo>
                    <a:lnTo>
                      <a:pt x="1448" y="200"/>
                    </a:lnTo>
                    <a:lnTo>
                      <a:pt x="1448" y="200"/>
                    </a:lnTo>
                    <a:lnTo>
                      <a:pt x="1439" y="207"/>
                    </a:lnTo>
                    <a:lnTo>
                      <a:pt x="1439" y="207"/>
                    </a:lnTo>
                    <a:lnTo>
                      <a:pt x="1426" y="218"/>
                    </a:lnTo>
                    <a:lnTo>
                      <a:pt x="1426" y="218"/>
                    </a:lnTo>
                    <a:lnTo>
                      <a:pt x="1422" y="221"/>
                    </a:lnTo>
                    <a:lnTo>
                      <a:pt x="1422" y="221"/>
                    </a:lnTo>
                    <a:lnTo>
                      <a:pt x="1408" y="232"/>
                    </a:lnTo>
                    <a:lnTo>
                      <a:pt x="1406" y="234"/>
                    </a:lnTo>
                    <a:lnTo>
                      <a:pt x="1406" y="234"/>
                    </a:lnTo>
                    <a:lnTo>
                      <a:pt x="1392" y="243"/>
                    </a:lnTo>
                    <a:lnTo>
                      <a:pt x="1392" y="243"/>
                    </a:lnTo>
                    <a:lnTo>
                      <a:pt x="1388" y="245"/>
                    </a:lnTo>
                    <a:lnTo>
                      <a:pt x="1388" y="245"/>
                    </a:lnTo>
                    <a:lnTo>
                      <a:pt x="1374" y="256"/>
                    </a:lnTo>
                    <a:lnTo>
                      <a:pt x="1374" y="256"/>
                    </a:lnTo>
                    <a:lnTo>
                      <a:pt x="1370" y="257"/>
                    </a:lnTo>
                    <a:lnTo>
                      <a:pt x="1370" y="257"/>
                    </a:lnTo>
                    <a:lnTo>
                      <a:pt x="1356" y="266"/>
                    </a:lnTo>
                    <a:lnTo>
                      <a:pt x="1356" y="266"/>
                    </a:lnTo>
                    <a:lnTo>
                      <a:pt x="1352" y="268"/>
                    </a:lnTo>
                    <a:lnTo>
                      <a:pt x="1352" y="268"/>
                    </a:lnTo>
                    <a:lnTo>
                      <a:pt x="1334" y="277"/>
                    </a:lnTo>
                    <a:lnTo>
                      <a:pt x="1334" y="277"/>
                    </a:lnTo>
                    <a:lnTo>
                      <a:pt x="1331" y="279"/>
                    </a:lnTo>
                    <a:lnTo>
                      <a:pt x="1331" y="279"/>
                    </a:lnTo>
                    <a:lnTo>
                      <a:pt x="1314" y="288"/>
                    </a:lnTo>
                    <a:lnTo>
                      <a:pt x="1314" y="288"/>
                    </a:lnTo>
                    <a:lnTo>
                      <a:pt x="1313" y="290"/>
                    </a:lnTo>
                    <a:lnTo>
                      <a:pt x="1313" y="290"/>
                    </a:lnTo>
                    <a:lnTo>
                      <a:pt x="1295" y="299"/>
                    </a:lnTo>
                    <a:lnTo>
                      <a:pt x="1295" y="299"/>
                    </a:lnTo>
                    <a:lnTo>
                      <a:pt x="1289" y="301"/>
                    </a:lnTo>
                    <a:lnTo>
                      <a:pt x="1289" y="301"/>
                    </a:lnTo>
                    <a:lnTo>
                      <a:pt x="1271" y="308"/>
                    </a:lnTo>
                    <a:lnTo>
                      <a:pt x="1269" y="310"/>
                    </a:lnTo>
                    <a:lnTo>
                      <a:pt x="1269" y="310"/>
                    </a:lnTo>
                    <a:lnTo>
                      <a:pt x="1250" y="317"/>
                    </a:lnTo>
                    <a:lnTo>
                      <a:pt x="1250" y="317"/>
                    </a:lnTo>
                    <a:lnTo>
                      <a:pt x="1244" y="319"/>
                    </a:lnTo>
                    <a:lnTo>
                      <a:pt x="1244" y="319"/>
                    </a:lnTo>
                    <a:lnTo>
                      <a:pt x="1224" y="328"/>
                    </a:lnTo>
                    <a:lnTo>
                      <a:pt x="1224" y="328"/>
                    </a:lnTo>
                    <a:lnTo>
                      <a:pt x="1223" y="328"/>
                    </a:lnTo>
                    <a:lnTo>
                      <a:pt x="1223" y="328"/>
                    </a:lnTo>
                    <a:lnTo>
                      <a:pt x="1203" y="335"/>
                    </a:lnTo>
                    <a:lnTo>
                      <a:pt x="1203" y="335"/>
                    </a:lnTo>
                    <a:lnTo>
                      <a:pt x="1197" y="337"/>
                    </a:lnTo>
                    <a:lnTo>
                      <a:pt x="1197" y="337"/>
                    </a:lnTo>
                    <a:lnTo>
                      <a:pt x="1176" y="344"/>
                    </a:lnTo>
                    <a:lnTo>
                      <a:pt x="1176" y="344"/>
                    </a:lnTo>
                    <a:lnTo>
                      <a:pt x="1172" y="344"/>
                    </a:lnTo>
                    <a:lnTo>
                      <a:pt x="1172" y="344"/>
                    </a:lnTo>
                    <a:lnTo>
                      <a:pt x="1154" y="351"/>
                    </a:lnTo>
                    <a:lnTo>
                      <a:pt x="1154" y="351"/>
                    </a:lnTo>
                    <a:lnTo>
                      <a:pt x="1149" y="351"/>
                    </a:lnTo>
                    <a:lnTo>
                      <a:pt x="1149" y="351"/>
                    </a:lnTo>
                    <a:lnTo>
                      <a:pt x="1125" y="358"/>
                    </a:lnTo>
                    <a:lnTo>
                      <a:pt x="1125" y="358"/>
                    </a:lnTo>
                    <a:lnTo>
                      <a:pt x="1122" y="358"/>
                    </a:lnTo>
                    <a:lnTo>
                      <a:pt x="1122" y="358"/>
                    </a:lnTo>
                    <a:lnTo>
                      <a:pt x="1100" y="364"/>
                    </a:lnTo>
                    <a:lnTo>
                      <a:pt x="1100" y="364"/>
                    </a:lnTo>
                    <a:lnTo>
                      <a:pt x="1097" y="365"/>
                    </a:lnTo>
                    <a:lnTo>
                      <a:pt x="1097" y="365"/>
                    </a:lnTo>
                    <a:lnTo>
                      <a:pt x="1071" y="371"/>
                    </a:lnTo>
                    <a:lnTo>
                      <a:pt x="1071" y="371"/>
                    </a:lnTo>
                    <a:lnTo>
                      <a:pt x="1066" y="373"/>
                    </a:lnTo>
                    <a:lnTo>
                      <a:pt x="1066" y="373"/>
                    </a:lnTo>
                    <a:lnTo>
                      <a:pt x="1041" y="376"/>
                    </a:lnTo>
                    <a:lnTo>
                      <a:pt x="1041" y="376"/>
                    </a:lnTo>
                    <a:lnTo>
                      <a:pt x="1035" y="378"/>
                    </a:lnTo>
                    <a:lnTo>
                      <a:pt x="1035" y="378"/>
                    </a:lnTo>
                    <a:lnTo>
                      <a:pt x="1010" y="382"/>
                    </a:lnTo>
                    <a:lnTo>
                      <a:pt x="1010" y="382"/>
                    </a:lnTo>
                    <a:lnTo>
                      <a:pt x="1008" y="383"/>
                    </a:lnTo>
                    <a:lnTo>
                      <a:pt x="1008" y="383"/>
                    </a:lnTo>
                    <a:lnTo>
                      <a:pt x="981" y="387"/>
                    </a:lnTo>
                    <a:lnTo>
                      <a:pt x="981" y="387"/>
                    </a:lnTo>
                    <a:lnTo>
                      <a:pt x="974" y="387"/>
                    </a:lnTo>
                    <a:lnTo>
                      <a:pt x="974" y="387"/>
                    </a:lnTo>
                    <a:lnTo>
                      <a:pt x="956" y="391"/>
                    </a:lnTo>
                    <a:lnTo>
                      <a:pt x="956" y="391"/>
                    </a:lnTo>
                    <a:lnTo>
                      <a:pt x="953" y="391"/>
                    </a:lnTo>
                    <a:lnTo>
                      <a:pt x="953" y="391"/>
                    </a:lnTo>
                    <a:lnTo>
                      <a:pt x="931" y="392"/>
                    </a:lnTo>
                    <a:lnTo>
                      <a:pt x="931" y="392"/>
                    </a:lnTo>
                    <a:lnTo>
                      <a:pt x="924" y="394"/>
                    </a:lnTo>
                    <a:lnTo>
                      <a:pt x="924" y="394"/>
                    </a:lnTo>
                    <a:lnTo>
                      <a:pt x="908" y="396"/>
                    </a:lnTo>
                    <a:lnTo>
                      <a:pt x="908" y="396"/>
                    </a:lnTo>
                    <a:lnTo>
                      <a:pt x="900" y="396"/>
                    </a:lnTo>
                    <a:lnTo>
                      <a:pt x="900" y="396"/>
                    </a:lnTo>
                    <a:lnTo>
                      <a:pt x="882" y="398"/>
                    </a:lnTo>
                    <a:lnTo>
                      <a:pt x="882" y="398"/>
                    </a:lnTo>
                    <a:lnTo>
                      <a:pt x="877" y="398"/>
                    </a:lnTo>
                    <a:lnTo>
                      <a:pt x="877" y="398"/>
                    </a:lnTo>
                    <a:lnTo>
                      <a:pt x="855" y="400"/>
                    </a:lnTo>
                    <a:lnTo>
                      <a:pt x="855" y="400"/>
                    </a:lnTo>
                    <a:lnTo>
                      <a:pt x="854" y="400"/>
                    </a:lnTo>
                    <a:lnTo>
                      <a:pt x="854" y="400"/>
                    </a:lnTo>
                    <a:lnTo>
                      <a:pt x="834" y="400"/>
                    </a:lnTo>
                    <a:lnTo>
                      <a:pt x="834" y="400"/>
                    </a:lnTo>
                    <a:lnTo>
                      <a:pt x="827" y="400"/>
                    </a:lnTo>
                    <a:lnTo>
                      <a:pt x="827" y="400"/>
                    </a:lnTo>
                    <a:lnTo>
                      <a:pt x="812" y="400"/>
                    </a:lnTo>
                    <a:lnTo>
                      <a:pt x="812" y="400"/>
                    </a:lnTo>
                    <a:lnTo>
                      <a:pt x="803" y="401"/>
                    </a:lnTo>
                    <a:lnTo>
                      <a:pt x="803" y="401"/>
                    </a:lnTo>
                    <a:lnTo>
                      <a:pt x="791" y="401"/>
                    </a:lnTo>
                    <a:lnTo>
                      <a:pt x="791" y="401"/>
                    </a:lnTo>
                    <a:lnTo>
                      <a:pt x="776" y="401"/>
                    </a:lnTo>
                    <a:lnTo>
                      <a:pt x="776" y="401"/>
                    </a:lnTo>
                    <a:lnTo>
                      <a:pt x="756" y="401"/>
                    </a:lnTo>
                    <a:lnTo>
                      <a:pt x="756" y="401"/>
                    </a:lnTo>
                    <a:lnTo>
                      <a:pt x="749" y="401"/>
                    </a:lnTo>
                    <a:lnTo>
                      <a:pt x="749" y="401"/>
                    </a:lnTo>
                    <a:lnTo>
                      <a:pt x="737" y="400"/>
                    </a:lnTo>
                    <a:lnTo>
                      <a:pt x="737" y="400"/>
                    </a:lnTo>
                    <a:lnTo>
                      <a:pt x="728" y="400"/>
                    </a:lnTo>
                    <a:lnTo>
                      <a:pt x="728" y="400"/>
                    </a:lnTo>
                    <a:lnTo>
                      <a:pt x="717" y="400"/>
                    </a:lnTo>
                    <a:lnTo>
                      <a:pt x="717" y="400"/>
                    </a:lnTo>
                    <a:lnTo>
                      <a:pt x="708" y="400"/>
                    </a:lnTo>
                    <a:lnTo>
                      <a:pt x="708" y="400"/>
                    </a:lnTo>
                    <a:lnTo>
                      <a:pt x="697" y="400"/>
                    </a:lnTo>
                    <a:lnTo>
                      <a:pt x="697" y="400"/>
                    </a:lnTo>
                    <a:lnTo>
                      <a:pt x="692" y="398"/>
                    </a:lnTo>
                    <a:lnTo>
                      <a:pt x="692" y="398"/>
                    </a:lnTo>
                    <a:lnTo>
                      <a:pt x="675" y="398"/>
                    </a:lnTo>
                    <a:lnTo>
                      <a:pt x="675" y="398"/>
                    </a:lnTo>
                    <a:lnTo>
                      <a:pt x="668" y="398"/>
                    </a:lnTo>
                    <a:lnTo>
                      <a:pt x="668" y="398"/>
                    </a:lnTo>
                    <a:lnTo>
                      <a:pt x="654" y="396"/>
                    </a:lnTo>
                    <a:lnTo>
                      <a:pt x="654" y="396"/>
                    </a:lnTo>
                    <a:lnTo>
                      <a:pt x="647" y="396"/>
                    </a:lnTo>
                    <a:lnTo>
                      <a:pt x="647" y="396"/>
                    </a:lnTo>
                    <a:lnTo>
                      <a:pt x="632" y="394"/>
                    </a:lnTo>
                    <a:lnTo>
                      <a:pt x="632" y="394"/>
                    </a:lnTo>
                    <a:lnTo>
                      <a:pt x="625" y="392"/>
                    </a:lnTo>
                    <a:lnTo>
                      <a:pt x="625" y="392"/>
                    </a:lnTo>
                    <a:lnTo>
                      <a:pt x="612" y="392"/>
                    </a:lnTo>
                    <a:lnTo>
                      <a:pt x="612" y="392"/>
                    </a:lnTo>
                    <a:lnTo>
                      <a:pt x="603" y="391"/>
                    </a:lnTo>
                    <a:lnTo>
                      <a:pt x="603" y="391"/>
                    </a:lnTo>
                    <a:lnTo>
                      <a:pt x="582" y="389"/>
                    </a:lnTo>
                    <a:lnTo>
                      <a:pt x="582" y="389"/>
                    </a:lnTo>
                    <a:lnTo>
                      <a:pt x="582" y="389"/>
                    </a:lnTo>
                    <a:lnTo>
                      <a:pt x="560" y="385"/>
                    </a:lnTo>
                    <a:lnTo>
                      <a:pt x="560" y="385"/>
                    </a:lnTo>
                    <a:lnTo>
                      <a:pt x="555" y="383"/>
                    </a:lnTo>
                    <a:lnTo>
                      <a:pt x="555" y="383"/>
                    </a:lnTo>
                    <a:lnTo>
                      <a:pt x="539" y="382"/>
                    </a:lnTo>
                    <a:lnTo>
                      <a:pt x="539" y="382"/>
                    </a:lnTo>
                    <a:lnTo>
                      <a:pt x="531" y="380"/>
                    </a:lnTo>
                    <a:lnTo>
                      <a:pt x="531" y="380"/>
                    </a:lnTo>
                    <a:lnTo>
                      <a:pt x="517" y="378"/>
                    </a:lnTo>
                    <a:lnTo>
                      <a:pt x="517" y="378"/>
                    </a:lnTo>
                    <a:lnTo>
                      <a:pt x="512" y="376"/>
                    </a:lnTo>
                    <a:lnTo>
                      <a:pt x="512" y="376"/>
                    </a:lnTo>
                    <a:lnTo>
                      <a:pt x="486" y="373"/>
                    </a:lnTo>
                    <a:lnTo>
                      <a:pt x="486" y="373"/>
                    </a:lnTo>
                    <a:lnTo>
                      <a:pt x="481" y="371"/>
                    </a:lnTo>
                    <a:lnTo>
                      <a:pt x="481" y="371"/>
                    </a:lnTo>
                    <a:lnTo>
                      <a:pt x="458" y="365"/>
                    </a:lnTo>
                    <a:lnTo>
                      <a:pt x="458" y="365"/>
                    </a:lnTo>
                    <a:lnTo>
                      <a:pt x="458" y="365"/>
                    </a:lnTo>
                    <a:lnTo>
                      <a:pt x="434" y="360"/>
                    </a:lnTo>
                    <a:lnTo>
                      <a:pt x="434" y="360"/>
                    </a:lnTo>
                    <a:lnTo>
                      <a:pt x="429" y="358"/>
                    </a:lnTo>
                    <a:lnTo>
                      <a:pt x="429" y="358"/>
                    </a:lnTo>
                    <a:lnTo>
                      <a:pt x="405" y="353"/>
                    </a:lnTo>
                    <a:lnTo>
                      <a:pt x="405" y="353"/>
                    </a:lnTo>
                    <a:lnTo>
                      <a:pt x="402" y="351"/>
                    </a:lnTo>
                    <a:lnTo>
                      <a:pt x="402" y="351"/>
                    </a:lnTo>
                    <a:lnTo>
                      <a:pt x="386" y="346"/>
                    </a:lnTo>
                    <a:lnTo>
                      <a:pt x="386" y="346"/>
                    </a:lnTo>
                    <a:lnTo>
                      <a:pt x="378" y="344"/>
                    </a:lnTo>
                    <a:lnTo>
                      <a:pt x="378" y="344"/>
                    </a:lnTo>
                    <a:lnTo>
                      <a:pt x="362" y="338"/>
                    </a:lnTo>
                    <a:lnTo>
                      <a:pt x="362" y="338"/>
                    </a:lnTo>
                    <a:lnTo>
                      <a:pt x="359" y="338"/>
                    </a:lnTo>
                    <a:lnTo>
                      <a:pt x="359" y="338"/>
                    </a:lnTo>
                    <a:lnTo>
                      <a:pt x="341" y="331"/>
                    </a:lnTo>
                    <a:lnTo>
                      <a:pt x="341" y="331"/>
                    </a:lnTo>
                    <a:lnTo>
                      <a:pt x="335" y="329"/>
                    </a:lnTo>
                    <a:lnTo>
                      <a:pt x="335" y="329"/>
                    </a:lnTo>
                    <a:lnTo>
                      <a:pt x="321" y="324"/>
                    </a:lnTo>
                    <a:lnTo>
                      <a:pt x="321" y="324"/>
                    </a:lnTo>
                    <a:lnTo>
                      <a:pt x="315" y="322"/>
                    </a:lnTo>
                    <a:lnTo>
                      <a:pt x="315" y="322"/>
                    </a:lnTo>
                    <a:lnTo>
                      <a:pt x="297" y="315"/>
                    </a:lnTo>
                    <a:lnTo>
                      <a:pt x="297" y="315"/>
                    </a:lnTo>
                    <a:lnTo>
                      <a:pt x="297" y="315"/>
                    </a:lnTo>
                    <a:lnTo>
                      <a:pt x="279" y="308"/>
                    </a:lnTo>
                    <a:lnTo>
                      <a:pt x="279" y="308"/>
                    </a:lnTo>
                    <a:lnTo>
                      <a:pt x="274" y="306"/>
                    </a:lnTo>
                    <a:lnTo>
                      <a:pt x="274" y="306"/>
                    </a:lnTo>
                    <a:lnTo>
                      <a:pt x="261" y="299"/>
                    </a:lnTo>
                    <a:lnTo>
                      <a:pt x="261" y="299"/>
                    </a:lnTo>
                    <a:lnTo>
                      <a:pt x="258" y="297"/>
                    </a:lnTo>
                    <a:lnTo>
                      <a:pt x="258" y="297"/>
                    </a:lnTo>
                    <a:lnTo>
                      <a:pt x="240" y="290"/>
                    </a:lnTo>
                    <a:lnTo>
                      <a:pt x="240" y="290"/>
                    </a:lnTo>
                    <a:lnTo>
                      <a:pt x="238" y="288"/>
                    </a:lnTo>
                    <a:lnTo>
                      <a:pt x="238" y="288"/>
                    </a:lnTo>
                    <a:lnTo>
                      <a:pt x="224" y="281"/>
                    </a:lnTo>
                    <a:lnTo>
                      <a:pt x="224" y="281"/>
                    </a:lnTo>
                    <a:lnTo>
                      <a:pt x="220" y="279"/>
                    </a:lnTo>
                    <a:lnTo>
                      <a:pt x="220" y="279"/>
                    </a:lnTo>
                    <a:lnTo>
                      <a:pt x="207" y="272"/>
                    </a:lnTo>
                    <a:lnTo>
                      <a:pt x="207" y="272"/>
                    </a:lnTo>
                    <a:lnTo>
                      <a:pt x="204" y="270"/>
                    </a:lnTo>
                    <a:lnTo>
                      <a:pt x="204" y="270"/>
                    </a:lnTo>
                    <a:lnTo>
                      <a:pt x="189" y="261"/>
                    </a:lnTo>
                    <a:lnTo>
                      <a:pt x="189" y="261"/>
                    </a:lnTo>
                    <a:lnTo>
                      <a:pt x="184" y="259"/>
                    </a:lnTo>
                    <a:lnTo>
                      <a:pt x="184" y="259"/>
                    </a:lnTo>
                    <a:lnTo>
                      <a:pt x="173" y="252"/>
                    </a:lnTo>
                    <a:lnTo>
                      <a:pt x="173" y="252"/>
                    </a:lnTo>
                    <a:lnTo>
                      <a:pt x="170" y="248"/>
                    </a:lnTo>
                    <a:lnTo>
                      <a:pt x="170" y="248"/>
                    </a:lnTo>
                    <a:lnTo>
                      <a:pt x="157" y="239"/>
                    </a:lnTo>
                    <a:lnTo>
                      <a:pt x="155" y="239"/>
                    </a:lnTo>
                    <a:lnTo>
                      <a:pt x="155" y="239"/>
                    </a:lnTo>
                    <a:lnTo>
                      <a:pt x="143" y="230"/>
                    </a:lnTo>
                    <a:lnTo>
                      <a:pt x="143" y="230"/>
                    </a:lnTo>
                    <a:lnTo>
                      <a:pt x="139" y="227"/>
                    </a:lnTo>
                    <a:lnTo>
                      <a:pt x="139" y="227"/>
                    </a:lnTo>
                    <a:lnTo>
                      <a:pt x="128" y="220"/>
                    </a:lnTo>
                    <a:lnTo>
                      <a:pt x="128" y="220"/>
                    </a:lnTo>
                    <a:lnTo>
                      <a:pt x="125" y="218"/>
                    </a:lnTo>
                    <a:lnTo>
                      <a:pt x="125" y="218"/>
                    </a:lnTo>
                    <a:lnTo>
                      <a:pt x="114" y="207"/>
                    </a:lnTo>
                    <a:lnTo>
                      <a:pt x="112" y="205"/>
                    </a:lnTo>
                    <a:lnTo>
                      <a:pt x="112" y="205"/>
                    </a:lnTo>
                    <a:lnTo>
                      <a:pt x="101" y="196"/>
                    </a:lnTo>
                    <a:lnTo>
                      <a:pt x="101" y="196"/>
                    </a:lnTo>
                    <a:lnTo>
                      <a:pt x="98" y="194"/>
                    </a:lnTo>
                    <a:lnTo>
                      <a:pt x="98" y="194"/>
                    </a:lnTo>
                    <a:lnTo>
                      <a:pt x="89" y="185"/>
                    </a:lnTo>
                    <a:lnTo>
                      <a:pt x="89" y="185"/>
                    </a:lnTo>
                    <a:lnTo>
                      <a:pt x="87" y="184"/>
                    </a:lnTo>
                    <a:lnTo>
                      <a:pt x="87" y="184"/>
                    </a:lnTo>
                    <a:lnTo>
                      <a:pt x="76" y="173"/>
                    </a:lnTo>
                    <a:lnTo>
                      <a:pt x="76" y="173"/>
                    </a:lnTo>
                    <a:lnTo>
                      <a:pt x="74" y="169"/>
                    </a:lnTo>
                    <a:lnTo>
                      <a:pt x="74" y="169"/>
                    </a:lnTo>
                    <a:lnTo>
                      <a:pt x="67" y="162"/>
                    </a:lnTo>
                    <a:lnTo>
                      <a:pt x="67" y="162"/>
                    </a:lnTo>
                    <a:lnTo>
                      <a:pt x="63" y="158"/>
                    </a:lnTo>
                    <a:lnTo>
                      <a:pt x="63" y="158"/>
                    </a:lnTo>
                    <a:lnTo>
                      <a:pt x="56" y="148"/>
                    </a:lnTo>
                    <a:lnTo>
                      <a:pt x="54" y="148"/>
                    </a:lnTo>
                    <a:lnTo>
                      <a:pt x="54" y="148"/>
                    </a:lnTo>
                    <a:lnTo>
                      <a:pt x="47" y="135"/>
                    </a:lnTo>
                    <a:lnTo>
                      <a:pt x="47" y="135"/>
                    </a:lnTo>
                    <a:lnTo>
                      <a:pt x="45" y="133"/>
                    </a:lnTo>
                    <a:lnTo>
                      <a:pt x="45" y="133"/>
                    </a:lnTo>
                    <a:lnTo>
                      <a:pt x="40" y="124"/>
                    </a:lnTo>
                    <a:lnTo>
                      <a:pt x="40" y="124"/>
                    </a:lnTo>
                    <a:lnTo>
                      <a:pt x="36" y="121"/>
                    </a:lnTo>
                    <a:lnTo>
                      <a:pt x="36" y="121"/>
                    </a:lnTo>
                    <a:lnTo>
                      <a:pt x="31" y="110"/>
                    </a:lnTo>
                    <a:lnTo>
                      <a:pt x="29" y="108"/>
                    </a:lnTo>
                    <a:lnTo>
                      <a:pt x="29" y="108"/>
                    </a:lnTo>
                    <a:lnTo>
                      <a:pt x="24" y="97"/>
                    </a:lnTo>
                    <a:lnTo>
                      <a:pt x="24" y="97"/>
                    </a:lnTo>
                    <a:lnTo>
                      <a:pt x="22" y="94"/>
                    </a:lnTo>
                    <a:lnTo>
                      <a:pt x="22" y="94"/>
                    </a:lnTo>
                    <a:lnTo>
                      <a:pt x="18" y="85"/>
                    </a:lnTo>
                    <a:lnTo>
                      <a:pt x="18" y="85"/>
                    </a:lnTo>
                    <a:lnTo>
                      <a:pt x="17" y="81"/>
                    </a:lnTo>
                    <a:lnTo>
                      <a:pt x="17" y="81"/>
                    </a:lnTo>
                    <a:lnTo>
                      <a:pt x="13" y="70"/>
                    </a:lnTo>
                    <a:lnTo>
                      <a:pt x="13" y="70"/>
                    </a:lnTo>
                    <a:lnTo>
                      <a:pt x="13" y="67"/>
                    </a:lnTo>
                    <a:lnTo>
                      <a:pt x="13" y="67"/>
                    </a:lnTo>
                    <a:lnTo>
                      <a:pt x="9" y="58"/>
                    </a:lnTo>
                    <a:lnTo>
                      <a:pt x="9" y="58"/>
                    </a:lnTo>
                    <a:lnTo>
                      <a:pt x="8" y="54"/>
                    </a:lnTo>
                    <a:lnTo>
                      <a:pt x="8" y="54"/>
                    </a:lnTo>
                    <a:lnTo>
                      <a:pt x="6" y="43"/>
                    </a:lnTo>
                    <a:lnTo>
                      <a:pt x="6" y="43"/>
                    </a:lnTo>
                    <a:lnTo>
                      <a:pt x="6" y="41"/>
                    </a:lnTo>
                    <a:lnTo>
                      <a:pt x="6" y="41"/>
                    </a:lnTo>
                    <a:lnTo>
                      <a:pt x="4" y="29"/>
                    </a:lnTo>
                    <a:lnTo>
                      <a:pt x="4" y="29"/>
                    </a:lnTo>
                    <a:lnTo>
                      <a:pt x="2" y="25"/>
                    </a:lnTo>
                    <a:lnTo>
                      <a:pt x="2" y="25"/>
                    </a:lnTo>
                    <a:lnTo>
                      <a:pt x="2" y="16"/>
                    </a:lnTo>
                    <a:lnTo>
                      <a:pt x="2" y="16"/>
                    </a:lnTo>
                    <a:lnTo>
                      <a:pt x="2" y="13"/>
                    </a:lnTo>
                    <a:lnTo>
                      <a:pt x="2" y="13"/>
                    </a:lnTo>
                    <a:lnTo>
                      <a:pt x="0" y="0"/>
                    </a:lnTo>
                    <a:lnTo>
                      <a:pt x="0" y="117"/>
                    </a:lnTo>
                    <a:lnTo>
                      <a:pt x="0" y="117"/>
                    </a:lnTo>
                    <a:lnTo>
                      <a:pt x="2" y="130"/>
                    </a:lnTo>
                    <a:lnTo>
                      <a:pt x="2" y="130"/>
                    </a:lnTo>
                    <a:lnTo>
                      <a:pt x="2" y="133"/>
                    </a:lnTo>
                    <a:lnTo>
                      <a:pt x="2" y="133"/>
                    </a:lnTo>
                    <a:lnTo>
                      <a:pt x="2" y="142"/>
                    </a:lnTo>
                    <a:lnTo>
                      <a:pt x="2" y="142"/>
                    </a:lnTo>
                    <a:lnTo>
                      <a:pt x="4" y="146"/>
                    </a:lnTo>
                    <a:lnTo>
                      <a:pt x="4" y="146"/>
                    </a:lnTo>
                    <a:lnTo>
                      <a:pt x="6" y="158"/>
                    </a:lnTo>
                    <a:lnTo>
                      <a:pt x="6" y="158"/>
                    </a:lnTo>
                    <a:lnTo>
                      <a:pt x="6" y="160"/>
                    </a:lnTo>
                    <a:lnTo>
                      <a:pt x="6" y="160"/>
                    </a:lnTo>
                    <a:lnTo>
                      <a:pt x="8" y="171"/>
                    </a:lnTo>
                    <a:lnTo>
                      <a:pt x="8" y="171"/>
                    </a:lnTo>
                    <a:lnTo>
                      <a:pt x="9" y="175"/>
                    </a:lnTo>
                    <a:lnTo>
                      <a:pt x="9" y="175"/>
                    </a:lnTo>
                    <a:lnTo>
                      <a:pt x="13" y="184"/>
                    </a:lnTo>
                    <a:lnTo>
                      <a:pt x="13" y="184"/>
                    </a:lnTo>
                    <a:lnTo>
                      <a:pt x="13" y="187"/>
                    </a:lnTo>
                    <a:lnTo>
                      <a:pt x="13" y="187"/>
                    </a:lnTo>
                    <a:lnTo>
                      <a:pt x="17" y="198"/>
                    </a:lnTo>
                    <a:lnTo>
                      <a:pt x="17" y="198"/>
                    </a:lnTo>
                    <a:lnTo>
                      <a:pt x="18" y="202"/>
                    </a:lnTo>
                    <a:lnTo>
                      <a:pt x="18" y="202"/>
                    </a:lnTo>
                    <a:lnTo>
                      <a:pt x="22" y="211"/>
                    </a:lnTo>
                    <a:lnTo>
                      <a:pt x="22" y="211"/>
                    </a:lnTo>
                    <a:lnTo>
                      <a:pt x="24" y="214"/>
                    </a:lnTo>
                    <a:lnTo>
                      <a:pt x="24" y="214"/>
                    </a:lnTo>
                    <a:lnTo>
                      <a:pt x="29" y="225"/>
                    </a:lnTo>
                    <a:lnTo>
                      <a:pt x="31" y="227"/>
                    </a:lnTo>
                    <a:lnTo>
                      <a:pt x="31" y="227"/>
                    </a:lnTo>
                    <a:lnTo>
                      <a:pt x="36" y="238"/>
                    </a:lnTo>
                    <a:lnTo>
                      <a:pt x="36" y="238"/>
                    </a:lnTo>
                    <a:lnTo>
                      <a:pt x="40" y="241"/>
                    </a:lnTo>
                    <a:lnTo>
                      <a:pt x="40" y="241"/>
                    </a:lnTo>
                    <a:lnTo>
                      <a:pt x="45" y="250"/>
                    </a:lnTo>
                    <a:lnTo>
                      <a:pt x="45" y="250"/>
                    </a:lnTo>
                    <a:lnTo>
                      <a:pt x="47" y="252"/>
                    </a:lnTo>
                    <a:lnTo>
                      <a:pt x="47" y="252"/>
                    </a:lnTo>
                    <a:lnTo>
                      <a:pt x="54" y="265"/>
                    </a:lnTo>
                    <a:lnTo>
                      <a:pt x="56" y="265"/>
                    </a:lnTo>
                    <a:lnTo>
                      <a:pt x="56" y="265"/>
                    </a:lnTo>
                    <a:lnTo>
                      <a:pt x="63" y="275"/>
                    </a:lnTo>
                    <a:lnTo>
                      <a:pt x="63" y="275"/>
                    </a:lnTo>
                    <a:lnTo>
                      <a:pt x="67" y="279"/>
                    </a:lnTo>
                    <a:lnTo>
                      <a:pt x="67" y="279"/>
                    </a:lnTo>
                    <a:lnTo>
                      <a:pt x="74" y="286"/>
                    </a:lnTo>
                    <a:lnTo>
                      <a:pt x="74" y="286"/>
                    </a:lnTo>
                    <a:lnTo>
                      <a:pt x="76" y="290"/>
                    </a:lnTo>
                    <a:lnTo>
                      <a:pt x="76" y="290"/>
                    </a:lnTo>
                    <a:lnTo>
                      <a:pt x="87" y="301"/>
                    </a:lnTo>
                    <a:lnTo>
                      <a:pt x="87" y="301"/>
                    </a:lnTo>
                    <a:lnTo>
                      <a:pt x="89" y="302"/>
                    </a:lnTo>
                    <a:lnTo>
                      <a:pt x="89" y="302"/>
                    </a:lnTo>
                    <a:lnTo>
                      <a:pt x="98" y="311"/>
                    </a:lnTo>
                    <a:lnTo>
                      <a:pt x="98" y="311"/>
                    </a:lnTo>
                    <a:lnTo>
                      <a:pt x="101" y="313"/>
                    </a:lnTo>
                    <a:lnTo>
                      <a:pt x="101" y="313"/>
                    </a:lnTo>
                    <a:lnTo>
                      <a:pt x="112" y="322"/>
                    </a:lnTo>
                    <a:lnTo>
                      <a:pt x="114" y="324"/>
                    </a:lnTo>
                    <a:lnTo>
                      <a:pt x="114" y="324"/>
                    </a:lnTo>
                    <a:lnTo>
                      <a:pt x="125" y="335"/>
                    </a:lnTo>
                    <a:lnTo>
                      <a:pt x="125" y="335"/>
                    </a:lnTo>
                    <a:lnTo>
                      <a:pt x="128" y="337"/>
                    </a:lnTo>
                    <a:lnTo>
                      <a:pt x="128" y="337"/>
                    </a:lnTo>
                    <a:lnTo>
                      <a:pt x="139" y="344"/>
                    </a:lnTo>
                    <a:lnTo>
                      <a:pt x="139" y="344"/>
                    </a:lnTo>
                    <a:lnTo>
                      <a:pt x="143" y="347"/>
                    </a:lnTo>
                    <a:lnTo>
                      <a:pt x="143" y="347"/>
                    </a:lnTo>
                    <a:lnTo>
                      <a:pt x="155" y="356"/>
                    </a:lnTo>
                    <a:lnTo>
                      <a:pt x="157" y="358"/>
                    </a:lnTo>
                    <a:lnTo>
                      <a:pt x="157" y="358"/>
                    </a:lnTo>
                    <a:lnTo>
                      <a:pt x="170" y="365"/>
                    </a:lnTo>
                    <a:lnTo>
                      <a:pt x="170" y="365"/>
                    </a:lnTo>
                    <a:lnTo>
                      <a:pt x="173" y="369"/>
                    </a:lnTo>
                    <a:lnTo>
                      <a:pt x="173" y="369"/>
                    </a:lnTo>
                    <a:lnTo>
                      <a:pt x="186" y="376"/>
                    </a:lnTo>
                    <a:lnTo>
                      <a:pt x="186" y="376"/>
                    </a:lnTo>
                    <a:lnTo>
                      <a:pt x="189" y="378"/>
                    </a:lnTo>
                    <a:lnTo>
                      <a:pt x="189" y="378"/>
                    </a:lnTo>
                    <a:lnTo>
                      <a:pt x="204" y="387"/>
                    </a:lnTo>
                    <a:lnTo>
                      <a:pt x="204" y="387"/>
                    </a:lnTo>
                    <a:lnTo>
                      <a:pt x="207" y="389"/>
                    </a:lnTo>
                    <a:lnTo>
                      <a:pt x="207" y="389"/>
                    </a:lnTo>
                    <a:lnTo>
                      <a:pt x="220" y="396"/>
                    </a:lnTo>
                    <a:lnTo>
                      <a:pt x="220" y="396"/>
                    </a:lnTo>
                    <a:lnTo>
                      <a:pt x="224" y="398"/>
                    </a:lnTo>
                    <a:lnTo>
                      <a:pt x="224" y="398"/>
                    </a:lnTo>
                    <a:lnTo>
                      <a:pt x="238" y="405"/>
                    </a:lnTo>
                    <a:lnTo>
                      <a:pt x="238" y="405"/>
                    </a:lnTo>
                    <a:lnTo>
                      <a:pt x="240" y="407"/>
                    </a:lnTo>
                    <a:lnTo>
                      <a:pt x="240" y="407"/>
                    </a:lnTo>
                    <a:lnTo>
                      <a:pt x="258" y="414"/>
                    </a:lnTo>
                    <a:lnTo>
                      <a:pt x="258" y="414"/>
                    </a:lnTo>
                    <a:lnTo>
                      <a:pt x="261" y="416"/>
                    </a:lnTo>
                    <a:lnTo>
                      <a:pt x="261" y="416"/>
                    </a:lnTo>
                    <a:lnTo>
                      <a:pt x="276" y="423"/>
                    </a:lnTo>
                    <a:lnTo>
                      <a:pt x="276" y="423"/>
                    </a:lnTo>
                    <a:lnTo>
                      <a:pt x="279" y="425"/>
                    </a:lnTo>
                    <a:lnTo>
                      <a:pt x="279" y="425"/>
                    </a:lnTo>
                    <a:lnTo>
                      <a:pt x="297" y="432"/>
                    </a:lnTo>
                    <a:lnTo>
                      <a:pt x="297" y="432"/>
                    </a:lnTo>
                    <a:lnTo>
                      <a:pt x="297" y="432"/>
                    </a:lnTo>
                    <a:lnTo>
                      <a:pt x="315" y="439"/>
                    </a:lnTo>
                    <a:lnTo>
                      <a:pt x="315" y="439"/>
                    </a:lnTo>
                    <a:lnTo>
                      <a:pt x="321" y="441"/>
                    </a:lnTo>
                    <a:lnTo>
                      <a:pt x="321" y="441"/>
                    </a:lnTo>
                    <a:lnTo>
                      <a:pt x="335" y="446"/>
                    </a:lnTo>
                    <a:lnTo>
                      <a:pt x="335" y="446"/>
                    </a:lnTo>
                    <a:lnTo>
                      <a:pt x="341" y="448"/>
                    </a:lnTo>
                    <a:lnTo>
                      <a:pt x="341" y="448"/>
                    </a:lnTo>
                    <a:lnTo>
                      <a:pt x="359" y="455"/>
                    </a:lnTo>
                    <a:lnTo>
                      <a:pt x="359" y="455"/>
                    </a:lnTo>
                    <a:lnTo>
                      <a:pt x="362" y="455"/>
                    </a:lnTo>
                    <a:lnTo>
                      <a:pt x="362" y="455"/>
                    </a:lnTo>
                    <a:lnTo>
                      <a:pt x="378" y="461"/>
                    </a:lnTo>
                    <a:lnTo>
                      <a:pt x="378" y="461"/>
                    </a:lnTo>
                    <a:lnTo>
                      <a:pt x="386" y="463"/>
                    </a:lnTo>
                    <a:lnTo>
                      <a:pt x="386" y="463"/>
                    </a:lnTo>
                    <a:lnTo>
                      <a:pt x="402" y="468"/>
                    </a:lnTo>
                    <a:lnTo>
                      <a:pt x="402" y="468"/>
                    </a:lnTo>
                    <a:lnTo>
                      <a:pt x="404" y="468"/>
                    </a:lnTo>
                    <a:lnTo>
                      <a:pt x="405" y="470"/>
                    </a:lnTo>
                    <a:lnTo>
                      <a:pt x="405" y="470"/>
                    </a:lnTo>
                    <a:lnTo>
                      <a:pt x="429" y="475"/>
                    </a:lnTo>
                    <a:lnTo>
                      <a:pt x="429" y="475"/>
                    </a:lnTo>
                    <a:lnTo>
                      <a:pt x="432" y="477"/>
                    </a:lnTo>
                    <a:lnTo>
                      <a:pt x="432" y="477"/>
                    </a:lnTo>
                    <a:lnTo>
                      <a:pt x="458" y="482"/>
                    </a:lnTo>
                    <a:lnTo>
                      <a:pt x="458" y="482"/>
                    </a:lnTo>
                    <a:lnTo>
                      <a:pt x="458" y="482"/>
                    </a:lnTo>
                    <a:lnTo>
                      <a:pt x="481" y="488"/>
                    </a:lnTo>
                    <a:lnTo>
                      <a:pt x="481" y="488"/>
                    </a:lnTo>
                    <a:lnTo>
                      <a:pt x="486" y="490"/>
                    </a:lnTo>
                    <a:lnTo>
                      <a:pt x="486" y="490"/>
                    </a:lnTo>
                    <a:lnTo>
                      <a:pt x="512" y="493"/>
                    </a:lnTo>
                    <a:lnTo>
                      <a:pt x="512" y="495"/>
                    </a:lnTo>
                    <a:lnTo>
                      <a:pt x="512" y="495"/>
                    </a:lnTo>
                    <a:lnTo>
                      <a:pt x="515" y="495"/>
                    </a:lnTo>
                    <a:lnTo>
                      <a:pt x="515" y="495"/>
                    </a:lnTo>
                    <a:lnTo>
                      <a:pt x="533" y="499"/>
                    </a:lnTo>
                    <a:lnTo>
                      <a:pt x="533" y="499"/>
                    </a:lnTo>
                    <a:lnTo>
                      <a:pt x="539" y="499"/>
                    </a:lnTo>
                    <a:lnTo>
                      <a:pt x="539" y="499"/>
                    </a:lnTo>
                    <a:lnTo>
                      <a:pt x="555" y="502"/>
                    </a:lnTo>
                    <a:lnTo>
                      <a:pt x="555" y="502"/>
                    </a:lnTo>
                    <a:lnTo>
                      <a:pt x="560" y="502"/>
                    </a:lnTo>
                    <a:lnTo>
                      <a:pt x="560" y="502"/>
                    </a:lnTo>
                    <a:lnTo>
                      <a:pt x="605" y="508"/>
                    </a:lnTo>
                    <a:lnTo>
                      <a:pt x="605" y="508"/>
                    </a:lnTo>
                    <a:lnTo>
                      <a:pt x="607" y="508"/>
                    </a:lnTo>
                    <a:lnTo>
                      <a:pt x="607" y="508"/>
                    </a:lnTo>
                    <a:lnTo>
                      <a:pt x="612" y="509"/>
                    </a:lnTo>
                    <a:lnTo>
                      <a:pt x="612" y="509"/>
                    </a:lnTo>
                    <a:lnTo>
                      <a:pt x="625" y="511"/>
                    </a:lnTo>
                    <a:lnTo>
                      <a:pt x="625" y="511"/>
                    </a:lnTo>
                    <a:lnTo>
                      <a:pt x="632" y="511"/>
                    </a:lnTo>
                    <a:lnTo>
                      <a:pt x="632" y="511"/>
                    </a:lnTo>
                    <a:lnTo>
                      <a:pt x="647" y="513"/>
                    </a:lnTo>
                    <a:lnTo>
                      <a:pt x="647" y="513"/>
                    </a:lnTo>
                    <a:lnTo>
                      <a:pt x="654" y="513"/>
                    </a:lnTo>
                    <a:lnTo>
                      <a:pt x="654" y="513"/>
                    </a:lnTo>
                    <a:lnTo>
                      <a:pt x="668" y="515"/>
                    </a:lnTo>
                    <a:lnTo>
                      <a:pt x="668" y="515"/>
                    </a:lnTo>
                    <a:lnTo>
                      <a:pt x="675" y="515"/>
                    </a:lnTo>
                    <a:lnTo>
                      <a:pt x="675" y="515"/>
                    </a:lnTo>
                    <a:lnTo>
                      <a:pt x="693" y="515"/>
                    </a:lnTo>
                    <a:lnTo>
                      <a:pt x="693" y="515"/>
                    </a:lnTo>
                    <a:lnTo>
                      <a:pt x="695" y="517"/>
                    </a:lnTo>
                    <a:lnTo>
                      <a:pt x="697" y="517"/>
                    </a:lnTo>
                    <a:lnTo>
                      <a:pt x="697" y="517"/>
                    </a:lnTo>
                    <a:lnTo>
                      <a:pt x="711" y="517"/>
                    </a:lnTo>
                    <a:lnTo>
                      <a:pt x="711" y="517"/>
                    </a:lnTo>
                    <a:lnTo>
                      <a:pt x="717" y="517"/>
                    </a:lnTo>
                    <a:lnTo>
                      <a:pt x="717" y="517"/>
                    </a:lnTo>
                    <a:lnTo>
                      <a:pt x="731" y="517"/>
                    </a:lnTo>
                    <a:lnTo>
                      <a:pt x="731" y="517"/>
                    </a:lnTo>
                    <a:lnTo>
                      <a:pt x="737" y="517"/>
                    </a:lnTo>
                    <a:lnTo>
                      <a:pt x="737" y="517"/>
                    </a:lnTo>
                    <a:lnTo>
                      <a:pt x="751" y="518"/>
                    </a:lnTo>
                    <a:lnTo>
                      <a:pt x="751" y="518"/>
                    </a:lnTo>
                    <a:lnTo>
                      <a:pt x="756" y="518"/>
                    </a:lnTo>
                    <a:lnTo>
                      <a:pt x="756" y="518"/>
                    </a:lnTo>
                    <a:lnTo>
                      <a:pt x="776" y="518"/>
                    </a:lnTo>
                    <a:lnTo>
                      <a:pt x="776" y="518"/>
                    </a:lnTo>
                    <a:lnTo>
                      <a:pt x="785" y="518"/>
                    </a:lnTo>
                    <a:lnTo>
                      <a:pt x="785" y="518"/>
                    </a:lnTo>
                    <a:lnTo>
                      <a:pt x="791" y="518"/>
                    </a:lnTo>
                    <a:lnTo>
                      <a:pt x="791" y="518"/>
                    </a:lnTo>
                    <a:lnTo>
                      <a:pt x="805" y="518"/>
                    </a:lnTo>
                    <a:lnTo>
                      <a:pt x="805" y="518"/>
                    </a:lnTo>
                    <a:lnTo>
                      <a:pt x="812" y="518"/>
                    </a:lnTo>
                    <a:lnTo>
                      <a:pt x="812" y="518"/>
                    </a:lnTo>
                    <a:lnTo>
                      <a:pt x="828" y="517"/>
                    </a:lnTo>
                    <a:lnTo>
                      <a:pt x="828" y="517"/>
                    </a:lnTo>
                    <a:lnTo>
                      <a:pt x="834" y="517"/>
                    </a:lnTo>
                    <a:lnTo>
                      <a:pt x="834" y="517"/>
                    </a:lnTo>
                    <a:lnTo>
                      <a:pt x="877" y="515"/>
                    </a:lnTo>
                    <a:lnTo>
                      <a:pt x="879" y="515"/>
                    </a:lnTo>
                    <a:lnTo>
                      <a:pt x="879" y="515"/>
                    </a:lnTo>
                    <a:lnTo>
                      <a:pt x="882" y="515"/>
                    </a:lnTo>
                    <a:lnTo>
                      <a:pt x="882" y="515"/>
                    </a:lnTo>
                    <a:lnTo>
                      <a:pt x="900" y="513"/>
                    </a:lnTo>
                    <a:lnTo>
                      <a:pt x="900" y="513"/>
                    </a:lnTo>
                    <a:lnTo>
                      <a:pt x="908" y="513"/>
                    </a:lnTo>
                    <a:lnTo>
                      <a:pt x="908" y="513"/>
                    </a:lnTo>
                    <a:lnTo>
                      <a:pt x="924" y="511"/>
                    </a:lnTo>
                    <a:lnTo>
                      <a:pt x="924" y="511"/>
                    </a:lnTo>
                    <a:lnTo>
                      <a:pt x="931" y="509"/>
                    </a:lnTo>
                    <a:lnTo>
                      <a:pt x="931" y="509"/>
                    </a:lnTo>
                    <a:lnTo>
                      <a:pt x="953" y="508"/>
                    </a:lnTo>
                    <a:lnTo>
                      <a:pt x="953" y="508"/>
                    </a:lnTo>
                    <a:lnTo>
                      <a:pt x="956" y="508"/>
                    </a:lnTo>
                    <a:lnTo>
                      <a:pt x="956" y="508"/>
                    </a:lnTo>
                    <a:lnTo>
                      <a:pt x="974" y="504"/>
                    </a:lnTo>
                    <a:lnTo>
                      <a:pt x="974" y="504"/>
                    </a:lnTo>
                    <a:lnTo>
                      <a:pt x="978" y="504"/>
                    </a:lnTo>
                    <a:lnTo>
                      <a:pt x="978" y="504"/>
                    </a:lnTo>
                    <a:lnTo>
                      <a:pt x="980" y="504"/>
                    </a:lnTo>
                    <a:lnTo>
                      <a:pt x="980" y="504"/>
                    </a:lnTo>
                    <a:lnTo>
                      <a:pt x="1008" y="500"/>
                    </a:lnTo>
                    <a:lnTo>
                      <a:pt x="1008" y="500"/>
                    </a:lnTo>
                    <a:lnTo>
                      <a:pt x="1010" y="499"/>
                    </a:lnTo>
                    <a:lnTo>
                      <a:pt x="1010" y="499"/>
                    </a:lnTo>
                    <a:lnTo>
                      <a:pt x="1037" y="495"/>
                    </a:lnTo>
                    <a:lnTo>
                      <a:pt x="1037" y="495"/>
                    </a:lnTo>
                    <a:lnTo>
                      <a:pt x="1041" y="495"/>
                    </a:lnTo>
                    <a:lnTo>
                      <a:pt x="1041" y="495"/>
                    </a:lnTo>
                    <a:lnTo>
                      <a:pt x="1066" y="490"/>
                    </a:lnTo>
                    <a:lnTo>
                      <a:pt x="1066" y="490"/>
                    </a:lnTo>
                    <a:lnTo>
                      <a:pt x="1071" y="488"/>
                    </a:lnTo>
                    <a:lnTo>
                      <a:pt x="1071" y="488"/>
                    </a:lnTo>
                    <a:lnTo>
                      <a:pt x="1097" y="482"/>
                    </a:lnTo>
                    <a:lnTo>
                      <a:pt x="1098" y="482"/>
                    </a:lnTo>
                    <a:lnTo>
                      <a:pt x="1098" y="482"/>
                    </a:lnTo>
                    <a:lnTo>
                      <a:pt x="1100" y="481"/>
                    </a:lnTo>
                    <a:lnTo>
                      <a:pt x="1100" y="481"/>
                    </a:lnTo>
                    <a:lnTo>
                      <a:pt x="1122" y="475"/>
                    </a:lnTo>
                    <a:lnTo>
                      <a:pt x="1122" y="475"/>
                    </a:lnTo>
                    <a:lnTo>
                      <a:pt x="1125" y="475"/>
                    </a:lnTo>
                    <a:lnTo>
                      <a:pt x="1125" y="475"/>
                    </a:lnTo>
                    <a:lnTo>
                      <a:pt x="1149" y="468"/>
                    </a:lnTo>
                    <a:lnTo>
                      <a:pt x="1149" y="468"/>
                    </a:lnTo>
                    <a:lnTo>
                      <a:pt x="1152" y="468"/>
                    </a:lnTo>
                    <a:lnTo>
                      <a:pt x="1152" y="468"/>
                    </a:lnTo>
                    <a:lnTo>
                      <a:pt x="1172" y="461"/>
                    </a:lnTo>
                    <a:lnTo>
                      <a:pt x="1172" y="461"/>
                    </a:lnTo>
                    <a:lnTo>
                      <a:pt x="1176" y="461"/>
                    </a:lnTo>
                    <a:lnTo>
                      <a:pt x="1176" y="461"/>
                    </a:lnTo>
                    <a:lnTo>
                      <a:pt x="1197" y="454"/>
                    </a:lnTo>
                    <a:lnTo>
                      <a:pt x="1197" y="454"/>
                    </a:lnTo>
                    <a:lnTo>
                      <a:pt x="1203" y="452"/>
                    </a:lnTo>
                    <a:lnTo>
                      <a:pt x="1203" y="452"/>
                    </a:lnTo>
                    <a:lnTo>
                      <a:pt x="1223" y="445"/>
                    </a:lnTo>
                    <a:lnTo>
                      <a:pt x="1224" y="445"/>
                    </a:lnTo>
                    <a:lnTo>
                      <a:pt x="1224" y="445"/>
                    </a:lnTo>
                    <a:lnTo>
                      <a:pt x="1244" y="436"/>
                    </a:lnTo>
                    <a:lnTo>
                      <a:pt x="1244" y="436"/>
                    </a:lnTo>
                    <a:lnTo>
                      <a:pt x="1250" y="434"/>
                    </a:lnTo>
                    <a:lnTo>
                      <a:pt x="1250" y="434"/>
                    </a:lnTo>
                    <a:lnTo>
                      <a:pt x="1269" y="427"/>
                    </a:lnTo>
                    <a:lnTo>
                      <a:pt x="1271" y="427"/>
                    </a:lnTo>
                    <a:lnTo>
                      <a:pt x="1271" y="427"/>
                    </a:lnTo>
                    <a:lnTo>
                      <a:pt x="1289" y="418"/>
                    </a:lnTo>
                    <a:lnTo>
                      <a:pt x="1289" y="418"/>
                    </a:lnTo>
                    <a:lnTo>
                      <a:pt x="1295" y="416"/>
                    </a:lnTo>
                    <a:lnTo>
                      <a:pt x="1295" y="416"/>
                    </a:lnTo>
                    <a:lnTo>
                      <a:pt x="1313" y="407"/>
                    </a:lnTo>
                    <a:lnTo>
                      <a:pt x="1313" y="407"/>
                    </a:lnTo>
                    <a:lnTo>
                      <a:pt x="1314" y="405"/>
                    </a:lnTo>
                    <a:lnTo>
                      <a:pt x="1314" y="405"/>
                    </a:lnTo>
                    <a:lnTo>
                      <a:pt x="1331" y="396"/>
                    </a:lnTo>
                    <a:lnTo>
                      <a:pt x="1331" y="396"/>
                    </a:lnTo>
                    <a:lnTo>
                      <a:pt x="1334" y="394"/>
                    </a:lnTo>
                    <a:lnTo>
                      <a:pt x="1334" y="394"/>
                    </a:lnTo>
                    <a:lnTo>
                      <a:pt x="1352" y="385"/>
                    </a:lnTo>
                    <a:lnTo>
                      <a:pt x="1352" y="385"/>
                    </a:lnTo>
                    <a:lnTo>
                      <a:pt x="1356" y="383"/>
                    </a:lnTo>
                    <a:lnTo>
                      <a:pt x="1356" y="383"/>
                    </a:lnTo>
                    <a:lnTo>
                      <a:pt x="1370" y="374"/>
                    </a:lnTo>
                    <a:lnTo>
                      <a:pt x="1370" y="374"/>
                    </a:lnTo>
                    <a:lnTo>
                      <a:pt x="1374" y="373"/>
                    </a:lnTo>
                    <a:lnTo>
                      <a:pt x="1374" y="373"/>
                    </a:lnTo>
                    <a:lnTo>
                      <a:pt x="1388" y="362"/>
                    </a:lnTo>
                    <a:lnTo>
                      <a:pt x="1388" y="362"/>
                    </a:lnTo>
                    <a:lnTo>
                      <a:pt x="1392" y="360"/>
                    </a:lnTo>
                    <a:lnTo>
                      <a:pt x="1392" y="360"/>
                    </a:lnTo>
                    <a:lnTo>
                      <a:pt x="1406" y="351"/>
                    </a:lnTo>
                    <a:lnTo>
                      <a:pt x="1408" y="349"/>
                    </a:lnTo>
                    <a:lnTo>
                      <a:pt x="1408" y="349"/>
                    </a:lnTo>
                    <a:lnTo>
                      <a:pt x="1422" y="338"/>
                    </a:lnTo>
                    <a:lnTo>
                      <a:pt x="1422" y="338"/>
                    </a:lnTo>
                    <a:lnTo>
                      <a:pt x="1426" y="337"/>
                    </a:lnTo>
                    <a:lnTo>
                      <a:pt x="1426" y="337"/>
                    </a:lnTo>
                    <a:lnTo>
                      <a:pt x="1439" y="324"/>
                    </a:lnTo>
                    <a:lnTo>
                      <a:pt x="1440" y="324"/>
                    </a:lnTo>
                    <a:lnTo>
                      <a:pt x="1440" y="324"/>
                    </a:lnTo>
                    <a:lnTo>
                      <a:pt x="1448" y="317"/>
                    </a:lnTo>
                    <a:lnTo>
                      <a:pt x="1448" y="317"/>
                    </a:lnTo>
                    <a:lnTo>
                      <a:pt x="1451" y="315"/>
                    </a:lnTo>
                    <a:lnTo>
                      <a:pt x="1451" y="315"/>
                    </a:lnTo>
                    <a:lnTo>
                      <a:pt x="1457" y="310"/>
                    </a:lnTo>
                    <a:lnTo>
                      <a:pt x="1457" y="310"/>
                    </a:lnTo>
                    <a:lnTo>
                      <a:pt x="1460" y="306"/>
                    </a:lnTo>
                    <a:lnTo>
                      <a:pt x="1460" y="306"/>
                    </a:lnTo>
                    <a:lnTo>
                      <a:pt x="1466" y="301"/>
                    </a:lnTo>
                    <a:lnTo>
                      <a:pt x="1466" y="301"/>
                    </a:lnTo>
                    <a:lnTo>
                      <a:pt x="1467" y="297"/>
                    </a:lnTo>
                    <a:lnTo>
                      <a:pt x="1467" y="297"/>
                    </a:lnTo>
                    <a:lnTo>
                      <a:pt x="1473" y="292"/>
                    </a:lnTo>
                    <a:lnTo>
                      <a:pt x="1473" y="292"/>
                    </a:lnTo>
                    <a:lnTo>
                      <a:pt x="1476" y="290"/>
                    </a:lnTo>
                    <a:lnTo>
                      <a:pt x="1476" y="290"/>
                    </a:lnTo>
                    <a:lnTo>
                      <a:pt x="1482" y="284"/>
                    </a:lnTo>
                    <a:lnTo>
                      <a:pt x="1482" y="284"/>
                    </a:lnTo>
                    <a:lnTo>
                      <a:pt x="1484" y="281"/>
                    </a:lnTo>
                    <a:lnTo>
                      <a:pt x="1484" y="281"/>
                    </a:lnTo>
                    <a:lnTo>
                      <a:pt x="1491" y="274"/>
                    </a:lnTo>
                    <a:lnTo>
                      <a:pt x="1491" y="272"/>
                    </a:lnTo>
                    <a:lnTo>
                      <a:pt x="1491" y="272"/>
                    </a:lnTo>
                    <a:lnTo>
                      <a:pt x="1496" y="265"/>
                    </a:lnTo>
                    <a:lnTo>
                      <a:pt x="1496" y="265"/>
                    </a:lnTo>
                    <a:lnTo>
                      <a:pt x="1496" y="265"/>
                    </a:lnTo>
                    <a:lnTo>
                      <a:pt x="1496" y="265"/>
                    </a:lnTo>
                    <a:lnTo>
                      <a:pt x="1505" y="254"/>
                    </a:lnTo>
                    <a:lnTo>
                      <a:pt x="1505" y="254"/>
                    </a:lnTo>
                    <a:lnTo>
                      <a:pt x="1507" y="252"/>
                    </a:lnTo>
                    <a:lnTo>
                      <a:pt x="1507" y="252"/>
                    </a:lnTo>
                    <a:lnTo>
                      <a:pt x="1512" y="243"/>
                    </a:lnTo>
                    <a:lnTo>
                      <a:pt x="1512" y="243"/>
                    </a:lnTo>
                    <a:lnTo>
                      <a:pt x="1514" y="239"/>
                    </a:lnTo>
                    <a:lnTo>
                      <a:pt x="1514" y="239"/>
                    </a:lnTo>
                    <a:lnTo>
                      <a:pt x="1520" y="230"/>
                    </a:lnTo>
                    <a:lnTo>
                      <a:pt x="1520" y="230"/>
                    </a:lnTo>
                    <a:lnTo>
                      <a:pt x="1521" y="227"/>
                    </a:lnTo>
                    <a:lnTo>
                      <a:pt x="1521" y="227"/>
                    </a:lnTo>
                    <a:lnTo>
                      <a:pt x="1527" y="216"/>
                    </a:lnTo>
                    <a:lnTo>
                      <a:pt x="1529" y="216"/>
                    </a:lnTo>
                    <a:lnTo>
                      <a:pt x="1529" y="216"/>
                    </a:lnTo>
                    <a:lnTo>
                      <a:pt x="1529" y="212"/>
                    </a:lnTo>
                    <a:lnTo>
                      <a:pt x="1529" y="212"/>
                    </a:lnTo>
                    <a:lnTo>
                      <a:pt x="1532" y="205"/>
                    </a:lnTo>
                    <a:lnTo>
                      <a:pt x="1532" y="205"/>
                    </a:lnTo>
                    <a:lnTo>
                      <a:pt x="1534" y="202"/>
                    </a:lnTo>
                    <a:lnTo>
                      <a:pt x="1534" y="202"/>
                    </a:lnTo>
                    <a:lnTo>
                      <a:pt x="1538" y="194"/>
                    </a:lnTo>
                    <a:lnTo>
                      <a:pt x="1538" y="194"/>
                    </a:lnTo>
                    <a:lnTo>
                      <a:pt x="1538" y="191"/>
                    </a:lnTo>
                    <a:lnTo>
                      <a:pt x="1538" y="191"/>
                    </a:lnTo>
                    <a:lnTo>
                      <a:pt x="1541" y="184"/>
                    </a:lnTo>
                    <a:lnTo>
                      <a:pt x="1541" y="184"/>
                    </a:lnTo>
                    <a:lnTo>
                      <a:pt x="1541" y="180"/>
                    </a:lnTo>
                    <a:lnTo>
                      <a:pt x="1541" y="180"/>
                    </a:lnTo>
                    <a:lnTo>
                      <a:pt x="1545" y="171"/>
                    </a:lnTo>
                    <a:lnTo>
                      <a:pt x="1545" y="171"/>
                    </a:lnTo>
                    <a:lnTo>
                      <a:pt x="1545" y="169"/>
                    </a:lnTo>
                    <a:lnTo>
                      <a:pt x="1545" y="167"/>
                    </a:lnTo>
                    <a:lnTo>
                      <a:pt x="1545" y="167"/>
                    </a:lnTo>
                    <a:lnTo>
                      <a:pt x="1547" y="158"/>
                    </a:lnTo>
                    <a:lnTo>
                      <a:pt x="1548" y="157"/>
                    </a:lnTo>
                    <a:lnTo>
                      <a:pt x="1548" y="157"/>
                    </a:lnTo>
                    <a:lnTo>
                      <a:pt x="1550" y="146"/>
                    </a:lnTo>
                    <a:lnTo>
                      <a:pt x="1550" y="146"/>
                    </a:lnTo>
                    <a:lnTo>
                      <a:pt x="1550" y="142"/>
                    </a:lnTo>
                    <a:lnTo>
                      <a:pt x="1550" y="142"/>
                    </a:lnTo>
                    <a:lnTo>
                      <a:pt x="1550" y="135"/>
                    </a:lnTo>
                    <a:lnTo>
                      <a:pt x="1550" y="135"/>
                    </a:lnTo>
                    <a:lnTo>
                      <a:pt x="1550" y="131"/>
                    </a:lnTo>
                    <a:lnTo>
                      <a:pt x="1550" y="131"/>
                    </a:lnTo>
                    <a:lnTo>
                      <a:pt x="1552" y="124"/>
                    </a:lnTo>
                    <a:lnTo>
                      <a:pt x="1552" y="122"/>
                    </a:lnTo>
                    <a:lnTo>
                      <a:pt x="1552" y="121"/>
                    </a:lnTo>
                    <a:lnTo>
                      <a:pt x="1552" y="121"/>
                    </a:lnTo>
                    <a:lnTo>
                      <a:pt x="1552" y="117"/>
                    </a:lnTo>
                    <a:lnTo>
                      <a:pt x="1552"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35" name="Freeform 571">
                <a:extLst>
                  <a:ext uri="{FF2B5EF4-FFF2-40B4-BE49-F238E27FC236}">
                    <a16:creationId xmlns:a16="http://schemas.microsoft.com/office/drawing/2014/main" id="{ABDCC51E-66C0-4D17-A288-61AFD1A49A8E}"/>
                  </a:ext>
                </a:extLst>
              </p:cNvPr>
              <p:cNvSpPr>
                <a:spLocks/>
              </p:cNvSpPr>
              <p:nvPr/>
            </p:nvSpPr>
            <p:spPr bwMode="auto">
              <a:xfrm>
                <a:off x="12247102" y="4086307"/>
                <a:ext cx="2603735" cy="1362263"/>
              </a:xfrm>
              <a:custGeom>
                <a:avLst/>
                <a:gdLst>
                  <a:gd name="T0" fmla="*/ 776 w 1552"/>
                  <a:gd name="T1" fmla="*/ 0 h 812"/>
                  <a:gd name="T2" fmla="*/ 933 w 1552"/>
                  <a:gd name="T3" fmla="*/ 9 h 812"/>
                  <a:gd name="T4" fmla="*/ 1079 w 1552"/>
                  <a:gd name="T5" fmla="*/ 32 h 812"/>
                  <a:gd name="T6" fmla="*/ 1210 w 1552"/>
                  <a:gd name="T7" fmla="*/ 68 h 812"/>
                  <a:gd name="T8" fmla="*/ 1298 w 1552"/>
                  <a:gd name="T9" fmla="*/ 104 h 812"/>
                  <a:gd name="T10" fmla="*/ 1350 w 1552"/>
                  <a:gd name="T11" fmla="*/ 131 h 812"/>
                  <a:gd name="T12" fmla="*/ 1397 w 1552"/>
                  <a:gd name="T13" fmla="*/ 162 h 812"/>
                  <a:gd name="T14" fmla="*/ 1439 w 1552"/>
                  <a:gd name="T15" fmla="*/ 194 h 812"/>
                  <a:gd name="T16" fmla="*/ 1475 w 1552"/>
                  <a:gd name="T17" fmla="*/ 228 h 812"/>
                  <a:gd name="T18" fmla="*/ 1505 w 1552"/>
                  <a:gd name="T19" fmla="*/ 264 h 812"/>
                  <a:gd name="T20" fmla="*/ 1527 w 1552"/>
                  <a:gd name="T21" fmla="*/ 302 h 812"/>
                  <a:gd name="T22" fmla="*/ 1543 w 1552"/>
                  <a:gd name="T23" fmla="*/ 342 h 812"/>
                  <a:gd name="T24" fmla="*/ 1550 w 1552"/>
                  <a:gd name="T25" fmla="*/ 381 h 812"/>
                  <a:gd name="T26" fmla="*/ 1552 w 1552"/>
                  <a:gd name="T27" fmla="*/ 403 h 812"/>
                  <a:gd name="T28" fmla="*/ 1548 w 1552"/>
                  <a:gd name="T29" fmla="*/ 443 h 812"/>
                  <a:gd name="T30" fmla="*/ 1536 w 1552"/>
                  <a:gd name="T31" fmla="*/ 484 h 812"/>
                  <a:gd name="T32" fmla="*/ 1516 w 1552"/>
                  <a:gd name="T33" fmla="*/ 522 h 812"/>
                  <a:gd name="T34" fmla="*/ 1491 w 1552"/>
                  <a:gd name="T35" fmla="*/ 560 h 812"/>
                  <a:gd name="T36" fmla="*/ 1458 w 1552"/>
                  <a:gd name="T37" fmla="*/ 596 h 812"/>
                  <a:gd name="T38" fmla="*/ 1419 w 1552"/>
                  <a:gd name="T39" fmla="*/ 630 h 812"/>
                  <a:gd name="T40" fmla="*/ 1374 w 1552"/>
                  <a:gd name="T41" fmla="*/ 660 h 812"/>
                  <a:gd name="T42" fmla="*/ 1325 w 1552"/>
                  <a:gd name="T43" fmla="*/ 689 h 812"/>
                  <a:gd name="T44" fmla="*/ 1269 w 1552"/>
                  <a:gd name="T45" fmla="*/ 716 h 812"/>
                  <a:gd name="T46" fmla="*/ 1210 w 1552"/>
                  <a:gd name="T47" fmla="*/ 740 h 812"/>
                  <a:gd name="T48" fmla="*/ 1079 w 1552"/>
                  <a:gd name="T49" fmla="*/ 779 h 812"/>
                  <a:gd name="T50" fmla="*/ 933 w 1552"/>
                  <a:gd name="T51" fmla="*/ 803 h 812"/>
                  <a:gd name="T52" fmla="*/ 816 w 1552"/>
                  <a:gd name="T53" fmla="*/ 812 h 812"/>
                  <a:gd name="T54" fmla="*/ 776 w 1552"/>
                  <a:gd name="T55" fmla="*/ 812 h 812"/>
                  <a:gd name="T56" fmla="*/ 697 w 1552"/>
                  <a:gd name="T57" fmla="*/ 810 h 812"/>
                  <a:gd name="T58" fmla="*/ 546 w 1552"/>
                  <a:gd name="T59" fmla="*/ 792 h 812"/>
                  <a:gd name="T60" fmla="*/ 407 w 1552"/>
                  <a:gd name="T61" fmla="*/ 761 h 812"/>
                  <a:gd name="T62" fmla="*/ 312 w 1552"/>
                  <a:gd name="T63" fmla="*/ 729 h 812"/>
                  <a:gd name="T64" fmla="*/ 256 w 1552"/>
                  <a:gd name="T65" fmla="*/ 704 h 812"/>
                  <a:gd name="T66" fmla="*/ 202 w 1552"/>
                  <a:gd name="T67" fmla="*/ 675 h 812"/>
                  <a:gd name="T68" fmla="*/ 155 w 1552"/>
                  <a:gd name="T69" fmla="*/ 646 h 812"/>
                  <a:gd name="T70" fmla="*/ 114 w 1552"/>
                  <a:gd name="T71" fmla="*/ 612 h 812"/>
                  <a:gd name="T72" fmla="*/ 78 w 1552"/>
                  <a:gd name="T73" fmla="*/ 578 h 812"/>
                  <a:gd name="T74" fmla="*/ 49 w 1552"/>
                  <a:gd name="T75" fmla="*/ 542 h 812"/>
                  <a:gd name="T76" fmla="*/ 26 w 1552"/>
                  <a:gd name="T77" fmla="*/ 504 h 812"/>
                  <a:gd name="T78" fmla="*/ 9 w 1552"/>
                  <a:gd name="T79" fmla="*/ 464 h 812"/>
                  <a:gd name="T80" fmla="*/ 2 w 1552"/>
                  <a:gd name="T81" fmla="*/ 423 h 812"/>
                  <a:gd name="T82" fmla="*/ 0 w 1552"/>
                  <a:gd name="T83" fmla="*/ 403 h 812"/>
                  <a:gd name="T84" fmla="*/ 6 w 1552"/>
                  <a:gd name="T85" fmla="*/ 362 h 812"/>
                  <a:gd name="T86" fmla="*/ 17 w 1552"/>
                  <a:gd name="T87" fmla="*/ 322 h 812"/>
                  <a:gd name="T88" fmla="*/ 36 w 1552"/>
                  <a:gd name="T89" fmla="*/ 282 h 812"/>
                  <a:gd name="T90" fmla="*/ 62 w 1552"/>
                  <a:gd name="T91" fmla="*/ 246 h 812"/>
                  <a:gd name="T92" fmla="*/ 94 w 1552"/>
                  <a:gd name="T93" fmla="*/ 210 h 812"/>
                  <a:gd name="T94" fmla="*/ 134 w 1552"/>
                  <a:gd name="T95" fmla="*/ 178 h 812"/>
                  <a:gd name="T96" fmla="*/ 179 w 1552"/>
                  <a:gd name="T97" fmla="*/ 147 h 812"/>
                  <a:gd name="T98" fmla="*/ 229 w 1552"/>
                  <a:gd name="T99" fmla="*/ 119 h 812"/>
                  <a:gd name="T100" fmla="*/ 283 w 1552"/>
                  <a:gd name="T101" fmla="*/ 92 h 812"/>
                  <a:gd name="T102" fmla="*/ 407 w 1552"/>
                  <a:gd name="T103" fmla="*/ 48 h 812"/>
                  <a:gd name="T104" fmla="*/ 546 w 1552"/>
                  <a:gd name="T105" fmla="*/ 18 h 812"/>
                  <a:gd name="T106" fmla="*/ 697 w 1552"/>
                  <a:gd name="T107" fmla="*/ 3 h 812"/>
                  <a:gd name="T108" fmla="*/ 776 w 1552"/>
                  <a:gd name="T10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2" h="812">
                    <a:moveTo>
                      <a:pt x="776" y="0"/>
                    </a:moveTo>
                    <a:lnTo>
                      <a:pt x="776" y="0"/>
                    </a:lnTo>
                    <a:lnTo>
                      <a:pt x="855" y="3"/>
                    </a:lnTo>
                    <a:lnTo>
                      <a:pt x="933" y="9"/>
                    </a:lnTo>
                    <a:lnTo>
                      <a:pt x="1007" y="18"/>
                    </a:lnTo>
                    <a:lnTo>
                      <a:pt x="1079" y="32"/>
                    </a:lnTo>
                    <a:lnTo>
                      <a:pt x="1145" y="48"/>
                    </a:lnTo>
                    <a:lnTo>
                      <a:pt x="1210" y="68"/>
                    </a:lnTo>
                    <a:lnTo>
                      <a:pt x="1269" y="92"/>
                    </a:lnTo>
                    <a:lnTo>
                      <a:pt x="1298" y="104"/>
                    </a:lnTo>
                    <a:lnTo>
                      <a:pt x="1325" y="119"/>
                    </a:lnTo>
                    <a:lnTo>
                      <a:pt x="1350" y="131"/>
                    </a:lnTo>
                    <a:lnTo>
                      <a:pt x="1374" y="147"/>
                    </a:lnTo>
                    <a:lnTo>
                      <a:pt x="1397" y="162"/>
                    </a:lnTo>
                    <a:lnTo>
                      <a:pt x="1419" y="178"/>
                    </a:lnTo>
                    <a:lnTo>
                      <a:pt x="1439" y="194"/>
                    </a:lnTo>
                    <a:lnTo>
                      <a:pt x="1458" y="210"/>
                    </a:lnTo>
                    <a:lnTo>
                      <a:pt x="1475" y="228"/>
                    </a:lnTo>
                    <a:lnTo>
                      <a:pt x="1491" y="246"/>
                    </a:lnTo>
                    <a:lnTo>
                      <a:pt x="1505" y="264"/>
                    </a:lnTo>
                    <a:lnTo>
                      <a:pt x="1516" y="282"/>
                    </a:lnTo>
                    <a:lnTo>
                      <a:pt x="1527" y="302"/>
                    </a:lnTo>
                    <a:lnTo>
                      <a:pt x="1536" y="322"/>
                    </a:lnTo>
                    <a:lnTo>
                      <a:pt x="1543" y="342"/>
                    </a:lnTo>
                    <a:lnTo>
                      <a:pt x="1548" y="362"/>
                    </a:lnTo>
                    <a:lnTo>
                      <a:pt x="1550" y="381"/>
                    </a:lnTo>
                    <a:lnTo>
                      <a:pt x="1552" y="403"/>
                    </a:lnTo>
                    <a:lnTo>
                      <a:pt x="1552" y="403"/>
                    </a:lnTo>
                    <a:lnTo>
                      <a:pt x="1550" y="423"/>
                    </a:lnTo>
                    <a:lnTo>
                      <a:pt x="1548" y="443"/>
                    </a:lnTo>
                    <a:lnTo>
                      <a:pt x="1543" y="464"/>
                    </a:lnTo>
                    <a:lnTo>
                      <a:pt x="1536" y="484"/>
                    </a:lnTo>
                    <a:lnTo>
                      <a:pt x="1527" y="504"/>
                    </a:lnTo>
                    <a:lnTo>
                      <a:pt x="1516" y="522"/>
                    </a:lnTo>
                    <a:lnTo>
                      <a:pt x="1505" y="542"/>
                    </a:lnTo>
                    <a:lnTo>
                      <a:pt x="1491" y="560"/>
                    </a:lnTo>
                    <a:lnTo>
                      <a:pt x="1475" y="578"/>
                    </a:lnTo>
                    <a:lnTo>
                      <a:pt x="1458" y="596"/>
                    </a:lnTo>
                    <a:lnTo>
                      <a:pt x="1439" y="612"/>
                    </a:lnTo>
                    <a:lnTo>
                      <a:pt x="1419" y="630"/>
                    </a:lnTo>
                    <a:lnTo>
                      <a:pt x="1397" y="646"/>
                    </a:lnTo>
                    <a:lnTo>
                      <a:pt x="1374" y="660"/>
                    </a:lnTo>
                    <a:lnTo>
                      <a:pt x="1350" y="675"/>
                    </a:lnTo>
                    <a:lnTo>
                      <a:pt x="1325" y="689"/>
                    </a:lnTo>
                    <a:lnTo>
                      <a:pt x="1298" y="704"/>
                    </a:lnTo>
                    <a:lnTo>
                      <a:pt x="1269" y="716"/>
                    </a:lnTo>
                    <a:lnTo>
                      <a:pt x="1241" y="729"/>
                    </a:lnTo>
                    <a:lnTo>
                      <a:pt x="1210" y="740"/>
                    </a:lnTo>
                    <a:lnTo>
                      <a:pt x="1145" y="761"/>
                    </a:lnTo>
                    <a:lnTo>
                      <a:pt x="1079" y="779"/>
                    </a:lnTo>
                    <a:lnTo>
                      <a:pt x="1007" y="792"/>
                    </a:lnTo>
                    <a:lnTo>
                      <a:pt x="933" y="803"/>
                    </a:lnTo>
                    <a:lnTo>
                      <a:pt x="855" y="810"/>
                    </a:lnTo>
                    <a:lnTo>
                      <a:pt x="816" y="812"/>
                    </a:lnTo>
                    <a:lnTo>
                      <a:pt x="776" y="812"/>
                    </a:lnTo>
                    <a:lnTo>
                      <a:pt x="776" y="812"/>
                    </a:lnTo>
                    <a:lnTo>
                      <a:pt x="737" y="812"/>
                    </a:lnTo>
                    <a:lnTo>
                      <a:pt x="697" y="810"/>
                    </a:lnTo>
                    <a:lnTo>
                      <a:pt x="620" y="803"/>
                    </a:lnTo>
                    <a:lnTo>
                      <a:pt x="546" y="792"/>
                    </a:lnTo>
                    <a:lnTo>
                      <a:pt x="474" y="779"/>
                    </a:lnTo>
                    <a:lnTo>
                      <a:pt x="407" y="761"/>
                    </a:lnTo>
                    <a:lnTo>
                      <a:pt x="342" y="740"/>
                    </a:lnTo>
                    <a:lnTo>
                      <a:pt x="312" y="729"/>
                    </a:lnTo>
                    <a:lnTo>
                      <a:pt x="283" y="716"/>
                    </a:lnTo>
                    <a:lnTo>
                      <a:pt x="256" y="704"/>
                    </a:lnTo>
                    <a:lnTo>
                      <a:pt x="229" y="689"/>
                    </a:lnTo>
                    <a:lnTo>
                      <a:pt x="202" y="675"/>
                    </a:lnTo>
                    <a:lnTo>
                      <a:pt x="179" y="660"/>
                    </a:lnTo>
                    <a:lnTo>
                      <a:pt x="155" y="646"/>
                    </a:lnTo>
                    <a:lnTo>
                      <a:pt x="134" y="630"/>
                    </a:lnTo>
                    <a:lnTo>
                      <a:pt x="114" y="612"/>
                    </a:lnTo>
                    <a:lnTo>
                      <a:pt x="94" y="596"/>
                    </a:lnTo>
                    <a:lnTo>
                      <a:pt x="78" y="578"/>
                    </a:lnTo>
                    <a:lnTo>
                      <a:pt x="62" y="560"/>
                    </a:lnTo>
                    <a:lnTo>
                      <a:pt x="49" y="542"/>
                    </a:lnTo>
                    <a:lnTo>
                      <a:pt x="36" y="522"/>
                    </a:lnTo>
                    <a:lnTo>
                      <a:pt x="26" y="504"/>
                    </a:lnTo>
                    <a:lnTo>
                      <a:pt x="17" y="484"/>
                    </a:lnTo>
                    <a:lnTo>
                      <a:pt x="9" y="464"/>
                    </a:lnTo>
                    <a:lnTo>
                      <a:pt x="6" y="443"/>
                    </a:lnTo>
                    <a:lnTo>
                      <a:pt x="2" y="423"/>
                    </a:lnTo>
                    <a:lnTo>
                      <a:pt x="0" y="403"/>
                    </a:lnTo>
                    <a:lnTo>
                      <a:pt x="0" y="403"/>
                    </a:lnTo>
                    <a:lnTo>
                      <a:pt x="2" y="381"/>
                    </a:lnTo>
                    <a:lnTo>
                      <a:pt x="6" y="362"/>
                    </a:lnTo>
                    <a:lnTo>
                      <a:pt x="9" y="342"/>
                    </a:lnTo>
                    <a:lnTo>
                      <a:pt x="17" y="322"/>
                    </a:lnTo>
                    <a:lnTo>
                      <a:pt x="26" y="302"/>
                    </a:lnTo>
                    <a:lnTo>
                      <a:pt x="36" y="282"/>
                    </a:lnTo>
                    <a:lnTo>
                      <a:pt x="49" y="264"/>
                    </a:lnTo>
                    <a:lnTo>
                      <a:pt x="62" y="246"/>
                    </a:lnTo>
                    <a:lnTo>
                      <a:pt x="78" y="228"/>
                    </a:lnTo>
                    <a:lnTo>
                      <a:pt x="94" y="210"/>
                    </a:lnTo>
                    <a:lnTo>
                      <a:pt x="114" y="194"/>
                    </a:lnTo>
                    <a:lnTo>
                      <a:pt x="134" y="178"/>
                    </a:lnTo>
                    <a:lnTo>
                      <a:pt x="155" y="162"/>
                    </a:lnTo>
                    <a:lnTo>
                      <a:pt x="179" y="147"/>
                    </a:lnTo>
                    <a:lnTo>
                      <a:pt x="202" y="131"/>
                    </a:lnTo>
                    <a:lnTo>
                      <a:pt x="229" y="119"/>
                    </a:lnTo>
                    <a:lnTo>
                      <a:pt x="256" y="104"/>
                    </a:lnTo>
                    <a:lnTo>
                      <a:pt x="283" y="92"/>
                    </a:lnTo>
                    <a:lnTo>
                      <a:pt x="342" y="68"/>
                    </a:lnTo>
                    <a:lnTo>
                      <a:pt x="407" y="48"/>
                    </a:lnTo>
                    <a:lnTo>
                      <a:pt x="474" y="32"/>
                    </a:lnTo>
                    <a:lnTo>
                      <a:pt x="546" y="18"/>
                    </a:lnTo>
                    <a:lnTo>
                      <a:pt x="620" y="9"/>
                    </a:lnTo>
                    <a:lnTo>
                      <a:pt x="697" y="3"/>
                    </a:lnTo>
                    <a:lnTo>
                      <a:pt x="776" y="0"/>
                    </a:lnTo>
                    <a:lnTo>
                      <a:pt x="776" y="0"/>
                    </a:lnTo>
                    <a:close/>
                  </a:path>
                </a:pathLst>
              </a:custGeom>
              <a:solidFill>
                <a:srgbClr val="525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36" name="Freeform 572">
                <a:extLst>
                  <a:ext uri="{FF2B5EF4-FFF2-40B4-BE49-F238E27FC236}">
                    <a16:creationId xmlns:a16="http://schemas.microsoft.com/office/drawing/2014/main" id="{68A69681-BCD6-4693-8B99-89ED89AC09CB}"/>
                  </a:ext>
                </a:extLst>
              </p:cNvPr>
              <p:cNvSpPr>
                <a:spLocks/>
              </p:cNvSpPr>
              <p:nvPr/>
            </p:nvSpPr>
            <p:spPr bwMode="auto">
              <a:xfrm>
                <a:off x="12247102" y="4086307"/>
                <a:ext cx="2603735" cy="1362263"/>
              </a:xfrm>
              <a:custGeom>
                <a:avLst/>
                <a:gdLst>
                  <a:gd name="T0" fmla="*/ 776 w 1552"/>
                  <a:gd name="T1" fmla="*/ 0 h 812"/>
                  <a:gd name="T2" fmla="*/ 933 w 1552"/>
                  <a:gd name="T3" fmla="*/ 9 h 812"/>
                  <a:gd name="T4" fmla="*/ 1079 w 1552"/>
                  <a:gd name="T5" fmla="*/ 32 h 812"/>
                  <a:gd name="T6" fmla="*/ 1210 w 1552"/>
                  <a:gd name="T7" fmla="*/ 68 h 812"/>
                  <a:gd name="T8" fmla="*/ 1298 w 1552"/>
                  <a:gd name="T9" fmla="*/ 104 h 812"/>
                  <a:gd name="T10" fmla="*/ 1350 w 1552"/>
                  <a:gd name="T11" fmla="*/ 131 h 812"/>
                  <a:gd name="T12" fmla="*/ 1397 w 1552"/>
                  <a:gd name="T13" fmla="*/ 162 h 812"/>
                  <a:gd name="T14" fmla="*/ 1439 w 1552"/>
                  <a:gd name="T15" fmla="*/ 194 h 812"/>
                  <a:gd name="T16" fmla="*/ 1475 w 1552"/>
                  <a:gd name="T17" fmla="*/ 228 h 812"/>
                  <a:gd name="T18" fmla="*/ 1505 w 1552"/>
                  <a:gd name="T19" fmla="*/ 264 h 812"/>
                  <a:gd name="T20" fmla="*/ 1527 w 1552"/>
                  <a:gd name="T21" fmla="*/ 302 h 812"/>
                  <a:gd name="T22" fmla="*/ 1543 w 1552"/>
                  <a:gd name="T23" fmla="*/ 342 h 812"/>
                  <a:gd name="T24" fmla="*/ 1550 w 1552"/>
                  <a:gd name="T25" fmla="*/ 381 h 812"/>
                  <a:gd name="T26" fmla="*/ 1552 w 1552"/>
                  <a:gd name="T27" fmla="*/ 403 h 812"/>
                  <a:gd name="T28" fmla="*/ 1548 w 1552"/>
                  <a:gd name="T29" fmla="*/ 443 h 812"/>
                  <a:gd name="T30" fmla="*/ 1536 w 1552"/>
                  <a:gd name="T31" fmla="*/ 484 h 812"/>
                  <a:gd name="T32" fmla="*/ 1516 w 1552"/>
                  <a:gd name="T33" fmla="*/ 522 h 812"/>
                  <a:gd name="T34" fmla="*/ 1491 w 1552"/>
                  <a:gd name="T35" fmla="*/ 560 h 812"/>
                  <a:gd name="T36" fmla="*/ 1458 w 1552"/>
                  <a:gd name="T37" fmla="*/ 596 h 812"/>
                  <a:gd name="T38" fmla="*/ 1419 w 1552"/>
                  <a:gd name="T39" fmla="*/ 630 h 812"/>
                  <a:gd name="T40" fmla="*/ 1374 w 1552"/>
                  <a:gd name="T41" fmla="*/ 660 h 812"/>
                  <a:gd name="T42" fmla="*/ 1325 w 1552"/>
                  <a:gd name="T43" fmla="*/ 689 h 812"/>
                  <a:gd name="T44" fmla="*/ 1269 w 1552"/>
                  <a:gd name="T45" fmla="*/ 716 h 812"/>
                  <a:gd name="T46" fmla="*/ 1210 w 1552"/>
                  <a:gd name="T47" fmla="*/ 740 h 812"/>
                  <a:gd name="T48" fmla="*/ 1079 w 1552"/>
                  <a:gd name="T49" fmla="*/ 779 h 812"/>
                  <a:gd name="T50" fmla="*/ 933 w 1552"/>
                  <a:gd name="T51" fmla="*/ 803 h 812"/>
                  <a:gd name="T52" fmla="*/ 816 w 1552"/>
                  <a:gd name="T53" fmla="*/ 812 h 812"/>
                  <a:gd name="T54" fmla="*/ 776 w 1552"/>
                  <a:gd name="T55" fmla="*/ 812 h 812"/>
                  <a:gd name="T56" fmla="*/ 697 w 1552"/>
                  <a:gd name="T57" fmla="*/ 810 h 812"/>
                  <a:gd name="T58" fmla="*/ 546 w 1552"/>
                  <a:gd name="T59" fmla="*/ 792 h 812"/>
                  <a:gd name="T60" fmla="*/ 407 w 1552"/>
                  <a:gd name="T61" fmla="*/ 761 h 812"/>
                  <a:gd name="T62" fmla="*/ 312 w 1552"/>
                  <a:gd name="T63" fmla="*/ 729 h 812"/>
                  <a:gd name="T64" fmla="*/ 256 w 1552"/>
                  <a:gd name="T65" fmla="*/ 704 h 812"/>
                  <a:gd name="T66" fmla="*/ 202 w 1552"/>
                  <a:gd name="T67" fmla="*/ 675 h 812"/>
                  <a:gd name="T68" fmla="*/ 155 w 1552"/>
                  <a:gd name="T69" fmla="*/ 646 h 812"/>
                  <a:gd name="T70" fmla="*/ 114 w 1552"/>
                  <a:gd name="T71" fmla="*/ 612 h 812"/>
                  <a:gd name="T72" fmla="*/ 78 w 1552"/>
                  <a:gd name="T73" fmla="*/ 578 h 812"/>
                  <a:gd name="T74" fmla="*/ 49 w 1552"/>
                  <a:gd name="T75" fmla="*/ 542 h 812"/>
                  <a:gd name="T76" fmla="*/ 26 w 1552"/>
                  <a:gd name="T77" fmla="*/ 504 h 812"/>
                  <a:gd name="T78" fmla="*/ 9 w 1552"/>
                  <a:gd name="T79" fmla="*/ 464 h 812"/>
                  <a:gd name="T80" fmla="*/ 2 w 1552"/>
                  <a:gd name="T81" fmla="*/ 423 h 812"/>
                  <a:gd name="T82" fmla="*/ 0 w 1552"/>
                  <a:gd name="T83" fmla="*/ 403 h 812"/>
                  <a:gd name="T84" fmla="*/ 6 w 1552"/>
                  <a:gd name="T85" fmla="*/ 362 h 812"/>
                  <a:gd name="T86" fmla="*/ 17 w 1552"/>
                  <a:gd name="T87" fmla="*/ 322 h 812"/>
                  <a:gd name="T88" fmla="*/ 36 w 1552"/>
                  <a:gd name="T89" fmla="*/ 282 h 812"/>
                  <a:gd name="T90" fmla="*/ 62 w 1552"/>
                  <a:gd name="T91" fmla="*/ 246 h 812"/>
                  <a:gd name="T92" fmla="*/ 94 w 1552"/>
                  <a:gd name="T93" fmla="*/ 210 h 812"/>
                  <a:gd name="T94" fmla="*/ 134 w 1552"/>
                  <a:gd name="T95" fmla="*/ 178 h 812"/>
                  <a:gd name="T96" fmla="*/ 179 w 1552"/>
                  <a:gd name="T97" fmla="*/ 147 h 812"/>
                  <a:gd name="T98" fmla="*/ 229 w 1552"/>
                  <a:gd name="T99" fmla="*/ 119 h 812"/>
                  <a:gd name="T100" fmla="*/ 283 w 1552"/>
                  <a:gd name="T101" fmla="*/ 92 h 812"/>
                  <a:gd name="T102" fmla="*/ 407 w 1552"/>
                  <a:gd name="T103" fmla="*/ 48 h 812"/>
                  <a:gd name="T104" fmla="*/ 546 w 1552"/>
                  <a:gd name="T105" fmla="*/ 18 h 812"/>
                  <a:gd name="T106" fmla="*/ 697 w 1552"/>
                  <a:gd name="T107" fmla="*/ 3 h 812"/>
                  <a:gd name="T108" fmla="*/ 776 w 1552"/>
                  <a:gd name="T10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2" h="812">
                    <a:moveTo>
                      <a:pt x="776" y="0"/>
                    </a:moveTo>
                    <a:lnTo>
                      <a:pt x="776" y="0"/>
                    </a:lnTo>
                    <a:lnTo>
                      <a:pt x="855" y="3"/>
                    </a:lnTo>
                    <a:lnTo>
                      <a:pt x="933" y="9"/>
                    </a:lnTo>
                    <a:lnTo>
                      <a:pt x="1007" y="18"/>
                    </a:lnTo>
                    <a:lnTo>
                      <a:pt x="1079" y="32"/>
                    </a:lnTo>
                    <a:lnTo>
                      <a:pt x="1145" y="48"/>
                    </a:lnTo>
                    <a:lnTo>
                      <a:pt x="1210" y="68"/>
                    </a:lnTo>
                    <a:lnTo>
                      <a:pt x="1269" y="92"/>
                    </a:lnTo>
                    <a:lnTo>
                      <a:pt x="1298" y="104"/>
                    </a:lnTo>
                    <a:lnTo>
                      <a:pt x="1325" y="119"/>
                    </a:lnTo>
                    <a:lnTo>
                      <a:pt x="1350" y="131"/>
                    </a:lnTo>
                    <a:lnTo>
                      <a:pt x="1374" y="147"/>
                    </a:lnTo>
                    <a:lnTo>
                      <a:pt x="1397" y="162"/>
                    </a:lnTo>
                    <a:lnTo>
                      <a:pt x="1419" y="178"/>
                    </a:lnTo>
                    <a:lnTo>
                      <a:pt x="1439" y="194"/>
                    </a:lnTo>
                    <a:lnTo>
                      <a:pt x="1458" y="210"/>
                    </a:lnTo>
                    <a:lnTo>
                      <a:pt x="1475" y="228"/>
                    </a:lnTo>
                    <a:lnTo>
                      <a:pt x="1491" y="246"/>
                    </a:lnTo>
                    <a:lnTo>
                      <a:pt x="1505" y="264"/>
                    </a:lnTo>
                    <a:lnTo>
                      <a:pt x="1516" y="282"/>
                    </a:lnTo>
                    <a:lnTo>
                      <a:pt x="1527" y="302"/>
                    </a:lnTo>
                    <a:lnTo>
                      <a:pt x="1536" y="322"/>
                    </a:lnTo>
                    <a:lnTo>
                      <a:pt x="1543" y="342"/>
                    </a:lnTo>
                    <a:lnTo>
                      <a:pt x="1548" y="362"/>
                    </a:lnTo>
                    <a:lnTo>
                      <a:pt x="1550" y="381"/>
                    </a:lnTo>
                    <a:lnTo>
                      <a:pt x="1552" y="403"/>
                    </a:lnTo>
                    <a:lnTo>
                      <a:pt x="1552" y="403"/>
                    </a:lnTo>
                    <a:lnTo>
                      <a:pt x="1550" y="423"/>
                    </a:lnTo>
                    <a:lnTo>
                      <a:pt x="1548" y="443"/>
                    </a:lnTo>
                    <a:lnTo>
                      <a:pt x="1543" y="464"/>
                    </a:lnTo>
                    <a:lnTo>
                      <a:pt x="1536" y="484"/>
                    </a:lnTo>
                    <a:lnTo>
                      <a:pt x="1527" y="504"/>
                    </a:lnTo>
                    <a:lnTo>
                      <a:pt x="1516" y="522"/>
                    </a:lnTo>
                    <a:lnTo>
                      <a:pt x="1505" y="542"/>
                    </a:lnTo>
                    <a:lnTo>
                      <a:pt x="1491" y="560"/>
                    </a:lnTo>
                    <a:lnTo>
                      <a:pt x="1475" y="578"/>
                    </a:lnTo>
                    <a:lnTo>
                      <a:pt x="1458" y="596"/>
                    </a:lnTo>
                    <a:lnTo>
                      <a:pt x="1439" y="612"/>
                    </a:lnTo>
                    <a:lnTo>
                      <a:pt x="1419" y="630"/>
                    </a:lnTo>
                    <a:lnTo>
                      <a:pt x="1397" y="646"/>
                    </a:lnTo>
                    <a:lnTo>
                      <a:pt x="1374" y="660"/>
                    </a:lnTo>
                    <a:lnTo>
                      <a:pt x="1350" y="675"/>
                    </a:lnTo>
                    <a:lnTo>
                      <a:pt x="1325" y="689"/>
                    </a:lnTo>
                    <a:lnTo>
                      <a:pt x="1298" y="704"/>
                    </a:lnTo>
                    <a:lnTo>
                      <a:pt x="1269" y="716"/>
                    </a:lnTo>
                    <a:lnTo>
                      <a:pt x="1241" y="729"/>
                    </a:lnTo>
                    <a:lnTo>
                      <a:pt x="1210" y="740"/>
                    </a:lnTo>
                    <a:lnTo>
                      <a:pt x="1145" y="761"/>
                    </a:lnTo>
                    <a:lnTo>
                      <a:pt x="1079" y="779"/>
                    </a:lnTo>
                    <a:lnTo>
                      <a:pt x="1007" y="792"/>
                    </a:lnTo>
                    <a:lnTo>
                      <a:pt x="933" y="803"/>
                    </a:lnTo>
                    <a:lnTo>
                      <a:pt x="855" y="810"/>
                    </a:lnTo>
                    <a:lnTo>
                      <a:pt x="816" y="812"/>
                    </a:lnTo>
                    <a:lnTo>
                      <a:pt x="776" y="812"/>
                    </a:lnTo>
                    <a:lnTo>
                      <a:pt x="776" y="812"/>
                    </a:lnTo>
                    <a:lnTo>
                      <a:pt x="737" y="812"/>
                    </a:lnTo>
                    <a:lnTo>
                      <a:pt x="697" y="810"/>
                    </a:lnTo>
                    <a:lnTo>
                      <a:pt x="620" y="803"/>
                    </a:lnTo>
                    <a:lnTo>
                      <a:pt x="546" y="792"/>
                    </a:lnTo>
                    <a:lnTo>
                      <a:pt x="474" y="779"/>
                    </a:lnTo>
                    <a:lnTo>
                      <a:pt x="407" y="761"/>
                    </a:lnTo>
                    <a:lnTo>
                      <a:pt x="342" y="740"/>
                    </a:lnTo>
                    <a:lnTo>
                      <a:pt x="312" y="729"/>
                    </a:lnTo>
                    <a:lnTo>
                      <a:pt x="283" y="716"/>
                    </a:lnTo>
                    <a:lnTo>
                      <a:pt x="256" y="704"/>
                    </a:lnTo>
                    <a:lnTo>
                      <a:pt x="229" y="689"/>
                    </a:lnTo>
                    <a:lnTo>
                      <a:pt x="202" y="675"/>
                    </a:lnTo>
                    <a:lnTo>
                      <a:pt x="179" y="660"/>
                    </a:lnTo>
                    <a:lnTo>
                      <a:pt x="155" y="646"/>
                    </a:lnTo>
                    <a:lnTo>
                      <a:pt x="134" y="630"/>
                    </a:lnTo>
                    <a:lnTo>
                      <a:pt x="114" y="612"/>
                    </a:lnTo>
                    <a:lnTo>
                      <a:pt x="94" y="596"/>
                    </a:lnTo>
                    <a:lnTo>
                      <a:pt x="78" y="578"/>
                    </a:lnTo>
                    <a:lnTo>
                      <a:pt x="62" y="560"/>
                    </a:lnTo>
                    <a:lnTo>
                      <a:pt x="49" y="542"/>
                    </a:lnTo>
                    <a:lnTo>
                      <a:pt x="36" y="522"/>
                    </a:lnTo>
                    <a:lnTo>
                      <a:pt x="26" y="504"/>
                    </a:lnTo>
                    <a:lnTo>
                      <a:pt x="17" y="484"/>
                    </a:lnTo>
                    <a:lnTo>
                      <a:pt x="9" y="464"/>
                    </a:lnTo>
                    <a:lnTo>
                      <a:pt x="6" y="443"/>
                    </a:lnTo>
                    <a:lnTo>
                      <a:pt x="2" y="423"/>
                    </a:lnTo>
                    <a:lnTo>
                      <a:pt x="0" y="403"/>
                    </a:lnTo>
                    <a:lnTo>
                      <a:pt x="0" y="403"/>
                    </a:lnTo>
                    <a:lnTo>
                      <a:pt x="2" y="381"/>
                    </a:lnTo>
                    <a:lnTo>
                      <a:pt x="6" y="362"/>
                    </a:lnTo>
                    <a:lnTo>
                      <a:pt x="9" y="342"/>
                    </a:lnTo>
                    <a:lnTo>
                      <a:pt x="17" y="322"/>
                    </a:lnTo>
                    <a:lnTo>
                      <a:pt x="26" y="302"/>
                    </a:lnTo>
                    <a:lnTo>
                      <a:pt x="36" y="282"/>
                    </a:lnTo>
                    <a:lnTo>
                      <a:pt x="49" y="264"/>
                    </a:lnTo>
                    <a:lnTo>
                      <a:pt x="62" y="246"/>
                    </a:lnTo>
                    <a:lnTo>
                      <a:pt x="78" y="228"/>
                    </a:lnTo>
                    <a:lnTo>
                      <a:pt x="94" y="210"/>
                    </a:lnTo>
                    <a:lnTo>
                      <a:pt x="114" y="194"/>
                    </a:lnTo>
                    <a:lnTo>
                      <a:pt x="134" y="178"/>
                    </a:lnTo>
                    <a:lnTo>
                      <a:pt x="155" y="162"/>
                    </a:lnTo>
                    <a:lnTo>
                      <a:pt x="179" y="147"/>
                    </a:lnTo>
                    <a:lnTo>
                      <a:pt x="202" y="131"/>
                    </a:lnTo>
                    <a:lnTo>
                      <a:pt x="229" y="119"/>
                    </a:lnTo>
                    <a:lnTo>
                      <a:pt x="256" y="104"/>
                    </a:lnTo>
                    <a:lnTo>
                      <a:pt x="283" y="92"/>
                    </a:lnTo>
                    <a:lnTo>
                      <a:pt x="342" y="68"/>
                    </a:lnTo>
                    <a:lnTo>
                      <a:pt x="407" y="48"/>
                    </a:lnTo>
                    <a:lnTo>
                      <a:pt x="474" y="32"/>
                    </a:lnTo>
                    <a:lnTo>
                      <a:pt x="546" y="18"/>
                    </a:lnTo>
                    <a:lnTo>
                      <a:pt x="620" y="9"/>
                    </a:lnTo>
                    <a:lnTo>
                      <a:pt x="697" y="3"/>
                    </a:lnTo>
                    <a:lnTo>
                      <a:pt x="776" y="0"/>
                    </a:lnTo>
                    <a:lnTo>
                      <a:pt x="77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37" name="Freeform 573">
                <a:extLst>
                  <a:ext uri="{FF2B5EF4-FFF2-40B4-BE49-F238E27FC236}">
                    <a16:creationId xmlns:a16="http://schemas.microsoft.com/office/drawing/2014/main" id="{95F42269-622D-412C-9E48-28EF69FB6C78}"/>
                  </a:ext>
                </a:extLst>
              </p:cNvPr>
              <p:cNvSpPr>
                <a:spLocks noEditPoints="1"/>
              </p:cNvSpPr>
              <p:nvPr/>
            </p:nvSpPr>
            <p:spPr bwMode="auto">
              <a:xfrm>
                <a:off x="12461843" y="4197033"/>
                <a:ext cx="2177608" cy="1127390"/>
              </a:xfrm>
              <a:custGeom>
                <a:avLst/>
                <a:gdLst>
                  <a:gd name="T0" fmla="*/ 596 w 1298"/>
                  <a:gd name="T1" fmla="*/ 598 h 672"/>
                  <a:gd name="T2" fmla="*/ 450 w 1298"/>
                  <a:gd name="T3" fmla="*/ 578 h 672"/>
                  <a:gd name="T4" fmla="*/ 326 w 1298"/>
                  <a:gd name="T5" fmla="*/ 539 h 672"/>
                  <a:gd name="T6" fmla="*/ 227 w 1298"/>
                  <a:gd name="T7" fmla="*/ 483 h 672"/>
                  <a:gd name="T8" fmla="*/ 164 w 1298"/>
                  <a:gd name="T9" fmla="*/ 414 h 672"/>
                  <a:gd name="T10" fmla="*/ 146 w 1298"/>
                  <a:gd name="T11" fmla="*/ 377 h 672"/>
                  <a:gd name="T12" fmla="*/ 141 w 1298"/>
                  <a:gd name="T13" fmla="*/ 337 h 672"/>
                  <a:gd name="T14" fmla="*/ 144 w 1298"/>
                  <a:gd name="T15" fmla="*/ 310 h 672"/>
                  <a:gd name="T16" fmla="*/ 157 w 1298"/>
                  <a:gd name="T17" fmla="*/ 270 h 672"/>
                  <a:gd name="T18" fmla="*/ 202 w 1298"/>
                  <a:gd name="T19" fmla="*/ 211 h 672"/>
                  <a:gd name="T20" fmla="*/ 290 w 1298"/>
                  <a:gd name="T21" fmla="*/ 150 h 672"/>
                  <a:gd name="T22" fmla="*/ 407 w 1298"/>
                  <a:gd name="T23" fmla="*/ 105 h 672"/>
                  <a:gd name="T24" fmla="*/ 546 w 1298"/>
                  <a:gd name="T25" fmla="*/ 78 h 672"/>
                  <a:gd name="T26" fmla="*/ 648 w 1298"/>
                  <a:gd name="T27" fmla="*/ 72 h 672"/>
                  <a:gd name="T28" fmla="*/ 799 w 1298"/>
                  <a:gd name="T29" fmla="*/ 85 h 672"/>
                  <a:gd name="T30" fmla="*/ 933 w 1298"/>
                  <a:gd name="T31" fmla="*/ 117 h 672"/>
                  <a:gd name="T32" fmla="*/ 1041 w 1298"/>
                  <a:gd name="T33" fmla="*/ 170 h 672"/>
                  <a:gd name="T34" fmla="*/ 1116 w 1298"/>
                  <a:gd name="T35" fmla="*/ 234 h 672"/>
                  <a:gd name="T36" fmla="*/ 1145 w 1298"/>
                  <a:gd name="T37" fmla="*/ 283 h 672"/>
                  <a:gd name="T38" fmla="*/ 1156 w 1298"/>
                  <a:gd name="T39" fmla="*/ 323 h 672"/>
                  <a:gd name="T40" fmla="*/ 1156 w 1298"/>
                  <a:gd name="T41" fmla="*/ 350 h 672"/>
                  <a:gd name="T42" fmla="*/ 1145 w 1298"/>
                  <a:gd name="T43" fmla="*/ 389 h 672"/>
                  <a:gd name="T44" fmla="*/ 1116 w 1298"/>
                  <a:gd name="T45" fmla="*/ 438 h 672"/>
                  <a:gd name="T46" fmla="*/ 1041 w 1298"/>
                  <a:gd name="T47" fmla="*/ 503 h 672"/>
                  <a:gd name="T48" fmla="*/ 933 w 1298"/>
                  <a:gd name="T49" fmla="*/ 555 h 672"/>
                  <a:gd name="T50" fmla="*/ 799 w 1298"/>
                  <a:gd name="T51" fmla="*/ 587 h 672"/>
                  <a:gd name="T52" fmla="*/ 648 w 1298"/>
                  <a:gd name="T53" fmla="*/ 600 h 672"/>
                  <a:gd name="T54" fmla="*/ 582 w 1298"/>
                  <a:gd name="T55" fmla="*/ 2 h 672"/>
                  <a:gd name="T56" fmla="*/ 396 w 1298"/>
                  <a:gd name="T57" fmla="*/ 26 h 672"/>
                  <a:gd name="T58" fmla="*/ 236 w 1298"/>
                  <a:gd name="T59" fmla="*/ 76 h 672"/>
                  <a:gd name="T60" fmla="*/ 110 w 1298"/>
                  <a:gd name="T61" fmla="*/ 148 h 672"/>
                  <a:gd name="T62" fmla="*/ 63 w 1298"/>
                  <a:gd name="T63" fmla="*/ 191 h 672"/>
                  <a:gd name="T64" fmla="*/ 29 w 1298"/>
                  <a:gd name="T65" fmla="*/ 236 h 672"/>
                  <a:gd name="T66" fmla="*/ 7 w 1298"/>
                  <a:gd name="T67" fmla="*/ 285 h 672"/>
                  <a:gd name="T68" fmla="*/ 0 w 1298"/>
                  <a:gd name="T69" fmla="*/ 337 h 672"/>
                  <a:gd name="T70" fmla="*/ 4 w 1298"/>
                  <a:gd name="T71" fmla="*/ 371 h 672"/>
                  <a:gd name="T72" fmla="*/ 20 w 1298"/>
                  <a:gd name="T73" fmla="*/ 420 h 672"/>
                  <a:gd name="T74" fmla="*/ 51 w 1298"/>
                  <a:gd name="T75" fmla="*/ 467 h 672"/>
                  <a:gd name="T76" fmla="*/ 94 w 1298"/>
                  <a:gd name="T77" fmla="*/ 510 h 672"/>
                  <a:gd name="T78" fmla="*/ 189 w 1298"/>
                  <a:gd name="T79" fmla="*/ 575 h 672"/>
                  <a:gd name="T80" fmla="*/ 339 w 1298"/>
                  <a:gd name="T81" fmla="*/ 632 h 672"/>
                  <a:gd name="T82" fmla="*/ 517 w 1298"/>
                  <a:gd name="T83" fmla="*/ 666 h 672"/>
                  <a:gd name="T84" fmla="*/ 648 w 1298"/>
                  <a:gd name="T85" fmla="*/ 672 h 672"/>
                  <a:gd name="T86" fmla="*/ 841 w 1298"/>
                  <a:gd name="T87" fmla="*/ 657 h 672"/>
                  <a:gd name="T88" fmla="*/ 1012 w 1298"/>
                  <a:gd name="T89" fmla="*/ 614 h 672"/>
                  <a:gd name="T90" fmla="*/ 1149 w 1298"/>
                  <a:gd name="T91" fmla="*/ 549 h 672"/>
                  <a:gd name="T92" fmla="*/ 1219 w 1298"/>
                  <a:gd name="T93" fmla="*/ 497 h 672"/>
                  <a:gd name="T94" fmla="*/ 1258 w 1298"/>
                  <a:gd name="T95" fmla="*/ 452 h 672"/>
                  <a:gd name="T96" fmla="*/ 1284 w 1298"/>
                  <a:gd name="T97" fmla="*/ 404 h 672"/>
                  <a:gd name="T98" fmla="*/ 1296 w 1298"/>
                  <a:gd name="T99" fmla="*/ 353 h 672"/>
                  <a:gd name="T100" fmla="*/ 1296 w 1298"/>
                  <a:gd name="T101" fmla="*/ 319 h 672"/>
                  <a:gd name="T102" fmla="*/ 1284 w 1298"/>
                  <a:gd name="T103" fmla="*/ 269 h 672"/>
                  <a:gd name="T104" fmla="*/ 1258 w 1298"/>
                  <a:gd name="T105" fmla="*/ 220 h 672"/>
                  <a:gd name="T106" fmla="*/ 1219 w 1298"/>
                  <a:gd name="T107" fmla="*/ 175 h 672"/>
                  <a:gd name="T108" fmla="*/ 1149 w 1298"/>
                  <a:gd name="T109" fmla="*/ 123 h 672"/>
                  <a:gd name="T110" fmla="*/ 1012 w 1298"/>
                  <a:gd name="T111" fmla="*/ 58 h 672"/>
                  <a:gd name="T112" fmla="*/ 841 w 1298"/>
                  <a:gd name="T113" fmla="*/ 15 h 672"/>
                  <a:gd name="T114" fmla="*/ 648 w 1298"/>
                  <a:gd name="T115"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8" h="672">
                    <a:moveTo>
                      <a:pt x="648" y="600"/>
                    </a:moveTo>
                    <a:lnTo>
                      <a:pt x="648" y="600"/>
                    </a:lnTo>
                    <a:lnTo>
                      <a:pt x="596" y="598"/>
                    </a:lnTo>
                    <a:lnTo>
                      <a:pt x="546" y="594"/>
                    </a:lnTo>
                    <a:lnTo>
                      <a:pt x="497" y="587"/>
                    </a:lnTo>
                    <a:lnTo>
                      <a:pt x="450" y="578"/>
                    </a:lnTo>
                    <a:lnTo>
                      <a:pt x="407" y="567"/>
                    </a:lnTo>
                    <a:lnTo>
                      <a:pt x="366" y="555"/>
                    </a:lnTo>
                    <a:lnTo>
                      <a:pt x="326" y="539"/>
                    </a:lnTo>
                    <a:lnTo>
                      <a:pt x="290" y="522"/>
                    </a:lnTo>
                    <a:lnTo>
                      <a:pt x="258" y="503"/>
                    </a:lnTo>
                    <a:lnTo>
                      <a:pt x="227" y="483"/>
                    </a:lnTo>
                    <a:lnTo>
                      <a:pt x="202" y="461"/>
                    </a:lnTo>
                    <a:lnTo>
                      <a:pt x="180" y="438"/>
                    </a:lnTo>
                    <a:lnTo>
                      <a:pt x="164" y="414"/>
                    </a:lnTo>
                    <a:lnTo>
                      <a:pt x="157" y="402"/>
                    </a:lnTo>
                    <a:lnTo>
                      <a:pt x="151" y="389"/>
                    </a:lnTo>
                    <a:lnTo>
                      <a:pt x="146" y="377"/>
                    </a:lnTo>
                    <a:lnTo>
                      <a:pt x="144" y="362"/>
                    </a:lnTo>
                    <a:lnTo>
                      <a:pt x="141" y="350"/>
                    </a:lnTo>
                    <a:lnTo>
                      <a:pt x="141" y="337"/>
                    </a:lnTo>
                    <a:lnTo>
                      <a:pt x="141" y="337"/>
                    </a:lnTo>
                    <a:lnTo>
                      <a:pt x="141" y="323"/>
                    </a:lnTo>
                    <a:lnTo>
                      <a:pt x="144" y="310"/>
                    </a:lnTo>
                    <a:lnTo>
                      <a:pt x="146" y="296"/>
                    </a:lnTo>
                    <a:lnTo>
                      <a:pt x="151" y="283"/>
                    </a:lnTo>
                    <a:lnTo>
                      <a:pt x="157" y="270"/>
                    </a:lnTo>
                    <a:lnTo>
                      <a:pt x="164" y="258"/>
                    </a:lnTo>
                    <a:lnTo>
                      <a:pt x="180" y="234"/>
                    </a:lnTo>
                    <a:lnTo>
                      <a:pt x="202" y="211"/>
                    </a:lnTo>
                    <a:lnTo>
                      <a:pt x="227" y="189"/>
                    </a:lnTo>
                    <a:lnTo>
                      <a:pt x="258" y="170"/>
                    </a:lnTo>
                    <a:lnTo>
                      <a:pt x="290" y="150"/>
                    </a:lnTo>
                    <a:lnTo>
                      <a:pt x="326" y="134"/>
                    </a:lnTo>
                    <a:lnTo>
                      <a:pt x="366" y="117"/>
                    </a:lnTo>
                    <a:lnTo>
                      <a:pt x="407" y="105"/>
                    </a:lnTo>
                    <a:lnTo>
                      <a:pt x="450" y="94"/>
                    </a:lnTo>
                    <a:lnTo>
                      <a:pt x="497" y="85"/>
                    </a:lnTo>
                    <a:lnTo>
                      <a:pt x="546" y="78"/>
                    </a:lnTo>
                    <a:lnTo>
                      <a:pt x="596" y="74"/>
                    </a:lnTo>
                    <a:lnTo>
                      <a:pt x="648" y="72"/>
                    </a:lnTo>
                    <a:lnTo>
                      <a:pt x="648" y="72"/>
                    </a:lnTo>
                    <a:lnTo>
                      <a:pt x="700" y="74"/>
                    </a:lnTo>
                    <a:lnTo>
                      <a:pt x="751" y="78"/>
                    </a:lnTo>
                    <a:lnTo>
                      <a:pt x="799" y="85"/>
                    </a:lnTo>
                    <a:lnTo>
                      <a:pt x="846" y="94"/>
                    </a:lnTo>
                    <a:lnTo>
                      <a:pt x="889" y="105"/>
                    </a:lnTo>
                    <a:lnTo>
                      <a:pt x="933" y="117"/>
                    </a:lnTo>
                    <a:lnTo>
                      <a:pt x="970" y="134"/>
                    </a:lnTo>
                    <a:lnTo>
                      <a:pt x="1006" y="150"/>
                    </a:lnTo>
                    <a:lnTo>
                      <a:pt x="1041" y="170"/>
                    </a:lnTo>
                    <a:lnTo>
                      <a:pt x="1069" y="189"/>
                    </a:lnTo>
                    <a:lnTo>
                      <a:pt x="1095" y="211"/>
                    </a:lnTo>
                    <a:lnTo>
                      <a:pt x="1116" y="234"/>
                    </a:lnTo>
                    <a:lnTo>
                      <a:pt x="1132" y="258"/>
                    </a:lnTo>
                    <a:lnTo>
                      <a:pt x="1140" y="270"/>
                    </a:lnTo>
                    <a:lnTo>
                      <a:pt x="1145" y="283"/>
                    </a:lnTo>
                    <a:lnTo>
                      <a:pt x="1150" y="296"/>
                    </a:lnTo>
                    <a:lnTo>
                      <a:pt x="1154" y="310"/>
                    </a:lnTo>
                    <a:lnTo>
                      <a:pt x="1156" y="323"/>
                    </a:lnTo>
                    <a:lnTo>
                      <a:pt x="1156" y="337"/>
                    </a:lnTo>
                    <a:lnTo>
                      <a:pt x="1156" y="337"/>
                    </a:lnTo>
                    <a:lnTo>
                      <a:pt x="1156" y="350"/>
                    </a:lnTo>
                    <a:lnTo>
                      <a:pt x="1154" y="362"/>
                    </a:lnTo>
                    <a:lnTo>
                      <a:pt x="1150" y="377"/>
                    </a:lnTo>
                    <a:lnTo>
                      <a:pt x="1145" y="389"/>
                    </a:lnTo>
                    <a:lnTo>
                      <a:pt x="1140" y="402"/>
                    </a:lnTo>
                    <a:lnTo>
                      <a:pt x="1132" y="414"/>
                    </a:lnTo>
                    <a:lnTo>
                      <a:pt x="1116" y="438"/>
                    </a:lnTo>
                    <a:lnTo>
                      <a:pt x="1095" y="461"/>
                    </a:lnTo>
                    <a:lnTo>
                      <a:pt x="1069" y="483"/>
                    </a:lnTo>
                    <a:lnTo>
                      <a:pt x="1041" y="503"/>
                    </a:lnTo>
                    <a:lnTo>
                      <a:pt x="1006" y="522"/>
                    </a:lnTo>
                    <a:lnTo>
                      <a:pt x="970" y="539"/>
                    </a:lnTo>
                    <a:lnTo>
                      <a:pt x="933" y="555"/>
                    </a:lnTo>
                    <a:lnTo>
                      <a:pt x="889" y="567"/>
                    </a:lnTo>
                    <a:lnTo>
                      <a:pt x="846" y="578"/>
                    </a:lnTo>
                    <a:lnTo>
                      <a:pt x="799" y="587"/>
                    </a:lnTo>
                    <a:lnTo>
                      <a:pt x="751" y="594"/>
                    </a:lnTo>
                    <a:lnTo>
                      <a:pt x="700" y="598"/>
                    </a:lnTo>
                    <a:lnTo>
                      <a:pt x="648" y="600"/>
                    </a:lnTo>
                    <a:close/>
                    <a:moveTo>
                      <a:pt x="648" y="0"/>
                    </a:moveTo>
                    <a:lnTo>
                      <a:pt x="648" y="0"/>
                    </a:lnTo>
                    <a:lnTo>
                      <a:pt x="582" y="2"/>
                    </a:lnTo>
                    <a:lnTo>
                      <a:pt x="517" y="8"/>
                    </a:lnTo>
                    <a:lnTo>
                      <a:pt x="456" y="15"/>
                    </a:lnTo>
                    <a:lnTo>
                      <a:pt x="396" y="26"/>
                    </a:lnTo>
                    <a:lnTo>
                      <a:pt x="339" y="40"/>
                    </a:lnTo>
                    <a:lnTo>
                      <a:pt x="286" y="58"/>
                    </a:lnTo>
                    <a:lnTo>
                      <a:pt x="236" y="76"/>
                    </a:lnTo>
                    <a:lnTo>
                      <a:pt x="189" y="98"/>
                    </a:lnTo>
                    <a:lnTo>
                      <a:pt x="148" y="123"/>
                    </a:lnTo>
                    <a:lnTo>
                      <a:pt x="110" y="148"/>
                    </a:lnTo>
                    <a:lnTo>
                      <a:pt x="94" y="162"/>
                    </a:lnTo>
                    <a:lnTo>
                      <a:pt x="78" y="175"/>
                    </a:lnTo>
                    <a:lnTo>
                      <a:pt x="63" y="191"/>
                    </a:lnTo>
                    <a:lnTo>
                      <a:pt x="51" y="206"/>
                    </a:lnTo>
                    <a:lnTo>
                      <a:pt x="40" y="220"/>
                    </a:lnTo>
                    <a:lnTo>
                      <a:pt x="29" y="236"/>
                    </a:lnTo>
                    <a:lnTo>
                      <a:pt x="20" y="252"/>
                    </a:lnTo>
                    <a:lnTo>
                      <a:pt x="13" y="269"/>
                    </a:lnTo>
                    <a:lnTo>
                      <a:pt x="7" y="285"/>
                    </a:lnTo>
                    <a:lnTo>
                      <a:pt x="4" y="301"/>
                    </a:lnTo>
                    <a:lnTo>
                      <a:pt x="0" y="319"/>
                    </a:lnTo>
                    <a:lnTo>
                      <a:pt x="0" y="337"/>
                    </a:lnTo>
                    <a:lnTo>
                      <a:pt x="0" y="337"/>
                    </a:lnTo>
                    <a:lnTo>
                      <a:pt x="0" y="353"/>
                    </a:lnTo>
                    <a:lnTo>
                      <a:pt x="4" y="371"/>
                    </a:lnTo>
                    <a:lnTo>
                      <a:pt x="7" y="387"/>
                    </a:lnTo>
                    <a:lnTo>
                      <a:pt x="13" y="404"/>
                    </a:lnTo>
                    <a:lnTo>
                      <a:pt x="20" y="420"/>
                    </a:lnTo>
                    <a:lnTo>
                      <a:pt x="29" y="436"/>
                    </a:lnTo>
                    <a:lnTo>
                      <a:pt x="40" y="452"/>
                    </a:lnTo>
                    <a:lnTo>
                      <a:pt x="51" y="467"/>
                    </a:lnTo>
                    <a:lnTo>
                      <a:pt x="63" y="483"/>
                    </a:lnTo>
                    <a:lnTo>
                      <a:pt x="78" y="497"/>
                    </a:lnTo>
                    <a:lnTo>
                      <a:pt x="94" y="510"/>
                    </a:lnTo>
                    <a:lnTo>
                      <a:pt x="110" y="524"/>
                    </a:lnTo>
                    <a:lnTo>
                      <a:pt x="148" y="549"/>
                    </a:lnTo>
                    <a:lnTo>
                      <a:pt x="189" y="575"/>
                    </a:lnTo>
                    <a:lnTo>
                      <a:pt x="236" y="596"/>
                    </a:lnTo>
                    <a:lnTo>
                      <a:pt x="286" y="614"/>
                    </a:lnTo>
                    <a:lnTo>
                      <a:pt x="339" y="632"/>
                    </a:lnTo>
                    <a:lnTo>
                      <a:pt x="396" y="647"/>
                    </a:lnTo>
                    <a:lnTo>
                      <a:pt x="456" y="657"/>
                    </a:lnTo>
                    <a:lnTo>
                      <a:pt x="517" y="666"/>
                    </a:lnTo>
                    <a:lnTo>
                      <a:pt x="582" y="670"/>
                    </a:lnTo>
                    <a:lnTo>
                      <a:pt x="648" y="672"/>
                    </a:lnTo>
                    <a:lnTo>
                      <a:pt x="648" y="672"/>
                    </a:lnTo>
                    <a:lnTo>
                      <a:pt x="715" y="670"/>
                    </a:lnTo>
                    <a:lnTo>
                      <a:pt x="780" y="666"/>
                    </a:lnTo>
                    <a:lnTo>
                      <a:pt x="841" y="657"/>
                    </a:lnTo>
                    <a:lnTo>
                      <a:pt x="900" y="647"/>
                    </a:lnTo>
                    <a:lnTo>
                      <a:pt x="958" y="632"/>
                    </a:lnTo>
                    <a:lnTo>
                      <a:pt x="1012" y="614"/>
                    </a:lnTo>
                    <a:lnTo>
                      <a:pt x="1060" y="596"/>
                    </a:lnTo>
                    <a:lnTo>
                      <a:pt x="1107" y="575"/>
                    </a:lnTo>
                    <a:lnTo>
                      <a:pt x="1149" y="549"/>
                    </a:lnTo>
                    <a:lnTo>
                      <a:pt x="1186" y="524"/>
                    </a:lnTo>
                    <a:lnTo>
                      <a:pt x="1203" y="510"/>
                    </a:lnTo>
                    <a:lnTo>
                      <a:pt x="1219" y="497"/>
                    </a:lnTo>
                    <a:lnTo>
                      <a:pt x="1233" y="483"/>
                    </a:lnTo>
                    <a:lnTo>
                      <a:pt x="1246" y="467"/>
                    </a:lnTo>
                    <a:lnTo>
                      <a:pt x="1258" y="452"/>
                    </a:lnTo>
                    <a:lnTo>
                      <a:pt x="1267" y="436"/>
                    </a:lnTo>
                    <a:lnTo>
                      <a:pt x="1276" y="420"/>
                    </a:lnTo>
                    <a:lnTo>
                      <a:pt x="1284" y="404"/>
                    </a:lnTo>
                    <a:lnTo>
                      <a:pt x="1289" y="387"/>
                    </a:lnTo>
                    <a:lnTo>
                      <a:pt x="1294" y="371"/>
                    </a:lnTo>
                    <a:lnTo>
                      <a:pt x="1296" y="353"/>
                    </a:lnTo>
                    <a:lnTo>
                      <a:pt x="1298" y="337"/>
                    </a:lnTo>
                    <a:lnTo>
                      <a:pt x="1298" y="337"/>
                    </a:lnTo>
                    <a:lnTo>
                      <a:pt x="1296" y="319"/>
                    </a:lnTo>
                    <a:lnTo>
                      <a:pt x="1294" y="301"/>
                    </a:lnTo>
                    <a:lnTo>
                      <a:pt x="1289" y="285"/>
                    </a:lnTo>
                    <a:lnTo>
                      <a:pt x="1284" y="269"/>
                    </a:lnTo>
                    <a:lnTo>
                      <a:pt x="1276" y="252"/>
                    </a:lnTo>
                    <a:lnTo>
                      <a:pt x="1267" y="236"/>
                    </a:lnTo>
                    <a:lnTo>
                      <a:pt x="1258" y="220"/>
                    </a:lnTo>
                    <a:lnTo>
                      <a:pt x="1246" y="206"/>
                    </a:lnTo>
                    <a:lnTo>
                      <a:pt x="1233" y="191"/>
                    </a:lnTo>
                    <a:lnTo>
                      <a:pt x="1219" y="175"/>
                    </a:lnTo>
                    <a:lnTo>
                      <a:pt x="1203" y="162"/>
                    </a:lnTo>
                    <a:lnTo>
                      <a:pt x="1186" y="148"/>
                    </a:lnTo>
                    <a:lnTo>
                      <a:pt x="1149" y="123"/>
                    </a:lnTo>
                    <a:lnTo>
                      <a:pt x="1107" y="98"/>
                    </a:lnTo>
                    <a:lnTo>
                      <a:pt x="1060" y="76"/>
                    </a:lnTo>
                    <a:lnTo>
                      <a:pt x="1012" y="58"/>
                    </a:lnTo>
                    <a:lnTo>
                      <a:pt x="958" y="40"/>
                    </a:lnTo>
                    <a:lnTo>
                      <a:pt x="900" y="26"/>
                    </a:lnTo>
                    <a:lnTo>
                      <a:pt x="841" y="15"/>
                    </a:lnTo>
                    <a:lnTo>
                      <a:pt x="780" y="8"/>
                    </a:lnTo>
                    <a:lnTo>
                      <a:pt x="715" y="2"/>
                    </a:lnTo>
                    <a:lnTo>
                      <a:pt x="64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38" name="Freeform 574">
                <a:extLst>
                  <a:ext uri="{FF2B5EF4-FFF2-40B4-BE49-F238E27FC236}">
                    <a16:creationId xmlns:a16="http://schemas.microsoft.com/office/drawing/2014/main" id="{941C3E01-63F4-45C4-9BC6-CFC963FCDB28}"/>
                  </a:ext>
                </a:extLst>
              </p:cNvPr>
              <p:cNvSpPr>
                <a:spLocks/>
              </p:cNvSpPr>
              <p:nvPr/>
            </p:nvSpPr>
            <p:spPr bwMode="auto">
              <a:xfrm>
                <a:off x="12698393" y="4317825"/>
                <a:ext cx="1702830" cy="885807"/>
              </a:xfrm>
              <a:custGeom>
                <a:avLst/>
                <a:gdLst>
                  <a:gd name="T0" fmla="*/ 507 w 1015"/>
                  <a:gd name="T1" fmla="*/ 528 h 528"/>
                  <a:gd name="T2" fmla="*/ 405 w 1015"/>
                  <a:gd name="T3" fmla="*/ 522 h 528"/>
                  <a:gd name="T4" fmla="*/ 309 w 1015"/>
                  <a:gd name="T5" fmla="*/ 506 h 528"/>
                  <a:gd name="T6" fmla="*/ 225 w 1015"/>
                  <a:gd name="T7" fmla="*/ 483 h 528"/>
                  <a:gd name="T8" fmla="*/ 149 w 1015"/>
                  <a:gd name="T9" fmla="*/ 450 h 528"/>
                  <a:gd name="T10" fmla="*/ 86 w 1015"/>
                  <a:gd name="T11" fmla="*/ 411 h 528"/>
                  <a:gd name="T12" fmla="*/ 39 w 1015"/>
                  <a:gd name="T13" fmla="*/ 366 h 528"/>
                  <a:gd name="T14" fmla="*/ 16 w 1015"/>
                  <a:gd name="T15" fmla="*/ 330 h 528"/>
                  <a:gd name="T16" fmla="*/ 5 w 1015"/>
                  <a:gd name="T17" fmla="*/ 305 h 528"/>
                  <a:gd name="T18" fmla="*/ 0 w 1015"/>
                  <a:gd name="T19" fmla="*/ 278 h 528"/>
                  <a:gd name="T20" fmla="*/ 0 w 1015"/>
                  <a:gd name="T21" fmla="*/ 265 h 528"/>
                  <a:gd name="T22" fmla="*/ 3 w 1015"/>
                  <a:gd name="T23" fmla="*/ 238 h 528"/>
                  <a:gd name="T24" fmla="*/ 10 w 1015"/>
                  <a:gd name="T25" fmla="*/ 211 h 528"/>
                  <a:gd name="T26" fmla="*/ 23 w 1015"/>
                  <a:gd name="T27" fmla="*/ 186 h 528"/>
                  <a:gd name="T28" fmla="*/ 61 w 1015"/>
                  <a:gd name="T29" fmla="*/ 139 h 528"/>
                  <a:gd name="T30" fmla="*/ 117 w 1015"/>
                  <a:gd name="T31" fmla="*/ 98 h 528"/>
                  <a:gd name="T32" fmla="*/ 185 w 1015"/>
                  <a:gd name="T33" fmla="*/ 62 h 528"/>
                  <a:gd name="T34" fmla="*/ 266 w 1015"/>
                  <a:gd name="T35" fmla="*/ 33 h 528"/>
                  <a:gd name="T36" fmla="*/ 356 w 1015"/>
                  <a:gd name="T37" fmla="*/ 13 h 528"/>
                  <a:gd name="T38" fmla="*/ 455 w 1015"/>
                  <a:gd name="T39" fmla="*/ 2 h 528"/>
                  <a:gd name="T40" fmla="*/ 507 w 1015"/>
                  <a:gd name="T41" fmla="*/ 0 h 528"/>
                  <a:gd name="T42" fmla="*/ 610 w 1015"/>
                  <a:gd name="T43" fmla="*/ 6 h 528"/>
                  <a:gd name="T44" fmla="*/ 705 w 1015"/>
                  <a:gd name="T45" fmla="*/ 22 h 528"/>
                  <a:gd name="T46" fmla="*/ 792 w 1015"/>
                  <a:gd name="T47" fmla="*/ 45 h 528"/>
                  <a:gd name="T48" fmla="*/ 865 w 1015"/>
                  <a:gd name="T49" fmla="*/ 78 h 528"/>
                  <a:gd name="T50" fmla="*/ 928 w 1015"/>
                  <a:gd name="T51" fmla="*/ 117 h 528"/>
                  <a:gd name="T52" fmla="*/ 975 w 1015"/>
                  <a:gd name="T53" fmla="*/ 162 h 528"/>
                  <a:gd name="T54" fmla="*/ 999 w 1015"/>
                  <a:gd name="T55" fmla="*/ 198 h 528"/>
                  <a:gd name="T56" fmla="*/ 1009 w 1015"/>
                  <a:gd name="T57" fmla="*/ 224 h 528"/>
                  <a:gd name="T58" fmla="*/ 1015 w 1015"/>
                  <a:gd name="T59" fmla="*/ 251 h 528"/>
                  <a:gd name="T60" fmla="*/ 1015 w 1015"/>
                  <a:gd name="T61" fmla="*/ 265 h 528"/>
                  <a:gd name="T62" fmla="*/ 1013 w 1015"/>
                  <a:gd name="T63" fmla="*/ 290 h 528"/>
                  <a:gd name="T64" fmla="*/ 1004 w 1015"/>
                  <a:gd name="T65" fmla="*/ 317 h 528"/>
                  <a:gd name="T66" fmla="*/ 991 w 1015"/>
                  <a:gd name="T67" fmla="*/ 342 h 528"/>
                  <a:gd name="T68" fmla="*/ 954 w 1015"/>
                  <a:gd name="T69" fmla="*/ 389 h 528"/>
                  <a:gd name="T70" fmla="*/ 900 w 1015"/>
                  <a:gd name="T71" fmla="*/ 431 h 528"/>
                  <a:gd name="T72" fmla="*/ 829 w 1015"/>
                  <a:gd name="T73" fmla="*/ 467 h 528"/>
                  <a:gd name="T74" fmla="*/ 748 w 1015"/>
                  <a:gd name="T75" fmla="*/ 495 h 528"/>
                  <a:gd name="T76" fmla="*/ 658 w 1015"/>
                  <a:gd name="T77" fmla="*/ 515 h 528"/>
                  <a:gd name="T78" fmla="*/ 559 w 1015"/>
                  <a:gd name="T79" fmla="*/ 52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5" h="528">
                    <a:moveTo>
                      <a:pt x="507" y="528"/>
                    </a:moveTo>
                    <a:lnTo>
                      <a:pt x="507" y="528"/>
                    </a:lnTo>
                    <a:lnTo>
                      <a:pt x="455" y="526"/>
                    </a:lnTo>
                    <a:lnTo>
                      <a:pt x="405" y="522"/>
                    </a:lnTo>
                    <a:lnTo>
                      <a:pt x="356" y="515"/>
                    </a:lnTo>
                    <a:lnTo>
                      <a:pt x="309" y="506"/>
                    </a:lnTo>
                    <a:lnTo>
                      <a:pt x="266" y="495"/>
                    </a:lnTo>
                    <a:lnTo>
                      <a:pt x="225" y="483"/>
                    </a:lnTo>
                    <a:lnTo>
                      <a:pt x="185" y="467"/>
                    </a:lnTo>
                    <a:lnTo>
                      <a:pt x="149" y="450"/>
                    </a:lnTo>
                    <a:lnTo>
                      <a:pt x="117" y="431"/>
                    </a:lnTo>
                    <a:lnTo>
                      <a:pt x="86" y="411"/>
                    </a:lnTo>
                    <a:lnTo>
                      <a:pt x="61" y="389"/>
                    </a:lnTo>
                    <a:lnTo>
                      <a:pt x="39" y="366"/>
                    </a:lnTo>
                    <a:lnTo>
                      <a:pt x="23" y="342"/>
                    </a:lnTo>
                    <a:lnTo>
                      <a:pt x="16" y="330"/>
                    </a:lnTo>
                    <a:lnTo>
                      <a:pt x="10" y="317"/>
                    </a:lnTo>
                    <a:lnTo>
                      <a:pt x="5" y="305"/>
                    </a:lnTo>
                    <a:lnTo>
                      <a:pt x="3" y="290"/>
                    </a:lnTo>
                    <a:lnTo>
                      <a:pt x="0" y="278"/>
                    </a:lnTo>
                    <a:lnTo>
                      <a:pt x="0" y="265"/>
                    </a:lnTo>
                    <a:lnTo>
                      <a:pt x="0" y="265"/>
                    </a:lnTo>
                    <a:lnTo>
                      <a:pt x="0" y="251"/>
                    </a:lnTo>
                    <a:lnTo>
                      <a:pt x="3" y="238"/>
                    </a:lnTo>
                    <a:lnTo>
                      <a:pt x="5" y="224"/>
                    </a:lnTo>
                    <a:lnTo>
                      <a:pt x="10" y="211"/>
                    </a:lnTo>
                    <a:lnTo>
                      <a:pt x="16" y="198"/>
                    </a:lnTo>
                    <a:lnTo>
                      <a:pt x="23" y="186"/>
                    </a:lnTo>
                    <a:lnTo>
                      <a:pt x="39" y="162"/>
                    </a:lnTo>
                    <a:lnTo>
                      <a:pt x="61" y="139"/>
                    </a:lnTo>
                    <a:lnTo>
                      <a:pt x="86" y="117"/>
                    </a:lnTo>
                    <a:lnTo>
                      <a:pt x="117" y="98"/>
                    </a:lnTo>
                    <a:lnTo>
                      <a:pt x="149" y="78"/>
                    </a:lnTo>
                    <a:lnTo>
                      <a:pt x="185" y="62"/>
                    </a:lnTo>
                    <a:lnTo>
                      <a:pt x="225" y="45"/>
                    </a:lnTo>
                    <a:lnTo>
                      <a:pt x="266" y="33"/>
                    </a:lnTo>
                    <a:lnTo>
                      <a:pt x="309" y="22"/>
                    </a:lnTo>
                    <a:lnTo>
                      <a:pt x="356" y="13"/>
                    </a:lnTo>
                    <a:lnTo>
                      <a:pt x="405" y="6"/>
                    </a:lnTo>
                    <a:lnTo>
                      <a:pt x="455" y="2"/>
                    </a:lnTo>
                    <a:lnTo>
                      <a:pt x="507" y="0"/>
                    </a:lnTo>
                    <a:lnTo>
                      <a:pt x="507" y="0"/>
                    </a:lnTo>
                    <a:lnTo>
                      <a:pt x="559" y="2"/>
                    </a:lnTo>
                    <a:lnTo>
                      <a:pt x="610" y="6"/>
                    </a:lnTo>
                    <a:lnTo>
                      <a:pt x="658" y="13"/>
                    </a:lnTo>
                    <a:lnTo>
                      <a:pt x="705" y="22"/>
                    </a:lnTo>
                    <a:lnTo>
                      <a:pt x="748" y="33"/>
                    </a:lnTo>
                    <a:lnTo>
                      <a:pt x="792" y="45"/>
                    </a:lnTo>
                    <a:lnTo>
                      <a:pt x="829" y="62"/>
                    </a:lnTo>
                    <a:lnTo>
                      <a:pt x="865" y="78"/>
                    </a:lnTo>
                    <a:lnTo>
                      <a:pt x="900" y="98"/>
                    </a:lnTo>
                    <a:lnTo>
                      <a:pt x="928" y="117"/>
                    </a:lnTo>
                    <a:lnTo>
                      <a:pt x="954" y="139"/>
                    </a:lnTo>
                    <a:lnTo>
                      <a:pt x="975" y="162"/>
                    </a:lnTo>
                    <a:lnTo>
                      <a:pt x="991" y="186"/>
                    </a:lnTo>
                    <a:lnTo>
                      <a:pt x="999" y="198"/>
                    </a:lnTo>
                    <a:lnTo>
                      <a:pt x="1004" y="211"/>
                    </a:lnTo>
                    <a:lnTo>
                      <a:pt x="1009" y="224"/>
                    </a:lnTo>
                    <a:lnTo>
                      <a:pt x="1013" y="238"/>
                    </a:lnTo>
                    <a:lnTo>
                      <a:pt x="1015" y="251"/>
                    </a:lnTo>
                    <a:lnTo>
                      <a:pt x="1015" y="265"/>
                    </a:lnTo>
                    <a:lnTo>
                      <a:pt x="1015" y="265"/>
                    </a:lnTo>
                    <a:lnTo>
                      <a:pt x="1015" y="278"/>
                    </a:lnTo>
                    <a:lnTo>
                      <a:pt x="1013" y="290"/>
                    </a:lnTo>
                    <a:lnTo>
                      <a:pt x="1009" y="305"/>
                    </a:lnTo>
                    <a:lnTo>
                      <a:pt x="1004" y="317"/>
                    </a:lnTo>
                    <a:lnTo>
                      <a:pt x="999" y="330"/>
                    </a:lnTo>
                    <a:lnTo>
                      <a:pt x="991" y="342"/>
                    </a:lnTo>
                    <a:lnTo>
                      <a:pt x="975" y="366"/>
                    </a:lnTo>
                    <a:lnTo>
                      <a:pt x="954" y="389"/>
                    </a:lnTo>
                    <a:lnTo>
                      <a:pt x="928" y="411"/>
                    </a:lnTo>
                    <a:lnTo>
                      <a:pt x="900" y="431"/>
                    </a:lnTo>
                    <a:lnTo>
                      <a:pt x="865" y="450"/>
                    </a:lnTo>
                    <a:lnTo>
                      <a:pt x="829" y="467"/>
                    </a:lnTo>
                    <a:lnTo>
                      <a:pt x="792" y="483"/>
                    </a:lnTo>
                    <a:lnTo>
                      <a:pt x="748" y="495"/>
                    </a:lnTo>
                    <a:lnTo>
                      <a:pt x="705" y="506"/>
                    </a:lnTo>
                    <a:lnTo>
                      <a:pt x="658" y="515"/>
                    </a:lnTo>
                    <a:lnTo>
                      <a:pt x="610" y="522"/>
                    </a:lnTo>
                    <a:lnTo>
                      <a:pt x="559" y="526"/>
                    </a:lnTo>
                    <a:lnTo>
                      <a:pt x="507" y="5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39" name="Freeform 575">
                <a:extLst>
                  <a:ext uri="{FF2B5EF4-FFF2-40B4-BE49-F238E27FC236}">
                    <a16:creationId xmlns:a16="http://schemas.microsoft.com/office/drawing/2014/main" id="{550D73C9-9320-4EA5-AD98-9956C02B8C83}"/>
                  </a:ext>
                </a:extLst>
              </p:cNvPr>
              <p:cNvSpPr>
                <a:spLocks/>
              </p:cNvSpPr>
              <p:nvPr/>
            </p:nvSpPr>
            <p:spPr bwMode="auto">
              <a:xfrm>
                <a:off x="12461843" y="4197033"/>
                <a:ext cx="2177608" cy="1127390"/>
              </a:xfrm>
              <a:custGeom>
                <a:avLst/>
                <a:gdLst>
                  <a:gd name="T0" fmla="*/ 648 w 1298"/>
                  <a:gd name="T1" fmla="*/ 0 h 672"/>
                  <a:gd name="T2" fmla="*/ 517 w 1298"/>
                  <a:gd name="T3" fmla="*/ 8 h 672"/>
                  <a:gd name="T4" fmla="*/ 396 w 1298"/>
                  <a:gd name="T5" fmla="*/ 26 h 672"/>
                  <a:gd name="T6" fmla="*/ 286 w 1298"/>
                  <a:gd name="T7" fmla="*/ 58 h 672"/>
                  <a:gd name="T8" fmla="*/ 189 w 1298"/>
                  <a:gd name="T9" fmla="*/ 98 h 672"/>
                  <a:gd name="T10" fmla="*/ 110 w 1298"/>
                  <a:gd name="T11" fmla="*/ 148 h 672"/>
                  <a:gd name="T12" fmla="*/ 78 w 1298"/>
                  <a:gd name="T13" fmla="*/ 175 h 672"/>
                  <a:gd name="T14" fmla="*/ 51 w 1298"/>
                  <a:gd name="T15" fmla="*/ 206 h 672"/>
                  <a:gd name="T16" fmla="*/ 29 w 1298"/>
                  <a:gd name="T17" fmla="*/ 236 h 672"/>
                  <a:gd name="T18" fmla="*/ 13 w 1298"/>
                  <a:gd name="T19" fmla="*/ 269 h 672"/>
                  <a:gd name="T20" fmla="*/ 4 w 1298"/>
                  <a:gd name="T21" fmla="*/ 301 h 672"/>
                  <a:gd name="T22" fmla="*/ 0 w 1298"/>
                  <a:gd name="T23" fmla="*/ 337 h 672"/>
                  <a:gd name="T24" fmla="*/ 0 w 1298"/>
                  <a:gd name="T25" fmla="*/ 353 h 672"/>
                  <a:gd name="T26" fmla="*/ 7 w 1298"/>
                  <a:gd name="T27" fmla="*/ 387 h 672"/>
                  <a:gd name="T28" fmla="*/ 20 w 1298"/>
                  <a:gd name="T29" fmla="*/ 420 h 672"/>
                  <a:gd name="T30" fmla="*/ 40 w 1298"/>
                  <a:gd name="T31" fmla="*/ 452 h 672"/>
                  <a:gd name="T32" fmla="*/ 63 w 1298"/>
                  <a:gd name="T33" fmla="*/ 483 h 672"/>
                  <a:gd name="T34" fmla="*/ 94 w 1298"/>
                  <a:gd name="T35" fmla="*/ 510 h 672"/>
                  <a:gd name="T36" fmla="*/ 148 w 1298"/>
                  <a:gd name="T37" fmla="*/ 549 h 672"/>
                  <a:gd name="T38" fmla="*/ 236 w 1298"/>
                  <a:gd name="T39" fmla="*/ 596 h 672"/>
                  <a:gd name="T40" fmla="*/ 339 w 1298"/>
                  <a:gd name="T41" fmla="*/ 632 h 672"/>
                  <a:gd name="T42" fmla="*/ 456 w 1298"/>
                  <a:gd name="T43" fmla="*/ 657 h 672"/>
                  <a:gd name="T44" fmla="*/ 582 w 1298"/>
                  <a:gd name="T45" fmla="*/ 670 h 672"/>
                  <a:gd name="T46" fmla="*/ 648 w 1298"/>
                  <a:gd name="T47" fmla="*/ 672 h 672"/>
                  <a:gd name="T48" fmla="*/ 780 w 1298"/>
                  <a:gd name="T49" fmla="*/ 666 h 672"/>
                  <a:gd name="T50" fmla="*/ 900 w 1298"/>
                  <a:gd name="T51" fmla="*/ 647 h 672"/>
                  <a:gd name="T52" fmla="*/ 1012 w 1298"/>
                  <a:gd name="T53" fmla="*/ 614 h 672"/>
                  <a:gd name="T54" fmla="*/ 1107 w 1298"/>
                  <a:gd name="T55" fmla="*/ 575 h 672"/>
                  <a:gd name="T56" fmla="*/ 1186 w 1298"/>
                  <a:gd name="T57" fmla="*/ 524 h 672"/>
                  <a:gd name="T58" fmla="*/ 1219 w 1298"/>
                  <a:gd name="T59" fmla="*/ 497 h 672"/>
                  <a:gd name="T60" fmla="*/ 1246 w 1298"/>
                  <a:gd name="T61" fmla="*/ 467 h 672"/>
                  <a:gd name="T62" fmla="*/ 1267 w 1298"/>
                  <a:gd name="T63" fmla="*/ 436 h 672"/>
                  <a:gd name="T64" fmla="*/ 1284 w 1298"/>
                  <a:gd name="T65" fmla="*/ 404 h 672"/>
                  <a:gd name="T66" fmla="*/ 1294 w 1298"/>
                  <a:gd name="T67" fmla="*/ 371 h 672"/>
                  <a:gd name="T68" fmla="*/ 1298 w 1298"/>
                  <a:gd name="T69" fmla="*/ 337 h 672"/>
                  <a:gd name="T70" fmla="*/ 1296 w 1298"/>
                  <a:gd name="T71" fmla="*/ 319 h 672"/>
                  <a:gd name="T72" fmla="*/ 1289 w 1298"/>
                  <a:gd name="T73" fmla="*/ 285 h 672"/>
                  <a:gd name="T74" fmla="*/ 1276 w 1298"/>
                  <a:gd name="T75" fmla="*/ 252 h 672"/>
                  <a:gd name="T76" fmla="*/ 1258 w 1298"/>
                  <a:gd name="T77" fmla="*/ 220 h 672"/>
                  <a:gd name="T78" fmla="*/ 1233 w 1298"/>
                  <a:gd name="T79" fmla="*/ 191 h 672"/>
                  <a:gd name="T80" fmla="*/ 1203 w 1298"/>
                  <a:gd name="T81" fmla="*/ 162 h 672"/>
                  <a:gd name="T82" fmla="*/ 1149 w 1298"/>
                  <a:gd name="T83" fmla="*/ 123 h 672"/>
                  <a:gd name="T84" fmla="*/ 1060 w 1298"/>
                  <a:gd name="T85" fmla="*/ 76 h 672"/>
                  <a:gd name="T86" fmla="*/ 958 w 1298"/>
                  <a:gd name="T87" fmla="*/ 40 h 672"/>
                  <a:gd name="T88" fmla="*/ 841 w 1298"/>
                  <a:gd name="T89" fmla="*/ 15 h 672"/>
                  <a:gd name="T90" fmla="*/ 715 w 1298"/>
                  <a:gd name="T91" fmla="*/ 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8" h="672">
                    <a:moveTo>
                      <a:pt x="648" y="0"/>
                    </a:moveTo>
                    <a:lnTo>
                      <a:pt x="648" y="0"/>
                    </a:lnTo>
                    <a:lnTo>
                      <a:pt x="582" y="2"/>
                    </a:lnTo>
                    <a:lnTo>
                      <a:pt x="517" y="8"/>
                    </a:lnTo>
                    <a:lnTo>
                      <a:pt x="456" y="15"/>
                    </a:lnTo>
                    <a:lnTo>
                      <a:pt x="396" y="26"/>
                    </a:lnTo>
                    <a:lnTo>
                      <a:pt x="339" y="40"/>
                    </a:lnTo>
                    <a:lnTo>
                      <a:pt x="286" y="58"/>
                    </a:lnTo>
                    <a:lnTo>
                      <a:pt x="236" y="76"/>
                    </a:lnTo>
                    <a:lnTo>
                      <a:pt x="189" y="98"/>
                    </a:lnTo>
                    <a:lnTo>
                      <a:pt x="148" y="123"/>
                    </a:lnTo>
                    <a:lnTo>
                      <a:pt x="110" y="148"/>
                    </a:lnTo>
                    <a:lnTo>
                      <a:pt x="94" y="162"/>
                    </a:lnTo>
                    <a:lnTo>
                      <a:pt x="78" y="175"/>
                    </a:lnTo>
                    <a:lnTo>
                      <a:pt x="63" y="191"/>
                    </a:lnTo>
                    <a:lnTo>
                      <a:pt x="51" y="206"/>
                    </a:lnTo>
                    <a:lnTo>
                      <a:pt x="40" y="220"/>
                    </a:lnTo>
                    <a:lnTo>
                      <a:pt x="29" y="236"/>
                    </a:lnTo>
                    <a:lnTo>
                      <a:pt x="20" y="252"/>
                    </a:lnTo>
                    <a:lnTo>
                      <a:pt x="13" y="269"/>
                    </a:lnTo>
                    <a:lnTo>
                      <a:pt x="7" y="285"/>
                    </a:lnTo>
                    <a:lnTo>
                      <a:pt x="4" y="301"/>
                    </a:lnTo>
                    <a:lnTo>
                      <a:pt x="0" y="319"/>
                    </a:lnTo>
                    <a:lnTo>
                      <a:pt x="0" y="337"/>
                    </a:lnTo>
                    <a:lnTo>
                      <a:pt x="0" y="337"/>
                    </a:lnTo>
                    <a:lnTo>
                      <a:pt x="0" y="353"/>
                    </a:lnTo>
                    <a:lnTo>
                      <a:pt x="4" y="371"/>
                    </a:lnTo>
                    <a:lnTo>
                      <a:pt x="7" y="387"/>
                    </a:lnTo>
                    <a:lnTo>
                      <a:pt x="13" y="404"/>
                    </a:lnTo>
                    <a:lnTo>
                      <a:pt x="20" y="420"/>
                    </a:lnTo>
                    <a:lnTo>
                      <a:pt x="29" y="436"/>
                    </a:lnTo>
                    <a:lnTo>
                      <a:pt x="40" y="452"/>
                    </a:lnTo>
                    <a:lnTo>
                      <a:pt x="51" y="467"/>
                    </a:lnTo>
                    <a:lnTo>
                      <a:pt x="63" y="483"/>
                    </a:lnTo>
                    <a:lnTo>
                      <a:pt x="78" y="497"/>
                    </a:lnTo>
                    <a:lnTo>
                      <a:pt x="94" y="510"/>
                    </a:lnTo>
                    <a:lnTo>
                      <a:pt x="110" y="524"/>
                    </a:lnTo>
                    <a:lnTo>
                      <a:pt x="148" y="549"/>
                    </a:lnTo>
                    <a:lnTo>
                      <a:pt x="189" y="575"/>
                    </a:lnTo>
                    <a:lnTo>
                      <a:pt x="236" y="596"/>
                    </a:lnTo>
                    <a:lnTo>
                      <a:pt x="286" y="614"/>
                    </a:lnTo>
                    <a:lnTo>
                      <a:pt x="339" y="632"/>
                    </a:lnTo>
                    <a:lnTo>
                      <a:pt x="396" y="647"/>
                    </a:lnTo>
                    <a:lnTo>
                      <a:pt x="456" y="657"/>
                    </a:lnTo>
                    <a:lnTo>
                      <a:pt x="517" y="666"/>
                    </a:lnTo>
                    <a:lnTo>
                      <a:pt x="582" y="670"/>
                    </a:lnTo>
                    <a:lnTo>
                      <a:pt x="648" y="672"/>
                    </a:lnTo>
                    <a:lnTo>
                      <a:pt x="648" y="672"/>
                    </a:lnTo>
                    <a:lnTo>
                      <a:pt x="715" y="670"/>
                    </a:lnTo>
                    <a:lnTo>
                      <a:pt x="780" y="666"/>
                    </a:lnTo>
                    <a:lnTo>
                      <a:pt x="841" y="657"/>
                    </a:lnTo>
                    <a:lnTo>
                      <a:pt x="900" y="647"/>
                    </a:lnTo>
                    <a:lnTo>
                      <a:pt x="958" y="632"/>
                    </a:lnTo>
                    <a:lnTo>
                      <a:pt x="1012" y="614"/>
                    </a:lnTo>
                    <a:lnTo>
                      <a:pt x="1060" y="596"/>
                    </a:lnTo>
                    <a:lnTo>
                      <a:pt x="1107" y="575"/>
                    </a:lnTo>
                    <a:lnTo>
                      <a:pt x="1149" y="549"/>
                    </a:lnTo>
                    <a:lnTo>
                      <a:pt x="1186" y="524"/>
                    </a:lnTo>
                    <a:lnTo>
                      <a:pt x="1203" y="510"/>
                    </a:lnTo>
                    <a:lnTo>
                      <a:pt x="1219" y="497"/>
                    </a:lnTo>
                    <a:lnTo>
                      <a:pt x="1233" y="483"/>
                    </a:lnTo>
                    <a:lnTo>
                      <a:pt x="1246" y="467"/>
                    </a:lnTo>
                    <a:lnTo>
                      <a:pt x="1258" y="452"/>
                    </a:lnTo>
                    <a:lnTo>
                      <a:pt x="1267" y="436"/>
                    </a:lnTo>
                    <a:lnTo>
                      <a:pt x="1276" y="420"/>
                    </a:lnTo>
                    <a:lnTo>
                      <a:pt x="1284" y="404"/>
                    </a:lnTo>
                    <a:lnTo>
                      <a:pt x="1289" y="387"/>
                    </a:lnTo>
                    <a:lnTo>
                      <a:pt x="1294" y="371"/>
                    </a:lnTo>
                    <a:lnTo>
                      <a:pt x="1296" y="353"/>
                    </a:lnTo>
                    <a:lnTo>
                      <a:pt x="1298" y="337"/>
                    </a:lnTo>
                    <a:lnTo>
                      <a:pt x="1298" y="337"/>
                    </a:lnTo>
                    <a:lnTo>
                      <a:pt x="1296" y="319"/>
                    </a:lnTo>
                    <a:lnTo>
                      <a:pt x="1294" y="301"/>
                    </a:lnTo>
                    <a:lnTo>
                      <a:pt x="1289" y="285"/>
                    </a:lnTo>
                    <a:lnTo>
                      <a:pt x="1284" y="269"/>
                    </a:lnTo>
                    <a:lnTo>
                      <a:pt x="1276" y="252"/>
                    </a:lnTo>
                    <a:lnTo>
                      <a:pt x="1267" y="236"/>
                    </a:lnTo>
                    <a:lnTo>
                      <a:pt x="1258" y="220"/>
                    </a:lnTo>
                    <a:lnTo>
                      <a:pt x="1246" y="206"/>
                    </a:lnTo>
                    <a:lnTo>
                      <a:pt x="1233" y="191"/>
                    </a:lnTo>
                    <a:lnTo>
                      <a:pt x="1219" y="175"/>
                    </a:lnTo>
                    <a:lnTo>
                      <a:pt x="1203" y="162"/>
                    </a:lnTo>
                    <a:lnTo>
                      <a:pt x="1186" y="148"/>
                    </a:lnTo>
                    <a:lnTo>
                      <a:pt x="1149" y="123"/>
                    </a:lnTo>
                    <a:lnTo>
                      <a:pt x="1107" y="98"/>
                    </a:lnTo>
                    <a:lnTo>
                      <a:pt x="1060" y="76"/>
                    </a:lnTo>
                    <a:lnTo>
                      <a:pt x="1012" y="58"/>
                    </a:lnTo>
                    <a:lnTo>
                      <a:pt x="958" y="40"/>
                    </a:lnTo>
                    <a:lnTo>
                      <a:pt x="900" y="26"/>
                    </a:lnTo>
                    <a:lnTo>
                      <a:pt x="841" y="15"/>
                    </a:lnTo>
                    <a:lnTo>
                      <a:pt x="780" y="8"/>
                    </a:lnTo>
                    <a:lnTo>
                      <a:pt x="715" y="2"/>
                    </a:lnTo>
                    <a:lnTo>
                      <a:pt x="6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40" name="Freeform 576">
                <a:extLst>
                  <a:ext uri="{FF2B5EF4-FFF2-40B4-BE49-F238E27FC236}">
                    <a16:creationId xmlns:a16="http://schemas.microsoft.com/office/drawing/2014/main" id="{84E28EAF-B49B-416F-8C6D-F4D0E0DC8B26}"/>
                  </a:ext>
                </a:extLst>
              </p:cNvPr>
              <p:cNvSpPr>
                <a:spLocks noEditPoints="1"/>
              </p:cNvSpPr>
              <p:nvPr/>
            </p:nvSpPr>
            <p:spPr bwMode="auto">
              <a:xfrm>
                <a:off x="12955077" y="4453715"/>
                <a:ext cx="1189464" cy="614025"/>
              </a:xfrm>
              <a:custGeom>
                <a:avLst/>
                <a:gdLst>
                  <a:gd name="T0" fmla="*/ 333 w 709"/>
                  <a:gd name="T1" fmla="*/ 288 h 366"/>
                  <a:gd name="T2" fmla="*/ 257 w 709"/>
                  <a:gd name="T3" fmla="*/ 276 h 366"/>
                  <a:gd name="T4" fmla="*/ 210 w 709"/>
                  <a:gd name="T5" fmla="*/ 258 h 366"/>
                  <a:gd name="T6" fmla="*/ 174 w 709"/>
                  <a:gd name="T7" fmla="*/ 234 h 366"/>
                  <a:gd name="T8" fmla="*/ 154 w 709"/>
                  <a:gd name="T9" fmla="*/ 204 h 366"/>
                  <a:gd name="T10" fmla="*/ 151 w 709"/>
                  <a:gd name="T11" fmla="*/ 184 h 366"/>
                  <a:gd name="T12" fmla="*/ 160 w 709"/>
                  <a:gd name="T13" fmla="*/ 152 h 366"/>
                  <a:gd name="T14" fmla="*/ 185 w 709"/>
                  <a:gd name="T15" fmla="*/ 125 h 366"/>
                  <a:gd name="T16" fmla="*/ 225 w 709"/>
                  <a:gd name="T17" fmla="*/ 101 h 366"/>
                  <a:gd name="T18" fmla="*/ 275 w 709"/>
                  <a:gd name="T19" fmla="*/ 85 h 366"/>
                  <a:gd name="T20" fmla="*/ 333 w 709"/>
                  <a:gd name="T21" fmla="*/ 78 h 366"/>
                  <a:gd name="T22" fmla="*/ 376 w 709"/>
                  <a:gd name="T23" fmla="*/ 78 h 366"/>
                  <a:gd name="T24" fmla="*/ 433 w 709"/>
                  <a:gd name="T25" fmla="*/ 85 h 366"/>
                  <a:gd name="T26" fmla="*/ 484 w 709"/>
                  <a:gd name="T27" fmla="*/ 101 h 366"/>
                  <a:gd name="T28" fmla="*/ 523 w 709"/>
                  <a:gd name="T29" fmla="*/ 125 h 366"/>
                  <a:gd name="T30" fmla="*/ 549 w 709"/>
                  <a:gd name="T31" fmla="*/ 152 h 366"/>
                  <a:gd name="T32" fmla="*/ 559 w 709"/>
                  <a:gd name="T33" fmla="*/ 184 h 366"/>
                  <a:gd name="T34" fmla="*/ 554 w 709"/>
                  <a:gd name="T35" fmla="*/ 204 h 366"/>
                  <a:gd name="T36" fmla="*/ 534 w 709"/>
                  <a:gd name="T37" fmla="*/ 234 h 366"/>
                  <a:gd name="T38" fmla="*/ 498 w 709"/>
                  <a:gd name="T39" fmla="*/ 258 h 366"/>
                  <a:gd name="T40" fmla="*/ 451 w 709"/>
                  <a:gd name="T41" fmla="*/ 276 h 366"/>
                  <a:gd name="T42" fmla="*/ 396 w 709"/>
                  <a:gd name="T43" fmla="*/ 287 h 366"/>
                  <a:gd name="T44" fmla="*/ 354 w 709"/>
                  <a:gd name="T45" fmla="*/ 0 h 366"/>
                  <a:gd name="T46" fmla="*/ 282 w 709"/>
                  <a:gd name="T47" fmla="*/ 4 h 366"/>
                  <a:gd name="T48" fmla="*/ 185 w 709"/>
                  <a:gd name="T49" fmla="*/ 22 h 366"/>
                  <a:gd name="T50" fmla="*/ 104 w 709"/>
                  <a:gd name="T51" fmla="*/ 53 h 366"/>
                  <a:gd name="T52" fmla="*/ 43 w 709"/>
                  <a:gd name="T53" fmla="*/ 96 h 366"/>
                  <a:gd name="T54" fmla="*/ 7 w 709"/>
                  <a:gd name="T55" fmla="*/ 146 h 366"/>
                  <a:gd name="T56" fmla="*/ 0 w 709"/>
                  <a:gd name="T57" fmla="*/ 184 h 366"/>
                  <a:gd name="T58" fmla="*/ 16 w 709"/>
                  <a:gd name="T59" fmla="*/ 238 h 366"/>
                  <a:gd name="T60" fmla="*/ 61 w 709"/>
                  <a:gd name="T61" fmla="*/ 287 h 366"/>
                  <a:gd name="T62" fmla="*/ 129 w 709"/>
                  <a:gd name="T63" fmla="*/ 324 h 366"/>
                  <a:gd name="T64" fmla="*/ 217 w 709"/>
                  <a:gd name="T65" fmla="*/ 351 h 366"/>
                  <a:gd name="T66" fmla="*/ 318 w 709"/>
                  <a:gd name="T67" fmla="*/ 366 h 366"/>
                  <a:gd name="T68" fmla="*/ 390 w 709"/>
                  <a:gd name="T69" fmla="*/ 366 h 366"/>
                  <a:gd name="T70" fmla="*/ 493 w 709"/>
                  <a:gd name="T71" fmla="*/ 351 h 366"/>
                  <a:gd name="T72" fmla="*/ 579 w 709"/>
                  <a:gd name="T73" fmla="*/ 324 h 366"/>
                  <a:gd name="T74" fmla="*/ 648 w 709"/>
                  <a:gd name="T75" fmla="*/ 287 h 366"/>
                  <a:gd name="T76" fmla="*/ 693 w 709"/>
                  <a:gd name="T77" fmla="*/ 238 h 366"/>
                  <a:gd name="T78" fmla="*/ 709 w 709"/>
                  <a:gd name="T79" fmla="*/ 184 h 366"/>
                  <a:gd name="T80" fmla="*/ 702 w 709"/>
                  <a:gd name="T81" fmla="*/ 146 h 366"/>
                  <a:gd name="T82" fmla="*/ 666 w 709"/>
                  <a:gd name="T83" fmla="*/ 96 h 366"/>
                  <a:gd name="T84" fmla="*/ 604 w 709"/>
                  <a:gd name="T85" fmla="*/ 53 h 366"/>
                  <a:gd name="T86" fmla="*/ 523 w 709"/>
                  <a:gd name="T87" fmla="*/ 22 h 366"/>
                  <a:gd name="T88" fmla="*/ 426 w 709"/>
                  <a:gd name="T89" fmla="*/ 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9" h="366">
                    <a:moveTo>
                      <a:pt x="354" y="288"/>
                    </a:moveTo>
                    <a:lnTo>
                      <a:pt x="354" y="288"/>
                    </a:lnTo>
                    <a:lnTo>
                      <a:pt x="333" y="288"/>
                    </a:lnTo>
                    <a:lnTo>
                      <a:pt x="313" y="287"/>
                    </a:lnTo>
                    <a:lnTo>
                      <a:pt x="275" y="281"/>
                    </a:lnTo>
                    <a:lnTo>
                      <a:pt x="257" y="276"/>
                    </a:lnTo>
                    <a:lnTo>
                      <a:pt x="241" y="270"/>
                    </a:lnTo>
                    <a:lnTo>
                      <a:pt x="225" y="265"/>
                    </a:lnTo>
                    <a:lnTo>
                      <a:pt x="210" y="258"/>
                    </a:lnTo>
                    <a:lnTo>
                      <a:pt x="198" y="251"/>
                    </a:lnTo>
                    <a:lnTo>
                      <a:pt x="185" y="242"/>
                    </a:lnTo>
                    <a:lnTo>
                      <a:pt x="174" y="234"/>
                    </a:lnTo>
                    <a:lnTo>
                      <a:pt x="167" y="224"/>
                    </a:lnTo>
                    <a:lnTo>
                      <a:pt x="160" y="215"/>
                    </a:lnTo>
                    <a:lnTo>
                      <a:pt x="154" y="204"/>
                    </a:lnTo>
                    <a:lnTo>
                      <a:pt x="151" y="195"/>
                    </a:lnTo>
                    <a:lnTo>
                      <a:pt x="151" y="184"/>
                    </a:lnTo>
                    <a:lnTo>
                      <a:pt x="151" y="184"/>
                    </a:lnTo>
                    <a:lnTo>
                      <a:pt x="151" y="173"/>
                    </a:lnTo>
                    <a:lnTo>
                      <a:pt x="154" y="162"/>
                    </a:lnTo>
                    <a:lnTo>
                      <a:pt x="160" y="152"/>
                    </a:lnTo>
                    <a:lnTo>
                      <a:pt x="167" y="143"/>
                    </a:lnTo>
                    <a:lnTo>
                      <a:pt x="174" y="134"/>
                    </a:lnTo>
                    <a:lnTo>
                      <a:pt x="185" y="125"/>
                    </a:lnTo>
                    <a:lnTo>
                      <a:pt x="198" y="116"/>
                    </a:lnTo>
                    <a:lnTo>
                      <a:pt x="210" y="108"/>
                    </a:lnTo>
                    <a:lnTo>
                      <a:pt x="225" y="101"/>
                    </a:lnTo>
                    <a:lnTo>
                      <a:pt x="241" y="96"/>
                    </a:lnTo>
                    <a:lnTo>
                      <a:pt x="257" y="90"/>
                    </a:lnTo>
                    <a:lnTo>
                      <a:pt x="275" y="85"/>
                    </a:lnTo>
                    <a:lnTo>
                      <a:pt x="293" y="81"/>
                    </a:lnTo>
                    <a:lnTo>
                      <a:pt x="313" y="80"/>
                    </a:lnTo>
                    <a:lnTo>
                      <a:pt x="333" y="78"/>
                    </a:lnTo>
                    <a:lnTo>
                      <a:pt x="354" y="78"/>
                    </a:lnTo>
                    <a:lnTo>
                      <a:pt x="354" y="78"/>
                    </a:lnTo>
                    <a:lnTo>
                      <a:pt x="376" y="78"/>
                    </a:lnTo>
                    <a:lnTo>
                      <a:pt x="396" y="80"/>
                    </a:lnTo>
                    <a:lnTo>
                      <a:pt x="415" y="81"/>
                    </a:lnTo>
                    <a:lnTo>
                      <a:pt x="433" y="85"/>
                    </a:lnTo>
                    <a:lnTo>
                      <a:pt x="451" y="90"/>
                    </a:lnTo>
                    <a:lnTo>
                      <a:pt x="469" y="96"/>
                    </a:lnTo>
                    <a:lnTo>
                      <a:pt x="484" y="101"/>
                    </a:lnTo>
                    <a:lnTo>
                      <a:pt x="498" y="108"/>
                    </a:lnTo>
                    <a:lnTo>
                      <a:pt x="513" y="116"/>
                    </a:lnTo>
                    <a:lnTo>
                      <a:pt x="523" y="125"/>
                    </a:lnTo>
                    <a:lnTo>
                      <a:pt x="534" y="134"/>
                    </a:lnTo>
                    <a:lnTo>
                      <a:pt x="543" y="143"/>
                    </a:lnTo>
                    <a:lnTo>
                      <a:pt x="549" y="152"/>
                    </a:lnTo>
                    <a:lnTo>
                      <a:pt x="554" y="162"/>
                    </a:lnTo>
                    <a:lnTo>
                      <a:pt x="558" y="173"/>
                    </a:lnTo>
                    <a:lnTo>
                      <a:pt x="559" y="184"/>
                    </a:lnTo>
                    <a:lnTo>
                      <a:pt x="559" y="184"/>
                    </a:lnTo>
                    <a:lnTo>
                      <a:pt x="558" y="195"/>
                    </a:lnTo>
                    <a:lnTo>
                      <a:pt x="554" y="204"/>
                    </a:lnTo>
                    <a:lnTo>
                      <a:pt x="549" y="215"/>
                    </a:lnTo>
                    <a:lnTo>
                      <a:pt x="543" y="224"/>
                    </a:lnTo>
                    <a:lnTo>
                      <a:pt x="534" y="234"/>
                    </a:lnTo>
                    <a:lnTo>
                      <a:pt x="523" y="242"/>
                    </a:lnTo>
                    <a:lnTo>
                      <a:pt x="513" y="251"/>
                    </a:lnTo>
                    <a:lnTo>
                      <a:pt x="498" y="258"/>
                    </a:lnTo>
                    <a:lnTo>
                      <a:pt x="484" y="265"/>
                    </a:lnTo>
                    <a:lnTo>
                      <a:pt x="469" y="270"/>
                    </a:lnTo>
                    <a:lnTo>
                      <a:pt x="451" y="276"/>
                    </a:lnTo>
                    <a:lnTo>
                      <a:pt x="433" y="281"/>
                    </a:lnTo>
                    <a:lnTo>
                      <a:pt x="415" y="285"/>
                    </a:lnTo>
                    <a:lnTo>
                      <a:pt x="396" y="287"/>
                    </a:lnTo>
                    <a:lnTo>
                      <a:pt x="376" y="288"/>
                    </a:lnTo>
                    <a:lnTo>
                      <a:pt x="354" y="288"/>
                    </a:lnTo>
                    <a:close/>
                    <a:moveTo>
                      <a:pt x="354" y="0"/>
                    </a:moveTo>
                    <a:lnTo>
                      <a:pt x="354" y="0"/>
                    </a:lnTo>
                    <a:lnTo>
                      <a:pt x="318" y="0"/>
                    </a:lnTo>
                    <a:lnTo>
                      <a:pt x="282" y="4"/>
                    </a:lnTo>
                    <a:lnTo>
                      <a:pt x="250" y="8"/>
                    </a:lnTo>
                    <a:lnTo>
                      <a:pt x="217" y="15"/>
                    </a:lnTo>
                    <a:lnTo>
                      <a:pt x="185" y="22"/>
                    </a:lnTo>
                    <a:lnTo>
                      <a:pt x="156" y="31"/>
                    </a:lnTo>
                    <a:lnTo>
                      <a:pt x="129" y="42"/>
                    </a:lnTo>
                    <a:lnTo>
                      <a:pt x="104" y="53"/>
                    </a:lnTo>
                    <a:lnTo>
                      <a:pt x="81" y="67"/>
                    </a:lnTo>
                    <a:lnTo>
                      <a:pt x="61" y="81"/>
                    </a:lnTo>
                    <a:lnTo>
                      <a:pt x="43" y="96"/>
                    </a:lnTo>
                    <a:lnTo>
                      <a:pt x="28" y="112"/>
                    </a:lnTo>
                    <a:lnTo>
                      <a:pt x="16" y="128"/>
                    </a:lnTo>
                    <a:lnTo>
                      <a:pt x="7" y="146"/>
                    </a:lnTo>
                    <a:lnTo>
                      <a:pt x="3" y="164"/>
                    </a:lnTo>
                    <a:lnTo>
                      <a:pt x="0" y="184"/>
                    </a:lnTo>
                    <a:lnTo>
                      <a:pt x="0" y="184"/>
                    </a:lnTo>
                    <a:lnTo>
                      <a:pt x="3" y="202"/>
                    </a:lnTo>
                    <a:lnTo>
                      <a:pt x="7" y="220"/>
                    </a:lnTo>
                    <a:lnTo>
                      <a:pt x="16" y="238"/>
                    </a:lnTo>
                    <a:lnTo>
                      <a:pt x="28" y="254"/>
                    </a:lnTo>
                    <a:lnTo>
                      <a:pt x="43" y="270"/>
                    </a:lnTo>
                    <a:lnTo>
                      <a:pt x="61" y="287"/>
                    </a:lnTo>
                    <a:lnTo>
                      <a:pt x="81" y="299"/>
                    </a:lnTo>
                    <a:lnTo>
                      <a:pt x="104" y="314"/>
                    </a:lnTo>
                    <a:lnTo>
                      <a:pt x="129" y="324"/>
                    </a:lnTo>
                    <a:lnTo>
                      <a:pt x="156" y="335"/>
                    </a:lnTo>
                    <a:lnTo>
                      <a:pt x="185" y="344"/>
                    </a:lnTo>
                    <a:lnTo>
                      <a:pt x="217" y="351"/>
                    </a:lnTo>
                    <a:lnTo>
                      <a:pt x="250" y="359"/>
                    </a:lnTo>
                    <a:lnTo>
                      <a:pt x="282" y="362"/>
                    </a:lnTo>
                    <a:lnTo>
                      <a:pt x="318" y="366"/>
                    </a:lnTo>
                    <a:lnTo>
                      <a:pt x="354" y="366"/>
                    </a:lnTo>
                    <a:lnTo>
                      <a:pt x="354" y="366"/>
                    </a:lnTo>
                    <a:lnTo>
                      <a:pt x="390" y="366"/>
                    </a:lnTo>
                    <a:lnTo>
                      <a:pt x="426" y="362"/>
                    </a:lnTo>
                    <a:lnTo>
                      <a:pt x="460" y="359"/>
                    </a:lnTo>
                    <a:lnTo>
                      <a:pt x="493" y="351"/>
                    </a:lnTo>
                    <a:lnTo>
                      <a:pt x="523" y="344"/>
                    </a:lnTo>
                    <a:lnTo>
                      <a:pt x="552" y="335"/>
                    </a:lnTo>
                    <a:lnTo>
                      <a:pt x="579" y="324"/>
                    </a:lnTo>
                    <a:lnTo>
                      <a:pt x="604" y="314"/>
                    </a:lnTo>
                    <a:lnTo>
                      <a:pt x="628" y="299"/>
                    </a:lnTo>
                    <a:lnTo>
                      <a:pt x="648" y="287"/>
                    </a:lnTo>
                    <a:lnTo>
                      <a:pt x="666" y="270"/>
                    </a:lnTo>
                    <a:lnTo>
                      <a:pt x="680" y="254"/>
                    </a:lnTo>
                    <a:lnTo>
                      <a:pt x="693" y="238"/>
                    </a:lnTo>
                    <a:lnTo>
                      <a:pt x="702" y="220"/>
                    </a:lnTo>
                    <a:lnTo>
                      <a:pt x="707" y="202"/>
                    </a:lnTo>
                    <a:lnTo>
                      <a:pt x="709" y="184"/>
                    </a:lnTo>
                    <a:lnTo>
                      <a:pt x="709" y="184"/>
                    </a:lnTo>
                    <a:lnTo>
                      <a:pt x="707" y="164"/>
                    </a:lnTo>
                    <a:lnTo>
                      <a:pt x="702" y="146"/>
                    </a:lnTo>
                    <a:lnTo>
                      <a:pt x="693" y="128"/>
                    </a:lnTo>
                    <a:lnTo>
                      <a:pt x="680" y="112"/>
                    </a:lnTo>
                    <a:lnTo>
                      <a:pt x="666" y="96"/>
                    </a:lnTo>
                    <a:lnTo>
                      <a:pt x="648" y="81"/>
                    </a:lnTo>
                    <a:lnTo>
                      <a:pt x="628" y="67"/>
                    </a:lnTo>
                    <a:lnTo>
                      <a:pt x="604" y="53"/>
                    </a:lnTo>
                    <a:lnTo>
                      <a:pt x="579" y="42"/>
                    </a:lnTo>
                    <a:lnTo>
                      <a:pt x="552" y="31"/>
                    </a:lnTo>
                    <a:lnTo>
                      <a:pt x="523" y="22"/>
                    </a:lnTo>
                    <a:lnTo>
                      <a:pt x="493" y="15"/>
                    </a:lnTo>
                    <a:lnTo>
                      <a:pt x="460" y="8"/>
                    </a:lnTo>
                    <a:lnTo>
                      <a:pt x="426" y="4"/>
                    </a:lnTo>
                    <a:lnTo>
                      <a:pt x="390" y="0"/>
                    </a:lnTo>
                    <a:lnTo>
                      <a:pt x="3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42" name="Freeform 578">
                <a:extLst>
                  <a:ext uri="{FF2B5EF4-FFF2-40B4-BE49-F238E27FC236}">
                    <a16:creationId xmlns:a16="http://schemas.microsoft.com/office/drawing/2014/main" id="{7CC85440-55C7-4AAD-938D-51CD2BC23B20}"/>
                  </a:ext>
                </a:extLst>
              </p:cNvPr>
              <p:cNvSpPr>
                <a:spLocks/>
              </p:cNvSpPr>
              <p:nvPr/>
            </p:nvSpPr>
            <p:spPr bwMode="auto">
              <a:xfrm>
                <a:off x="12955077" y="4453715"/>
                <a:ext cx="1189464" cy="614025"/>
              </a:xfrm>
              <a:custGeom>
                <a:avLst/>
                <a:gdLst>
                  <a:gd name="T0" fmla="*/ 354 w 709"/>
                  <a:gd name="T1" fmla="*/ 0 h 366"/>
                  <a:gd name="T2" fmla="*/ 282 w 709"/>
                  <a:gd name="T3" fmla="*/ 4 h 366"/>
                  <a:gd name="T4" fmla="*/ 217 w 709"/>
                  <a:gd name="T5" fmla="*/ 15 h 366"/>
                  <a:gd name="T6" fmla="*/ 156 w 709"/>
                  <a:gd name="T7" fmla="*/ 31 h 366"/>
                  <a:gd name="T8" fmla="*/ 104 w 709"/>
                  <a:gd name="T9" fmla="*/ 53 h 366"/>
                  <a:gd name="T10" fmla="*/ 61 w 709"/>
                  <a:gd name="T11" fmla="*/ 81 h 366"/>
                  <a:gd name="T12" fmla="*/ 28 w 709"/>
                  <a:gd name="T13" fmla="*/ 112 h 366"/>
                  <a:gd name="T14" fmla="*/ 7 w 709"/>
                  <a:gd name="T15" fmla="*/ 146 h 366"/>
                  <a:gd name="T16" fmla="*/ 0 w 709"/>
                  <a:gd name="T17" fmla="*/ 184 h 366"/>
                  <a:gd name="T18" fmla="*/ 3 w 709"/>
                  <a:gd name="T19" fmla="*/ 202 h 366"/>
                  <a:gd name="T20" fmla="*/ 16 w 709"/>
                  <a:gd name="T21" fmla="*/ 238 h 366"/>
                  <a:gd name="T22" fmla="*/ 43 w 709"/>
                  <a:gd name="T23" fmla="*/ 270 h 366"/>
                  <a:gd name="T24" fmla="*/ 81 w 709"/>
                  <a:gd name="T25" fmla="*/ 299 h 366"/>
                  <a:gd name="T26" fmla="*/ 129 w 709"/>
                  <a:gd name="T27" fmla="*/ 324 h 366"/>
                  <a:gd name="T28" fmla="*/ 185 w 709"/>
                  <a:gd name="T29" fmla="*/ 344 h 366"/>
                  <a:gd name="T30" fmla="*/ 250 w 709"/>
                  <a:gd name="T31" fmla="*/ 359 h 366"/>
                  <a:gd name="T32" fmla="*/ 318 w 709"/>
                  <a:gd name="T33" fmla="*/ 366 h 366"/>
                  <a:gd name="T34" fmla="*/ 354 w 709"/>
                  <a:gd name="T35" fmla="*/ 366 h 366"/>
                  <a:gd name="T36" fmla="*/ 426 w 709"/>
                  <a:gd name="T37" fmla="*/ 362 h 366"/>
                  <a:gd name="T38" fmla="*/ 493 w 709"/>
                  <a:gd name="T39" fmla="*/ 351 h 366"/>
                  <a:gd name="T40" fmla="*/ 552 w 709"/>
                  <a:gd name="T41" fmla="*/ 335 h 366"/>
                  <a:gd name="T42" fmla="*/ 604 w 709"/>
                  <a:gd name="T43" fmla="*/ 314 h 366"/>
                  <a:gd name="T44" fmla="*/ 648 w 709"/>
                  <a:gd name="T45" fmla="*/ 287 h 366"/>
                  <a:gd name="T46" fmla="*/ 680 w 709"/>
                  <a:gd name="T47" fmla="*/ 254 h 366"/>
                  <a:gd name="T48" fmla="*/ 702 w 709"/>
                  <a:gd name="T49" fmla="*/ 220 h 366"/>
                  <a:gd name="T50" fmla="*/ 709 w 709"/>
                  <a:gd name="T51" fmla="*/ 184 h 366"/>
                  <a:gd name="T52" fmla="*/ 707 w 709"/>
                  <a:gd name="T53" fmla="*/ 164 h 366"/>
                  <a:gd name="T54" fmla="*/ 693 w 709"/>
                  <a:gd name="T55" fmla="*/ 128 h 366"/>
                  <a:gd name="T56" fmla="*/ 666 w 709"/>
                  <a:gd name="T57" fmla="*/ 96 h 366"/>
                  <a:gd name="T58" fmla="*/ 628 w 709"/>
                  <a:gd name="T59" fmla="*/ 67 h 366"/>
                  <a:gd name="T60" fmla="*/ 579 w 709"/>
                  <a:gd name="T61" fmla="*/ 42 h 366"/>
                  <a:gd name="T62" fmla="*/ 523 w 709"/>
                  <a:gd name="T63" fmla="*/ 22 h 366"/>
                  <a:gd name="T64" fmla="*/ 460 w 709"/>
                  <a:gd name="T65" fmla="*/ 8 h 366"/>
                  <a:gd name="T66" fmla="*/ 390 w 709"/>
                  <a:gd name="T6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9" h="366">
                    <a:moveTo>
                      <a:pt x="354" y="0"/>
                    </a:moveTo>
                    <a:lnTo>
                      <a:pt x="354" y="0"/>
                    </a:lnTo>
                    <a:lnTo>
                      <a:pt x="318" y="0"/>
                    </a:lnTo>
                    <a:lnTo>
                      <a:pt x="282" y="4"/>
                    </a:lnTo>
                    <a:lnTo>
                      <a:pt x="250" y="8"/>
                    </a:lnTo>
                    <a:lnTo>
                      <a:pt x="217" y="15"/>
                    </a:lnTo>
                    <a:lnTo>
                      <a:pt x="185" y="22"/>
                    </a:lnTo>
                    <a:lnTo>
                      <a:pt x="156" y="31"/>
                    </a:lnTo>
                    <a:lnTo>
                      <a:pt x="129" y="42"/>
                    </a:lnTo>
                    <a:lnTo>
                      <a:pt x="104" y="53"/>
                    </a:lnTo>
                    <a:lnTo>
                      <a:pt x="81" y="67"/>
                    </a:lnTo>
                    <a:lnTo>
                      <a:pt x="61" y="81"/>
                    </a:lnTo>
                    <a:lnTo>
                      <a:pt x="43" y="96"/>
                    </a:lnTo>
                    <a:lnTo>
                      <a:pt x="28" y="112"/>
                    </a:lnTo>
                    <a:lnTo>
                      <a:pt x="16" y="128"/>
                    </a:lnTo>
                    <a:lnTo>
                      <a:pt x="7" y="146"/>
                    </a:lnTo>
                    <a:lnTo>
                      <a:pt x="3" y="164"/>
                    </a:lnTo>
                    <a:lnTo>
                      <a:pt x="0" y="184"/>
                    </a:lnTo>
                    <a:lnTo>
                      <a:pt x="0" y="184"/>
                    </a:lnTo>
                    <a:lnTo>
                      <a:pt x="3" y="202"/>
                    </a:lnTo>
                    <a:lnTo>
                      <a:pt x="7" y="220"/>
                    </a:lnTo>
                    <a:lnTo>
                      <a:pt x="16" y="238"/>
                    </a:lnTo>
                    <a:lnTo>
                      <a:pt x="28" y="254"/>
                    </a:lnTo>
                    <a:lnTo>
                      <a:pt x="43" y="270"/>
                    </a:lnTo>
                    <a:lnTo>
                      <a:pt x="61" y="287"/>
                    </a:lnTo>
                    <a:lnTo>
                      <a:pt x="81" y="299"/>
                    </a:lnTo>
                    <a:lnTo>
                      <a:pt x="104" y="314"/>
                    </a:lnTo>
                    <a:lnTo>
                      <a:pt x="129" y="324"/>
                    </a:lnTo>
                    <a:lnTo>
                      <a:pt x="156" y="335"/>
                    </a:lnTo>
                    <a:lnTo>
                      <a:pt x="185" y="344"/>
                    </a:lnTo>
                    <a:lnTo>
                      <a:pt x="217" y="351"/>
                    </a:lnTo>
                    <a:lnTo>
                      <a:pt x="250" y="359"/>
                    </a:lnTo>
                    <a:lnTo>
                      <a:pt x="282" y="362"/>
                    </a:lnTo>
                    <a:lnTo>
                      <a:pt x="318" y="366"/>
                    </a:lnTo>
                    <a:lnTo>
                      <a:pt x="354" y="366"/>
                    </a:lnTo>
                    <a:lnTo>
                      <a:pt x="354" y="366"/>
                    </a:lnTo>
                    <a:lnTo>
                      <a:pt x="390" y="366"/>
                    </a:lnTo>
                    <a:lnTo>
                      <a:pt x="426" y="362"/>
                    </a:lnTo>
                    <a:lnTo>
                      <a:pt x="460" y="359"/>
                    </a:lnTo>
                    <a:lnTo>
                      <a:pt x="493" y="351"/>
                    </a:lnTo>
                    <a:lnTo>
                      <a:pt x="523" y="344"/>
                    </a:lnTo>
                    <a:lnTo>
                      <a:pt x="552" y="335"/>
                    </a:lnTo>
                    <a:lnTo>
                      <a:pt x="579" y="324"/>
                    </a:lnTo>
                    <a:lnTo>
                      <a:pt x="604" y="314"/>
                    </a:lnTo>
                    <a:lnTo>
                      <a:pt x="628" y="299"/>
                    </a:lnTo>
                    <a:lnTo>
                      <a:pt x="648" y="287"/>
                    </a:lnTo>
                    <a:lnTo>
                      <a:pt x="666" y="270"/>
                    </a:lnTo>
                    <a:lnTo>
                      <a:pt x="680" y="254"/>
                    </a:lnTo>
                    <a:lnTo>
                      <a:pt x="693" y="238"/>
                    </a:lnTo>
                    <a:lnTo>
                      <a:pt x="702" y="220"/>
                    </a:lnTo>
                    <a:lnTo>
                      <a:pt x="707" y="202"/>
                    </a:lnTo>
                    <a:lnTo>
                      <a:pt x="709" y="184"/>
                    </a:lnTo>
                    <a:lnTo>
                      <a:pt x="709" y="184"/>
                    </a:lnTo>
                    <a:lnTo>
                      <a:pt x="707" y="164"/>
                    </a:lnTo>
                    <a:lnTo>
                      <a:pt x="702" y="146"/>
                    </a:lnTo>
                    <a:lnTo>
                      <a:pt x="693" y="128"/>
                    </a:lnTo>
                    <a:lnTo>
                      <a:pt x="680" y="112"/>
                    </a:lnTo>
                    <a:lnTo>
                      <a:pt x="666" y="96"/>
                    </a:lnTo>
                    <a:lnTo>
                      <a:pt x="648" y="81"/>
                    </a:lnTo>
                    <a:lnTo>
                      <a:pt x="628" y="67"/>
                    </a:lnTo>
                    <a:lnTo>
                      <a:pt x="604" y="53"/>
                    </a:lnTo>
                    <a:lnTo>
                      <a:pt x="579" y="42"/>
                    </a:lnTo>
                    <a:lnTo>
                      <a:pt x="552" y="31"/>
                    </a:lnTo>
                    <a:lnTo>
                      <a:pt x="523" y="22"/>
                    </a:lnTo>
                    <a:lnTo>
                      <a:pt x="493" y="15"/>
                    </a:lnTo>
                    <a:lnTo>
                      <a:pt x="460" y="8"/>
                    </a:lnTo>
                    <a:lnTo>
                      <a:pt x="426" y="4"/>
                    </a:lnTo>
                    <a:lnTo>
                      <a:pt x="390" y="0"/>
                    </a:lnTo>
                    <a:lnTo>
                      <a:pt x="3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43" name="Freeform 579">
                <a:extLst>
                  <a:ext uri="{FF2B5EF4-FFF2-40B4-BE49-F238E27FC236}">
                    <a16:creationId xmlns:a16="http://schemas.microsoft.com/office/drawing/2014/main" id="{766C4356-1A78-4004-9643-82E7F126C54E}"/>
                  </a:ext>
                </a:extLst>
              </p:cNvPr>
              <p:cNvSpPr>
                <a:spLocks/>
              </p:cNvSpPr>
              <p:nvPr/>
            </p:nvSpPr>
            <p:spPr bwMode="auto">
              <a:xfrm>
                <a:off x="13208403" y="2323082"/>
                <a:ext cx="682810" cy="989822"/>
              </a:xfrm>
              <a:custGeom>
                <a:avLst/>
                <a:gdLst>
                  <a:gd name="T0" fmla="*/ 203 w 407"/>
                  <a:gd name="T1" fmla="*/ 590 h 590"/>
                  <a:gd name="T2" fmla="*/ 407 w 407"/>
                  <a:gd name="T3" fmla="*/ 435 h 590"/>
                  <a:gd name="T4" fmla="*/ 405 w 407"/>
                  <a:gd name="T5" fmla="*/ 1 h 590"/>
                  <a:gd name="T6" fmla="*/ 203 w 407"/>
                  <a:gd name="T7" fmla="*/ 156 h 590"/>
                  <a:gd name="T8" fmla="*/ 0 w 407"/>
                  <a:gd name="T9" fmla="*/ 0 h 590"/>
                  <a:gd name="T10" fmla="*/ 0 w 407"/>
                  <a:gd name="T11" fmla="*/ 435 h 590"/>
                  <a:gd name="T12" fmla="*/ 203 w 407"/>
                  <a:gd name="T13" fmla="*/ 590 h 590"/>
                </a:gdLst>
                <a:ahLst/>
                <a:cxnLst>
                  <a:cxn ang="0">
                    <a:pos x="T0" y="T1"/>
                  </a:cxn>
                  <a:cxn ang="0">
                    <a:pos x="T2" y="T3"/>
                  </a:cxn>
                  <a:cxn ang="0">
                    <a:pos x="T4" y="T5"/>
                  </a:cxn>
                  <a:cxn ang="0">
                    <a:pos x="T6" y="T7"/>
                  </a:cxn>
                  <a:cxn ang="0">
                    <a:pos x="T8" y="T9"/>
                  </a:cxn>
                  <a:cxn ang="0">
                    <a:pos x="T10" y="T11"/>
                  </a:cxn>
                  <a:cxn ang="0">
                    <a:pos x="T12" y="T13"/>
                  </a:cxn>
                </a:cxnLst>
                <a:rect l="0" t="0" r="r" b="b"/>
                <a:pathLst>
                  <a:path w="407" h="590">
                    <a:moveTo>
                      <a:pt x="203" y="590"/>
                    </a:moveTo>
                    <a:lnTo>
                      <a:pt x="407" y="435"/>
                    </a:lnTo>
                    <a:lnTo>
                      <a:pt x="405" y="1"/>
                    </a:lnTo>
                    <a:lnTo>
                      <a:pt x="203" y="156"/>
                    </a:lnTo>
                    <a:lnTo>
                      <a:pt x="0" y="0"/>
                    </a:lnTo>
                    <a:lnTo>
                      <a:pt x="0" y="435"/>
                    </a:lnTo>
                    <a:lnTo>
                      <a:pt x="203" y="59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44" name="Freeform 580">
                <a:extLst>
                  <a:ext uri="{FF2B5EF4-FFF2-40B4-BE49-F238E27FC236}">
                    <a16:creationId xmlns:a16="http://schemas.microsoft.com/office/drawing/2014/main" id="{0DA5B687-2149-4850-B66B-191C064115E9}"/>
                  </a:ext>
                </a:extLst>
              </p:cNvPr>
              <p:cNvSpPr>
                <a:spLocks noEditPoints="1"/>
              </p:cNvSpPr>
              <p:nvPr/>
            </p:nvSpPr>
            <p:spPr bwMode="auto">
              <a:xfrm>
                <a:off x="13198337" y="2304628"/>
                <a:ext cx="701264" cy="1020020"/>
              </a:xfrm>
              <a:custGeom>
                <a:avLst/>
                <a:gdLst>
                  <a:gd name="T0" fmla="*/ 0 w 418"/>
                  <a:gd name="T1" fmla="*/ 0 h 608"/>
                  <a:gd name="T2" fmla="*/ 209 w 418"/>
                  <a:gd name="T3" fmla="*/ 160 h 608"/>
                  <a:gd name="T4" fmla="*/ 416 w 418"/>
                  <a:gd name="T5" fmla="*/ 0 h 608"/>
                  <a:gd name="T6" fmla="*/ 418 w 418"/>
                  <a:gd name="T7" fmla="*/ 448 h 608"/>
                  <a:gd name="T8" fmla="*/ 209 w 418"/>
                  <a:gd name="T9" fmla="*/ 608 h 608"/>
                  <a:gd name="T10" fmla="*/ 0 w 418"/>
                  <a:gd name="T11" fmla="*/ 448 h 608"/>
                  <a:gd name="T12" fmla="*/ 0 w 418"/>
                  <a:gd name="T13" fmla="*/ 0 h 608"/>
                  <a:gd name="T14" fmla="*/ 209 w 418"/>
                  <a:gd name="T15" fmla="*/ 174 h 608"/>
                  <a:gd name="T16" fmla="*/ 13 w 418"/>
                  <a:gd name="T17" fmla="*/ 23 h 608"/>
                  <a:gd name="T18" fmla="*/ 13 w 418"/>
                  <a:gd name="T19" fmla="*/ 443 h 608"/>
                  <a:gd name="T20" fmla="*/ 209 w 418"/>
                  <a:gd name="T21" fmla="*/ 594 h 608"/>
                  <a:gd name="T22" fmla="*/ 407 w 418"/>
                  <a:gd name="T23" fmla="*/ 443 h 608"/>
                  <a:gd name="T24" fmla="*/ 405 w 418"/>
                  <a:gd name="T25" fmla="*/ 23 h 608"/>
                  <a:gd name="T26" fmla="*/ 209 w 418"/>
                  <a:gd name="T27" fmla="*/ 17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608">
                    <a:moveTo>
                      <a:pt x="0" y="0"/>
                    </a:moveTo>
                    <a:lnTo>
                      <a:pt x="209" y="160"/>
                    </a:lnTo>
                    <a:lnTo>
                      <a:pt x="416" y="0"/>
                    </a:lnTo>
                    <a:lnTo>
                      <a:pt x="418" y="448"/>
                    </a:lnTo>
                    <a:lnTo>
                      <a:pt x="209" y="608"/>
                    </a:lnTo>
                    <a:lnTo>
                      <a:pt x="0" y="448"/>
                    </a:lnTo>
                    <a:lnTo>
                      <a:pt x="0" y="0"/>
                    </a:lnTo>
                    <a:close/>
                    <a:moveTo>
                      <a:pt x="209" y="174"/>
                    </a:moveTo>
                    <a:lnTo>
                      <a:pt x="13" y="23"/>
                    </a:lnTo>
                    <a:lnTo>
                      <a:pt x="13" y="443"/>
                    </a:lnTo>
                    <a:lnTo>
                      <a:pt x="209" y="594"/>
                    </a:lnTo>
                    <a:lnTo>
                      <a:pt x="407" y="443"/>
                    </a:lnTo>
                    <a:lnTo>
                      <a:pt x="405" y="23"/>
                    </a:lnTo>
                    <a:lnTo>
                      <a:pt x="20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45" name="Freeform 581">
                <a:extLst>
                  <a:ext uri="{FF2B5EF4-FFF2-40B4-BE49-F238E27FC236}">
                    <a16:creationId xmlns:a16="http://schemas.microsoft.com/office/drawing/2014/main" id="{4C017FE8-B710-46D0-993E-FA69889B44CF}"/>
                  </a:ext>
                </a:extLst>
              </p:cNvPr>
              <p:cNvSpPr>
                <a:spLocks/>
              </p:cNvSpPr>
              <p:nvPr/>
            </p:nvSpPr>
            <p:spPr bwMode="auto">
              <a:xfrm>
                <a:off x="13208403" y="2323082"/>
                <a:ext cx="679454" cy="359020"/>
              </a:xfrm>
              <a:custGeom>
                <a:avLst/>
                <a:gdLst>
                  <a:gd name="T0" fmla="*/ 405 w 405"/>
                  <a:gd name="T1" fmla="*/ 59 h 214"/>
                  <a:gd name="T2" fmla="*/ 405 w 405"/>
                  <a:gd name="T3" fmla="*/ 1 h 214"/>
                  <a:gd name="T4" fmla="*/ 203 w 405"/>
                  <a:gd name="T5" fmla="*/ 156 h 214"/>
                  <a:gd name="T6" fmla="*/ 0 w 405"/>
                  <a:gd name="T7" fmla="*/ 0 h 214"/>
                  <a:gd name="T8" fmla="*/ 0 w 405"/>
                  <a:gd name="T9" fmla="*/ 57 h 214"/>
                  <a:gd name="T10" fmla="*/ 203 w 405"/>
                  <a:gd name="T11" fmla="*/ 214 h 214"/>
                  <a:gd name="T12" fmla="*/ 405 w 405"/>
                  <a:gd name="T13" fmla="*/ 59 h 214"/>
                </a:gdLst>
                <a:ahLst/>
                <a:cxnLst>
                  <a:cxn ang="0">
                    <a:pos x="T0" y="T1"/>
                  </a:cxn>
                  <a:cxn ang="0">
                    <a:pos x="T2" y="T3"/>
                  </a:cxn>
                  <a:cxn ang="0">
                    <a:pos x="T4" y="T5"/>
                  </a:cxn>
                  <a:cxn ang="0">
                    <a:pos x="T6" y="T7"/>
                  </a:cxn>
                  <a:cxn ang="0">
                    <a:pos x="T8" y="T9"/>
                  </a:cxn>
                  <a:cxn ang="0">
                    <a:pos x="T10" y="T11"/>
                  </a:cxn>
                  <a:cxn ang="0">
                    <a:pos x="T12" y="T13"/>
                  </a:cxn>
                </a:cxnLst>
                <a:rect l="0" t="0" r="r" b="b"/>
                <a:pathLst>
                  <a:path w="405" h="214">
                    <a:moveTo>
                      <a:pt x="405" y="59"/>
                    </a:moveTo>
                    <a:lnTo>
                      <a:pt x="405" y="1"/>
                    </a:lnTo>
                    <a:lnTo>
                      <a:pt x="203" y="156"/>
                    </a:lnTo>
                    <a:lnTo>
                      <a:pt x="0" y="0"/>
                    </a:lnTo>
                    <a:lnTo>
                      <a:pt x="0" y="57"/>
                    </a:lnTo>
                    <a:lnTo>
                      <a:pt x="203" y="214"/>
                    </a:lnTo>
                    <a:lnTo>
                      <a:pt x="405" y="59"/>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46" name="Freeform 582">
                <a:extLst>
                  <a:ext uri="{FF2B5EF4-FFF2-40B4-BE49-F238E27FC236}">
                    <a16:creationId xmlns:a16="http://schemas.microsoft.com/office/drawing/2014/main" id="{F1B0920F-03E6-4A99-A21B-3C8A91A49392}"/>
                  </a:ext>
                </a:extLst>
              </p:cNvPr>
              <p:cNvSpPr>
                <a:spLocks/>
              </p:cNvSpPr>
              <p:nvPr/>
            </p:nvSpPr>
            <p:spPr bwMode="auto">
              <a:xfrm>
                <a:off x="13208403" y="2479105"/>
                <a:ext cx="679454" cy="359020"/>
              </a:xfrm>
              <a:custGeom>
                <a:avLst/>
                <a:gdLst>
                  <a:gd name="T0" fmla="*/ 405 w 405"/>
                  <a:gd name="T1" fmla="*/ 60 h 214"/>
                  <a:gd name="T2" fmla="*/ 405 w 405"/>
                  <a:gd name="T3" fmla="*/ 2 h 214"/>
                  <a:gd name="T4" fmla="*/ 203 w 405"/>
                  <a:gd name="T5" fmla="*/ 157 h 214"/>
                  <a:gd name="T6" fmla="*/ 0 w 405"/>
                  <a:gd name="T7" fmla="*/ 0 h 214"/>
                  <a:gd name="T8" fmla="*/ 0 w 405"/>
                  <a:gd name="T9" fmla="*/ 58 h 214"/>
                  <a:gd name="T10" fmla="*/ 203 w 405"/>
                  <a:gd name="T11" fmla="*/ 214 h 214"/>
                  <a:gd name="T12" fmla="*/ 405 w 405"/>
                  <a:gd name="T13" fmla="*/ 60 h 214"/>
                </a:gdLst>
                <a:ahLst/>
                <a:cxnLst>
                  <a:cxn ang="0">
                    <a:pos x="T0" y="T1"/>
                  </a:cxn>
                  <a:cxn ang="0">
                    <a:pos x="T2" y="T3"/>
                  </a:cxn>
                  <a:cxn ang="0">
                    <a:pos x="T4" y="T5"/>
                  </a:cxn>
                  <a:cxn ang="0">
                    <a:pos x="T6" y="T7"/>
                  </a:cxn>
                  <a:cxn ang="0">
                    <a:pos x="T8" y="T9"/>
                  </a:cxn>
                  <a:cxn ang="0">
                    <a:pos x="T10" y="T11"/>
                  </a:cxn>
                  <a:cxn ang="0">
                    <a:pos x="T12" y="T13"/>
                  </a:cxn>
                </a:cxnLst>
                <a:rect l="0" t="0" r="r" b="b"/>
                <a:pathLst>
                  <a:path w="405" h="214">
                    <a:moveTo>
                      <a:pt x="405" y="60"/>
                    </a:moveTo>
                    <a:lnTo>
                      <a:pt x="405" y="2"/>
                    </a:lnTo>
                    <a:lnTo>
                      <a:pt x="203" y="157"/>
                    </a:lnTo>
                    <a:lnTo>
                      <a:pt x="0" y="0"/>
                    </a:lnTo>
                    <a:lnTo>
                      <a:pt x="0" y="58"/>
                    </a:lnTo>
                    <a:lnTo>
                      <a:pt x="203" y="214"/>
                    </a:lnTo>
                    <a:lnTo>
                      <a:pt x="405" y="6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47" name="Freeform 583">
                <a:extLst>
                  <a:ext uri="{FF2B5EF4-FFF2-40B4-BE49-F238E27FC236}">
                    <a16:creationId xmlns:a16="http://schemas.microsoft.com/office/drawing/2014/main" id="{11104E3A-2E84-49C7-9B8B-72684CF5F07B}"/>
                  </a:ext>
                </a:extLst>
              </p:cNvPr>
              <p:cNvSpPr>
                <a:spLocks/>
              </p:cNvSpPr>
              <p:nvPr/>
            </p:nvSpPr>
            <p:spPr bwMode="auto">
              <a:xfrm>
                <a:off x="13208403" y="2636805"/>
                <a:ext cx="679454" cy="359020"/>
              </a:xfrm>
              <a:custGeom>
                <a:avLst/>
                <a:gdLst>
                  <a:gd name="T0" fmla="*/ 405 w 405"/>
                  <a:gd name="T1" fmla="*/ 59 h 214"/>
                  <a:gd name="T2" fmla="*/ 405 w 405"/>
                  <a:gd name="T3" fmla="*/ 0 h 214"/>
                  <a:gd name="T4" fmla="*/ 203 w 405"/>
                  <a:gd name="T5" fmla="*/ 156 h 214"/>
                  <a:gd name="T6" fmla="*/ 0 w 405"/>
                  <a:gd name="T7" fmla="*/ 0 h 214"/>
                  <a:gd name="T8" fmla="*/ 0 w 405"/>
                  <a:gd name="T9" fmla="*/ 57 h 214"/>
                  <a:gd name="T10" fmla="*/ 203 w 405"/>
                  <a:gd name="T11" fmla="*/ 214 h 214"/>
                  <a:gd name="T12" fmla="*/ 405 w 405"/>
                  <a:gd name="T13" fmla="*/ 59 h 214"/>
                </a:gdLst>
                <a:ahLst/>
                <a:cxnLst>
                  <a:cxn ang="0">
                    <a:pos x="T0" y="T1"/>
                  </a:cxn>
                  <a:cxn ang="0">
                    <a:pos x="T2" y="T3"/>
                  </a:cxn>
                  <a:cxn ang="0">
                    <a:pos x="T4" y="T5"/>
                  </a:cxn>
                  <a:cxn ang="0">
                    <a:pos x="T6" y="T7"/>
                  </a:cxn>
                  <a:cxn ang="0">
                    <a:pos x="T8" y="T9"/>
                  </a:cxn>
                  <a:cxn ang="0">
                    <a:pos x="T10" y="T11"/>
                  </a:cxn>
                  <a:cxn ang="0">
                    <a:pos x="T12" y="T13"/>
                  </a:cxn>
                </a:cxnLst>
                <a:rect l="0" t="0" r="r" b="b"/>
                <a:pathLst>
                  <a:path w="405" h="214">
                    <a:moveTo>
                      <a:pt x="405" y="59"/>
                    </a:moveTo>
                    <a:lnTo>
                      <a:pt x="405" y="0"/>
                    </a:lnTo>
                    <a:lnTo>
                      <a:pt x="203" y="156"/>
                    </a:lnTo>
                    <a:lnTo>
                      <a:pt x="0" y="0"/>
                    </a:lnTo>
                    <a:lnTo>
                      <a:pt x="0" y="57"/>
                    </a:lnTo>
                    <a:lnTo>
                      <a:pt x="203" y="214"/>
                    </a:lnTo>
                    <a:lnTo>
                      <a:pt x="405" y="59"/>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48" name="Freeform 584">
                <a:extLst>
                  <a:ext uri="{FF2B5EF4-FFF2-40B4-BE49-F238E27FC236}">
                    <a16:creationId xmlns:a16="http://schemas.microsoft.com/office/drawing/2014/main" id="{616775AC-74F3-4E18-90FF-0D96818A1F66}"/>
                  </a:ext>
                </a:extLst>
              </p:cNvPr>
              <p:cNvSpPr>
                <a:spLocks/>
              </p:cNvSpPr>
              <p:nvPr/>
            </p:nvSpPr>
            <p:spPr bwMode="auto">
              <a:xfrm>
                <a:off x="13208403" y="2792828"/>
                <a:ext cx="679454" cy="360698"/>
              </a:xfrm>
              <a:custGeom>
                <a:avLst/>
                <a:gdLst>
                  <a:gd name="T0" fmla="*/ 405 w 405"/>
                  <a:gd name="T1" fmla="*/ 60 h 215"/>
                  <a:gd name="T2" fmla="*/ 405 w 405"/>
                  <a:gd name="T3" fmla="*/ 0 h 215"/>
                  <a:gd name="T4" fmla="*/ 203 w 405"/>
                  <a:gd name="T5" fmla="*/ 157 h 215"/>
                  <a:gd name="T6" fmla="*/ 0 w 405"/>
                  <a:gd name="T7" fmla="*/ 0 h 215"/>
                  <a:gd name="T8" fmla="*/ 0 w 405"/>
                  <a:gd name="T9" fmla="*/ 58 h 215"/>
                  <a:gd name="T10" fmla="*/ 203 w 405"/>
                  <a:gd name="T11" fmla="*/ 215 h 215"/>
                  <a:gd name="T12" fmla="*/ 405 w 405"/>
                  <a:gd name="T13" fmla="*/ 60 h 215"/>
                </a:gdLst>
                <a:ahLst/>
                <a:cxnLst>
                  <a:cxn ang="0">
                    <a:pos x="T0" y="T1"/>
                  </a:cxn>
                  <a:cxn ang="0">
                    <a:pos x="T2" y="T3"/>
                  </a:cxn>
                  <a:cxn ang="0">
                    <a:pos x="T4" y="T5"/>
                  </a:cxn>
                  <a:cxn ang="0">
                    <a:pos x="T6" y="T7"/>
                  </a:cxn>
                  <a:cxn ang="0">
                    <a:pos x="T8" y="T9"/>
                  </a:cxn>
                  <a:cxn ang="0">
                    <a:pos x="T10" y="T11"/>
                  </a:cxn>
                  <a:cxn ang="0">
                    <a:pos x="T12" y="T13"/>
                  </a:cxn>
                </a:cxnLst>
                <a:rect l="0" t="0" r="r" b="b"/>
                <a:pathLst>
                  <a:path w="405" h="215">
                    <a:moveTo>
                      <a:pt x="405" y="60"/>
                    </a:moveTo>
                    <a:lnTo>
                      <a:pt x="405" y="0"/>
                    </a:lnTo>
                    <a:lnTo>
                      <a:pt x="203" y="157"/>
                    </a:lnTo>
                    <a:lnTo>
                      <a:pt x="0" y="0"/>
                    </a:lnTo>
                    <a:lnTo>
                      <a:pt x="0" y="58"/>
                    </a:lnTo>
                    <a:lnTo>
                      <a:pt x="203" y="215"/>
                    </a:lnTo>
                    <a:lnTo>
                      <a:pt x="405" y="6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49" name="Freeform 585">
                <a:extLst>
                  <a:ext uri="{FF2B5EF4-FFF2-40B4-BE49-F238E27FC236}">
                    <a16:creationId xmlns:a16="http://schemas.microsoft.com/office/drawing/2014/main" id="{38915A78-17A7-4DA2-B0BE-836B57BB4C72}"/>
                  </a:ext>
                </a:extLst>
              </p:cNvPr>
              <p:cNvSpPr>
                <a:spLocks/>
              </p:cNvSpPr>
              <p:nvPr/>
            </p:nvSpPr>
            <p:spPr bwMode="auto">
              <a:xfrm>
                <a:off x="13208403" y="2950528"/>
                <a:ext cx="679454" cy="359020"/>
              </a:xfrm>
              <a:custGeom>
                <a:avLst/>
                <a:gdLst>
                  <a:gd name="T0" fmla="*/ 405 w 405"/>
                  <a:gd name="T1" fmla="*/ 59 h 214"/>
                  <a:gd name="T2" fmla="*/ 405 w 405"/>
                  <a:gd name="T3" fmla="*/ 0 h 214"/>
                  <a:gd name="T4" fmla="*/ 203 w 405"/>
                  <a:gd name="T5" fmla="*/ 157 h 214"/>
                  <a:gd name="T6" fmla="*/ 0 w 405"/>
                  <a:gd name="T7" fmla="*/ 0 h 214"/>
                  <a:gd name="T8" fmla="*/ 0 w 405"/>
                  <a:gd name="T9" fmla="*/ 58 h 214"/>
                  <a:gd name="T10" fmla="*/ 203 w 405"/>
                  <a:gd name="T11" fmla="*/ 214 h 214"/>
                  <a:gd name="T12" fmla="*/ 405 w 405"/>
                  <a:gd name="T13" fmla="*/ 59 h 214"/>
                </a:gdLst>
                <a:ahLst/>
                <a:cxnLst>
                  <a:cxn ang="0">
                    <a:pos x="T0" y="T1"/>
                  </a:cxn>
                  <a:cxn ang="0">
                    <a:pos x="T2" y="T3"/>
                  </a:cxn>
                  <a:cxn ang="0">
                    <a:pos x="T4" y="T5"/>
                  </a:cxn>
                  <a:cxn ang="0">
                    <a:pos x="T6" y="T7"/>
                  </a:cxn>
                  <a:cxn ang="0">
                    <a:pos x="T8" y="T9"/>
                  </a:cxn>
                  <a:cxn ang="0">
                    <a:pos x="T10" y="T11"/>
                  </a:cxn>
                  <a:cxn ang="0">
                    <a:pos x="T12" y="T13"/>
                  </a:cxn>
                </a:cxnLst>
                <a:rect l="0" t="0" r="r" b="b"/>
                <a:pathLst>
                  <a:path w="405" h="214">
                    <a:moveTo>
                      <a:pt x="405" y="59"/>
                    </a:moveTo>
                    <a:lnTo>
                      <a:pt x="405" y="0"/>
                    </a:lnTo>
                    <a:lnTo>
                      <a:pt x="203" y="157"/>
                    </a:lnTo>
                    <a:lnTo>
                      <a:pt x="0" y="0"/>
                    </a:lnTo>
                    <a:lnTo>
                      <a:pt x="0" y="58"/>
                    </a:lnTo>
                    <a:lnTo>
                      <a:pt x="203" y="214"/>
                    </a:lnTo>
                    <a:lnTo>
                      <a:pt x="405" y="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50" name="Rectangle 586">
                <a:extLst>
                  <a:ext uri="{FF2B5EF4-FFF2-40B4-BE49-F238E27FC236}">
                    <a16:creationId xmlns:a16="http://schemas.microsoft.com/office/drawing/2014/main" id="{C4499F6E-94BF-432C-A49A-D26C9327612C}"/>
                  </a:ext>
                </a:extLst>
              </p:cNvPr>
              <p:cNvSpPr>
                <a:spLocks noChangeArrowheads="1"/>
              </p:cNvSpPr>
              <p:nvPr/>
            </p:nvSpPr>
            <p:spPr bwMode="auto">
              <a:xfrm>
                <a:off x="13528838" y="3260897"/>
                <a:ext cx="41942" cy="14780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grpSp>
        <p:sp>
          <p:nvSpPr>
            <p:cNvPr id="51" name="Rectangle 596">
              <a:extLst>
                <a:ext uri="{FF2B5EF4-FFF2-40B4-BE49-F238E27FC236}">
                  <a16:creationId xmlns:a16="http://schemas.microsoft.com/office/drawing/2014/main" id="{4F41F69A-DDC4-49B5-A277-B6BBC4D0DA97}"/>
                </a:ext>
              </a:extLst>
            </p:cNvPr>
            <p:cNvSpPr>
              <a:spLocks noChangeArrowheads="1"/>
            </p:cNvSpPr>
            <p:nvPr/>
          </p:nvSpPr>
          <p:spPr bwMode="auto">
            <a:xfrm>
              <a:off x="12035138" y="9625955"/>
              <a:ext cx="229841" cy="370764"/>
            </a:xfrm>
            <a:prstGeom prst="rect">
              <a:avLst/>
            </a:prstGeom>
            <a:solidFill>
              <a:srgbClr val="F9B2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52" name="Freeform 597">
              <a:extLst>
                <a:ext uri="{FF2B5EF4-FFF2-40B4-BE49-F238E27FC236}">
                  <a16:creationId xmlns:a16="http://schemas.microsoft.com/office/drawing/2014/main" id="{E3734BAB-5600-4D79-95A7-0F247C883CA0}"/>
                </a:ext>
              </a:extLst>
            </p:cNvPr>
            <p:cNvSpPr>
              <a:spLocks/>
            </p:cNvSpPr>
            <p:nvPr/>
          </p:nvSpPr>
          <p:spPr bwMode="auto">
            <a:xfrm>
              <a:off x="11786843" y="8735115"/>
              <a:ext cx="380830" cy="917683"/>
            </a:xfrm>
            <a:custGeom>
              <a:avLst/>
              <a:gdLst>
                <a:gd name="T0" fmla="*/ 161 w 227"/>
                <a:gd name="T1" fmla="*/ 3 h 547"/>
                <a:gd name="T2" fmla="*/ 227 w 227"/>
                <a:gd name="T3" fmla="*/ 3 h 547"/>
                <a:gd name="T4" fmla="*/ 227 w 227"/>
                <a:gd name="T5" fmla="*/ 547 h 547"/>
                <a:gd name="T6" fmla="*/ 161 w 227"/>
                <a:gd name="T7" fmla="*/ 547 h 547"/>
                <a:gd name="T8" fmla="*/ 161 w 227"/>
                <a:gd name="T9" fmla="*/ 547 h 547"/>
                <a:gd name="T10" fmla="*/ 144 w 227"/>
                <a:gd name="T11" fmla="*/ 545 h 547"/>
                <a:gd name="T12" fmla="*/ 128 w 227"/>
                <a:gd name="T13" fmla="*/ 543 h 547"/>
                <a:gd name="T14" fmla="*/ 114 w 227"/>
                <a:gd name="T15" fmla="*/ 540 h 547"/>
                <a:gd name="T16" fmla="*/ 99 w 227"/>
                <a:gd name="T17" fmla="*/ 534 h 547"/>
                <a:gd name="T18" fmla="*/ 85 w 227"/>
                <a:gd name="T19" fmla="*/ 527 h 547"/>
                <a:gd name="T20" fmla="*/ 72 w 227"/>
                <a:gd name="T21" fmla="*/ 520 h 547"/>
                <a:gd name="T22" fmla="*/ 60 w 227"/>
                <a:gd name="T23" fmla="*/ 509 h 547"/>
                <a:gd name="T24" fmla="*/ 47 w 227"/>
                <a:gd name="T25" fmla="*/ 500 h 547"/>
                <a:gd name="T26" fmla="*/ 38 w 227"/>
                <a:gd name="T27" fmla="*/ 488 h 547"/>
                <a:gd name="T28" fmla="*/ 29 w 227"/>
                <a:gd name="T29" fmla="*/ 477 h 547"/>
                <a:gd name="T30" fmla="*/ 20 w 227"/>
                <a:gd name="T31" fmla="*/ 462 h 547"/>
                <a:gd name="T32" fmla="*/ 13 w 227"/>
                <a:gd name="T33" fmla="*/ 448 h 547"/>
                <a:gd name="T34" fmla="*/ 8 w 227"/>
                <a:gd name="T35" fmla="*/ 434 h 547"/>
                <a:gd name="T36" fmla="*/ 4 w 227"/>
                <a:gd name="T37" fmla="*/ 419 h 547"/>
                <a:gd name="T38" fmla="*/ 2 w 227"/>
                <a:gd name="T39" fmla="*/ 403 h 547"/>
                <a:gd name="T40" fmla="*/ 0 w 227"/>
                <a:gd name="T41" fmla="*/ 387 h 547"/>
                <a:gd name="T42" fmla="*/ 0 w 227"/>
                <a:gd name="T43" fmla="*/ 164 h 547"/>
                <a:gd name="T44" fmla="*/ 0 w 227"/>
                <a:gd name="T45" fmla="*/ 164 h 547"/>
                <a:gd name="T46" fmla="*/ 4 w 227"/>
                <a:gd name="T47" fmla="*/ 129 h 547"/>
                <a:gd name="T48" fmla="*/ 8 w 227"/>
                <a:gd name="T49" fmla="*/ 99 h 547"/>
                <a:gd name="T50" fmla="*/ 11 w 227"/>
                <a:gd name="T51" fmla="*/ 74 h 547"/>
                <a:gd name="T52" fmla="*/ 18 w 227"/>
                <a:gd name="T53" fmla="*/ 54 h 547"/>
                <a:gd name="T54" fmla="*/ 26 w 227"/>
                <a:gd name="T55" fmla="*/ 38 h 547"/>
                <a:gd name="T56" fmla="*/ 33 w 227"/>
                <a:gd name="T57" fmla="*/ 25 h 547"/>
                <a:gd name="T58" fmla="*/ 42 w 227"/>
                <a:gd name="T59" fmla="*/ 14 h 547"/>
                <a:gd name="T60" fmla="*/ 53 w 227"/>
                <a:gd name="T61" fmla="*/ 9 h 547"/>
                <a:gd name="T62" fmla="*/ 63 w 227"/>
                <a:gd name="T63" fmla="*/ 3 h 547"/>
                <a:gd name="T64" fmla="*/ 74 w 227"/>
                <a:gd name="T65" fmla="*/ 2 h 547"/>
                <a:gd name="T66" fmla="*/ 87 w 227"/>
                <a:gd name="T67" fmla="*/ 0 h 547"/>
                <a:gd name="T68" fmla="*/ 101 w 227"/>
                <a:gd name="T69" fmla="*/ 0 h 547"/>
                <a:gd name="T70" fmla="*/ 130 w 227"/>
                <a:gd name="T71" fmla="*/ 2 h 547"/>
                <a:gd name="T72" fmla="*/ 161 w 227"/>
                <a:gd name="T73" fmla="*/ 3 h 547"/>
                <a:gd name="T74" fmla="*/ 161 w 227"/>
                <a:gd name="T75" fmla="*/ 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547">
                  <a:moveTo>
                    <a:pt x="161" y="3"/>
                  </a:moveTo>
                  <a:lnTo>
                    <a:pt x="227" y="3"/>
                  </a:lnTo>
                  <a:lnTo>
                    <a:pt x="227" y="547"/>
                  </a:lnTo>
                  <a:lnTo>
                    <a:pt x="161" y="547"/>
                  </a:lnTo>
                  <a:lnTo>
                    <a:pt x="161" y="547"/>
                  </a:lnTo>
                  <a:lnTo>
                    <a:pt x="144" y="545"/>
                  </a:lnTo>
                  <a:lnTo>
                    <a:pt x="128" y="543"/>
                  </a:lnTo>
                  <a:lnTo>
                    <a:pt x="114" y="540"/>
                  </a:lnTo>
                  <a:lnTo>
                    <a:pt x="99" y="534"/>
                  </a:lnTo>
                  <a:lnTo>
                    <a:pt x="85" y="527"/>
                  </a:lnTo>
                  <a:lnTo>
                    <a:pt x="72" y="520"/>
                  </a:lnTo>
                  <a:lnTo>
                    <a:pt x="60" y="509"/>
                  </a:lnTo>
                  <a:lnTo>
                    <a:pt x="47" y="500"/>
                  </a:lnTo>
                  <a:lnTo>
                    <a:pt x="38" y="488"/>
                  </a:lnTo>
                  <a:lnTo>
                    <a:pt x="29" y="477"/>
                  </a:lnTo>
                  <a:lnTo>
                    <a:pt x="20" y="462"/>
                  </a:lnTo>
                  <a:lnTo>
                    <a:pt x="13" y="448"/>
                  </a:lnTo>
                  <a:lnTo>
                    <a:pt x="8" y="434"/>
                  </a:lnTo>
                  <a:lnTo>
                    <a:pt x="4" y="419"/>
                  </a:lnTo>
                  <a:lnTo>
                    <a:pt x="2" y="403"/>
                  </a:lnTo>
                  <a:lnTo>
                    <a:pt x="0" y="387"/>
                  </a:lnTo>
                  <a:lnTo>
                    <a:pt x="0" y="164"/>
                  </a:lnTo>
                  <a:lnTo>
                    <a:pt x="0" y="164"/>
                  </a:lnTo>
                  <a:lnTo>
                    <a:pt x="4" y="129"/>
                  </a:lnTo>
                  <a:lnTo>
                    <a:pt x="8" y="99"/>
                  </a:lnTo>
                  <a:lnTo>
                    <a:pt x="11" y="74"/>
                  </a:lnTo>
                  <a:lnTo>
                    <a:pt x="18" y="54"/>
                  </a:lnTo>
                  <a:lnTo>
                    <a:pt x="26" y="38"/>
                  </a:lnTo>
                  <a:lnTo>
                    <a:pt x="33" y="25"/>
                  </a:lnTo>
                  <a:lnTo>
                    <a:pt x="42" y="14"/>
                  </a:lnTo>
                  <a:lnTo>
                    <a:pt x="53" y="9"/>
                  </a:lnTo>
                  <a:lnTo>
                    <a:pt x="63" y="3"/>
                  </a:lnTo>
                  <a:lnTo>
                    <a:pt x="74" y="2"/>
                  </a:lnTo>
                  <a:lnTo>
                    <a:pt x="87" y="0"/>
                  </a:lnTo>
                  <a:lnTo>
                    <a:pt x="101" y="0"/>
                  </a:lnTo>
                  <a:lnTo>
                    <a:pt x="130" y="2"/>
                  </a:lnTo>
                  <a:lnTo>
                    <a:pt x="161" y="3"/>
                  </a:lnTo>
                  <a:lnTo>
                    <a:pt x="161" y="3"/>
                  </a:lnTo>
                  <a:close/>
                </a:path>
              </a:pathLst>
            </a:custGeom>
            <a:solidFill>
              <a:srgbClr val="FDD2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53" name="Freeform 598">
              <a:extLst>
                <a:ext uri="{FF2B5EF4-FFF2-40B4-BE49-F238E27FC236}">
                  <a16:creationId xmlns:a16="http://schemas.microsoft.com/office/drawing/2014/main" id="{E55DCD03-D625-4E75-AA93-89DC532510A3}"/>
                </a:ext>
              </a:extLst>
            </p:cNvPr>
            <p:cNvSpPr>
              <a:spLocks/>
            </p:cNvSpPr>
            <p:nvPr/>
          </p:nvSpPr>
          <p:spPr bwMode="auto">
            <a:xfrm>
              <a:off x="12164318" y="8735115"/>
              <a:ext cx="380830" cy="917683"/>
            </a:xfrm>
            <a:custGeom>
              <a:avLst/>
              <a:gdLst>
                <a:gd name="T0" fmla="*/ 65 w 227"/>
                <a:gd name="T1" fmla="*/ 3 h 547"/>
                <a:gd name="T2" fmla="*/ 65 w 227"/>
                <a:gd name="T3" fmla="*/ 3 h 547"/>
                <a:gd name="T4" fmla="*/ 98 w 227"/>
                <a:gd name="T5" fmla="*/ 2 h 547"/>
                <a:gd name="T6" fmla="*/ 128 w 227"/>
                <a:gd name="T7" fmla="*/ 0 h 547"/>
                <a:gd name="T8" fmla="*/ 144 w 227"/>
                <a:gd name="T9" fmla="*/ 0 h 547"/>
                <a:gd name="T10" fmla="*/ 157 w 227"/>
                <a:gd name="T11" fmla="*/ 0 h 547"/>
                <a:gd name="T12" fmla="*/ 171 w 227"/>
                <a:gd name="T13" fmla="*/ 3 h 547"/>
                <a:gd name="T14" fmla="*/ 182 w 227"/>
                <a:gd name="T15" fmla="*/ 7 h 547"/>
                <a:gd name="T16" fmla="*/ 193 w 227"/>
                <a:gd name="T17" fmla="*/ 14 h 547"/>
                <a:gd name="T18" fmla="*/ 204 w 227"/>
                <a:gd name="T19" fmla="*/ 23 h 547"/>
                <a:gd name="T20" fmla="*/ 211 w 227"/>
                <a:gd name="T21" fmla="*/ 36 h 547"/>
                <a:gd name="T22" fmla="*/ 218 w 227"/>
                <a:gd name="T23" fmla="*/ 52 h 547"/>
                <a:gd name="T24" fmla="*/ 222 w 227"/>
                <a:gd name="T25" fmla="*/ 74 h 547"/>
                <a:gd name="T26" fmla="*/ 225 w 227"/>
                <a:gd name="T27" fmla="*/ 99 h 547"/>
                <a:gd name="T28" fmla="*/ 227 w 227"/>
                <a:gd name="T29" fmla="*/ 129 h 547"/>
                <a:gd name="T30" fmla="*/ 225 w 227"/>
                <a:gd name="T31" fmla="*/ 164 h 547"/>
                <a:gd name="T32" fmla="*/ 225 w 227"/>
                <a:gd name="T33" fmla="*/ 387 h 547"/>
                <a:gd name="T34" fmla="*/ 225 w 227"/>
                <a:gd name="T35" fmla="*/ 387 h 547"/>
                <a:gd name="T36" fmla="*/ 224 w 227"/>
                <a:gd name="T37" fmla="*/ 403 h 547"/>
                <a:gd name="T38" fmla="*/ 222 w 227"/>
                <a:gd name="T39" fmla="*/ 419 h 547"/>
                <a:gd name="T40" fmla="*/ 218 w 227"/>
                <a:gd name="T41" fmla="*/ 434 h 547"/>
                <a:gd name="T42" fmla="*/ 213 w 227"/>
                <a:gd name="T43" fmla="*/ 448 h 547"/>
                <a:gd name="T44" fmla="*/ 206 w 227"/>
                <a:gd name="T45" fmla="*/ 462 h 547"/>
                <a:gd name="T46" fmla="*/ 198 w 227"/>
                <a:gd name="T47" fmla="*/ 477 h 547"/>
                <a:gd name="T48" fmla="*/ 189 w 227"/>
                <a:gd name="T49" fmla="*/ 488 h 547"/>
                <a:gd name="T50" fmla="*/ 179 w 227"/>
                <a:gd name="T51" fmla="*/ 500 h 547"/>
                <a:gd name="T52" fmla="*/ 166 w 227"/>
                <a:gd name="T53" fmla="*/ 509 h 547"/>
                <a:gd name="T54" fmla="*/ 155 w 227"/>
                <a:gd name="T55" fmla="*/ 520 h 547"/>
                <a:gd name="T56" fmla="*/ 141 w 227"/>
                <a:gd name="T57" fmla="*/ 527 h 547"/>
                <a:gd name="T58" fmla="*/ 126 w 227"/>
                <a:gd name="T59" fmla="*/ 534 h 547"/>
                <a:gd name="T60" fmla="*/ 112 w 227"/>
                <a:gd name="T61" fmla="*/ 540 h 547"/>
                <a:gd name="T62" fmla="*/ 98 w 227"/>
                <a:gd name="T63" fmla="*/ 543 h 547"/>
                <a:gd name="T64" fmla="*/ 81 w 227"/>
                <a:gd name="T65" fmla="*/ 545 h 547"/>
                <a:gd name="T66" fmla="*/ 65 w 227"/>
                <a:gd name="T67" fmla="*/ 547 h 547"/>
                <a:gd name="T68" fmla="*/ 0 w 227"/>
                <a:gd name="T69" fmla="*/ 547 h 547"/>
                <a:gd name="T70" fmla="*/ 0 w 227"/>
                <a:gd name="T71" fmla="*/ 3 h 547"/>
                <a:gd name="T72" fmla="*/ 65 w 227"/>
                <a:gd name="T73" fmla="*/ 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547">
                  <a:moveTo>
                    <a:pt x="65" y="3"/>
                  </a:moveTo>
                  <a:lnTo>
                    <a:pt x="65" y="3"/>
                  </a:lnTo>
                  <a:lnTo>
                    <a:pt x="98" y="2"/>
                  </a:lnTo>
                  <a:lnTo>
                    <a:pt x="128" y="0"/>
                  </a:lnTo>
                  <a:lnTo>
                    <a:pt x="144" y="0"/>
                  </a:lnTo>
                  <a:lnTo>
                    <a:pt x="157" y="0"/>
                  </a:lnTo>
                  <a:lnTo>
                    <a:pt x="171" y="3"/>
                  </a:lnTo>
                  <a:lnTo>
                    <a:pt x="182" y="7"/>
                  </a:lnTo>
                  <a:lnTo>
                    <a:pt x="193" y="14"/>
                  </a:lnTo>
                  <a:lnTo>
                    <a:pt x="204" y="23"/>
                  </a:lnTo>
                  <a:lnTo>
                    <a:pt x="211" y="36"/>
                  </a:lnTo>
                  <a:lnTo>
                    <a:pt x="218" y="52"/>
                  </a:lnTo>
                  <a:lnTo>
                    <a:pt x="222" y="74"/>
                  </a:lnTo>
                  <a:lnTo>
                    <a:pt x="225" y="99"/>
                  </a:lnTo>
                  <a:lnTo>
                    <a:pt x="227" y="129"/>
                  </a:lnTo>
                  <a:lnTo>
                    <a:pt x="225" y="164"/>
                  </a:lnTo>
                  <a:lnTo>
                    <a:pt x="225" y="387"/>
                  </a:lnTo>
                  <a:lnTo>
                    <a:pt x="225" y="387"/>
                  </a:lnTo>
                  <a:lnTo>
                    <a:pt x="224" y="403"/>
                  </a:lnTo>
                  <a:lnTo>
                    <a:pt x="222" y="419"/>
                  </a:lnTo>
                  <a:lnTo>
                    <a:pt x="218" y="434"/>
                  </a:lnTo>
                  <a:lnTo>
                    <a:pt x="213" y="448"/>
                  </a:lnTo>
                  <a:lnTo>
                    <a:pt x="206" y="462"/>
                  </a:lnTo>
                  <a:lnTo>
                    <a:pt x="198" y="477"/>
                  </a:lnTo>
                  <a:lnTo>
                    <a:pt x="189" y="488"/>
                  </a:lnTo>
                  <a:lnTo>
                    <a:pt x="179" y="500"/>
                  </a:lnTo>
                  <a:lnTo>
                    <a:pt x="166" y="509"/>
                  </a:lnTo>
                  <a:lnTo>
                    <a:pt x="155" y="520"/>
                  </a:lnTo>
                  <a:lnTo>
                    <a:pt x="141" y="527"/>
                  </a:lnTo>
                  <a:lnTo>
                    <a:pt x="126" y="534"/>
                  </a:lnTo>
                  <a:lnTo>
                    <a:pt x="112" y="540"/>
                  </a:lnTo>
                  <a:lnTo>
                    <a:pt x="98" y="543"/>
                  </a:lnTo>
                  <a:lnTo>
                    <a:pt x="81" y="545"/>
                  </a:lnTo>
                  <a:lnTo>
                    <a:pt x="65" y="547"/>
                  </a:lnTo>
                  <a:lnTo>
                    <a:pt x="0" y="547"/>
                  </a:lnTo>
                  <a:lnTo>
                    <a:pt x="0" y="3"/>
                  </a:lnTo>
                  <a:lnTo>
                    <a:pt x="65" y="3"/>
                  </a:lnTo>
                  <a:close/>
                </a:path>
              </a:pathLst>
            </a:custGeom>
            <a:solidFill>
              <a:srgbClr val="FA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54" name="Freeform 599">
              <a:extLst>
                <a:ext uri="{FF2B5EF4-FFF2-40B4-BE49-F238E27FC236}">
                  <a16:creationId xmlns:a16="http://schemas.microsoft.com/office/drawing/2014/main" id="{929D77FE-92DC-44E8-93B9-087FFF911AF7}"/>
                </a:ext>
              </a:extLst>
            </p:cNvPr>
            <p:cNvSpPr>
              <a:spLocks/>
            </p:cNvSpPr>
            <p:nvPr/>
          </p:nvSpPr>
          <p:spPr bwMode="auto">
            <a:xfrm>
              <a:off x="12061980" y="9127688"/>
              <a:ext cx="130858" cy="231518"/>
            </a:xfrm>
            <a:custGeom>
              <a:avLst/>
              <a:gdLst>
                <a:gd name="T0" fmla="*/ 78 w 78"/>
                <a:gd name="T1" fmla="*/ 138 h 138"/>
                <a:gd name="T2" fmla="*/ 0 w 78"/>
                <a:gd name="T3" fmla="*/ 138 h 138"/>
                <a:gd name="T4" fmla="*/ 42 w 78"/>
                <a:gd name="T5" fmla="*/ 63 h 138"/>
                <a:gd name="T6" fmla="*/ 78 w 78"/>
                <a:gd name="T7" fmla="*/ 0 h 138"/>
                <a:gd name="T8" fmla="*/ 78 w 78"/>
                <a:gd name="T9" fmla="*/ 138 h 138"/>
              </a:gdLst>
              <a:ahLst/>
              <a:cxnLst>
                <a:cxn ang="0">
                  <a:pos x="T0" y="T1"/>
                </a:cxn>
                <a:cxn ang="0">
                  <a:pos x="T2" y="T3"/>
                </a:cxn>
                <a:cxn ang="0">
                  <a:pos x="T4" y="T5"/>
                </a:cxn>
                <a:cxn ang="0">
                  <a:pos x="T6" y="T7"/>
                </a:cxn>
                <a:cxn ang="0">
                  <a:pos x="T8" y="T9"/>
                </a:cxn>
              </a:cxnLst>
              <a:rect l="0" t="0" r="r" b="b"/>
              <a:pathLst>
                <a:path w="78" h="138">
                  <a:moveTo>
                    <a:pt x="78" y="138"/>
                  </a:moveTo>
                  <a:lnTo>
                    <a:pt x="0" y="138"/>
                  </a:lnTo>
                  <a:lnTo>
                    <a:pt x="42" y="63"/>
                  </a:lnTo>
                  <a:lnTo>
                    <a:pt x="78" y="0"/>
                  </a:lnTo>
                  <a:lnTo>
                    <a:pt x="78" y="138"/>
                  </a:lnTo>
                  <a:close/>
                </a:path>
              </a:pathLst>
            </a:custGeom>
            <a:solidFill>
              <a:srgbClr val="FA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55" name="Freeform 600">
              <a:extLst>
                <a:ext uri="{FF2B5EF4-FFF2-40B4-BE49-F238E27FC236}">
                  <a16:creationId xmlns:a16="http://schemas.microsoft.com/office/drawing/2014/main" id="{ACF20698-5A2A-4C87-BD16-2F6403F89D81}"/>
                </a:ext>
              </a:extLst>
            </p:cNvPr>
            <p:cNvSpPr>
              <a:spLocks/>
            </p:cNvSpPr>
            <p:nvPr/>
          </p:nvSpPr>
          <p:spPr bwMode="auto">
            <a:xfrm>
              <a:off x="12509917" y="8991798"/>
              <a:ext cx="114081" cy="238228"/>
            </a:xfrm>
            <a:custGeom>
              <a:avLst/>
              <a:gdLst>
                <a:gd name="T0" fmla="*/ 0 w 68"/>
                <a:gd name="T1" fmla="*/ 0 h 142"/>
                <a:gd name="T2" fmla="*/ 0 w 68"/>
                <a:gd name="T3" fmla="*/ 0 h 142"/>
                <a:gd name="T4" fmla="*/ 12 w 68"/>
                <a:gd name="T5" fmla="*/ 2 h 142"/>
                <a:gd name="T6" fmla="*/ 25 w 68"/>
                <a:gd name="T7" fmla="*/ 5 h 142"/>
                <a:gd name="T8" fmla="*/ 37 w 68"/>
                <a:gd name="T9" fmla="*/ 12 h 142"/>
                <a:gd name="T10" fmla="*/ 46 w 68"/>
                <a:gd name="T11" fmla="*/ 21 h 142"/>
                <a:gd name="T12" fmla="*/ 55 w 68"/>
                <a:gd name="T13" fmla="*/ 32 h 142"/>
                <a:gd name="T14" fmla="*/ 63 w 68"/>
                <a:gd name="T15" fmla="*/ 43 h 142"/>
                <a:gd name="T16" fmla="*/ 66 w 68"/>
                <a:gd name="T17" fmla="*/ 57 h 142"/>
                <a:gd name="T18" fmla="*/ 68 w 68"/>
                <a:gd name="T19" fmla="*/ 70 h 142"/>
                <a:gd name="T20" fmla="*/ 68 w 68"/>
                <a:gd name="T21" fmla="*/ 70 h 142"/>
                <a:gd name="T22" fmla="*/ 66 w 68"/>
                <a:gd name="T23" fmla="*/ 84 h 142"/>
                <a:gd name="T24" fmla="*/ 63 w 68"/>
                <a:gd name="T25" fmla="*/ 97 h 142"/>
                <a:gd name="T26" fmla="*/ 55 w 68"/>
                <a:gd name="T27" fmla="*/ 110 h 142"/>
                <a:gd name="T28" fmla="*/ 46 w 68"/>
                <a:gd name="T29" fmla="*/ 120 h 142"/>
                <a:gd name="T30" fmla="*/ 37 w 68"/>
                <a:gd name="T31" fmla="*/ 128 h 142"/>
                <a:gd name="T32" fmla="*/ 25 w 68"/>
                <a:gd name="T33" fmla="*/ 135 h 142"/>
                <a:gd name="T34" fmla="*/ 12 w 68"/>
                <a:gd name="T35" fmla="*/ 140 h 142"/>
                <a:gd name="T36" fmla="*/ 0 w 68"/>
                <a:gd name="T37" fmla="*/ 142 h 142"/>
                <a:gd name="T38" fmla="*/ 0 w 68"/>
                <a:gd name="T3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142">
                  <a:moveTo>
                    <a:pt x="0" y="0"/>
                  </a:moveTo>
                  <a:lnTo>
                    <a:pt x="0" y="0"/>
                  </a:lnTo>
                  <a:lnTo>
                    <a:pt x="12" y="2"/>
                  </a:lnTo>
                  <a:lnTo>
                    <a:pt x="25" y="5"/>
                  </a:lnTo>
                  <a:lnTo>
                    <a:pt x="37" y="12"/>
                  </a:lnTo>
                  <a:lnTo>
                    <a:pt x="46" y="21"/>
                  </a:lnTo>
                  <a:lnTo>
                    <a:pt x="55" y="32"/>
                  </a:lnTo>
                  <a:lnTo>
                    <a:pt x="63" y="43"/>
                  </a:lnTo>
                  <a:lnTo>
                    <a:pt x="66" y="57"/>
                  </a:lnTo>
                  <a:lnTo>
                    <a:pt x="68" y="70"/>
                  </a:lnTo>
                  <a:lnTo>
                    <a:pt x="68" y="70"/>
                  </a:lnTo>
                  <a:lnTo>
                    <a:pt x="66" y="84"/>
                  </a:lnTo>
                  <a:lnTo>
                    <a:pt x="63" y="97"/>
                  </a:lnTo>
                  <a:lnTo>
                    <a:pt x="55" y="110"/>
                  </a:lnTo>
                  <a:lnTo>
                    <a:pt x="46" y="120"/>
                  </a:lnTo>
                  <a:lnTo>
                    <a:pt x="37" y="128"/>
                  </a:lnTo>
                  <a:lnTo>
                    <a:pt x="25" y="135"/>
                  </a:lnTo>
                  <a:lnTo>
                    <a:pt x="12" y="140"/>
                  </a:lnTo>
                  <a:lnTo>
                    <a:pt x="0" y="142"/>
                  </a:lnTo>
                  <a:lnTo>
                    <a:pt x="0" y="0"/>
                  </a:lnTo>
                  <a:close/>
                </a:path>
              </a:pathLst>
            </a:custGeom>
            <a:solidFill>
              <a:srgbClr val="FA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56" name="Freeform 601">
              <a:extLst>
                <a:ext uri="{FF2B5EF4-FFF2-40B4-BE49-F238E27FC236}">
                  <a16:creationId xmlns:a16="http://schemas.microsoft.com/office/drawing/2014/main" id="{583C4F0F-F933-40D0-AEBF-757A73FF3A54}"/>
                </a:ext>
              </a:extLst>
            </p:cNvPr>
            <p:cNvSpPr>
              <a:spLocks/>
            </p:cNvSpPr>
            <p:nvPr/>
          </p:nvSpPr>
          <p:spPr bwMode="auto">
            <a:xfrm>
              <a:off x="11709671" y="8991798"/>
              <a:ext cx="114081" cy="238228"/>
            </a:xfrm>
            <a:custGeom>
              <a:avLst/>
              <a:gdLst>
                <a:gd name="T0" fmla="*/ 68 w 68"/>
                <a:gd name="T1" fmla="*/ 0 h 142"/>
                <a:gd name="T2" fmla="*/ 68 w 68"/>
                <a:gd name="T3" fmla="*/ 0 h 142"/>
                <a:gd name="T4" fmla="*/ 55 w 68"/>
                <a:gd name="T5" fmla="*/ 2 h 142"/>
                <a:gd name="T6" fmla="*/ 41 w 68"/>
                <a:gd name="T7" fmla="*/ 5 h 142"/>
                <a:gd name="T8" fmla="*/ 30 w 68"/>
                <a:gd name="T9" fmla="*/ 12 h 142"/>
                <a:gd name="T10" fmla="*/ 19 w 68"/>
                <a:gd name="T11" fmla="*/ 21 h 142"/>
                <a:gd name="T12" fmla="*/ 12 w 68"/>
                <a:gd name="T13" fmla="*/ 32 h 142"/>
                <a:gd name="T14" fmla="*/ 5 w 68"/>
                <a:gd name="T15" fmla="*/ 43 h 142"/>
                <a:gd name="T16" fmla="*/ 1 w 68"/>
                <a:gd name="T17" fmla="*/ 57 h 142"/>
                <a:gd name="T18" fmla="*/ 0 w 68"/>
                <a:gd name="T19" fmla="*/ 70 h 142"/>
                <a:gd name="T20" fmla="*/ 0 w 68"/>
                <a:gd name="T21" fmla="*/ 70 h 142"/>
                <a:gd name="T22" fmla="*/ 1 w 68"/>
                <a:gd name="T23" fmla="*/ 84 h 142"/>
                <a:gd name="T24" fmla="*/ 5 w 68"/>
                <a:gd name="T25" fmla="*/ 97 h 142"/>
                <a:gd name="T26" fmla="*/ 12 w 68"/>
                <a:gd name="T27" fmla="*/ 110 h 142"/>
                <a:gd name="T28" fmla="*/ 19 w 68"/>
                <a:gd name="T29" fmla="*/ 120 h 142"/>
                <a:gd name="T30" fmla="*/ 30 w 68"/>
                <a:gd name="T31" fmla="*/ 128 h 142"/>
                <a:gd name="T32" fmla="*/ 41 w 68"/>
                <a:gd name="T33" fmla="*/ 135 h 142"/>
                <a:gd name="T34" fmla="*/ 55 w 68"/>
                <a:gd name="T35" fmla="*/ 140 h 142"/>
                <a:gd name="T36" fmla="*/ 68 w 68"/>
                <a:gd name="T37" fmla="*/ 142 h 142"/>
                <a:gd name="T38" fmla="*/ 68 w 68"/>
                <a:gd name="T3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142">
                  <a:moveTo>
                    <a:pt x="68" y="0"/>
                  </a:moveTo>
                  <a:lnTo>
                    <a:pt x="68" y="0"/>
                  </a:lnTo>
                  <a:lnTo>
                    <a:pt x="55" y="2"/>
                  </a:lnTo>
                  <a:lnTo>
                    <a:pt x="41" y="5"/>
                  </a:lnTo>
                  <a:lnTo>
                    <a:pt x="30" y="12"/>
                  </a:lnTo>
                  <a:lnTo>
                    <a:pt x="19" y="21"/>
                  </a:lnTo>
                  <a:lnTo>
                    <a:pt x="12" y="32"/>
                  </a:lnTo>
                  <a:lnTo>
                    <a:pt x="5" y="43"/>
                  </a:lnTo>
                  <a:lnTo>
                    <a:pt x="1" y="57"/>
                  </a:lnTo>
                  <a:lnTo>
                    <a:pt x="0" y="70"/>
                  </a:lnTo>
                  <a:lnTo>
                    <a:pt x="0" y="70"/>
                  </a:lnTo>
                  <a:lnTo>
                    <a:pt x="1" y="84"/>
                  </a:lnTo>
                  <a:lnTo>
                    <a:pt x="5" y="97"/>
                  </a:lnTo>
                  <a:lnTo>
                    <a:pt x="12" y="110"/>
                  </a:lnTo>
                  <a:lnTo>
                    <a:pt x="19" y="120"/>
                  </a:lnTo>
                  <a:lnTo>
                    <a:pt x="30" y="128"/>
                  </a:lnTo>
                  <a:lnTo>
                    <a:pt x="41" y="135"/>
                  </a:lnTo>
                  <a:lnTo>
                    <a:pt x="55" y="140"/>
                  </a:lnTo>
                  <a:lnTo>
                    <a:pt x="68" y="142"/>
                  </a:lnTo>
                  <a:lnTo>
                    <a:pt x="68" y="0"/>
                  </a:lnTo>
                  <a:close/>
                </a:path>
              </a:pathLst>
            </a:custGeom>
            <a:solidFill>
              <a:srgbClr val="FA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57" name="Freeform 602">
              <a:extLst>
                <a:ext uri="{FF2B5EF4-FFF2-40B4-BE49-F238E27FC236}">
                  <a16:creationId xmlns:a16="http://schemas.microsoft.com/office/drawing/2014/main" id="{625521B9-ABCF-4B3B-B38A-1737C39C2D2F}"/>
                </a:ext>
              </a:extLst>
            </p:cNvPr>
            <p:cNvSpPr>
              <a:spLocks/>
            </p:cNvSpPr>
            <p:nvPr/>
          </p:nvSpPr>
          <p:spPr bwMode="auto">
            <a:xfrm>
              <a:off x="12243168" y="8946500"/>
              <a:ext cx="218096" cy="68785"/>
            </a:xfrm>
            <a:custGeom>
              <a:avLst/>
              <a:gdLst>
                <a:gd name="T0" fmla="*/ 0 w 130"/>
                <a:gd name="T1" fmla="*/ 21 h 41"/>
                <a:gd name="T2" fmla="*/ 2 w 130"/>
                <a:gd name="T3" fmla="*/ 0 h 41"/>
                <a:gd name="T4" fmla="*/ 130 w 130"/>
                <a:gd name="T5" fmla="*/ 21 h 41"/>
                <a:gd name="T6" fmla="*/ 126 w 130"/>
                <a:gd name="T7" fmla="*/ 41 h 41"/>
                <a:gd name="T8" fmla="*/ 0 w 130"/>
                <a:gd name="T9" fmla="*/ 21 h 41"/>
              </a:gdLst>
              <a:ahLst/>
              <a:cxnLst>
                <a:cxn ang="0">
                  <a:pos x="T0" y="T1"/>
                </a:cxn>
                <a:cxn ang="0">
                  <a:pos x="T2" y="T3"/>
                </a:cxn>
                <a:cxn ang="0">
                  <a:pos x="T4" y="T5"/>
                </a:cxn>
                <a:cxn ang="0">
                  <a:pos x="T6" y="T7"/>
                </a:cxn>
                <a:cxn ang="0">
                  <a:pos x="T8" y="T9"/>
                </a:cxn>
              </a:cxnLst>
              <a:rect l="0" t="0" r="r" b="b"/>
              <a:pathLst>
                <a:path w="130" h="41">
                  <a:moveTo>
                    <a:pt x="0" y="21"/>
                  </a:moveTo>
                  <a:lnTo>
                    <a:pt x="2" y="0"/>
                  </a:lnTo>
                  <a:lnTo>
                    <a:pt x="130" y="21"/>
                  </a:lnTo>
                  <a:lnTo>
                    <a:pt x="126" y="41"/>
                  </a:lnTo>
                  <a:lnTo>
                    <a:pt x="0" y="21"/>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58" name="Freeform 603">
              <a:extLst>
                <a:ext uri="{FF2B5EF4-FFF2-40B4-BE49-F238E27FC236}">
                  <a16:creationId xmlns:a16="http://schemas.microsoft.com/office/drawing/2014/main" id="{8306CE6B-18A1-4BA2-B238-45B538A8EAC3}"/>
                </a:ext>
              </a:extLst>
            </p:cNvPr>
            <p:cNvSpPr>
              <a:spLocks/>
            </p:cNvSpPr>
            <p:nvPr/>
          </p:nvSpPr>
          <p:spPr bwMode="auto">
            <a:xfrm>
              <a:off x="12268333" y="9060581"/>
              <a:ext cx="117436" cy="115759"/>
            </a:xfrm>
            <a:custGeom>
              <a:avLst/>
              <a:gdLst>
                <a:gd name="T0" fmla="*/ 0 w 70"/>
                <a:gd name="T1" fmla="*/ 34 h 69"/>
                <a:gd name="T2" fmla="*/ 0 w 70"/>
                <a:gd name="T3" fmla="*/ 34 h 69"/>
                <a:gd name="T4" fmla="*/ 1 w 70"/>
                <a:gd name="T5" fmla="*/ 42 h 69"/>
                <a:gd name="T6" fmla="*/ 3 w 70"/>
                <a:gd name="T7" fmla="*/ 47 h 69"/>
                <a:gd name="T8" fmla="*/ 7 w 70"/>
                <a:gd name="T9" fmla="*/ 54 h 69"/>
                <a:gd name="T10" fmla="*/ 10 w 70"/>
                <a:gd name="T11" fmla="*/ 58 h 69"/>
                <a:gd name="T12" fmla="*/ 16 w 70"/>
                <a:gd name="T13" fmla="*/ 63 h 69"/>
                <a:gd name="T14" fmla="*/ 21 w 70"/>
                <a:gd name="T15" fmla="*/ 65 h 69"/>
                <a:gd name="T16" fmla="*/ 28 w 70"/>
                <a:gd name="T17" fmla="*/ 69 h 69"/>
                <a:gd name="T18" fmla="*/ 36 w 70"/>
                <a:gd name="T19" fmla="*/ 69 h 69"/>
                <a:gd name="T20" fmla="*/ 36 w 70"/>
                <a:gd name="T21" fmla="*/ 69 h 69"/>
                <a:gd name="T22" fmla="*/ 41 w 70"/>
                <a:gd name="T23" fmla="*/ 69 h 69"/>
                <a:gd name="T24" fmla="*/ 48 w 70"/>
                <a:gd name="T25" fmla="*/ 65 h 69"/>
                <a:gd name="T26" fmla="*/ 54 w 70"/>
                <a:gd name="T27" fmla="*/ 63 h 69"/>
                <a:gd name="T28" fmla="*/ 59 w 70"/>
                <a:gd name="T29" fmla="*/ 58 h 69"/>
                <a:gd name="T30" fmla="*/ 63 w 70"/>
                <a:gd name="T31" fmla="*/ 54 h 69"/>
                <a:gd name="T32" fmla="*/ 66 w 70"/>
                <a:gd name="T33" fmla="*/ 47 h 69"/>
                <a:gd name="T34" fmla="*/ 68 w 70"/>
                <a:gd name="T35" fmla="*/ 42 h 69"/>
                <a:gd name="T36" fmla="*/ 70 w 70"/>
                <a:gd name="T37" fmla="*/ 34 h 69"/>
                <a:gd name="T38" fmla="*/ 70 w 70"/>
                <a:gd name="T39" fmla="*/ 34 h 69"/>
                <a:gd name="T40" fmla="*/ 68 w 70"/>
                <a:gd name="T41" fmla="*/ 27 h 69"/>
                <a:gd name="T42" fmla="*/ 66 w 70"/>
                <a:gd name="T43" fmla="*/ 20 h 69"/>
                <a:gd name="T44" fmla="*/ 63 w 70"/>
                <a:gd name="T45" fmla="*/ 15 h 69"/>
                <a:gd name="T46" fmla="*/ 59 w 70"/>
                <a:gd name="T47" fmla="*/ 9 h 69"/>
                <a:gd name="T48" fmla="*/ 54 w 70"/>
                <a:gd name="T49" fmla="*/ 6 h 69"/>
                <a:gd name="T50" fmla="*/ 48 w 70"/>
                <a:gd name="T51" fmla="*/ 2 h 69"/>
                <a:gd name="T52" fmla="*/ 41 w 70"/>
                <a:gd name="T53" fmla="*/ 0 h 69"/>
                <a:gd name="T54" fmla="*/ 36 w 70"/>
                <a:gd name="T55" fmla="*/ 0 h 69"/>
                <a:gd name="T56" fmla="*/ 36 w 70"/>
                <a:gd name="T57" fmla="*/ 0 h 69"/>
                <a:gd name="T58" fmla="*/ 28 w 70"/>
                <a:gd name="T59" fmla="*/ 0 h 69"/>
                <a:gd name="T60" fmla="*/ 21 w 70"/>
                <a:gd name="T61" fmla="*/ 2 h 69"/>
                <a:gd name="T62" fmla="*/ 16 w 70"/>
                <a:gd name="T63" fmla="*/ 6 h 69"/>
                <a:gd name="T64" fmla="*/ 10 w 70"/>
                <a:gd name="T65" fmla="*/ 9 h 69"/>
                <a:gd name="T66" fmla="*/ 7 w 70"/>
                <a:gd name="T67" fmla="*/ 15 h 69"/>
                <a:gd name="T68" fmla="*/ 3 w 70"/>
                <a:gd name="T69" fmla="*/ 20 h 69"/>
                <a:gd name="T70" fmla="*/ 1 w 70"/>
                <a:gd name="T71" fmla="*/ 27 h 69"/>
                <a:gd name="T72" fmla="*/ 0 w 70"/>
                <a:gd name="T73" fmla="*/ 34 h 69"/>
                <a:gd name="T74" fmla="*/ 0 w 70"/>
                <a:gd name="T7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9">
                  <a:moveTo>
                    <a:pt x="0" y="34"/>
                  </a:moveTo>
                  <a:lnTo>
                    <a:pt x="0" y="34"/>
                  </a:lnTo>
                  <a:lnTo>
                    <a:pt x="1" y="42"/>
                  </a:lnTo>
                  <a:lnTo>
                    <a:pt x="3" y="47"/>
                  </a:lnTo>
                  <a:lnTo>
                    <a:pt x="7" y="54"/>
                  </a:lnTo>
                  <a:lnTo>
                    <a:pt x="10" y="58"/>
                  </a:lnTo>
                  <a:lnTo>
                    <a:pt x="16" y="63"/>
                  </a:lnTo>
                  <a:lnTo>
                    <a:pt x="21" y="65"/>
                  </a:lnTo>
                  <a:lnTo>
                    <a:pt x="28" y="69"/>
                  </a:lnTo>
                  <a:lnTo>
                    <a:pt x="36" y="69"/>
                  </a:lnTo>
                  <a:lnTo>
                    <a:pt x="36" y="69"/>
                  </a:lnTo>
                  <a:lnTo>
                    <a:pt x="41" y="69"/>
                  </a:lnTo>
                  <a:lnTo>
                    <a:pt x="48" y="65"/>
                  </a:lnTo>
                  <a:lnTo>
                    <a:pt x="54" y="63"/>
                  </a:lnTo>
                  <a:lnTo>
                    <a:pt x="59" y="58"/>
                  </a:lnTo>
                  <a:lnTo>
                    <a:pt x="63" y="54"/>
                  </a:lnTo>
                  <a:lnTo>
                    <a:pt x="66" y="47"/>
                  </a:lnTo>
                  <a:lnTo>
                    <a:pt x="68" y="42"/>
                  </a:lnTo>
                  <a:lnTo>
                    <a:pt x="70" y="34"/>
                  </a:lnTo>
                  <a:lnTo>
                    <a:pt x="70" y="34"/>
                  </a:lnTo>
                  <a:lnTo>
                    <a:pt x="68" y="27"/>
                  </a:lnTo>
                  <a:lnTo>
                    <a:pt x="66" y="20"/>
                  </a:lnTo>
                  <a:lnTo>
                    <a:pt x="63" y="15"/>
                  </a:lnTo>
                  <a:lnTo>
                    <a:pt x="59" y="9"/>
                  </a:lnTo>
                  <a:lnTo>
                    <a:pt x="54" y="6"/>
                  </a:lnTo>
                  <a:lnTo>
                    <a:pt x="48" y="2"/>
                  </a:lnTo>
                  <a:lnTo>
                    <a:pt x="41" y="0"/>
                  </a:lnTo>
                  <a:lnTo>
                    <a:pt x="36" y="0"/>
                  </a:lnTo>
                  <a:lnTo>
                    <a:pt x="36" y="0"/>
                  </a:lnTo>
                  <a:lnTo>
                    <a:pt x="28" y="0"/>
                  </a:lnTo>
                  <a:lnTo>
                    <a:pt x="21" y="2"/>
                  </a:lnTo>
                  <a:lnTo>
                    <a:pt x="16" y="6"/>
                  </a:lnTo>
                  <a:lnTo>
                    <a:pt x="10" y="9"/>
                  </a:lnTo>
                  <a:lnTo>
                    <a:pt x="7" y="15"/>
                  </a:lnTo>
                  <a:lnTo>
                    <a:pt x="3" y="20"/>
                  </a:lnTo>
                  <a:lnTo>
                    <a:pt x="1" y="27"/>
                  </a:lnTo>
                  <a:lnTo>
                    <a:pt x="0" y="34"/>
                  </a:lnTo>
                  <a:lnTo>
                    <a:pt x="0" y="34"/>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59" name="Freeform 604">
              <a:extLst>
                <a:ext uri="{FF2B5EF4-FFF2-40B4-BE49-F238E27FC236}">
                  <a16:creationId xmlns:a16="http://schemas.microsoft.com/office/drawing/2014/main" id="{665A42BC-7414-4273-AA36-570B373AF5BE}"/>
                </a:ext>
              </a:extLst>
            </p:cNvPr>
            <p:cNvSpPr>
              <a:spLocks/>
            </p:cNvSpPr>
            <p:nvPr/>
          </p:nvSpPr>
          <p:spPr bwMode="auto">
            <a:xfrm>
              <a:off x="11872405" y="8946500"/>
              <a:ext cx="216419" cy="68785"/>
            </a:xfrm>
            <a:custGeom>
              <a:avLst/>
              <a:gdLst>
                <a:gd name="T0" fmla="*/ 129 w 129"/>
                <a:gd name="T1" fmla="*/ 21 h 41"/>
                <a:gd name="T2" fmla="*/ 126 w 129"/>
                <a:gd name="T3" fmla="*/ 0 h 41"/>
                <a:gd name="T4" fmla="*/ 0 w 129"/>
                <a:gd name="T5" fmla="*/ 21 h 41"/>
                <a:gd name="T6" fmla="*/ 3 w 129"/>
                <a:gd name="T7" fmla="*/ 41 h 41"/>
                <a:gd name="T8" fmla="*/ 129 w 129"/>
                <a:gd name="T9" fmla="*/ 21 h 41"/>
              </a:gdLst>
              <a:ahLst/>
              <a:cxnLst>
                <a:cxn ang="0">
                  <a:pos x="T0" y="T1"/>
                </a:cxn>
                <a:cxn ang="0">
                  <a:pos x="T2" y="T3"/>
                </a:cxn>
                <a:cxn ang="0">
                  <a:pos x="T4" y="T5"/>
                </a:cxn>
                <a:cxn ang="0">
                  <a:pos x="T6" y="T7"/>
                </a:cxn>
                <a:cxn ang="0">
                  <a:pos x="T8" y="T9"/>
                </a:cxn>
              </a:cxnLst>
              <a:rect l="0" t="0" r="r" b="b"/>
              <a:pathLst>
                <a:path w="129" h="41">
                  <a:moveTo>
                    <a:pt x="129" y="21"/>
                  </a:moveTo>
                  <a:lnTo>
                    <a:pt x="126" y="0"/>
                  </a:lnTo>
                  <a:lnTo>
                    <a:pt x="0" y="21"/>
                  </a:lnTo>
                  <a:lnTo>
                    <a:pt x="3" y="41"/>
                  </a:lnTo>
                  <a:lnTo>
                    <a:pt x="129" y="21"/>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60" name="Freeform 605">
              <a:extLst>
                <a:ext uri="{FF2B5EF4-FFF2-40B4-BE49-F238E27FC236}">
                  <a16:creationId xmlns:a16="http://schemas.microsoft.com/office/drawing/2014/main" id="{B679BBF4-E2A7-4927-8805-DB1EF8B4E4ED}"/>
                </a:ext>
              </a:extLst>
            </p:cNvPr>
            <p:cNvSpPr>
              <a:spLocks/>
            </p:cNvSpPr>
            <p:nvPr/>
          </p:nvSpPr>
          <p:spPr bwMode="auto">
            <a:xfrm>
              <a:off x="11926090" y="9060581"/>
              <a:ext cx="115759" cy="115759"/>
            </a:xfrm>
            <a:custGeom>
              <a:avLst/>
              <a:gdLst>
                <a:gd name="T0" fmla="*/ 0 w 69"/>
                <a:gd name="T1" fmla="*/ 34 h 69"/>
                <a:gd name="T2" fmla="*/ 0 w 69"/>
                <a:gd name="T3" fmla="*/ 34 h 69"/>
                <a:gd name="T4" fmla="*/ 2 w 69"/>
                <a:gd name="T5" fmla="*/ 42 h 69"/>
                <a:gd name="T6" fmla="*/ 4 w 69"/>
                <a:gd name="T7" fmla="*/ 47 h 69"/>
                <a:gd name="T8" fmla="*/ 6 w 69"/>
                <a:gd name="T9" fmla="*/ 54 h 69"/>
                <a:gd name="T10" fmla="*/ 11 w 69"/>
                <a:gd name="T11" fmla="*/ 58 h 69"/>
                <a:gd name="T12" fmla="*/ 16 w 69"/>
                <a:gd name="T13" fmla="*/ 63 h 69"/>
                <a:gd name="T14" fmla="*/ 22 w 69"/>
                <a:gd name="T15" fmla="*/ 65 h 69"/>
                <a:gd name="T16" fmla="*/ 27 w 69"/>
                <a:gd name="T17" fmla="*/ 69 h 69"/>
                <a:gd name="T18" fmla="*/ 34 w 69"/>
                <a:gd name="T19" fmla="*/ 69 h 69"/>
                <a:gd name="T20" fmla="*/ 34 w 69"/>
                <a:gd name="T21" fmla="*/ 69 h 69"/>
                <a:gd name="T22" fmla="*/ 42 w 69"/>
                <a:gd name="T23" fmla="*/ 69 h 69"/>
                <a:gd name="T24" fmla="*/ 49 w 69"/>
                <a:gd name="T25" fmla="*/ 65 h 69"/>
                <a:gd name="T26" fmla="*/ 54 w 69"/>
                <a:gd name="T27" fmla="*/ 63 h 69"/>
                <a:gd name="T28" fmla="*/ 60 w 69"/>
                <a:gd name="T29" fmla="*/ 58 h 69"/>
                <a:gd name="T30" fmla="*/ 63 w 69"/>
                <a:gd name="T31" fmla="*/ 54 h 69"/>
                <a:gd name="T32" fmla="*/ 67 w 69"/>
                <a:gd name="T33" fmla="*/ 47 h 69"/>
                <a:gd name="T34" fmla="*/ 69 w 69"/>
                <a:gd name="T35" fmla="*/ 42 h 69"/>
                <a:gd name="T36" fmla="*/ 69 w 69"/>
                <a:gd name="T37" fmla="*/ 34 h 69"/>
                <a:gd name="T38" fmla="*/ 69 w 69"/>
                <a:gd name="T39" fmla="*/ 34 h 69"/>
                <a:gd name="T40" fmla="*/ 69 w 69"/>
                <a:gd name="T41" fmla="*/ 27 h 69"/>
                <a:gd name="T42" fmla="*/ 67 w 69"/>
                <a:gd name="T43" fmla="*/ 20 h 69"/>
                <a:gd name="T44" fmla="*/ 63 w 69"/>
                <a:gd name="T45" fmla="*/ 15 h 69"/>
                <a:gd name="T46" fmla="*/ 60 w 69"/>
                <a:gd name="T47" fmla="*/ 9 h 69"/>
                <a:gd name="T48" fmla="*/ 54 w 69"/>
                <a:gd name="T49" fmla="*/ 6 h 69"/>
                <a:gd name="T50" fmla="*/ 49 w 69"/>
                <a:gd name="T51" fmla="*/ 2 h 69"/>
                <a:gd name="T52" fmla="*/ 42 w 69"/>
                <a:gd name="T53" fmla="*/ 0 h 69"/>
                <a:gd name="T54" fmla="*/ 34 w 69"/>
                <a:gd name="T55" fmla="*/ 0 h 69"/>
                <a:gd name="T56" fmla="*/ 34 w 69"/>
                <a:gd name="T57" fmla="*/ 0 h 69"/>
                <a:gd name="T58" fmla="*/ 27 w 69"/>
                <a:gd name="T59" fmla="*/ 0 h 69"/>
                <a:gd name="T60" fmla="*/ 22 w 69"/>
                <a:gd name="T61" fmla="*/ 2 h 69"/>
                <a:gd name="T62" fmla="*/ 16 w 69"/>
                <a:gd name="T63" fmla="*/ 6 h 69"/>
                <a:gd name="T64" fmla="*/ 11 w 69"/>
                <a:gd name="T65" fmla="*/ 9 h 69"/>
                <a:gd name="T66" fmla="*/ 6 w 69"/>
                <a:gd name="T67" fmla="*/ 15 h 69"/>
                <a:gd name="T68" fmla="*/ 4 w 69"/>
                <a:gd name="T69" fmla="*/ 20 h 69"/>
                <a:gd name="T70" fmla="*/ 2 w 69"/>
                <a:gd name="T71" fmla="*/ 27 h 69"/>
                <a:gd name="T72" fmla="*/ 0 w 69"/>
                <a:gd name="T73" fmla="*/ 34 h 69"/>
                <a:gd name="T74" fmla="*/ 0 w 69"/>
                <a:gd name="T7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69">
                  <a:moveTo>
                    <a:pt x="0" y="34"/>
                  </a:moveTo>
                  <a:lnTo>
                    <a:pt x="0" y="34"/>
                  </a:lnTo>
                  <a:lnTo>
                    <a:pt x="2" y="42"/>
                  </a:lnTo>
                  <a:lnTo>
                    <a:pt x="4" y="47"/>
                  </a:lnTo>
                  <a:lnTo>
                    <a:pt x="6" y="54"/>
                  </a:lnTo>
                  <a:lnTo>
                    <a:pt x="11" y="58"/>
                  </a:lnTo>
                  <a:lnTo>
                    <a:pt x="16" y="63"/>
                  </a:lnTo>
                  <a:lnTo>
                    <a:pt x="22" y="65"/>
                  </a:lnTo>
                  <a:lnTo>
                    <a:pt x="27" y="69"/>
                  </a:lnTo>
                  <a:lnTo>
                    <a:pt x="34" y="69"/>
                  </a:lnTo>
                  <a:lnTo>
                    <a:pt x="34" y="69"/>
                  </a:lnTo>
                  <a:lnTo>
                    <a:pt x="42" y="69"/>
                  </a:lnTo>
                  <a:lnTo>
                    <a:pt x="49" y="65"/>
                  </a:lnTo>
                  <a:lnTo>
                    <a:pt x="54" y="63"/>
                  </a:lnTo>
                  <a:lnTo>
                    <a:pt x="60" y="58"/>
                  </a:lnTo>
                  <a:lnTo>
                    <a:pt x="63" y="54"/>
                  </a:lnTo>
                  <a:lnTo>
                    <a:pt x="67" y="47"/>
                  </a:lnTo>
                  <a:lnTo>
                    <a:pt x="69" y="42"/>
                  </a:lnTo>
                  <a:lnTo>
                    <a:pt x="69" y="34"/>
                  </a:lnTo>
                  <a:lnTo>
                    <a:pt x="69" y="34"/>
                  </a:lnTo>
                  <a:lnTo>
                    <a:pt x="69" y="27"/>
                  </a:lnTo>
                  <a:lnTo>
                    <a:pt x="67" y="20"/>
                  </a:lnTo>
                  <a:lnTo>
                    <a:pt x="63" y="15"/>
                  </a:lnTo>
                  <a:lnTo>
                    <a:pt x="60" y="9"/>
                  </a:lnTo>
                  <a:lnTo>
                    <a:pt x="54" y="6"/>
                  </a:lnTo>
                  <a:lnTo>
                    <a:pt x="49" y="2"/>
                  </a:lnTo>
                  <a:lnTo>
                    <a:pt x="42" y="0"/>
                  </a:lnTo>
                  <a:lnTo>
                    <a:pt x="34" y="0"/>
                  </a:lnTo>
                  <a:lnTo>
                    <a:pt x="34" y="0"/>
                  </a:lnTo>
                  <a:lnTo>
                    <a:pt x="27" y="0"/>
                  </a:lnTo>
                  <a:lnTo>
                    <a:pt x="22" y="2"/>
                  </a:lnTo>
                  <a:lnTo>
                    <a:pt x="16" y="6"/>
                  </a:lnTo>
                  <a:lnTo>
                    <a:pt x="11" y="9"/>
                  </a:lnTo>
                  <a:lnTo>
                    <a:pt x="6" y="15"/>
                  </a:lnTo>
                  <a:lnTo>
                    <a:pt x="4" y="20"/>
                  </a:lnTo>
                  <a:lnTo>
                    <a:pt x="2" y="27"/>
                  </a:lnTo>
                  <a:lnTo>
                    <a:pt x="0" y="34"/>
                  </a:lnTo>
                  <a:lnTo>
                    <a:pt x="0" y="34"/>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61" name="Freeform 606">
              <a:extLst>
                <a:ext uri="{FF2B5EF4-FFF2-40B4-BE49-F238E27FC236}">
                  <a16:creationId xmlns:a16="http://schemas.microsoft.com/office/drawing/2014/main" id="{2BCDEEBD-7D5A-4650-9DAB-F49C0F66EAA0}"/>
                </a:ext>
              </a:extLst>
            </p:cNvPr>
            <p:cNvSpPr>
              <a:spLocks/>
            </p:cNvSpPr>
            <p:nvPr/>
          </p:nvSpPr>
          <p:spPr bwMode="auto">
            <a:xfrm>
              <a:off x="12028427" y="9444767"/>
              <a:ext cx="275137" cy="125825"/>
            </a:xfrm>
            <a:custGeom>
              <a:avLst/>
              <a:gdLst>
                <a:gd name="T0" fmla="*/ 164 w 164"/>
                <a:gd name="T1" fmla="*/ 0 h 75"/>
                <a:gd name="T2" fmla="*/ 164 w 164"/>
                <a:gd name="T3" fmla="*/ 0 h 75"/>
                <a:gd name="T4" fmla="*/ 162 w 164"/>
                <a:gd name="T5" fmla="*/ 16 h 75"/>
                <a:gd name="T6" fmla="*/ 157 w 164"/>
                <a:gd name="T7" fmla="*/ 30 h 75"/>
                <a:gd name="T8" fmla="*/ 148 w 164"/>
                <a:gd name="T9" fmla="*/ 43 h 75"/>
                <a:gd name="T10" fmla="*/ 139 w 164"/>
                <a:gd name="T11" fmla="*/ 54 h 75"/>
                <a:gd name="T12" fmla="*/ 126 w 164"/>
                <a:gd name="T13" fmla="*/ 63 h 75"/>
                <a:gd name="T14" fmla="*/ 112 w 164"/>
                <a:gd name="T15" fmla="*/ 70 h 75"/>
                <a:gd name="T16" fmla="*/ 98 w 164"/>
                <a:gd name="T17" fmla="*/ 75 h 75"/>
                <a:gd name="T18" fmla="*/ 81 w 164"/>
                <a:gd name="T19" fmla="*/ 75 h 75"/>
                <a:gd name="T20" fmla="*/ 81 w 164"/>
                <a:gd name="T21" fmla="*/ 75 h 75"/>
                <a:gd name="T22" fmla="*/ 67 w 164"/>
                <a:gd name="T23" fmla="*/ 75 h 75"/>
                <a:gd name="T24" fmla="*/ 51 w 164"/>
                <a:gd name="T25" fmla="*/ 70 h 75"/>
                <a:gd name="T26" fmla="*/ 38 w 164"/>
                <a:gd name="T27" fmla="*/ 63 h 75"/>
                <a:gd name="T28" fmla="*/ 26 w 164"/>
                <a:gd name="T29" fmla="*/ 54 h 75"/>
                <a:gd name="T30" fmla="*/ 17 w 164"/>
                <a:gd name="T31" fmla="*/ 43 h 75"/>
                <a:gd name="T32" fmla="*/ 8 w 164"/>
                <a:gd name="T33" fmla="*/ 30 h 75"/>
                <a:gd name="T34" fmla="*/ 2 w 164"/>
                <a:gd name="T35" fmla="*/ 16 h 75"/>
                <a:gd name="T36" fmla="*/ 0 w 164"/>
                <a:gd name="T37" fmla="*/ 0 h 75"/>
                <a:gd name="T38" fmla="*/ 164 w 164"/>
                <a:gd name="T3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75">
                  <a:moveTo>
                    <a:pt x="164" y="0"/>
                  </a:moveTo>
                  <a:lnTo>
                    <a:pt x="164" y="0"/>
                  </a:lnTo>
                  <a:lnTo>
                    <a:pt x="162" y="16"/>
                  </a:lnTo>
                  <a:lnTo>
                    <a:pt x="157" y="30"/>
                  </a:lnTo>
                  <a:lnTo>
                    <a:pt x="148" y="43"/>
                  </a:lnTo>
                  <a:lnTo>
                    <a:pt x="139" y="54"/>
                  </a:lnTo>
                  <a:lnTo>
                    <a:pt x="126" y="63"/>
                  </a:lnTo>
                  <a:lnTo>
                    <a:pt x="112" y="70"/>
                  </a:lnTo>
                  <a:lnTo>
                    <a:pt x="98" y="75"/>
                  </a:lnTo>
                  <a:lnTo>
                    <a:pt x="81" y="75"/>
                  </a:lnTo>
                  <a:lnTo>
                    <a:pt x="81" y="75"/>
                  </a:lnTo>
                  <a:lnTo>
                    <a:pt x="67" y="75"/>
                  </a:lnTo>
                  <a:lnTo>
                    <a:pt x="51" y="70"/>
                  </a:lnTo>
                  <a:lnTo>
                    <a:pt x="38" y="63"/>
                  </a:lnTo>
                  <a:lnTo>
                    <a:pt x="26" y="54"/>
                  </a:lnTo>
                  <a:lnTo>
                    <a:pt x="17" y="43"/>
                  </a:lnTo>
                  <a:lnTo>
                    <a:pt x="8" y="30"/>
                  </a:lnTo>
                  <a:lnTo>
                    <a:pt x="2" y="16"/>
                  </a:lnTo>
                  <a:lnTo>
                    <a:pt x="0" y="0"/>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62" name="Freeform 608">
              <a:extLst>
                <a:ext uri="{FF2B5EF4-FFF2-40B4-BE49-F238E27FC236}">
                  <a16:creationId xmlns:a16="http://schemas.microsoft.com/office/drawing/2014/main" id="{B8D41AF3-050D-473F-AC1B-9B805E4E62C8}"/>
                </a:ext>
              </a:extLst>
            </p:cNvPr>
            <p:cNvSpPr>
              <a:spLocks/>
            </p:cNvSpPr>
            <p:nvPr/>
          </p:nvSpPr>
          <p:spPr bwMode="auto">
            <a:xfrm>
              <a:off x="12509917" y="8716661"/>
              <a:ext cx="87239" cy="494911"/>
            </a:xfrm>
            <a:custGeom>
              <a:avLst/>
              <a:gdLst>
                <a:gd name="T0" fmla="*/ 9 w 52"/>
                <a:gd name="T1" fmla="*/ 295 h 295"/>
                <a:gd name="T2" fmla="*/ 9 w 52"/>
                <a:gd name="T3" fmla="*/ 295 h 295"/>
                <a:gd name="T4" fmla="*/ 9 w 52"/>
                <a:gd name="T5" fmla="*/ 212 h 295"/>
                <a:gd name="T6" fmla="*/ 7 w 52"/>
                <a:gd name="T7" fmla="*/ 142 h 295"/>
                <a:gd name="T8" fmla="*/ 5 w 52"/>
                <a:gd name="T9" fmla="*/ 108 h 295"/>
                <a:gd name="T10" fmla="*/ 1 w 52"/>
                <a:gd name="T11" fmla="*/ 81 h 295"/>
                <a:gd name="T12" fmla="*/ 1 w 52"/>
                <a:gd name="T13" fmla="*/ 81 h 295"/>
                <a:gd name="T14" fmla="*/ 0 w 52"/>
                <a:gd name="T15" fmla="*/ 63 h 295"/>
                <a:gd name="T16" fmla="*/ 1 w 52"/>
                <a:gd name="T17" fmla="*/ 47 h 295"/>
                <a:gd name="T18" fmla="*/ 5 w 52"/>
                <a:gd name="T19" fmla="*/ 32 h 295"/>
                <a:gd name="T20" fmla="*/ 10 w 52"/>
                <a:gd name="T21" fmla="*/ 22 h 295"/>
                <a:gd name="T22" fmla="*/ 16 w 52"/>
                <a:gd name="T23" fmla="*/ 13 h 295"/>
                <a:gd name="T24" fmla="*/ 19 w 52"/>
                <a:gd name="T25" fmla="*/ 5 h 295"/>
                <a:gd name="T26" fmla="*/ 25 w 52"/>
                <a:gd name="T27" fmla="*/ 0 h 295"/>
                <a:gd name="T28" fmla="*/ 25 w 52"/>
                <a:gd name="T29" fmla="*/ 0 h 295"/>
                <a:gd name="T30" fmla="*/ 30 w 52"/>
                <a:gd name="T31" fmla="*/ 7 h 295"/>
                <a:gd name="T32" fmla="*/ 36 w 52"/>
                <a:gd name="T33" fmla="*/ 20 h 295"/>
                <a:gd name="T34" fmla="*/ 41 w 52"/>
                <a:gd name="T35" fmla="*/ 34 h 295"/>
                <a:gd name="T36" fmla="*/ 46 w 52"/>
                <a:gd name="T37" fmla="*/ 54 h 295"/>
                <a:gd name="T38" fmla="*/ 52 w 52"/>
                <a:gd name="T39" fmla="*/ 79 h 295"/>
                <a:gd name="T40" fmla="*/ 52 w 52"/>
                <a:gd name="T41" fmla="*/ 108 h 295"/>
                <a:gd name="T42" fmla="*/ 50 w 52"/>
                <a:gd name="T43" fmla="*/ 142 h 295"/>
                <a:gd name="T44" fmla="*/ 50 w 52"/>
                <a:gd name="T45" fmla="*/ 142 h 295"/>
                <a:gd name="T46" fmla="*/ 46 w 52"/>
                <a:gd name="T47" fmla="*/ 166 h 295"/>
                <a:gd name="T48" fmla="*/ 39 w 52"/>
                <a:gd name="T49" fmla="*/ 191 h 295"/>
                <a:gd name="T50" fmla="*/ 27 w 52"/>
                <a:gd name="T51" fmla="*/ 239 h 295"/>
                <a:gd name="T52" fmla="*/ 9 w 52"/>
                <a:gd name="T53" fmla="*/ 295 h 295"/>
                <a:gd name="T54" fmla="*/ 9 w 52"/>
                <a:gd name="T55"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295">
                  <a:moveTo>
                    <a:pt x="9" y="295"/>
                  </a:moveTo>
                  <a:lnTo>
                    <a:pt x="9" y="295"/>
                  </a:lnTo>
                  <a:lnTo>
                    <a:pt x="9" y="212"/>
                  </a:lnTo>
                  <a:lnTo>
                    <a:pt x="7" y="142"/>
                  </a:lnTo>
                  <a:lnTo>
                    <a:pt x="5" y="108"/>
                  </a:lnTo>
                  <a:lnTo>
                    <a:pt x="1" y="81"/>
                  </a:lnTo>
                  <a:lnTo>
                    <a:pt x="1" y="81"/>
                  </a:lnTo>
                  <a:lnTo>
                    <a:pt x="0" y="63"/>
                  </a:lnTo>
                  <a:lnTo>
                    <a:pt x="1" y="47"/>
                  </a:lnTo>
                  <a:lnTo>
                    <a:pt x="5" y="32"/>
                  </a:lnTo>
                  <a:lnTo>
                    <a:pt x="10" y="22"/>
                  </a:lnTo>
                  <a:lnTo>
                    <a:pt x="16" y="13"/>
                  </a:lnTo>
                  <a:lnTo>
                    <a:pt x="19" y="5"/>
                  </a:lnTo>
                  <a:lnTo>
                    <a:pt x="25" y="0"/>
                  </a:lnTo>
                  <a:lnTo>
                    <a:pt x="25" y="0"/>
                  </a:lnTo>
                  <a:lnTo>
                    <a:pt x="30" y="7"/>
                  </a:lnTo>
                  <a:lnTo>
                    <a:pt x="36" y="20"/>
                  </a:lnTo>
                  <a:lnTo>
                    <a:pt x="41" y="34"/>
                  </a:lnTo>
                  <a:lnTo>
                    <a:pt x="46" y="54"/>
                  </a:lnTo>
                  <a:lnTo>
                    <a:pt x="52" y="79"/>
                  </a:lnTo>
                  <a:lnTo>
                    <a:pt x="52" y="108"/>
                  </a:lnTo>
                  <a:lnTo>
                    <a:pt x="50" y="142"/>
                  </a:lnTo>
                  <a:lnTo>
                    <a:pt x="50" y="142"/>
                  </a:lnTo>
                  <a:lnTo>
                    <a:pt x="46" y="166"/>
                  </a:lnTo>
                  <a:lnTo>
                    <a:pt x="39" y="191"/>
                  </a:lnTo>
                  <a:lnTo>
                    <a:pt x="27" y="239"/>
                  </a:lnTo>
                  <a:lnTo>
                    <a:pt x="9" y="295"/>
                  </a:lnTo>
                  <a:lnTo>
                    <a:pt x="9" y="295"/>
                  </a:lnTo>
                  <a:close/>
                </a:path>
              </a:pathLst>
            </a:custGeom>
            <a:solidFill>
              <a:srgbClr val="4E8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63" name="Freeform 609">
              <a:extLst>
                <a:ext uri="{FF2B5EF4-FFF2-40B4-BE49-F238E27FC236}">
                  <a16:creationId xmlns:a16="http://schemas.microsoft.com/office/drawing/2014/main" id="{91F7A023-1877-48AF-B80A-15053A97CFBA}"/>
                </a:ext>
              </a:extLst>
            </p:cNvPr>
            <p:cNvSpPr>
              <a:spLocks/>
            </p:cNvSpPr>
            <p:nvPr/>
          </p:nvSpPr>
          <p:spPr bwMode="auto">
            <a:xfrm>
              <a:off x="11736513" y="8716661"/>
              <a:ext cx="87239" cy="494911"/>
            </a:xfrm>
            <a:custGeom>
              <a:avLst/>
              <a:gdLst>
                <a:gd name="T0" fmla="*/ 45 w 52"/>
                <a:gd name="T1" fmla="*/ 295 h 295"/>
                <a:gd name="T2" fmla="*/ 45 w 52"/>
                <a:gd name="T3" fmla="*/ 295 h 295"/>
                <a:gd name="T4" fmla="*/ 45 w 52"/>
                <a:gd name="T5" fmla="*/ 212 h 295"/>
                <a:gd name="T6" fmla="*/ 47 w 52"/>
                <a:gd name="T7" fmla="*/ 142 h 295"/>
                <a:gd name="T8" fmla="*/ 48 w 52"/>
                <a:gd name="T9" fmla="*/ 108 h 295"/>
                <a:gd name="T10" fmla="*/ 52 w 52"/>
                <a:gd name="T11" fmla="*/ 81 h 295"/>
                <a:gd name="T12" fmla="*/ 52 w 52"/>
                <a:gd name="T13" fmla="*/ 81 h 295"/>
                <a:gd name="T14" fmla="*/ 52 w 52"/>
                <a:gd name="T15" fmla="*/ 63 h 295"/>
                <a:gd name="T16" fmla="*/ 52 w 52"/>
                <a:gd name="T17" fmla="*/ 47 h 295"/>
                <a:gd name="T18" fmla="*/ 47 w 52"/>
                <a:gd name="T19" fmla="*/ 32 h 295"/>
                <a:gd name="T20" fmla="*/ 43 w 52"/>
                <a:gd name="T21" fmla="*/ 22 h 295"/>
                <a:gd name="T22" fmla="*/ 38 w 52"/>
                <a:gd name="T23" fmla="*/ 13 h 295"/>
                <a:gd name="T24" fmla="*/ 32 w 52"/>
                <a:gd name="T25" fmla="*/ 5 h 295"/>
                <a:gd name="T26" fmla="*/ 29 w 52"/>
                <a:gd name="T27" fmla="*/ 0 h 295"/>
                <a:gd name="T28" fmla="*/ 29 w 52"/>
                <a:gd name="T29" fmla="*/ 0 h 295"/>
                <a:gd name="T30" fmla="*/ 23 w 52"/>
                <a:gd name="T31" fmla="*/ 7 h 295"/>
                <a:gd name="T32" fmla="*/ 18 w 52"/>
                <a:gd name="T33" fmla="*/ 20 h 295"/>
                <a:gd name="T34" fmla="*/ 11 w 52"/>
                <a:gd name="T35" fmla="*/ 34 h 295"/>
                <a:gd name="T36" fmla="*/ 5 w 52"/>
                <a:gd name="T37" fmla="*/ 54 h 295"/>
                <a:gd name="T38" fmla="*/ 2 w 52"/>
                <a:gd name="T39" fmla="*/ 79 h 295"/>
                <a:gd name="T40" fmla="*/ 0 w 52"/>
                <a:gd name="T41" fmla="*/ 108 h 295"/>
                <a:gd name="T42" fmla="*/ 3 w 52"/>
                <a:gd name="T43" fmla="*/ 142 h 295"/>
                <a:gd name="T44" fmla="*/ 3 w 52"/>
                <a:gd name="T45" fmla="*/ 142 h 295"/>
                <a:gd name="T46" fmla="*/ 7 w 52"/>
                <a:gd name="T47" fmla="*/ 166 h 295"/>
                <a:gd name="T48" fmla="*/ 12 w 52"/>
                <a:gd name="T49" fmla="*/ 191 h 295"/>
                <a:gd name="T50" fmla="*/ 27 w 52"/>
                <a:gd name="T51" fmla="*/ 239 h 295"/>
                <a:gd name="T52" fmla="*/ 45 w 52"/>
                <a:gd name="T53" fmla="*/ 295 h 295"/>
                <a:gd name="T54" fmla="*/ 45 w 52"/>
                <a:gd name="T55"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295">
                  <a:moveTo>
                    <a:pt x="45" y="295"/>
                  </a:moveTo>
                  <a:lnTo>
                    <a:pt x="45" y="295"/>
                  </a:lnTo>
                  <a:lnTo>
                    <a:pt x="45" y="212"/>
                  </a:lnTo>
                  <a:lnTo>
                    <a:pt x="47" y="142"/>
                  </a:lnTo>
                  <a:lnTo>
                    <a:pt x="48" y="108"/>
                  </a:lnTo>
                  <a:lnTo>
                    <a:pt x="52" y="81"/>
                  </a:lnTo>
                  <a:lnTo>
                    <a:pt x="52" y="81"/>
                  </a:lnTo>
                  <a:lnTo>
                    <a:pt x="52" y="63"/>
                  </a:lnTo>
                  <a:lnTo>
                    <a:pt x="52" y="47"/>
                  </a:lnTo>
                  <a:lnTo>
                    <a:pt x="47" y="32"/>
                  </a:lnTo>
                  <a:lnTo>
                    <a:pt x="43" y="22"/>
                  </a:lnTo>
                  <a:lnTo>
                    <a:pt x="38" y="13"/>
                  </a:lnTo>
                  <a:lnTo>
                    <a:pt x="32" y="5"/>
                  </a:lnTo>
                  <a:lnTo>
                    <a:pt x="29" y="0"/>
                  </a:lnTo>
                  <a:lnTo>
                    <a:pt x="29" y="0"/>
                  </a:lnTo>
                  <a:lnTo>
                    <a:pt x="23" y="7"/>
                  </a:lnTo>
                  <a:lnTo>
                    <a:pt x="18" y="20"/>
                  </a:lnTo>
                  <a:lnTo>
                    <a:pt x="11" y="34"/>
                  </a:lnTo>
                  <a:lnTo>
                    <a:pt x="5" y="54"/>
                  </a:lnTo>
                  <a:lnTo>
                    <a:pt x="2" y="79"/>
                  </a:lnTo>
                  <a:lnTo>
                    <a:pt x="0" y="108"/>
                  </a:lnTo>
                  <a:lnTo>
                    <a:pt x="3" y="142"/>
                  </a:lnTo>
                  <a:lnTo>
                    <a:pt x="3" y="142"/>
                  </a:lnTo>
                  <a:lnTo>
                    <a:pt x="7" y="166"/>
                  </a:lnTo>
                  <a:lnTo>
                    <a:pt x="12" y="191"/>
                  </a:lnTo>
                  <a:lnTo>
                    <a:pt x="27" y="239"/>
                  </a:lnTo>
                  <a:lnTo>
                    <a:pt x="45" y="295"/>
                  </a:lnTo>
                  <a:lnTo>
                    <a:pt x="45" y="295"/>
                  </a:lnTo>
                  <a:close/>
                </a:path>
              </a:pathLst>
            </a:custGeom>
            <a:solidFill>
              <a:srgbClr val="4E8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64" name="Freeform 610">
              <a:extLst>
                <a:ext uri="{FF2B5EF4-FFF2-40B4-BE49-F238E27FC236}">
                  <a16:creationId xmlns:a16="http://schemas.microsoft.com/office/drawing/2014/main" id="{EC8507F9-8B3F-43E5-95B1-9B152F0C4DA2}"/>
                </a:ext>
              </a:extLst>
            </p:cNvPr>
            <p:cNvSpPr>
              <a:spLocks/>
            </p:cNvSpPr>
            <p:nvPr/>
          </p:nvSpPr>
          <p:spPr bwMode="auto">
            <a:xfrm>
              <a:off x="11650953" y="8490176"/>
              <a:ext cx="904261" cy="437871"/>
            </a:xfrm>
            <a:custGeom>
              <a:avLst/>
              <a:gdLst>
                <a:gd name="T0" fmla="*/ 245 w 539"/>
                <a:gd name="T1" fmla="*/ 41 h 261"/>
                <a:gd name="T2" fmla="*/ 211 w 539"/>
                <a:gd name="T3" fmla="*/ 43 h 261"/>
                <a:gd name="T4" fmla="*/ 179 w 539"/>
                <a:gd name="T5" fmla="*/ 40 h 261"/>
                <a:gd name="T6" fmla="*/ 150 w 539"/>
                <a:gd name="T7" fmla="*/ 29 h 261"/>
                <a:gd name="T8" fmla="*/ 125 w 539"/>
                <a:gd name="T9" fmla="*/ 7 h 261"/>
                <a:gd name="T10" fmla="*/ 123 w 539"/>
                <a:gd name="T11" fmla="*/ 7 h 261"/>
                <a:gd name="T12" fmla="*/ 123 w 539"/>
                <a:gd name="T13" fmla="*/ 11 h 261"/>
                <a:gd name="T14" fmla="*/ 125 w 539"/>
                <a:gd name="T15" fmla="*/ 40 h 261"/>
                <a:gd name="T16" fmla="*/ 134 w 539"/>
                <a:gd name="T17" fmla="*/ 63 h 261"/>
                <a:gd name="T18" fmla="*/ 141 w 539"/>
                <a:gd name="T19" fmla="*/ 72 h 261"/>
                <a:gd name="T20" fmla="*/ 141 w 539"/>
                <a:gd name="T21" fmla="*/ 74 h 261"/>
                <a:gd name="T22" fmla="*/ 116 w 539"/>
                <a:gd name="T23" fmla="*/ 74 h 261"/>
                <a:gd name="T24" fmla="*/ 87 w 539"/>
                <a:gd name="T25" fmla="*/ 68 h 261"/>
                <a:gd name="T26" fmla="*/ 58 w 539"/>
                <a:gd name="T27" fmla="*/ 54 h 261"/>
                <a:gd name="T28" fmla="*/ 47 w 539"/>
                <a:gd name="T29" fmla="*/ 47 h 261"/>
                <a:gd name="T30" fmla="*/ 24 w 539"/>
                <a:gd name="T31" fmla="*/ 20 h 261"/>
                <a:gd name="T32" fmla="*/ 11 w 539"/>
                <a:gd name="T33" fmla="*/ 0 h 261"/>
                <a:gd name="T34" fmla="*/ 9 w 539"/>
                <a:gd name="T35" fmla="*/ 0 h 261"/>
                <a:gd name="T36" fmla="*/ 2 w 539"/>
                <a:gd name="T37" fmla="*/ 13 h 261"/>
                <a:gd name="T38" fmla="*/ 0 w 539"/>
                <a:gd name="T39" fmla="*/ 43 h 261"/>
                <a:gd name="T40" fmla="*/ 8 w 539"/>
                <a:gd name="T41" fmla="*/ 77 h 261"/>
                <a:gd name="T42" fmla="*/ 20 w 539"/>
                <a:gd name="T43" fmla="*/ 112 h 261"/>
                <a:gd name="T44" fmla="*/ 29 w 539"/>
                <a:gd name="T45" fmla="*/ 126 h 261"/>
                <a:gd name="T46" fmla="*/ 53 w 539"/>
                <a:gd name="T47" fmla="*/ 155 h 261"/>
                <a:gd name="T48" fmla="*/ 83 w 539"/>
                <a:gd name="T49" fmla="*/ 182 h 261"/>
                <a:gd name="T50" fmla="*/ 119 w 539"/>
                <a:gd name="T51" fmla="*/ 205 h 261"/>
                <a:gd name="T52" fmla="*/ 159 w 539"/>
                <a:gd name="T53" fmla="*/ 225 h 261"/>
                <a:gd name="T54" fmla="*/ 202 w 539"/>
                <a:gd name="T55" fmla="*/ 239 h 261"/>
                <a:gd name="T56" fmla="*/ 245 w 539"/>
                <a:gd name="T57" fmla="*/ 252 h 261"/>
                <a:gd name="T58" fmla="*/ 288 w 539"/>
                <a:gd name="T59" fmla="*/ 259 h 261"/>
                <a:gd name="T60" fmla="*/ 333 w 539"/>
                <a:gd name="T61" fmla="*/ 261 h 261"/>
                <a:gd name="T62" fmla="*/ 353 w 539"/>
                <a:gd name="T63" fmla="*/ 261 h 261"/>
                <a:gd name="T64" fmla="*/ 395 w 539"/>
                <a:gd name="T65" fmla="*/ 256 h 261"/>
                <a:gd name="T66" fmla="*/ 431 w 539"/>
                <a:gd name="T67" fmla="*/ 247 h 261"/>
                <a:gd name="T68" fmla="*/ 463 w 539"/>
                <a:gd name="T69" fmla="*/ 234 h 261"/>
                <a:gd name="T70" fmla="*/ 492 w 539"/>
                <a:gd name="T71" fmla="*/ 218 h 261"/>
                <a:gd name="T72" fmla="*/ 513 w 539"/>
                <a:gd name="T73" fmla="*/ 198 h 261"/>
                <a:gd name="T74" fmla="*/ 530 w 539"/>
                <a:gd name="T75" fmla="*/ 176 h 261"/>
                <a:gd name="T76" fmla="*/ 539 w 539"/>
                <a:gd name="T77" fmla="*/ 153 h 261"/>
                <a:gd name="T78" fmla="*/ 539 w 539"/>
                <a:gd name="T79" fmla="*/ 140 h 261"/>
                <a:gd name="T80" fmla="*/ 535 w 539"/>
                <a:gd name="T81" fmla="*/ 106 h 261"/>
                <a:gd name="T82" fmla="*/ 528 w 539"/>
                <a:gd name="T83" fmla="*/ 85 h 261"/>
                <a:gd name="T84" fmla="*/ 515 w 539"/>
                <a:gd name="T85" fmla="*/ 67 h 261"/>
                <a:gd name="T86" fmla="*/ 497 w 539"/>
                <a:gd name="T87" fmla="*/ 52 h 261"/>
                <a:gd name="T88" fmla="*/ 474 w 539"/>
                <a:gd name="T89" fmla="*/ 40 h 261"/>
                <a:gd name="T90" fmla="*/ 445 w 539"/>
                <a:gd name="T91" fmla="*/ 32 h 261"/>
                <a:gd name="T92" fmla="*/ 409 w 539"/>
                <a:gd name="T93" fmla="*/ 29 h 261"/>
                <a:gd name="T94" fmla="*/ 389 w 539"/>
                <a:gd name="T95" fmla="*/ 27 h 261"/>
                <a:gd name="T96" fmla="*/ 315 w 539"/>
                <a:gd name="T97" fmla="*/ 34 h 261"/>
                <a:gd name="T98" fmla="*/ 245 w 539"/>
                <a:gd name="T99" fmla="*/ 4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9" h="261">
                  <a:moveTo>
                    <a:pt x="245" y="41"/>
                  </a:moveTo>
                  <a:lnTo>
                    <a:pt x="245" y="41"/>
                  </a:lnTo>
                  <a:lnTo>
                    <a:pt x="227" y="43"/>
                  </a:lnTo>
                  <a:lnTo>
                    <a:pt x="211" y="43"/>
                  </a:lnTo>
                  <a:lnTo>
                    <a:pt x="193" y="41"/>
                  </a:lnTo>
                  <a:lnTo>
                    <a:pt x="179" y="40"/>
                  </a:lnTo>
                  <a:lnTo>
                    <a:pt x="162" y="34"/>
                  </a:lnTo>
                  <a:lnTo>
                    <a:pt x="150" y="29"/>
                  </a:lnTo>
                  <a:lnTo>
                    <a:pt x="135" y="20"/>
                  </a:lnTo>
                  <a:lnTo>
                    <a:pt x="125" y="7"/>
                  </a:lnTo>
                  <a:lnTo>
                    <a:pt x="125" y="7"/>
                  </a:lnTo>
                  <a:lnTo>
                    <a:pt x="123" y="7"/>
                  </a:lnTo>
                  <a:lnTo>
                    <a:pt x="123" y="7"/>
                  </a:lnTo>
                  <a:lnTo>
                    <a:pt x="123" y="11"/>
                  </a:lnTo>
                  <a:lnTo>
                    <a:pt x="123" y="29"/>
                  </a:lnTo>
                  <a:lnTo>
                    <a:pt x="125" y="40"/>
                  </a:lnTo>
                  <a:lnTo>
                    <a:pt x="130" y="50"/>
                  </a:lnTo>
                  <a:lnTo>
                    <a:pt x="134" y="63"/>
                  </a:lnTo>
                  <a:lnTo>
                    <a:pt x="141" y="72"/>
                  </a:lnTo>
                  <a:lnTo>
                    <a:pt x="141" y="72"/>
                  </a:lnTo>
                  <a:lnTo>
                    <a:pt x="141" y="74"/>
                  </a:lnTo>
                  <a:lnTo>
                    <a:pt x="141" y="74"/>
                  </a:lnTo>
                  <a:lnTo>
                    <a:pt x="135" y="76"/>
                  </a:lnTo>
                  <a:lnTo>
                    <a:pt x="116" y="74"/>
                  </a:lnTo>
                  <a:lnTo>
                    <a:pt x="101" y="72"/>
                  </a:lnTo>
                  <a:lnTo>
                    <a:pt x="87" y="68"/>
                  </a:lnTo>
                  <a:lnTo>
                    <a:pt x="72" y="63"/>
                  </a:lnTo>
                  <a:lnTo>
                    <a:pt x="58" y="54"/>
                  </a:lnTo>
                  <a:lnTo>
                    <a:pt x="58" y="54"/>
                  </a:lnTo>
                  <a:lnTo>
                    <a:pt x="47" y="47"/>
                  </a:lnTo>
                  <a:lnTo>
                    <a:pt x="38" y="38"/>
                  </a:lnTo>
                  <a:lnTo>
                    <a:pt x="24" y="20"/>
                  </a:lnTo>
                  <a:lnTo>
                    <a:pt x="15" y="4"/>
                  </a:lnTo>
                  <a:lnTo>
                    <a:pt x="11" y="0"/>
                  </a:lnTo>
                  <a:lnTo>
                    <a:pt x="9" y="0"/>
                  </a:lnTo>
                  <a:lnTo>
                    <a:pt x="9" y="0"/>
                  </a:lnTo>
                  <a:lnTo>
                    <a:pt x="6" y="5"/>
                  </a:lnTo>
                  <a:lnTo>
                    <a:pt x="2" y="13"/>
                  </a:lnTo>
                  <a:lnTo>
                    <a:pt x="0" y="27"/>
                  </a:lnTo>
                  <a:lnTo>
                    <a:pt x="0" y="43"/>
                  </a:lnTo>
                  <a:lnTo>
                    <a:pt x="2" y="59"/>
                  </a:lnTo>
                  <a:lnTo>
                    <a:pt x="8" y="77"/>
                  </a:lnTo>
                  <a:lnTo>
                    <a:pt x="13" y="95"/>
                  </a:lnTo>
                  <a:lnTo>
                    <a:pt x="20" y="112"/>
                  </a:lnTo>
                  <a:lnTo>
                    <a:pt x="29" y="126"/>
                  </a:lnTo>
                  <a:lnTo>
                    <a:pt x="29" y="126"/>
                  </a:lnTo>
                  <a:lnTo>
                    <a:pt x="40" y="140"/>
                  </a:lnTo>
                  <a:lnTo>
                    <a:pt x="53" y="155"/>
                  </a:lnTo>
                  <a:lnTo>
                    <a:pt x="69" y="167"/>
                  </a:lnTo>
                  <a:lnTo>
                    <a:pt x="83" y="182"/>
                  </a:lnTo>
                  <a:lnTo>
                    <a:pt x="101" y="193"/>
                  </a:lnTo>
                  <a:lnTo>
                    <a:pt x="119" y="205"/>
                  </a:lnTo>
                  <a:lnTo>
                    <a:pt x="139" y="214"/>
                  </a:lnTo>
                  <a:lnTo>
                    <a:pt x="159" y="225"/>
                  </a:lnTo>
                  <a:lnTo>
                    <a:pt x="180" y="232"/>
                  </a:lnTo>
                  <a:lnTo>
                    <a:pt x="202" y="239"/>
                  </a:lnTo>
                  <a:lnTo>
                    <a:pt x="224" y="247"/>
                  </a:lnTo>
                  <a:lnTo>
                    <a:pt x="245" y="252"/>
                  </a:lnTo>
                  <a:lnTo>
                    <a:pt x="267" y="256"/>
                  </a:lnTo>
                  <a:lnTo>
                    <a:pt x="288" y="259"/>
                  </a:lnTo>
                  <a:lnTo>
                    <a:pt x="312" y="261"/>
                  </a:lnTo>
                  <a:lnTo>
                    <a:pt x="333" y="261"/>
                  </a:lnTo>
                  <a:lnTo>
                    <a:pt x="333" y="261"/>
                  </a:lnTo>
                  <a:lnTo>
                    <a:pt x="353" y="261"/>
                  </a:lnTo>
                  <a:lnTo>
                    <a:pt x="375" y="259"/>
                  </a:lnTo>
                  <a:lnTo>
                    <a:pt x="395" y="256"/>
                  </a:lnTo>
                  <a:lnTo>
                    <a:pt x="413" y="252"/>
                  </a:lnTo>
                  <a:lnTo>
                    <a:pt x="431" y="247"/>
                  </a:lnTo>
                  <a:lnTo>
                    <a:pt x="449" y="241"/>
                  </a:lnTo>
                  <a:lnTo>
                    <a:pt x="463" y="234"/>
                  </a:lnTo>
                  <a:lnTo>
                    <a:pt x="479" y="227"/>
                  </a:lnTo>
                  <a:lnTo>
                    <a:pt x="492" y="218"/>
                  </a:lnTo>
                  <a:lnTo>
                    <a:pt x="504" y="209"/>
                  </a:lnTo>
                  <a:lnTo>
                    <a:pt x="513" y="198"/>
                  </a:lnTo>
                  <a:lnTo>
                    <a:pt x="522" y="187"/>
                  </a:lnTo>
                  <a:lnTo>
                    <a:pt x="530" y="176"/>
                  </a:lnTo>
                  <a:lnTo>
                    <a:pt x="535" y="166"/>
                  </a:lnTo>
                  <a:lnTo>
                    <a:pt x="539" y="153"/>
                  </a:lnTo>
                  <a:lnTo>
                    <a:pt x="539" y="140"/>
                  </a:lnTo>
                  <a:lnTo>
                    <a:pt x="539" y="140"/>
                  </a:lnTo>
                  <a:lnTo>
                    <a:pt x="537" y="117"/>
                  </a:lnTo>
                  <a:lnTo>
                    <a:pt x="535" y="106"/>
                  </a:lnTo>
                  <a:lnTo>
                    <a:pt x="531" y="95"/>
                  </a:lnTo>
                  <a:lnTo>
                    <a:pt x="528" y="85"/>
                  </a:lnTo>
                  <a:lnTo>
                    <a:pt x="521" y="76"/>
                  </a:lnTo>
                  <a:lnTo>
                    <a:pt x="515" y="67"/>
                  </a:lnTo>
                  <a:lnTo>
                    <a:pt x="506" y="59"/>
                  </a:lnTo>
                  <a:lnTo>
                    <a:pt x="497" y="52"/>
                  </a:lnTo>
                  <a:lnTo>
                    <a:pt x="486" y="45"/>
                  </a:lnTo>
                  <a:lnTo>
                    <a:pt x="474" y="40"/>
                  </a:lnTo>
                  <a:lnTo>
                    <a:pt x="459" y="36"/>
                  </a:lnTo>
                  <a:lnTo>
                    <a:pt x="445" y="32"/>
                  </a:lnTo>
                  <a:lnTo>
                    <a:pt x="427" y="29"/>
                  </a:lnTo>
                  <a:lnTo>
                    <a:pt x="409" y="29"/>
                  </a:lnTo>
                  <a:lnTo>
                    <a:pt x="389" y="27"/>
                  </a:lnTo>
                  <a:lnTo>
                    <a:pt x="389" y="27"/>
                  </a:lnTo>
                  <a:lnTo>
                    <a:pt x="357" y="29"/>
                  </a:lnTo>
                  <a:lnTo>
                    <a:pt x="315" y="34"/>
                  </a:lnTo>
                  <a:lnTo>
                    <a:pt x="245" y="41"/>
                  </a:lnTo>
                  <a:lnTo>
                    <a:pt x="245" y="41"/>
                  </a:lnTo>
                  <a:close/>
                </a:path>
              </a:pathLst>
            </a:custGeom>
            <a:solidFill>
              <a:srgbClr val="74A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65" name="Freeform 611">
              <a:extLst>
                <a:ext uri="{FF2B5EF4-FFF2-40B4-BE49-F238E27FC236}">
                  <a16:creationId xmlns:a16="http://schemas.microsoft.com/office/drawing/2014/main" id="{964960F4-823A-412D-B313-B9AF494C66E7}"/>
                </a:ext>
              </a:extLst>
            </p:cNvPr>
            <p:cNvSpPr>
              <a:spLocks/>
            </p:cNvSpPr>
            <p:nvPr/>
          </p:nvSpPr>
          <p:spPr bwMode="auto">
            <a:xfrm>
              <a:off x="11573781" y="9882637"/>
              <a:ext cx="1177720" cy="449614"/>
            </a:xfrm>
            <a:custGeom>
              <a:avLst/>
              <a:gdLst>
                <a:gd name="T0" fmla="*/ 0 w 702"/>
                <a:gd name="T1" fmla="*/ 268 h 268"/>
                <a:gd name="T2" fmla="*/ 702 w 702"/>
                <a:gd name="T3" fmla="*/ 268 h 268"/>
                <a:gd name="T4" fmla="*/ 680 w 702"/>
                <a:gd name="T5" fmla="*/ 47 h 268"/>
                <a:gd name="T6" fmla="*/ 680 w 702"/>
                <a:gd name="T7" fmla="*/ 47 h 268"/>
                <a:gd name="T8" fmla="*/ 680 w 702"/>
                <a:gd name="T9" fmla="*/ 47 h 268"/>
                <a:gd name="T10" fmla="*/ 676 w 702"/>
                <a:gd name="T11" fmla="*/ 38 h 268"/>
                <a:gd name="T12" fmla="*/ 671 w 702"/>
                <a:gd name="T13" fmla="*/ 29 h 268"/>
                <a:gd name="T14" fmla="*/ 666 w 702"/>
                <a:gd name="T15" fmla="*/ 20 h 268"/>
                <a:gd name="T16" fmla="*/ 658 w 702"/>
                <a:gd name="T17" fmla="*/ 12 h 268"/>
                <a:gd name="T18" fmla="*/ 649 w 702"/>
                <a:gd name="T19" fmla="*/ 7 h 268"/>
                <a:gd name="T20" fmla="*/ 639 w 702"/>
                <a:gd name="T21" fmla="*/ 3 h 268"/>
                <a:gd name="T22" fmla="*/ 630 w 702"/>
                <a:gd name="T23" fmla="*/ 2 h 268"/>
                <a:gd name="T24" fmla="*/ 619 w 702"/>
                <a:gd name="T25" fmla="*/ 0 h 268"/>
                <a:gd name="T26" fmla="*/ 621 w 702"/>
                <a:gd name="T27" fmla="*/ 0 h 268"/>
                <a:gd name="T28" fmla="*/ 90 w 702"/>
                <a:gd name="T29" fmla="*/ 0 h 268"/>
                <a:gd name="T30" fmla="*/ 95 w 702"/>
                <a:gd name="T31" fmla="*/ 3 h 268"/>
                <a:gd name="T32" fmla="*/ 95 w 702"/>
                <a:gd name="T33" fmla="*/ 3 h 268"/>
                <a:gd name="T34" fmla="*/ 88 w 702"/>
                <a:gd name="T35" fmla="*/ 2 h 268"/>
                <a:gd name="T36" fmla="*/ 88 w 702"/>
                <a:gd name="T37" fmla="*/ 2 h 268"/>
                <a:gd name="T38" fmla="*/ 75 w 702"/>
                <a:gd name="T39" fmla="*/ 0 h 268"/>
                <a:gd name="T40" fmla="*/ 64 w 702"/>
                <a:gd name="T41" fmla="*/ 2 h 268"/>
                <a:gd name="T42" fmla="*/ 54 w 702"/>
                <a:gd name="T43" fmla="*/ 5 h 268"/>
                <a:gd name="T44" fmla="*/ 43 w 702"/>
                <a:gd name="T45" fmla="*/ 11 h 268"/>
                <a:gd name="T46" fmla="*/ 34 w 702"/>
                <a:gd name="T47" fmla="*/ 18 h 268"/>
                <a:gd name="T48" fmla="*/ 27 w 702"/>
                <a:gd name="T49" fmla="*/ 27 h 268"/>
                <a:gd name="T50" fmla="*/ 21 w 702"/>
                <a:gd name="T51" fmla="*/ 36 h 268"/>
                <a:gd name="T52" fmla="*/ 16 w 702"/>
                <a:gd name="T53" fmla="*/ 47 h 268"/>
                <a:gd name="T54" fmla="*/ 18 w 702"/>
                <a:gd name="T55" fmla="*/ 47 h 268"/>
                <a:gd name="T56" fmla="*/ 0 w 702"/>
                <a:gd name="T57"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268">
                  <a:moveTo>
                    <a:pt x="0" y="268"/>
                  </a:moveTo>
                  <a:lnTo>
                    <a:pt x="702" y="268"/>
                  </a:lnTo>
                  <a:lnTo>
                    <a:pt x="680" y="47"/>
                  </a:lnTo>
                  <a:lnTo>
                    <a:pt x="680" y="47"/>
                  </a:lnTo>
                  <a:lnTo>
                    <a:pt x="680" y="47"/>
                  </a:lnTo>
                  <a:lnTo>
                    <a:pt x="676" y="38"/>
                  </a:lnTo>
                  <a:lnTo>
                    <a:pt x="671" y="29"/>
                  </a:lnTo>
                  <a:lnTo>
                    <a:pt x="666" y="20"/>
                  </a:lnTo>
                  <a:lnTo>
                    <a:pt x="658" y="12"/>
                  </a:lnTo>
                  <a:lnTo>
                    <a:pt x="649" y="7"/>
                  </a:lnTo>
                  <a:lnTo>
                    <a:pt x="639" y="3"/>
                  </a:lnTo>
                  <a:lnTo>
                    <a:pt x="630" y="2"/>
                  </a:lnTo>
                  <a:lnTo>
                    <a:pt x="619" y="0"/>
                  </a:lnTo>
                  <a:lnTo>
                    <a:pt x="621" y="0"/>
                  </a:lnTo>
                  <a:lnTo>
                    <a:pt x="90" y="0"/>
                  </a:lnTo>
                  <a:lnTo>
                    <a:pt x="95" y="3"/>
                  </a:lnTo>
                  <a:lnTo>
                    <a:pt x="95" y="3"/>
                  </a:lnTo>
                  <a:lnTo>
                    <a:pt x="88" y="2"/>
                  </a:lnTo>
                  <a:lnTo>
                    <a:pt x="88" y="2"/>
                  </a:lnTo>
                  <a:lnTo>
                    <a:pt x="75" y="0"/>
                  </a:lnTo>
                  <a:lnTo>
                    <a:pt x="64" y="2"/>
                  </a:lnTo>
                  <a:lnTo>
                    <a:pt x="54" y="5"/>
                  </a:lnTo>
                  <a:lnTo>
                    <a:pt x="43" y="11"/>
                  </a:lnTo>
                  <a:lnTo>
                    <a:pt x="34" y="18"/>
                  </a:lnTo>
                  <a:lnTo>
                    <a:pt x="27" y="27"/>
                  </a:lnTo>
                  <a:lnTo>
                    <a:pt x="21" y="36"/>
                  </a:lnTo>
                  <a:lnTo>
                    <a:pt x="16" y="47"/>
                  </a:lnTo>
                  <a:lnTo>
                    <a:pt x="18" y="47"/>
                  </a:lnTo>
                  <a:lnTo>
                    <a:pt x="0" y="26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66" name="Freeform 612">
              <a:extLst>
                <a:ext uri="{FF2B5EF4-FFF2-40B4-BE49-F238E27FC236}">
                  <a16:creationId xmlns:a16="http://schemas.microsoft.com/office/drawing/2014/main" id="{D7871F43-ACFA-406B-AB51-F287F9FA4406}"/>
                </a:ext>
              </a:extLst>
            </p:cNvPr>
            <p:cNvSpPr>
              <a:spLocks/>
            </p:cNvSpPr>
            <p:nvPr/>
          </p:nvSpPr>
          <p:spPr bwMode="auto">
            <a:xfrm>
              <a:off x="6765595" y="7939902"/>
              <a:ext cx="642546" cy="437871"/>
            </a:xfrm>
            <a:custGeom>
              <a:avLst/>
              <a:gdLst>
                <a:gd name="T0" fmla="*/ 227 w 383"/>
                <a:gd name="T1" fmla="*/ 108 h 261"/>
                <a:gd name="T2" fmla="*/ 257 w 383"/>
                <a:gd name="T3" fmla="*/ 132 h 261"/>
                <a:gd name="T4" fmla="*/ 279 w 383"/>
                <a:gd name="T5" fmla="*/ 141 h 261"/>
                <a:gd name="T6" fmla="*/ 301 w 383"/>
                <a:gd name="T7" fmla="*/ 143 h 261"/>
                <a:gd name="T8" fmla="*/ 313 w 383"/>
                <a:gd name="T9" fmla="*/ 143 h 261"/>
                <a:gd name="T10" fmla="*/ 313 w 383"/>
                <a:gd name="T11" fmla="*/ 144 h 261"/>
                <a:gd name="T12" fmla="*/ 292 w 383"/>
                <a:gd name="T13" fmla="*/ 164 h 261"/>
                <a:gd name="T14" fmla="*/ 274 w 383"/>
                <a:gd name="T15" fmla="*/ 173 h 261"/>
                <a:gd name="T16" fmla="*/ 274 w 383"/>
                <a:gd name="T17" fmla="*/ 173 h 261"/>
                <a:gd name="T18" fmla="*/ 290 w 383"/>
                <a:gd name="T19" fmla="*/ 186 h 261"/>
                <a:gd name="T20" fmla="*/ 319 w 383"/>
                <a:gd name="T21" fmla="*/ 197 h 261"/>
                <a:gd name="T22" fmla="*/ 331 w 383"/>
                <a:gd name="T23" fmla="*/ 198 h 261"/>
                <a:gd name="T24" fmla="*/ 349 w 383"/>
                <a:gd name="T25" fmla="*/ 198 h 261"/>
                <a:gd name="T26" fmla="*/ 380 w 383"/>
                <a:gd name="T27" fmla="*/ 189 h 261"/>
                <a:gd name="T28" fmla="*/ 383 w 383"/>
                <a:gd name="T29" fmla="*/ 189 h 261"/>
                <a:gd name="T30" fmla="*/ 382 w 383"/>
                <a:gd name="T31" fmla="*/ 198 h 261"/>
                <a:gd name="T32" fmla="*/ 371 w 383"/>
                <a:gd name="T33" fmla="*/ 218 h 261"/>
                <a:gd name="T34" fmla="*/ 351 w 383"/>
                <a:gd name="T35" fmla="*/ 236 h 261"/>
                <a:gd name="T36" fmla="*/ 328 w 383"/>
                <a:gd name="T37" fmla="*/ 249 h 261"/>
                <a:gd name="T38" fmla="*/ 317 w 383"/>
                <a:gd name="T39" fmla="*/ 254 h 261"/>
                <a:gd name="T40" fmla="*/ 288 w 383"/>
                <a:gd name="T41" fmla="*/ 260 h 261"/>
                <a:gd name="T42" fmla="*/ 259 w 383"/>
                <a:gd name="T43" fmla="*/ 261 h 261"/>
                <a:gd name="T44" fmla="*/ 196 w 383"/>
                <a:gd name="T45" fmla="*/ 252 h 261"/>
                <a:gd name="T46" fmla="*/ 133 w 383"/>
                <a:gd name="T47" fmla="*/ 231 h 261"/>
                <a:gd name="T48" fmla="*/ 77 w 383"/>
                <a:gd name="T49" fmla="*/ 197 h 261"/>
                <a:gd name="T50" fmla="*/ 54 w 383"/>
                <a:gd name="T51" fmla="*/ 177 h 261"/>
                <a:gd name="T52" fmla="*/ 20 w 383"/>
                <a:gd name="T53" fmla="*/ 134 h 261"/>
                <a:gd name="T54" fmla="*/ 2 w 383"/>
                <a:gd name="T55" fmla="*/ 89 h 261"/>
                <a:gd name="T56" fmla="*/ 0 w 383"/>
                <a:gd name="T57" fmla="*/ 69 h 261"/>
                <a:gd name="T58" fmla="*/ 4 w 383"/>
                <a:gd name="T59" fmla="*/ 51 h 261"/>
                <a:gd name="T60" fmla="*/ 13 w 383"/>
                <a:gd name="T61" fmla="*/ 35 h 261"/>
                <a:gd name="T62" fmla="*/ 23 w 383"/>
                <a:gd name="T63" fmla="*/ 20 h 261"/>
                <a:gd name="T64" fmla="*/ 50 w 383"/>
                <a:gd name="T65" fmla="*/ 4 h 261"/>
                <a:gd name="T66" fmla="*/ 76 w 383"/>
                <a:gd name="T67" fmla="*/ 0 h 261"/>
                <a:gd name="T68" fmla="*/ 104 w 383"/>
                <a:gd name="T69" fmla="*/ 8 h 261"/>
                <a:gd name="T70" fmla="*/ 149 w 383"/>
                <a:gd name="T71" fmla="*/ 35 h 261"/>
                <a:gd name="T72" fmla="*/ 167 w 383"/>
                <a:gd name="T73" fmla="*/ 51 h 261"/>
                <a:gd name="T74" fmla="*/ 227 w 383"/>
                <a:gd name="T75" fmla="*/ 10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261">
                  <a:moveTo>
                    <a:pt x="227" y="108"/>
                  </a:moveTo>
                  <a:lnTo>
                    <a:pt x="227" y="108"/>
                  </a:lnTo>
                  <a:lnTo>
                    <a:pt x="247" y="125"/>
                  </a:lnTo>
                  <a:lnTo>
                    <a:pt x="257" y="132"/>
                  </a:lnTo>
                  <a:lnTo>
                    <a:pt x="268" y="137"/>
                  </a:lnTo>
                  <a:lnTo>
                    <a:pt x="279" y="141"/>
                  </a:lnTo>
                  <a:lnTo>
                    <a:pt x="290" y="143"/>
                  </a:lnTo>
                  <a:lnTo>
                    <a:pt x="301" y="143"/>
                  </a:lnTo>
                  <a:lnTo>
                    <a:pt x="313" y="143"/>
                  </a:lnTo>
                  <a:lnTo>
                    <a:pt x="313" y="143"/>
                  </a:lnTo>
                  <a:lnTo>
                    <a:pt x="315" y="143"/>
                  </a:lnTo>
                  <a:lnTo>
                    <a:pt x="313" y="144"/>
                  </a:lnTo>
                  <a:lnTo>
                    <a:pt x="304" y="155"/>
                  </a:lnTo>
                  <a:lnTo>
                    <a:pt x="292" y="164"/>
                  </a:lnTo>
                  <a:lnTo>
                    <a:pt x="283" y="170"/>
                  </a:lnTo>
                  <a:lnTo>
                    <a:pt x="274" y="173"/>
                  </a:lnTo>
                  <a:lnTo>
                    <a:pt x="274" y="173"/>
                  </a:lnTo>
                  <a:lnTo>
                    <a:pt x="274" y="173"/>
                  </a:lnTo>
                  <a:lnTo>
                    <a:pt x="277" y="177"/>
                  </a:lnTo>
                  <a:lnTo>
                    <a:pt x="290" y="186"/>
                  </a:lnTo>
                  <a:lnTo>
                    <a:pt x="308" y="193"/>
                  </a:lnTo>
                  <a:lnTo>
                    <a:pt x="319" y="197"/>
                  </a:lnTo>
                  <a:lnTo>
                    <a:pt x="331" y="198"/>
                  </a:lnTo>
                  <a:lnTo>
                    <a:pt x="331" y="198"/>
                  </a:lnTo>
                  <a:lnTo>
                    <a:pt x="340" y="200"/>
                  </a:lnTo>
                  <a:lnTo>
                    <a:pt x="349" y="198"/>
                  </a:lnTo>
                  <a:lnTo>
                    <a:pt x="367" y="193"/>
                  </a:lnTo>
                  <a:lnTo>
                    <a:pt x="380" y="189"/>
                  </a:lnTo>
                  <a:lnTo>
                    <a:pt x="383" y="189"/>
                  </a:lnTo>
                  <a:lnTo>
                    <a:pt x="383" y="189"/>
                  </a:lnTo>
                  <a:lnTo>
                    <a:pt x="383" y="189"/>
                  </a:lnTo>
                  <a:lnTo>
                    <a:pt x="382" y="198"/>
                  </a:lnTo>
                  <a:lnTo>
                    <a:pt x="378" y="209"/>
                  </a:lnTo>
                  <a:lnTo>
                    <a:pt x="371" y="218"/>
                  </a:lnTo>
                  <a:lnTo>
                    <a:pt x="362" y="227"/>
                  </a:lnTo>
                  <a:lnTo>
                    <a:pt x="351" y="236"/>
                  </a:lnTo>
                  <a:lnTo>
                    <a:pt x="338" y="243"/>
                  </a:lnTo>
                  <a:lnTo>
                    <a:pt x="328" y="249"/>
                  </a:lnTo>
                  <a:lnTo>
                    <a:pt x="317" y="254"/>
                  </a:lnTo>
                  <a:lnTo>
                    <a:pt x="317" y="254"/>
                  </a:lnTo>
                  <a:lnTo>
                    <a:pt x="302" y="258"/>
                  </a:lnTo>
                  <a:lnTo>
                    <a:pt x="288" y="260"/>
                  </a:lnTo>
                  <a:lnTo>
                    <a:pt x="274" y="261"/>
                  </a:lnTo>
                  <a:lnTo>
                    <a:pt x="259" y="261"/>
                  </a:lnTo>
                  <a:lnTo>
                    <a:pt x="229" y="260"/>
                  </a:lnTo>
                  <a:lnTo>
                    <a:pt x="196" y="252"/>
                  </a:lnTo>
                  <a:lnTo>
                    <a:pt x="164" y="243"/>
                  </a:lnTo>
                  <a:lnTo>
                    <a:pt x="133" y="231"/>
                  </a:lnTo>
                  <a:lnTo>
                    <a:pt x="104" y="215"/>
                  </a:lnTo>
                  <a:lnTo>
                    <a:pt x="77" y="197"/>
                  </a:lnTo>
                  <a:lnTo>
                    <a:pt x="77" y="197"/>
                  </a:lnTo>
                  <a:lnTo>
                    <a:pt x="54" y="177"/>
                  </a:lnTo>
                  <a:lnTo>
                    <a:pt x="36" y="155"/>
                  </a:lnTo>
                  <a:lnTo>
                    <a:pt x="20" y="134"/>
                  </a:lnTo>
                  <a:lnTo>
                    <a:pt x="9" y="110"/>
                  </a:lnTo>
                  <a:lnTo>
                    <a:pt x="2" y="89"/>
                  </a:lnTo>
                  <a:lnTo>
                    <a:pt x="0" y="78"/>
                  </a:lnTo>
                  <a:lnTo>
                    <a:pt x="0" y="69"/>
                  </a:lnTo>
                  <a:lnTo>
                    <a:pt x="2" y="60"/>
                  </a:lnTo>
                  <a:lnTo>
                    <a:pt x="4" y="51"/>
                  </a:lnTo>
                  <a:lnTo>
                    <a:pt x="7" y="42"/>
                  </a:lnTo>
                  <a:lnTo>
                    <a:pt x="13" y="35"/>
                  </a:lnTo>
                  <a:lnTo>
                    <a:pt x="13" y="35"/>
                  </a:lnTo>
                  <a:lnTo>
                    <a:pt x="23" y="20"/>
                  </a:lnTo>
                  <a:lnTo>
                    <a:pt x="36" y="11"/>
                  </a:lnTo>
                  <a:lnTo>
                    <a:pt x="50" y="4"/>
                  </a:lnTo>
                  <a:lnTo>
                    <a:pt x="67" y="0"/>
                  </a:lnTo>
                  <a:lnTo>
                    <a:pt x="76" y="0"/>
                  </a:lnTo>
                  <a:lnTo>
                    <a:pt x="85" y="2"/>
                  </a:lnTo>
                  <a:lnTo>
                    <a:pt x="104" y="8"/>
                  </a:lnTo>
                  <a:lnTo>
                    <a:pt x="126" y="18"/>
                  </a:lnTo>
                  <a:lnTo>
                    <a:pt x="149" y="35"/>
                  </a:lnTo>
                  <a:lnTo>
                    <a:pt x="149" y="35"/>
                  </a:lnTo>
                  <a:lnTo>
                    <a:pt x="167" y="51"/>
                  </a:lnTo>
                  <a:lnTo>
                    <a:pt x="191" y="72"/>
                  </a:lnTo>
                  <a:lnTo>
                    <a:pt x="227" y="108"/>
                  </a:lnTo>
                  <a:lnTo>
                    <a:pt x="227" y="108"/>
                  </a:lnTo>
                  <a:close/>
                </a:path>
              </a:pathLst>
            </a:custGeom>
            <a:solidFill>
              <a:srgbClr val="384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67" name="Freeform 613">
              <a:extLst>
                <a:ext uri="{FF2B5EF4-FFF2-40B4-BE49-F238E27FC236}">
                  <a16:creationId xmlns:a16="http://schemas.microsoft.com/office/drawing/2014/main" id="{B291B0EC-B84C-4867-9A6A-2BA7949693E2}"/>
                </a:ext>
              </a:extLst>
            </p:cNvPr>
            <p:cNvSpPr>
              <a:spLocks/>
            </p:cNvSpPr>
            <p:nvPr/>
          </p:nvSpPr>
          <p:spPr bwMode="auto">
            <a:xfrm>
              <a:off x="6128083" y="7924803"/>
              <a:ext cx="644223" cy="437871"/>
            </a:xfrm>
            <a:custGeom>
              <a:avLst/>
              <a:gdLst>
                <a:gd name="T0" fmla="*/ 157 w 384"/>
                <a:gd name="T1" fmla="*/ 108 h 261"/>
                <a:gd name="T2" fmla="*/ 126 w 384"/>
                <a:gd name="T3" fmla="*/ 132 h 261"/>
                <a:gd name="T4" fmla="*/ 106 w 384"/>
                <a:gd name="T5" fmla="*/ 141 h 261"/>
                <a:gd name="T6" fmla="*/ 83 w 384"/>
                <a:gd name="T7" fmla="*/ 144 h 261"/>
                <a:gd name="T8" fmla="*/ 70 w 384"/>
                <a:gd name="T9" fmla="*/ 143 h 261"/>
                <a:gd name="T10" fmla="*/ 72 w 384"/>
                <a:gd name="T11" fmla="*/ 146 h 261"/>
                <a:gd name="T12" fmla="*/ 94 w 384"/>
                <a:gd name="T13" fmla="*/ 166 h 261"/>
                <a:gd name="T14" fmla="*/ 110 w 384"/>
                <a:gd name="T15" fmla="*/ 173 h 261"/>
                <a:gd name="T16" fmla="*/ 110 w 384"/>
                <a:gd name="T17" fmla="*/ 173 h 261"/>
                <a:gd name="T18" fmla="*/ 96 w 384"/>
                <a:gd name="T19" fmla="*/ 186 h 261"/>
                <a:gd name="T20" fmla="*/ 65 w 384"/>
                <a:gd name="T21" fmla="*/ 197 h 261"/>
                <a:gd name="T22" fmla="*/ 52 w 384"/>
                <a:gd name="T23" fmla="*/ 200 h 261"/>
                <a:gd name="T24" fmla="*/ 34 w 384"/>
                <a:gd name="T25" fmla="*/ 198 h 261"/>
                <a:gd name="T26" fmla="*/ 6 w 384"/>
                <a:gd name="T27" fmla="*/ 189 h 261"/>
                <a:gd name="T28" fmla="*/ 0 w 384"/>
                <a:gd name="T29" fmla="*/ 189 h 261"/>
                <a:gd name="T30" fmla="*/ 2 w 384"/>
                <a:gd name="T31" fmla="*/ 200 h 261"/>
                <a:gd name="T32" fmla="*/ 15 w 384"/>
                <a:gd name="T33" fmla="*/ 218 h 261"/>
                <a:gd name="T34" fmla="*/ 34 w 384"/>
                <a:gd name="T35" fmla="*/ 236 h 261"/>
                <a:gd name="T36" fmla="*/ 56 w 384"/>
                <a:gd name="T37" fmla="*/ 249 h 261"/>
                <a:gd name="T38" fmla="*/ 69 w 384"/>
                <a:gd name="T39" fmla="*/ 254 h 261"/>
                <a:gd name="T40" fmla="*/ 96 w 384"/>
                <a:gd name="T41" fmla="*/ 260 h 261"/>
                <a:gd name="T42" fmla="*/ 124 w 384"/>
                <a:gd name="T43" fmla="*/ 261 h 261"/>
                <a:gd name="T44" fmla="*/ 189 w 384"/>
                <a:gd name="T45" fmla="*/ 252 h 261"/>
                <a:gd name="T46" fmla="*/ 250 w 384"/>
                <a:gd name="T47" fmla="*/ 231 h 261"/>
                <a:gd name="T48" fmla="*/ 306 w 384"/>
                <a:gd name="T49" fmla="*/ 197 h 261"/>
                <a:gd name="T50" fmla="*/ 330 w 384"/>
                <a:gd name="T51" fmla="*/ 177 h 261"/>
                <a:gd name="T52" fmla="*/ 364 w 384"/>
                <a:gd name="T53" fmla="*/ 134 h 261"/>
                <a:gd name="T54" fmla="*/ 382 w 384"/>
                <a:gd name="T55" fmla="*/ 89 h 261"/>
                <a:gd name="T56" fmla="*/ 384 w 384"/>
                <a:gd name="T57" fmla="*/ 69 h 261"/>
                <a:gd name="T58" fmla="*/ 382 w 384"/>
                <a:gd name="T59" fmla="*/ 51 h 261"/>
                <a:gd name="T60" fmla="*/ 373 w 384"/>
                <a:gd name="T61" fmla="*/ 35 h 261"/>
                <a:gd name="T62" fmla="*/ 360 w 384"/>
                <a:gd name="T63" fmla="*/ 20 h 261"/>
                <a:gd name="T64" fmla="*/ 333 w 384"/>
                <a:gd name="T65" fmla="*/ 4 h 261"/>
                <a:gd name="T66" fmla="*/ 308 w 384"/>
                <a:gd name="T67" fmla="*/ 0 h 261"/>
                <a:gd name="T68" fmla="*/ 279 w 384"/>
                <a:gd name="T69" fmla="*/ 8 h 261"/>
                <a:gd name="T70" fmla="*/ 234 w 384"/>
                <a:gd name="T71" fmla="*/ 35 h 261"/>
                <a:gd name="T72" fmla="*/ 216 w 384"/>
                <a:gd name="T73" fmla="*/ 51 h 261"/>
                <a:gd name="T74" fmla="*/ 157 w 384"/>
                <a:gd name="T75" fmla="*/ 10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4" h="261">
                  <a:moveTo>
                    <a:pt x="157" y="108"/>
                  </a:moveTo>
                  <a:lnTo>
                    <a:pt x="157" y="108"/>
                  </a:lnTo>
                  <a:lnTo>
                    <a:pt x="137" y="125"/>
                  </a:lnTo>
                  <a:lnTo>
                    <a:pt x="126" y="132"/>
                  </a:lnTo>
                  <a:lnTo>
                    <a:pt x="117" y="137"/>
                  </a:lnTo>
                  <a:lnTo>
                    <a:pt x="106" y="141"/>
                  </a:lnTo>
                  <a:lnTo>
                    <a:pt x="94" y="143"/>
                  </a:lnTo>
                  <a:lnTo>
                    <a:pt x="83" y="144"/>
                  </a:lnTo>
                  <a:lnTo>
                    <a:pt x="70" y="143"/>
                  </a:lnTo>
                  <a:lnTo>
                    <a:pt x="70" y="143"/>
                  </a:lnTo>
                  <a:lnTo>
                    <a:pt x="70" y="143"/>
                  </a:lnTo>
                  <a:lnTo>
                    <a:pt x="72" y="146"/>
                  </a:lnTo>
                  <a:lnTo>
                    <a:pt x="79" y="155"/>
                  </a:lnTo>
                  <a:lnTo>
                    <a:pt x="94" y="166"/>
                  </a:lnTo>
                  <a:lnTo>
                    <a:pt x="101" y="170"/>
                  </a:lnTo>
                  <a:lnTo>
                    <a:pt x="110" y="173"/>
                  </a:lnTo>
                  <a:lnTo>
                    <a:pt x="110" y="173"/>
                  </a:lnTo>
                  <a:lnTo>
                    <a:pt x="110" y="173"/>
                  </a:lnTo>
                  <a:lnTo>
                    <a:pt x="108" y="177"/>
                  </a:lnTo>
                  <a:lnTo>
                    <a:pt x="96" y="186"/>
                  </a:lnTo>
                  <a:lnTo>
                    <a:pt x="76" y="195"/>
                  </a:lnTo>
                  <a:lnTo>
                    <a:pt x="65" y="197"/>
                  </a:lnTo>
                  <a:lnTo>
                    <a:pt x="52" y="200"/>
                  </a:lnTo>
                  <a:lnTo>
                    <a:pt x="52" y="200"/>
                  </a:lnTo>
                  <a:lnTo>
                    <a:pt x="43" y="200"/>
                  </a:lnTo>
                  <a:lnTo>
                    <a:pt x="34" y="198"/>
                  </a:lnTo>
                  <a:lnTo>
                    <a:pt x="18" y="193"/>
                  </a:lnTo>
                  <a:lnTo>
                    <a:pt x="6" y="189"/>
                  </a:lnTo>
                  <a:lnTo>
                    <a:pt x="2" y="189"/>
                  </a:lnTo>
                  <a:lnTo>
                    <a:pt x="0" y="189"/>
                  </a:lnTo>
                  <a:lnTo>
                    <a:pt x="0" y="189"/>
                  </a:lnTo>
                  <a:lnTo>
                    <a:pt x="2" y="200"/>
                  </a:lnTo>
                  <a:lnTo>
                    <a:pt x="7" y="209"/>
                  </a:lnTo>
                  <a:lnTo>
                    <a:pt x="15" y="218"/>
                  </a:lnTo>
                  <a:lnTo>
                    <a:pt x="24" y="227"/>
                  </a:lnTo>
                  <a:lnTo>
                    <a:pt x="34" y="236"/>
                  </a:lnTo>
                  <a:lnTo>
                    <a:pt x="45" y="243"/>
                  </a:lnTo>
                  <a:lnTo>
                    <a:pt x="56" y="249"/>
                  </a:lnTo>
                  <a:lnTo>
                    <a:pt x="69" y="254"/>
                  </a:lnTo>
                  <a:lnTo>
                    <a:pt x="69" y="254"/>
                  </a:lnTo>
                  <a:lnTo>
                    <a:pt x="81" y="258"/>
                  </a:lnTo>
                  <a:lnTo>
                    <a:pt x="96" y="260"/>
                  </a:lnTo>
                  <a:lnTo>
                    <a:pt x="110" y="261"/>
                  </a:lnTo>
                  <a:lnTo>
                    <a:pt x="124" y="261"/>
                  </a:lnTo>
                  <a:lnTo>
                    <a:pt x="157" y="260"/>
                  </a:lnTo>
                  <a:lnTo>
                    <a:pt x="189" y="252"/>
                  </a:lnTo>
                  <a:lnTo>
                    <a:pt x="220" y="243"/>
                  </a:lnTo>
                  <a:lnTo>
                    <a:pt x="250" y="231"/>
                  </a:lnTo>
                  <a:lnTo>
                    <a:pt x="279" y="215"/>
                  </a:lnTo>
                  <a:lnTo>
                    <a:pt x="306" y="197"/>
                  </a:lnTo>
                  <a:lnTo>
                    <a:pt x="306" y="197"/>
                  </a:lnTo>
                  <a:lnTo>
                    <a:pt x="330" y="177"/>
                  </a:lnTo>
                  <a:lnTo>
                    <a:pt x="349" y="155"/>
                  </a:lnTo>
                  <a:lnTo>
                    <a:pt x="364" y="134"/>
                  </a:lnTo>
                  <a:lnTo>
                    <a:pt x="376" y="110"/>
                  </a:lnTo>
                  <a:lnTo>
                    <a:pt x="382" y="89"/>
                  </a:lnTo>
                  <a:lnTo>
                    <a:pt x="384" y="80"/>
                  </a:lnTo>
                  <a:lnTo>
                    <a:pt x="384" y="69"/>
                  </a:lnTo>
                  <a:lnTo>
                    <a:pt x="384" y="60"/>
                  </a:lnTo>
                  <a:lnTo>
                    <a:pt x="382" y="51"/>
                  </a:lnTo>
                  <a:lnTo>
                    <a:pt x="378" y="42"/>
                  </a:lnTo>
                  <a:lnTo>
                    <a:pt x="373" y="35"/>
                  </a:lnTo>
                  <a:lnTo>
                    <a:pt x="373" y="35"/>
                  </a:lnTo>
                  <a:lnTo>
                    <a:pt x="360" y="20"/>
                  </a:lnTo>
                  <a:lnTo>
                    <a:pt x="348" y="11"/>
                  </a:lnTo>
                  <a:lnTo>
                    <a:pt x="333" y="4"/>
                  </a:lnTo>
                  <a:lnTo>
                    <a:pt x="317" y="0"/>
                  </a:lnTo>
                  <a:lnTo>
                    <a:pt x="308" y="0"/>
                  </a:lnTo>
                  <a:lnTo>
                    <a:pt x="299" y="2"/>
                  </a:lnTo>
                  <a:lnTo>
                    <a:pt x="279" y="8"/>
                  </a:lnTo>
                  <a:lnTo>
                    <a:pt x="258" y="18"/>
                  </a:lnTo>
                  <a:lnTo>
                    <a:pt x="234" y="35"/>
                  </a:lnTo>
                  <a:lnTo>
                    <a:pt x="234" y="35"/>
                  </a:lnTo>
                  <a:lnTo>
                    <a:pt x="216" y="51"/>
                  </a:lnTo>
                  <a:lnTo>
                    <a:pt x="195" y="72"/>
                  </a:lnTo>
                  <a:lnTo>
                    <a:pt x="157" y="108"/>
                  </a:lnTo>
                  <a:lnTo>
                    <a:pt x="157" y="108"/>
                  </a:lnTo>
                  <a:close/>
                </a:path>
              </a:pathLst>
            </a:custGeom>
            <a:solidFill>
              <a:srgbClr val="384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68" name="Freeform 614">
              <a:extLst>
                <a:ext uri="{FF2B5EF4-FFF2-40B4-BE49-F238E27FC236}">
                  <a16:creationId xmlns:a16="http://schemas.microsoft.com/office/drawing/2014/main" id="{0BCBAD30-E345-490A-82F8-905AD6BF06EB}"/>
                </a:ext>
              </a:extLst>
            </p:cNvPr>
            <p:cNvSpPr>
              <a:spLocks/>
            </p:cNvSpPr>
            <p:nvPr/>
          </p:nvSpPr>
          <p:spPr bwMode="auto">
            <a:xfrm>
              <a:off x="6067687" y="6968535"/>
              <a:ext cx="1429370" cy="1332065"/>
            </a:xfrm>
            <a:custGeom>
              <a:avLst/>
              <a:gdLst>
                <a:gd name="T0" fmla="*/ 195 w 852"/>
                <a:gd name="T1" fmla="*/ 765 h 794"/>
                <a:gd name="T2" fmla="*/ 256 w 852"/>
                <a:gd name="T3" fmla="*/ 767 h 794"/>
                <a:gd name="T4" fmla="*/ 519 w 852"/>
                <a:gd name="T5" fmla="*/ 759 h 794"/>
                <a:gd name="T6" fmla="*/ 538 w 852"/>
                <a:gd name="T7" fmla="*/ 767 h 794"/>
                <a:gd name="T8" fmla="*/ 578 w 852"/>
                <a:gd name="T9" fmla="*/ 774 h 794"/>
                <a:gd name="T10" fmla="*/ 641 w 852"/>
                <a:gd name="T11" fmla="*/ 768 h 794"/>
                <a:gd name="T12" fmla="*/ 686 w 852"/>
                <a:gd name="T13" fmla="*/ 765 h 794"/>
                <a:gd name="T14" fmla="*/ 704 w 852"/>
                <a:gd name="T15" fmla="*/ 776 h 794"/>
                <a:gd name="T16" fmla="*/ 722 w 852"/>
                <a:gd name="T17" fmla="*/ 781 h 794"/>
                <a:gd name="T18" fmla="*/ 742 w 852"/>
                <a:gd name="T19" fmla="*/ 783 h 794"/>
                <a:gd name="T20" fmla="*/ 762 w 852"/>
                <a:gd name="T21" fmla="*/ 777 h 794"/>
                <a:gd name="T22" fmla="*/ 781 w 852"/>
                <a:gd name="T23" fmla="*/ 768 h 794"/>
                <a:gd name="T24" fmla="*/ 805 w 852"/>
                <a:gd name="T25" fmla="*/ 750 h 794"/>
                <a:gd name="T26" fmla="*/ 826 w 852"/>
                <a:gd name="T27" fmla="*/ 725 h 794"/>
                <a:gd name="T28" fmla="*/ 852 w 852"/>
                <a:gd name="T29" fmla="*/ 693 h 794"/>
                <a:gd name="T30" fmla="*/ 837 w 852"/>
                <a:gd name="T31" fmla="*/ 700 h 794"/>
                <a:gd name="T32" fmla="*/ 816 w 852"/>
                <a:gd name="T33" fmla="*/ 705 h 794"/>
                <a:gd name="T34" fmla="*/ 798 w 852"/>
                <a:gd name="T35" fmla="*/ 698 h 794"/>
                <a:gd name="T36" fmla="*/ 772 w 852"/>
                <a:gd name="T37" fmla="*/ 673 h 794"/>
                <a:gd name="T38" fmla="*/ 767 w 852"/>
                <a:gd name="T39" fmla="*/ 653 h 794"/>
                <a:gd name="T40" fmla="*/ 756 w 852"/>
                <a:gd name="T41" fmla="*/ 538 h 794"/>
                <a:gd name="T42" fmla="*/ 742 w 852"/>
                <a:gd name="T43" fmla="*/ 432 h 794"/>
                <a:gd name="T44" fmla="*/ 720 w 852"/>
                <a:gd name="T45" fmla="*/ 315 h 794"/>
                <a:gd name="T46" fmla="*/ 695 w 852"/>
                <a:gd name="T47" fmla="*/ 227 h 794"/>
                <a:gd name="T48" fmla="*/ 672 w 852"/>
                <a:gd name="T49" fmla="*/ 173 h 794"/>
                <a:gd name="T50" fmla="*/ 645 w 852"/>
                <a:gd name="T51" fmla="*/ 124 h 794"/>
                <a:gd name="T52" fmla="*/ 612 w 852"/>
                <a:gd name="T53" fmla="*/ 81 h 794"/>
                <a:gd name="T54" fmla="*/ 574 w 852"/>
                <a:gd name="T55" fmla="*/ 45 h 794"/>
                <a:gd name="T56" fmla="*/ 528 w 852"/>
                <a:gd name="T57" fmla="*/ 18 h 794"/>
                <a:gd name="T58" fmla="*/ 475 w 852"/>
                <a:gd name="T59" fmla="*/ 3 h 794"/>
                <a:gd name="T60" fmla="*/ 403 w 852"/>
                <a:gd name="T61" fmla="*/ 0 h 794"/>
                <a:gd name="T62" fmla="*/ 375 w 852"/>
                <a:gd name="T63" fmla="*/ 3 h 794"/>
                <a:gd name="T64" fmla="*/ 324 w 852"/>
                <a:gd name="T65" fmla="*/ 18 h 794"/>
                <a:gd name="T66" fmla="*/ 279 w 852"/>
                <a:gd name="T67" fmla="*/ 41 h 794"/>
                <a:gd name="T68" fmla="*/ 241 w 852"/>
                <a:gd name="T69" fmla="*/ 74 h 794"/>
                <a:gd name="T70" fmla="*/ 209 w 852"/>
                <a:gd name="T71" fmla="*/ 113 h 794"/>
                <a:gd name="T72" fmla="*/ 180 w 852"/>
                <a:gd name="T73" fmla="*/ 156 h 794"/>
                <a:gd name="T74" fmla="*/ 159 w 852"/>
                <a:gd name="T75" fmla="*/ 205 h 794"/>
                <a:gd name="T76" fmla="*/ 139 w 852"/>
                <a:gd name="T77" fmla="*/ 259 h 794"/>
                <a:gd name="T78" fmla="*/ 119 w 852"/>
                <a:gd name="T79" fmla="*/ 340 h 794"/>
                <a:gd name="T80" fmla="*/ 103 w 852"/>
                <a:gd name="T81" fmla="*/ 452 h 794"/>
                <a:gd name="T82" fmla="*/ 97 w 852"/>
                <a:gd name="T83" fmla="*/ 556 h 794"/>
                <a:gd name="T84" fmla="*/ 97 w 852"/>
                <a:gd name="T85" fmla="*/ 680 h 794"/>
                <a:gd name="T86" fmla="*/ 88 w 852"/>
                <a:gd name="T87" fmla="*/ 691 h 794"/>
                <a:gd name="T88" fmla="*/ 65 w 852"/>
                <a:gd name="T89" fmla="*/ 704 h 794"/>
                <a:gd name="T90" fmla="*/ 42 w 852"/>
                <a:gd name="T91" fmla="*/ 707 h 794"/>
                <a:gd name="T92" fmla="*/ 15 w 852"/>
                <a:gd name="T93" fmla="*/ 702 h 794"/>
                <a:gd name="T94" fmla="*/ 0 w 852"/>
                <a:gd name="T95" fmla="*/ 693 h 794"/>
                <a:gd name="T96" fmla="*/ 29 w 852"/>
                <a:gd name="T97" fmla="*/ 731 h 794"/>
                <a:gd name="T98" fmla="*/ 56 w 852"/>
                <a:gd name="T99" fmla="*/ 759 h 794"/>
                <a:gd name="T100" fmla="*/ 83 w 852"/>
                <a:gd name="T101" fmla="*/ 779 h 794"/>
                <a:gd name="T102" fmla="*/ 108 w 852"/>
                <a:gd name="T103" fmla="*/ 790 h 794"/>
                <a:gd name="T104" fmla="*/ 132 w 852"/>
                <a:gd name="T105" fmla="*/ 794 h 794"/>
                <a:gd name="T106" fmla="*/ 155 w 852"/>
                <a:gd name="T107" fmla="*/ 790 h 794"/>
                <a:gd name="T108" fmla="*/ 177 w 852"/>
                <a:gd name="T109" fmla="*/ 779 h 794"/>
                <a:gd name="T110" fmla="*/ 195 w 852"/>
                <a:gd name="T111" fmla="*/ 765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2" h="794">
                  <a:moveTo>
                    <a:pt x="195" y="765"/>
                  </a:moveTo>
                  <a:lnTo>
                    <a:pt x="195" y="765"/>
                  </a:lnTo>
                  <a:lnTo>
                    <a:pt x="216" y="767"/>
                  </a:lnTo>
                  <a:lnTo>
                    <a:pt x="256" y="767"/>
                  </a:lnTo>
                  <a:lnTo>
                    <a:pt x="366" y="763"/>
                  </a:lnTo>
                  <a:lnTo>
                    <a:pt x="519" y="759"/>
                  </a:lnTo>
                  <a:lnTo>
                    <a:pt x="519" y="759"/>
                  </a:lnTo>
                  <a:lnTo>
                    <a:pt x="538" y="767"/>
                  </a:lnTo>
                  <a:lnTo>
                    <a:pt x="558" y="772"/>
                  </a:lnTo>
                  <a:lnTo>
                    <a:pt x="578" y="774"/>
                  </a:lnTo>
                  <a:lnTo>
                    <a:pt x="600" y="772"/>
                  </a:lnTo>
                  <a:lnTo>
                    <a:pt x="641" y="768"/>
                  </a:lnTo>
                  <a:lnTo>
                    <a:pt x="664" y="767"/>
                  </a:lnTo>
                  <a:lnTo>
                    <a:pt x="686" y="765"/>
                  </a:lnTo>
                  <a:lnTo>
                    <a:pt x="686" y="765"/>
                  </a:lnTo>
                  <a:lnTo>
                    <a:pt x="704" y="776"/>
                  </a:lnTo>
                  <a:lnTo>
                    <a:pt x="713" y="779"/>
                  </a:lnTo>
                  <a:lnTo>
                    <a:pt x="722" y="781"/>
                  </a:lnTo>
                  <a:lnTo>
                    <a:pt x="731" y="783"/>
                  </a:lnTo>
                  <a:lnTo>
                    <a:pt x="742" y="783"/>
                  </a:lnTo>
                  <a:lnTo>
                    <a:pt x="751" y="781"/>
                  </a:lnTo>
                  <a:lnTo>
                    <a:pt x="762" y="777"/>
                  </a:lnTo>
                  <a:lnTo>
                    <a:pt x="772" y="774"/>
                  </a:lnTo>
                  <a:lnTo>
                    <a:pt x="781" y="768"/>
                  </a:lnTo>
                  <a:lnTo>
                    <a:pt x="792" y="761"/>
                  </a:lnTo>
                  <a:lnTo>
                    <a:pt x="805" y="750"/>
                  </a:lnTo>
                  <a:lnTo>
                    <a:pt x="816" y="740"/>
                  </a:lnTo>
                  <a:lnTo>
                    <a:pt x="826" y="725"/>
                  </a:lnTo>
                  <a:lnTo>
                    <a:pt x="839" y="711"/>
                  </a:lnTo>
                  <a:lnTo>
                    <a:pt x="852" y="693"/>
                  </a:lnTo>
                  <a:lnTo>
                    <a:pt x="852" y="693"/>
                  </a:lnTo>
                  <a:lnTo>
                    <a:pt x="837" y="700"/>
                  </a:lnTo>
                  <a:lnTo>
                    <a:pt x="826" y="705"/>
                  </a:lnTo>
                  <a:lnTo>
                    <a:pt x="816" y="705"/>
                  </a:lnTo>
                  <a:lnTo>
                    <a:pt x="807" y="704"/>
                  </a:lnTo>
                  <a:lnTo>
                    <a:pt x="798" y="698"/>
                  </a:lnTo>
                  <a:lnTo>
                    <a:pt x="790" y="691"/>
                  </a:lnTo>
                  <a:lnTo>
                    <a:pt x="772" y="673"/>
                  </a:lnTo>
                  <a:lnTo>
                    <a:pt x="772" y="673"/>
                  </a:lnTo>
                  <a:lnTo>
                    <a:pt x="767" y="653"/>
                  </a:lnTo>
                  <a:lnTo>
                    <a:pt x="763" y="624"/>
                  </a:lnTo>
                  <a:lnTo>
                    <a:pt x="756" y="538"/>
                  </a:lnTo>
                  <a:lnTo>
                    <a:pt x="749" y="488"/>
                  </a:lnTo>
                  <a:lnTo>
                    <a:pt x="742" y="432"/>
                  </a:lnTo>
                  <a:lnTo>
                    <a:pt x="733" y="372"/>
                  </a:lnTo>
                  <a:lnTo>
                    <a:pt x="720" y="315"/>
                  </a:lnTo>
                  <a:lnTo>
                    <a:pt x="704" y="255"/>
                  </a:lnTo>
                  <a:lnTo>
                    <a:pt x="695" y="227"/>
                  </a:lnTo>
                  <a:lnTo>
                    <a:pt x="684" y="200"/>
                  </a:lnTo>
                  <a:lnTo>
                    <a:pt x="672" y="173"/>
                  </a:lnTo>
                  <a:lnTo>
                    <a:pt x="659" y="147"/>
                  </a:lnTo>
                  <a:lnTo>
                    <a:pt x="645" y="124"/>
                  </a:lnTo>
                  <a:lnTo>
                    <a:pt x="630" y="101"/>
                  </a:lnTo>
                  <a:lnTo>
                    <a:pt x="612" y="81"/>
                  </a:lnTo>
                  <a:lnTo>
                    <a:pt x="594" y="61"/>
                  </a:lnTo>
                  <a:lnTo>
                    <a:pt x="574" y="45"/>
                  </a:lnTo>
                  <a:lnTo>
                    <a:pt x="551" y="30"/>
                  </a:lnTo>
                  <a:lnTo>
                    <a:pt x="528" y="18"/>
                  </a:lnTo>
                  <a:lnTo>
                    <a:pt x="502" y="9"/>
                  </a:lnTo>
                  <a:lnTo>
                    <a:pt x="475" y="3"/>
                  </a:lnTo>
                  <a:lnTo>
                    <a:pt x="447" y="0"/>
                  </a:lnTo>
                  <a:lnTo>
                    <a:pt x="403" y="0"/>
                  </a:lnTo>
                  <a:lnTo>
                    <a:pt x="403" y="0"/>
                  </a:lnTo>
                  <a:lnTo>
                    <a:pt x="375" y="3"/>
                  </a:lnTo>
                  <a:lnTo>
                    <a:pt x="349" y="9"/>
                  </a:lnTo>
                  <a:lnTo>
                    <a:pt x="324" y="18"/>
                  </a:lnTo>
                  <a:lnTo>
                    <a:pt x="301" y="29"/>
                  </a:lnTo>
                  <a:lnTo>
                    <a:pt x="279" y="41"/>
                  </a:lnTo>
                  <a:lnTo>
                    <a:pt x="259" y="57"/>
                  </a:lnTo>
                  <a:lnTo>
                    <a:pt x="241" y="74"/>
                  </a:lnTo>
                  <a:lnTo>
                    <a:pt x="225" y="92"/>
                  </a:lnTo>
                  <a:lnTo>
                    <a:pt x="209" y="113"/>
                  </a:lnTo>
                  <a:lnTo>
                    <a:pt x="195" y="135"/>
                  </a:lnTo>
                  <a:lnTo>
                    <a:pt x="180" y="156"/>
                  </a:lnTo>
                  <a:lnTo>
                    <a:pt x="169" y="182"/>
                  </a:lnTo>
                  <a:lnTo>
                    <a:pt x="159" y="205"/>
                  </a:lnTo>
                  <a:lnTo>
                    <a:pt x="148" y="232"/>
                  </a:lnTo>
                  <a:lnTo>
                    <a:pt x="139" y="259"/>
                  </a:lnTo>
                  <a:lnTo>
                    <a:pt x="132" y="286"/>
                  </a:lnTo>
                  <a:lnTo>
                    <a:pt x="119" y="340"/>
                  </a:lnTo>
                  <a:lnTo>
                    <a:pt x="110" y="398"/>
                  </a:lnTo>
                  <a:lnTo>
                    <a:pt x="103" y="452"/>
                  </a:lnTo>
                  <a:lnTo>
                    <a:pt x="99" y="506"/>
                  </a:lnTo>
                  <a:lnTo>
                    <a:pt x="97" y="556"/>
                  </a:lnTo>
                  <a:lnTo>
                    <a:pt x="96" y="603"/>
                  </a:lnTo>
                  <a:lnTo>
                    <a:pt x="97" y="680"/>
                  </a:lnTo>
                  <a:lnTo>
                    <a:pt x="97" y="680"/>
                  </a:lnTo>
                  <a:lnTo>
                    <a:pt x="88" y="691"/>
                  </a:lnTo>
                  <a:lnTo>
                    <a:pt x="78" y="698"/>
                  </a:lnTo>
                  <a:lnTo>
                    <a:pt x="65" y="704"/>
                  </a:lnTo>
                  <a:lnTo>
                    <a:pt x="54" y="707"/>
                  </a:lnTo>
                  <a:lnTo>
                    <a:pt x="42" y="707"/>
                  </a:lnTo>
                  <a:lnTo>
                    <a:pt x="29" y="705"/>
                  </a:lnTo>
                  <a:lnTo>
                    <a:pt x="15" y="702"/>
                  </a:lnTo>
                  <a:lnTo>
                    <a:pt x="0" y="693"/>
                  </a:lnTo>
                  <a:lnTo>
                    <a:pt x="0" y="693"/>
                  </a:lnTo>
                  <a:lnTo>
                    <a:pt x="15" y="713"/>
                  </a:lnTo>
                  <a:lnTo>
                    <a:pt x="29" y="731"/>
                  </a:lnTo>
                  <a:lnTo>
                    <a:pt x="42" y="747"/>
                  </a:lnTo>
                  <a:lnTo>
                    <a:pt x="56" y="759"/>
                  </a:lnTo>
                  <a:lnTo>
                    <a:pt x="69" y="770"/>
                  </a:lnTo>
                  <a:lnTo>
                    <a:pt x="83" y="779"/>
                  </a:lnTo>
                  <a:lnTo>
                    <a:pt x="96" y="785"/>
                  </a:lnTo>
                  <a:lnTo>
                    <a:pt x="108" y="790"/>
                  </a:lnTo>
                  <a:lnTo>
                    <a:pt x="121" y="792"/>
                  </a:lnTo>
                  <a:lnTo>
                    <a:pt x="132" y="794"/>
                  </a:lnTo>
                  <a:lnTo>
                    <a:pt x="144" y="792"/>
                  </a:lnTo>
                  <a:lnTo>
                    <a:pt x="155" y="790"/>
                  </a:lnTo>
                  <a:lnTo>
                    <a:pt x="166" y="785"/>
                  </a:lnTo>
                  <a:lnTo>
                    <a:pt x="177" y="779"/>
                  </a:lnTo>
                  <a:lnTo>
                    <a:pt x="186" y="774"/>
                  </a:lnTo>
                  <a:lnTo>
                    <a:pt x="195" y="765"/>
                  </a:lnTo>
                  <a:lnTo>
                    <a:pt x="195" y="765"/>
                  </a:lnTo>
                  <a:close/>
                </a:path>
              </a:pathLst>
            </a:custGeom>
            <a:solidFill>
              <a:srgbClr val="384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69" name="Rectangle 615">
              <a:extLst>
                <a:ext uri="{FF2B5EF4-FFF2-40B4-BE49-F238E27FC236}">
                  <a16:creationId xmlns:a16="http://schemas.microsoft.com/office/drawing/2014/main" id="{8EA759EA-D4E5-4ACB-BF80-C22B3074375A}"/>
                </a:ext>
              </a:extLst>
            </p:cNvPr>
            <p:cNvSpPr>
              <a:spLocks noChangeArrowheads="1"/>
            </p:cNvSpPr>
            <p:nvPr/>
          </p:nvSpPr>
          <p:spPr bwMode="auto">
            <a:xfrm>
              <a:off x="6653191" y="8151287"/>
              <a:ext cx="229841" cy="372441"/>
            </a:xfrm>
            <a:prstGeom prst="rect">
              <a:avLst/>
            </a:prstGeom>
            <a:solidFill>
              <a:srgbClr val="F9B2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0" name="Freeform 616">
              <a:extLst>
                <a:ext uri="{FF2B5EF4-FFF2-40B4-BE49-F238E27FC236}">
                  <a16:creationId xmlns:a16="http://schemas.microsoft.com/office/drawing/2014/main" id="{205D7C62-9599-448B-BAF8-573F16919387}"/>
                </a:ext>
              </a:extLst>
            </p:cNvPr>
            <p:cNvSpPr>
              <a:spLocks/>
            </p:cNvSpPr>
            <p:nvPr/>
          </p:nvSpPr>
          <p:spPr bwMode="auto">
            <a:xfrm>
              <a:off x="6406575" y="7260448"/>
              <a:ext cx="377475" cy="919360"/>
            </a:xfrm>
            <a:custGeom>
              <a:avLst/>
              <a:gdLst>
                <a:gd name="T0" fmla="*/ 160 w 225"/>
                <a:gd name="T1" fmla="*/ 4 h 548"/>
                <a:gd name="T2" fmla="*/ 225 w 225"/>
                <a:gd name="T3" fmla="*/ 4 h 548"/>
                <a:gd name="T4" fmla="*/ 225 w 225"/>
                <a:gd name="T5" fmla="*/ 548 h 548"/>
                <a:gd name="T6" fmla="*/ 160 w 225"/>
                <a:gd name="T7" fmla="*/ 548 h 548"/>
                <a:gd name="T8" fmla="*/ 160 w 225"/>
                <a:gd name="T9" fmla="*/ 548 h 548"/>
                <a:gd name="T10" fmla="*/ 144 w 225"/>
                <a:gd name="T11" fmla="*/ 546 h 548"/>
                <a:gd name="T12" fmla="*/ 128 w 225"/>
                <a:gd name="T13" fmla="*/ 544 h 548"/>
                <a:gd name="T14" fmla="*/ 111 w 225"/>
                <a:gd name="T15" fmla="*/ 540 h 548"/>
                <a:gd name="T16" fmla="*/ 97 w 225"/>
                <a:gd name="T17" fmla="*/ 535 h 548"/>
                <a:gd name="T18" fmla="*/ 83 w 225"/>
                <a:gd name="T19" fmla="*/ 528 h 548"/>
                <a:gd name="T20" fmla="*/ 70 w 225"/>
                <a:gd name="T21" fmla="*/ 521 h 548"/>
                <a:gd name="T22" fmla="*/ 57 w 225"/>
                <a:gd name="T23" fmla="*/ 512 h 548"/>
                <a:gd name="T24" fmla="*/ 47 w 225"/>
                <a:gd name="T25" fmla="*/ 501 h 548"/>
                <a:gd name="T26" fmla="*/ 36 w 225"/>
                <a:gd name="T27" fmla="*/ 488 h 548"/>
                <a:gd name="T28" fmla="*/ 27 w 225"/>
                <a:gd name="T29" fmla="*/ 477 h 548"/>
                <a:gd name="T30" fmla="*/ 20 w 225"/>
                <a:gd name="T31" fmla="*/ 463 h 548"/>
                <a:gd name="T32" fmla="*/ 12 w 225"/>
                <a:gd name="T33" fmla="*/ 449 h 548"/>
                <a:gd name="T34" fmla="*/ 7 w 225"/>
                <a:gd name="T35" fmla="*/ 434 h 548"/>
                <a:gd name="T36" fmla="*/ 3 w 225"/>
                <a:gd name="T37" fmla="*/ 420 h 548"/>
                <a:gd name="T38" fmla="*/ 0 w 225"/>
                <a:gd name="T39" fmla="*/ 404 h 548"/>
                <a:gd name="T40" fmla="*/ 0 w 225"/>
                <a:gd name="T41" fmla="*/ 387 h 548"/>
                <a:gd name="T42" fmla="*/ 0 w 225"/>
                <a:gd name="T43" fmla="*/ 164 h 548"/>
                <a:gd name="T44" fmla="*/ 0 w 225"/>
                <a:gd name="T45" fmla="*/ 164 h 548"/>
                <a:gd name="T46" fmla="*/ 2 w 225"/>
                <a:gd name="T47" fmla="*/ 130 h 548"/>
                <a:gd name="T48" fmla="*/ 5 w 225"/>
                <a:gd name="T49" fmla="*/ 99 h 548"/>
                <a:gd name="T50" fmla="*/ 11 w 225"/>
                <a:gd name="T51" fmla="*/ 74 h 548"/>
                <a:gd name="T52" fmla="*/ 16 w 225"/>
                <a:gd name="T53" fmla="*/ 54 h 548"/>
                <a:gd name="T54" fmla="*/ 23 w 225"/>
                <a:gd name="T55" fmla="*/ 38 h 548"/>
                <a:gd name="T56" fmla="*/ 32 w 225"/>
                <a:gd name="T57" fmla="*/ 26 h 548"/>
                <a:gd name="T58" fmla="*/ 41 w 225"/>
                <a:gd name="T59" fmla="*/ 15 h 548"/>
                <a:gd name="T60" fmla="*/ 50 w 225"/>
                <a:gd name="T61" fmla="*/ 9 h 548"/>
                <a:gd name="T62" fmla="*/ 61 w 225"/>
                <a:gd name="T63" fmla="*/ 4 h 548"/>
                <a:gd name="T64" fmla="*/ 74 w 225"/>
                <a:gd name="T65" fmla="*/ 2 h 548"/>
                <a:gd name="T66" fmla="*/ 86 w 225"/>
                <a:gd name="T67" fmla="*/ 0 h 548"/>
                <a:gd name="T68" fmla="*/ 99 w 225"/>
                <a:gd name="T69" fmla="*/ 0 h 548"/>
                <a:gd name="T70" fmla="*/ 128 w 225"/>
                <a:gd name="T71" fmla="*/ 2 h 548"/>
                <a:gd name="T72" fmla="*/ 160 w 225"/>
                <a:gd name="T73" fmla="*/ 4 h 548"/>
                <a:gd name="T74" fmla="*/ 160 w 225"/>
                <a:gd name="T75" fmla="*/ 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5" h="548">
                  <a:moveTo>
                    <a:pt x="160" y="4"/>
                  </a:moveTo>
                  <a:lnTo>
                    <a:pt x="225" y="4"/>
                  </a:lnTo>
                  <a:lnTo>
                    <a:pt x="225" y="548"/>
                  </a:lnTo>
                  <a:lnTo>
                    <a:pt x="160" y="548"/>
                  </a:lnTo>
                  <a:lnTo>
                    <a:pt x="160" y="548"/>
                  </a:lnTo>
                  <a:lnTo>
                    <a:pt x="144" y="546"/>
                  </a:lnTo>
                  <a:lnTo>
                    <a:pt x="128" y="544"/>
                  </a:lnTo>
                  <a:lnTo>
                    <a:pt x="111" y="540"/>
                  </a:lnTo>
                  <a:lnTo>
                    <a:pt x="97" y="535"/>
                  </a:lnTo>
                  <a:lnTo>
                    <a:pt x="83" y="528"/>
                  </a:lnTo>
                  <a:lnTo>
                    <a:pt x="70" y="521"/>
                  </a:lnTo>
                  <a:lnTo>
                    <a:pt x="57" y="512"/>
                  </a:lnTo>
                  <a:lnTo>
                    <a:pt x="47" y="501"/>
                  </a:lnTo>
                  <a:lnTo>
                    <a:pt x="36" y="488"/>
                  </a:lnTo>
                  <a:lnTo>
                    <a:pt x="27" y="477"/>
                  </a:lnTo>
                  <a:lnTo>
                    <a:pt x="20" y="463"/>
                  </a:lnTo>
                  <a:lnTo>
                    <a:pt x="12" y="449"/>
                  </a:lnTo>
                  <a:lnTo>
                    <a:pt x="7" y="434"/>
                  </a:lnTo>
                  <a:lnTo>
                    <a:pt x="3" y="420"/>
                  </a:lnTo>
                  <a:lnTo>
                    <a:pt x="0" y="404"/>
                  </a:lnTo>
                  <a:lnTo>
                    <a:pt x="0" y="387"/>
                  </a:lnTo>
                  <a:lnTo>
                    <a:pt x="0" y="164"/>
                  </a:lnTo>
                  <a:lnTo>
                    <a:pt x="0" y="164"/>
                  </a:lnTo>
                  <a:lnTo>
                    <a:pt x="2" y="130"/>
                  </a:lnTo>
                  <a:lnTo>
                    <a:pt x="5" y="99"/>
                  </a:lnTo>
                  <a:lnTo>
                    <a:pt x="11" y="74"/>
                  </a:lnTo>
                  <a:lnTo>
                    <a:pt x="16" y="54"/>
                  </a:lnTo>
                  <a:lnTo>
                    <a:pt x="23" y="38"/>
                  </a:lnTo>
                  <a:lnTo>
                    <a:pt x="32" y="26"/>
                  </a:lnTo>
                  <a:lnTo>
                    <a:pt x="41" y="15"/>
                  </a:lnTo>
                  <a:lnTo>
                    <a:pt x="50" y="9"/>
                  </a:lnTo>
                  <a:lnTo>
                    <a:pt x="61" y="4"/>
                  </a:lnTo>
                  <a:lnTo>
                    <a:pt x="74" y="2"/>
                  </a:lnTo>
                  <a:lnTo>
                    <a:pt x="86" y="0"/>
                  </a:lnTo>
                  <a:lnTo>
                    <a:pt x="99" y="0"/>
                  </a:lnTo>
                  <a:lnTo>
                    <a:pt x="128" y="2"/>
                  </a:lnTo>
                  <a:lnTo>
                    <a:pt x="160" y="4"/>
                  </a:lnTo>
                  <a:lnTo>
                    <a:pt x="160" y="4"/>
                  </a:lnTo>
                  <a:close/>
                </a:path>
              </a:pathLst>
            </a:custGeom>
            <a:solidFill>
              <a:srgbClr val="FDD2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1" name="Freeform 617">
              <a:extLst>
                <a:ext uri="{FF2B5EF4-FFF2-40B4-BE49-F238E27FC236}">
                  <a16:creationId xmlns:a16="http://schemas.microsoft.com/office/drawing/2014/main" id="{632ED9E9-7D7D-4470-9F01-7D3BD783E097}"/>
                </a:ext>
              </a:extLst>
            </p:cNvPr>
            <p:cNvSpPr>
              <a:spLocks/>
            </p:cNvSpPr>
            <p:nvPr/>
          </p:nvSpPr>
          <p:spPr bwMode="auto">
            <a:xfrm>
              <a:off x="6784049" y="7260448"/>
              <a:ext cx="377475" cy="919360"/>
            </a:xfrm>
            <a:custGeom>
              <a:avLst/>
              <a:gdLst>
                <a:gd name="T0" fmla="*/ 63 w 225"/>
                <a:gd name="T1" fmla="*/ 4 h 548"/>
                <a:gd name="T2" fmla="*/ 63 w 225"/>
                <a:gd name="T3" fmla="*/ 4 h 548"/>
                <a:gd name="T4" fmla="*/ 97 w 225"/>
                <a:gd name="T5" fmla="*/ 2 h 548"/>
                <a:gd name="T6" fmla="*/ 128 w 225"/>
                <a:gd name="T7" fmla="*/ 0 h 548"/>
                <a:gd name="T8" fmla="*/ 142 w 225"/>
                <a:gd name="T9" fmla="*/ 0 h 548"/>
                <a:gd name="T10" fmla="*/ 156 w 225"/>
                <a:gd name="T11" fmla="*/ 0 h 548"/>
                <a:gd name="T12" fmla="*/ 169 w 225"/>
                <a:gd name="T13" fmla="*/ 4 h 548"/>
                <a:gd name="T14" fmla="*/ 182 w 225"/>
                <a:gd name="T15" fmla="*/ 8 h 548"/>
                <a:gd name="T16" fmla="*/ 192 w 225"/>
                <a:gd name="T17" fmla="*/ 15 h 548"/>
                <a:gd name="T18" fmla="*/ 201 w 225"/>
                <a:gd name="T19" fmla="*/ 24 h 548"/>
                <a:gd name="T20" fmla="*/ 210 w 225"/>
                <a:gd name="T21" fmla="*/ 36 h 548"/>
                <a:gd name="T22" fmla="*/ 216 w 225"/>
                <a:gd name="T23" fmla="*/ 54 h 548"/>
                <a:gd name="T24" fmla="*/ 221 w 225"/>
                <a:gd name="T25" fmla="*/ 74 h 548"/>
                <a:gd name="T26" fmla="*/ 225 w 225"/>
                <a:gd name="T27" fmla="*/ 99 h 548"/>
                <a:gd name="T28" fmla="*/ 225 w 225"/>
                <a:gd name="T29" fmla="*/ 130 h 548"/>
                <a:gd name="T30" fmla="*/ 223 w 225"/>
                <a:gd name="T31" fmla="*/ 164 h 548"/>
                <a:gd name="T32" fmla="*/ 223 w 225"/>
                <a:gd name="T33" fmla="*/ 387 h 548"/>
                <a:gd name="T34" fmla="*/ 223 w 225"/>
                <a:gd name="T35" fmla="*/ 387 h 548"/>
                <a:gd name="T36" fmla="*/ 223 w 225"/>
                <a:gd name="T37" fmla="*/ 404 h 548"/>
                <a:gd name="T38" fmla="*/ 221 w 225"/>
                <a:gd name="T39" fmla="*/ 420 h 548"/>
                <a:gd name="T40" fmla="*/ 216 w 225"/>
                <a:gd name="T41" fmla="*/ 434 h 548"/>
                <a:gd name="T42" fmla="*/ 210 w 225"/>
                <a:gd name="T43" fmla="*/ 449 h 548"/>
                <a:gd name="T44" fmla="*/ 205 w 225"/>
                <a:gd name="T45" fmla="*/ 463 h 548"/>
                <a:gd name="T46" fmla="*/ 196 w 225"/>
                <a:gd name="T47" fmla="*/ 477 h 548"/>
                <a:gd name="T48" fmla="*/ 187 w 225"/>
                <a:gd name="T49" fmla="*/ 488 h 548"/>
                <a:gd name="T50" fmla="*/ 176 w 225"/>
                <a:gd name="T51" fmla="*/ 501 h 548"/>
                <a:gd name="T52" fmla="*/ 165 w 225"/>
                <a:gd name="T53" fmla="*/ 512 h 548"/>
                <a:gd name="T54" fmla="*/ 153 w 225"/>
                <a:gd name="T55" fmla="*/ 521 h 548"/>
                <a:gd name="T56" fmla="*/ 140 w 225"/>
                <a:gd name="T57" fmla="*/ 528 h 548"/>
                <a:gd name="T58" fmla="*/ 126 w 225"/>
                <a:gd name="T59" fmla="*/ 535 h 548"/>
                <a:gd name="T60" fmla="*/ 111 w 225"/>
                <a:gd name="T61" fmla="*/ 540 h 548"/>
                <a:gd name="T62" fmla="*/ 95 w 225"/>
                <a:gd name="T63" fmla="*/ 544 h 548"/>
                <a:gd name="T64" fmla="*/ 79 w 225"/>
                <a:gd name="T65" fmla="*/ 546 h 548"/>
                <a:gd name="T66" fmla="*/ 63 w 225"/>
                <a:gd name="T67" fmla="*/ 548 h 548"/>
                <a:gd name="T68" fmla="*/ 0 w 225"/>
                <a:gd name="T69" fmla="*/ 548 h 548"/>
                <a:gd name="T70" fmla="*/ 0 w 225"/>
                <a:gd name="T71" fmla="*/ 4 h 548"/>
                <a:gd name="T72" fmla="*/ 63 w 225"/>
                <a:gd name="T73" fmla="*/ 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548">
                  <a:moveTo>
                    <a:pt x="63" y="4"/>
                  </a:moveTo>
                  <a:lnTo>
                    <a:pt x="63" y="4"/>
                  </a:lnTo>
                  <a:lnTo>
                    <a:pt x="97" y="2"/>
                  </a:lnTo>
                  <a:lnTo>
                    <a:pt x="128" y="0"/>
                  </a:lnTo>
                  <a:lnTo>
                    <a:pt x="142" y="0"/>
                  </a:lnTo>
                  <a:lnTo>
                    <a:pt x="156" y="0"/>
                  </a:lnTo>
                  <a:lnTo>
                    <a:pt x="169" y="4"/>
                  </a:lnTo>
                  <a:lnTo>
                    <a:pt x="182" y="8"/>
                  </a:lnTo>
                  <a:lnTo>
                    <a:pt x="192" y="15"/>
                  </a:lnTo>
                  <a:lnTo>
                    <a:pt x="201" y="24"/>
                  </a:lnTo>
                  <a:lnTo>
                    <a:pt x="210" y="36"/>
                  </a:lnTo>
                  <a:lnTo>
                    <a:pt x="216" y="54"/>
                  </a:lnTo>
                  <a:lnTo>
                    <a:pt x="221" y="74"/>
                  </a:lnTo>
                  <a:lnTo>
                    <a:pt x="225" y="99"/>
                  </a:lnTo>
                  <a:lnTo>
                    <a:pt x="225" y="130"/>
                  </a:lnTo>
                  <a:lnTo>
                    <a:pt x="223" y="164"/>
                  </a:lnTo>
                  <a:lnTo>
                    <a:pt x="223" y="387"/>
                  </a:lnTo>
                  <a:lnTo>
                    <a:pt x="223" y="387"/>
                  </a:lnTo>
                  <a:lnTo>
                    <a:pt x="223" y="404"/>
                  </a:lnTo>
                  <a:lnTo>
                    <a:pt x="221" y="420"/>
                  </a:lnTo>
                  <a:lnTo>
                    <a:pt x="216" y="434"/>
                  </a:lnTo>
                  <a:lnTo>
                    <a:pt x="210" y="449"/>
                  </a:lnTo>
                  <a:lnTo>
                    <a:pt x="205" y="463"/>
                  </a:lnTo>
                  <a:lnTo>
                    <a:pt x="196" y="477"/>
                  </a:lnTo>
                  <a:lnTo>
                    <a:pt x="187" y="488"/>
                  </a:lnTo>
                  <a:lnTo>
                    <a:pt x="176" y="501"/>
                  </a:lnTo>
                  <a:lnTo>
                    <a:pt x="165" y="512"/>
                  </a:lnTo>
                  <a:lnTo>
                    <a:pt x="153" y="521"/>
                  </a:lnTo>
                  <a:lnTo>
                    <a:pt x="140" y="528"/>
                  </a:lnTo>
                  <a:lnTo>
                    <a:pt x="126" y="535"/>
                  </a:lnTo>
                  <a:lnTo>
                    <a:pt x="111" y="540"/>
                  </a:lnTo>
                  <a:lnTo>
                    <a:pt x="95" y="544"/>
                  </a:lnTo>
                  <a:lnTo>
                    <a:pt x="79" y="546"/>
                  </a:lnTo>
                  <a:lnTo>
                    <a:pt x="63" y="548"/>
                  </a:lnTo>
                  <a:lnTo>
                    <a:pt x="0" y="548"/>
                  </a:lnTo>
                  <a:lnTo>
                    <a:pt x="0" y="4"/>
                  </a:lnTo>
                  <a:lnTo>
                    <a:pt x="63" y="4"/>
                  </a:lnTo>
                  <a:close/>
                </a:path>
              </a:pathLst>
            </a:custGeom>
            <a:solidFill>
              <a:srgbClr val="FA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2" name="Freeform 618">
              <a:extLst>
                <a:ext uri="{FF2B5EF4-FFF2-40B4-BE49-F238E27FC236}">
                  <a16:creationId xmlns:a16="http://schemas.microsoft.com/office/drawing/2014/main" id="{D639F32B-AC93-4453-B20B-4F5CA9704A53}"/>
                </a:ext>
              </a:extLst>
            </p:cNvPr>
            <p:cNvSpPr>
              <a:spLocks/>
            </p:cNvSpPr>
            <p:nvPr/>
          </p:nvSpPr>
          <p:spPr bwMode="auto">
            <a:xfrm>
              <a:off x="6678357" y="7653022"/>
              <a:ext cx="129181" cy="233196"/>
            </a:xfrm>
            <a:custGeom>
              <a:avLst/>
              <a:gdLst>
                <a:gd name="T0" fmla="*/ 77 w 77"/>
                <a:gd name="T1" fmla="*/ 139 h 139"/>
                <a:gd name="T2" fmla="*/ 0 w 77"/>
                <a:gd name="T3" fmla="*/ 139 h 139"/>
                <a:gd name="T4" fmla="*/ 43 w 77"/>
                <a:gd name="T5" fmla="*/ 63 h 139"/>
                <a:gd name="T6" fmla="*/ 77 w 77"/>
                <a:gd name="T7" fmla="*/ 0 h 139"/>
                <a:gd name="T8" fmla="*/ 77 w 77"/>
                <a:gd name="T9" fmla="*/ 139 h 139"/>
              </a:gdLst>
              <a:ahLst/>
              <a:cxnLst>
                <a:cxn ang="0">
                  <a:pos x="T0" y="T1"/>
                </a:cxn>
                <a:cxn ang="0">
                  <a:pos x="T2" y="T3"/>
                </a:cxn>
                <a:cxn ang="0">
                  <a:pos x="T4" y="T5"/>
                </a:cxn>
                <a:cxn ang="0">
                  <a:pos x="T6" y="T7"/>
                </a:cxn>
                <a:cxn ang="0">
                  <a:pos x="T8" y="T9"/>
                </a:cxn>
              </a:cxnLst>
              <a:rect l="0" t="0" r="r" b="b"/>
              <a:pathLst>
                <a:path w="77" h="139">
                  <a:moveTo>
                    <a:pt x="77" y="139"/>
                  </a:moveTo>
                  <a:lnTo>
                    <a:pt x="0" y="139"/>
                  </a:lnTo>
                  <a:lnTo>
                    <a:pt x="43" y="63"/>
                  </a:lnTo>
                  <a:lnTo>
                    <a:pt x="77" y="0"/>
                  </a:lnTo>
                  <a:lnTo>
                    <a:pt x="77" y="139"/>
                  </a:lnTo>
                  <a:close/>
                </a:path>
              </a:pathLst>
            </a:custGeom>
            <a:solidFill>
              <a:srgbClr val="FA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3" name="Freeform 619">
              <a:extLst>
                <a:ext uri="{FF2B5EF4-FFF2-40B4-BE49-F238E27FC236}">
                  <a16:creationId xmlns:a16="http://schemas.microsoft.com/office/drawing/2014/main" id="{BAF76C8E-94F9-4619-B5B6-258358A4A2AC}"/>
                </a:ext>
              </a:extLst>
            </p:cNvPr>
            <p:cNvSpPr>
              <a:spLocks/>
            </p:cNvSpPr>
            <p:nvPr/>
          </p:nvSpPr>
          <p:spPr bwMode="auto">
            <a:xfrm>
              <a:off x="7124616" y="7517130"/>
              <a:ext cx="115759" cy="239906"/>
            </a:xfrm>
            <a:custGeom>
              <a:avLst/>
              <a:gdLst>
                <a:gd name="T0" fmla="*/ 0 w 69"/>
                <a:gd name="T1" fmla="*/ 0 h 143"/>
                <a:gd name="T2" fmla="*/ 0 w 69"/>
                <a:gd name="T3" fmla="*/ 0 h 143"/>
                <a:gd name="T4" fmla="*/ 15 w 69"/>
                <a:gd name="T5" fmla="*/ 2 h 143"/>
                <a:gd name="T6" fmla="*/ 27 w 69"/>
                <a:gd name="T7" fmla="*/ 8 h 143"/>
                <a:gd name="T8" fmla="*/ 38 w 69"/>
                <a:gd name="T9" fmla="*/ 13 h 143"/>
                <a:gd name="T10" fmla="*/ 49 w 69"/>
                <a:gd name="T11" fmla="*/ 22 h 143"/>
                <a:gd name="T12" fmla="*/ 58 w 69"/>
                <a:gd name="T13" fmla="*/ 33 h 143"/>
                <a:gd name="T14" fmla="*/ 63 w 69"/>
                <a:gd name="T15" fmla="*/ 44 h 143"/>
                <a:gd name="T16" fmla="*/ 67 w 69"/>
                <a:gd name="T17" fmla="*/ 58 h 143"/>
                <a:gd name="T18" fmla="*/ 69 w 69"/>
                <a:gd name="T19" fmla="*/ 71 h 143"/>
                <a:gd name="T20" fmla="*/ 69 w 69"/>
                <a:gd name="T21" fmla="*/ 71 h 143"/>
                <a:gd name="T22" fmla="*/ 67 w 69"/>
                <a:gd name="T23" fmla="*/ 85 h 143"/>
                <a:gd name="T24" fmla="*/ 63 w 69"/>
                <a:gd name="T25" fmla="*/ 98 h 143"/>
                <a:gd name="T26" fmla="*/ 58 w 69"/>
                <a:gd name="T27" fmla="*/ 110 h 143"/>
                <a:gd name="T28" fmla="*/ 49 w 69"/>
                <a:gd name="T29" fmla="*/ 121 h 143"/>
                <a:gd name="T30" fmla="*/ 38 w 69"/>
                <a:gd name="T31" fmla="*/ 130 h 143"/>
                <a:gd name="T32" fmla="*/ 27 w 69"/>
                <a:gd name="T33" fmla="*/ 135 h 143"/>
                <a:gd name="T34" fmla="*/ 15 w 69"/>
                <a:gd name="T35" fmla="*/ 141 h 143"/>
                <a:gd name="T36" fmla="*/ 0 w 69"/>
                <a:gd name="T37" fmla="*/ 143 h 143"/>
                <a:gd name="T38" fmla="*/ 0 w 69"/>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43">
                  <a:moveTo>
                    <a:pt x="0" y="0"/>
                  </a:moveTo>
                  <a:lnTo>
                    <a:pt x="0" y="0"/>
                  </a:lnTo>
                  <a:lnTo>
                    <a:pt x="15" y="2"/>
                  </a:lnTo>
                  <a:lnTo>
                    <a:pt x="27" y="8"/>
                  </a:lnTo>
                  <a:lnTo>
                    <a:pt x="38" y="13"/>
                  </a:lnTo>
                  <a:lnTo>
                    <a:pt x="49" y="22"/>
                  </a:lnTo>
                  <a:lnTo>
                    <a:pt x="58" y="33"/>
                  </a:lnTo>
                  <a:lnTo>
                    <a:pt x="63" y="44"/>
                  </a:lnTo>
                  <a:lnTo>
                    <a:pt x="67" y="58"/>
                  </a:lnTo>
                  <a:lnTo>
                    <a:pt x="69" y="71"/>
                  </a:lnTo>
                  <a:lnTo>
                    <a:pt x="69" y="71"/>
                  </a:lnTo>
                  <a:lnTo>
                    <a:pt x="67" y="85"/>
                  </a:lnTo>
                  <a:lnTo>
                    <a:pt x="63" y="98"/>
                  </a:lnTo>
                  <a:lnTo>
                    <a:pt x="58" y="110"/>
                  </a:lnTo>
                  <a:lnTo>
                    <a:pt x="49" y="121"/>
                  </a:lnTo>
                  <a:lnTo>
                    <a:pt x="38" y="130"/>
                  </a:lnTo>
                  <a:lnTo>
                    <a:pt x="27" y="135"/>
                  </a:lnTo>
                  <a:lnTo>
                    <a:pt x="15" y="141"/>
                  </a:lnTo>
                  <a:lnTo>
                    <a:pt x="0" y="143"/>
                  </a:lnTo>
                  <a:lnTo>
                    <a:pt x="0" y="0"/>
                  </a:lnTo>
                  <a:close/>
                </a:path>
              </a:pathLst>
            </a:custGeom>
            <a:solidFill>
              <a:srgbClr val="FA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4" name="Freeform 620">
              <a:extLst>
                <a:ext uri="{FF2B5EF4-FFF2-40B4-BE49-F238E27FC236}">
                  <a16:creationId xmlns:a16="http://schemas.microsoft.com/office/drawing/2014/main" id="{0A29D87F-4C5C-445A-B28A-40CA24C2CCE5}"/>
                </a:ext>
              </a:extLst>
            </p:cNvPr>
            <p:cNvSpPr>
              <a:spLocks/>
            </p:cNvSpPr>
            <p:nvPr/>
          </p:nvSpPr>
          <p:spPr bwMode="auto">
            <a:xfrm>
              <a:off x="6327725" y="7517130"/>
              <a:ext cx="114081" cy="239906"/>
            </a:xfrm>
            <a:custGeom>
              <a:avLst/>
              <a:gdLst>
                <a:gd name="T0" fmla="*/ 68 w 68"/>
                <a:gd name="T1" fmla="*/ 0 h 143"/>
                <a:gd name="T2" fmla="*/ 68 w 68"/>
                <a:gd name="T3" fmla="*/ 0 h 143"/>
                <a:gd name="T4" fmla="*/ 54 w 68"/>
                <a:gd name="T5" fmla="*/ 2 h 143"/>
                <a:gd name="T6" fmla="*/ 41 w 68"/>
                <a:gd name="T7" fmla="*/ 8 h 143"/>
                <a:gd name="T8" fmla="*/ 31 w 68"/>
                <a:gd name="T9" fmla="*/ 13 h 143"/>
                <a:gd name="T10" fmla="*/ 20 w 68"/>
                <a:gd name="T11" fmla="*/ 22 h 143"/>
                <a:gd name="T12" fmla="*/ 11 w 68"/>
                <a:gd name="T13" fmla="*/ 33 h 143"/>
                <a:gd name="T14" fmla="*/ 5 w 68"/>
                <a:gd name="T15" fmla="*/ 44 h 143"/>
                <a:gd name="T16" fmla="*/ 2 w 68"/>
                <a:gd name="T17" fmla="*/ 58 h 143"/>
                <a:gd name="T18" fmla="*/ 0 w 68"/>
                <a:gd name="T19" fmla="*/ 71 h 143"/>
                <a:gd name="T20" fmla="*/ 0 w 68"/>
                <a:gd name="T21" fmla="*/ 71 h 143"/>
                <a:gd name="T22" fmla="*/ 2 w 68"/>
                <a:gd name="T23" fmla="*/ 85 h 143"/>
                <a:gd name="T24" fmla="*/ 5 w 68"/>
                <a:gd name="T25" fmla="*/ 98 h 143"/>
                <a:gd name="T26" fmla="*/ 11 w 68"/>
                <a:gd name="T27" fmla="*/ 110 h 143"/>
                <a:gd name="T28" fmla="*/ 20 w 68"/>
                <a:gd name="T29" fmla="*/ 121 h 143"/>
                <a:gd name="T30" fmla="*/ 31 w 68"/>
                <a:gd name="T31" fmla="*/ 130 h 143"/>
                <a:gd name="T32" fmla="*/ 41 w 68"/>
                <a:gd name="T33" fmla="*/ 135 h 143"/>
                <a:gd name="T34" fmla="*/ 54 w 68"/>
                <a:gd name="T35" fmla="*/ 141 h 143"/>
                <a:gd name="T36" fmla="*/ 68 w 68"/>
                <a:gd name="T37" fmla="*/ 143 h 143"/>
                <a:gd name="T38" fmla="*/ 68 w 68"/>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143">
                  <a:moveTo>
                    <a:pt x="68" y="0"/>
                  </a:moveTo>
                  <a:lnTo>
                    <a:pt x="68" y="0"/>
                  </a:lnTo>
                  <a:lnTo>
                    <a:pt x="54" y="2"/>
                  </a:lnTo>
                  <a:lnTo>
                    <a:pt x="41" y="8"/>
                  </a:lnTo>
                  <a:lnTo>
                    <a:pt x="31" y="13"/>
                  </a:lnTo>
                  <a:lnTo>
                    <a:pt x="20" y="22"/>
                  </a:lnTo>
                  <a:lnTo>
                    <a:pt x="11" y="33"/>
                  </a:lnTo>
                  <a:lnTo>
                    <a:pt x="5" y="44"/>
                  </a:lnTo>
                  <a:lnTo>
                    <a:pt x="2" y="58"/>
                  </a:lnTo>
                  <a:lnTo>
                    <a:pt x="0" y="71"/>
                  </a:lnTo>
                  <a:lnTo>
                    <a:pt x="0" y="71"/>
                  </a:lnTo>
                  <a:lnTo>
                    <a:pt x="2" y="85"/>
                  </a:lnTo>
                  <a:lnTo>
                    <a:pt x="5" y="98"/>
                  </a:lnTo>
                  <a:lnTo>
                    <a:pt x="11" y="110"/>
                  </a:lnTo>
                  <a:lnTo>
                    <a:pt x="20" y="121"/>
                  </a:lnTo>
                  <a:lnTo>
                    <a:pt x="31" y="130"/>
                  </a:lnTo>
                  <a:lnTo>
                    <a:pt x="41" y="135"/>
                  </a:lnTo>
                  <a:lnTo>
                    <a:pt x="54" y="141"/>
                  </a:lnTo>
                  <a:lnTo>
                    <a:pt x="68" y="143"/>
                  </a:lnTo>
                  <a:lnTo>
                    <a:pt x="68" y="0"/>
                  </a:lnTo>
                  <a:close/>
                </a:path>
              </a:pathLst>
            </a:custGeom>
            <a:solidFill>
              <a:srgbClr val="FDD2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5" name="Freeform 621">
              <a:extLst>
                <a:ext uri="{FF2B5EF4-FFF2-40B4-BE49-F238E27FC236}">
                  <a16:creationId xmlns:a16="http://schemas.microsoft.com/office/drawing/2014/main" id="{065EDF9F-A6C0-4FBC-B8C6-6C21E22C6A0E}"/>
                </a:ext>
              </a:extLst>
            </p:cNvPr>
            <p:cNvSpPr>
              <a:spLocks/>
            </p:cNvSpPr>
            <p:nvPr/>
          </p:nvSpPr>
          <p:spPr bwMode="auto">
            <a:xfrm>
              <a:off x="6886387" y="7587592"/>
              <a:ext cx="114081" cy="114081"/>
            </a:xfrm>
            <a:custGeom>
              <a:avLst/>
              <a:gdLst>
                <a:gd name="T0" fmla="*/ 0 w 68"/>
                <a:gd name="T1" fmla="*/ 34 h 68"/>
                <a:gd name="T2" fmla="*/ 0 w 68"/>
                <a:gd name="T3" fmla="*/ 34 h 68"/>
                <a:gd name="T4" fmla="*/ 0 w 68"/>
                <a:gd name="T5" fmla="*/ 41 h 68"/>
                <a:gd name="T6" fmla="*/ 4 w 68"/>
                <a:gd name="T7" fmla="*/ 47 h 68"/>
                <a:gd name="T8" fmla="*/ 5 w 68"/>
                <a:gd name="T9" fmla="*/ 54 h 68"/>
                <a:gd name="T10" fmla="*/ 11 w 68"/>
                <a:gd name="T11" fmla="*/ 57 h 68"/>
                <a:gd name="T12" fmla="*/ 14 w 68"/>
                <a:gd name="T13" fmla="*/ 63 h 68"/>
                <a:gd name="T14" fmla="*/ 22 w 68"/>
                <a:gd name="T15" fmla="*/ 66 h 68"/>
                <a:gd name="T16" fmla="*/ 27 w 68"/>
                <a:gd name="T17" fmla="*/ 68 h 68"/>
                <a:gd name="T18" fmla="*/ 34 w 68"/>
                <a:gd name="T19" fmla="*/ 68 h 68"/>
                <a:gd name="T20" fmla="*/ 34 w 68"/>
                <a:gd name="T21" fmla="*/ 68 h 68"/>
                <a:gd name="T22" fmla="*/ 41 w 68"/>
                <a:gd name="T23" fmla="*/ 68 h 68"/>
                <a:gd name="T24" fmla="*/ 49 w 68"/>
                <a:gd name="T25" fmla="*/ 66 h 68"/>
                <a:gd name="T26" fmla="*/ 54 w 68"/>
                <a:gd name="T27" fmla="*/ 63 h 68"/>
                <a:gd name="T28" fmla="*/ 59 w 68"/>
                <a:gd name="T29" fmla="*/ 57 h 68"/>
                <a:gd name="T30" fmla="*/ 63 w 68"/>
                <a:gd name="T31" fmla="*/ 54 h 68"/>
                <a:gd name="T32" fmla="*/ 67 w 68"/>
                <a:gd name="T33" fmla="*/ 47 h 68"/>
                <a:gd name="T34" fmla="*/ 68 w 68"/>
                <a:gd name="T35" fmla="*/ 41 h 68"/>
                <a:gd name="T36" fmla="*/ 68 w 68"/>
                <a:gd name="T37" fmla="*/ 34 h 68"/>
                <a:gd name="T38" fmla="*/ 68 w 68"/>
                <a:gd name="T39" fmla="*/ 34 h 68"/>
                <a:gd name="T40" fmla="*/ 68 w 68"/>
                <a:gd name="T41" fmla="*/ 27 h 68"/>
                <a:gd name="T42" fmla="*/ 67 w 68"/>
                <a:gd name="T43" fmla="*/ 21 h 68"/>
                <a:gd name="T44" fmla="*/ 63 w 68"/>
                <a:gd name="T45" fmla="*/ 14 h 68"/>
                <a:gd name="T46" fmla="*/ 59 w 68"/>
                <a:gd name="T47" fmla="*/ 9 h 68"/>
                <a:gd name="T48" fmla="*/ 54 w 68"/>
                <a:gd name="T49" fmla="*/ 5 h 68"/>
                <a:gd name="T50" fmla="*/ 49 w 68"/>
                <a:gd name="T51" fmla="*/ 2 h 68"/>
                <a:gd name="T52" fmla="*/ 41 w 68"/>
                <a:gd name="T53" fmla="*/ 0 h 68"/>
                <a:gd name="T54" fmla="*/ 34 w 68"/>
                <a:gd name="T55" fmla="*/ 0 h 68"/>
                <a:gd name="T56" fmla="*/ 34 w 68"/>
                <a:gd name="T57" fmla="*/ 0 h 68"/>
                <a:gd name="T58" fmla="*/ 27 w 68"/>
                <a:gd name="T59" fmla="*/ 0 h 68"/>
                <a:gd name="T60" fmla="*/ 22 w 68"/>
                <a:gd name="T61" fmla="*/ 2 h 68"/>
                <a:gd name="T62" fmla="*/ 14 w 68"/>
                <a:gd name="T63" fmla="*/ 5 h 68"/>
                <a:gd name="T64" fmla="*/ 11 w 68"/>
                <a:gd name="T65" fmla="*/ 9 h 68"/>
                <a:gd name="T66" fmla="*/ 5 w 68"/>
                <a:gd name="T67" fmla="*/ 14 h 68"/>
                <a:gd name="T68" fmla="*/ 4 w 68"/>
                <a:gd name="T69" fmla="*/ 21 h 68"/>
                <a:gd name="T70" fmla="*/ 0 w 68"/>
                <a:gd name="T71" fmla="*/ 27 h 68"/>
                <a:gd name="T72" fmla="*/ 0 w 68"/>
                <a:gd name="T73" fmla="*/ 34 h 68"/>
                <a:gd name="T74" fmla="*/ 0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0" y="34"/>
                  </a:moveTo>
                  <a:lnTo>
                    <a:pt x="0" y="34"/>
                  </a:lnTo>
                  <a:lnTo>
                    <a:pt x="0" y="41"/>
                  </a:lnTo>
                  <a:lnTo>
                    <a:pt x="4" y="47"/>
                  </a:lnTo>
                  <a:lnTo>
                    <a:pt x="5" y="54"/>
                  </a:lnTo>
                  <a:lnTo>
                    <a:pt x="11" y="57"/>
                  </a:lnTo>
                  <a:lnTo>
                    <a:pt x="14" y="63"/>
                  </a:lnTo>
                  <a:lnTo>
                    <a:pt x="22" y="66"/>
                  </a:lnTo>
                  <a:lnTo>
                    <a:pt x="27" y="68"/>
                  </a:lnTo>
                  <a:lnTo>
                    <a:pt x="34" y="68"/>
                  </a:lnTo>
                  <a:lnTo>
                    <a:pt x="34" y="68"/>
                  </a:lnTo>
                  <a:lnTo>
                    <a:pt x="41" y="68"/>
                  </a:lnTo>
                  <a:lnTo>
                    <a:pt x="49" y="66"/>
                  </a:lnTo>
                  <a:lnTo>
                    <a:pt x="54" y="63"/>
                  </a:lnTo>
                  <a:lnTo>
                    <a:pt x="59" y="57"/>
                  </a:lnTo>
                  <a:lnTo>
                    <a:pt x="63" y="54"/>
                  </a:lnTo>
                  <a:lnTo>
                    <a:pt x="67" y="47"/>
                  </a:lnTo>
                  <a:lnTo>
                    <a:pt x="68" y="41"/>
                  </a:lnTo>
                  <a:lnTo>
                    <a:pt x="68" y="34"/>
                  </a:lnTo>
                  <a:lnTo>
                    <a:pt x="68" y="34"/>
                  </a:lnTo>
                  <a:lnTo>
                    <a:pt x="68" y="27"/>
                  </a:lnTo>
                  <a:lnTo>
                    <a:pt x="67" y="21"/>
                  </a:lnTo>
                  <a:lnTo>
                    <a:pt x="63" y="14"/>
                  </a:lnTo>
                  <a:lnTo>
                    <a:pt x="59" y="9"/>
                  </a:lnTo>
                  <a:lnTo>
                    <a:pt x="54" y="5"/>
                  </a:lnTo>
                  <a:lnTo>
                    <a:pt x="49" y="2"/>
                  </a:lnTo>
                  <a:lnTo>
                    <a:pt x="41" y="0"/>
                  </a:lnTo>
                  <a:lnTo>
                    <a:pt x="34" y="0"/>
                  </a:lnTo>
                  <a:lnTo>
                    <a:pt x="34" y="0"/>
                  </a:lnTo>
                  <a:lnTo>
                    <a:pt x="27" y="0"/>
                  </a:lnTo>
                  <a:lnTo>
                    <a:pt x="22" y="2"/>
                  </a:lnTo>
                  <a:lnTo>
                    <a:pt x="14" y="5"/>
                  </a:lnTo>
                  <a:lnTo>
                    <a:pt x="11" y="9"/>
                  </a:lnTo>
                  <a:lnTo>
                    <a:pt x="5" y="14"/>
                  </a:lnTo>
                  <a:lnTo>
                    <a:pt x="4" y="21"/>
                  </a:lnTo>
                  <a:lnTo>
                    <a:pt x="0" y="27"/>
                  </a:lnTo>
                  <a:lnTo>
                    <a:pt x="0" y="34"/>
                  </a:lnTo>
                  <a:lnTo>
                    <a:pt x="0" y="34"/>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6" name="Freeform 622">
              <a:extLst>
                <a:ext uri="{FF2B5EF4-FFF2-40B4-BE49-F238E27FC236}">
                  <a16:creationId xmlns:a16="http://schemas.microsoft.com/office/drawing/2014/main" id="{CCB2000B-C1EF-473F-82E9-406B4E7A8E56}"/>
                </a:ext>
              </a:extLst>
            </p:cNvPr>
            <p:cNvSpPr>
              <a:spLocks/>
            </p:cNvSpPr>
            <p:nvPr/>
          </p:nvSpPr>
          <p:spPr bwMode="auto">
            <a:xfrm>
              <a:off x="6545821" y="7587592"/>
              <a:ext cx="114081" cy="114081"/>
            </a:xfrm>
            <a:custGeom>
              <a:avLst/>
              <a:gdLst>
                <a:gd name="T0" fmla="*/ 0 w 68"/>
                <a:gd name="T1" fmla="*/ 34 h 68"/>
                <a:gd name="T2" fmla="*/ 0 w 68"/>
                <a:gd name="T3" fmla="*/ 34 h 68"/>
                <a:gd name="T4" fmla="*/ 0 w 68"/>
                <a:gd name="T5" fmla="*/ 41 h 68"/>
                <a:gd name="T6" fmla="*/ 1 w 68"/>
                <a:gd name="T7" fmla="*/ 47 h 68"/>
                <a:gd name="T8" fmla="*/ 5 w 68"/>
                <a:gd name="T9" fmla="*/ 54 h 68"/>
                <a:gd name="T10" fmla="*/ 9 w 68"/>
                <a:gd name="T11" fmla="*/ 57 h 68"/>
                <a:gd name="T12" fmla="*/ 14 w 68"/>
                <a:gd name="T13" fmla="*/ 63 h 68"/>
                <a:gd name="T14" fmla="*/ 19 w 68"/>
                <a:gd name="T15" fmla="*/ 66 h 68"/>
                <a:gd name="T16" fmla="*/ 27 w 68"/>
                <a:gd name="T17" fmla="*/ 68 h 68"/>
                <a:gd name="T18" fmla="*/ 34 w 68"/>
                <a:gd name="T19" fmla="*/ 68 h 68"/>
                <a:gd name="T20" fmla="*/ 34 w 68"/>
                <a:gd name="T21" fmla="*/ 68 h 68"/>
                <a:gd name="T22" fmla="*/ 41 w 68"/>
                <a:gd name="T23" fmla="*/ 68 h 68"/>
                <a:gd name="T24" fmla="*/ 46 w 68"/>
                <a:gd name="T25" fmla="*/ 66 h 68"/>
                <a:gd name="T26" fmla="*/ 52 w 68"/>
                <a:gd name="T27" fmla="*/ 63 h 68"/>
                <a:gd name="T28" fmla="*/ 57 w 68"/>
                <a:gd name="T29" fmla="*/ 57 h 68"/>
                <a:gd name="T30" fmla="*/ 63 w 68"/>
                <a:gd name="T31" fmla="*/ 54 h 68"/>
                <a:gd name="T32" fmla="*/ 64 w 68"/>
                <a:gd name="T33" fmla="*/ 47 h 68"/>
                <a:gd name="T34" fmla="*/ 68 w 68"/>
                <a:gd name="T35" fmla="*/ 41 h 68"/>
                <a:gd name="T36" fmla="*/ 68 w 68"/>
                <a:gd name="T37" fmla="*/ 34 h 68"/>
                <a:gd name="T38" fmla="*/ 68 w 68"/>
                <a:gd name="T39" fmla="*/ 34 h 68"/>
                <a:gd name="T40" fmla="*/ 68 w 68"/>
                <a:gd name="T41" fmla="*/ 27 h 68"/>
                <a:gd name="T42" fmla="*/ 64 w 68"/>
                <a:gd name="T43" fmla="*/ 21 h 68"/>
                <a:gd name="T44" fmla="*/ 63 w 68"/>
                <a:gd name="T45" fmla="*/ 14 h 68"/>
                <a:gd name="T46" fmla="*/ 57 w 68"/>
                <a:gd name="T47" fmla="*/ 9 h 68"/>
                <a:gd name="T48" fmla="*/ 52 w 68"/>
                <a:gd name="T49" fmla="*/ 5 h 68"/>
                <a:gd name="T50" fmla="*/ 46 w 68"/>
                <a:gd name="T51" fmla="*/ 2 h 68"/>
                <a:gd name="T52" fmla="*/ 41 w 68"/>
                <a:gd name="T53" fmla="*/ 0 h 68"/>
                <a:gd name="T54" fmla="*/ 34 w 68"/>
                <a:gd name="T55" fmla="*/ 0 h 68"/>
                <a:gd name="T56" fmla="*/ 34 w 68"/>
                <a:gd name="T57" fmla="*/ 0 h 68"/>
                <a:gd name="T58" fmla="*/ 27 w 68"/>
                <a:gd name="T59" fmla="*/ 0 h 68"/>
                <a:gd name="T60" fmla="*/ 19 w 68"/>
                <a:gd name="T61" fmla="*/ 2 h 68"/>
                <a:gd name="T62" fmla="*/ 14 w 68"/>
                <a:gd name="T63" fmla="*/ 5 h 68"/>
                <a:gd name="T64" fmla="*/ 9 w 68"/>
                <a:gd name="T65" fmla="*/ 9 h 68"/>
                <a:gd name="T66" fmla="*/ 5 w 68"/>
                <a:gd name="T67" fmla="*/ 14 h 68"/>
                <a:gd name="T68" fmla="*/ 1 w 68"/>
                <a:gd name="T69" fmla="*/ 21 h 68"/>
                <a:gd name="T70" fmla="*/ 0 w 68"/>
                <a:gd name="T71" fmla="*/ 27 h 68"/>
                <a:gd name="T72" fmla="*/ 0 w 68"/>
                <a:gd name="T73" fmla="*/ 34 h 68"/>
                <a:gd name="T74" fmla="*/ 0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0" y="34"/>
                  </a:moveTo>
                  <a:lnTo>
                    <a:pt x="0" y="34"/>
                  </a:lnTo>
                  <a:lnTo>
                    <a:pt x="0" y="41"/>
                  </a:lnTo>
                  <a:lnTo>
                    <a:pt x="1" y="47"/>
                  </a:lnTo>
                  <a:lnTo>
                    <a:pt x="5" y="54"/>
                  </a:lnTo>
                  <a:lnTo>
                    <a:pt x="9" y="57"/>
                  </a:lnTo>
                  <a:lnTo>
                    <a:pt x="14" y="63"/>
                  </a:lnTo>
                  <a:lnTo>
                    <a:pt x="19" y="66"/>
                  </a:lnTo>
                  <a:lnTo>
                    <a:pt x="27" y="68"/>
                  </a:lnTo>
                  <a:lnTo>
                    <a:pt x="34" y="68"/>
                  </a:lnTo>
                  <a:lnTo>
                    <a:pt x="34" y="68"/>
                  </a:lnTo>
                  <a:lnTo>
                    <a:pt x="41" y="68"/>
                  </a:lnTo>
                  <a:lnTo>
                    <a:pt x="46" y="66"/>
                  </a:lnTo>
                  <a:lnTo>
                    <a:pt x="52" y="63"/>
                  </a:lnTo>
                  <a:lnTo>
                    <a:pt x="57" y="57"/>
                  </a:lnTo>
                  <a:lnTo>
                    <a:pt x="63" y="54"/>
                  </a:lnTo>
                  <a:lnTo>
                    <a:pt x="64" y="47"/>
                  </a:lnTo>
                  <a:lnTo>
                    <a:pt x="68" y="41"/>
                  </a:lnTo>
                  <a:lnTo>
                    <a:pt x="68" y="34"/>
                  </a:lnTo>
                  <a:lnTo>
                    <a:pt x="68" y="34"/>
                  </a:lnTo>
                  <a:lnTo>
                    <a:pt x="68" y="27"/>
                  </a:lnTo>
                  <a:lnTo>
                    <a:pt x="64" y="21"/>
                  </a:lnTo>
                  <a:lnTo>
                    <a:pt x="63" y="14"/>
                  </a:lnTo>
                  <a:lnTo>
                    <a:pt x="57" y="9"/>
                  </a:lnTo>
                  <a:lnTo>
                    <a:pt x="52" y="5"/>
                  </a:lnTo>
                  <a:lnTo>
                    <a:pt x="46" y="2"/>
                  </a:lnTo>
                  <a:lnTo>
                    <a:pt x="41" y="0"/>
                  </a:lnTo>
                  <a:lnTo>
                    <a:pt x="34" y="0"/>
                  </a:lnTo>
                  <a:lnTo>
                    <a:pt x="34" y="0"/>
                  </a:lnTo>
                  <a:lnTo>
                    <a:pt x="27" y="0"/>
                  </a:lnTo>
                  <a:lnTo>
                    <a:pt x="19" y="2"/>
                  </a:lnTo>
                  <a:lnTo>
                    <a:pt x="14" y="5"/>
                  </a:lnTo>
                  <a:lnTo>
                    <a:pt x="9" y="9"/>
                  </a:lnTo>
                  <a:lnTo>
                    <a:pt x="5" y="14"/>
                  </a:lnTo>
                  <a:lnTo>
                    <a:pt x="1" y="21"/>
                  </a:lnTo>
                  <a:lnTo>
                    <a:pt x="0" y="27"/>
                  </a:lnTo>
                  <a:lnTo>
                    <a:pt x="0" y="34"/>
                  </a:lnTo>
                  <a:lnTo>
                    <a:pt x="0" y="34"/>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7" name="Freeform 623">
              <a:extLst>
                <a:ext uri="{FF2B5EF4-FFF2-40B4-BE49-F238E27FC236}">
                  <a16:creationId xmlns:a16="http://schemas.microsoft.com/office/drawing/2014/main" id="{194DECFA-BF0E-4054-9EFE-0CBA54221137}"/>
                </a:ext>
              </a:extLst>
            </p:cNvPr>
            <p:cNvSpPr>
              <a:spLocks/>
            </p:cNvSpPr>
            <p:nvPr/>
          </p:nvSpPr>
          <p:spPr bwMode="auto">
            <a:xfrm>
              <a:off x="6644804" y="7970100"/>
              <a:ext cx="278492" cy="130858"/>
            </a:xfrm>
            <a:custGeom>
              <a:avLst/>
              <a:gdLst>
                <a:gd name="T0" fmla="*/ 166 w 166"/>
                <a:gd name="T1" fmla="*/ 0 h 78"/>
                <a:gd name="T2" fmla="*/ 166 w 166"/>
                <a:gd name="T3" fmla="*/ 0 h 78"/>
                <a:gd name="T4" fmla="*/ 162 w 166"/>
                <a:gd name="T5" fmla="*/ 17 h 78"/>
                <a:gd name="T6" fmla="*/ 157 w 166"/>
                <a:gd name="T7" fmla="*/ 31 h 78"/>
                <a:gd name="T8" fmla="*/ 149 w 166"/>
                <a:gd name="T9" fmla="*/ 44 h 78"/>
                <a:gd name="T10" fmla="*/ 139 w 166"/>
                <a:gd name="T11" fmla="*/ 54 h 78"/>
                <a:gd name="T12" fmla="*/ 128 w 166"/>
                <a:gd name="T13" fmla="*/ 63 h 78"/>
                <a:gd name="T14" fmla="*/ 113 w 166"/>
                <a:gd name="T15" fmla="*/ 71 h 78"/>
                <a:gd name="T16" fmla="*/ 99 w 166"/>
                <a:gd name="T17" fmla="*/ 76 h 78"/>
                <a:gd name="T18" fmla="*/ 83 w 166"/>
                <a:gd name="T19" fmla="*/ 78 h 78"/>
                <a:gd name="T20" fmla="*/ 83 w 166"/>
                <a:gd name="T21" fmla="*/ 78 h 78"/>
                <a:gd name="T22" fmla="*/ 67 w 166"/>
                <a:gd name="T23" fmla="*/ 76 h 78"/>
                <a:gd name="T24" fmla="*/ 52 w 166"/>
                <a:gd name="T25" fmla="*/ 71 h 78"/>
                <a:gd name="T26" fmla="*/ 38 w 166"/>
                <a:gd name="T27" fmla="*/ 63 h 78"/>
                <a:gd name="T28" fmla="*/ 27 w 166"/>
                <a:gd name="T29" fmla="*/ 54 h 78"/>
                <a:gd name="T30" fmla="*/ 16 w 166"/>
                <a:gd name="T31" fmla="*/ 44 h 78"/>
                <a:gd name="T32" fmla="*/ 9 w 166"/>
                <a:gd name="T33" fmla="*/ 31 h 78"/>
                <a:gd name="T34" fmla="*/ 4 w 166"/>
                <a:gd name="T35" fmla="*/ 17 h 78"/>
                <a:gd name="T36" fmla="*/ 0 w 166"/>
                <a:gd name="T37" fmla="*/ 0 h 78"/>
                <a:gd name="T38" fmla="*/ 166 w 166"/>
                <a:gd name="T3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 h="78">
                  <a:moveTo>
                    <a:pt x="166" y="0"/>
                  </a:moveTo>
                  <a:lnTo>
                    <a:pt x="166" y="0"/>
                  </a:lnTo>
                  <a:lnTo>
                    <a:pt x="162" y="17"/>
                  </a:lnTo>
                  <a:lnTo>
                    <a:pt x="157" y="31"/>
                  </a:lnTo>
                  <a:lnTo>
                    <a:pt x="149" y="44"/>
                  </a:lnTo>
                  <a:lnTo>
                    <a:pt x="139" y="54"/>
                  </a:lnTo>
                  <a:lnTo>
                    <a:pt x="128" y="63"/>
                  </a:lnTo>
                  <a:lnTo>
                    <a:pt x="113" y="71"/>
                  </a:lnTo>
                  <a:lnTo>
                    <a:pt x="99" y="76"/>
                  </a:lnTo>
                  <a:lnTo>
                    <a:pt x="83" y="78"/>
                  </a:lnTo>
                  <a:lnTo>
                    <a:pt x="83" y="78"/>
                  </a:lnTo>
                  <a:lnTo>
                    <a:pt x="67" y="76"/>
                  </a:lnTo>
                  <a:lnTo>
                    <a:pt x="52" y="71"/>
                  </a:lnTo>
                  <a:lnTo>
                    <a:pt x="38" y="63"/>
                  </a:lnTo>
                  <a:lnTo>
                    <a:pt x="27" y="54"/>
                  </a:lnTo>
                  <a:lnTo>
                    <a:pt x="16" y="44"/>
                  </a:lnTo>
                  <a:lnTo>
                    <a:pt x="9" y="31"/>
                  </a:lnTo>
                  <a:lnTo>
                    <a:pt x="4" y="17"/>
                  </a:lnTo>
                  <a:lnTo>
                    <a:pt x="0" y="0"/>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8" name="Freeform 624">
              <a:extLst>
                <a:ext uri="{FF2B5EF4-FFF2-40B4-BE49-F238E27FC236}">
                  <a16:creationId xmlns:a16="http://schemas.microsoft.com/office/drawing/2014/main" id="{37ED65DE-9CC5-4488-BE83-DA12CBDC20E9}"/>
                </a:ext>
              </a:extLst>
            </p:cNvPr>
            <p:cNvSpPr>
              <a:spLocks/>
            </p:cNvSpPr>
            <p:nvPr/>
          </p:nvSpPr>
          <p:spPr bwMode="auto">
            <a:xfrm>
              <a:off x="7127971" y="7243672"/>
              <a:ext cx="87239" cy="494911"/>
            </a:xfrm>
            <a:custGeom>
              <a:avLst/>
              <a:gdLst>
                <a:gd name="T0" fmla="*/ 9 w 52"/>
                <a:gd name="T1" fmla="*/ 295 h 295"/>
                <a:gd name="T2" fmla="*/ 9 w 52"/>
                <a:gd name="T3" fmla="*/ 295 h 295"/>
                <a:gd name="T4" fmla="*/ 9 w 52"/>
                <a:gd name="T5" fmla="*/ 212 h 295"/>
                <a:gd name="T6" fmla="*/ 7 w 52"/>
                <a:gd name="T7" fmla="*/ 142 h 295"/>
                <a:gd name="T8" fmla="*/ 4 w 52"/>
                <a:gd name="T9" fmla="*/ 108 h 295"/>
                <a:gd name="T10" fmla="*/ 2 w 52"/>
                <a:gd name="T11" fmla="*/ 81 h 295"/>
                <a:gd name="T12" fmla="*/ 2 w 52"/>
                <a:gd name="T13" fmla="*/ 81 h 295"/>
                <a:gd name="T14" fmla="*/ 0 w 52"/>
                <a:gd name="T15" fmla="*/ 63 h 295"/>
                <a:gd name="T16" fmla="*/ 2 w 52"/>
                <a:gd name="T17" fmla="*/ 46 h 295"/>
                <a:gd name="T18" fmla="*/ 5 w 52"/>
                <a:gd name="T19" fmla="*/ 32 h 295"/>
                <a:gd name="T20" fmla="*/ 11 w 52"/>
                <a:gd name="T21" fmla="*/ 21 h 295"/>
                <a:gd name="T22" fmla="*/ 14 w 52"/>
                <a:gd name="T23" fmla="*/ 12 h 295"/>
                <a:gd name="T24" fmla="*/ 20 w 52"/>
                <a:gd name="T25" fmla="*/ 5 h 295"/>
                <a:gd name="T26" fmla="*/ 25 w 52"/>
                <a:gd name="T27" fmla="*/ 0 h 295"/>
                <a:gd name="T28" fmla="*/ 25 w 52"/>
                <a:gd name="T29" fmla="*/ 0 h 295"/>
                <a:gd name="T30" fmla="*/ 31 w 52"/>
                <a:gd name="T31" fmla="*/ 9 h 295"/>
                <a:gd name="T32" fmla="*/ 36 w 52"/>
                <a:gd name="T33" fmla="*/ 19 h 295"/>
                <a:gd name="T34" fmla="*/ 41 w 52"/>
                <a:gd name="T35" fmla="*/ 34 h 295"/>
                <a:gd name="T36" fmla="*/ 47 w 52"/>
                <a:gd name="T37" fmla="*/ 55 h 295"/>
                <a:gd name="T38" fmla="*/ 50 w 52"/>
                <a:gd name="T39" fmla="*/ 79 h 295"/>
                <a:gd name="T40" fmla="*/ 52 w 52"/>
                <a:gd name="T41" fmla="*/ 108 h 295"/>
                <a:gd name="T42" fmla="*/ 50 w 52"/>
                <a:gd name="T43" fmla="*/ 142 h 295"/>
                <a:gd name="T44" fmla="*/ 50 w 52"/>
                <a:gd name="T45" fmla="*/ 142 h 295"/>
                <a:gd name="T46" fmla="*/ 45 w 52"/>
                <a:gd name="T47" fmla="*/ 165 h 295"/>
                <a:gd name="T48" fmla="*/ 40 w 52"/>
                <a:gd name="T49" fmla="*/ 190 h 295"/>
                <a:gd name="T50" fmla="*/ 25 w 52"/>
                <a:gd name="T51" fmla="*/ 241 h 295"/>
                <a:gd name="T52" fmla="*/ 9 w 52"/>
                <a:gd name="T53" fmla="*/ 295 h 295"/>
                <a:gd name="T54" fmla="*/ 9 w 52"/>
                <a:gd name="T55"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295">
                  <a:moveTo>
                    <a:pt x="9" y="295"/>
                  </a:moveTo>
                  <a:lnTo>
                    <a:pt x="9" y="295"/>
                  </a:lnTo>
                  <a:lnTo>
                    <a:pt x="9" y="212"/>
                  </a:lnTo>
                  <a:lnTo>
                    <a:pt x="7" y="142"/>
                  </a:lnTo>
                  <a:lnTo>
                    <a:pt x="4" y="108"/>
                  </a:lnTo>
                  <a:lnTo>
                    <a:pt x="2" y="81"/>
                  </a:lnTo>
                  <a:lnTo>
                    <a:pt x="2" y="81"/>
                  </a:lnTo>
                  <a:lnTo>
                    <a:pt x="0" y="63"/>
                  </a:lnTo>
                  <a:lnTo>
                    <a:pt x="2" y="46"/>
                  </a:lnTo>
                  <a:lnTo>
                    <a:pt x="5" y="32"/>
                  </a:lnTo>
                  <a:lnTo>
                    <a:pt x="11" y="21"/>
                  </a:lnTo>
                  <a:lnTo>
                    <a:pt x="14" y="12"/>
                  </a:lnTo>
                  <a:lnTo>
                    <a:pt x="20" y="5"/>
                  </a:lnTo>
                  <a:lnTo>
                    <a:pt x="25" y="0"/>
                  </a:lnTo>
                  <a:lnTo>
                    <a:pt x="25" y="0"/>
                  </a:lnTo>
                  <a:lnTo>
                    <a:pt x="31" y="9"/>
                  </a:lnTo>
                  <a:lnTo>
                    <a:pt x="36" y="19"/>
                  </a:lnTo>
                  <a:lnTo>
                    <a:pt x="41" y="34"/>
                  </a:lnTo>
                  <a:lnTo>
                    <a:pt x="47" y="55"/>
                  </a:lnTo>
                  <a:lnTo>
                    <a:pt x="50" y="79"/>
                  </a:lnTo>
                  <a:lnTo>
                    <a:pt x="52" y="108"/>
                  </a:lnTo>
                  <a:lnTo>
                    <a:pt x="50" y="142"/>
                  </a:lnTo>
                  <a:lnTo>
                    <a:pt x="50" y="142"/>
                  </a:lnTo>
                  <a:lnTo>
                    <a:pt x="45" y="165"/>
                  </a:lnTo>
                  <a:lnTo>
                    <a:pt x="40" y="190"/>
                  </a:lnTo>
                  <a:lnTo>
                    <a:pt x="25" y="241"/>
                  </a:lnTo>
                  <a:lnTo>
                    <a:pt x="9" y="295"/>
                  </a:lnTo>
                  <a:lnTo>
                    <a:pt x="9" y="295"/>
                  </a:lnTo>
                  <a:close/>
                </a:path>
              </a:pathLst>
            </a:custGeom>
            <a:solidFill>
              <a:srgbClr val="384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79" name="Freeform 625">
              <a:extLst>
                <a:ext uri="{FF2B5EF4-FFF2-40B4-BE49-F238E27FC236}">
                  <a16:creationId xmlns:a16="http://schemas.microsoft.com/office/drawing/2014/main" id="{14A68CD4-3AA8-45C5-B831-D46ED1FFCB8A}"/>
                </a:ext>
              </a:extLst>
            </p:cNvPr>
            <p:cNvSpPr>
              <a:spLocks/>
            </p:cNvSpPr>
            <p:nvPr/>
          </p:nvSpPr>
          <p:spPr bwMode="auto">
            <a:xfrm>
              <a:off x="6354567" y="7243672"/>
              <a:ext cx="87239" cy="494911"/>
            </a:xfrm>
            <a:custGeom>
              <a:avLst/>
              <a:gdLst>
                <a:gd name="T0" fmla="*/ 43 w 52"/>
                <a:gd name="T1" fmla="*/ 295 h 295"/>
                <a:gd name="T2" fmla="*/ 43 w 52"/>
                <a:gd name="T3" fmla="*/ 295 h 295"/>
                <a:gd name="T4" fmla="*/ 43 w 52"/>
                <a:gd name="T5" fmla="*/ 212 h 295"/>
                <a:gd name="T6" fmla="*/ 45 w 52"/>
                <a:gd name="T7" fmla="*/ 142 h 295"/>
                <a:gd name="T8" fmla="*/ 47 w 52"/>
                <a:gd name="T9" fmla="*/ 108 h 295"/>
                <a:gd name="T10" fmla="*/ 51 w 52"/>
                <a:gd name="T11" fmla="*/ 81 h 295"/>
                <a:gd name="T12" fmla="*/ 51 w 52"/>
                <a:gd name="T13" fmla="*/ 81 h 295"/>
                <a:gd name="T14" fmla="*/ 52 w 52"/>
                <a:gd name="T15" fmla="*/ 63 h 295"/>
                <a:gd name="T16" fmla="*/ 51 w 52"/>
                <a:gd name="T17" fmla="*/ 46 h 295"/>
                <a:gd name="T18" fmla="*/ 47 w 52"/>
                <a:gd name="T19" fmla="*/ 32 h 295"/>
                <a:gd name="T20" fmla="*/ 42 w 52"/>
                <a:gd name="T21" fmla="*/ 21 h 295"/>
                <a:gd name="T22" fmla="*/ 36 w 52"/>
                <a:gd name="T23" fmla="*/ 12 h 295"/>
                <a:gd name="T24" fmla="*/ 33 w 52"/>
                <a:gd name="T25" fmla="*/ 5 h 295"/>
                <a:gd name="T26" fmla="*/ 27 w 52"/>
                <a:gd name="T27" fmla="*/ 0 h 295"/>
                <a:gd name="T28" fmla="*/ 27 w 52"/>
                <a:gd name="T29" fmla="*/ 0 h 295"/>
                <a:gd name="T30" fmla="*/ 22 w 52"/>
                <a:gd name="T31" fmla="*/ 9 h 295"/>
                <a:gd name="T32" fmla="*/ 16 w 52"/>
                <a:gd name="T33" fmla="*/ 19 h 295"/>
                <a:gd name="T34" fmla="*/ 11 w 52"/>
                <a:gd name="T35" fmla="*/ 34 h 295"/>
                <a:gd name="T36" fmla="*/ 6 w 52"/>
                <a:gd name="T37" fmla="*/ 55 h 295"/>
                <a:gd name="T38" fmla="*/ 2 w 52"/>
                <a:gd name="T39" fmla="*/ 79 h 295"/>
                <a:gd name="T40" fmla="*/ 0 w 52"/>
                <a:gd name="T41" fmla="*/ 108 h 295"/>
                <a:gd name="T42" fmla="*/ 2 w 52"/>
                <a:gd name="T43" fmla="*/ 142 h 295"/>
                <a:gd name="T44" fmla="*/ 2 w 52"/>
                <a:gd name="T45" fmla="*/ 142 h 295"/>
                <a:gd name="T46" fmla="*/ 7 w 52"/>
                <a:gd name="T47" fmla="*/ 165 h 295"/>
                <a:gd name="T48" fmla="*/ 13 w 52"/>
                <a:gd name="T49" fmla="*/ 190 h 295"/>
                <a:gd name="T50" fmla="*/ 27 w 52"/>
                <a:gd name="T51" fmla="*/ 241 h 295"/>
                <a:gd name="T52" fmla="*/ 43 w 52"/>
                <a:gd name="T53" fmla="*/ 295 h 295"/>
                <a:gd name="T54" fmla="*/ 43 w 52"/>
                <a:gd name="T55"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295">
                  <a:moveTo>
                    <a:pt x="43" y="295"/>
                  </a:moveTo>
                  <a:lnTo>
                    <a:pt x="43" y="295"/>
                  </a:lnTo>
                  <a:lnTo>
                    <a:pt x="43" y="212"/>
                  </a:lnTo>
                  <a:lnTo>
                    <a:pt x="45" y="142"/>
                  </a:lnTo>
                  <a:lnTo>
                    <a:pt x="47" y="108"/>
                  </a:lnTo>
                  <a:lnTo>
                    <a:pt x="51" y="81"/>
                  </a:lnTo>
                  <a:lnTo>
                    <a:pt x="51" y="81"/>
                  </a:lnTo>
                  <a:lnTo>
                    <a:pt x="52" y="63"/>
                  </a:lnTo>
                  <a:lnTo>
                    <a:pt x="51" y="46"/>
                  </a:lnTo>
                  <a:lnTo>
                    <a:pt x="47" y="32"/>
                  </a:lnTo>
                  <a:lnTo>
                    <a:pt x="42" y="21"/>
                  </a:lnTo>
                  <a:lnTo>
                    <a:pt x="36" y="12"/>
                  </a:lnTo>
                  <a:lnTo>
                    <a:pt x="33" y="5"/>
                  </a:lnTo>
                  <a:lnTo>
                    <a:pt x="27" y="0"/>
                  </a:lnTo>
                  <a:lnTo>
                    <a:pt x="27" y="0"/>
                  </a:lnTo>
                  <a:lnTo>
                    <a:pt x="22" y="9"/>
                  </a:lnTo>
                  <a:lnTo>
                    <a:pt x="16" y="19"/>
                  </a:lnTo>
                  <a:lnTo>
                    <a:pt x="11" y="34"/>
                  </a:lnTo>
                  <a:lnTo>
                    <a:pt x="6" y="55"/>
                  </a:lnTo>
                  <a:lnTo>
                    <a:pt x="2" y="79"/>
                  </a:lnTo>
                  <a:lnTo>
                    <a:pt x="0" y="108"/>
                  </a:lnTo>
                  <a:lnTo>
                    <a:pt x="2" y="142"/>
                  </a:lnTo>
                  <a:lnTo>
                    <a:pt x="2" y="142"/>
                  </a:lnTo>
                  <a:lnTo>
                    <a:pt x="7" y="165"/>
                  </a:lnTo>
                  <a:lnTo>
                    <a:pt x="13" y="190"/>
                  </a:lnTo>
                  <a:lnTo>
                    <a:pt x="27" y="241"/>
                  </a:lnTo>
                  <a:lnTo>
                    <a:pt x="43" y="295"/>
                  </a:lnTo>
                  <a:lnTo>
                    <a:pt x="43" y="295"/>
                  </a:lnTo>
                  <a:close/>
                </a:path>
              </a:pathLst>
            </a:custGeom>
            <a:solidFill>
              <a:srgbClr val="384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0" name="Freeform 626">
              <a:extLst>
                <a:ext uri="{FF2B5EF4-FFF2-40B4-BE49-F238E27FC236}">
                  <a16:creationId xmlns:a16="http://schemas.microsoft.com/office/drawing/2014/main" id="{108EFD35-EE00-45DA-AEAF-5DBBFFCCEAE4}"/>
                </a:ext>
              </a:extLst>
            </p:cNvPr>
            <p:cNvSpPr>
              <a:spLocks/>
            </p:cNvSpPr>
            <p:nvPr/>
          </p:nvSpPr>
          <p:spPr bwMode="auto">
            <a:xfrm>
              <a:off x="6198545" y="7074227"/>
              <a:ext cx="600604" cy="389218"/>
            </a:xfrm>
            <a:custGeom>
              <a:avLst/>
              <a:gdLst>
                <a:gd name="T0" fmla="*/ 147 w 358"/>
                <a:gd name="T1" fmla="*/ 92 h 232"/>
                <a:gd name="T2" fmla="*/ 118 w 358"/>
                <a:gd name="T3" fmla="*/ 111 h 232"/>
                <a:gd name="T4" fmla="*/ 99 w 358"/>
                <a:gd name="T5" fmla="*/ 120 h 232"/>
                <a:gd name="T6" fmla="*/ 77 w 358"/>
                <a:gd name="T7" fmla="*/ 122 h 232"/>
                <a:gd name="T8" fmla="*/ 66 w 358"/>
                <a:gd name="T9" fmla="*/ 120 h 232"/>
                <a:gd name="T10" fmla="*/ 66 w 358"/>
                <a:gd name="T11" fmla="*/ 124 h 232"/>
                <a:gd name="T12" fmla="*/ 86 w 358"/>
                <a:gd name="T13" fmla="*/ 142 h 232"/>
                <a:gd name="T14" fmla="*/ 100 w 358"/>
                <a:gd name="T15" fmla="*/ 149 h 232"/>
                <a:gd name="T16" fmla="*/ 100 w 358"/>
                <a:gd name="T17" fmla="*/ 151 h 232"/>
                <a:gd name="T18" fmla="*/ 88 w 358"/>
                <a:gd name="T19" fmla="*/ 162 h 232"/>
                <a:gd name="T20" fmla="*/ 59 w 358"/>
                <a:gd name="T21" fmla="*/ 171 h 232"/>
                <a:gd name="T22" fmla="*/ 48 w 358"/>
                <a:gd name="T23" fmla="*/ 173 h 232"/>
                <a:gd name="T24" fmla="*/ 30 w 358"/>
                <a:gd name="T25" fmla="*/ 171 h 232"/>
                <a:gd name="T26" fmla="*/ 3 w 358"/>
                <a:gd name="T27" fmla="*/ 162 h 232"/>
                <a:gd name="T28" fmla="*/ 0 w 358"/>
                <a:gd name="T29" fmla="*/ 162 h 232"/>
                <a:gd name="T30" fmla="*/ 0 w 358"/>
                <a:gd name="T31" fmla="*/ 171 h 232"/>
                <a:gd name="T32" fmla="*/ 10 w 358"/>
                <a:gd name="T33" fmla="*/ 189 h 232"/>
                <a:gd name="T34" fmla="*/ 28 w 358"/>
                <a:gd name="T35" fmla="*/ 205 h 232"/>
                <a:gd name="T36" fmla="*/ 48 w 358"/>
                <a:gd name="T37" fmla="*/ 218 h 232"/>
                <a:gd name="T38" fmla="*/ 59 w 358"/>
                <a:gd name="T39" fmla="*/ 223 h 232"/>
                <a:gd name="T40" fmla="*/ 84 w 358"/>
                <a:gd name="T41" fmla="*/ 230 h 232"/>
                <a:gd name="T42" fmla="*/ 140 w 358"/>
                <a:gd name="T43" fmla="*/ 232 h 232"/>
                <a:gd name="T44" fmla="*/ 199 w 358"/>
                <a:gd name="T45" fmla="*/ 219 h 232"/>
                <a:gd name="T46" fmla="*/ 257 w 358"/>
                <a:gd name="T47" fmla="*/ 196 h 232"/>
                <a:gd name="T48" fmla="*/ 282 w 358"/>
                <a:gd name="T49" fmla="*/ 180 h 232"/>
                <a:gd name="T50" fmla="*/ 322 w 358"/>
                <a:gd name="T51" fmla="*/ 144 h 232"/>
                <a:gd name="T52" fmla="*/ 349 w 358"/>
                <a:gd name="T53" fmla="*/ 104 h 232"/>
                <a:gd name="T54" fmla="*/ 358 w 358"/>
                <a:gd name="T55" fmla="*/ 74 h 232"/>
                <a:gd name="T56" fmla="*/ 358 w 358"/>
                <a:gd name="T57" fmla="*/ 56 h 232"/>
                <a:gd name="T58" fmla="*/ 354 w 358"/>
                <a:gd name="T59" fmla="*/ 39 h 232"/>
                <a:gd name="T60" fmla="*/ 349 w 358"/>
                <a:gd name="T61" fmla="*/ 32 h 232"/>
                <a:gd name="T62" fmla="*/ 327 w 358"/>
                <a:gd name="T63" fmla="*/ 9 h 232"/>
                <a:gd name="T64" fmla="*/ 298 w 358"/>
                <a:gd name="T65" fmla="*/ 0 h 232"/>
                <a:gd name="T66" fmla="*/ 264 w 358"/>
                <a:gd name="T67" fmla="*/ 5 h 232"/>
                <a:gd name="T68" fmla="*/ 221 w 358"/>
                <a:gd name="T69" fmla="*/ 29 h 232"/>
                <a:gd name="T70" fmla="*/ 203 w 358"/>
                <a:gd name="T71" fmla="*/ 41 h 232"/>
                <a:gd name="T72" fmla="*/ 147 w 358"/>
                <a:gd name="T73" fmla="*/ 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232">
                  <a:moveTo>
                    <a:pt x="147" y="92"/>
                  </a:moveTo>
                  <a:lnTo>
                    <a:pt x="147" y="92"/>
                  </a:lnTo>
                  <a:lnTo>
                    <a:pt x="127" y="106"/>
                  </a:lnTo>
                  <a:lnTo>
                    <a:pt x="118" y="111"/>
                  </a:lnTo>
                  <a:lnTo>
                    <a:pt x="108" y="117"/>
                  </a:lnTo>
                  <a:lnTo>
                    <a:pt x="99" y="120"/>
                  </a:lnTo>
                  <a:lnTo>
                    <a:pt x="88" y="122"/>
                  </a:lnTo>
                  <a:lnTo>
                    <a:pt x="77" y="122"/>
                  </a:lnTo>
                  <a:lnTo>
                    <a:pt x="66" y="120"/>
                  </a:lnTo>
                  <a:lnTo>
                    <a:pt x="66" y="120"/>
                  </a:lnTo>
                  <a:lnTo>
                    <a:pt x="64" y="120"/>
                  </a:lnTo>
                  <a:lnTo>
                    <a:pt x="66" y="124"/>
                  </a:lnTo>
                  <a:lnTo>
                    <a:pt x="73" y="131"/>
                  </a:lnTo>
                  <a:lnTo>
                    <a:pt x="86" y="142"/>
                  </a:lnTo>
                  <a:lnTo>
                    <a:pt x="93" y="147"/>
                  </a:lnTo>
                  <a:lnTo>
                    <a:pt x="100" y="149"/>
                  </a:lnTo>
                  <a:lnTo>
                    <a:pt x="100" y="149"/>
                  </a:lnTo>
                  <a:lnTo>
                    <a:pt x="100" y="151"/>
                  </a:lnTo>
                  <a:lnTo>
                    <a:pt x="99" y="155"/>
                  </a:lnTo>
                  <a:lnTo>
                    <a:pt x="88" y="162"/>
                  </a:lnTo>
                  <a:lnTo>
                    <a:pt x="68" y="169"/>
                  </a:lnTo>
                  <a:lnTo>
                    <a:pt x="59" y="171"/>
                  </a:lnTo>
                  <a:lnTo>
                    <a:pt x="48" y="173"/>
                  </a:lnTo>
                  <a:lnTo>
                    <a:pt x="48" y="173"/>
                  </a:lnTo>
                  <a:lnTo>
                    <a:pt x="39" y="173"/>
                  </a:lnTo>
                  <a:lnTo>
                    <a:pt x="30" y="171"/>
                  </a:lnTo>
                  <a:lnTo>
                    <a:pt x="14" y="165"/>
                  </a:lnTo>
                  <a:lnTo>
                    <a:pt x="3" y="162"/>
                  </a:lnTo>
                  <a:lnTo>
                    <a:pt x="0" y="160"/>
                  </a:lnTo>
                  <a:lnTo>
                    <a:pt x="0" y="162"/>
                  </a:lnTo>
                  <a:lnTo>
                    <a:pt x="0" y="162"/>
                  </a:lnTo>
                  <a:lnTo>
                    <a:pt x="0" y="171"/>
                  </a:lnTo>
                  <a:lnTo>
                    <a:pt x="5" y="180"/>
                  </a:lnTo>
                  <a:lnTo>
                    <a:pt x="10" y="189"/>
                  </a:lnTo>
                  <a:lnTo>
                    <a:pt x="19" y="198"/>
                  </a:lnTo>
                  <a:lnTo>
                    <a:pt x="28" y="205"/>
                  </a:lnTo>
                  <a:lnTo>
                    <a:pt x="37" y="212"/>
                  </a:lnTo>
                  <a:lnTo>
                    <a:pt x="48" y="218"/>
                  </a:lnTo>
                  <a:lnTo>
                    <a:pt x="59" y="223"/>
                  </a:lnTo>
                  <a:lnTo>
                    <a:pt x="59" y="223"/>
                  </a:lnTo>
                  <a:lnTo>
                    <a:pt x="72" y="227"/>
                  </a:lnTo>
                  <a:lnTo>
                    <a:pt x="84" y="230"/>
                  </a:lnTo>
                  <a:lnTo>
                    <a:pt x="111" y="232"/>
                  </a:lnTo>
                  <a:lnTo>
                    <a:pt x="140" y="232"/>
                  </a:lnTo>
                  <a:lnTo>
                    <a:pt x="171" y="227"/>
                  </a:lnTo>
                  <a:lnTo>
                    <a:pt x="199" y="219"/>
                  </a:lnTo>
                  <a:lnTo>
                    <a:pt x="228" y="209"/>
                  </a:lnTo>
                  <a:lnTo>
                    <a:pt x="257" y="196"/>
                  </a:lnTo>
                  <a:lnTo>
                    <a:pt x="282" y="180"/>
                  </a:lnTo>
                  <a:lnTo>
                    <a:pt x="282" y="180"/>
                  </a:lnTo>
                  <a:lnTo>
                    <a:pt x="304" y="162"/>
                  </a:lnTo>
                  <a:lnTo>
                    <a:pt x="322" y="144"/>
                  </a:lnTo>
                  <a:lnTo>
                    <a:pt x="338" y="124"/>
                  </a:lnTo>
                  <a:lnTo>
                    <a:pt x="349" y="104"/>
                  </a:lnTo>
                  <a:lnTo>
                    <a:pt x="356" y="84"/>
                  </a:lnTo>
                  <a:lnTo>
                    <a:pt x="358" y="74"/>
                  </a:lnTo>
                  <a:lnTo>
                    <a:pt x="358" y="65"/>
                  </a:lnTo>
                  <a:lnTo>
                    <a:pt x="358" y="56"/>
                  </a:lnTo>
                  <a:lnTo>
                    <a:pt x="356" y="47"/>
                  </a:lnTo>
                  <a:lnTo>
                    <a:pt x="354" y="39"/>
                  </a:lnTo>
                  <a:lnTo>
                    <a:pt x="349" y="32"/>
                  </a:lnTo>
                  <a:lnTo>
                    <a:pt x="349" y="32"/>
                  </a:lnTo>
                  <a:lnTo>
                    <a:pt x="338" y="20"/>
                  </a:lnTo>
                  <a:lnTo>
                    <a:pt x="327" y="9"/>
                  </a:lnTo>
                  <a:lnTo>
                    <a:pt x="315" y="3"/>
                  </a:lnTo>
                  <a:lnTo>
                    <a:pt x="298" y="0"/>
                  </a:lnTo>
                  <a:lnTo>
                    <a:pt x="282" y="0"/>
                  </a:lnTo>
                  <a:lnTo>
                    <a:pt x="264" y="5"/>
                  </a:lnTo>
                  <a:lnTo>
                    <a:pt x="244" y="14"/>
                  </a:lnTo>
                  <a:lnTo>
                    <a:pt x="221" y="29"/>
                  </a:lnTo>
                  <a:lnTo>
                    <a:pt x="221" y="29"/>
                  </a:lnTo>
                  <a:lnTo>
                    <a:pt x="203" y="41"/>
                  </a:lnTo>
                  <a:lnTo>
                    <a:pt x="183" y="59"/>
                  </a:lnTo>
                  <a:lnTo>
                    <a:pt x="147" y="92"/>
                  </a:lnTo>
                  <a:lnTo>
                    <a:pt x="147" y="92"/>
                  </a:lnTo>
                  <a:close/>
                </a:path>
              </a:pathLst>
            </a:custGeom>
            <a:solidFill>
              <a:srgbClr val="575C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1" name="Freeform 627">
              <a:extLst>
                <a:ext uri="{FF2B5EF4-FFF2-40B4-BE49-F238E27FC236}">
                  <a16:creationId xmlns:a16="http://schemas.microsoft.com/office/drawing/2014/main" id="{8EEF2E9C-60B8-4E6B-A18B-D3ED24678CCE}"/>
                </a:ext>
              </a:extLst>
            </p:cNvPr>
            <p:cNvSpPr>
              <a:spLocks/>
            </p:cNvSpPr>
            <p:nvPr/>
          </p:nvSpPr>
          <p:spPr bwMode="auto">
            <a:xfrm>
              <a:off x="6738753" y="7070872"/>
              <a:ext cx="593893" cy="400962"/>
            </a:xfrm>
            <a:custGeom>
              <a:avLst/>
              <a:gdLst>
                <a:gd name="T0" fmla="*/ 209 w 354"/>
                <a:gd name="T1" fmla="*/ 97 h 239"/>
                <a:gd name="T2" fmla="*/ 237 w 354"/>
                <a:gd name="T3" fmla="*/ 119 h 239"/>
                <a:gd name="T4" fmla="*/ 257 w 354"/>
                <a:gd name="T5" fmla="*/ 128 h 239"/>
                <a:gd name="T6" fmla="*/ 279 w 354"/>
                <a:gd name="T7" fmla="*/ 131 h 239"/>
                <a:gd name="T8" fmla="*/ 290 w 354"/>
                <a:gd name="T9" fmla="*/ 130 h 239"/>
                <a:gd name="T10" fmla="*/ 290 w 354"/>
                <a:gd name="T11" fmla="*/ 133 h 239"/>
                <a:gd name="T12" fmla="*/ 268 w 354"/>
                <a:gd name="T13" fmla="*/ 151 h 239"/>
                <a:gd name="T14" fmla="*/ 254 w 354"/>
                <a:gd name="T15" fmla="*/ 158 h 239"/>
                <a:gd name="T16" fmla="*/ 254 w 354"/>
                <a:gd name="T17" fmla="*/ 158 h 239"/>
                <a:gd name="T18" fmla="*/ 266 w 354"/>
                <a:gd name="T19" fmla="*/ 169 h 239"/>
                <a:gd name="T20" fmla="*/ 295 w 354"/>
                <a:gd name="T21" fmla="*/ 180 h 239"/>
                <a:gd name="T22" fmla="*/ 306 w 354"/>
                <a:gd name="T23" fmla="*/ 184 h 239"/>
                <a:gd name="T24" fmla="*/ 324 w 354"/>
                <a:gd name="T25" fmla="*/ 182 h 239"/>
                <a:gd name="T26" fmla="*/ 351 w 354"/>
                <a:gd name="T27" fmla="*/ 175 h 239"/>
                <a:gd name="T28" fmla="*/ 354 w 354"/>
                <a:gd name="T29" fmla="*/ 173 h 239"/>
                <a:gd name="T30" fmla="*/ 353 w 354"/>
                <a:gd name="T31" fmla="*/ 182 h 239"/>
                <a:gd name="T32" fmla="*/ 342 w 354"/>
                <a:gd name="T33" fmla="*/ 200 h 239"/>
                <a:gd name="T34" fmla="*/ 324 w 354"/>
                <a:gd name="T35" fmla="*/ 216 h 239"/>
                <a:gd name="T36" fmla="*/ 302 w 354"/>
                <a:gd name="T37" fmla="*/ 229 h 239"/>
                <a:gd name="T38" fmla="*/ 291 w 354"/>
                <a:gd name="T39" fmla="*/ 232 h 239"/>
                <a:gd name="T40" fmla="*/ 266 w 354"/>
                <a:gd name="T41" fmla="*/ 239 h 239"/>
                <a:gd name="T42" fmla="*/ 210 w 354"/>
                <a:gd name="T43" fmla="*/ 238 h 239"/>
                <a:gd name="T44" fmla="*/ 151 w 354"/>
                <a:gd name="T45" fmla="*/ 223 h 239"/>
                <a:gd name="T46" fmla="*/ 95 w 354"/>
                <a:gd name="T47" fmla="*/ 198 h 239"/>
                <a:gd name="T48" fmla="*/ 72 w 354"/>
                <a:gd name="T49" fmla="*/ 180 h 239"/>
                <a:gd name="T50" fmla="*/ 32 w 354"/>
                <a:gd name="T51" fmla="*/ 142 h 239"/>
                <a:gd name="T52" fmla="*/ 7 w 354"/>
                <a:gd name="T53" fmla="*/ 101 h 239"/>
                <a:gd name="T54" fmla="*/ 0 w 354"/>
                <a:gd name="T55" fmla="*/ 72 h 239"/>
                <a:gd name="T56" fmla="*/ 0 w 354"/>
                <a:gd name="T57" fmla="*/ 52 h 239"/>
                <a:gd name="T58" fmla="*/ 5 w 354"/>
                <a:gd name="T59" fmla="*/ 36 h 239"/>
                <a:gd name="T60" fmla="*/ 11 w 354"/>
                <a:gd name="T61" fmla="*/ 31 h 239"/>
                <a:gd name="T62" fmla="*/ 34 w 354"/>
                <a:gd name="T63" fmla="*/ 7 h 239"/>
                <a:gd name="T64" fmla="*/ 61 w 354"/>
                <a:gd name="T65" fmla="*/ 0 h 239"/>
                <a:gd name="T66" fmla="*/ 97 w 354"/>
                <a:gd name="T67" fmla="*/ 5 h 239"/>
                <a:gd name="T68" fmla="*/ 138 w 354"/>
                <a:gd name="T69" fmla="*/ 31 h 239"/>
                <a:gd name="T70" fmla="*/ 155 w 354"/>
                <a:gd name="T71" fmla="*/ 45 h 239"/>
                <a:gd name="T72" fmla="*/ 209 w 354"/>
                <a:gd name="T73" fmla="*/ 9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239">
                  <a:moveTo>
                    <a:pt x="209" y="97"/>
                  </a:moveTo>
                  <a:lnTo>
                    <a:pt x="209" y="97"/>
                  </a:lnTo>
                  <a:lnTo>
                    <a:pt x="228" y="113"/>
                  </a:lnTo>
                  <a:lnTo>
                    <a:pt x="237" y="119"/>
                  </a:lnTo>
                  <a:lnTo>
                    <a:pt x="246" y="124"/>
                  </a:lnTo>
                  <a:lnTo>
                    <a:pt x="257" y="128"/>
                  </a:lnTo>
                  <a:lnTo>
                    <a:pt x="268" y="131"/>
                  </a:lnTo>
                  <a:lnTo>
                    <a:pt x="279" y="131"/>
                  </a:lnTo>
                  <a:lnTo>
                    <a:pt x="290" y="130"/>
                  </a:lnTo>
                  <a:lnTo>
                    <a:pt x="290" y="130"/>
                  </a:lnTo>
                  <a:lnTo>
                    <a:pt x="290" y="130"/>
                  </a:lnTo>
                  <a:lnTo>
                    <a:pt x="290" y="133"/>
                  </a:lnTo>
                  <a:lnTo>
                    <a:pt x="281" y="140"/>
                  </a:lnTo>
                  <a:lnTo>
                    <a:pt x="268" y="151"/>
                  </a:lnTo>
                  <a:lnTo>
                    <a:pt x="261" y="155"/>
                  </a:lnTo>
                  <a:lnTo>
                    <a:pt x="254" y="158"/>
                  </a:lnTo>
                  <a:lnTo>
                    <a:pt x="254" y="158"/>
                  </a:lnTo>
                  <a:lnTo>
                    <a:pt x="254" y="158"/>
                  </a:lnTo>
                  <a:lnTo>
                    <a:pt x="255" y="162"/>
                  </a:lnTo>
                  <a:lnTo>
                    <a:pt x="266" y="169"/>
                  </a:lnTo>
                  <a:lnTo>
                    <a:pt x="284" y="178"/>
                  </a:lnTo>
                  <a:lnTo>
                    <a:pt x="295" y="180"/>
                  </a:lnTo>
                  <a:lnTo>
                    <a:pt x="306" y="184"/>
                  </a:lnTo>
                  <a:lnTo>
                    <a:pt x="306" y="184"/>
                  </a:lnTo>
                  <a:lnTo>
                    <a:pt x="315" y="184"/>
                  </a:lnTo>
                  <a:lnTo>
                    <a:pt x="324" y="182"/>
                  </a:lnTo>
                  <a:lnTo>
                    <a:pt x="338" y="178"/>
                  </a:lnTo>
                  <a:lnTo>
                    <a:pt x="351" y="175"/>
                  </a:lnTo>
                  <a:lnTo>
                    <a:pt x="353" y="173"/>
                  </a:lnTo>
                  <a:lnTo>
                    <a:pt x="354" y="173"/>
                  </a:lnTo>
                  <a:lnTo>
                    <a:pt x="354" y="173"/>
                  </a:lnTo>
                  <a:lnTo>
                    <a:pt x="353" y="182"/>
                  </a:lnTo>
                  <a:lnTo>
                    <a:pt x="349" y="191"/>
                  </a:lnTo>
                  <a:lnTo>
                    <a:pt x="342" y="200"/>
                  </a:lnTo>
                  <a:lnTo>
                    <a:pt x="333" y="209"/>
                  </a:lnTo>
                  <a:lnTo>
                    <a:pt x="324" y="216"/>
                  </a:lnTo>
                  <a:lnTo>
                    <a:pt x="313" y="223"/>
                  </a:lnTo>
                  <a:lnTo>
                    <a:pt x="302" y="229"/>
                  </a:lnTo>
                  <a:lnTo>
                    <a:pt x="291" y="232"/>
                  </a:lnTo>
                  <a:lnTo>
                    <a:pt x="291" y="232"/>
                  </a:lnTo>
                  <a:lnTo>
                    <a:pt x="279" y="236"/>
                  </a:lnTo>
                  <a:lnTo>
                    <a:pt x="266" y="239"/>
                  </a:lnTo>
                  <a:lnTo>
                    <a:pt x="239" y="239"/>
                  </a:lnTo>
                  <a:lnTo>
                    <a:pt x="210" y="238"/>
                  </a:lnTo>
                  <a:lnTo>
                    <a:pt x="180" y="232"/>
                  </a:lnTo>
                  <a:lnTo>
                    <a:pt x="151" y="223"/>
                  </a:lnTo>
                  <a:lnTo>
                    <a:pt x="122" y="212"/>
                  </a:lnTo>
                  <a:lnTo>
                    <a:pt x="95" y="198"/>
                  </a:lnTo>
                  <a:lnTo>
                    <a:pt x="72" y="180"/>
                  </a:lnTo>
                  <a:lnTo>
                    <a:pt x="72" y="180"/>
                  </a:lnTo>
                  <a:lnTo>
                    <a:pt x="50" y="162"/>
                  </a:lnTo>
                  <a:lnTo>
                    <a:pt x="32" y="142"/>
                  </a:lnTo>
                  <a:lnTo>
                    <a:pt x="18" y="122"/>
                  </a:lnTo>
                  <a:lnTo>
                    <a:pt x="7" y="101"/>
                  </a:lnTo>
                  <a:lnTo>
                    <a:pt x="2" y="81"/>
                  </a:lnTo>
                  <a:lnTo>
                    <a:pt x="0" y="72"/>
                  </a:lnTo>
                  <a:lnTo>
                    <a:pt x="0" y="61"/>
                  </a:lnTo>
                  <a:lnTo>
                    <a:pt x="0" y="52"/>
                  </a:lnTo>
                  <a:lnTo>
                    <a:pt x="2" y="45"/>
                  </a:lnTo>
                  <a:lnTo>
                    <a:pt x="5" y="36"/>
                  </a:lnTo>
                  <a:lnTo>
                    <a:pt x="11" y="31"/>
                  </a:lnTo>
                  <a:lnTo>
                    <a:pt x="11" y="31"/>
                  </a:lnTo>
                  <a:lnTo>
                    <a:pt x="21" y="18"/>
                  </a:lnTo>
                  <a:lnTo>
                    <a:pt x="34" y="7"/>
                  </a:lnTo>
                  <a:lnTo>
                    <a:pt x="47" y="2"/>
                  </a:lnTo>
                  <a:lnTo>
                    <a:pt x="61" y="0"/>
                  </a:lnTo>
                  <a:lnTo>
                    <a:pt x="77" y="0"/>
                  </a:lnTo>
                  <a:lnTo>
                    <a:pt x="97" y="5"/>
                  </a:lnTo>
                  <a:lnTo>
                    <a:pt x="117" y="16"/>
                  </a:lnTo>
                  <a:lnTo>
                    <a:pt x="138" y="31"/>
                  </a:lnTo>
                  <a:lnTo>
                    <a:pt x="138" y="31"/>
                  </a:lnTo>
                  <a:lnTo>
                    <a:pt x="155" y="45"/>
                  </a:lnTo>
                  <a:lnTo>
                    <a:pt x="174" y="65"/>
                  </a:lnTo>
                  <a:lnTo>
                    <a:pt x="209" y="97"/>
                  </a:lnTo>
                  <a:lnTo>
                    <a:pt x="209" y="97"/>
                  </a:lnTo>
                  <a:close/>
                </a:path>
              </a:pathLst>
            </a:custGeom>
            <a:solidFill>
              <a:srgbClr val="474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2" name="Freeform 628">
              <a:extLst>
                <a:ext uri="{FF2B5EF4-FFF2-40B4-BE49-F238E27FC236}">
                  <a16:creationId xmlns:a16="http://schemas.microsoft.com/office/drawing/2014/main" id="{D9BFE9D9-7A7D-4934-AFC4-0D7E23F4DB25}"/>
                </a:ext>
              </a:extLst>
            </p:cNvPr>
            <p:cNvSpPr>
              <a:spLocks/>
            </p:cNvSpPr>
            <p:nvPr/>
          </p:nvSpPr>
          <p:spPr bwMode="auto">
            <a:xfrm>
              <a:off x="6191834" y="8407971"/>
              <a:ext cx="1174365" cy="451292"/>
            </a:xfrm>
            <a:custGeom>
              <a:avLst/>
              <a:gdLst>
                <a:gd name="T0" fmla="*/ 0 w 700"/>
                <a:gd name="T1" fmla="*/ 269 h 269"/>
                <a:gd name="T2" fmla="*/ 700 w 700"/>
                <a:gd name="T3" fmla="*/ 269 h 269"/>
                <a:gd name="T4" fmla="*/ 679 w 700"/>
                <a:gd name="T5" fmla="*/ 47 h 269"/>
                <a:gd name="T6" fmla="*/ 680 w 700"/>
                <a:gd name="T7" fmla="*/ 47 h 269"/>
                <a:gd name="T8" fmla="*/ 680 w 700"/>
                <a:gd name="T9" fmla="*/ 47 h 269"/>
                <a:gd name="T10" fmla="*/ 677 w 700"/>
                <a:gd name="T11" fmla="*/ 38 h 269"/>
                <a:gd name="T12" fmla="*/ 671 w 700"/>
                <a:gd name="T13" fmla="*/ 29 h 269"/>
                <a:gd name="T14" fmla="*/ 664 w 700"/>
                <a:gd name="T15" fmla="*/ 20 h 269"/>
                <a:gd name="T16" fmla="*/ 657 w 700"/>
                <a:gd name="T17" fmla="*/ 15 h 269"/>
                <a:gd name="T18" fmla="*/ 648 w 700"/>
                <a:gd name="T19" fmla="*/ 9 h 269"/>
                <a:gd name="T20" fmla="*/ 639 w 700"/>
                <a:gd name="T21" fmla="*/ 4 h 269"/>
                <a:gd name="T22" fmla="*/ 628 w 700"/>
                <a:gd name="T23" fmla="*/ 2 h 269"/>
                <a:gd name="T24" fmla="*/ 617 w 700"/>
                <a:gd name="T25" fmla="*/ 2 h 269"/>
                <a:gd name="T26" fmla="*/ 619 w 700"/>
                <a:gd name="T27" fmla="*/ 0 h 269"/>
                <a:gd name="T28" fmla="*/ 90 w 700"/>
                <a:gd name="T29" fmla="*/ 0 h 269"/>
                <a:gd name="T30" fmla="*/ 95 w 700"/>
                <a:gd name="T31" fmla="*/ 4 h 269"/>
                <a:gd name="T32" fmla="*/ 95 w 700"/>
                <a:gd name="T33" fmla="*/ 4 h 269"/>
                <a:gd name="T34" fmla="*/ 86 w 700"/>
                <a:gd name="T35" fmla="*/ 2 h 269"/>
                <a:gd name="T36" fmla="*/ 86 w 700"/>
                <a:gd name="T37" fmla="*/ 2 h 269"/>
                <a:gd name="T38" fmla="*/ 76 w 700"/>
                <a:gd name="T39" fmla="*/ 2 h 269"/>
                <a:gd name="T40" fmla="*/ 63 w 700"/>
                <a:gd name="T41" fmla="*/ 2 h 269"/>
                <a:gd name="T42" fmla="*/ 52 w 700"/>
                <a:gd name="T43" fmla="*/ 6 h 269"/>
                <a:gd name="T44" fmla="*/ 43 w 700"/>
                <a:gd name="T45" fmla="*/ 11 h 269"/>
                <a:gd name="T46" fmla="*/ 34 w 700"/>
                <a:gd name="T47" fmla="*/ 18 h 269"/>
                <a:gd name="T48" fmla="*/ 25 w 700"/>
                <a:gd name="T49" fmla="*/ 27 h 269"/>
                <a:gd name="T50" fmla="*/ 20 w 700"/>
                <a:gd name="T51" fmla="*/ 36 h 269"/>
                <a:gd name="T52" fmla="*/ 16 w 700"/>
                <a:gd name="T53" fmla="*/ 47 h 269"/>
                <a:gd name="T54" fmla="*/ 16 w 700"/>
                <a:gd name="T55" fmla="*/ 47 h 269"/>
                <a:gd name="T56" fmla="*/ 0 w 700"/>
                <a:gd name="T5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0" h="269">
                  <a:moveTo>
                    <a:pt x="0" y="269"/>
                  </a:moveTo>
                  <a:lnTo>
                    <a:pt x="700" y="269"/>
                  </a:lnTo>
                  <a:lnTo>
                    <a:pt x="679" y="47"/>
                  </a:lnTo>
                  <a:lnTo>
                    <a:pt x="680" y="47"/>
                  </a:lnTo>
                  <a:lnTo>
                    <a:pt x="680" y="47"/>
                  </a:lnTo>
                  <a:lnTo>
                    <a:pt x="677" y="38"/>
                  </a:lnTo>
                  <a:lnTo>
                    <a:pt x="671" y="29"/>
                  </a:lnTo>
                  <a:lnTo>
                    <a:pt x="664" y="20"/>
                  </a:lnTo>
                  <a:lnTo>
                    <a:pt x="657" y="15"/>
                  </a:lnTo>
                  <a:lnTo>
                    <a:pt x="648" y="9"/>
                  </a:lnTo>
                  <a:lnTo>
                    <a:pt x="639" y="4"/>
                  </a:lnTo>
                  <a:lnTo>
                    <a:pt x="628" y="2"/>
                  </a:lnTo>
                  <a:lnTo>
                    <a:pt x="617" y="2"/>
                  </a:lnTo>
                  <a:lnTo>
                    <a:pt x="619" y="0"/>
                  </a:lnTo>
                  <a:lnTo>
                    <a:pt x="90" y="0"/>
                  </a:lnTo>
                  <a:lnTo>
                    <a:pt x="95" y="4"/>
                  </a:lnTo>
                  <a:lnTo>
                    <a:pt x="95" y="4"/>
                  </a:lnTo>
                  <a:lnTo>
                    <a:pt x="86" y="2"/>
                  </a:lnTo>
                  <a:lnTo>
                    <a:pt x="86" y="2"/>
                  </a:lnTo>
                  <a:lnTo>
                    <a:pt x="76" y="2"/>
                  </a:lnTo>
                  <a:lnTo>
                    <a:pt x="63" y="2"/>
                  </a:lnTo>
                  <a:lnTo>
                    <a:pt x="52" y="6"/>
                  </a:lnTo>
                  <a:lnTo>
                    <a:pt x="43" y="11"/>
                  </a:lnTo>
                  <a:lnTo>
                    <a:pt x="34" y="18"/>
                  </a:lnTo>
                  <a:lnTo>
                    <a:pt x="25" y="27"/>
                  </a:lnTo>
                  <a:lnTo>
                    <a:pt x="20" y="36"/>
                  </a:lnTo>
                  <a:lnTo>
                    <a:pt x="16" y="47"/>
                  </a:lnTo>
                  <a:lnTo>
                    <a:pt x="16" y="47"/>
                  </a:lnTo>
                  <a:lnTo>
                    <a:pt x="0" y="26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3" name="Freeform 629">
              <a:extLst>
                <a:ext uri="{FF2B5EF4-FFF2-40B4-BE49-F238E27FC236}">
                  <a16:creationId xmlns:a16="http://schemas.microsoft.com/office/drawing/2014/main" id="{D10FD49E-9DE5-4D22-9344-7A5DBCCC55A1}"/>
                </a:ext>
              </a:extLst>
            </p:cNvPr>
            <p:cNvSpPr>
              <a:spLocks/>
            </p:cNvSpPr>
            <p:nvPr/>
          </p:nvSpPr>
          <p:spPr bwMode="auto">
            <a:xfrm>
              <a:off x="6490459" y="7523841"/>
              <a:ext cx="187898" cy="67107"/>
            </a:xfrm>
            <a:custGeom>
              <a:avLst/>
              <a:gdLst>
                <a:gd name="T0" fmla="*/ 11 w 112"/>
                <a:gd name="T1" fmla="*/ 40 h 40"/>
                <a:gd name="T2" fmla="*/ 0 w 112"/>
                <a:gd name="T3" fmla="*/ 36 h 40"/>
                <a:gd name="T4" fmla="*/ 0 w 112"/>
                <a:gd name="T5" fmla="*/ 36 h 40"/>
                <a:gd name="T6" fmla="*/ 6 w 112"/>
                <a:gd name="T7" fmla="*/ 25 h 40"/>
                <a:gd name="T8" fmla="*/ 15 w 112"/>
                <a:gd name="T9" fmla="*/ 16 h 40"/>
                <a:gd name="T10" fmla="*/ 27 w 112"/>
                <a:gd name="T11" fmla="*/ 7 h 40"/>
                <a:gd name="T12" fmla="*/ 42 w 112"/>
                <a:gd name="T13" fmla="*/ 2 h 40"/>
                <a:gd name="T14" fmla="*/ 42 w 112"/>
                <a:gd name="T15" fmla="*/ 2 h 40"/>
                <a:gd name="T16" fmla="*/ 58 w 112"/>
                <a:gd name="T17" fmla="*/ 0 h 40"/>
                <a:gd name="T18" fmla="*/ 76 w 112"/>
                <a:gd name="T19" fmla="*/ 0 h 40"/>
                <a:gd name="T20" fmla="*/ 94 w 112"/>
                <a:gd name="T21" fmla="*/ 2 h 40"/>
                <a:gd name="T22" fmla="*/ 112 w 112"/>
                <a:gd name="T23" fmla="*/ 7 h 40"/>
                <a:gd name="T24" fmla="*/ 110 w 112"/>
                <a:gd name="T25" fmla="*/ 16 h 40"/>
                <a:gd name="T26" fmla="*/ 110 w 112"/>
                <a:gd name="T27" fmla="*/ 16 h 40"/>
                <a:gd name="T28" fmla="*/ 92 w 112"/>
                <a:gd name="T29" fmla="*/ 13 h 40"/>
                <a:gd name="T30" fmla="*/ 76 w 112"/>
                <a:gd name="T31" fmla="*/ 11 h 40"/>
                <a:gd name="T32" fmla="*/ 60 w 112"/>
                <a:gd name="T33" fmla="*/ 11 h 40"/>
                <a:gd name="T34" fmla="*/ 45 w 112"/>
                <a:gd name="T35" fmla="*/ 13 h 40"/>
                <a:gd name="T36" fmla="*/ 45 w 112"/>
                <a:gd name="T37" fmla="*/ 13 h 40"/>
                <a:gd name="T38" fmla="*/ 33 w 112"/>
                <a:gd name="T39" fmla="*/ 18 h 40"/>
                <a:gd name="T40" fmla="*/ 22 w 112"/>
                <a:gd name="T41" fmla="*/ 23 h 40"/>
                <a:gd name="T42" fmla="*/ 15 w 112"/>
                <a:gd name="T43" fmla="*/ 31 h 40"/>
                <a:gd name="T44" fmla="*/ 11 w 112"/>
                <a:gd name="T45" fmla="*/ 40 h 40"/>
                <a:gd name="T46" fmla="*/ 11 w 112"/>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40">
                  <a:moveTo>
                    <a:pt x="11" y="40"/>
                  </a:moveTo>
                  <a:lnTo>
                    <a:pt x="0" y="36"/>
                  </a:lnTo>
                  <a:lnTo>
                    <a:pt x="0" y="36"/>
                  </a:lnTo>
                  <a:lnTo>
                    <a:pt x="6" y="25"/>
                  </a:lnTo>
                  <a:lnTo>
                    <a:pt x="15" y="16"/>
                  </a:lnTo>
                  <a:lnTo>
                    <a:pt x="27" y="7"/>
                  </a:lnTo>
                  <a:lnTo>
                    <a:pt x="42" y="2"/>
                  </a:lnTo>
                  <a:lnTo>
                    <a:pt x="42" y="2"/>
                  </a:lnTo>
                  <a:lnTo>
                    <a:pt x="58" y="0"/>
                  </a:lnTo>
                  <a:lnTo>
                    <a:pt x="76" y="0"/>
                  </a:lnTo>
                  <a:lnTo>
                    <a:pt x="94" y="2"/>
                  </a:lnTo>
                  <a:lnTo>
                    <a:pt x="112" y="7"/>
                  </a:lnTo>
                  <a:lnTo>
                    <a:pt x="110" y="16"/>
                  </a:lnTo>
                  <a:lnTo>
                    <a:pt x="110" y="16"/>
                  </a:lnTo>
                  <a:lnTo>
                    <a:pt x="92" y="13"/>
                  </a:lnTo>
                  <a:lnTo>
                    <a:pt x="76" y="11"/>
                  </a:lnTo>
                  <a:lnTo>
                    <a:pt x="60" y="11"/>
                  </a:lnTo>
                  <a:lnTo>
                    <a:pt x="45" y="13"/>
                  </a:lnTo>
                  <a:lnTo>
                    <a:pt x="45" y="13"/>
                  </a:lnTo>
                  <a:lnTo>
                    <a:pt x="33" y="18"/>
                  </a:lnTo>
                  <a:lnTo>
                    <a:pt x="22" y="23"/>
                  </a:lnTo>
                  <a:lnTo>
                    <a:pt x="15" y="31"/>
                  </a:lnTo>
                  <a:lnTo>
                    <a:pt x="11" y="40"/>
                  </a:lnTo>
                  <a:lnTo>
                    <a:pt x="11" y="40"/>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4" name="Freeform 630">
              <a:extLst>
                <a:ext uri="{FF2B5EF4-FFF2-40B4-BE49-F238E27FC236}">
                  <a16:creationId xmlns:a16="http://schemas.microsoft.com/office/drawing/2014/main" id="{93DF3204-785E-4CDD-83D7-3BF37594C696}"/>
                </a:ext>
              </a:extLst>
            </p:cNvPr>
            <p:cNvSpPr>
              <a:spLocks/>
            </p:cNvSpPr>
            <p:nvPr/>
          </p:nvSpPr>
          <p:spPr bwMode="auto">
            <a:xfrm>
              <a:off x="6862900" y="7523841"/>
              <a:ext cx="189577" cy="67107"/>
            </a:xfrm>
            <a:custGeom>
              <a:avLst/>
              <a:gdLst>
                <a:gd name="T0" fmla="*/ 102 w 113"/>
                <a:gd name="T1" fmla="*/ 40 h 40"/>
                <a:gd name="T2" fmla="*/ 102 w 113"/>
                <a:gd name="T3" fmla="*/ 40 h 40"/>
                <a:gd name="T4" fmla="*/ 97 w 113"/>
                <a:gd name="T5" fmla="*/ 31 h 40"/>
                <a:gd name="T6" fmla="*/ 90 w 113"/>
                <a:gd name="T7" fmla="*/ 23 h 40"/>
                <a:gd name="T8" fmla="*/ 81 w 113"/>
                <a:gd name="T9" fmla="*/ 18 h 40"/>
                <a:gd name="T10" fmla="*/ 68 w 113"/>
                <a:gd name="T11" fmla="*/ 13 h 40"/>
                <a:gd name="T12" fmla="*/ 68 w 113"/>
                <a:gd name="T13" fmla="*/ 13 h 40"/>
                <a:gd name="T14" fmla="*/ 54 w 113"/>
                <a:gd name="T15" fmla="*/ 11 h 40"/>
                <a:gd name="T16" fmla="*/ 37 w 113"/>
                <a:gd name="T17" fmla="*/ 11 h 40"/>
                <a:gd name="T18" fmla="*/ 21 w 113"/>
                <a:gd name="T19" fmla="*/ 13 h 40"/>
                <a:gd name="T20" fmla="*/ 3 w 113"/>
                <a:gd name="T21" fmla="*/ 16 h 40"/>
                <a:gd name="T22" fmla="*/ 0 w 113"/>
                <a:gd name="T23" fmla="*/ 7 h 40"/>
                <a:gd name="T24" fmla="*/ 0 w 113"/>
                <a:gd name="T25" fmla="*/ 7 h 40"/>
                <a:gd name="T26" fmla="*/ 18 w 113"/>
                <a:gd name="T27" fmla="*/ 2 h 40"/>
                <a:gd name="T28" fmla="*/ 37 w 113"/>
                <a:gd name="T29" fmla="*/ 0 h 40"/>
                <a:gd name="T30" fmla="*/ 54 w 113"/>
                <a:gd name="T31" fmla="*/ 0 h 40"/>
                <a:gd name="T32" fmla="*/ 70 w 113"/>
                <a:gd name="T33" fmla="*/ 2 h 40"/>
                <a:gd name="T34" fmla="*/ 70 w 113"/>
                <a:gd name="T35" fmla="*/ 2 h 40"/>
                <a:gd name="T36" fmla="*/ 86 w 113"/>
                <a:gd name="T37" fmla="*/ 7 h 40"/>
                <a:gd name="T38" fmla="*/ 99 w 113"/>
                <a:gd name="T39" fmla="*/ 16 h 40"/>
                <a:gd name="T40" fmla="*/ 108 w 113"/>
                <a:gd name="T41" fmla="*/ 25 h 40"/>
                <a:gd name="T42" fmla="*/ 113 w 113"/>
                <a:gd name="T43" fmla="*/ 36 h 40"/>
                <a:gd name="T44" fmla="*/ 102 w 113"/>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40">
                  <a:moveTo>
                    <a:pt x="102" y="40"/>
                  </a:moveTo>
                  <a:lnTo>
                    <a:pt x="102" y="40"/>
                  </a:lnTo>
                  <a:lnTo>
                    <a:pt x="97" y="31"/>
                  </a:lnTo>
                  <a:lnTo>
                    <a:pt x="90" y="23"/>
                  </a:lnTo>
                  <a:lnTo>
                    <a:pt x="81" y="18"/>
                  </a:lnTo>
                  <a:lnTo>
                    <a:pt x="68" y="13"/>
                  </a:lnTo>
                  <a:lnTo>
                    <a:pt x="68" y="13"/>
                  </a:lnTo>
                  <a:lnTo>
                    <a:pt x="54" y="11"/>
                  </a:lnTo>
                  <a:lnTo>
                    <a:pt x="37" y="11"/>
                  </a:lnTo>
                  <a:lnTo>
                    <a:pt x="21" y="13"/>
                  </a:lnTo>
                  <a:lnTo>
                    <a:pt x="3" y="16"/>
                  </a:lnTo>
                  <a:lnTo>
                    <a:pt x="0" y="7"/>
                  </a:lnTo>
                  <a:lnTo>
                    <a:pt x="0" y="7"/>
                  </a:lnTo>
                  <a:lnTo>
                    <a:pt x="18" y="2"/>
                  </a:lnTo>
                  <a:lnTo>
                    <a:pt x="37" y="0"/>
                  </a:lnTo>
                  <a:lnTo>
                    <a:pt x="54" y="0"/>
                  </a:lnTo>
                  <a:lnTo>
                    <a:pt x="70" y="2"/>
                  </a:lnTo>
                  <a:lnTo>
                    <a:pt x="70" y="2"/>
                  </a:lnTo>
                  <a:lnTo>
                    <a:pt x="86" y="7"/>
                  </a:lnTo>
                  <a:lnTo>
                    <a:pt x="99" y="16"/>
                  </a:lnTo>
                  <a:lnTo>
                    <a:pt x="108" y="25"/>
                  </a:lnTo>
                  <a:lnTo>
                    <a:pt x="113" y="36"/>
                  </a:lnTo>
                  <a:lnTo>
                    <a:pt x="102" y="40"/>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5" name="Freeform 631">
              <a:extLst>
                <a:ext uri="{FF2B5EF4-FFF2-40B4-BE49-F238E27FC236}">
                  <a16:creationId xmlns:a16="http://schemas.microsoft.com/office/drawing/2014/main" id="{33043BF1-3A83-40B0-B685-CD4492772661}"/>
                </a:ext>
              </a:extLst>
            </p:cNvPr>
            <p:cNvSpPr>
              <a:spLocks/>
            </p:cNvSpPr>
            <p:nvPr/>
          </p:nvSpPr>
          <p:spPr bwMode="auto">
            <a:xfrm>
              <a:off x="11503319" y="9770234"/>
              <a:ext cx="236551" cy="543563"/>
            </a:xfrm>
            <a:custGeom>
              <a:avLst/>
              <a:gdLst>
                <a:gd name="T0" fmla="*/ 20 w 141"/>
                <a:gd name="T1" fmla="*/ 324 h 324"/>
                <a:gd name="T2" fmla="*/ 0 w 141"/>
                <a:gd name="T3" fmla="*/ 324 h 324"/>
                <a:gd name="T4" fmla="*/ 38 w 141"/>
                <a:gd name="T5" fmla="*/ 0 h 324"/>
                <a:gd name="T6" fmla="*/ 141 w 141"/>
                <a:gd name="T7" fmla="*/ 6 h 324"/>
                <a:gd name="T8" fmla="*/ 20 w 141"/>
                <a:gd name="T9" fmla="*/ 324 h 324"/>
              </a:gdLst>
              <a:ahLst/>
              <a:cxnLst>
                <a:cxn ang="0">
                  <a:pos x="T0" y="T1"/>
                </a:cxn>
                <a:cxn ang="0">
                  <a:pos x="T2" y="T3"/>
                </a:cxn>
                <a:cxn ang="0">
                  <a:pos x="T4" y="T5"/>
                </a:cxn>
                <a:cxn ang="0">
                  <a:pos x="T6" y="T7"/>
                </a:cxn>
                <a:cxn ang="0">
                  <a:pos x="T8" y="T9"/>
                </a:cxn>
              </a:cxnLst>
              <a:rect l="0" t="0" r="r" b="b"/>
              <a:pathLst>
                <a:path w="141" h="324">
                  <a:moveTo>
                    <a:pt x="20" y="324"/>
                  </a:moveTo>
                  <a:lnTo>
                    <a:pt x="0" y="324"/>
                  </a:lnTo>
                  <a:lnTo>
                    <a:pt x="38" y="0"/>
                  </a:lnTo>
                  <a:lnTo>
                    <a:pt x="141" y="6"/>
                  </a:lnTo>
                  <a:lnTo>
                    <a:pt x="20" y="324"/>
                  </a:lnTo>
                  <a:close/>
                </a:path>
              </a:pathLst>
            </a:custGeom>
            <a:solidFill>
              <a:srgbClr val="F9B2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6" name="Freeform 632">
              <a:extLst>
                <a:ext uri="{FF2B5EF4-FFF2-40B4-BE49-F238E27FC236}">
                  <a16:creationId xmlns:a16="http://schemas.microsoft.com/office/drawing/2014/main" id="{B251198F-3A44-4E9F-8140-FB2ED2F49225}"/>
                </a:ext>
              </a:extLst>
            </p:cNvPr>
            <p:cNvSpPr>
              <a:spLocks/>
            </p:cNvSpPr>
            <p:nvPr/>
          </p:nvSpPr>
          <p:spPr bwMode="auto">
            <a:xfrm>
              <a:off x="11518417" y="9776944"/>
              <a:ext cx="192932" cy="159379"/>
            </a:xfrm>
            <a:custGeom>
              <a:avLst/>
              <a:gdLst>
                <a:gd name="T0" fmla="*/ 115 w 115"/>
                <a:gd name="T1" fmla="*/ 20 h 95"/>
                <a:gd name="T2" fmla="*/ 34 w 115"/>
                <a:gd name="T3" fmla="*/ 95 h 95"/>
                <a:gd name="T4" fmla="*/ 0 w 115"/>
                <a:gd name="T5" fmla="*/ 0 h 95"/>
                <a:gd name="T6" fmla="*/ 115 w 115"/>
                <a:gd name="T7" fmla="*/ 20 h 95"/>
              </a:gdLst>
              <a:ahLst/>
              <a:cxnLst>
                <a:cxn ang="0">
                  <a:pos x="T0" y="T1"/>
                </a:cxn>
                <a:cxn ang="0">
                  <a:pos x="T2" y="T3"/>
                </a:cxn>
                <a:cxn ang="0">
                  <a:pos x="T4" y="T5"/>
                </a:cxn>
                <a:cxn ang="0">
                  <a:pos x="T6" y="T7"/>
                </a:cxn>
              </a:cxnLst>
              <a:rect l="0" t="0" r="r" b="b"/>
              <a:pathLst>
                <a:path w="115" h="95">
                  <a:moveTo>
                    <a:pt x="115" y="20"/>
                  </a:moveTo>
                  <a:lnTo>
                    <a:pt x="34" y="95"/>
                  </a:lnTo>
                  <a:lnTo>
                    <a:pt x="0" y="0"/>
                  </a:lnTo>
                  <a:lnTo>
                    <a:pt x="115" y="20"/>
                  </a:lnTo>
                  <a:close/>
                </a:path>
              </a:pathLst>
            </a:custGeom>
            <a:solidFill>
              <a:srgbClr val="F9B2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7" name="Freeform 633">
              <a:extLst>
                <a:ext uri="{FF2B5EF4-FFF2-40B4-BE49-F238E27FC236}">
                  <a16:creationId xmlns:a16="http://schemas.microsoft.com/office/drawing/2014/main" id="{40616B6D-84B0-42A9-BE8D-5AB5AD11CD54}"/>
                </a:ext>
              </a:extLst>
            </p:cNvPr>
            <p:cNvSpPr>
              <a:spLocks/>
            </p:cNvSpPr>
            <p:nvPr/>
          </p:nvSpPr>
          <p:spPr bwMode="auto">
            <a:xfrm>
              <a:off x="11382527" y="9932967"/>
              <a:ext cx="347277" cy="493233"/>
            </a:xfrm>
            <a:custGeom>
              <a:avLst/>
              <a:gdLst>
                <a:gd name="T0" fmla="*/ 96 w 207"/>
                <a:gd name="T1" fmla="*/ 0 h 294"/>
                <a:gd name="T2" fmla="*/ 2 w 207"/>
                <a:gd name="T3" fmla="*/ 224 h 294"/>
                <a:gd name="T4" fmla="*/ 2 w 207"/>
                <a:gd name="T5" fmla="*/ 224 h 294"/>
                <a:gd name="T6" fmla="*/ 0 w 207"/>
                <a:gd name="T7" fmla="*/ 234 h 294"/>
                <a:gd name="T8" fmla="*/ 2 w 207"/>
                <a:gd name="T9" fmla="*/ 245 h 294"/>
                <a:gd name="T10" fmla="*/ 4 w 207"/>
                <a:gd name="T11" fmla="*/ 256 h 294"/>
                <a:gd name="T12" fmla="*/ 9 w 207"/>
                <a:gd name="T13" fmla="*/ 267 h 294"/>
                <a:gd name="T14" fmla="*/ 15 w 207"/>
                <a:gd name="T15" fmla="*/ 276 h 294"/>
                <a:gd name="T16" fmla="*/ 24 w 207"/>
                <a:gd name="T17" fmla="*/ 283 h 294"/>
                <a:gd name="T18" fmla="*/ 33 w 207"/>
                <a:gd name="T19" fmla="*/ 288 h 294"/>
                <a:gd name="T20" fmla="*/ 43 w 207"/>
                <a:gd name="T21" fmla="*/ 292 h 294"/>
                <a:gd name="T22" fmla="*/ 43 w 207"/>
                <a:gd name="T23" fmla="*/ 292 h 294"/>
                <a:gd name="T24" fmla="*/ 54 w 207"/>
                <a:gd name="T25" fmla="*/ 294 h 294"/>
                <a:gd name="T26" fmla="*/ 65 w 207"/>
                <a:gd name="T27" fmla="*/ 294 h 294"/>
                <a:gd name="T28" fmla="*/ 76 w 207"/>
                <a:gd name="T29" fmla="*/ 292 h 294"/>
                <a:gd name="T30" fmla="*/ 85 w 207"/>
                <a:gd name="T31" fmla="*/ 288 h 294"/>
                <a:gd name="T32" fmla="*/ 94 w 207"/>
                <a:gd name="T33" fmla="*/ 283 h 294"/>
                <a:gd name="T34" fmla="*/ 103 w 207"/>
                <a:gd name="T35" fmla="*/ 276 h 294"/>
                <a:gd name="T36" fmla="*/ 108 w 207"/>
                <a:gd name="T37" fmla="*/ 267 h 294"/>
                <a:gd name="T38" fmla="*/ 114 w 207"/>
                <a:gd name="T39" fmla="*/ 256 h 294"/>
                <a:gd name="T40" fmla="*/ 207 w 207"/>
                <a:gd name="T41" fmla="*/ 33 h 294"/>
                <a:gd name="T42" fmla="*/ 96 w 207"/>
                <a:gd name="T4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294">
                  <a:moveTo>
                    <a:pt x="96" y="0"/>
                  </a:moveTo>
                  <a:lnTo>
                    <a:pt x="2" y="224"/>
                  </a:lnTo>
                  <a:lnTo>
                    <a:pt x="2" y="224"/>
                  </a:lnTo>
                  <a:lnTo>
                    <a:pt x="0" y="234"/>
                  </a:lnTo>
                  <a:lnTo>
                    <a:pt x="2" y="245"/>
                  </a:lnTo>
                  <a:lnTo>
                    <a:pt x="4" y="256"/>
                  </a:lnTo>
                  <a:lnTo>
                    <a:pt x="9" y="267"/>
                  </a:lnTo>
                  <a:lnTo>
                    <a:pt x="15" y="276"/>
                  </a:lnTo>
                  <a:lnTo>
                    <a:pt x="24" y="283"/>
                  </a:lnTo>
                  <a:lnTo>
                    <a:pt x="33" y="288"/>
                  </a:lnTo>
                  <a:lnTo>
                    <a:pt x="43" y="292"/>
                  </a:lnTo>
                  <a:lnTo>
                    <a:pt x="43" y="292"/>
                  </a:lnTo>
                  <a:lnTo>
                    <a:pt x="54" y="294"/>
                  </a:lnTo>
                  <a:lnTo>
                    <a:pt x="65" y="294"/>
                  </a:lnTo>
                  <a:lnTo>
                    <a:pt x="76" y="292"/>
                  </a:lnTo>
                  <a:lnTo>
                    <a:pt x="85" y="288"/>
                  </a:lnTo>
                  <a:lnTo>
                    <a:pt x="94" y="283"/>
                  </a:lnTo>
                  <a:lnTo>
                    <a:pt x="103" y="276"/>
                  </a:lnTo>
                  <a:lnTo>
                    <a:pt x="108" y="267"/>
                  </a:lnTo>
                  <a:lnTo>
                    <a:pt x="114" y="256"/>
                  </a:lnTo>
                  <a:lnTo>
                    <a:pt x="207" y="33"/>
                  </a:lnTo>
                  <a:lnTo>
                    <a:pt x="96"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8" name="Freeform 634">
              <a:extLst>
                <a:ext uri="{FF2B5EF4-FFF2-40B4-BE49-F238E27FC236}">
                  <a16:creationId xmlns:a16="http://schemas.microsoft.com/office/drawing/2014/main" id="{DF0E8554-1849-4B36-9748-9DF44F93C384}"/>
                </a:ext>
              </a:extLst>
            </p:cNvPr>
            <p:cNvSpPr>
              <a:spLocks/>
            </p:cNvSpPr>
            <p:nvPr/>
          </p:nvSpPr>
          <p:spPr bwMode="auto">
            <a:xfrm>
              <a:off x="11578813" y="9223315"/>
              <a:ext cx="327145" cy="640868"/>
            </a:xfrm>
            <a:custGeom>
              <a:avLst/>
              <a:gdLst>
                <a:gd name="T0" fmla="*/ 193 w 195"/>
                <a:gd name="T1" fmla="*/ 371 h 382"/>
                <a:gd name="T2" fmla="*/ 193 w 195"/>
                <a:gd name="T3" fmla="*/ 371 h 382"/>
                <a:gd name="T4" fmla="*/ 193 w 195"/>
                <a:gd name="T5" fmla="*/ 377 h 382"/>
                <a:gd name="T6" fmla="*/ 191 w 195"/>
                <a:gd name="T7" fmla="*/ 378 h 382"/>
                <a:gd name="T8" fmla="*/ 187 w 195"/>
                <a:gd name="T9" fmla="*/ 382 h 382"/>
                <a:gd name="T10" fmla="*/ 182 w 195"/>
                <a:gd name="T11" fmla="*/ 382 h 382"/>
                <a:gd name="T12" fmla="*/ 9 w 195"/>
                <a:gd name="T13" fmla="*/ 382 h 382"/>
                <a:gd name="T14" fmla="*/ 9 w 195"/>
                <a:gd name="T15" fmla="*/ 382 h 382"/>
                <a:gd name="T16" fmla="*/ 6 w 195"/>
                <a:gd name="T17" fmla="*/ 380 h 382"/>
                <a:gd name="T18" fmla="*/ 2 w 195"/>
                <a:gd name="T19" fmla="*/ 378 h 382"/>
                <a:gd name="T20" fmla="*/ 0 w 195"/>
                <a:gd name="T21" fmla="*/ 375 h 382"/>
                <a:gd name="T22" fmla="*/ 0 w 195"/>
                <a:gd name="T23" fmla="*/ 371 h 382"/>
                <a:gd name="T24" fmla="*/ 2 w 195"/>
                <a:gd name="T25" fmla="*/ 9 h 382"/>
                <a:gd name="T26" fmla="*/ 2 w 195"/>
                <a:gd name="T27" fmla="*/ 9 h 382"/>
                <a:gd name="T28" fmla="*/ 2 w 195"/>
                <a:gd name="T29" fmla="*/ 6 h 382"/>
                <a:gd name="T30" fmla="*/ 4 w 195"/>
                <a:gd name="T31" fmla="*/ 2 h 382"/>
                <a:gd name="T32" fmla="*/ 7 w 195"/>
                <a:gd name="T33" fmla="*/ 0 h 382"/>
                <a:gd name="T34" fmla="*/ 11 w 195"/>
                <a:gd name="T35" fmla="*/ 0 h 382"/>
                <a:gd name="T36" fmla="*/ 184 w 195"/>
                <a:gd name="T37" fmla="*/ 0 h 382"/>
                <a:gd name="T38" fmla="*/ 184 w 195"/>
                <a:gd name="T39" fmla="*/ 0 h 382"/>
                <a:gd name="T40" fmla="*/ 189 w 195"/>
                <a:gd name="T41" fmla="*/ 0 h 382"/>
                <a:gd name="T42" fmla="*/ 191 w 195"/>
                <a:gd name="T43" fmla="*/ 4 h 382"/>
                <a:gd name="T44" fmla="*/ 195 w 195"/>
                <a:gd name="T45" fmla="*/ 8 h 382"/>
                <a:gd name="T46" fmla="*/ 195 w 195"/>
                <a:gd name="T47" fmla="*/ 11 h 382"/>
                <a:gd name="T48" fmla="*/ 193 w 195"/>
                <a:gd name="T49" fmla="*/ 37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382">
                  <a:moveTo>
                    <a:pt x="193" y="371"/>
                  </a:moveTo>
                  <a:lnTo>
                    <a:pt x="193" y="371"/>
                  </a:lnTo>
                  <a:lnTo>
                    <a:pt x="193" y="377"/>
                  </a:lnTo>
                  <a:lnTo>
                    <a:pt x="191" y="378"/>
                  </a:lnTo>
                  <a:lnTo>
                    <a:pt x="187" y="382"/>
                  </a:lnTo>
                  <a:lnTo>
                    <a:pt x="182" y="382"/>
                  </a:lnTo>
                  <a:lnTo>
                    <a:pt x="9" y="382"/>
                  </a:lnTo>
                  <a:lnTo>
                    <a:pt x="9" y="382"/>
                  </a:lnTo>
                  <a:lnTo>
                    <a:pt x="6" y="380"/>
                  </a:lnTo>
                  <a:lnTo>
                    <a:pt x="2" y="378"/>
                  </a:lnTo>
                  <a:lnTo>
                    <a:pt x="0" y="375"/>
                  </a:lnTo>
                  <a:lnTo>
                    <a:pt x="0" y="371"/>
                  </a:lnTo>
                  <a:lnTo>
                    <a:pt x="2" y="9"/>
                  </a:lnTo>
                  <a:lnTo>
                    <a:pt x="2" y="9"/>
                  </a:lnTo>
                  <a:lnTo>
                    <a:pt x="2" y="6"/>
                  </a:lnTo>
                  <a:lnTo>
                    <a:pt x="4" y="2"/>
                  </a:lnTo>
                  <a:lnTo>
                    <a:pt x="7" y="0"/>
                  </a:lnTo>
                  <a:lnTo>
                    <a:pt x="11" y="0"/>
                  </a:lnTo>
                  <a:lnTo>
                    <a:pt x="184" y="0"/>
                  </a:lnTo>
                  <a:lnTo>
                    <a:pt x="184" y="0"/>
                  </a:lnTo>
                  <a:lnTo>
                    <a:pt x="189" y="0"/>
                  </a:lnTo>
                  <a:lnTo>
                    <a:pt x="191" y="4"/>
                  </a:lnTo>
                  <a:lnTo>
                    <a:pt x="195" y="8"/>
                  </a:lnTo>
                  <a:lnTo>
                    <a:pt x="195" y="11"/>
                  </a:lnTo>
                  <a:lnTo>
                    <a:pt x="193" y="371"/>
                  </a:lnTo>
                  <a:close/>
                </a:path>
              </a:pathLst>
            </a:custGeom>
            <a:solidFill>
              <a:srgbClr val="384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89" name="Freeform 635">
              <a:extLst>
                <a:ext uri="{FF2B5EF4-FFF2-40B4-BE49-F238E27FC236}">
                  <a16:creationId xmlns:a16="http://schemas.microsoft.com/office/drawing/2014/main" id="{8E7EEE22-8BDC-4A48-99CC-3DFBB424F2CF}"/>
                </a:ext>
              </a:extLst>
            </p:cNvPr>
            <p:cNvSpPr>
              <a:spLocks/>
            </p:cNvSpPr>
            <p:nvPr/>
          </p:nvSpPr>
          <p:spPr bwMode="auto">
            <a:xfrm>
              <a:off x="11709671" y="9746747"/>
              <a:ext cx="62074" cy="65429"/>
            </a:xfrm>
            <a:custGeom>
              <a:avLst/>
              <a:gdLst>
                <a:gd name="T0" fmla="*/ 37 w 37"/>
                <a:gd name="T1" fmla="*/ 20 h 39"/>
                <a:gd name="T2" fmla="*/ 37 w 37"/>
                <a:gd name="T3" fmla="*/ 20 h 39"/>
                <a:gd name="T4" fmla="*/ 37 w 37"/>
                <a:gd name="T5" fmla="*/ 27 h 39"/>
                <a:gd name="T6" fmla="*/ 32 w 37"/>
                <a:gd name="T7" fmla="*/ 32 h 39"/>
                <a:gd name="T8" fmla="*/ 27 w 37"/>
                <a:gd name="T9" fmla="*/ 38 h 39"/>
                <a:gd name="T10" fmla="*/ 19 w 37"/>
                <a:gd name="T11" fmla="*/ 39 h 39"/>
                <a:gd name="T12" fmla="*/ 19 w 37"/>
                <a:gd name="T13" fmla="*/ 39 h 39"/>
                <a:gd name="T14" fmla="*/ 10 w 37"/>
                <a:gd name="T15" fmla="*/ 38 h 39"/>
                <a:gd name="T16" fmla="*/ 5 w 37"/>
                <a:gd name="T17" fmla="*/ 32 h 39"/>
                <a:gd name="T18" fmla="*/ 0 w 37"/>
                <a:gd name="T19" fmla="*/ 27 h 39"/>
                <a:gd name="T20" fmla="*/ 0 w 37"/>
                <a:gd name="T21" fmla="*/ 20 h 39"/>
                <a:gd name="T22" fmla="*/ 0 w 37"/>
                <a:gd name="T23" fmla="*/ 20 h 39"/>
                <a:gd name="T24" fmla="*/ 1 w 37"/>
                <a:gd name="T25" fmla="*/ 11 h 39"/>
                <a:gd name="T26" fmla="*/ 5 w 37"/>
                <a:gd name="T27" fmla="*/ 5 h 39"/>
                <a:gd name="T28" fmla="*/ 10 w 37"/>
                <a:gd name="T29" fmla="*/ 2 h 39"/>
                <a:gd name="T30" fmla="*/ 19 w 37"/>
                <a:gd name="T31" fmla="*/ 0 h 39"/>
                <a:gd name="T32" fmla="*/ 19 w 37"/>
                <a:gd name="T33" fmla="*/ 0 h 39"/>
                <a:gd name="T34" fmla="*/ 27 w 37"/>
                <a:gd name="T35" fmla="*/ 2 h 39"/>
                <a:gd name="T36" fmla="*/ 32 w 37"/>
                <a:gd name="T37" fmla="*/ 5 h 39"/>
                <a:gd name="T38" fmla="*/ 37 w 37"/>
                <a:gd name="T39" fmla="*/ 11 h 39"/>
                <a:gd name="T40" fmla="*/ 37 w 37"/>
                <a:gd name="T41" fmla="*/ 20 h 39"/>
                <a:gd name="T42" fmla="*/ 37 w 37"/>
                <a:gd name="T43"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9">
                  <a:moveTo>
                    <a:pt x="37" y="20"/>
                  </a:moveTo>
                  <a:lnTo>
                    <a:pt x="37" y="20"/>
                  </a:lnTo>
                  <a:lnTo>
                    <a:pt x="37" y="27"/>
                  </a:lnTo>
                  <a:lnTo>
                    <a:pt x="32" y="32"/>
                  </a:lnTo>
                  <a:lnTo>
                    <a:pt x="27" y="38"/>
                  </a:lnTo>
                  <a:lnTo>
                    <a:pt x="19" y="39"/>
                  </a:lnTo>
                  <a:lnTo>
                    <a:pt x="19" y="39"/>
                  </a:lnTo>
                  <a:lnTo>
                    <a:pt x="10" y="38"/>
                  </a:lnTo>
                  <a:lnTo>
                    <a:pt x="5" y="32"/>
                  </a:lnTo>
                  <a:lnTo>
                    <a:pt x="0" y="27"/>
                  </a:lnTo>
                  <a:lnTo>
                    <a:pt x="0" y="20"/>
                  </a:lnTo>
                  <a:lnTo>
                    <a:pt x="0" y="20"/>
                  </a:lnTo>
                  <a:lnTo>
                    <a:pt x="1" y="11"/>
                  </a:lnTo>
                  <a:lnTo>
                    <a:pt x="5" y="5"/>
                  </a:lnTo>
                  <a:lnTo>
                    <a:pt x="10" y="2"/>
                  </a:lnTo>
                  <a:lnTo>
                    <a:pt x="19" y="0"/>
                  </a:lnTo>
                  <a:lnTo>
                    <a:pt x="19" y="0"/>
                  </a:lnTo>
                  <a:lnTo>
                    <a:pt x="27" y="2"/>
                  </a:lnTo>
                  <a:lnTo>
                    <a:pt x="32" y="5"/>
                  </a:lnTo>
                  <a:lnTo>
                    <a:pt x="37" y="11"/>
                  </a:lnTo>
                  <a:lnTo>
                    <a:pt x="37" y="20"/>
                  </a:lnTo>
                  <a:lnTo>
                    <a:pt x="37"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0" name="Freeform 636">
              <a:extLst>
                <a:ext uri="{FF2B5EF4-FFF2-40B4-BE49-F238E27FC236}">
                  <a16:creationId xmlns:a16="http://schemas.microsoft.com/office/drawing/2014/main" id="{325BACA7-EBF5-4291-85FA-1FD01F694DC9}"/>
                </a:ext>
              </a:extLst>
            </p:cNvPr>
            <p:cNvSpPr>
              <a:spLocks/>
            </p:cNvSpPr>
            <p:nvPr/>
          </p:nvSpPr>
          <p:spPr bwMode="auto">
            <a:xfrm>
              <a:off x="11597268" y="9290422"/>
              <a:ext cx="286881" cy="434516"/>
            </a:xfrm>
            <a:custGeom>
              <a:avLst/>
              <a:gdLst>
                <a:gd name="T0" fmla="*/ 171 w 171"/>
                <a:gd name="T1" fmla="*/ 259 h 259"/>
                <a:gd name="T2" fmla="*/ 0 w 171"/>
                <a:gd name="T3" fmla="*/ 259 h 259"/>
                <a:gd name="T4" fmla="*/ 2 w 171"/>
                <a:gd name="T5" fmla="*/ 0 h 259"/>
                <a:gd name="T6" fmla="*/ 171 w 171"/>
                <a:gd name="T7" fmla="*/ 2 h 259"/>
                <a:gd name="T8" fmla="*/ 171 w 171"/>
                <a:gd name="T9" fmla="*/ 259 h 259"/>
              </a:gdLst>
              <a:ahLst/>
              <a:cxnLst>
                <a:cxn ang="0">
                  <a:pos x="T0" y="T1"/>
                </a:cxn>
                <a:cxn ang="0">
                  <a:pos x="T2" y="T3"/>
                </a:cxn>
                <a:cxn ang="0">
                  <a:pos x="T4" y="T5"/>
                </a:cxn>
                <a:cxn ang="0">
                  <a:pos x="T6" y="T7"/>
                </a:cxn>
                <a:cxn ang="0">
                  <a:pos x="T8" y="T9"/>
                </a:cxn>
              </a:cxnLst>
              <a:rect l="0" t="0" r="r" b="b"/>
              <a:pathLst>
                <a:path w="171" h="259">
                  <a:moveTo>
                    <a:pt x="171" y="259"/>
                  </a:moveTo>
                  <a:lnTo>
                    <a:pt x="0" y="259"/>
                  </a:lnTo>
                  <a:lnTo>
                    <a:pt x="2" y="0"/>
                  </a:lnTo>
                  <a:lnTo>
                    <a:pt x="171" y="2"/>
                  </a:lnTo>
                  <a:lnTo>
                    <a:pt x="171" y="259"/>
                  </a:lnTo>
                  <a:close/>
                </a:path>
              </a:pathLst>
            </a:custGeom>
            <a:solidFill>
              <a:srgbClr val="7D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1" name="Freeform 637">
              <a:extLst>
                <a:ext uri="{FF2B5EF4-FFF2-40B4-BE49-F238E27FC236}">
                  <a16:creationId xmlns:a16="http://schemas.microsoft.com/office/drawing/2014/main" id="{D377951C-2782-4AFD-85CB-789E1D1601F8}"/>
                </a:ext>
              </a:extLst>
            </p:cNvPr>
            <p:cNvSpPr>
              <a:spLocks/>
            </p:cNvSpPr>
            <p:nvPr/>
          </p:nvSpPr>
          <p:spPr bwMode="auto">
            <a:xfrm>
              <a:off x="11684506" y="9256869"/>
              <a:ext cx="115759" cy="11744"/>
            </a:xfrm>
            <a:custGeom>
              <a:avLst/>
              <a:gdLst>
                <a:gd name="T0" fmla="*/ 69 w 69"/>
                <a:gd name="T1" fmla="*/ 4 h 7"/>
                <a:gd name="T2" fmla="*/ 69 w 69"/>
                <a:gd name="T3" fmla="*/ 4 h 7"/>
                <a:gd name="T4" fmla="*/ 69 w 69"/>
                <a:gd name="T5" fmla="*/ 7 h 7"/>
                <a:gd name="T6" fmla="*/ 65 w 69"/>
                <a:gd name="T7" fmla="*/ 7 h 7"/>
                <a:gd name="T8" fmla="*/ 4 w 69"/>
                <a:gd name="T9" fmla="*/ 7 h 7"/>
                <a:gd name="T10" fmla="*/ 4 w 69"/>
                <a:gd name="T11" fmla="*/ 7 h 7"/>
                <a:gd name="T12" fmla="*/ 2 w 69"/>
                <a:gd name="T13" fmla="*/ 6 h 7"/>
                <a:gd name="T14" fmla="*/ 0 w 69"/>
                <a:gd name="T15" fmla="*/ 4 h 7"/>
                <a:gd name="T16" fmla="*/ 0 w 69"/>
                <a:gd name="T17" fmla="*/ 4 h 7"/>
                <a:gd name="T18" fmla="*/ 2 w 69"/>
                <a:gd name="T19" fmla="*/ 2 h 7"/>
                <a:gd name="T20" fmla="*/ 4 w 69"/>
                <a:gd name="T21" fmla="*/ 0 h 7"/>
                <a:gd name="T22" fmla="*/ 65 w 69"/>
                <a:gd name="T23" fmla="*/ 0 h 7"/>
                <a:gd name="T24" fmla="*/ 65 w 69"/>
                <a:gd name="T25" fmla="*/ 0 h 7"/>
                <a:gd name="T26" fmla="*/ 69 w 69"/>
                <a:gd name="T27" fmla="*/ 2 h 7"/>
                <a:gd name="T28" fmla="*/ 69 w 69"/>
                <a:gd name="T29" fmla="*/ 4 h 7"/>
                <a:gd name="T30" fmla="*/ 69 w 69"/>
                <a:gd name="T3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
                  <a:moveTo>
                    <a:pt x="69" y="4"/>
                  </a:moveTo>
                  <a:lnTo>
                    <a:pt x="69" y="4"/>
                  </a:lnTo>
                  <a:lnTo>
                    <a:pt x="69" y="7"/>
                  </a:lnTo>
                  <a:lnTo>
                    <a:pt x="65" y="7"/>
                  </a:lnTo>
                  <a:lnTo>
                    <a:pt x="4" y="7"/>
                  </a:lnTo>
                  <a:lnTo>
                    <a:pt x="4" y="7"/>
                  </a:lnTo>
                  <a:lnTo>
                    <a:pt x="2" y="6"/>
                  </a:lnTo>
                  <a:lnTo>
                    <a:pt x="0" y="4"/>
                  </a:lnTo>
                  <a:lnTo>
                    <a:pt x="0" y="4"/>
                  </a:lnTo>
                  <a:lnTo>
                    <a:pt x="2" y="2"/>
                  </a:lnTo>
                  <a:lnTo>
                    <a:pt x="4" y="0"/>
                  </a:lnTo>
                  <a:lnTo>
                    <a:pt x="65" y="0"/>
                  </a:lnTo>
                  <a:lnTo>
                    <a:pt x="65" y="0"/>
                  </a:lnTo>
                  <a:lnTo>
                    <a:pt x="69" y="2"/>
                  </a:lnTo>
                  <a:lnTo>
                    <a:pt x="69" y="4"/>
                  </a:lnTo>
                  <a:lnTo>
                    <a:pt x="6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2" name="Freeform 638">
              <a:extLst>
                <a:ext uri="{FF2B5EF4-FFF2-40B4-BE49-F238E27FC236}">
                  <a16:creationId xmlns:a16="http://schemas.microsoft.com/office/drawing/2014/main" id="{C6523E87-95FE-48CB-BED3-0AC2A562121E}"/>
                </a:ext>
              </a:extLst>
            </p:cNvPr>
            <p:cNvSpPr>
              <a:spLocks/>
            </p:cNvSpPr>
            <p:nvPr/>
          </p:nvSpPr>
          <p:spPr bwMode="auto">
            <a:xfrm>
              <a:off x="11499963" y="9525295"/>
              <a:ext cx="169445" cy="67107"/>
            </a:xfrm>
            <a:custGeom>
              <a:avLst/>
              <a:gdLst>
                <a:gd name="T0" fmla="*/ 101 w 101"/>
                <a:gd name="T1" fmla="*/ 20 h 40"/>
                <a:gd name="T2" fmla="*/ 101 w 101"/>
                <a:gd name="T3" fmla="*/ 20 h 40"/>
                <a:gd name="T4" fmla="*/ 99 w 101"/>
                <a:gd name="T5" fmla="*/ 27 h 40"/>
                <a:gd name="T6" fmla="*/ 96 w 101"/>
                <a:gd name="T7" fmla="*/ 33 h 40"/>
                <a:gd name="T8" fmla="*/ 89 w 101"/>
                <a:gd name="T9" fmla="*/ 38 h 40"/>
                <a:gd name="T10" fmla="*/ 81 w 101"/>
                <a:gd name="T11" fmla="*/ 40 h 40"/>
                <a:gd name="T12" fmla="*/ 20 w 101"/>
                <a:gd name="T13" fmla="*/ 40 h 40"/>
                <a:gd name="T14" fmla="*/ 20 w 101"/>
                <a:gd name="T15" fmla="*/ 40 h 40"/>
                <a:gd name="T16" fmla="*/ 13 w 101"/>
                <a:gd name="T17" fmla="*/ 38 h 40"/>
                <a:gd name="T18" fmla="*/ 8 w 101"/>
                <a:gd name="T19" fmla="*/ 33 h 40"/>
                <a:gd name="T20" fmla="*/ 2 w 101"/>
                <a:gd name="T21" fmla="*/ 27 h 40"/>
                <a:gd name="T22" fmla="*/ 0 w 101"/>
                <a:gd name="T23" fmla="*/ 20 h 40"/>
                <a:gd name="T24" fmla="*/ 0 w 101"/>
                <a:gd name="T25" fmla="*/ 20 h 40"/>
                <a:gd name="T26" fmla="*/ 2 w 101"/>
                <a:gd name="T27" fmla="*/ 11 h 40"/>
                <a:gd name="T28" fmla="*/ 8 w 101"/>
                <a:gd name="T29" fmla="*/ 6 h 40"/>
                <a:gd name="T30" fmla="*/ 13 w 101"/>
                <a:gd name="T31" fmla="*/ 0 h 40"/>
                <a:gd name="T32" fmla="*/ 20 w 101"/>
                <a:gd name="T33" fmla="*/ 0 h 40"/>
                <a:gd name="T34" fmla="*/ 81 w 101"/>
                <a:gd name="T35" fmla="*/ 0 h 40"/>
                <a:gd name="T36" fmla="*/ 81 w 101"/>
                <a:gd name="T37" fmla="*/ 0 h 40"/>
                <a:gd name="T38" fmla="*/ 89 w 101"/>
                <a:gd name="T39" fmla="*/ 0 h 40"/>
                <a:gd name="T40" fmla="*/ 96 w 101"/>
                <a:gd name="T41" fmla="*/ 6 h 40"/>
                <a:gd name="T42" fmla="*/ 99 w 101"/>
                <a:gd name="T43" fmla="*/ 11 h 40"/>
                <a:gd name="T44" fmla="*/ 101 w 101"/>
                <a:gd name="T45" fmla="*/ 20 h 40"/>
                <a:gd name="T46" fmla="*/ 101 w 101"/>
                <a:gd name="T4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40">
                  <a:moveTo>
                    <a:pt x="101" y="20"/>
                  </a:moveTo>
                  <a:lnTo>
                    <a:pt x="101" y="20"/>
                  </a:lnTo>
                  <a:lnTo>
                    <a:pt x="99" y="27"/>
                  </a:lnTo>
                  <a:lnTo>
                    <a:pt x="96" y="33"/>
                  </a:lnTo>
                  <a:lnTo>
                    <a:pt x="89" y="38"/>
                  </a:lnTo>
                  <a:lnTo>
                    <a:pt x="81" y="40"/>
                  </a:lnTo>
                  <a:lnTo>
                    <a:pt x="20" y="40"/>
                  </a:lnTo>
                  <a:lnTo>
                    <a:pt x="20" y="40"/>
                  </a:lnTo>
                  <a:lnTo>
                    <a:pt x="13" y="38"/>
                  </a:lnTo>
                  <a:lnTo>
                    <a:pt x="8" y="33"/>
                  </a:lnTo>
                  <a:lnTo>
                    <a:pt x="2" y="27"/>
                  </a:lnTo>
                  <a:lnTo>
                    <a:pt x="0" y="20"/>
                  </a:lnTo>
                  <a:lnTo>
                    <a:pt x="0" y="20"/>
                  </a:lnTo>
                  <a:lnTo>
                    <a:pt x="2" y="11"/>
                  </a:lnTo>
                  <a:lnTo>
                    <a:pt x="8" y="6"/>
                  </a:lnTo>
                  <a:lnTo>
                    <a:pt x="13" y="0"/>
                  </a:lnTo>
                  <a:lnTo>
                    <a:pt x="20" y="0"/>
                  </a:lnTo>
                  <a:lnTo>
                    <a:pt x="81" y="0"/>
                  </a:lnTo>
                  <a:lnTo>
                    <a:pt x="81" y="0"/>
                  </a:lnTo>
                  <a:lnTo>
                    <a:pt x="89" y="0"/>
                  </a:lnTo>
                  <a:lnTo>
                    <a:pt x="96" y="6"/>
                  </a:lnTo>
                  <a:lnTo>
                    <a:pt x="99" y="11"/>
                  </a:lnTo>
                  <a:lnTo>
                    <a:pt x="101" y="20"/>
                  </a:lnTo>
                  <a:lnTo>
                    <a:pt x="101" y="20"/>
                  </a:lnTo>
                  <a:close/>
                </a:path>
              </a:pathLst>
            </a:custGeom>
            <a:solidFill>
              <a:srgbClr val="F9B2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3" name="Freeform 639">
              <a:extLst>
                <a:ext uri="{FF2B5EF4-FFF2-40B4-BE49-F238E27FC236}">
                  <a16:creationId xmlns:a16="http://schemas.microsoft.com/office/drawing/2014/main" id="{078E0359-04CA-4532-B08B-4593F845731D}"/>
                </a:ext>
              </a:extLst>
            </p:cNvPr>
            <p:cNvSpPr>
              <a:spLocks/>
            </p:cNvSpPr>
            <p:nvPr/>
          </p:nvSpPr>
          <p:spPr bwMode="auto">
            <a:xfrm>
              <a:off x="11499963" y="9592401"/>
              <a:ext cx="169445" cy="68785"/>
            </a:xfrm>
            <a:custGeom>
              <a:avLst/>
              <a:gdLst>
                <a:gd name="T0" fmla="*/ 101 w 101"/>
                <a:gd name="T1" fmla="*/ 20 h 41"/>
                <a:gd name="T2" fmla="*/ 101 w 101"/>
                <a:gd name="T3" fmla="*/ 20 h 41"/>
                <a:gd name="T4" fmla="*/ 99 w 101"/>
                <a:gd name="T5" fmla="*/ 29 h 41"/>
                <a:gd name="T6" fmla="*/ 96 w 101"/>
                <a:gd name="T7" fmla="*/ 34 h 41"/>
                <a:gd name="T8" fmla="*/ 89 w 101"/>
                <a:gd name="T9" fmla="*/ 40 h 41"/>
                <a:gd name="T10" fmla="*/ 81 w 101"/>
                <a:gd name="T11" fmla="*/ 41 h 41"/>
                <a:gd name="T12" fmla="*/ 20 w 101"/>
                <a:gd name="T13" fmla="*/ 41 h 41"/>
                <a:gd name="T14" fmla="*/ 20 w 101"/>
                <a:gd name="T15" fmla="*/ 41 h 41"/>
                <a:gd name="T16" fmla="*/ 13 w 101"/>
                <a:gd name="T17" fmla="*/ 40 h 41"/>
                <a:gd name="T18" fmla="*/ 8 w 101"/>
                <a:gd name="T19" fmla="*/ 34 h 41"/>
                <a:gd name="T20" fmla="*/ 2 w 101"/>
                <a:gd name="T21" fmla="*/ 29 h 41"/>
                <a:gd name="T22" fmla="*/ 0 w 101"/>
                <a:gd name="T23" fmla="*/ 20 h 41"/>
                <a:gd name="T24" fmla="*/ 0 w 101"/>
                <a:gd name="T25" fmla="*/ 20 h 41"/>
                <a:gd name="T26" fmla="*/ 2 w 101"/>
                <a:gd name="T27" fmla="*/ 13 h 41"/>
                <a:gd name="T28" fmla="*/ 8 w 101"/>
                <a:gd name="T29" fmla="*/ 7 h 41"/>
                <a:gd name="T30" fmla="*/ 13 w 101"/>
                <a:gd name="T31" fmla="*/ 2 h 41"/>
                <a:gd name="T32" fmla="*/ 20 w 101"/>
                <a:gd name="T33" fmla="*/ 0 h 41"/>
                <a:gd name="T34" fmla="*/ 81 w 101"/>
                <a:gd name="T35" fmla="*/ 0 h 41"/>
                <a:gd name="T36" fmla="*/ 81 w 101"/>
                <a:gd name="T37" fmla="*/ 0 h 41"/>
                <a:gd name="T38" fmla="*/ 89 w 101"/>
                <a:gd name="T39" fmla="*/ 2 h 41"/>
                <a:gd name="T40" fmla="*/ 96 w 101"/>
                <a:gd name="T41" fmla="*/ 7 h 41"/>
                <a:gd name="T42" fmla="*/ 99 w 101"/>
                <a:gd name="T43" fmla="*/ 13 h 41"/>
                <a:gd name="T44" fmla="*/ 101 w 101"/>
                <a:gd name="T45" fmla="*/ 20 h 41"/>
                <a:gd name="T46" fmla="*/ 101 w 101"/>
                <a:gd name="T4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41">
                  <a:moveTo>
                    <a:pt x="101" y="20"/>
                  </a:moveTo>
                  <a:lnTo>
                    <a:pt x="101" y="20"/>
                  </a:lnTo>
                  <a:lnTo>
                    <a:pt x="99" y="29"/>
                  </a:lnTo>
                  <a:lnTo>
                    <a:pt x="96" y="34"/>
                  </a:lnTo>
                  <a:lnTo>
                    <a:pt x="89" y="40"/>
                  </a:lnTo>
                  <a:lnTo>
                    <a:pt x="81" y="41"/>
                  </a:lnTo>
                  <a:lnTo>
                    <a:pt x="20" y="41"/>
                  </a:lnTo>
                  <a:lnTo>
                    <a:pt x="20" y="41"/>
                  </a:lnTo>
                  <a:lnTo>
                    <a:pt x="13" y="40"/>
                  </a:lnTo>
                  <a:lnTo>
                    <a:pt x="8" y="34"/>
                  </a:lnTo>
                  <a:lnTo>
                    <a:pt x="2" y="29"/>
                  </a:lnTo>
                  <a:lnTo>
                    <a:pt x="0" y="20"/>
                  </a:lnTo>
                  <a:lnTo>
                    <a:pt x="0" y="20"/>
                  </a:lnTo>
                  <a:lnTo>
                    <a:pt x="2" y="13"/>
                  </a:lnTo>
                  <a:lnTo>
                    <a:pt x="8" y="7"/>
                  </a:lnTo>
                  <a:lnTo>
                    <a:pt x="13" y="2"/>
                  </a:lnTo>
                  <a:lnTo>
                    <a:pt x="20" y="0"/>
                  </a:lnTo>
                  <a:lnTo>
                    <a:pt x="81" y="0"/>
                  </a:lnTo>
                  <a:lnTo>
                    <a:pt x="81" y="0"/>
                  </a:lnTo>
                  <a:lnTo>
                    <a:pt x="89" y="2"/>
                  </a:lnTo>
                  <a:lnTo>
                    <a:pt x="96" y="7"/>
                  </a:lnTo>
                  <a:lnTo>
                    <a:pt x="99" y="13"/>
                  </a:lnTo>
                  <a:lnTo>
                    <a:pt x="101" y="20"/>
                  </a:lnTo>
                  <a:lnTo>
                    <a:pt x="101" y="20"/>
                  </a:lnTo>
                  <a:close/>
                </a:path>
              </a:pathLst>
            </a:custGeom>
            <a:solidFill>
              <a:srgbClr val="F9B2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4" name="Freeform 640">
              <a:extLst>
                <a:ext uri="{FF2B5EF4-FFF2-40B4-BE49-F238E27FC236}">
                  <a16:creationId xmlns:a16="http://schemas.microsoft.com/office/drawing/2014/main" id="{F58F354C-2CCB-42DA-BBE3-2713CEF34655}"/>
                </a:ext>
              </a:extLst>
            </p:cNvPr>
            <p:cNvSpPr>
              <a:spLocks/>
            </p:cNvSpPr>
            <p:nvPr/>
          </p:nvSpPr>
          <p:spPr bwMode="auto">
            <a:xfrm>
              <a:off x="11499963" y="9661185"/>
              <a:ext cx="169445" cy="67107"/>
            </a:xfrm>
            <a:custGeom>
              <a:avLst/>
              <a:gdLst>
                <a:gd name="T0" fmla="*/ 101 w 101"/>
                <a:gd name="T1" fmla="*/ 20 h 40"/>
                <a:gd name="T2" fmla="*/ 101 w 101"/>
                <a:gd name="T3" fmla="*/ 20 h 40"/>
                <a:gd name="T4" fmla="*/ 99 w 101"/>
                <a:gd name="T5" fmla="*/ 29 h 40"/>
                <a:gd name="T6" fmla="*/ 96 w 101"/>
                <a:gd name="T7" fmla="*/ 35 h 40"/>
                <a:gd name="T8" fmla="*/ 89 w 101"/>
                <a:gd name="T9" fmla="*/ 40 h 40"/>
                <a:gd name="T10" fmla="*/ 81 w 101"/>
                <a:gd name="T11" fmla="*/ 40 h 40"/>
                <a:gd name="T12" fmla="*/ 20 w 101"/>
                <a:gd name="T13" fmla="*/ 40 h 40"/>
                <a:gd name="T14" fmla="*/ 20 w 101"/>
                <a:gd name="T15" fmla="*/ 40 h 40"/>
                <a:gd name="T16" fmla="*/ 13 w 101"/>
                <a:gd name="T17" fmla="*/ 40 h 40"/>
                <a:gd name="T18" fmla="*/ 8 w 101"/>
                <a:gd name="T19" fmla="*/ 35 h 40"/>
                <a:gd name="T20" fmla="*/ 2 w 101"/>
                <a:gd name="T21" fmla="*/ 29 h 40"/>
                <a:gd name="T22" fmla="*/ 0 w 101"/>
                <a:gd name="T23" fmla="*/ 20 h 40"/>
                <a:gd name="T24" fmla="*/ 0 w 101"/>
                <a:gd name="T25" fmla="*/ 20 h 40"/>
                <a:gd name="T26" fmla="*/ 2 w 101"/>
                <a:gd name="T27" fmla="*/ 13 h 40"/>
                <a:gd name="T28" fmla="*/ 8 w 101"/>
                <a:gd name="T29" fmla="*/ 8 h 40"/>
                <a:gd name="T30" fmla="*/ 13 w 101"/>
                <a:gd name="T31" fmla="*/ 2 h 40"/>
                <a:gd name="T32" fmla="*/ 20 w 101"/>
                <a:gd name="T33" fmla="*/ 0 h 40"/>
                <a:gd name="T34" fmla="*/ 81 w 101"/>
                <a:gd name="T35" fmla="*/ 0 h 40"/>
                <a:gd name="T36" fmla="*/ 81 w 101"/>
                <a:gd name="T37" fmla="*/ 0 h 40"/>
                <a:gd name="T38" fmla="*/ 89 w 101"/>
                <a:gd name="T39" fmla="*/ 2 h 40"/>
                <a:gd name="T40" fmla="*/ 96 w 101"/>
                <a:gd name="T41" fmla="*/ 8 h 40"/>
                <a:gd name="T42" fmla="*/ 99 w 101"/>
                <a:gd name="T43" fmla="*/ 13 h 40"/>
                <a:gd name="T44" fmla="*/ 101 w 101"/>
                <a:gd name="T45" fmla="*/ 20 h 40"/>
                <a:gd name="T46" fmla="*/ 101 w 101"/>
                <a:gd name="T4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40">
                  <a:moveTo>
                    <a:pt x="101" y="20"/>
                  </a:moveTo>
                  <a:lnTo>
                    <a:pt x="101" y="20"/>
                  </a:lnTo>
                  <a:lnTo>
                    <a:pt x="99" y="29"/>
                  </a:lnTo>
                  <a:lnTo>
                    <a:pt x="96" y="35"/>
                  </a:lnTo>
                  <a:lnTo>
                    <a:pt x="89" y="40"/>
                  </a:lnTo>
                  <a:lnTo>
                    <a:pt x="81" y="40"/>
                  </a:lnTo>
                  <a:lnTo>
                    <a:pt x="20" y="40"/>
                  </a:lnTo>
                  <a:lnTo>
                    <a:pt x="20" y="40"/>
                  </a:lnTo>
                  <a:lnTo>
                    <a:pt x="13" y="40"/>
                  </a:lnTo>
                  <a:lnTo>
                    <a:pt x="8" y="35"/>
                  </a:lnTo>
                  <a:lnTo>
                    <a:pt x="2" y="29"/>
                  </a:lnTo>
                  <a:lnTo>
                    <a:pt x="0" y="20"/>
                  </a:lnTo>
                  <a:lnTo>
                    <a:pt x="0" y="20"/>
                  </a:lnTo>
                  <a:lnTo>
                    <a:pt x="2" y="13"/>
                  </a:lnTo>
                  <a:lnTo>
                    <a:pt x="8" y="8"/>
                  </a:lnTo>
                  <a:lnTo>
                    <a:pt x="13" y="2"/>
                  </a:lnTo>
                  <a:lnTo>
                    <a:pt x="20" y="0"/>
                  </a:lnTo>
                  <a:lnTo>
                    <a:pt x="81" y="0"/>
                  </a:lnTo>
                  <a:lnTo>
                    <a:pt x="81" y="0"/>
                  </a:lnTo>
                  <a:lnTo>
                    <a:pt x="89" y="2"/>
                  </a:lnTo>
                  <a:lnTo>
                    <a:pt x="96" y="8"/>
                  </a:lnTo>
                  <a:lnTo>
                    <a:pt x="99" y="13"/>
                  </a:lnTo>
                  <a:lnTo>
                    <a:pt x="101" y="20"/>
                  </a:lnTo>
                  <a:lnTo>
                    <a:pt x="101" y="20"/>
                  </a:lnTo>
                  <a:close/>
                </a:path>
              </a:pathLst>
            </a:custGeom>
            <a:solidFill>
              <a:srgbClr val="F9B2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5" name="Freeform 641">
              <a:extLst>
                <a:ext uri="{FF2B5EF4-FFF2-40B4-BE49-F238E27FC236}">
                  <a16:creationId xmlns:a16="http://schemas.microsoft.com/office/drawing/2014/main" id="{DBAF3B46-FC77-4AA9-989C-BED21A84FB51}"/>
                </a:ext>
              </a:extLst>
            </p:cNvPr>
            <p:cNvSpPr>
              <a:spLocks/>
            </p:cNvSpPr>
            <p:nvPr/>
          </p:nvSpPr>
          <p:spPr bwMode="auto">
            <a:xfrm>
              <a:off x="11513385" y="9731647"/>
              <a:ext cx="150990" cy="60396"/>
            </a:xfrm>
            <a:custGeom>
              <a:avLst/>
              <a:gdLst>
                <a:gd name="T0" fmla="*/ 90 w 90"/>
                <a:gd name="T1" fmla="*/ 18 h 36"/>
                <a:gd name="T2" fmla="*/ 90 w 90"/>
                <a:gd name="T3" fmla="*/ 18 h 36"/>
                <a:gd name="T4" fmla="*/ 88 w 90"/>
                <a:gd name="T5" fmla="*/ 25 h 36"/>
                <a:gd name="T6" fmla="*/ 84 w 90"/>
                <a:gd name="T7" fmla="*/ 30 h 36"/>
                <a:gd name="T8" fmla="*/ 77 w 90"/>
                <a:gd name="T9" fmla="*/ 34 h 36"/>
                <a:gd name="T10" fmla="*/ 72 w 90"/>
                <a:gd name="T11" fmla="*/ 36 h 36"/>
                <a:gd name="T12" fmla="*/ 18 w 90"/>
                <a:gd name="T13" fmla="*/ 36 h 36"/>
                <a:gd name="T14" fmla="*/ 18 w 90"/>
                <a:gd name="T15" fmla="*/ 36 h 36"/>
                <a:gd name="T16" fmla="*/ 10 w 90"/>
                <a:gd name="T17" fmla="*/ 34 h 36"/>
                <a:gd name="T18" fmla="*/ 5 w 90"/>
                <a:gd name="T19" fmla="*/ 30 h 36"/>
                <a:gd name="T20" fmla="*/ 0 w 90"/>
                <a:gd name="T21" fmla="*/ 25 h 36"/>
                <a:gd name="T22" fmla="*/ 0 w 90"/>
                <a:gd name="T23" fmla="*/ 18 h 36"/>
                <a:gd name="T24" fmla="*/ 0 w 90"/>
                <a:gd name="T25" fmla="*/ 18 h 36"/>
                <a:gd name="T26" fmla="*/ 0 w 90"/>
                <a:gd name="T27" fmla="*/ 11 h 36"/>
                <a:gd name="T28" fmla="*/ 5 w 90"/>
                <a:gd name="T29" fmla="*/ 5 h 36"/>
                <a:gd name="T30" fmla="*/ 10 w 90"/>
                <a:gd name="T31" fmla="*/ 2 h 36"/>
                <a:gd name="T32" fmla="*/ 18 w 90"/>
                <a:gd name="T33" fmla="*/ 0 h 36"/>
                <a:gd name="T34" fmla="*/ 72 w 90"/>
                <a:gd name="T35" fmla="*/ 0 h 36"/>
                <a:gd name="T36" fmla="*/ 72 w 90"/>
                <a:gd name="T37" fmla="*/ 0 h 36"/>
                <a:gd name="T38" fmla="*/ 77 w 90"/>
                <a:gd name="T39" fmla="*/ 2 h 36"/>
                <a:gd name="T40" fmla="*/ 84 w 90"/>
                <a:gd name="T41" fmla="*/ 5 h 36"/>
                <a:gd name="T42" fmla="*/ 88 w 90"/>
                <a:gd name="T43" fmla="*/ 11 h 36"/>
                <a:gd name="T44" fmla="*/ 90 w 90"/>
                <a:gd name="T45" fmla="*/ 18 h 36"/>
                <a:gd name="T46" fmla="*/ 90 w 90"/>
                <a:gd name="T4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36">
                  <a:moveTo>
                    <a:pt x="90" y="18"/>
                  </a:moveTo>
                  <a:lnTo>
                    <a:pt x="90" y="18"/>
                  </a:lnTo>
                  <a:lnTo>
                    <a:pt x="88" y="25"/>
                  </a:lnTo>
                  <a:lnTo>
                    <a:pt x="84" y="30"/>
                  </a:lnTo>
                  <a:lnTo>
                    <a:pt x="77" y="34"/>
                  </a:lnTo>
                  <a:lnTo>
                    <a:pt x="72" y="36"/>
                  </a:lnTo>
                  <a:lnTo>
                    <a:pt x="18" y="36"/>
                  </a:lnTo>
                  <a:lnTo>
                    <a:pt x="18" y="36"/>
                  </a:lnTo>
                  <a:lnTo>
                    <a:pt x="10" y="34"/>
                  </a:lnTo>
                  <a:lnTo>
                    <a:pt x="5" y="30"/>
                  </a:lnTo>
                  <a:lnTo>
                    <a:pt x="0" y="25"/>
                  </a:lnTo>
                  <a:lnTo>
                    <a:pt x="0" y="18"/>
                  </a:lnTo>
                  <a:lnTo>
                    <a:pt x="0" y="18"/>
                  </a:lnTo>
                  <a:lnTo>
                    <a:pt x="0" y="11"/>
                  </a:lnTo>
                  <a:lnTo>
                    <a:pt x="5" y="5"/>
                  </a:lnTo>
                  <a:lnTo>
                    <a:pt x="10" y="2"/>
                  </a:lnTo>
                  <a:lnTo>
                    <a:pt x="18" y="0"/>
                  </a:lnTo>
                  <a:lnTo>
                    <a:pt x="72" y="0"/>
                  </a:lnTo>
                  <a:lnTo>
                    <a:pt x="72" y="0"/>
                  </a:lnTo>
                  <a:lnTo>
                    <a:pt x="77" y="2"/>
                  </a:lnTo>
                  <a:lnTo>
                    <a:pt x="84" y="5"/>
                  </a:lnTo>
                  <a:lnTo>
                    <a:pt x="88" y="11"/>
                  </a:lnTo>
                  <a:lnTo>
                    <a:pt x="90" y="18"/>
                  </a:lnTo>
                  <a:lnTo>
                    <a:pt x="90" y="18"/>
                  </a:lnTo>
                  <a:close/>
                </a:path>
              </a:pathLst>
            </a:custGeom>
            <a:solidFill>
              <a:srgbClr val="F9B2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6" name="Rectangle 642">
              <a:extLst>
                <a:ext uri="{FF2B5EF4-FFF2-40B4-BE49-F238E27FC236}">
                  <a16:creationId xmlns:a16="http://schemas.microsoft.com/office/drawing/2014/main" id="{757066E5-100F-4B9F-9B6D-1A460BCB6968}"/>
                </a:ext>
              </a:extLst>
            </p:cNvPr>
            <p:cNvSpPr>
              <a:spLocks noChangeArrowheads="1"/>
            </p:cNvSpPr>
            <p:nvPr/>
          </p:nvSpPr>
          <p:spPr bwMode="auto">
            <a:xfrm>
              <a:off x="17428828" y="8161353"/>
              <a:ext cx="229841" cy="370764"/>
            </a:xfrm>
            <a:prstGeom prst="rect">
              <a:avLst/>
            </a:prstGeom>
            <a:solidFill>
              <a:srgbClr val="F9B2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7" name="Freeform 643">
              <a:extLst>
                <a:ext uri="{FF2B5EF4-FFF2-40B4-BE49-F238E27FC236}">
                  <a16:creationId xmlns:a16="http://schemas.microsoft.com/office/drawing/2014/main" id="{01BE5302-8B78-4FE3-95ED-090FFE2890F3}"/>
                </a:ext>
              </a:extLst>
            </p:cNvPr>
            <p:cNvSpPr>
              <a:spLocks/>
            </p:cNvSpPr>
            <p:nvPr/>
          </p:nvSpPr>
          <p:spPr bwMode="auto">
            <a:xfrm>
              <a:off x="17180534" y="7270514"/>
              <a:ext cx="380830" cy="917683"/>
            </a:xfrm>
            <a:custGeom>
              <a:avLst/>
              <a:gdLst>
                <a:gd name="T0" fmla="*/ 160 w 227"/>
                <a:gd name="T1" fmla="*/ 3 h 547"/>
                <a:gd name="T2" fmla="*/ 227 w 227"/>
                <a:gd name="T3" fmla="*/ 3 h 547"/>
                <a:gd name="T4" fmla="*/ 227 w 227"/>
                <a:gd name="T5" fmla="*/ 547 h 547"/>
                <a:gd name="T6" fmla="*/ 160 w 227"/>
                <a:gd name="T7" fmla="*/ 547 h 547"/>
                <a:gd name="T8" fmla="*/ 160 w 227"/>
                <a:gd name="T9" fmla="*/ 547 h 547"/>
                <a:gd name="T10" fmla="*/ 144 w 227"/>
                <a:gd name="T11" fmla="*/ 545 h 547"/>
                <a:gd name="T12" fmla="*/ 128 w 227"/>
                <a:gd name="T13" fmla="*/ 543 h 547"/>
                <a:gd name="T14" fmla="*/ 114 w 227"/>
                <a:gd name="T15" fmla="*/ 540 h 547"/>
                <a:gd name="T16" fmla="*/ 99 w 227"/>
                <a:gd name="T17" fmla="*/ 534 h 547"/>
                <a:gd name="T18" fmla="*/ 85 w 227"/>
                <a:gd name="T19" fmla="*/ 527 h 547"/>
                <a:gd name="T20" fmla="*/ 72 w 227"/>
                <a:gd name="T21" fmla="*/ 520 h 547"/>
                <a:gd name="T22" fmla="*/ 60 w 227"/>
                <a:gd name="T23" fmla="*/ 511 h 547"/>
                <a:gd name="T24" fmla="*/ 47 w 227"/>
                <a:gd name="T25" fmla="*/ 500 h 547"/>
                <a:gd name="T26" fmla="*/ 38 w 227"/>
                <a:gd name="T27" fmla="*/ 489 h 547"/>
                <a:gd name="T28" fmla="*/ 27 w 227"/>
                <a:gd name="T29" fmla="*/ 477 h 547"/>
                <a:gd name="T30" fmla="*/ 20 w 227"/>
                <a:gd name="T31" fmla="*/ 462 h 547"/>
                <a:gd name="T32" fmla="*/ 13 w 227"/>
                <a:gd name="T33" fmla="*/ 450 h 547"/>
                <a:gd name="T34" fmla="*/ 7 w 227"/>
                <a:gd name="T35" fmla="*/ 434 h 547"/>
                <a:gd name="T36" fmla="*/ 4 w 227"/>
                <a:gd name="T37" fmla="*/ 419 h 547"/>
                <a:gd name="T38" fmla="*/ 2 w 227"/>
                <a:gd name="T39" fmla="*/ 403 h 547"/>
                <a:gd name="T40" fmla="*/ 0 w 227"/>
                <a:gd name="T41" fmla="*/ 387 h 547"/>
                <a:gd name="T42" fmla="*/ 0 w 227"/>
                <a:gd name="T43" fmla="*/ 164 h 547"/>
                <a:gd name="T44" fmla="*/ 0 w 227"/>
                <a:gd name="T45" fmla="*/ 164 h 547"/>
                <a:gd name="T46" fmla="*/ 4 w 227"/>
                <a:gd name="T47" fmla="*/ 129 h 547"/>
                <a:gd name="T48" fmla="*/ 7 w 227"/>
                <a:gd name="T49" fmla="*/ 99 h 547"/>
                <a:gd name="T50" fmla="*/ 11 w 227"/>
                <a:gd name="T51" fmla="*/ 74 h 547"/>
                <a:gd name="T52" fmla="*/ 18 w 227"/>
                <a:gd name="T53" fmla="*/ 54 h 547"/>
                <a:gd name="T54" fmla="*/ 25 w 227"/>
                <a:gd name="T55" fmla="*/ 38 h 547"/>
                <a:gd name="T56" fmla="*/ 33 w 227"/>
                <a:gd name="T57" fmla="*/ 25 h 547"/>
                <a:gd name="T58" fmla="*/ 42 w 227"/>
                <a:gd name="T59" fmla="*/ 16 h 547"/>
                <a:gd name="T60" fmla="*/ 52 w 227"/>
                <a:gd name="T61" fmla="*/ 9 h 547"/>
                <a:gd name="T62" fmla="*/ 63 w 227"/>
                <a:gd name="T63" fmla="*/ 3 h 547"/>
                <a:gd name="T64" fmla="*/ 74 w 227"/>
                <a:gd name="T65" fmla="*/ 2 h 547"/>
                <a:gd name="T66" fmla="*/ 87 w 227"/>
                <a:gd name="T67" fmla="*/ 0 h 547"/>
                <a:gd name="T68" fmla="*/ 99 w 227"/>
                <a:gd name="T69" fmla="*/ 0 h 547"/>
                <a:gd name="T70" fmla="*/ 130 w 227"/>
                <a:gd name="T71" fmla="*/ 2 h 547"/>
                <a:gd name="T72" fmla="*/ 160 w 227"/>
                <a:gd name="T73" fmla="*/ 3 h 547"/>
                <a:gd name="T74" fmla="*/ 160 w 227"/>
                <a:gd name="T75" fmla="*/ 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547">
                  <a:moveTo>
                    <a:pt x="160" y="3"/>
                  </a:moveTo>
                  <a:lnTo>
                    <a:pt x="227" y="3"/>
                  </a:lnTo>
                  <a:lnTo>
                    <a:pt x="227" y="547"/>
                  </a:lnTo>
                  <a:lnTo>
                    <a:pt x="160" y="547"/>
                  </a:lnTo>
                  <a:lnTo>
                    <a:pt x="160" y="547"/>
                  </a:lnTo>
                  <a:lnTo>
                    <a:pt x="144" y="545"/>
                  </a:lnTo>
                  <a:lnTo>
                    <a:pt x="128" y="543"/>
                  </a:lnTo>
                  <a:lnTo>
                    <a:pt x="114" y="540"/>
                  </a:lnTo>
                  <a:lnTo>
                    <a:pt x="99" y="534"/>
                  </a:lnTo>
                  <a:lnTo>
                    <a:pt x="85" y="527"/>
                  </a:lnTo>
                  <a:lnTo>
                    <a:pt x="72" y="520"/>
                  </a:lnTo>
                  <a:lnTo>
                    <a:pt x="60" y="511"/>
                  </a:lnTo>
                  <a:lnTo>
                    <a:pt x="47" y="500"/>
                  </a:lnTo>
                  <a:lnTo>
                    <a:pt x="38" y="489"/>
                  </a:lnTo>
                  <a:lnTo>
                    <a:pt x="27" y="477"/>
                  </a:lnTo>
                  <a:lnTo>
                    <a:pt x="20" y="462"/>
                  </a:lnTo>
                  <a:lnTo>
                    <a:pt x="13" y="450"/>
                  </a:lnTo>
                  <a:lnTo>
                    <a:pt x="7" y="434"/>
                  </a:lnTo>
                  <a:lnTo>
                    <a:pt x="4" y="419"/>
                  </a:lnTo>
                  <a:lnTo>
                    <a:pt x="2" y="403"/>
                  </a:lnTo>
                  <a:lnTo>
                    <a:pt x="0" y="387"/>
                  </a:lnTo>
                  <a:lnTo>
                    <a:pt x="0" y="164"/>
                  </a:lnTo>
                  <a:lnTo>
                    <a:pt x="0" y="164"/>
                  </a:lnTo>
                  <a:lnTo>
                    <a:pt x="4" y="129"/>
                  </a:lnTo>
                  <a:lnTo>
                    <a:pt x="7" y="99"/>
                  </a:lnTo>
                  <a:lnTo>
                    <a:pt x="11" y="74"/>
                  </a:lnTo>
                  <a:lnTo>
                    <a:pt x="18" y="54"/>
                  </a:lnTo>
                  <a:lnTo>
                    <a:pt x="25" y="38"/>
                  </a:lnTo>
                  <a:lnTo>
                    <a:pt x="33" y="25"/>
                  </a:lnTo>
                  <a:lnTo>
                    <a:pt x="42" y="16"/>
                  </a:lnTo>
                  <a:lnTo>
                    <a:pt x="52" y="9"/>
                  </a:lnTo>
                  <a:lnTo>
                    <a:pt x="63" y="3"/>
                  </a:lnTo>
                  <a:lnTo>
                    <a:pt x="74" y="2"/>
                  </a:lnTo>
                  <a:lnTo>
                    <a:pt x="87" y="0"/>
                  </a:lnTo>
                  <a:lnTo>
                    <a:pt x="99" y="0"/>
                  </a:lnTo>
                  <a:lnTo>
                    <a:pt x="130" y="2"/>
                  </a:lnTo>
                  <a:lnTo>
                    <a:pt x="160" y="3"/>
                  </a:lnTo>
                  <a:lnTo>
                    <a:pt x="160" y="3"/>
                  </a:lnTo>
                  <a:close/>
                </a:path>
              </a:pathLst>
            </a:custGeom>
            <a:solidFill>
              <a:srgbClr val="FDD2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8" name="Freeform 644">
              <a:extLst>
                <a:ext uri="{FF2B5EF4-FFF2-40B4-BE49-F238E27FC236}">
                  <a16:creationId xmlns:a16="http://schemas.microsoft.com/office/drawing/2014/main" id="{BB9C2D14-7D62-42F8-838F-41A19CC20792}"/>
                </a:ext>
              </a:extLst>
            </p:cNvPr>
            <p:cNvSpPr>
              <a:spLocks/>
            </p:cNvSpPr>
            <p:nvPr/>
          </p:nvSpPr>
          <p:spPr bwMode="auto">
            <a:xfrm>
              <a:off x="17558008" y="7270514"/>
              <a:ext cx="380830" cy="917683"/>
            </a:xfrm>
            <a:custGeom>
              <a:avLst/>
              <a:gdLst>
                <a:gd name="T0" fmla="*/ 65 w 227"/>
                <a:gd name="T1" fmla="*/ 3 h 547"/>
                <a:gd name="T2" fmla="*/ 65 w 227"/>
                <a:gd name="T3" fmla="*/ 3 h 547"/>
                <a:gd name="T4" fmla="*/ 97 w 227"/>
                <a:gd name="T5" fmla="*/ 2 h 547"/>
                <a:gd name="T6" fmla="*/ 128 w 227"/>
                <a:gd name="T7" fmla="*/ 0 h 547"/>
                <a:gd name="T8" fmla="*/ 144 w 227"/>
                <a:gd name="T9" fmla="*/ 0 h 547"/>
                <a:gd name="T10" fmla="*/ 157 w 227"/>
                <a:gd name="T11" fmla="*/ 0 h 547"/>
                <a:gd name="T12" fmla="*/ 171 w 227"/>
                <a:gd name="T13" fmla="*/ 3 h 547"/>
                <a:gd name="T14" fmla="*/ 182 w 227"/>
                <a:gd name="T15" fmla="*/ 7 h 547"/>
                <a:gd name="T16" fmla="*/ 193 w 227"/>
                <a:gd name="T17" fmla="*/ 14 h 547"/>
                <a:gd name="T18" fmla="*/ 204 w 227"/>
                <a:gd name="T19" fmla="*/ 23 h 547"/>
                <a:gd name="T20" fmla="*/ 211 w 227"/>
                <a:gd name="T21" fmla="*/ 36 h 547"/>
                <a:gd name="T22" fmla="*/ 218 w 227"/>
                <a:gd name="T23" fmla="*/ 54 h 547"/>
                <a:gd name="T24" fmla="*/ 222 w 227"/>
                <a:gd name="T25" fmla="*/ 74 h 547"/>
                <a:gd name="T26" fmla="*/ 225 w 227"/>
                <a:gd name="T27" fmla="*/ 99 h 547"/>
                <a:gd name="T28" fmla="*/ 227 w 227"/>
                <a:gd name="T29" fmla="*/ 129 h 547"/>
                <a:gd name="T30" fmla="*/ 225 w 227"/>
                <a:gd name="T31" fmla="*/ 164 h 547"/>
                <a:gd name="T32" fmla="*/ 225 w 227"/>
                <a:gd name="T33" fmla="*/ 387 h 547"/>
                <a:gd name="T34" fmla="*/ 225 w 227"/>
                <a:gd name="T35" fmla="*/ 387 h 547"/>
                <a:gd name="T36" fmla="*/ 223 w 227"/>
                <a:gd name="T37" fmla="*/ 403 h 547"/>
                <a:gd name="T38" fmla="*/ 222 w 227"/>
                <a:gd name="T39" fmla="*/ 419 h 547"/>
                <a:gd name="T40" fmla="*/ 218 w 227"/>
                <a:gd name="T41" fmla="*/ 434 h 547"/>
                <a:gd name="T42" fmla="*/ 213 w 227"/>
                <a:gd name="T43" fmla="*/ 450 h 547"/>
                <a:gd name="T44" fmla="*/ 205 w 227"/>
                <a:gd name="T45" fmla="*/ 462 h 547"/>
                <a:gd name="T46" fmla="*/ 198 w 227"/>
                <a:gd name="T47" fmla="*/ 477 h 547"/>
                <a:gd name="T48" fmla="*/ 187 w 227"/>
                <a:gd name="T49" fmla="*/ 489 h 547"/>
                <a:gd name="T50" fmla="*/ 178 w 227"/>
                <a:gd name="T51" fmla="*/ 500 h 547"/>
                <a:gd name="T52" fmla="*/ 166 w 227"/>
                <a:gd name="T53" fmla="*/ 511 h 547"/>
                <a:gd name="T54" fmla="*/ 155 w 227"/>
                <a:gd name="T55" fmla="*/ 520 h 547"/>
                <a:gd name="T56" fmla="*/ 141 w 227"/>
                <a:gd name="T57" fmla="*/ 527 h 547"/>
                <a:gd name="T58" fmla="*/ 126 w 227"/>
                <a:gd name="T59" fmla="*/ 534 h 547"/>
                <a:gd name="T60" fmla="*/ 112 w 227"/>
                <a:gd name="T61" fmla="*/ 540 h 547"/>
                <a:gd name="T62" fmla="*/ 97 w 227"/>
                <a:gd name="T63" fmla="*/ 543 h 547"/>
                <a:gd name="T64" fmla="*/ 81 w 227"/>
                <a:gd name="T65" fmla="*/ 545 h 547"/>
                <a:gd name="T66" fmla="*/ 65 w 227"/>
                <a:gd name="T67" fmla="*/ 547 h 547"/>
                <a:gd name="T68" fmla="*/ 0 w 227"/>
                <a:gd name="T69" fmla="*/ 547 h 547"/>
                <a:gd name="T70" fmla="*/ 0 w 227"/>
                <a:gd name="T71" fmla="*/ 3 h 547"/>
                <a:gd name="T72" fmla="*/ 65 w 227"/>
                <a:gd name="T73" fmla="*/ 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547">
                  <a:moveTo>
                    <a:pt x="65" y="3"/>
                  </a:moveTo>
                  <a:lnTo>
                    <a:pt x="65" y="3"/>
                  </a:lnTo>
                  <a:lnTo>
                    <a:pt x="97" y="2"/>
                  </a:lnTo>
                  <a:lnTo>
                    <a:pt x="128" y="0"/>
                  </a:lnTo>
                  <a:lnTo>
                    <a:pt x="144" y="0"/>
                  </a:lnTo>
                  <a:lnTo>
                    <a:pt x="157" y="0"/>
                  </a:lnTo>
                  <a:lnTo>
                    <a:pt x="171" y="3"/>
                  </a:lnTo>
                  <a:lnTo>
                    <a:pt x="182" y="7"/>
                  </a:lnTo>
                  <a:lnTo>
                    <a:pt x="193" y="14"/>
                  </a:lnTo>
                  <a:lnTo>
                    <a:pt x="204" y="23"/>
                  </a:lnTo>
                  <a:lnTo>
                    <a:pt x="211" y="36"/>
                  </a:lnTo>
                  <a:lnTo>
                    <a:pt x="218" y="54"/>
                  </a:lnTo>
                  <a:lnTo>
                    <a:pt x="222" y="74"/>
                  </a:lnTo>
                  <a:lnTo>
                    <a:pt x="225" y="99"/>
                  </a:lnTo>
                  <a:lnTo>
                    <a:pt x="227" y="129"/>
                  </a:lnTo>
                  <a:lnTo>
                    <a:pt x="225" y="164"/>
                  </a:lnTo>
                  <a:lnTo>
                    <a:pt x="225" y="387"/>
                  </a:lnTo>
                  <a:lnTo>
                    <a:pt x="225" y="387"/>
                  </a:lnTo>
                  <a:lnTo>
                    <a:pt x="223" y="403"/>
                  </a:lnTo>
                  <a:lnTo>
                    <a:pt x="222" y="419"/>
                  </a:lnTo>
                  <a:lnTo>
                    <a:pt x="218" y="434"/>
                  </a:lnTo>
                  <a:lnTo>
                    <a:pt x="213" y="450"/>
                  </a:lnTo>
                  <a:lnTo>
                    <a:pt x="205" y="462"/>
                  </a:lnTo>
                  <a:lnTo>
                    <a:pt x="198" y="477"/>
                  </a:lnTo>
                  <a:lnTo>
                    <a:pt x="187" y="489"/>
                  </a:lnTo>
                  <a:lnTo>
                    <a:pt x="178" y="500"/>
                  </a:lnTo>
                  <a:lnTo>
                    <a:pt x="166" y="511"/>
                  </a:lnTo>
                  <a:lnTo>
                    <a:pt x="155" y="520"/>
                  </a:lnTo>
                  <a:lnTo>
                    <a:pt x="141" y="527"/>
                  </a:lnTo>
                  <a:lnTo>
                    <a:pt x="126" y="534"/>
                  </a:lnTo>
                  <a:lnTo>
                    <a:pt x="112" y="540"/>
                  </a:lnTo>
                  <a:lnTo>
                    <a:pt x="97" y="543"/>
                  </a:lnTo>
                  <a:lnTo>
                    <a:pt x="81" y="545"/>
                  </a:lnTo>
                  <a:lnTo>
                    <a:pt x="65" y="547"/>
                  </a:lnTo>
                  <a:lnTo>
                    <a:pt x="0" y="547"/>
                  </a:lnTo>
                  <a:lnTo>
                    <a:pt x="0" y="3"/>
                  </a:lnTo>
                  <a:lnTo>
                    <a:pt x="65" y="3"/>
                  </a:lnTo>
                  <a:close/>
                </a:path>
              </a:pathLst>
            </a:custGeom>
            <a:solidFill>
              <a:srgbClr val="FA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99" name="Freeform 645">
              <a:extLst>
                <a:ext uri="{FF2B5EF4-FFF2-40B4-BE49-F238E27FC236}">
                  <a16:creationId xmlns:a16="http://schemas.microsoft.com/office/drawing/2014/main" id="{1C2A252E-0CDC-4F07-A1DD-D5F92F59EA34}"/>
                </a:ext>
              </a:extLst>
            </p:cNvPr>
            <p:cNvSpPr>
              <a:spLocks/>
            </p:cNvSpPr>
            <p:nvPr/>
          </p:nvSpPr>
          <p:spPr bwMode="auto">
            <a:xfrm>
              <a:off x="17455671" y="7663088"/>
              <a:ext cx="129181" cy="231518"/>
            </a:xfrm>
            <a:custGeom>
              <a:avLst/>
              <a:gdLst>
                <a:gd name="T0" fmla="*/ 77 w 77"/>
                <a:gd name="T1" fmla="*/ 138 h 138"/>
                <a:gd name="T2" fmla="*/ 0 w 77"/>
                <a:gd name="T3" fmla="*/ 138 h 138"/>
                <a:gd name="T4" fmla="*/ 41 w 77"/>
                <a:gd name="T5" fmla="*/ 63 h 138"/>
                <a:gd name="T6" fmla="*/ 77 w 77"/>
                <a:gd name="T7" fmla="*/ 0 h 138"/>
                <a:gd name="T8" fmla="*/ 77 w 77"/>
                <a:gd name="T9" fmla="*/ 138 h 138"/>
              </a:gdLst>
              <a:ahLst/>
              <a:cxnLst>
                <a:cxn ang="0">
                  <a:pos x="T0" y="T1"/>
                </a:cxn>
                <a:cxn ang="0">
                  <a:pos x="T2" y="T3"/>
                </a:cxn>
                <a:cxn ang="0">
                  <a:pos x="T4" y="T5"/>
                </a:cxn>
                <a:cxn ang="0">
                  <a:pos x="T6" y="T7"/>
                </a:cxn>
                <a:cxn ang="0">
                  <a:pos x="T8" y="T9"/>
                </a:cxn>
              </a:cxnLst>
              <a:rect l="0" t="0" r="r" b="b"/>
              <a:pathLst>
                <a:path w="77" h="138">
                  <a:moveTo>
                    <a:pt x="77" y="138"/>
                  </a:moveTo>
                  <a:lnTo>
                    <a:pt x="0" y="138"/>
                  </a:lnTo>
                  <a:lnTo>
                    <a:pt x="41" y="63"/>
                  </a:lnTo>
                  <a:lnTo>
                    <a:pt x="77" y="0"/>
                  </a:lnTo>
                  <a:lnTo>
                    <a:pt x="77" y="138"/>
                  </a:lnTo>
                  <a:close/>
                </a:path>
              </a:pathLst>
            </a:custGeom>
            <a:solidFill>
              <a:srgbClr val="FA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0" name="Freeform 646">
              <a:extLst>
                <a:ext uri="{FF2B5EF4-FFF2-40B4-BE49-F238E27FC236}">
                  <a16:creationId xmlns:a16="http://schemas.microsoft.com/office/drawing/2014/main" id="{060F88BD-7A7E-4ADA-89C5-803FEB9ED5D1}"/>
                </a:ext>
              </a:extLst>
            </p:cNvPr>
            <p:cNvSpPr>
              <a:spLocks/>
            </p:cNvSpPr>
            <p:nvPr/>
          </p:nvSpPr>
          <p:spPr bwMode="auto">
            <a:xfrm>
              <a:off x="17901929" y="7527196"/>
              <a:ext cx="112404" cy="238228"/>
            </a:xfrm>
            <a:custGeom>
              <a:avLst/>
              <a:gdLst>
                <a:gd name="T0" fmla="*/ 0 w 67"/>
                <a:gd name="T1" fmla="*/ 0 h 142"/>
                <a:gd name="T2" fmla="*/ 0 w 67"/>
                <a:gd name="T3" fmla="*/ 0 h 142"/>
                <a:gd name="T4" fmla="*/ 13 w 67"/>
                <a:gd name="T5" fmla="*/ 2 h 142"/>
                <a:gd name="T6" fmla="*/ 26 w 67"/>
                <a:gd name="T7" fmla="*/ 7 h 142"/>
                <a:gd name="T8" fmla="*/ 38 w 67"/>
                <a:gd name="T9" fmla="*/ 12 h 142"/>
                <a:gd name="T10" fmla="*/ 47 w 67"/>
                <a:gd name="T11" fmla="*/ 21 h 142"/>
                <a:gd name="T12" fmla="*/ 56 w 67"/>
                <a:gd name="T13" fmla="*/ 32 h 142"/>
                <a:gd name="T14" fmla="*/ 63 w 67"/>
                <a:gd name="T15" fmla="*/ 43 h 142"/>
                <a:gd name="T16" fmla="*/ 67 w 67"/>
                <a:gd name="T17" fmla="*/ 57 h 142"/>
                <a:gd name="T18" fmla="*/ 67 w 67"/>
                <a:gd name="T19" fmla="*/ 70 h 142"/>
                <a:gd name="T20" fmla="*/ 67 w 67"/>
                <a:gd name="T21" fmla="*/ 70 h 142"/>
                <a:gd name="T22" fmla="*/ 67 w 67"/>
                <a:gd name="T23" fmla="*/ 84 h 142"/>
                <a:gd name="T24" fmla="*/ 63 w 67"/>
                <a:gd name="T25" fmla="*/ 97 h 142"/>
                <a:gd name="T26" fmla="*/ 56 w 67"/>
                <a:gd name="T27" fmla="*/ 110 h 142"/>
                <a:gd name="T28" fmla="*/ 47 w 67"/>
                <a:gd name="T29" fmla="*/ 120 h 142"/>
                <a:gd name="T30" fmla="*/ 38 w 67"/>
                <a:gd name="T31" fmla="*/ 129 h 142"/>
                <a:gd name="T32" fmla="*/ 26 w 67"/>
                <a:gd name="T33" fmla="*/ 135 h 142"/>
                <a:gd name="T34" fmla="*/ 13 w 67"/>
                <a:gd name="T35" fmla="*/ 140 h 142"/>
                <a:gd name="T36" fmla="*/ 0 w 67"/>
                <a:gd name="T37" fmla="*/ 142 h 142"/>
                <a:gd name="T38" fmla="*/ 0 w 67"/>
                <a:gd name="T3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142">
                  <a:moveTo>
                    <a:pt x="0" y="0"/>
                  </a:moveTo>
                  <a:lnTo>
                    <a:pt x="0" y="0"/>
                  </a:lnTo>
                  <a:lnTo>
                    <a:pt x="13" y="2"/>
                  </a:lnTo>
                  <a:lnTo>
                    <a:pt x="26" y="7"/>
                  </a:lnTo>
                  <a:lnTo>
                    <a:pt x="38" y="12"/>
                  </a:lnTo>
                  <a:lnTo>
                    <a:pt x="47" y="21"/>
                  </a:lnTo>
                  <a:lnTo>
                    <a:pt x="56" y="32"/>
                  </a:lnTo>
                  <a:lnTo>
                    <a:pt x="63" y="43"/>
                  </a:lnTo>
                  <a:lnTo>
                    <a:pt x="67" y="57"/>
                  </a:lnTo>
                  <a:lnTo>
                    <a:pt x="67" y="70"/>
                  </a:lnTo>
                  <a:lnTo>
                    <a:pt x="67" y="70"/>
                  </a:lnTo>
                  <a:lnTo>
                    <a:pt x="67" y="84"/>
                  </a:lnTo>
                  <a:lnTo>
                    <a:pt x="63" y="97"/>
                  </a:lnTo>
                  <a:lnTo>
                    <a:pt x="56" y="110"/>
                  </a:lnTo>
                  <a:lnTo>
                    <a:pt x="47" y="120"/>
                  </a:lnTo>
                  <a:lnTo>
                    <a:pt x="38" y="129"/>
                  </a:lnTo>
                  <a:lnTo>
                    <a:pt x="26" y="135"/>
                  </a:lnTo>
                  <a:lnTo>
                    <a:pt x="13" y="140"/>
                  </a:lnTo>
                  <a:lnTo>
                    <a:pt x="0" y="142"/>
                  </a:lnTo>
                  <a:lnTo>
                    <a:pt x="0" y="0"/>
                  </a:lnTo>
                  <a:close/>
                </a:path>
              </a:pathLst>
            </a:custGeom>
            <a:solidFill>
              <a:srgbClr val="FA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1" name="Freeform 647">
              <a:extLst>
                <a:ext uri="{FF2B5EF4-FFF2-40B4-BE49-F238E27FC236}">
                  <a16:creationId xmlns:a16="http://schemas.microsoft.com/office/drawing/2014/main" id="{303016AE-4362-4549-BF98-D80C34962384}"/>
                </a:ext>
              </a:extLst>
            </p:cNvPr>
            <p:cNvSpPr>
              <a:spLocks/>
            </p:cNvSpPr>
            <p:nvPr/>
          </p:nvSpPr>
          <p:spPr bwMode="auto">
            <a:xfrm>
              <a:off x="17101683" y="7527196"/>
              <a:ext cx="115759" cy="238228"/>
            </a:xfrm>
            <a:custGeom>
              <a:avLst/>
              <a:gdLst>
                <a:gd name="T0" fmla="*/ 69 w 69"/>
                <a:gd name="T1" fmla="*/ 0 h 142"/>
                <a:gd name="T2" fmla="*/ 69 w 69"/>
                <a:gd name="T3" fmla="*/ 0 h 142"/>
                <a:gd name="T4" fmla="*/ 56 w 69"/>
                <a:gd name="T5" fmla="*/ 2 h 142"/>
                <a:gd name="T6" fmla="*/ 42 w 69"/>
                <a:gd name="T7" fmla="*/ 7 h 142"/>
                <a:gd name="T8" fmla="*/ 31 w 69"/>
                <a:gd name="T9" fmla="*/ 12 h 142"/>
                <a:gd name="T10" fmla="*/ 20 w 69"/>
                <a:gd name="T11" fmla="*/ 21 h 142"/>
                <a:gd name="T12" fmla="*/ 13 w 69"/>
                <a:gd name="T13" fmla="*/ 32 h 142"/>
                <a:gd name="T14" fmla="*/ 6 w 69"/>
                <a:gd name="T15" fmla="*/ 43 h 142"/>
                <a:gd name="T16" fmla="*/ 2 w 69"/>
                <a:gd name="T17" fmla="*/ 57 h 142"/>
                <a:gd name="T18" fmla="*/ 0 w 69"/>
                <a:gd name="T19" fmla="*/ 70 h 142"/>
                <a:gd name="T20" fmla="*/ 0 w 69"/>
                <a:gd name="T21" fmla="*/ 70 h 142"/>
                <a:gd name="T22" fmla="*/ 2 w 69"/>
                <a:gd name="T23" fmla="*/ 84 h 142"/>
                <a:gd name="T24" fmla="*/ 6 w 69"/>
                <a:gd name="T25" fmla="*/ 97 h 142"/>
                <a:gd name="T26" fmla="*/ 13 w 69"/>
                <a:gd name="T27" fmla="*/ 110 h 142"/>
                <a:gd name="T28" fmla="*/ 20 w 69"/>
                <a:gd name="T29" fmla="*/ 120 h 142"/>
                <a:gd name="T30" fmla="*/ 31 w 69"/>
                <a:gd name="T31" fmla="*/ 129 h 142"/>
                <a:gd name="T32" fmla="*/ 42 w 69"/>
                <a:gd name="T33" fmla="*/ 135 h 142"/>
                <a:gd name="T34" fmla="*/ 56 w 69"/>
                <a:gd name="T35" fmla="*/ 140 h 142"/>
                <a:gd name="T36" fmla="*/ 69 w 69"/>
                <a:gd name="T37" fmla="*/ 142 h 142"/>
                <a:gd name="T38" fmla="*/ 69 w 69"/>
                <a:gd name="T3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42">
                  <a:moveTo>
                    <a:pt x="69" y="0"/>
                  </a:moveTo>
                  <a:lnTo>
                    <a:pt x="69" y="0"/>
                  </a:lnTo>
                  <a:lnTo>
                    <a:pt x="56" y="2"/>
                  </a:lnTo>
                  <a:lnTo>
                    <a:pt x="42" y="7"/>
                  </a:lnTo>
                  <a:lnTo>
                    <a:pt x="31" y="12"/>
                  </a:lnTo>
                  <a:lnTo>
                    <a:pt x="20" y="21"/>
                  </a:lnTo>
                  <a:lnTo>
                    <a:pt x="13" y="32"/>
                  </a:lnTo>
                  <a:lnTo>
                    <a:pt x="6" y="43"/>
                  </a:lnTo>
                  <a:lnTo>
                    <a:pt x="2" y="57"/>
                  </a:lnTo>
                  <a:lnTo>
                    <a:pt x="0" y="70"/>
                  </a:lnTo>
                  <a:lnTo>
                    <a:pt x="0" y="70"/>
                  </a:lnTo>
                  <a:lnTo>
                    <a:pt x="2" y="84"/>
                  </a:lnTo>
                  <a:lnTo>
                    <a:pt x="6" y="97"/>
                  </a:lnTo>
                  <a:lnTo>
                    <a:pt x="13" y="110"/>
                  </a:lnTo>
                  <a:lnTo>
                    <a:pt x="20" y="120"/>
                  </a:lnTo>
                  <a:lnTo>
                    <a:pt x="31" y="129"/>
                  </a:lnTo>
                  <a:lnTo>
                    <a:pt x="42" y="135"/>
                  </a:lnTo>
                  <a:lnTo>
                    <a:pt x="56" y="140"/>
                  </a:lnTo>
                  <a:lnTo>
                    <a:pt x="69" y="142"/>
                  </a:lnTo>
                  <a:lnTo>
                    <a:pt x="69" y="0"/>
                  </a:lnTo>
                  <a:close/>
                </a:path>
              </a:pathLst>
            </a:custGeom>
            <a:solidFill>
              <a:srgbClr val="FDD2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2" name="Freeform 648">
              <a:extLst>
                <a:ext uri="{FF2B5EF4-FFF2-40B4-BE49-F238E27FC236}">
                  <a16:creationId xmlns:a16="http://schemas.microsoft.com/office/drawing/2014/main" id="{7DAD3DF7-1EEA-4167-88F3-6D4F61F71D29}"/>
                </a:ext>
              </a:extLst>
            </p:cNvPr>
            <p:cNvSpPr>
              <a:spLocks/>
            </p:cNvSpPr>
            <p:nvPr/>
          </p:nvSpPr>
          <p:spPr bwMode="auto">
            <a:xfrm>
              <a:off x="17633503" y="7481900"/>
              <a:ext cx="221452" cy="68785"/>
            </a:xfrm>
            <a:custGeom>
              <a:avLst/>
              <a:gdLst>
                <a:gd name="T0" fmla="*/ 0 w 132"/>
                <a:gd name="T1" fmla="*/ 21 h 41"/>
                <a:gd name="T2" fmla="*/ 4 w 132"/>
                <a:gd name="T3" fmla="*/ 0 h 41"/>
                <a:gd name="T4" fmla="*/ 132 w 132"/>
                <a:gd name="T5" fmla="*/ 21 h 41"/>
                <a:gd name="T6" fmla="*/ 128 w 132"/>
                <a:gd name="T7" fmla="*/ 41 h 41"/>
                <a:gd name="T8" fmla="*/ 0 w 132"/>
                <a:gd name="T9" fmla="*/ 21 h 41"/>
              </a:gdLst>
              <a:ahLst/>
              <a:cxnLst>
                <a:cxn ang="0">
                  <a:pos x="T0" y="T1"/>
                </a:cxn>
                <a:cxn ang="0">
                  <a:pos x="T2" y="T3"/>
                </a:cxn>
                <a:cxn ang="0">
                  <a:pos x="T4" y="T5"/>
                </a:cxn>
                <a:cxn ang="0">
                  <a:pos x="T6" y="T7"/>
                </a:cxn>
                <a:cxn ang="0">
                  <a:pos x="T8" y="T9"/>
                </a:cxn>
              </a:cxnLst>
              <a:rect l="0" t="0" r="r" b="b"/>
              <a:pathLst>
                <a:path w="132" h="41">
                  <a:moveTo>
                    <a:pt x="0" y="21"/>
                  </a:moveTo>
                  <a:lnTo>
                    <a:pt x="4" y="0"/>
                  </a:lnTo>
                  <a:lnTo>
                    <a:pt x="132" y="21"/>
                  </a:lnTo>
                  <a:lnTo>
                    <a:pt x="128" y="41"/>
                  </a:lnTo>
                  <a:lnTo>
                    <a:pt x="0" y="21"/>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3" name="Freeform 649">
              <a:extLst>
                <a:ext uri="{FF2B5EF4-FFF2-40B4-BE49-F238E27FC236}">
                  <a16:creationId xmlns:a16="http://schemas.microsoft.com/office/drawing/2014/main" id="{5E77E920-B76B-4728-B398-03B4E87B75D7}"/>
                </a:ext>
              </a:extLst>
            </p:cNvPr>
            <p:cNvSpPr>
              <a:spLocks/>
            </p:cNvSpPr>
            <p:nvPr/>
          </p:nvSpPr>
          <p:spPr bwMode="auto">
            <a:xfrm>
              <a:off x="17660346" y="7595981"/>
              <a:ext cx="119115" cy="115759"/>
            </a:xfrm>
            <a:custGeom>
              <a:avLst/>
              <a:gdLst>
                <a:gd name="T0" fmla="*/ 0 w 71"/>
                <a:gd name="T1" fmla="*/ 34 h 69"/>
                <a:gd name="T2" fmla="*/ 0 w 71"/>
                <a:gd name="T3" fmla="*/ 34 h 69"/>
                <a:gd name="T4" fmla="*/ 2 w 71"/>
                <a:gd name="T5" fmla="*/ 42 h 69"/>
                <a:gd name="T6" fmla="*/ 4 w 71"/>
                <a:gd name="T7" fmla="*/ 47 h 69"/>
                <a:gd name="T8" fmla="*/ 8 w 71"/>
                <a:gd name="T9" fmla="*/ 54 h 69"/>
                <a:gd name="T10" fmla="*/ 11 w 71"/>
                <a:gd name="T11" fmla="*/ 58 h 69"/>
                <a:gd name="T12" fmla="*/ 17 w 71"/>
                <a:gd name="T13" fmla="*/ 63 h 69"/>
                <a:gd name="T14" fmla="*/ 22 w 71"/>
                <a:gd name="T15" fmla="*/ 67 h 69"/>
                <a:gd name="T16" fmla="*/ 29 w 71"/>
                <a:gd name="T17" fmla="*/ 69 h 69"/>
                <a:gd name="T18" fmla="*/ 36 w 71"/>
                <a:gd name="T19" fmla="*/ 69 h 69"/>
                <a:gd name="T20" fmla="*/ 36 w 71"/>
                <a:gd name="T21" fmla="*/ 69 h 69"/>
                <a:gd name="T22" fmla="*/ 42 w 71"/>
                <a:gd name="T23" fmla="*/ 69 h 69"/>
                <a:gd name="T24" fmla="*/ 49 w 71"/>
                <a:gd name="T25" fmla="*/ 67 h 69"/>
                <a:gd name="T26" fmla="*/ 54 w 71"/>
                <a:gd name="T27" fmla="*/ 63 h 69"/>
                <a:gd name="T28" fmla="*/ 60 w 71"/>
                <a:gd name="T29" fmla="*/ 58 h 69"/>
                <a:gd name="T30" fmla="*/ 63 w 71"/>
                <a:gd name="T31" fmla="*/ 54 h 69"/>
                <a:gd name="T32" fmla="*/ 67 w 71"/>
                <a:gd name="T33" fmla="*/ 47 h 69"/>
                <a:gd name="T34" fmla="*/ 69 w 71"/>
                <a:gd name="T35" fmla="*/ 42 h 69"/>
                <a:gd name="T36" fmla="*/ 71 w 71"/>
                <a:gd name="T37" fmla="*/ 34 h 69"/>
                <a:gd name="T38" fmla="*/ 71 w 71"/>
                <a:gd name="T39" fmla="*/ 34 h 69"/>
                <a:gd name="T40" fmla="*/ 69 w 71"/>
                <a:gd name="T41" fmla="*/ 27 h 69"/>
                <a:gd name="T42" fmla="*/ 67 w 71"/>
                <a:gd name="T43" fmla="*/ 22 h 69"/>
                <a:gd name="T44" fmla="*/ 63 w 71"/>
                <a:gd name="T45" fmla="*/ 15 h 69"/>
                <a:gd name="T46" fmla="*/ 60 w 71"/>
                <a:gd name="T47" fmla="*/ 9 h 69"/>
                <a:gd name="T48" fmla="*/ 54 w 71"/>
                <a:gd name="T49" fmla="*/ 6 h 69"/>
                <a:gd name="T50" fmla="*/ 49 w 71"/>
                <a:gd name="T51" fmla="*/ 2 h 69"/>
                <a:gd name="T52" fmla="*/ 42 w 71"/>
                <a:gd name="T53" fmla="*/ 0 h 69"/>
                <a:gd name="T54" fmla="*/ 36 w 71"/>
                <a:gd name="T55" fmla="*/ 0 h 69"/>
                <a:gd name="T56" fmla="*/ 36 w 71"/>
                <a:gd name="T57" fmla="*/ 0 h 69"/>
                <a:gd name="T58" fmla="*/ 29 w 71"/>
                <a:gd name="T59" fmla="*/ 0 h 69"/>
                <a:gd name="T60" fmla="*/ 22 w 71"/>
                <a:gd name="T61" fmla="*/ 2 h 69"/>
                <a:gd name="T62" fmla="*/ 17 w 71"/>
                <a:gd name="T63" fmla="*/ 6 h 69"/>
                <a:gd name="T64" fmla="*/ 11 w 71"/>
                <a:gd name="T65" fmla="*/ 9 h 69"/>
                <a:gd name="T66" fmla="*/ 8 w 71"/>
                <a:gd name="T67" fmla="*/ 15 h 69"/>
                <a:gd name="T68" fmla="*/ 4 w 71"/>
                <a:gd name="T69" fmla="*/ 22 h 69"/>
                <a:gd name="T70" fmla="*/ 2 w 71"/>
                <a:gd name="T71" fmla="*/ 27 h 69"/>
                <a:gd name="T72" fmla="*/ 0 w 71"/>
                <a:gd name="T73" fmla="*/ 34 h 69"/>
                <a:gd name="T74" fmla="*/ 0 w 71"/>
                <a:gd name="T7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69">
                  <a:moveTo>
                    <a:pt x="0" y="34"/>
                  </a:moveTo>
                  <a:lnTo>
                    <a:pt x="0" y="34"/>
                  </a:lnTo>
                  <a:lnTo>
                    <a:pt x="2" y="42"/>
                  </a:lnTo>
                  <a:lnTo>
                    <a:pt x="4" y="47"/>
                  </a:lnTo>
                  <a:lnTo>
                    <a:pt x="8" y="54"/>
                  </a:lnTo>
                  <a:lnTo>
                    <a:pt x="11" y="58"/>
                  </a:lnTo>
                  <a:lnTo>
                    <a:pt x="17" y="63"/>
                  </a:lnTo>
                  <a:lnTo>
                    <a:pt x="22" y="67"/>
                  </a:lnTo>
                  <a:lnTo>
                    <a:pt x="29" y="69"/>
                  </a:lnTo>
                  <a:lnTo>
                    <a:pt x="36" y="69"/>
                  </a:lnTo>
                  <a:lnTo>
                    <a:pt x="36" y="69"/>
                  </a:lnTo>
                  <a:lnTo>
                    <a:pt x="42" y="69"/>
                  </a:lnTo>
                  <a:lnTo>
                    <a:pt x="49" y="67"/>
                  </a:lnTo>
                  <a:lnTo>
                    <a:pt x="54" y="63"/>
                  </a:lnTo>
                  <a:lnTo>
                    <a:pt x="60" y="58"/>
                  </a:lnTo>
                  <a:lnTo>
                    <a:pt x="63" y="54"/>
                  </a:lnTo>
                  <a:lnTo>
                    <a:pt x="67" y="47"/>
                  </a:lnTo>
                  <a:lnTo>
                    <a:pt x="69" y="42"/>
                  </a:lnTo>
                  <a:lnTo>
                    <a:pt x="71" y="34"/>
                  </a:lnTo>
                  <a:lnTo>
                    <a:pt x="71" y="34"/>
                  </a:lnTo>
                  <a:lnTo>
                    <a:pt x="69" y="27"/>
                  </a:lnTo>
                  <a:lnTo>
                    <a:pt x="67" y="22"/>
                  </a:lnTo>
                  <a:lnTo>
                    <a:pt x="63" y="15"/>
                  </a:lnTo>
                  <a:lnTo>
                    <a:pt x="60" y="9"/>
                  </a:lnTo>
                  <a:lnTo>
                    <a:pt x="54" y="6"/>
                  </a:lnTo>
                  <a:lnTo>
                    <a:pt x="49" y="2"/>
                  </a:lnTo>
                  <a:lnTo>
                    <a:pt x="42" y="0"/>
                  </a:lnTo>
                  <a:lnTo>
                    <a:pt x="36" y="0"/>
                  </a:lnTo>
                  <a:lnTo>
                    <a:pt x="36" y="0"/>
                  </a:lnTo>
                  <a:lnTo>
                    <a:pt x="29" y="0"/>
                  </a:lnTo>
                  <a:lnTo>
                    <a:pt x="22" y="2"/>
                  </a:lnTo>
                  <a:lnTo>
                    <a:pt x="17" y="6"/>
                  </a:lnTo>
                  <a:lnTo>
                    <a:pt x="11" y="9"/>
                  </a:lnTo>
                  <a:lnTo>
                    <a:pt x="8" y="15"/>
                  </a:lnTo>
                  <a:lnTo>
                    <a:pt x="4" y="22"/>
                  </a:lnTo>
                  <a:lnTo>
                    <a:pt x="2" y="27"/>
                  </a:lnTo>
                  <a:lnTo>
                    <a:pt x="0" y="34"/>
                  </a:lnTo>
                  <a:lnTo>
                    <a:pt x="0" y="34"/>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4" name="Freeform 650">
              <a:extLst>
                <a:ext uri="{FF2B5EF4-FFF2-40B4-BE49-F238E27FC236}">
                  <a16:creationId xmlns:a16="http://schemas.microsoft.com/office/drawing/2014/main" id="{F3D3FB48-6711-413B-AA00-EC954ED8B229}"/>
                </a:ext>
              </a:extLst>
            </p:cNvPr>
            <p:cNvSpPr>
              <a:spLocks/>
            </p:cNvSpPr>
            <p:nvPr/>
          </p:nvSpPr>
          <p:spPr bwMode="auto">
            <a:xfrm>
              <a:off x="17266094" y="7481900"/>
              <a:ext cx="216419" cy="68785"/>
            </a:xfrm>
            <a:custGeom>
              <a:avLst/>
              <a:gdLst>
                <a:gd name="T0" fmla="*/ 129 w 129"/>
                <a:gd name="T1" fmla="*/ 21 h 41"/>
                <a:gd name="T2" fmla="*/ 126 w 129"/>
                <a:gd name="T3" fmla="*/ 0 h 41"/>
                <a:gd name="T4" fmla="*/ 0 w 129"/>
                <a:gd name="T5" fmla="*/ 21 h 41"/>
                <a:gd name="T6" fmla="*/ 3 w 129"/>
                <a:gd name="T7" fmla="*/ 41 h 41"/>
                <a:gd name="T8" fmla="*/ 129 w 129"/>
                <a:gd name="T9" fmla="*/ 21 h 41"/>
              </a:gdLst>
              <a:ahLst/>
              <a:cxnLst>
                <a:cxn ang="0">
                  <a:pos x="T0" y="T1"/>
                </a:cxn>
                <a:cxn ang="0">
                  <a:pos x="T2" y="T3"/>
                </a:cxn>
                <a:cxn ang="0">
                  <a:pos x="T4" y="T5"/>
                </a:cxn>
                <a:cxn ang="0">
                  <a:pos x="T6" y="T7"/>
                </a:cxn>
                <a:cxn ang="0">
                  <a:pos x="T8" y="T9"/>
                </a:cxn>
              </a:cxnLst>
              <a:rect l="0" t="0" r="r" b="b"/>
              <a:pathLst>
                <a:path w="129" h="41">
                  <a:moveTo>
                    <a:pt x="129" y="21"/>
                  </a:moveTo>
                  <a:lnTo>
                    <a:pt x="126" y="0"/>
                  </a:lnTo>
                  <a:lnTo>
                    <a:pt x="0" y="21"/>
                  </a:lnTo>
                  <a:lnTo>
                    <a:pt x="3" y="41"/>
                  </a:lnTo>
                  <a:lnTo>
                    <a:pt x="129" y="21"/>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5" name="Freeform 651">
              <a:extLst>
                <a:ext uri="{FF2B5EF4-FFF2-40B4-BE49-F238E27FC236}">
                  <a16:creationId xmlns:a16="http://schemas.microsoft.com/office/drawing/2014/main" id="{92089D98-5D38-4511-9BAC-EF6E907CCE8C}"/>
                </a:ext>
              </a:extLst>
            </p:cNvPr>
            <p:cNvSpPr>
              <a:spLocks/>
            </p:cNvSpPr>
            <p:nvPr/>
          </p:nvSpPr>
          <p:spPr bwMode="auto">
            <a:xfrm>
              <a:off x="17319779" y="7595981"/>
              <a:ext cx="114081" cy="115759"/>
            </a:xfrm>
            <a:custGeom>
              <a:avLst/>
              <a:gdLst>
                <a:gd name="T0" fmla="*/ 0 w 68"/>
                <a:gd name="T1" fmla="*/ 34 h 69"/>
                <a:gd name="T2" fmla="*/ 0 w 68"/>
                <a:gd name="T3" fmla="*/ 34 h 69"/>
                <a:gd name="T4" fmla="*/ 2 w 68"/>
                <a:gd name="T5" fmla="*/ 42 h 69"/>
                <a:gd name="T6" fmla="*/ 4 w 68"/>
                <a:gd name="T7" fmla="*/ 47 h 69"/>
                <a:gd name="T8" fmla="*/ 5 w 68"/>
                <a:gd name="T9" fmla="*/ 54 h 69"/>
                <a:gd name="T10" fmla="*/ 11 w 68"/>
                <a:gd name="T11" fmla="*/ 58 h 69"/>
                <a:gd name="T12" fmla="*/ 16 w 68"/>
                <a:gd name="T13" fmla="*/ 63 h 69"/>
                <a:gd name="T14" fmla="*/ 22 w 68"/>
                <a:gd name="T15" fmla="*/ 67 h 69"/>
                <a:gd name="T16" fmla="*/ 27 w 68"/>
                <a:gd name="T17" fmla="*/ 69 h 69"/>
                <a:gd name="T18" fmla="*/ 34 w 68"/>
                <a:gd name="T19" fmla="*/ 69 h 69"/>
                <a:gd name="T20" fmla="*/ 34 w 68"/>
                <a:gd name="T21" fmla="*/ 69 h 69"/>
                <a:gd name="T22" fmla="*/ 41 w 68"/>
                <a:gd name="T23" fmla="*/ 69 h 69"/>
                <a:gd name="T24" fmla="*/ 49 w 68"/>
                <a:gd name="T25" fmla="*/ 67 h 69"/>
                <a:gd name="T26" fmla="*/ 54 w 68"/>
                <a:gd name="T27" fmla="*/ 63 h 69"/>
                <a:gd name="T28" fmla="*/ 59 w 68"/>
                <a:gd name="T29" fmla="*/ 58 h 69"/>
                <a:gd name="T30" fmla="*/ 63 w 68"/>
                <a:gd name="T31" fmla="*/ 54 h 69"/>
                <a:gd name="T32" fmla="*/ 67 w 68"/>
                <a:gd name="T33" fmla="*/ 47 h 69"/>
                <a:gd name="T34" fmla="*/ 68 w 68"/>
                <a:gd name="T35" fmla="*/ 42 h 69"/>
                <a:gd name="T36" fmla="*/ 68 w 68"/>
                <a:gd name="T37" fmla="*/ 34 h 69"/>
                <a:gd name="T38" fmla="*/ 68 w 68"/>
                <a:gd name="T39" fmla="*/ 34 h 69"/>
                <a:gd name="T40" fmla="*/ 68 w 68"/>
                <a:gd name="T41" fmla="*/ 27 h 69"/>
                <a:gd name="T42" fmla="*/ 67 w 68"/>
                <a:gd name="T43" fmla="*/ 22 h 69"/>
                <a:gd name="T44" fmla="*/ 63 w 68"/>
                <a:gd name="T45" fmla="*/ 15 h 69"/>
                <a:gd name="T46" fmla="*/ 59 w 68"/>
                <a:gd name="T47" fmla="*/ 9 h 69"/>
                <a:gd name="T48" fmla="*/ 54 w 68"/>
                <a:gd name="T49" fmla="*/ 6 h 69"/>
                <a:gd name="T50" fmla="*/ 49 w 68"/>
                <a:gd name="T51" fmla="*/ 2 h 69"/>
                <a:gd name="T52" fmla="*/ 41 w 68"/>
                <a:gd name="T53" fmla="*/ 0 h 69"/>
                <a:gd name="T54" fmla="*/ 34 w 68"/>
                <a:gd name="T55" fmla="*/ 0 h 69"/>
                <a:gd name="T56" fmla="*/ 34 w 68"/>
                <a:gd name="T57" fmla="*/ 0 h 69"/>
                <a:gd name="T58" fmla="*/ 27 w 68"/>
                <a:gd name="T59" fmla="*/ 0 h 69"/>
                <a:gd name="T60" fmla="*/ 22 w 68"/>
                <a:gd name="T61" fmla="*/ 2 h 69"/>
                <a:gd name="T62" fmla="*/ 16 w 68"/>
                <a:gd name="T63" fmla="*/ 6 h 69"/>
                <a:gd name="T64" fmla="*/ 11 w 68"/>
                <a:gd name="T65" fmla="*/ 9 h 69"/>
                <a:gd name="T66" fmla="*/ 5 w 68"/>
                <a:gd name="T67" fmla="*/ 15 h 69"/>
                <a:gd name="T68" fmla="*/ 4 w 68"/>
                <a:gd name="T69" fmla="*/ 22 h 69"/>
                <a:gd name="T70" fmla="*/ 2 w 68"/>
                <a:gd name="T71" fmla="*/ 27 h 69"/>
                <a:gd name="T72" fmla="*/ 0 w 68"/>
                <a:gd name="T73" fmla="*/ 34 h 69"/>
                <a:gd name="T74" fmla="*/ 0 w 68"/>
                <a:gd name="T7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9">
                  <a:moveTo>
                    <a:pt x="0" y="34"/>
                  </a:moveTo>
                  <a:lnTo>
                    <a:pt x="0" y="34"/>
                  </a:lnTo>
                  <a:lnTo>
                    <a:pt x="2" y="42"/>
                  </a:lnTo>
                  <a:lnTo>
                    <a:pt x="4" y="47"/>
                  </a:lnTo>
                  <a:lnTo>
                    <a:pt x="5" y="54"/>
                  </a:lnTo>
                  <a:lnTo>
                    <a:pt x="11" y="58"/>
                  </a:lnTo>
                  <a:lnTo>
                    <a:pt x="16" y="63"/>
                  </a:lnTo>
                  <a:lnTo>
                    <a:pt x="22" y="67"/>
                  </a:lnTo>
                  <a:lnTo>
                    <a:pt x="27" y="69"/>
                  </a:lnTo>
                  <a:lnTo>
                    <a:pt x="34" y="69"/>
                  </a:lnTo>
                  <a:lnTo>
                    <a:pt x="34" y="69"/>
                  </a:lnTo>
                  <a:lnTo>
                    <a:pt x="41" y="69"/>
                  </a:lnTo>
                  <a:lnTo>
                    <a:pt x="49" y="67"/>
                  </a:lnTo>
                  <a:lnTo>
                    <a:pt x="54" y="63"/>
                  </a:lnTo>
                  <a:lnTo>
                    <a:pt x="59" y="58"/>
                  </a:lnTo>
                  <a:lnTo>
                    <a:pt x="63" y="54"/>
                  </a:lnTo>
                  <a:lnTo>
                    <a:pt x="67" y="47"/>
                  </a:lnTo>
                  <a:lnTo>
                    <a:pt x="68" y="42"/>
                  </a:lnTo>
                  <a:lnTo>
                    <a:pt x="68" y="34"/>
                  </a:lnTo>
                  <a:lnTo>
                    <a:pt x="68" y="34"/>
                  </a:lnTo>
                  <a:lnTo>
                    <a:pt x="68" y="27"/>
                  </a:lnTo>
                  <a:lnTo>
                    <a:pt x="67" y="22"/>
                  </a:lnTo>
                  <a:lnTo>
                    <a:pt x="63" y="15"/>
                  </a:lnTo>
                  <a:lnTo>
                    <a:pt x="59" y="9"/>
                  </a:lnTo>
                  <a:lnTo>
                    <a:pt x="54" y="6"/>
                  </a:lnTo>
                  <a:lnTo>
                    <a:pt x="49" y="2"/>
                  </a:lnTo>
                  <a:lnTo>
                    <a:pt x="41" y="0"/>
                  </a:lnTo>
                  <a:lnTo>
                    <a:pt x="34" y="0"/>
                  </a:lnTo>
                  <a:lnTo>
                    <a:pt x="34" y="0"/>
                  </a:lnTo>
                  <a:lnTo>
                    <a:pt x="27" y="0"/>
                  </a:lnTo>
                  <a:lnTo>
                    <a:pt x="22" y="2"/>
                  </a:lnTo>
                  <a:lnTo>
                    <a:pt x="16" y="6"/>
                  </a:lnTo>
                  <a:lnTo>
                    <a:pt x="11" y="9"/>
                  </a:lnTo>
                  <a:lnTo>
                    <a:pt x="5" y="15"/>
                  </a:lnTo>
                  <a:lnTo>
                    <a:pt x="4" y="22"/>
                  </a:lnTo>
                  <a:lnTo>
                    <a:pt x="2" y="27"/>
                  </a:lnTo>
                  <a:lnTo>
                    <a:pt x="0" y="34"/>
                  </a:lnTo>
                  <a:lnTo>
                    <a:pt x="0" y="34"/>
                  </a:lnTo>
                  <a:close/>
                </a:path>
              </a:pathLst>
            </a:custGeom>
            <a:solidFill>
              <a:srgbClr val="614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6" name="Freeform 652">
              <a:extLst>
                <a:ext uri="{FF2B5EF4-FFF2-40B4-BE49-F238E27FC236}">
                  <a16:creationId xmlns:a16="http://schemas.microsoft.com/office/drawing/2014/main" id="{962EF14D-34A4-4560-B13D-EF3B6AC04D5D}"/>
                </a:ext>
              </a:extLst>
            </p:cNvPr>
            <p:cNvSpPr>
              <a:spLocks/>
            </p:cNvSpPr>
            <p:nvPr/>
          </p:nvSpPr>
          <p:spPr bwMode="auto">
            <a:xfrm>
              <a:off x="17422117" y="7980166"/>
              <a:ext cx="275137" cy="129181"/>
            </a:xfrm>
            <a:custGeom>
              <a:avLst/>
              <a:gdLst>
                <a:gd name="T0" fmla="*/ 164 w 164"/>
                <a:gd name="T1" fmla="*/ 0 h 77"/>
                <a:gd name="T2" fmla="*/ 164 w 164"/>
                <a:gd name="T3" fmla="*/ 0 h 77"/>
                <a:gd name="T4" fmla="*/ 162 w 164"/>
                <a:gd name="T5" fmla="*/ 16 h 77"/>
                <a:gd name="T6" fmla="*/ 157 w 164"/>
                <a:gd name="T7" fmla="*/ 30 h 77"/>
                <a:gd name="T8" fmla="*/ 148 w 164"/>
                <a:gd name="T9" fmla="*/ 43 h 77"/>
                <a:gd name="T10" fmla="*/ 139 w 164"/>
                <a:gd name="T11" fmla="*/ 54 h 77"/>
                <a:gd name="T12" fmla="*/ 126 w 164"/>
                <a:gd name="T13" fmla="*/ 63 h 77"/>
                <a:gd name="T14" fmla="*/ 112 w 164"/>
                <a:gd name="T15" fmla="*/ 70 h 77"/>
                <a:gd name="T16" fmla="*/ 97 w 164"/>
                <a:gd name="T17" fmla="*/ 75 h 77"/>
                <a:gd name="T18" fmla="*/ 81 w 164"/>
                <a:gd name="T19" fmla="*/ 77 h 77"/>
                <a:gd name="T20" fmla="*/ 81 w 164"/>
                <a:gd name="T21" fmla="*/ 77 h 77"/>
                <a:gd name="T22" fmla="*/ 67 w 164"/>
                <a:gd name="T23" fmla="*/ 75 h 77"/>
                <a:gd name="T24" fmla="*/ 51 w 164"/>
                <a:gd name="T25" fmla="*/ 70 h 77"/>
                <a:gd name="T26" fmla="*/ 38 w 164"/>
                <a:gd name="T27" fmla="*/ 63 h 77"/>
                <a:gd name="T28" fmla="*/ 25 w 164"/>
                <a:gd name="T29" fmla="*/ 54 h 77"/>
                <a:gd name="T30" fmla="*/ 16 w 164"/>
                <a:gd name="T31" fmla="*/ 43 h 77"/>
                <a:gd name="T32" fmla="*/ 7 w 164"/>
                <a:gd name="T33" fmla="*/ 30 h 77"/>
                <a:gd name="T34" fmla="*/ 2 w 164"/>
                <a:gd name="T35" fmla="*/ 16 h 77"/>
                <a:gd name="T36" fmla="*/ 0 w 164"/>
                <a:gd name="T37" fmla="*/ 0 h 77"/>
                <a:gd name="T38" fmla="*/ 164 w 164"/>
                <a:gd name="T3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77">
                  <a:moveTo>
                    <a:pt x="164" y="0"/>
                  </a:moveTo>
                  <a:lnTo>
                    <a:pt x="164" y="0"/>
                  </a:lnTo>
                  <a:lnTo>
                    <a:pt x="162" y="16"/>
                  </a:lnTo>
                  <a:lnTo>
                    <a:pt x="157" y="30"/>
                  </a:lnTo>
                  <a:lnTo>
                    <a:pt x="148" y="43"/>
                  </a:lnTo>
                  <a:lnTo>
                    <a:pt x="139" y="54"/>
                  </a:lnTo>
                  <a:lnTo>
                    <a:pt x="126" y="63"/>
                  </a:lnTo>
                  <a:lnTo>
                    <a:pt x="112" y="70"/>
                  </a:lnTo>
                  <a:lnTo>
                    <a:pt x="97" y="75"/>
                  </a:lnTo>
                  <a:lnTo>
                    <a:pt x="81" y="77"/>
                  </a:lnTo>
                  <a:lnTo>
                    <a:pt x="81" y="77"/>
                  </a:lnTo>
                  <a:lnTo>
                    <a:pt x="67" y="75"/>
                  </a:lnTo>
                  <a:lnTo>
                    <a:pt x="51" y="70"/>
                  </a:lnTo>
                  <a:lnTo>
                    <a:pt x="38" y="63"/>
                  </a:lnTo>
                  <a:lnTo>
                    <a:pt x="25" y="54"/>
                  </a:lnTo>
                  <a:lnTo>
                    <a:pt x="16" y="43"/>
                  </a:lnTo>
                  <a:lnTo>
                    <a:pt x="7" y="30"/>
                  </a:lnTo>
                  <a:lnTo>
                    <a:pt x="2" y="16"/>
                  </a:lnTo>
                  <a:lnTo>
                    <a:pt x="0" y="0"/>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7" name="Freeform 653">
              <a:extLst>
                <a:ext uri="{FF2B5EF4-FFF2-40B4-BE49-F238E27FC236}">
                  <a16:creationId xmlns:a16="http://schemas.microsoft.com/office/drawing/2014/main" id="{6FA0ACCC-C848-4FF3-BC49-159B3225D347}"/>
                </a:ext>
              </a:extLst>
            </p:cNvPr>
            <p:cNvSpPr>
              <a:spLocks/>
            </p:cNvSpPr>
            <p:nvPr/>
          </p:nvSpPr>
          <p:spPr bwMode="auto">
            <a:xfrm>
              <a:off x="16965793" y="8418037"/>
              <a:ext cx="1177720" cy="449614"/>
            </a:xfrm>
            <a:custGeom>
              <a:avLst/>
              <a:gdLst>
                <a:gd name="T0" fmla="*/ 0 w 702"/>
                <a:gd name="T1" fmla="*/ 268 h 268"/>
                <a:gd name="T2" fmla="*/ 702 w 702"/>
                <a:gd name="T3" fmla="*/ 268 h 268"/>
                <a:gd name="T4" fmla="*/ 681 w 702"/>
                <a:gd name="T5" fmla="*/ 47 h 268"/>
                <a:gd name="T6" fmla="*/ 681 w 702"/>
                <a:gd name="T7" fmla="*/ 47 h 268"/>
                <a:gd name="T8" fmla="*/ 681 w 702"/>
                <a:gd name="T9" fmla="*/ 47 h 268"/>
                <a:gd name="T10" fmla="*/ 677 w 702"/>
                <a:gd name="T11" fmla="*/ 38 h 268"/>
                <a:gd name="T12" fmla="*/ 672 w 702"/>
                <a:gd name="T13" fmla="*/ 29 h 268"/>
                <a:gd name="T14" fmla="*/ 666 w 702"/>
                <a:gd name="T15" fmla="*/ 20 h 268"/>
                <a:gd name="T16" fmla="*/ 657 w 702"/>
                <a:gd name="T17" fmla="*/ 14 h 268"/>
                <a:gd name="T18" fmla="*/ 650 w 702"/>
                <a:gd name="T19" fmla="*/ 9 h 268"/>
                <a:gd name="T20" fmla="*/ 639 w 702"/>
                <a:gd name="T21" fmla="*/ 3 h 268"/>
                <a:gd name="T22" fmla="*/ 630 w 702"/>
                <a:gd name="T23" fmla="*/ 2 h 268"/>
                <a:gd name="T24" fmla="*/ 620 w 702"/>
                <a:gd name="T25" fmla="*/ 2 h 268"/>
                <a:gd name="T26" fmla="*/ 621 w 702"/>
                <a:gd name="T27" fmla="*/ 0 h 268"/>
                <a:gd name="T28" fmla="*/ 90 w 702"/>
                <a:gd name="T29" fmla="*/ 0 h 268"/>
                <a:gd name="T30" fmla="*/ 96 w 702"/>
                <a:gd name="T31" fmla="*/ 3 h 268"/>
                <a:gd name="T32" fmla="*/ 96 w 702"/>
                <a:gd name="T33" fmla="*/ 3 h 268"/>
                <a:gd name="T34" fmla="*/ 89 w 702"/>
                <a:gd name="T35" fmla="*/ 2 h 268"/>
                <a:gd name="T36" fmla="*/ 89 w 702"/>
                <a:gd name="T37" fmla="*/ 2 h 268"/>
                <a:gd name="T38" fmla="*/ 76 w 702"/>
                <a:gd name="T39" fmla="*/ 2 h 268"/>
                <a:gd name="T40" fmla="*/ 65 w 702"/>
                <a:gd name="T41" fmla="*/ 2 h 268"/>
                <a:gd name="T42" fmla="*/ 54 w 702"/>
                <a:gd name="T43" fmla="*/ 5 h 268"/>
                <a:gd name="T44" fmla="*/ 44 w 702"/>
                <a:gd name="T45" fmla="*/ 11 h 268"/>
                <a:gd name="T46" fmla="*/ 35 w 702"/>
                <a:gd name="T47" fmla="*/ 18 h 268"/>
                <a:gd name="T48" fmla="*/ 27 w 702"/>
                <a:gd name="T49" fmla="*/ 27 h 268"/>
                <a:gd name="T50" fmla="*/ 20 w 702"/>
                <a:gd name="T51" fmla="*/ 36 h 268"/>
                <a:gd name="T52" fmla="*/ 17 w 702"/>
                <a:gd name="T53" fmla="*/ 47 h 268"/>
                <a:gd name="T54" fmla="*/ 18 w 702"/>
                <a:gd name="T55" fmla="*/ 47 h 268"/>
                <a:gd name="T56" fmla="*/ 0 w 702"/>
                <a:gd name="T57"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268">
                  <a:moveTo>
                    <a:pt x="0" y="268"/>
                  </a:moveTo>
                  <a:lnTo>
                    <a:pt x="702" y="268"/>
                  </a:lnTo>
                  <a:lnTo>
                    <a:pt x="681" y="47"/>
                  </a:lnTo>
                  <a:lnTo>
                    <a:pt x="681" y="47"/>
                  </a:lnTo>
                  <a:lnTo>
                    <a:pt x="681" y="47"/>
                  </a:lnTo>
                  <a:lnTo>
                    <a:pt x="677" y="38"/>
                  </a:lnTo>
                  <a:lnTo>
                    <a:pt x="672" y="29"/>
                  </a:lnTo>
                  <a:lnTo>
                    <a:pt x="666" y="20"/>
                  </a:lnTo>
                  <a:lnTo>
                    <a:pt x="657" y="14"/>
                  </a:lnTo>
                  <a:lnTo>
                    <a:pt x="650" y="9"/>
                  </a:lnTo>
                  <a:lnTo>
                    <a:pt x="639" y="3"/>
                  </a:lnTo>
                  <a:lnTo>
                    <a:pt x="630" y="2"/>
                  </a:lnTo>
                  <a:lnTo>
                    <a:pt x="620" y="2"/>
                  </a:lnTo>
                  <a:lnTo>
                    <a:pt x="621" y="0"/>
                  </a:lnTo>
                  <a:lnTo>
                    <a:pt x="90" y="0"/>
                  </a:lnTo>
                  <a:lnTo>
                    <a:pt x="96" y="3"/>
                  </a:lnTo>
                  <a:lnTo>
                    <a:pt x="96" y="3"/>
                  </a:lnTo>
                  <a:lnTo>
                    <a:pt x="89" y="2"/>
                  </a:lnTo>
                  <a:lnTo>
                    <a:pt x="89" y="2"/>
                  </a:lnTo>
                  <a:lnTo>
                    <a:pt x="76" y="2"/>
                  </a:lnTo>
                  <a:lnTo>
                    <a:pt x="65" y="2"/>
                  </a:lnTo>
                  <a:lnTo>
                    <a:pt x="54" y="5"/>
                  </a:lnTo>
                  <a:lnTo>
                    <a:pt x="44" y="11"/>
                  </a:lnTo>
                  <a:lnTo>
                    <a:pt x="35" y="18"/>
                  </a:lnTo>
                  <a:lnTo>
                    <a:pt x="27" y="27"/>
                  </a:lnTo>
                  <a:lnTo>
                    <a:pt x="20" y="36"/>
                  </a:lnTo>
                  <a:lnTo>
                    <a:pt x="17" y="47"/>
                  </a:lnTo>
                  <a:lnTo>
                    <a:pt x="18" y="47"/>
                  </a:lnTo>
                  <a:lnTo>
                    <a:pt x="0" y="268"/>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8" name="Freeform 654">
              <a:extLst>
                <a:ext uri="{FF2B5EF4-FFF2-40B4-BE49-F238E27FC236}">
                  <a16:creationId xmlns:a16="http://schemas.microsoft.com/office/drawing/2014/main" id="{C2EB510C-3FFA-4DB2-960E-5C1D1DA6B25E}"/>
                </a:ext>
              </a:extLst>
            </p:cNvPr>
            <p:cNvSpPr>
              <a:spLocks/>
            </p:cNvSpPr>
            <p:nvPr/>
          </p:nvSpPr>
          <p:spPr bwMode="auto">
            <a:xfrm>
              <a:off x="17901929" y="7263804"/>
              <a:ext cx="88917" cy="494911"/>
            </a:xfrm>
            <a:custGeom>
              <a:avLst/>
              <a:gdLst>
                <a:gd name="T0" fmla="*/ 9 w 53"/>
                <a:gd name="T1" fmla="*/ 295 h 295"/>
                <a:gd name="T2" fmla="*/ 9 w 53"/>
                <a:gd name="T3" fmla="*/ 295 h 295"/>
                <a:gd name="T4" fmla="*/ 9 w 53"/>
                <a:gd name="T5" fmla="*/ 213 h 295"/>
                <a:gd name="T6" fmla="*/ 8 w 53"/>
                <a:gd name="T7" fmla="*/ 142 h 295"/>
                <a:gd name="T8" fmla="*/ 4 w 53"/>
                <a:gd name="T9" fmla="*/ 110 h 295"/>
                <a:gd name="T10" fmla="*/ 2 w 53"/>
                <a:gd name="T11" fmla="*/ 81 h 295"/>
                <a:gd name="T12" fmla="*/ 2 w 53"/>
                <a:gd name="T13" fmla="*/ 81 h 295"/>
                <a:gd name="T14" fmla="*/ 0 w 53"/>
                <a:gd name="T15" fmla="*/ 63 h 295"/>
                <a:gd name="T16" fmla="*/ 2 w 53"/>
                <a:gd name="T17" fmla="*/ 47 h 295"/>
                <a:gd name="T18" fmla="*/ 6 w 53"/>
                <a:gd name="T19" fmla="*/ 34 h 295"/>
                <a:gd name="T20" fmla="*/ 11 w 53"/>
                <a:gd name="T21" fmla="*/ 22 h 295"/>
                <a:gd name="T22" fmla="*/ 15 w 53"/>
                <a:gd name="T23" fmla="*/ 13 h 295"/>
                <a:gd name="T24" fmla="*/ 20 w 53"/>
                <a:gd name="T25" fmla="*/ 6 h 295"/>
                <a:gd name="T26" fmla="*/ 26 w 53"/>
                <a:gd name="T27" fmla="*/ 0 h 295"/>
                <a:gd name="T28" fmla="*/ 26 w 53"/>
                <a:gd name="T29" fmla="*/ 0 h 295"/>
                <a:gd name="T30" fmla="*/ 31 w 53"/>
                <a:gd name="T31" fmla="*/ 9 h 295"/>
                <a:gd name="T32" fmla="*/ 36 w 53"/>
                <a:gd name="T33" fmla="*/ 20 h 295"/>
                <a:gd name="T34" fmla="*/ 42 w 53"/>
                <a:gd name="T35" fmla="*/ 36 h 295"/>
                <a:gd name="T36" fmla="*/ 47 w 53"/>
                <a:gd name="T37" fmla="*/ 56 h 295"/>
                <a:gd name="T38" fmla="*/ 51 w 53"/>
                <a:gd name="T39" fmla="*/ 81 h 295"/>
                <a:gd name="T40" fmla="*/ 53 w 53"/>
                <a:gd name="T41" fmla="*/ 110 h 295"/>
                <a:gd name="T42" fmla="*/ 51 w 53"/>
                <a:gd name="T43" fmla="*/ 142 h 295"/>
                <a:gd name="T44" fmla="*/ 51 w 53"/>
                <a:gd name="T45" fmla="*/ 142 h 295"/>
                <a:gd name="T46" fmla="*/ 45 w 53"/>
                <a:gd name="T47" fmla="*/ 166 h 295"/>
                <a:gd name="T48" fmla="*/ 40 w 53"/>
                <a:gd name="T49" fmla="*/ 191 h 295"/>
                <a:gd name="T50" fmla="*/ 26 w 53"/>
                <a:gd name="T51" fmla="*/ 241 h 295"/>
                <a:gd name="T52" fmla="*/ 9 w 53"/>
                <a:gd name="T53" fmla="*/ 295 h 295"/>
                <a:gd name="T54" fmla="*/ 9 w 53"/>
                <a:gd name="T55"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295">
                  <a:moveTo>
                    <a:pt x="9" y="295"/>
                  </a:moveTo>
                  <a:lnTo>
                    <a:pt x="9" y="295"/>
                  </a:lnTo>
                  <a:lnTo>
                    <a:pt x="9" y="213"/>
                  </a:lnTo>
                  <a:lnTo>
                    <a:pt x="8" y="142"/>
                  </a:lnTo>
                  <a:lnTo>
                    <a:pt x="4" y="110"/>
                  </a:lnTo>
                  <a:lnTo>
                    <a:pt x="2" y="81"/>
                  </a:lnTo>
                  <a:lnTo>
                    <a:pt x="2" y="81"/>
                  </a:lnTo>
                  <a:lnTo>
                    <a:pt x="0" y="63"/>
                  </a:lnTo>
                  <a:lnTo>
                    <a:pt x="2" y="47"/>
                  </a:lnTo>
                  <a:lnTo>
                    <a:pt x="6" y="34"/>
                  </a:lnTo>
                  <a:lnTo>
                    <a:pt x="11" y="22"/>
                  </a:lnTo>
                  <a:lnTo>
                    <a:pt x="15" y="13"/>
                  </a:lnTo>
                  <a:lnTo>
                    <a:pt x="20" y="6"/>
                  </a:lnTo>
                  <a:lnTo>
                    <a:pt x="26" y="0"/>
                  </a:lnTo>
                  <a:lnTo>
                    <a:pt x="26" y="0"/>
                  </a:lnTo>
                  <a:lnTo>
                    <a:pt x="31" y="9"/>
                  </a:lnTo>
                  <a:lnTo>
                    <a:pt x="36" y="20"/>
                  </a:lnTo>
                  <a:lnTo>
                    <a:pt x="42" y="36"/>
                  </a:lnTo>
                  <a:lnTo>
                    <a:pt x="47" y="56"/>
                  </a:lnTo>
                  <a:lnTo>
                    <a:pt x="51" y="81"/>
                  </a:lnTo>
                  <a:lnTo>
                    <a:pt x="53" y="110"/>
                  </a:lnTo>
                  <a:lnTo>
                    <a:pt x="51" y="142"/>
                  </a:lnTo>
                  <a:lnTo>
                    <a:pt x="51" y="142"/>
                  </a:lnTo>
                  <a:lnTo>
                    <a:pt x="45" y="166"/>
                  </a:lnTo>
                  <a:lnTo>
                    <a:pt x="40" y="191"/>
                  </a:lnTo>
                  <a:lnTo>
                    <a:pt x="26" y="241"/>
                  </a:lnTo>
                  <a:lnTo>
                    <a:pt x="9" y="295"/>
                  </a:lnTo>
                  <a:lnTo>
                    <a:pt x="9" y="295"/>
                  </a:lnTo>
                  <a:close/>
                </a:path>
              </a:pathLst>
            </a:custGeom>
            <a:solidFill>
              <a:srgbClr val="4E8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sp>
          <p:nvSpPr>
            <p:cNvPr id="109" name="Freeform 655">
              <a:extLst>
                <a:ext uri="{FF2B5EF4-FFF2-40B4-BE49-F238E27FC236}">
                  <a16:creationId xmlns:a16="http://schemas.microsoft.com/office/drawing/2014/main" id="{BDB1DFB9-29FA-4BB5-86F9-5E31E38A7FDC}"/>
                </a:ext>
              </a:extLst>
            </p:cNvPr>
            <p:cNvSpPr>
              <a:spLocks/>
            </p:cNvSpPr>
            <p:nvPr/>
          </p:nvSpPr>
          <p:spPr bwMode="auto">
            <a:xfrm>
              <a:off x="17130204" y="7077582"/>
              <a:ext cx="1035119" cy="681132"/>
            </a:xfrm>
            <a:custGeom>
              <a:avLst/>
              <a:gdLst>
                <a:gd name="T0" fmla="*/ 514 w 617"/>
                <a:gd name="T1" fmla="*/ 79 h 406"/>
                <a:gd name="T2" fmla="*/ 415 w 617"/>
                <a:gd name="T3" fmla="*/ 52 h 406"/>
                <a:gd name="T4" fmla="*/ 342 w 617"/>
                <a:gd name="T5" fmla="*/ 28 h 406"/>
                <a:gd name="T6" fmla="*/ 270 w 617"/>
                <a:gd name="T7" fmla="*/ 9 h 406"/>
                <a:gd name="T8" fmla="*/ 261 w 617"/>
                <a:gd name="T9" fmla="*/ 5 h 406"/>
                <a:gd name="T10" fmla="*/ 237 w 617"/>
                <a:gd name="T11" fmla="*/ 1 h 406"/>
                <a:gd name="T12" fmla="*/ 194 w 617"/>
                <a:gd name="T13" fmla="*/ 1 h 406"/>
                <a:gd name="T14" fmla="*/ 158 w 617"/>
                <a:gd name="T15" fmla="*/ 14 h 406"/>
                <a:gd name="T16" fmla="*/ 135 w 617"/>
                <a:gd name="T17" fmla="*/ 32 h 406"/>
                <a:gd name="T18" fmla="*/ 115 w 617"/>
                <a:gd name="T19" fmla="*/ 61 h 406"/>
                <a:gd name="T20" fmla="*/ 113 w 617"/>
                <a:gd name="T21" fmla="*/ 68 h 406"/>
                <a:gd name="T22" fmla="*/ 108 w 617"/>
                <a:gd name="T23" fmla="*/ 72 h 406"/>
                <a:gd name="T24" fmla="*/ 99 w 617"/>
                <a:gd name="T25" fmla="*/ 72 h 406"/>
                <a:gd name="T26" fmla="*/ 81 w 617"/>
                <a:gd name="T27" fmla="*/ 70 h 406"/>
                <a:gd name="T28" fmla="*/ 50 w 617"/>
                <a:gd name="T29" fmla="*/ 72 h 406"/>
                <a:gd name="T30" fmla="*/ 28 w 617"/>
                <a:gd name="T31" fmla="*/ 86 h 406"/>
                <a:gd name="T32" fmla="*/ 9 w 617"/>
                <a:gd name="T33" fmla="*/ 109 h 406"/>
                <a:gd name="T34" fmla="*/ 1 w 617"/>
                <a:gd name="T35" fmla="*/ 127 h 406"/>
                <a:gd name="T36" fmla="*/ 1 w 617"/>
                <a:gd name="T37" fmla="*/ 138 h 406"/>
                <a:gd name="T38" fmla="*/ 10 w 617"/>
                <a:gd name="T39" fmla="*/ 145 h 406"/>
                <a:gd name="T40" fmla="*/ 5 w 617"/>
                <a:gd name="T41" fmla="*/ 165 h 406"/>
                <a:gd name="T42" fmla="*/ 0 w 617"/>
                <a:gd name="T43" fmla="*/ 219 h 406"/>
                <a:gd name="T44" fmla="*/ 1 w 617"/>
                <a:gd name="T45" fmla="*/ 253 h 406"/>
                <a:gd name="T46" fmla="*/ 12 w 617"/>
                <a:gd name="T47" fmla="*/ 302 h 406"/>
                <a:gd name="T48" fmla="*/ 43 w 617"/>
                <a:gd name="T49" fmla="*/ 406 h 406"/>
                <a:gd name="T50" fmla="*/ 41 w 617"/>
                <a:gd name="T51" fmla="*/ 378 h 406"/>
                <a:gd name="T52" fmla="*/ 43 w 617"/>
                <a:gd name="T53" fmla="*/ 306 h 406"/>
                <a:gd name="T54" fmla="*/ 52 w 617"/>
                <a:gd name="T55" fmla="*/ 244 h 406"/>
                <a:gd name="T56" fmla="*/ 63 w 617"/>
                <a:gd name="T57" fmla="*/ 207 h 406"/>
                <a:gd name="T58" fmla="*/ 82 w 617"/>
                <a:gd name="T59" fmla="*/ 174 h 406"/>
                <a:gd name="T60" fmla="*/ 93 w 617"/>
                <a:gd name="T61" fmla="*/ 162 h 406"/>
                <a:gd name="T62" fmla="*/ 95 w 617"/>
                <a:gd name="T63" fmla="*/ 156 h 406"/>
                <a:gd name="T64" fmla="*/ 120 w 617"/>
                <a:gd name="T65" fmla="*/ 162 h 406"/>
                <a:gd name="T66" fmla="*/ 151 w 617"/>
                <a:gd name="T67" fmla="*/ 176 h 406"/>
                <a:gd name="T68" fmla="*/ 181 w 617"/>
                <a:gd name="T69" fmla="*/ 189 h 406"/>
                <a:gd name="T70" fmla="*/ 311 w 617"/>
                <a:gd name="T71" fmla="*/ 246 h 406"/>
                <a:gd name="T72" fmla="*/ 280 w 617"/>
                <a:gd name="T73" fmla="*/ 217 h 406"/>
                <a:gd name="T74" fmla="*/ 198 w 617"/>
                <a:gd name="T75" fmla="*/ 149 h 406"/>
                <a:gd name="T76" fmla="*/ 181 w 617"/>
                <a:gd name="T77" fmla="*/ 135 h 406"/>
                <a:gd name="T78" fmla="*/ 196 w 617"/>
                <a:gd name="T79" fmla="*/ 144 h 406"/>
                <a:gd name="T80" fmla="*/ 270 w 617"/>
                <a:gd name="T81" fmla="*/ 189 h 406"/>
                <a:gd name="T82" fmla="*/ 282 w 617"/>
                <a:gd name="T83" fmla="*/ 194 h 406"/>
                <a:gd name="T84" fmla="*/ 329 w 617"/>
                <a:gd name="T85" fmla="*/ 205 h 406"/>
                <a:gd name="T86" fmla="*/ 403 w 617"/>
                <a:gd name="T87" fmla="*/ 208 h 406"/>
                <a:gd name="T88" fmla="*/ 442 w 617"/>
                <a:gd name="T89" fmla="*/ 205 h 406"/>
                <a:gd name="T90" fmla="*/ 480 w 617"/>
                <a:gd name="T91" fmla="*/ 194 h 406"/>
                <a:gd name="T92" fmla="*/ 516 w 617"/>
                <a:gd name="T93" fmla="*/ 181 h 406"/>
                <a:gd name="T94" fmla="*/ 547 w 617"/>
                <a:gd name="T95" fmla="*/ 162 h 406"/>
                <a:gd name="T96" fmla="*/ 567 w 617"/>
                <a:gd name="T97" fmla="*/ 142 h 406"/>
                <a:gd name="T98" fmla="*/ 603 w 617"/>
                <a:gd name="T99" fmla="*/ 99 h 406"/>
                <a:gd name="T100" fmla="*/ 617 w 617"/>
                <a:gd name="T101" fmla="*/ 72 h 406"/>
                <a:gd name="T102" fmla="*/ 590 w 617"/>
                <a:gd name="T103" fmla="*/ 81 h 406"/>
                <a:gd name="T104" fmla="*/ 565 w 617"/>
                <a:gd name="T105" fmla="*/ 84 h 406"/>
                <a:gd name="T106" fmla="*/ 540 w 617"/>
                <a:gd name="T107" fmla="*/ 84 h 406"/>
                <a:gd name="T108" fmla="*/ 514 w 617"/>
                <a:gd name="T109" fmla="*/ 7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7" h="406">
                  <a:moveTo>
                    <a:pt x="514" y="79"/>
                  </a:moveTo>
                  <a:lnTo>
                    <a:pt x="514" y="79"/>
                  </a:lnTo>
                  <a:lnTo>
                    <a:pt x="464" y="66"/>
                  </a:lnTo>
                  <a:lnTo>
                    <a:pt x="415" y="52"/>
                  </a:lnTo>
                  <a:lnTo>
                    <a:pt x="415" y="52"/>
                  </a:lnTo>
                  <a:lnTo>
                    <a:pt x="342" y="28"/>
                  </a:lnTo>
                  <a:lnTo>
                    <a:pt x="306" y="18"/>
                  </a:lnTo>
                  <a:lnTo>
                    <a:pt x="270" y="9"/>
                  </a:lnTo>
                  <a:lnTo>
                    <a:pt x="270" y="9"/>
                  </a:lnTo>
                  <a:lnTo>
                    <a:pt x="261" y="5"/>
                  </a:lnTo>
                  <a:lnTo>
                    <a:pt x="261" y="5"/>
                  </a:lnTo>
                  <a:lnTo>
                    <a:pt x="237" y="1"/>
                  </a:lnTo>
                  <a:lnTo>
                    <a:pt x="216" y="0"/>
                  </a:lnTo>
                  <a:lnTo>
                    <a:pt x="194" y="1"/>
                  </a:lnTo>
                  <a:lnTo>
                    <a:pt x="176" y="7"/>
                  </a:lnTo>
                  <a:lnTo>
                    <a:pt x="158" y="14"/>
                  </a:lnTo>
                  <a:lnTo>
                    <a:pt x="142" y="25"/>
                  </a:lnTo>
                  <a:lnTo>
                    <a:pt x="135" y="32"/>
                  </a:lnTo>
                  <a:lnTo>
                    <a:pt x="127" y="41"/>
                  </a:lnTo>
                  <a:lnTo>
                    <a:pt x="115" y="61"/>
                  </a:lnTo>
                  <a:lnTo>
                    <a:pt x="115" y="61"/>
                  </a:lnTo>
                  <a:lnTo>
                    <a:pt x="113" y="68"/>
                  </a:lnTo>
                  <a:lnTo>
                    <a:pt x="113" y="68"/>
                  </a:lnTo>
                  <a:lnTo>
                    <a:pt x="108" y="72"/>
                  </a:lnTo>
                  <a:lnTo>
                    <a:pt x="108" y="72"/>
                  </a:lnTo>
                  <a:lnTo>
                    <a:pt x="99" y="72"/>
                  </a:lnTo>
                  <a:lnTo>
                    <a:pt x="99" y="72"/>
                  </a:lnTo>
                  <a:lnTo>
                    <a:pt x="81" y="70"/>
                  </a:lnTo>
                  <a:lnTo>
                    <a:pt x="64" y="70"/>
                  </a:lnTo>
                  <a:lnTo>
                    <a:pt x="50" y="72"/>
                  </a:lnTo>
                  <a:lnTo>
                    <a:pt x="39" y="77"/>
                  </a:lnTo>
                  <a:lnTo>
                    <a:pt x="28" y="86"/>
                  </a:lnTo>
                  <a:lnTo>
                    <a:pt x="18" y="95"/>
                  </a:lnTo>
                  <a:lnTo>
                    <a:pt x="9" y="109"/>
                  </a:lnTo>
                  <a:lnTo>
                    <a:pt x="1" y="127"/>
                  </a:lnTo>
                  <a:lnTo>
                    <a:pt x="1" y="127"/>
                  </a:lnTo>
                  <a:lnTo>
                    <a:pt x="0" y="133"/>
                  </a:lnTo>
                  <a:lnTo>
                    <a:pt x="1" y="138"/>
                  </a:lnTo>
                  <a:lnTo>
                    <a:pt x="5" y="144"/>
                  </a:lnTo>
                  <a:lnTo>
                    <a:pt x="10" y="145"/>
                  </a:lnTo>
                  <a:lnTo>
                    <a:pt x="10" y="145"/>
                  </a:lnTo>
                  <a:lnTo>
                    <a:pt x="5" y="165"/>
                  </a:lnTo>
                  <a:lnTo>
                    <a:pt x="1" y="190"/>
                  </a:lnTo>
                  <a:lnTo>
                    <a:pt x="0" y="219"/>
                  </a:lnTo>
                  <a:lnTo>
                    <a:pt x="1" y="253"/>
                  </a:lnTo>
                  <a:lnTo>
                    <a:pt x="1" y="253"/>
                  </a:lnTo>
                  <a:lnTo>
                    <a:pt x="7" y="277"/>
                  </a:lnTo>
                  <a:lnTo>
                    <a:pt x="12" y="302"/>
                  </a:lnTo>
                  <a:lnTo>
                    <a:pt x="27" y="352"/>
                  </a:lnTo>
                  <a:lnTo>
                    <a:pt x="43" y="406"/>
                  </a:lnTo>
                  <a:lnTo>
                    <a:pt x="43" y="406"/>
                  </a:lnTo>
                  <a:lnTo>
                    <a:pt x="41" y="378"/>
                  </a:lnTo>
                  <a:lnTo>
                    <a:pt x="41" y="345"/>
                  </a:lnTo>
                  <a:lnTo>
                    <a:pt x="43" y="306"/>
                  </a:lnTo>
                  <a:lnTo>
                    <a:pt x="46" y="266"/>
                  </a:lnTo>
                  <a:lnTo>
                    <a:pt x="52" y="244"/>
                  </a:lnTo>
                  <a:lnTo>
                    <a:pt x="57" y="225"/>
                  </a:lnTo>
                  <a:lnTo>
                    <a:pt x="63" y="207"/>
                  </a:lnTo>
                  <a:lnTo>
                    <a:pt x="72" y="189"/>
                  </a:lnTo>
                  <a:lnTo>
                    <a:pt x="82" y="174"/>
                  </a:lnTo>
                  <a:lnTo>
                    <a:pt x="93" y="162"/>
                  </a:lnTo>
                  <a:lnTo>
                    <a:pt x="93" y="162"/>
                  </a:lnTo>
                  <a:lnTo>
                    <a:pt x="95" y="156"/>
                  </a:lnTo>
                  <a:lnTo>
                    <a:pt x="95" y="156"/>
                  </a:lnTo>
                  <a:lnTo>
                    <a:pt x="108" y="158"/>
                  </a:lnTo>
                  <a:lnTo>
                    <a:pt x="120" y="162"/>
                  </a:lnTo>
                  <a:lnTo>
                    <a:pt x="120" y="162"/>
                  </a:lnTo>
                  <a:lnTo>
                    <a:pt x="151" y="176"/>
                  </a:lnTo>
                  <a:lnTo>
                    <a:pt x="181" y="189"/>
                  </a:lnTo>
                  <a:lnTo>
                    <a:pt x="181" y="189"/>
                  </a:lnTo>
                  <a:lnTo>
                    <a:pt x="311" y="246"/>
                  </a:lnTo>
                  <a:lnTo>
                    <a:pt x="311" y="246"/>
                  </a:lnTo>
                  <a:lnTo>
                    <a:pt x="298" y="234"/>
                  </a:lnTo>
                  <a:lnTo>
                    <a:pt x="280" y="217"/>
                  </a:lnTo>
                  <a:lnTo>
                    <a:pt x="237" y="180"/>
                  </a:lnTo>
                  <a:lnTo>
                    <a:pt x="198" y="149"/>
                  </a:lnTo>
                  <a:lnTo>
                    <a:pt x="181" y="135"/>
                  </a:lnTo>
                  <a:lnTo>
                    <a:pt x="181" y="135"/>
                  </a:lnTo>
                  <a:lnTo>
                    <a:pt x="196" y="144"/>
                  </a:lnTo>
                  <a:lnTo>
                    <a:pt x="196" y="144"/>
                  </a:lnTo>
                  <a:lnTo>
                    <a:pt x="232" y="167"/>
                  </a:lnTo>
                  <a:lnTo>
                    <a:pt x="270" y="189"/>
                  </a:lnTo>
                  <a:lnTo>
                    <a:pt x="270" y="189"/>
                  </a:lnTo>
                  <a:lnTo>
                    <a:pt x="282" y="194"/>
                  </a:lnTo>
                  <a:lnTo>
                    <a:pt x="297" y="198"/>
                  </a:lnTo>
                  <a:lnTo>
                    <a:pt x="329" y="205"/>
                  </a:lnTo>
                  <a:lnTo>
                    <a:pt x="365" y="208"/>
                  </a:lnTo>
                  <a:lnTo>
                    <a:pt x="403" y="208"/>
                  </a:lnTo>
                  <a:lnTo>
                    <a:pt x="423" y="207"/>
                  </a:lnTo>
                  <a:lnTo>
                    <a:pt x="442" y="205"/>
                  </a:lnTo>
                  <a:lnTo>
                    <a:pt x="462" y="199"/>
                  </a:lnTo>
                  <a:lnTo>
                    <a:pt x="480" y="194"/>
                  </a:lnTo>
                  <a:lnTo>
                    <a:pt x="498" y="189"/>
                  </a:lnTo>
                  <a:lnTo>
                    <a:pt x="516" y="181"/>
                  </a:lnTo>
                  <a:lnTo>
                    <a:pt x="532" y="172"/>
                  </a:lnTo>
                  <a:lnTo>
                    <a:pt x="547" y="162"/>
                  </a:lnTo>
                  <a:lnTo>
                    <a:pt x="547" y="162"/>
                  </a:lnTo>
                  <a:lnTo>
                    <a:pt x="567" y="142"/>
                  </a:lnTo>
                  <a:lnTo>
                    <a:pt x="586" y="122"/>
                  </a:lnTo>
                  <a:lnTo>
                    <a:pt x="603" y="99"/>
                  </a:lnTo>
                  <a:lnTo>
                    <a:pt x="617" y="72"/>
                  </a:lnTo>
                  <a:lnTo>
                    <a:pt x="617" y="72"/>
                  </a:lnTo>
                  <a:lnTo>
                    <a:pt x="603" y="77"/>
                  </a:lnTo>
                  <a:lnTo>
                    <a:pt x="590" y="81"/>
                  </a:lnTo>
                  <a:lnTo>
                    <a:pt x="577" y="84"/>
                  </a:lnTo>
                  <a:lnTo>
                    <a:pt x="565" y="84"/>
                  </a:lnTo>
                  <a:lnTo>
                    <a:pt x="552" y="84"/>
                  </a:lnTo>
                  <a:lnTo>
                    <a:pt x="540" y="84"/>
                  </a:lnTo>
                  <a:lnTo>
                    <a:pt x="514" y="79"/>
                  </a:lnTo>
                  <a:lnTo>
                    <a:pt x="514" y="79"/>
                  </a:lnTo>
                  <a:close/>
                </a:path>
              </a:pathLst>
            </a:custGeom>
            <a:solidFill>
              <a:srgbClr val="4E8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a:p>
          </p:txBody>
        </p:sp>
      </p:grpSp>
      <p:grpSp>
        <p:nvGrpSpPr>
          <p:cNvPr id="116" name="Group 115"/>
          <p:cNvGrpSpPr/>
          <p:nvPr/>
        </p:nvGrpSpPr>
        <p:grpSpPr>
          <a:xfrm>
            <a:off x="631499" y="1881913"/>
            <a:ext cx="3096440" cy="1027636"/>
            <a:chOff x="822679" y="3283507"/>
            <a:chExt cx="3096440" cy="1027636"/>
          </a:xfrm>
        </p:grpSpPr>
        <p:sp>
          <p:nvSpPr>
            <p:cNvPr id="119" name="TextBox 118"/>
            <p:cNvSpPr txBox="1"/>
            <p:nvPr/>
          </p:nvSpPr>
          <p:spPr>
            <a:xfrm>
              <a:off x="1804654" y="3283507"/>
              <a:ext cx="1132491" cy="246221"/>
            </a:xfrm>
            <a:prstGeom prst="rect">
              <a:avLst/>
            </a:prstGeom>
            <a:noFill/>
          </p:spPr>
          <p:txBody>
            <a:bodyPr wrap="none" lIns="0" tIns="0" rIns="0" bIns="0" rtlCol="0">
              <a:spAutoFit/>
            </a:bodyPr>
            <a:lstStyle/>
            <a:p>
              <a:pPr algn="ct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WHATSAPP</a:t>
              </a:r>
            </a:p>
          </p:txBody>
        </p:sp>
        <p:sp>
          <p:nvSpPr>
            <p:cNvPr id="120" name="TextBox 119"/>
            <p:cNvSpPr txBox="1"/>
            <p:nvPr/>
          </p:nvSpPr>
          <p:spPr>
            <a:xfrm flipH="1">
              <a:off x="822679" y="3618646"/>
              <a:ext cx="3096440" cy="692497"/>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We provide 24 hours WHATSAPP support, our new system provides direct responses using automated bot.</a:t>
              </a:r>
            </a:p>
          </p:txBody>
        </p:sp>
      </p:grpSp>
      <p:grpSp>
        <p:nvGrpSpPr>
          <p:cNvPr id="121" name="Group 120"/>
          <p:cNvGrpSpPr/>
          <p:nvPr/>
        </p:nvGrpSpPr>
        <p:grpSpPr>
          <a:xfrm>
            <a:off x="8537742" y="1881913"/>
            <a:ext cx="3096440" cy="1005002"/>
            <a:chOff x="8184261" y="3283507"/>
            <a:chExt cx="3096440" cy="1005002"/>
          </a:xfrm>
        </p:grpSpPr>
        <p:sp>
          <p:nvSpPr>
            <p:cNvPr id="125" name="TextBox 124"/>
            <p:cNvSpPr txBox="1"/>
            <p:nvPr/>
          </p:nvSpPr>
          <p:spPr>
            <a:xfrm>
              <a:off x="9368599" y="3283507"/>
              <a:ext cx="727764" cy="246221"/>
            </a:xfrm>
            <a:prstGeom prst="rect">
              <a:avLst/>
            </a:prstGeom>
            <a:noFill/>
          </p:spPr>
          <p:txBody>
            <a:bodyPr wrap="none" lIns="0" tIns="0" rIns="0" bIns="0" rtlCol="0">
              <a:spAutoFit/>
            </a:bodyPr>
            <a:lstStyle/>
            <a:p>
              <a:pPr algn="ct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PHONE</a:t>
              </a:r>
            </a:p>
          </p:txBody>
        </p:sp>
        <p:sp>
          <p:nvSpPr>
            <p:cNvPr id="126" name="TextBox 125"/>
            <p:cNvSpPr txBox="1"/>
            <p:nvPr/>
          </p:nvSpPr>
          <p:spPr>
            <a:xfrm flipH="1">
              <a:off x="8184261" y="3618646"/>
              <a:ext cx="3096440" cy="669863"/>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Our professional customer service team is always available to attend to your calls during working hours 9 AM-9 PM</a:t>
              </a:r>
            </a:p>
          </p:txBody>
        </p:sp>
      </p:grpSp>
      <p:sp>
        <p:nvSpPr>
          <p:cNvPr id="2" name="Rectangle 1"/>
          <p:cNvSpPr/>
          <p:nvPr/>
        </p:nvSpPr>
        <p:spPr>
          <a:xfrm>
            <a:off x="1249685" y="398090"/>
            <a:ext cx="3825984" cy="646331"/>
          </a:xfrm>
          <a:prstGeom prst="rect">
            <a:avLst/>
          </a:prstGeom>
        </p:spPr>
        <p:txBody>
          <a:bodyPr wrap="none">
            <a:spAutoFit/>
          </a:bodyPr>
          <a:lstStyle/>
          <a:p>
            <a:pPr algn="ctr"/>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24/7 CS SUPPORT</a:t>
            </a:r>
          </a:p>
        </p:txBody>
      </p:sp>
      <p:pic>
        <p:nvPicPr>
          <p:cNvPr id="131" name="Picture 3" descr="C:\Users\user\Google Drive (m.braik@spex.me)\Marketing\Company profile\social icons.png"/>
          <p:cNvPicPr>
            <a:picLocks noChangeAspect="1" noChangeArrowheads="1"/>
          </p:cNvPicPr>
          <p:nvPr/>
        </p:nvPicPr>
        <p:blipFill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160" r="26871" b="73767"/>
          <a:stretch/>
        </p:blipFill>
        <p:spPr bwMode="auto">
          <a:xfrm>
            <a:off x="1840559" y="1331555"/>
            <a:ext cx="532058" cy="51031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32" name="Picture 3" descr="C:\Users\user\Google Drive (m.braik@spex.me)\Marketing\Company profile\social icons.pn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t="78032" r="86006"/>
          <a:stretch/>
        </p:blipFill>
        <p:spPr bwMode="auto">
          <a:xfrm>
            <a:off x="9844272" y="1331555"/>
            <a:ext cx="388940" cy="445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D053984-5800-A076-CD34-A7777F99A3C6}"/>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7766E67-AA4B-ED0F-9E4F-5247B3D84570}"/>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2E19ED7-68F3-FB60-DDA3-E2AFA9690EE4}"/>
              </a:ext>
            </a:extLst>
          </p:cNvPr>
          <p:cNvGrpSpPr/>
          <p:nvPr/>
        </p:nvGrpSpPr>
        <p:grpSpPr>
          <a:xfrm>
            <a:off x="146304" y="300339"/>
            <a:ext cx="11868912" cy="6391607"/>
            <a:chOff x="146304" y="300339"/>
            <a:chExt cx="11868912" cy="6391607"/>
          </a:xfrm>
        </p:grpSpPr>
        <p:sp>
          <p:nvSpPr>
            <p:cNvPr id="22" name="Rectangle 21">
              <a:extLst>
                <a:ext uri="{FF2B5EF4-FFF2-40B4-BE49-F238E27FC236}">
                  <a16:creationId xmlns:a16="http://schemas.microsoft.com/office/drawing/2014/main" id="{43CE01BE-4045-4211-3171-B3129E2C38D6}"/>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D2175F-C360-61E4-38A1-3EF8C91B49CD}"/>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F36C3BC-210E-F592-CD0E-1DC078BE7B14}"/>
                </a:ext>
              </a:extLst>
            </p:cNvPr>
            <p:cNvSpPr/>
            <p:nvPr/>
          </p:nvSpPr>
          <p:spPr>
            <a:xfrm>
              <a:off x="11807934"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39369DD-4B83-5A67-BD4A-25DAD9F565A4}"/>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 name="Picture 111">
            <a:extLst>
              <a:ext uri="{FF2B5EF4-FFF2-40B4-BE49-F238E27FC236}">
                <a16:creationId xmlns:a16="http://schemas.microsoft.com/office/drawing/2014/main" id="{AC55FA0C-B6A5-2E17-5CF6-57659DDED996}"/>
              </a:ext>
            </a:extLst>
          </p:cNvPr>
          <p:cNvPicPr>
            <a:picLocks noChangeAspect="1"/>
          </p:cNvPicPr>
          <p:nvPr/>
        </p:nvPicPr>
        <p:blipFill>
          <a:blip r:embed="rId5"/>
          <a:stretch>
            <a:fillRect/>
          </a:stretch>
        </p:blipFill>
        <p:spPr>
          <a:xfrm>
            <a:off x="10570844" y="5625405"/>
            <a:ext cx="1261981" cy="1255885"/>
          </a:xfrm>
          <a:prstGeom prst="rect">
            <a:avLst/>
          </a:prstGeom>
        </p:spPr>
      </p:pic>
    </p:spTree>
    <p:extLst>
      <p:ext uri="{BB962C8B-B14F-4D97-AF65-F5344CB8AC3E}">
        <p14:creationId xmlns:p14="http://schemas.microsoft.com/office/powerpoint/2010/main" val="213909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9196081" y="4260196"/>
            <a:ext cx="2243513" cy="1892826"/>
            <a:chOff x="7255116" y="1290994"/>
            <a:chExt cx="2243513" cy="1892826"/>
          </a:xfrm>
        </p:grpSpPr>
        <p:sp>
          <p:nvSpPr>
            <p:cNvPr id="74" name="TextBox 73"/>
            <p:cNvSpPr txBox="1"/>
            <p:nvPr/>
          </p:nvSpPr>
          <p:spPr>
            <a:xfrm>
              <a:off x="8796514" y="1290994"/>
              <a:ext cx="702115" cy="738664"/>
            </a:xfrm>
            <a:prstGeom prst="rect">
              <a:avLst/>
            </a:prstGeom>
            <a:noFill/>
          </p:spPr>
          <p:txBody>
            <a:bodyPr wrap="none" lIns="0" tIns="0" rIns="0" bIns="0" rtlCol="0">
              <a:spAutoFit/>
            </a:bodyPr>
            <a:lstStyle/>
            <a:p>
              <a:r>
                <a:rPr lang="en-US" sz="4800" dirty="0">
                  <a:solidFill>
                    <a:srgbClr val="323C93"/>
                  </a:solidFill>
                  <a:latin typeface="Open Sans BOLD" panose="020B0806030504020204" pitchFamily="34" charset="0"/>
                  <a:ea typeface="Open Sans BOLD" panose="020B0806030504020204" pitchFamily="34" charset="0"/>
                  <a:cs typeface="Open Sans BOLD" panose="020B0806030504020204" pitchFamily="34" charset="0"/>
                </a:rPr>
                <a:t>04</a:t>
              </a:r>
            </a:p>
          </p:txBody>
        </p:sp>
        <p:sp>
          <p:nvSpPr>
            <p:cNvPr id="75" name="TextBox 74"/>
            <p:cNvSpPr txBox="1"/>
            <p:nvPr/>
          </p:nvSpPr>
          <p:spPr>
            <a:xfrm flipH="1">
              <a:off x="7255116" y="2029658"/>
              <a:ext cx="2215485" cy="1154162"/>
            </a:xfrm>
            <a:prstGeom prst="rect">
              <a:avLst/>
            </a:prstGeom>
            <a:noFill/>
          </p:spPr>
          <p:txBody>
            <a:bodyPr wrap="square" lIns="0" tIns="0" rIns="0" bIns="0" rtlCol="0">
              <a:spAutoFit/>
            </a:bodyPr>
            <a:lstStyle/>
            <a:p>
              <a:pPr>
                <a:lnSpc>
                  <a:spcPct val="125000"/>
                </a:lnSpc>
              </a:pPr>
              <a:r>
                <a:rPr lang="en-US" sz="1200" dirty="0">
                  <a:solidFill>
                    <a:srgbClr val="323C93"/>
                  </a:solidFill>
                  <a:latin typeface="Open Sans" panose="020B0606030504020204" pitchFamily="34" charset="0"/>
                  <a:ea typeface="Open Sans" panose="020B0606030504020204" pitchFamily="34" charset="0"/>
                  <a:cs typeface="Open Sans" panose="020B0606030504020204" pitchFamily="34" charset="0"/>
                </a:rPr>
                <a:t>If you’re shipping products that need specific temperature or that might break, our warehouse is designed to keep your products safe. </a:t>
              </a:r>
            </a:p>
          </p:txBody>
        </p:sp>
        <p:grpSp>
          <p:nvGrpSpPr>
            <p:cNvPr id="76" name="Group 75"/>
            <p:cNvGrpSpPr/>
            <p:nvPr/>
          </p:nvGrpSpPr>
          <p:grpSpPr>
            <a:xfrm>
              <a:off x="7255117" y="1339882"/>
              <a:ext cx="1083630" cy="539176"/>
              <a:chOff x="7251440" y="1290878"/>
              <a:chExt cx="1083630" cy="539176"/>
            </a:xfrm>
          </p:grpSpPr>
          <p:sp>
            <p:nvSpPr>
              <p:cNvPr id="77" name="TextBox 76"/>
              <p:cNvSpPr txBox="1"/>
              <p:nvPr/>
            </p:nvSpPr>
            <p:spPr>
              <a:xfrm>
                <a:off x="7251440" y="1553055"/>
                <a:ext cx="1083630" cy="276999"/>
              </a:xfrm>
              <a:prstGeom prst="rect">
                <a:avLst/>
              </a:prstGeom>
              <a:noFill/>
            </p:spPr>
            <p:txBody>
              <a:bodyPr wrap="none" lIns="0" tIns="0" rIns="0" bIns="0" rtlCol="0">
                <a:spAutoFit/>
              </a:bodyPr>
              <a:lstStyle/>
              <a:p>
                <a:r>
                  <a:rPr lang="en-US" dirty="0">
                    <a:solidFill>
                      <a:srgbClr val="323C93"/>
                    </a:solidFill>
                    <a:latin typeface="Open Sans Semibold" panose="020B0706030804020204" pitchFamily="34" charset="0"/>
                    <a:ea typeface="Open Sans Semibold" panose="020B0706030804020204" pitchFamily="34" charset="0"/>
                    <a:cs typeface="Open Sans Semibold" panose="020B0706030804020204" pitchFamily="34" charset="0"/>
                  </a:rPr>
                  <a:t>Condition</a:t>
                </a:r>
              </a:p>
            </p:txBody>
          </p:sp>
          <p:sp>
            <p:nvSpPr>
              <p:cNvPr id="78" name="TextBox 77"/>
              <p:cNvSpPr txBox="1"/>
              <p:nvPr/>
            </p:nvSpPr>
            <p:spPr>
              <a:xfrm>
                <a:off x="7251440" y="1290878"/>
                <a:ext cx="937757" cy="184666"/>
              </a:xfrm>
              <a:prstGeom prst="rect">
                <a:avLst/>
              </a:prstGeom>
              <a:noFill/>
            </p:spPr>
            <p:txBody>
              <a:bodyPr wrap="none" lIns="0" tIns="0" rIns="0" bIns="0" rtlCol="0">
                <a:spAutoFit/>
              </a:bodyPr>
              <a:lstStyle/>
              <a:p>
                <a:r>
                  <a:rPr lang="en-US" sz="1200" spc="300" dirty="0">
                    <a:solidFill>
                      <a:srgbClr val="323C93"/>
                    </a:solidFill>
                    <a:latin typeface="Open Sans" panose="020B0606030504020204" pitchFamily="34" charset="0"/>
                    <a:ea typeface="Open Sans" panose="020B0606030504020204" pitchFamily="34" charset="0"/>
                    <a:cs typeface="Open Sans" panose="020B0606030504020204" pitchFamily="34" charset="0"/>
                  </a:rPr>
                  <a:t>Maintain</a:t>
                </a:r>
              </a:p>
            </p:txBody>
          </p:sp>
        </p:grpSp>
      </p:grpSp>
      <p:grpSp>
        <p:nvGrpSpPr>
          <p:cNvPr id="79" name="Group 78"/>
          <p:cNvGrpSpPr/>
          <p:nvPr/>
        </p:nvGrpSpPr>
        <p:grpSpPr>
          <a:xfrm>
            <a:off x="6346108" y="4260196"/>
            <a:ext cx="2243513" cy="1661994"/>
            <a:chOff x="7255116" y="1290994"/>
            <a:chExt cx="2243513" cy="1661994"/>
          </a:xfrm>
        </p:grpSpPr>
        <p:sp>
          <p:nvSpPr>
            <p:cNvPr id="80" name="TextBox 79"/>
            <p:cNvSpPr txBox="1"/>
            <p:nvPr/>
          </p:nvSpPr>
          <p:spPr>
            <a:xfrm>
              <a:off x="8796514" y="1290994"/>
              <a:ext cx="702115" cy="738664"/>
            </a:xfrm>
            <a:prstGeom prst="rect">
              <a:avLst/>
            </a:prstGeom>
            <a:noFill/>
          </p:spPr>
          <p:txBody>
            <a:bodyPr wrap="none" lIns="0" tIns="0" rIns="0" bIns="0" rtlCol="0">
              <a:spAutoFit/>
            </a:bodyPr>
            <a:lstStyle/>
            <a:p>
              <a:r>
                <a:rPr lang="en-US" sz="4800" dirty="0">
                  <a:solidFill>
                    <a:srgbClr val="323C93"/>
                  </a:solidFill>
                  <a:latin typeface="Open Sans BOLD" panose="020B0806030504020204" pitchFamily="34" charset="0"/>
                  <a:ea typeface="Open Sans BOLD" panose="020B0806030504020204" pitchFamily="34" charset="0"/>
                  <a:cs typeface="Open Sans BOLD" panose="020B0806030504020204" pitchFamily="34" charset="0"/>
                </a:rPr>
                <a:t>03</a:t>
              </a:r>
            </a:p>
          </p:txBody>
        </p:sp>
        <p:sp>
          <p:nvSpPr>
            <p:cNvPr id="81" name="TextBox 80"/>
            <p:cNvSpPr txBox="1"/>
            <p:nvPr/>
          </p:nvSpPr>
          <p:spPr>
            <a:xfrm flipH="1">
              <a:off x="7255116" y="2029658"/>
              <a:ext cx="2215485" cy="923330"/>
            </a:xfrm>
            <a:prstGeom prst="rect">
              <a:avLst/>
            </a:prstGeom>
            <a:noFill/>
          </p:spPr>
          <p:txBody>
            <a:bodyPr wrap="square" lIns="0" tIns="0" rIns="0" bIns="0" rtlCol="0">
              <a:spAutoFit/>
            </a:bodyPr>
            <a:lstStyle/>
            <a:p>
              <a:pPr>
                <a:lnSpc>
                  <a:spcPct val="125000"/>
                </a:lnSpc>
              </a:pPr>
              <a:r>
                <a:rPr lang="en-US" sz="1200" dirty="0">
                  <a:solidFill>
                    <a:srgbClr val="323C93"/>
                  </a:solidFill>
                  <a:latin typeface="Open Sans" panose="020B0606030504020204" pitchFamily="34" charset="0"/>
                  <a:ea typeface="Open Sans" panose="020B0606030504020204" pitchFamily="34" charset="0"/>
                  <a:cs typeface="Open Sans" panose="020B0606030504020204" pitchFamily="34" charset="0"/>
                </a:rPr>
                <a:t>Our warehouse is secured with cameras and security systems that records and secures your shipments 24/7 </a:t>
              </a:r>
            </a:p>
          </p:txBody>
        </p:sp>
        <p:grpSp>
          <p:nvGrpSpPr>
            <p:cNvPr id="82" name="Group 81"/>
            <p:cNvGrpSpPr/>
            <p:nvPr/>
          </p:nvGrpSpPr>
          <p:grpSpPr>
            <a:xfrm>
              <a:off x="7255117" y="1339882"/>
              <a:ext cx="897682" cy="539176"/>
              <a:chOff x="7251440" y="1290878"/>
              <a:chExt cx="897682" cy="539176"/>
            </a:xfrm>
          </p:grpSpPr>
          <p:sp>
            <p:nvSpPr>
              <p:cNvPr id="83" name="TextBox 82"/>
              <p:cNvSpPr txBox="1"/>
              <p:nvPr/>
            </p:nvSpPr>
            <p:spPr>
              <a:xfrm>
                <a:off x="7251440" y="1553055"/>
                <a:ext cx="897682" cy="276999"/>
              </a:xfrm>
              <a:prstGeom prst="rect">
                <a:avLst/>
              </a:prstGeom>
              <a:noFill/>
            </p:spPr>
            <p:txBody>
              <a:bodyPr wrap="none" lIns="0" tIns="0" rIns="0" bIns="0" rtlCol="0">
                <a:spAutoFit/>
              </a:bodyPr>
              <a:lstStyle/>
              <a:p>
                <a:r>
                  <a:rPr lang="en-US" dirty="0">
                    <a:solidFill>
                      <a:srgbClr val="323C93"/>
                    </a:solidFill>
                    <a:latin typeface="Open Sans Semibold" panose="020B0706030804020204" pitchFamily="34" charset="0"/>
                    <a:ea typeface="Open Sans Semibold" panose="020B0706030804020204" pitchFamily="34" charset="0"/>
                    <a:cs typeface="Open Sans Semibold" panose="020B0706030804020204" pitchFamily="34" charset="0"/>
                  </a:rPr>
                  <a:t>Security</a:t>
                </a:r>
              </a:p>
            </p:txBody>
          </p:sp>
          <p:sp>
            <p:nvSpPr>
              <p:cNvPr id="84" name="TextBox 83"/>
              <p:cNvSpPr txBox="1"/>
              <p:nvPr/>
            </p:nvSpPr>
            <p:spPr>
              <a:xfrm>
                <a:off x="7251440" y="1290878"/>
                <a:ext cx="790281" cy="184666"/>
              </a:xfrm>
              <a:prstGeom prst="rect">
                <a:avLst/>
              </a:prstGeom>
              <a:noFill/>
            </p:spPr>
            <p:txBody>
              <a:bodyPr wrap="none" lIns="0" tIns="0" rIns="0" bIns="0" rtlCol="0">
                <a:spAutoFit/>
              </a:bodyPr>
              <a:lstStyle/>
              <a:p>
                <a:r>
                  <a:rPr lang="en-US" sz="1200" spc="300" dirty="0">
                    <a:solidFill>
                      <a:srgbClr val="323C93"/>
                    </a:solidFill>
                    <a:latin typeface="Open Sans" panose="020B0606030504020204" pitchFamily="34" charset="0"/>
                    <a:ea typeface="Open Sans" panose="020B0606030504020204" pitchFamily="34" charset="0"/>
                    <a:cs typeface="Open Sans" panose="020B0606030504020204" pitchFamily="34" charset="0"/>
                  </a:rPr>
                  <a:t>Assure</a:t>
                </a:r>
                <a:r>
                  <a:rPr lang="en-US" sz="12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grpSp>
      </p:grpSp>
      <p:grpSp>
        <p:nvGrpSpPr>
          <p:cNvPr id="85" name="Group 84"/>
          <p:cNvGrpSpPr/>
          <p:nvPr/>
        </p:nvGrpSpPr>
        <p:grpSpPr>
          <a:xfrm>
            <a:off x="9196081" y="2157095"/>
            <a:ext cx="2243513" cy="1869936"/>
            <a:chOff x="7255116" y="1290994"/>
            <a:chExt cx="2243513" cy="1869936"/>
          </a:xfrm>
        </p:grpSpPr>
        <p:sp>
          <p:nvSpPr>
            <p:cNvPr id="86" name="TextBox 85"/>
            <p:cNvSpPr txBox="1"/>
            <p:nvPr/>
          </p:nvSpPr>
          <p:spPr>
            <a:xfrm>
              <a:off x="8796514" y="1290994"/>
              <a:ext cx="702115" cy="738664"/>
            </a:xfrm>
            <a:prstGeom prst="rect">
              <a:avLst/>
            </a:prstGeom>
            <a:noFill/>
          </p:spPr>
          <p:txBody>
            <a:bodyPr wrap="none" lIns="0" tIns="0" rIns="0" bIns="0" rtlCol="0">
              <a:spAutoFit/>
            </a:bodyPr>
            <a:lstStyle/>
            <a:p>
              <a:r>
                <a:rPr lang="en-US" sz="4800">
                  <a:solidFill>
                    <a:schemeClr val="tx1">
                      <a:alpha val="44000"/>
                    </a:schemeClr>
                  </a:solidFill>
                  <a:latin typeface="Open Sans BOLD" panose="020B0806030504020204" pitchFamily="34" charset="0"/>
                  <a:ea typeface="Open Sans BOLD" panose="020B0806030504020204" pitchFamily="34" charset="0"/>
                  <a:cs typeface="Open Sans BOLD" panose="020B0806030504020204" pitchFamily="34" charset="0"/>
                </a:rPr>
                <a:t>02</a:t>
              </a:r>
            </a:p>
          </p:txBody>
        </p:sp>
        <p:sp>
          <p:nvSpPr>
            <p:cNvPr id="87" name="TextBox 86"/>
            <p:cNvSpPr txBox="1"/>
            <p:nvPr/>
          </p:nvSpPr>
          <p:spPr>
            <a:xfrm flipH="1">
              <a:off x="7255116" y="2029658"/>
              <a:ext cx="2215485" cy="1131272"/>
            </a:xfrm>
            <a:prstGeom prst="rect">
              <a:avLst/>
            </a:prstGeom>
            <a:noFill/>
          </p:spPr>
          <p:txBody>
            <a:bodyPr wrap="square" lIns="0" tIns="0" rIns="0" bIns="0" rtlCol="0">
              <a:spAutoFit/>
            </a:bodyPr>
            <a:lstStyle/>
            <a:p>
              <a:pP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We have prepare and instruct the first full automated warehouse with fulfillment system that can automate the process.</a:t>
              </a:r>
            </a:p>
          </p:txBody>
        </p:sp>
        <p:grpSp>
          <p:nvGrpSpPr>
            <p:cNvPr id="88" name="Group 87"/>
            <p:cNvGrpSpPr/>
            <p:nvPr/>
          </p:nvGrpSpPr>
          <p:grpSpPr>
            <a:xfrm>
              <a:off x="7255117" y="1339882"/>
              <a:ext cx="1166986" cy="539176"/>
              <a:chOff x="7251440" y="1290878"/>
              <a:chExt cx="1166986" cy="539176"/>
            </a:xfrm>
          </p:grpSpPr>
          <p:sp>
            <p:nvSpPr>
              <p:cNvPr id="89" name="TextBox 88"/>
              <p:cNvSpPr txBox="1"/>
              <p:nvPr/>
            </p:nvSpPr>
            <p:spPr>
              <a:xfrm>
                <a:off x="7251440" y="1553055"/>
                <a:ext cx="1166986" cy="276999"/>
              </a:xfrm>
              <a:prstGeom prst="rect">
                <a:avLst/>
              </a:prstGeom>
              <a:noFill/>
            </p:spPr>
            <p:txBody>
              <a:bodyPr wrap="none" lIns="0" tIns="0" rIns="0" bIns="0" rtlCol="0">
                <a:spAutoFit/>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Automation</a:t>
                </a:r>
              </a:p>
            </p:txBody>
          </p:sp>
          <p:sp>
            <p:nvSpPr>
              <p:cNvPr id="90" name="TextBox 89"/>
              <p:cNvSpPr txBox="1"/>
              <p:nvPr/>
            </p:nvSpPr>
            <p:spPr>
              <a:xfrm>
                <a:off x="7251440" y="1290878"/>
                <a:ext cx="674865" cy="184666"/>
              </a:xfrm>
              <a:prstGeom prst="rect">
                <a:avLst/>
              </a:prstGeom>
              <a:noFill/>
            </p:spPr>
            <p:txBody>
              <a:bodyPr wrap="none" lIns="0" tIns="0" rIns="0" bIns="0" rtlCol="0">
                <a:spAutoFit/>
              </a:bodyPr>
              <a:lstStyle/>
              <a:p>
                <a:r>
                  <a:rPr lang="en-US" sz="1200" spc="300" dirty="0">
                    <a:latin typeface="Open Sans" panose="020B0606030504020204" pitchFamily="34" charset="0"/>
                    <a:ea typeface="Open Sans" panose="020B0606030504020204" pitchFamily="34" charset="0"/>
                    <a:cs typeface="Open Sans" panose="020B0606030504020204" pitchFamily="34" charset="0"/>
                  </a:rPr>
                  <a:t>Future</a:t>
                </a:r>
              </a:p>
            </p:txBody>
          </p:sp>
        </p:grpSp>
      </p:grpSp>
      <p:grpSp>
        <p:nvGrpSpPr>
          <p:cNvPr id="91" name="Group 90"/>
          <p:cNvGrpSpPr/>
          <p:nvPr/>
        </p:nvGrpSpPr>
        <p:grpSpPr>
          <a:xfrm>
            <a:off x="6346108" y="2157095"/>
            <a:ext cx="2243513" cy="1408527"/>
            <a:chOff x="7255116" y="1290994"/>
            <a:chExt cx="2243513" cy="1408527"/>
          </a:xfrm>
        </p:grpSpPr>
        <p:sp>
          <p:nvSpPr>
            <p:cNvPr id="92" name="TextBox 91"/>
            <p:cNvSpPr txBox="1"/>
            <p:nvPr/>
          </p:nvSpPr>
          <p:spPr>
            <a:xfrm>
              <a:off x="8796514" y="1290994"/>
              <a:ext cx="702115" cy="738664"/>
            </a:xfrm>
            <a:prstGeom prst="rect">
              <a:avLst/>
            </a:prstGeom>
            <a:noFill/>
          </p:spPr>
          <p:txBody>
            <a:bodyPr wrap="none" lIns="0" tIns="0" rIns="0" bIns="0" rtlCol="0">
              <a:spAutoFit/>
            </a:bodyPr>
            <a:lstStyle/>
            <a:p>
              <a:r>
                <a:rPr lang="en-US" sz="4800">
                  <a:solidFill>
                    <a:schemeClr val="tx1">
                      <a:alpha val="44000"/>
                    </a:schemeClr>
                  </a:solidFill>
                  <a:latin typeface="Open Sans BOLD" panose="020B0806030504020204" pitchFamily="34" charset="0"/>
                  <a:ea typeface="Open Sans BOLD" panose="020B0806030504020204" pitchFamily="34" charset="0"/>
                  <a:cs typeface="Open Sans BOLD" panose="020B0806030504020204" pitchFamily="34" charset="0"/>
                </a:rPr>
                <a:t>01</a:t>
              </a:r>
            </a:p>
          </p:txBody>
        </p:sp>
        <p:sp>
          <p:nvSpPr>
            <p:cNvPr id="93" name="TextBox 92"/>
            <p:cNvSpPr txBox="1"/>
            <p:nvPr/>
          </p:nvSpPr>
          <p:spPr>
            <a:xfrm flipH="1">
              <a:off x="7255116" y="2029658"/>
              <a:ext cx="2215485" cy="669863"/>
            </a:xfrm>
            <a:prstGeom prst="rect">
              <a:avLst/>
            </a:prstGeom>
            <a:noFill/>
          </p:spPr>
          <p:txBody>
            <a:bodyPr wrap="square" lIns="0" tIns="0" rIns="0" bIns="0" rtlCol="0">
              <a:spAutoFit/>
            </a:bodyPr>
            <a:lstStyle/>
            <a:p>
              <a:pP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Our warehouse is well segmented to assure no shipments out of  track</a:t>
              </a:r>
            </a:p>
          </p:txBody>
        </p:sp>
        <p:grpSp>
          <p:nvGrpSpPr>
            <p:cNvPr id="94" name="Group 93"/>
            <p:cNvGrpSpPr/>
            <p:nvPr/>
          </p:nvGrpSpPr>
          <p:grpSpPr>
            <a:xfrm>
              <a:off x="7255117" y="1339882"/>
              <a:ext cx="1179810" cy="539176"/>
              <a:chOff x="7251440" y="1290878"/>
              <a:chExt cx="1179810" cy="539176"/>
            </a:xfrm>
          </p:grpSpPr>
          <p:sp>
            <p:nvSpPr>
              <p:cNvPr id="95" name="TextBox 94"/>
              <p:cNvSpPr txBox="1"/>
              <p:nvPr/>
            </p:nvSpPr>
            <p:spPr>
              <a:xfrm>
                <a:off x="7251440" y="1553055"/>
                <a:ext cx="1179810" cy="276999"/>
              </a:xfrm>
              <a:prstGeom prst="rect">
                <a:avLst/>
              </a:prstGeom>
              <a:noFill/>
            </p:spPr>
            <p:txBody>
              <a:bodyPr wrap="none" lIns="0" tIns="0" rIns="0" bIns="0" rtlCol="0">
                <a:spAutoFit/>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Segmented</a:t>
                </a:r>
              </a:p>
            </p:txBody>
          </p:sp>
          <p:sp>
            <p:nvSpPr>
              <p:cNvPr id="96" name="TextBox 95"/>
              <p:cNvSpPr txBox="1"/>
              <p:nvPr/>
            </p:nvSpPr>
            <p:spPr>
              <a:xfrm>
                <a:off x="7251440" y="1290878"/>
                <a:ext cx="531043" cy="184666"/>
              </a:xfrm>
              <a:prstGeom prst="rect">
                <a:avLst/>
              </a:prstGeom>
              <a:noFill/>
            </p:spPr>
            <p:txBody>
              <a:bodyPr wrap="none" lIns="0" tIns="0" rIns="0" bIns="0" rtlCol="0">
                <a:spAutoFit/>
              </a:bodyPr>
              <a:lstStyle/>
              <a:p>
                <a:r>
                  <a:rPr lang="en-US" sz="1200" spc="300" dirty="0">
                    <a:latin typeface="Open Sans" panose="020B0606030504020204" pitchFamily="34" charset="0"/>
                    <a:ea typeface="Open Sans" panose="020B0606030504020204" pitchFamily="34" charset="0"/>
                    <a:cs typeface="Open Sans" panose="020B0606030504020204" pitchFamily="34" charset="0"/>
                  </a:rPr>
                  <a:t>Well </a:t>
                </a:r>
              </a:p>
            </p:txBody>
          </p:sp>
        </p:grpSp>
      </p:grpSp>
      <p:sp>
        <p:nvSpPr>
          <p:cNvPr id="97" name="TextBox 96"/>
          <p:cNvSpPr txBox="1"/>
          <p:nvPr/>
        </p:nvSpPr>
        <p:spPr>
          <a:xfrm>
            <a:off x="6346108" y="615460"/>
            <a:ext cx="4812638" cy="1107996"/>
          </a:xfrm>
          <a:prstGeom prst="rect">
            <a:avLst/>
          </a:prstGeom>
          <a:noFill/>
        </p:spPr>
        <p:txBody>
          <a:bodyPr wrap="square" lIns="0" tIns="0" rIns="0" bIns="0" rtlCol="0">
            <a:spAutoFit/>
          </a:bodyPr>
          <a:lstStyle/>
          <a:p>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Warehousing &amp; Fulfillment Services </a:t>
            </a:r>
          </a:p>
        </p:txBody>
      </p:sp>
      <p:sp>
        <p:nvSpPr>
          <p:cNvPr id="3" name="Rectangle 2">
            <a:extLst>
              <a:ext uri="{FF2B5EF4-FFF2-40B4-BE49-F238E27FC236}">
                <a16:creationId xmlns:a16="http://schemas.microsoft.com/office/drawing/2014/main" id="{6C09259D-AC03-F620-B61C-88F9B383CBE4}"/>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D1E6E1-1749-3A7F-D724-BC9DBC4A776A}"/>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801E7A4C-10B4-4ED8-9877-4E89AC18F8BA}"/>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1DE28B8-7414-4EE7-BF44-273ECAA86FF6}"/>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7D413BE-676F-44CF-AE52-311B22D696BB}"/>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7026F848-67C0-4456-8342-97598AA2FCBD}"/>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D158FC8-5B06-4CC6-B756-9211A7692D40}"/>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arehouse with boxes in front of it&#10;&#10;Description automatically generated">
            <a:extLst>
              <a:ext uri="{FF2B5EF4-FFF2-40B4-BE49-F238E27FC236}">
                <a16:creationId xmlns:a16="http://schemas.microsoft.com/office/drawing/2014/main" id="{919FC555-D4BC-B420-F350-561707F95D05}"/>
              </a:ext>
            </a:extLst>
          </p:cNvPr>
          <p:cNvPicPr>
            <a:picLocks noChangeAspect="1"/>
          </p:cNvPicPr>
          <p:nvPr/>
        </p:nvPicPr>
        <p:blipFill>
          <a:blip r:embed="rId2"/>
          <a:stretch>
            <a:fillRect/>
          </a:stretch>
        </p:blipFill>
        <p:spPr>
          <a:xfrm>
            <a:off x="1396616" y="1046818"/>
            <a:ext cx="3651080" cy="4998860"/>
          </a:xfrm>
          <a:prstGeom prst="rect">
            <a:avLst/>
          </a:prstGeom>
        </p:spPr>
      </p:pic>
      <p:pic>
        <p:nvPicPr>
          <p:cNvPr id="5" name="Picture 4">
            <a:extLst>
              <a:ext uri="{FF2B5EF4-FFF2-40B4-BE49-F238E27FC236}">
                <a16:creationId xmlns:a16="http://schemas.microsoft.com/office/drawing/2014/main" id="{F31F3838-51C8-32C9-91AF-9EC86347D6B7}"/>
              </a:ext>
            </a:extLst>
          </p:cNvPr>
          <p:cNvPicPr>
            <a:picLocks noChangeAspect="1"/>
          </p:cNvPicPr>
          <p:nvPr/>
        </p:nvPicPr>
        <p:blipFill>
          <a:blip r:embed="rId3"/>
          <a:stretch>
            <a:fillRect/>
          </a:stretch>
        </p:blipFill>
        <p:spPr>
          <a:xfrm>
            <a:off x="10555189" y="5638986"/>
            <a:ext cx="1261981" cy="1255885"/>
          </a:xfrm>
          <a:prstGeom prst="rect">
            <a:avLst/>
          </a:prstGeom>
        </p:spPr>
      </p:pic>
    </p:spTree>
    <p:extLst>
      <p:ext uri="{BB962C8B-B14F-4D97-AF65-F5344CB8AC3E}">
        <p14:creationId xmlns:p14="http://schemas.microsoft.com/office/powerpoint/2010/main" val="321432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lide Number Placeholder 42"/>
          <p:cNvSpPr txBox="1">
            <a:spLocks/>
          </p:cNvSpPr>
          <p:nvPr/>
        </p:nvSpPr>
        <p:spPr>
          <a:xfrm>
            <a:off x="11531904" y="6391413"/>
            <a:ext cx="381001" cy="2746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mtClean="0">
                <a:solidFill>
                  <a:schemeClr val="bg1"/>
                </a:solidFill>
              </a:rPr>
              <a:pPr/>
              <a:t>12</a:t>
            </a:fld>
            <a:endParaRPr lang="en-US" dirty="0">
              <a:solidFill>
                <a:schemeClr val="bg1"/>
              </a:solidFill>
            </a:endParaRPr>
          </a:p>
        </p:txBody>
      </p:sp>
      <p:grpSp>
        <p:nvGrpSpPr>
          <p:cNvPr id="94" name="Group 93"/>
          <p:cNvGrpSpPr/>
          <p:nvPr/>
        </p:nvGrpSpPr>
        <p:grpSpPr>
          <a:xfrm>
            <a:off x="8200597" y="559216"/>
            <a:ext cx="3096440" cy="1926872"/>
            <a:chOff x="8184260" y="683203"/>
            <a:chExt cx="3096440" cy="1926872"/>
          </a:xfrm>
        </p:grpSpPr>
        <p:grpSp>
          <p:nvGrpSpPr>
            <p:cNvPr id="95" name="Группа 83"/>
            <p:cNvGrpSpPr/>
            <p:nvPr/>
          </p:nvGrpSpPr>
          <p:grpSpPr>
            <a:xfrm>
              <a:off x="9568281" y="683203"/>
              <a:ext cx="382682" cy="377576"/>
              <a:chOff x="5834063" y="3213100"/>
              <a:chExt cx="2260601" cy="2230438"/>
            </a:xfrm>
            <a:solidFill>
              <a:schemeClr val="accent3"/>
            </a:solidFill>
          </p:grpSpPr>
          <p:sp>
            <p:nvSpPr>
              <p:cNvPr id="103" name="Freeform 72"/>
              <p:cNvSpPr>
                <a:spLocks/>
              </p:cNvSpPr>
              <p:nvPr/>
            </p:nvSpPr>
            <p:spPr bwMode="auto">
              <a:xfrm>
                <a:off x="6804026" y="3827463"/>
                <a:ext cx="660400" cy="677863"/>
              </a:xfrm>
              <a:custGeom>
                <a:avLst/>
                <a:gdLst>
                  <a:gd name="T0" fmla="*/ 1247 w 1247"/>
                  <a:gd name="T1" fmla="*/ 0 h 1279"/>
                  <a:gd name="T2" fmla="*/ 634 w 1247"/>
                  <a:gd name="T3" fmla="*/ 1099 h 1279"/>
                  <a:gd name="T4" fmla="*/ 633 w 1247"/>
                  <a:gd name="T5" fmla="*/ 1097 h 1279"/>
                  <a:gd name="T6" fmla="*/ 610 w 1247"/>
                  <a:gd name="T7" fmla="*/ 1136 h 1279"/>
                  <a:gd name="T8" fmla="*/ 582 w 1247"/>
                  <a:gd name="T9" fmla="*/ 1171 h 1279"/>
                  <a:gd name="T10" fmla="*/ 548 w 1247"/>
                  <a:gd name="T11" fmla="*/ 1202 h 1279"/>
                  <a:gd name="T12" fmla="*/ 512 w 1247"/>
                  <a:gd name="T13" fmla="*/ 1228 h 1279"/>
                  <a:gd name="T14" fmla="*/ 471 w 1247"/>
                  <a:gd name="T15" fmla="*/ 1250 h 1279"/>
                  <a:gd name="T16" fmla="*/ 428 w 1247"/>
                  <a:gd name="T17" fmla="*/ 1266 h 1279"/>
                  <a:gd name="T18" fmla="*/ 384 w 1247"/>
                  <a:gd name="T19" fmla="*/ 1277 h 1279"/>
                  <a:gd name="T20" fmla="*/ 335 w 1247"/>
                  <a:gd name="T21" fmla="*/ 1279 h 1279"/>
                  <a:gd name="T22" fmla="*/ 285 w 1247"/>
                  <a:gd name="T23" fmla="*/ 1275 h 1279"/>
                  <a:gd name="T24" fmla="*/ 238 w 1247"/>
                  <a:gd name="T25" fmla="*/ 1266 h 1279"/>
                  <a:gd name="T26" fmla="*/ 194 w 1247"/>
                  <a:gd name="T27" fmla="*/ 1248 h 1279"/>
                  <a:gd name="T28" fmla="*/ 152 w 1247"/>
                  <a:gd name="T29" fmla="*/ 1226 h 1279"/>
                  <a:gd name="T30" fmla="*/ 116 w 1247"/>
                  <a:gd name="T31" fmla="*/ 1198 h 1279"/>
                  <a:gd name="T32" fmla="*/ 82 w 1247"/>
                  <a:gd name="T33" fmla="*/ 1164 h 1279"/>
                  <a:gd name="T34" fmla="*/ 54 w 1247"/>
                  <a:gd name="T35" fmla="*/ 1128 h 1279"/>
                  <a:gd name="T36" fmla="*/ 31 w 1247"/>
                  <a:gd name="T37" fmla="*/ 1086 h 1279"/>
                  <a:gd name="T38" fmla="*/ 13 w 1247"/>
                  <a:gd name="T39" fmla="*/ 1042 h 1279"/>
                  <a:gd name="T40" fmla="*/ 3 w 1247"/>
                  <a:gd name="T41" fmla="*/ 995 h 1279"/>
                  <a:gd name="T42" fmla="*/ 0 w 1247"/>
                  <a:gd name="T43" fmla="*/ 946 h 1279"/>
                  <a:gd name="T44" fmla="*/ 4 w 1247"/>
                  <a:gd name="T45" fmla="*/ 894 h 1279"/>
                  <a:gd name="T46" fmla="*/ 16 w 1247"/>
                  <a:gd name="T47" fmla="*/ 844 h 1279"/>
                  <a:gd name="T48" fmla="*/ 35 w 1247"/>
                  <a:gd name="T49" fmla="*/ 797 h 1279"/>
                  <a:gd name="T50" fmla="*/ 61 w 1247"/>
                  <a:gd name="T51" fmla="*/ 755 h 1279"/>
                  <a:gd name="T52" fmla="*/ 93 w 1247"/>
                  <a:gd name="T53" fmla="*/ 717 h 1279"/>
                  <a:gd name="T54" fmla="*/ 131 w 1247"/>
                  <a:gd name="T55" fmla="*/ 684 h 1279"/>
                  <a:gd name="T56" fmla="*/ 171 w 1247"/>
                  <a:gd name="T57" fmla="*/ 656 h 1279"/>
                  <a:gd name="T58" fmla="*/ 171 w 1247"/>
                  <a:gd name="T59" fmla="*/ 656 h 1279"/>
                  <a:gd name="T60" fmla="*/ 1247 w 1247"/>
                  <a:gd name="T61"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7" h="1279">
                    <a:moveTo>
                      <a:pt x="1247" y="0"/>
                    </a:moveTo>
                    <a:lnTo>
                      <a:pt x="634" y="1099"/>
                    </a:lnTo>
                    <a:lnTo>
                      <a:pt x="633" y="1097"/>
                    </a:lnTo>
                    <a:lnTo>
                      <a:pt x="610" y="1136"/>
                    </a:lnTo>
                    <a:lnTo>
                      <a:pt x="582" y="1171"/>
                    </a:lnTo>
                    <a:lnTo>
                      <a:pt x="548" y="1202"/>
                    </a:lnTo>
                    <a:lnTo>
                      <a:pt x="512" y="1228"/>
                    </a:lnTo>
                    <a:lnTo>
                      <a:pt x="471" y="1250"/>
                    </a:lnTo>
                    <a:lnTo>
                      <a:pt x="428" y="1266"/>
                    </a:lnTo>
                    <a:lnTo>
                      <a:pt x="384" y="1277"/>
                    </a:lnTo>
                    <a:lnTo>
                      <a:pt x="335" y="1279"/>
                    </a:lnTo>
                    <a:lnTo>
                      <a:pt x="285" y="1275"/>
                    </a:lnTo>
                    <a:lnTo>
                      <a:pt x="238" y="1266"/>
                    </a:lnTo>
                    <a:lnTo>
                      <a:pt x="194" y="1248"/>
                    </a:lnTo>
                    <a:lnTo>
                      <a:pt x="152" y="1226"/>
                    </a:lnTo>
                    <a:lnTo>
                      <a:pt x="116" y="1198"/>
                    </a:lnTo>
                    <a:lnTo>
                      <a:pt x="82" y="1164"/>
                    </a:lnTo>
                    <a:lnTo>
                      <a:pt x="54" y="1128"/>
                    </a:lnTo>
                    <a:lnTo>
                      <a:pt x="31" y="1086"/>
                    </a:lnTo>
                    <a:lnTo>
                      <a:pt x="13" y="1042"/>
                    </a:lnTo>
                    <a:lnTo>
                      <a:pt x="3" y="995"/>
                    </a:lnTo>
                    <a:lnTo>
                      <a:pt x="0" y="946"/>
                    </a:lnTo>
                    <a:lnTo>
                      <a:pt x="4" y="894"/>
                    </a:lnTo>
                    <a:lnTo>
                      <a:pt x="16" y="844"/>
                    </a:lnTo>
                    <a:lnTo>
                      <a:pt x="35" y="797"/>
                    </a:lnTo>
                    <a:lnTo>
                      <a:pt x="61" y="755"/>
                    </a:lnTo>
                    <a:lnTo>
                      <a:pt x="93" y="717"/>
                    </a:lnTo>
                    <a:lnTo>
                      <a:pt x="131" y="684"/>
                    </a:lnTo>
                    <a:lnTo>
                      <a:pt x="171" y="656"/>
                    </a:lnTo>
                    <a:lnTo>
                      <a:pt x="171" y="656"/>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73"/>
              <p:cNvSpPr>
                <a:spLocks/>
              </p:cNvSpPr>
              <p:nvPr/>
            </p:nvSpPr>
            <p:spPr bwMode="auto">
              <a:xfrm>
                <a:off x="7011988" y="3213100"/>
                <a:ext cx="685800" cy="463550"/>
              </a:xfrm>
              <a:custGeom>
                <a:avLst/>
                <a:gdLst>
                  <a:gd name="T0" fmla="*/ 0 w 1296"/>
                  <a:gd name="T1" fmla="*/ 0 h 876"/>
                  <a:gd name="T2" fmla="*/ 0 w 1296"/>
                  <a:gd name="T3" fmla="*/ 0 h 876"/>
                  <a:gd name="T4" fmla="*/ 125 w 1296"/>
                  <a:gd name="T5" fmla="*/ 11 h 876"/>
                  <a:gd name="T6" fmla="*/ 248 w 1296"/>
                  <a:gd name="T7" fmla="*/ 27 h 876"/>
                  <a:gd name="T8" fmla="*/ 368 w 1296"/>
                  <a:gd name="T9" fmla="*/ 51 h 876"/>
                  <a:gd name="T10" fmla="*/ 485 w 1296"/>
                  <a:gd name="T11" fmla="*/ 81 h 876"/>
                  <a:gd name="T12" fmla="*/ 599 w 1296"/>
                  <a:gd name="T13" fmla="*/ 117 h 876"/>
                  <a:gd name="T14" fmla="*/ 710 w 1296"/>
                  <a:gd name="T15" fmla="*/ 158 h 876"/>
                  <a:gd name="T16" fmla="*/ 816 w 1296"/>
                  <a:gd name="T17" fmla="*/ 205 h 876"/>
                  <a:gd name="T18" fmla="*/ 920 w 1296"/>
                  <a:gd name="T19" fmla="*/ 257 h 876"/>
                  <a:gd name="T20" fmla="*/ 1019 w 1296"/>
                  <a:gd name="T21" fmla="*/ 315 h 876"/>
                  <a:gd name="T22" fmla="*/ 1115 w 1296"/>
                  <a:gd name="T23" fmla="*/ 378 h 876"/>
                  <a:gd name="T24" fmla="*/ 1208 w 1296"/>
                  <a:gd name="T25" fmla="*/ 446 h 876"/>
                  <a:gd name="T26" fmla="*/ 1296 w 1296"/>
                  <a:gd name="T27" fmla="*/ 518 h 876"/>
                  <a:gd name="T28" fmla="*/ 922 w 1296"/>
                  <a:gd name="T29" fmla="*/ 876 h 876"/>
                  <a:gd name="T30" fmla="*/ 865 w 1296"/>
                  <a:gd name="T31" fmla="*/ 829 h 876"/>
                  <a:gd name="T32" fmla="*/ 807 w 1296"/>
                  <a:gd name="T33" fmla="*/ 785 h 876"/>
                  <a:gd name="T34" fmla="*/ 747 w 1296"/>
                  <a:gd name="T35" fmla="*/ 744 h 876"/>
                  <a:gd name="T36" fmla="*/ 687 w 1296"/>
                  <a:gd name="T37" fmla="*/ 706 h 876"/>
                  <a:gd name="T38" fmla="*/ 623 w 1296"/>
                  <a:gd name="T39" fmla="*/ 671 h 876"/>
                  <a:gd name="T40" fmla="*/ 559 w 1296"/>
                  <a:gd name="T41" fmla="*/ 639 h 876"/>
                  <a:gd name="T42" fmla="*/ 491 w 1296"/>
                  <a:gd name="T43" fmla="*/ 609 h 876"/>
                  <a:gd name="T44" fmla="*/ 420 w 1296"/>
                  <a:gd name="T45" fmla="*/ 584 h 876"/>
                  <a:gd name="T46" fmla="*/ 346 w 1296"/>
                  <a:gd name="T47" fmla="*/ 561 h 876"/>
                  <a:gd name="T48" fmla="*/ 267 w 1296"/>
                  <a:gd name="T49" fmla="*/ 542 h 876"/>
                  <a:gd name="T50" fmla="*/ 183 w 1296"/>
                  <a:gd name="T51" fmla="*/ 526 h 876"/>
                  <a:gd name="T52" fmla="*/ 94 w 1296"/>
                  <a:gd name="T53" fmla="*/ 514 h 876"/>
                  <a:gd name="T54" fmla="*/ 0 w 1296"/>
                  <a:gd name="T55" fmla="*/ 506 h 876"/>
                  <a:gd name="T56" fmla="*/ 0 w 1296"/>
                  <a:gd name="T5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6" h="876">
                    <a:moveTo>
                      <a:pt x="0" y="0"/>
                    </a:moveTo>
                    <a:lnTo>
                      <a:pt x="0" y="0"/>
                    </a:lnTo>
                    <a:lnTo>
                      <a:pt x="125" y="11"/>
                    </a:lnTo>
                    <a:lnTo>
                      <a:pt x="248" y="27"/>
                    </a:lnTo>
                    <a:lnTo>
                      <a:pt x="368" y="51"/>
                    </a:lnTo>
                    <a:lnTo>
                      <a:pt x="485" y="81"/>
                    </a:lnTo>
                    <a:lnTo>
                      <a:pt x="599" y="117"/>
                    </a:lnTo>
                    <a:lnTo>
                      <a:pt x="710" y="158"/>
                    </a:lnTo>
                    <a:lnTo>
                      <a:pt x="816" y="205"/>
                    </a:lnTo>
                    <a:lnTo>
                      <a:pt x="920" y="257"/>
                    </a:lnTo>
                    <a:lnTo>
                      <a:pt x="1019" y="315"/>
                    </a:lnTo>
                    <a:lnTo>
                      <a:pt x="1115" y="378"/>
                    </a:lnTo>
                    <a:lnTo>
                      <a:pt x="1208" y="446"/>
                    </a:lnTo>
                    <a:lnTo>
                      <a:pt x="1296" y="518"/>
                    </a:lnTo>
                    <a:lnTo>
                      <a:pt x="922" y="876"/>
                    </a:lnTo>
                    <a:lnTo>
                      <a:pt x="865" y="829"/>
                    </a:lnTo>
                    <a:lnTo>
                      <a:pt x="807" y="785"/>
                    </a:lnTo>
                    <a:lnTo>
                      <a:pt x="747" y="744"/>
                    </a:lnTo>
                    <a:lnTo>
                      <a:pt x="687" y="706"/>
                    </a:lnTo>
                    <a:lnTo>
                      <a:pt x="623" y="671"/>
                    </a:lnTo>
                    <a:lnTo>
                      <a:pt x="559" y="639"/>
                    </a:lnTo>
                    <a:lnTo>
                      <a:pt x="491" y="609"/>
                    </a:lnTo>
                    <a:lnTo>
                      <a:pt x="420" y="584"/>
                    </a:lnTo>
                    <a:lnTo>
                      <a:pt x="346" y="561"/>
                    </a:lnTo>
                    <a:lnTo>
                      <a:pt x="267" y="542"/>
                    </a:lnTo>
                    <a:lnTo>
                      <a:pt x="183" y="526"/>
                    </a:lnTo>
                    <a:lnTo>
                      <a:pt x="94" y="514"/>
                    </a:lnTo>
                    <a:lnTo>
                      <a:pt x="0" y="50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74"/>
              <p:cNvSpPr>
                <a:spLocks/>
              </p:cNvSpPr>
              <p:nvPr/>
            </p:nvSpPr>
            <p:spPr bwMode="auto">
              <a:xfrm>
                <a:off x="7616826" y="3578225"/>
                <a:ext cx="477838" cy="666750"/>
              </a:xfrm>
              <a:custGeom>
                <a:avLst/>
                <a:gdLst>
                  <a:gd name="T0" fmla="*/ 361 w 903"/>
                  <a:gd name="T1" fmla="*/ 0 h 1259"/>
                  <a:gd name="T2" fmla="*/ 435 w 903"/>
                  <a:gd name="T3" fmla="*/ 85 h 1259"/>
                  <a:gd name="T4" fmla="*/ 505 w 903"/>
                  <a:gd name="T5" fmla="*/ 175 h 1259"/>
                  <a:gd name="T6" fmla="*/ 571 w 903"/>
                  <a:gd name="T7" fmla="*/ 269 h 1259"/>
                  <a:gd name="T8" fmla="*/ 631 w 903"/>
                  <a:gd name="T9" fmla="*/ 365 h 1259"/>
                  <a:gd name="T10" fmla="*/ 686 w 903"/>
                  <a:gd name="T11" fmla="*/ 464 h 1259"/>
                  <a:gd name="T12" fmla="*/ 734 w 903"/>
                  <a:gd name="T13" fmla="*/ 567 h 1259"/>
                  <a:gd name="T14" fmla="*/ 777 w 903"/>
                  <a:gd name="T15" fmla="*/ 673 h 1259"/>
                  <a:gd name="T16" fmla="*/ 815 w 903"/>
                  <a:gd name="T17" fmla="*/ 783 h 1259"/>
                  <a:gd name="T18" fmla="*/ 846 w 903"/>
                  <a:gd name="T19" fmla="*/ 896 h 1259"/>
                  <a:gd name="T20" fmla="*/ 872 w 903"/>
                  <a:gd name="T21" fmla="*/ 1014 h 1259"/>
                  <a:gd name="T22" fmla="*/ 891 w 903"/>
                  <a:gd name="T23" fmla="*/ 1135 h 1259"/>
                  <a:gd name="T24" fmla="*/ 903 w 903"/>
                  <a:gd name="T25" fmla="*/ 1259 h 1259"/>
                  <a:gd name="T26" fmla="*/ 392 w 903"/>
                  <a:gd name="T27" fmla="*/ 1259 h 1259"/>
                  <a:gd name="T28" fmla="*/ 380 w 903"/>
                  <a:gd name="T29" fmla="*/ 1159 h 1259"/>
                  <a:gd name="T30" fmla="*/ 360 w 903"/>
                  <a:gd name="T31" fmla="*/ 1060 h 1259"/>
                  <a:gd name="T32" fmla="*/ 334 w 903"/>
                  <a:gd name="T33" fmla="*/ 962 h 1259"/>
                  <a:gd name="T34" fmla="*/ 303 w 903"/>
                  <a:gd name="T35" fmla="*/ 867 h 1259"/>
                  <a:gd name="T36" fmla="*/ 266 w 903"/>
                  <a:gd name="T37" fmla="*/ 773 h 1259"/>
                  <a:gd name="T38" fmla="*/ 223 w 903"/>
                  <a:gd name="T39" fmla="*/ 684 h 1259"/>
                  <a:gd name="T40" fmla="*/ 175 w 903"/>
                  <a:gd name="T41" fmla="*/ 595 h 1259"/>
                  <a:gd name="T42" fmla="*/ 122 w 903"/>
                  <a:gd name="T43" fmla="*/ 512 h 1259"/>
                  <a:gd name="T44" fmla="*/ 64 w 903"/>
                  <a:gd name="T45" fmla="*/ 432 h 1259"/>
                  <a:gd name="T46" fmla="*/ 0 w 903"/>
                  <a:gd name="T47" fmla="*/ 356 h 1259"/>
                  <a:gd name="T48" fmla="*/ 361 w 903"/>
                  <a:gd name="T4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1259">
                    <a:moveTo>
                      <a:pt x="361" y="0"/>
                    </a:moveTo>
                    <a:lnTo>
                      <a:pt x="435" y="85"/>
                    </a:lnTo>
                    <a:lnTo>
                      <a:pt x="505" y="175"/>
                    </a:lnTo>
                    <a:lnTo>
                      <a:pt x="571" y="269"/>
                    </a:lnTo>
                    <a:lnTo>
                      <a:pt x="631" y="365"/>
                    </a:lnTo>
                    <a:lnTo>
                      <a:pt x="686" y="464"/>
                    </a:lnTo>
                    <a:lnTo>
                      <a:pt x="734" y="567"/>
                    </a:lnTo>
                    <a:lnTo>
                      <a:pt x="777" y="673"/>
                    </a:lnTo>
                    <a:lnTo>
                      <a:pt x="815" y="783"/>
                    </a:lnTo>
                    <a:lnTo>
                      <a:pt x="846" y="896"/>
                    </a:lnTo>
                    <a:lnTo>
                      <a:pt x="872" y="1014"/>
                    </a:lnTo>
                    <a:lnTo>
                      <a:pt x="891" y="1135"/>
                    </a:lnTo>
                    <a:lnTo>
                      <a:pt x="903" y="1259"/>
                    </a:lnTo>
                    <a:lnTo>
                      <a:pt x="392" y="1259"/>
                    </a:lnTo>
                    <a:lnTo>
                      <a:pt x="380" y="1159"/>
                    </a:lnTo>
                    <a:lnTo>
                      <a:pt x="360" y="1060"/>
                    </a:lnTo>
                    <a:lnTo>
                      <a:pt x="334" y="962"/>
                    </a:lnTo>
                    <a:lnTo>
                      <a:pt x="303" y="867"/>
                    </a:lnTo>
                    <a:lnTo>
                      <a:pt x="266" y="773"/>
                    </a:lnTo>
                    <a:lnTo>
                      <a:pt x="223" y="684"/>
                    </a:lnTo>
                    <a:lnTo>
                      <a:pt x="175" y="595"/>
                    </a:lnTo>
                    <a:lnTo>
                      <a:pt x="122" y="512"/>
                    </a:lnTo>
                    <a:lnTo>
                      <a:pt x="64" y="432"/>
                    </a:lnTo>
                    <a:lnTo>
                      <a:pt x="0" y="356"/>
                    </a:lnTo>
                    <a:lnTo>
                      <a:pt x="3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 name="Freeform 75"/>
              <p:cNvSpPr>
                <a:spLocks/>
              </p:cNvSpPr>
              <p:nvPr/>
            </p:nvSpPr>
            <p:spPr bwMode="auto">
              <a:xfrm>
                <a:off x="5834063" y="3213100"/>
                <a:ext cx="2260600" cy="2230438"/>
              </a:xfrm>
              <a:custGeom>
                <a:avLst/>
                <a:gdLst>
                  <a:gd name="T0" fmla="*/ 1971 w 4274"/>
                  <a:gd name="T1" fmla="*/ 508 h 4214"/>
                  <a:gd name="T2" fmla="*/ 1666 w 4274"/>
                  <a:gd name="T3" fmla="*/ 568 h 4214"/>
                  <a:gd name="T4" fmla="*/ 1375 w 4274"/>
                  <a:gd name="T5" fmla="*/ 690 h 4214"/>
                  <a:gd name="T6" fmla="*/ 1111 w 4274"/>
                  <a:gd name="T7" fmla="*/ 869 h 4214"/>
                  <a:gd name="T8" fmla="*/ 883 w 4274"/>
                  <a:gd name="T9" fmla="*/ 1095 h 4214"/>
                  <a:gd name="T10" fmla="*/ 700 w 4274"/>
                  <a:gd name="T11" fmla="*/ 1363 h 4214"/>
                  <a:gd name="T12" fmla="*/ 573 w 4274"/>
                  <a:gd name="T13" fmla="*/ 1664 h 4214"/>
                  <a:gd name="T14" fmla="*/ 513 w 4274"/>
                  <a:gd name="T15" fmla="*/ 1992 h 4214"/>
                  <a:gd name="T16" fmla="*/ 525 w 4274"/>
                  <a:gd name="T17" fmla="*/ 2333 h 4214"/>
                  <a:gd name="T18" fmla="*/ 608 w 4274"/>
                  <a:gd name="T19" fmla="*/ 2654 h 4214"/>
                  <a:gd name="T20" fmla="*/ 755 w 4274"/>
                  <a:gd name="T21" fmla="*/ 2946 h 4214"/>
                  <a:gd name="T22" fmla="*/ 957 w 4274"/>
                  <a:gd name="T23" fmla="*/ 3201 h 4214"/>
                  <a:gd name="T24" fmla="*/ 1206 w 4274"/>
                  <a:gd name="T25" fmla="*/ 3413 h 4214"/>
                  <a:gd name="T26" fmla="*/ 1493 w 4274"/>
                  <a:gd name="T27" fmla="*/ 3573 h 4214"/>
                  <a:gd name="T28" fmla="*/ 1811 w 4274"/>
                  <a:gd name="T29" fmla="*/ 3675 h 4214"/>
                  <a:gd name="T30" fmla="*/ 2152 w 4274"/>
                  <a:gd name="T31" fmla="*/ 3710 h 4214"/>
                  <a:gd name="T32" fmla="*/ 2493 w 4274"/>
                  <a:gd name="T33" fmla="*/ 3675 h 4214"/>
                  <a:gd name="T34" fmla="*/ 2809 w 4274"/>
                  <a:gd name="T35" fmla="*/ 3572 h 4214"/>
                  <a:gd name="T36" fmla="*/ 3092 w 4274"/>
                  <a:gd name="T37" fmla="*/ 3409 h 4214"/>
                  <a:gd name="T38" fmla="*/ 3336 w 4274"/>
                  <a:gd name="T39" fmla="*/ 3195 h 4214"/>
                  <a:gd name="T40" fmla="*/ 3532 w 4274"/>
                  <a:gd name="T41" fmla="*/ 2936 h 4214"/>
                  <a:gd name="T42" fmla="*/ 3674 w 4274"/>
                  <a:gd name="T43" fmla="*/ 2641 h 4214"/>
                  <a:gd name="T44" fmla="*/ 3753 w 4274"/>
                  <a:gd name="T45" fmla="*/ 2315 h 4214"/>
                  <a:gd name="T46" fmla="*/ 4264 w 4274"/>
                  <a:gd name="T47" fmla="*/ 2333 h 4214"/>
                  <a:gd name="T48" fmla="*/ 4183 w 4274"/>
                  <a:gd name="T49" fmla="*/ 2710 h 4214"/>
                  <a:gd name="T50" fmla="*/ 4035 w 4274"/>
                  <a:gd name="T51" fmla="*/ 3063 h 4214"/>
                  <a:gd name="T52" fmla="*/ 3827 w 4274"/>
                  <a:gd name="T53" fmla="*/ 3383 h 4214"/>
                  <a:gd name="T54" fmla="*/ 3566 w 4274"/>
                  <a:gd name="T55" fmla="*/ 3662 h 4214"/>
                  <a:gd name="T56" fmla="*/ 3259 w 4274"/>
                  <a:gd name="T57" fmla="*/ 3892 h 4214"/>
                  <a:gd name="T58" fmla="*/ 2914 w 4274"/>
                  <a:gd name="T59" fmla="*/ 4066 h 4214"/>
                  <a:gd name="T60" fmla="*/ 2538 w 4274"/>
                  <a:gd name="T61" fmla="*/ 4177 h 4214"/>
                  <a:gd name="T62" fmla="*/ 2138 w 4274"/>
                  <a:gd name="T63" fmla="*/ 4214 h 4214"/>
                  <a:gd name="T64" fmla="*/ 1742 w 4274"/>
                  <a:gd name="T65" fmla="*/ 4178 h 4214"/>
                  <a:gd name="T66" fmla="*/ 1369 w 4274"/>
                  <a:gd name="T67" fmla="*/ 4072 h 4214"/>
                  <a:gd name="T68" fmla="*/ 1027 w 4274"/>
                  <a:gd name="T69" fmla="*/ 3905 h 4214"/>
                  <a:gd name="T70" fmla="*/ 722 w 4274"/>
                  <a:gd name="T71" fmla="*/ 3683 h 4214"/>
                  <a:gd name="T72" fmla="*/ 462 w 4274"/>
                  <a:gd name="T73" fmla="*/ 3411 h 4214"/>
                  <a:gd name="T74" fmla="*/ 253 w 4274"/>
                  <a:gd name="T75" fmla="*/ 3098 h 4214"/>
                  <a:gd name="T76" fmla="*/ 102 w 4274"/>
                  <a:gd name="T77" fmla="*/ 2750 h 4214"/>
                  <a:gd name="T78" fmla="*/ 17 w 4274"/>
                  <a:gd name="T79" fmla="*/ 2372 h 4214"/>
                  <a:gd name="T80" fmla="*/ 4 w 4274"/>
                  <a:gd name="T81" fmla="*/ 1974 h 4214"/>
                  <a:gd name="T82" fmla="*/ 64 w 4274"/>
                  <a:gd name="T83" fmla="*/ 1587 h 4214"/>
                  <a:gd name="T84" fmla="*/ 191 w 4274"/>
                  <a:gd name="T85" fmla="*/ 1227 h 4214"/>
                  <a:gd name="T86" fmla="*/ 377 w 4274"/>
                  <a:gd name="T87" fmla="*/ 900 h 4214"/>
                  <a:gd name="T88" fmla="*/ 616 w 4274"/>
                  <a:gd name="T89" fmla="*/ 613 h 4214"/>
                  <a:gd name="T90" fmla="*/ 902 w 4274"/>
                  <a:gd name="T91" fmla="*/ 372 h 4214"/>
                  <a:gd name="T92" fmla="*/ 1228 w 4274"/>
                  <a:gd name="T93" fmla="*/ 186 h 4214"/>
                  <a:gd name="T94" fmla="*/ 1586 w 4274"/>
                  <a:gd name="T95" fmla="*/ 59 h 4214"/>
                  <a:gd name="T96" fmla="*/ 1971 w 4274"/>
                  <a:gd name="T97" fmla="*/ 0 h 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74" h="4214">
                    <a:moveTo>
                      <a:pt x="1971" y="0"/>
                    </a:moveTo>
                    <a:lnTo>
                      <a:pt x="1971" y="0"/>
                    </a:lnTo>
                    <a:lnTo>
                      <a:pt x="1971" y="508"/>
                    </a:lnTo>
                    <a:lnTo>
                      <a:pt x="1868" y="520"/>
                    </a:lnTo>
                    <a:lnTo>
                      <a:pt x="1765" y="540"/>
                    </a:lnTo>
                    <a:lnTo>
                      <a:pt x="1666" y="568"/>
                    </a:lnTo>
                    <a:lnTo>
                      <a:pt x="1566" y="601"/>
                    </a:lnTo>
                    <a:lnTo>
                      <a:pt x="1469" y="643"/>
                    </a:lnTo>
                    <a:lnTo>
                      <a:pt x="1375" y="690"/>
                    </a:lnTo>
                    <a:lnTo>
                      <a:pt x="1283" y="743"/>
                    </a:lnTo>
                    <a:lnTo>
                      <a:pt x="1196" y="803"/>
                    </a:lnTo>
                    <a:lnTo>
                      <a:pt x="1111" y="869"/>
                    </a:lnTo>
                    <a:lnTo>
                      <a:pt x="1030" y="938"/>
                    </a:lnTo>
                    <a:lnTo>
                      <a:pt x="955" y="1015"/>
                    </a:lnTo>
                    <a:lnTo>
                      <a:pt x="883" y="1095"/>
                    </a:lnTo>
                    <a:lnTo>
                      <a:pt x="816" y="1179"/>
                    </a:lnTo>
                    <a:lnTo>
                      <a:pt x="755" y="1269"/>
                    </a:lnTo>
                    <a:lnTo>
                      <a:pt x="700" y="1363"/>
                    </a:lnTo>
                    <a:lnTo>
                      <a:pt x="651" y="1459"/>
                    </a:lnTo>
                    <a:lnTo>
                      <a:pt x="610" y="1559"/>
                    </a:lnTo>
                    <a:lnTo>
                      <a:pt x="573" y="1664"/>
                    </a:lnTo>
                    <a:lnTo>
                      <a:pt x="545" y="1769"/>
                    </a:lnTo>
                    <a:lnTo>
                      <a:pt x="525" y="1879"/>
                    </a:lnTo>
                    <a:lnTo>
                      <a:pt x="513" y="1992"/>
                    </a:lnTo>
                    <a:lnTo>
                      <a:pt x="509" y="2105"/>
                    </a:lnTo>
                    <a:lnTo>
                      <a:pt x="513" y="2220"/>
                    </a:lnTo>
                    <a:lnTo>
                      <a:pt x="525" y="2333"/>
                    </a:lnTo>
                    <a:lnTo>
                      <a:pt x="545" y="2443"/>
                    </a:lnTo>
                    <a:lnTo>
                      <a:pt x="573" y="2550"/>
                    </a:lnTo>
                    <a:lnTo>
                      <a:pt x="608" y="2654"/>
                    </a:lnTo>
                    <a:lnTo>
                      <a:pt x="650" y="2754"/>
                    </a:lnTo>
                    <a:lnTo>
                      <a:pt x="700" y="2852"/>
                    </a:lnTo>
                    <a:lnTo>
                      <a:pt x="755" y="2946"/>
                    </a:lnTo>
                    <a:lnTo>
                      <a:pt x="817" y="3035"/>
                    </a:lnTo>
                    <a:lnTo>
                      <a:pt x="884" y="3121"/>
                    </a:lnTo>
                    <a:lnTo>
                      <a:pt x="957" y="3201"/>
                    </a:lnTo>
                    <a:lnTo>
                      <a:pt x="1035" y="3278"/>
                    </a:lnTo>
                    <a:lnTo>
                      <a:pt x="1119" y="3348"/>
                    </a:lnTo>
                    <a:lnTo>
                      <a:pt x="1206" y="3413"/>
                    </a:lnTo>
                    <a:lnTo>
                      <a:pt x="1298" y="3473"/>
                    </a:lnTo>
                    <a:lnTo>
                      <a:pt x="1394" y="3526"/>
                    </a:lnTo>
                    <a:lnTo>
                      <a:pt x="1493" y="3573"/>
                    </a:lnTo>
                    <a:lnTo>
                      <a:pt x="1597" y="3615"/>
                    </a:lnTo>
                    <a:lnTo>
                      <a:pt x="1702" y="3648"/>
                    </a:lnTo>
                    <a:lnTo>
                      <a:pt x="1811" y="3675"/>
                    </a:lnTo>
                    <a:lnTo>
                      <a:pt x="1923" y="3695"/>
                    </a:lnTo>
                    <a:lnTo>
                      <a:pt x="2036" y="3706"/>
                    </a:lnTo>
                    <a:lnTo>
                      <a:pt x="2152" y="3710"/>
                    </a:lnTo>
                    <a:lnTo>
                      <a:pt x="2268" y="3706"/>
                    </a:lnTo>
                    <a:lnTo>
                      <a:pt x="2382" y="3694"/>
                    </a:lnTo>
                    <a:lnTo>
                      <a:pt x="2493" y="3675"/>
                    </a:lnTo>
                    <a:lnTo>
                      <a:pt x="2602" y="3647"/>
                    </a:lnTo>
                    <a:lnTo>
                      <a:pt x="2707" y="3612"/>
                    </a:lnTo>
                    <a:lnTo>
                      <a:pt x="2809" y="3572"/>
                    </a:lnTo>
                    <a:lnTo>
                      <a:pt x="2907" y="3524"/>
                    </a:lnTo>
                    <a:lnTo>
                      <a:pt x="3002" y="3469"/>
                    </a:lnTo>
                    <a:lnTo>
                      <a:pt x="3092" y="3409"/>
                    </a:lnTo>
                    <a:lnTo>
                      <a:pt x="3178" y="3343"/>
                    </a:lnTo>
                    <a:lnTo>
                      <a:pt x="3259" y="3271"/>
                    </a:lnTo>
                    <a:lnTo>
                      <a:pt x="3336" y="3195"/>
                    </a:lnTo>
                    <a:lnTo>
                      <a:pt x="3407" y="3113"/>
                    </a:lnTo>
                    <a:lnTo>
                      <a:pt x="3472" y="3027"/>
                    </a:lnTo>
                    <a:lnTo>
                      <a:pt x="3532" y="2936"/>
                    </a:lnTo>
                    <a:lnTo>
                      <a:pt x="3586" y="2841"/>
                    </a:lnTo>
                    <a:lnTo>
                      <a:pt x="3633" y="2742"/>
                    </a:lnTo>
                    <a:lnTo>
                      <a:pt x="3674" y="2641"/>
                    </a:lnTo>
                    <a:lnTo>
                      <a:pt x="3707" y="2535"/>
                    </a:lnTo>
                    <a:lnTo>
                      <a:pt x="3734" y="2426"/>
                    </a:lnTo>
                    <a:lnTo>
                      <a:pt x="3753" y="2315"/>
                    </a:lnTo>
                    <a:lnTo>
                      <a:pt x="3764" y="2202"/>
                    </a:lnTo>
                    <a:lnTo>
                      <a:pt x="4274" y="2202"/>
                    </a:lnTo>
                    <a:lnTo>
                      <a:pt x="4264" y="2333"/>
                    </a:lnTo>
                    <a:lnTo>
                      <a:pt x="4245" y="2460"/>
                    </a:lnTo>
                    <a:lnTo>
                      <a:pt x="4218" y="2587"/>
                    </a:lnTo>
                    <a:lnTo>
                      <a:pt x="4183" y="2710"/>
                    </a:lnTo>
                    <a:lnTo>
                      <a:pt x="4141" y="2831"/>
                    </a:lnTo>
                    <a:lnTo>
                      <a:pt x="4091" y="2948"/>
                    </a:lnTo>
                    <a:lnTo>
                      <a:pt x="4035" y="3063"/>
                    </a:lnTo>
                    <a:lnTo>
                      <a:pt x="3971" y="3173"/>
                    </a:lnTo>
                    <a:lnTo>
                      <a:pt x="3903" y="3280"/>
                    </a:lnTo>
                    <a:lnTo>
                      <a:pt x="3827" y="3383"/>
                    </a:lnTo>
                    <a:lnTo>
                      <a:pt x="3745" y="3481"/>
                    </a:lnTo>
                    <a:lnTo>
                      <a:pt x="3659" y="3573"/>
                    </a:lnTo>
                    <a:lnTo>
                      <a:pt x="3566" y="3662"/>
                    </a:lnTo>
                    <a:lnTo>
                      <a:pt x="3469" y="3745"/>
                    </a:lnTo>
                    <a:lnTo>
                      <a:pt x="3367" y="3821"/>
                    </a:lnTo>
                    <a:lnTo>
                      <a:pt x="3259" y="3892"/>
                    </a:lnTo>
                    <a:lnTo>
                      <a:pt x="3148" y="3957"/>
                    </a:lnTo>
                    <a:lnTo>
                      <a:pt x="3034" y="4015"/>
                    </a:lnTo>
                    <a:lnTo>
                      <a:pt x="2914" y="4066"/>
                    </a:lnTo>
                    <a:lnTo>
                      <a:pt x="2793" y="4110"/>
                    </a:lnTo>
                    <a:lnTo>
                      <a:pt x="2666" y="4147"/>
                    </a:lnTo>
                    <a:lnTo>
                      <a:pt x="2538" y="4177"/>
                    </a:lnTo>
                    <a:lnTo>
                      <a:pt x="2408" y="4197"/>
                    </a:lnTo>
                    <a:lnTo>
                      <a:pt x="2274" y="4210"/>
                    </a:lnTo>
                    <a:lnTo>
                      <a:pt x="2138" y="4214"/>
                    </a:lnTo>
                    <a:lnTo>
                      <a:pt x="2005" y="4210"/>
                    </a:lnTo>
                    <a:lnTo>
                      <a:pt x="1872" y="4198"/>
                    </a:lnTo>
                    <a:lnTo>
                      <a:pt x="1742" y="4178"/>
                    </a:lnTo>
                    <a:lnTo>
                      <a:pt x="1616" y="4150"/>
                    </a:lnTo>
                    <a:lnTo>
                      <a:pt x="1491" y="4115"/>
                    </a:lnTo>
                    <a:lnTo>
                      <a:pt x="1369" y="4072"/>
                    </a:lnTo>
                    <a:lnTo>
                      <a:pt x="1252" y="4024"/>
                    </a:lnTo>
                    <a:lnTo>
                      <a:pt x="1138" y="3968"/>
                    </a:lnTo>
                    <a:lnTo>
                      <a:pt x="1027" y="3905"/>
                    </a:lnTo>
                    <a:lnTo>
                      <a:pt x="921" y="3837"/>
                    </a:lnTo>
                    <a:lnTo>
                      <a:pt x="820" y="3763"/>
                    </a:lnTo>
                    <a:lnTo>
                      <a:pt x="722" y="3683"/>
                    </a:lnTo>
                    <a:lnTo>
                      <a:pt x="630" y="3597"/>
                    </a:lnTo>
                    <a:lnTo>
                      <a:pt x="542" y="3508"/>
                    </a:lnTo>
                    <a:lnTo>
                      <a:pt x="462" y="3411"/>
                    </a:lnTo>
                    <a:lnTo>
                      <a:pt x="386" y="3312"/>
                    </a:lnTo>
                    <a:lnTo>
                      <a:pt x="316" y="3208"/>
                    </a:lnTo>
                    <a:lnTo>
                      <a:pt x="253" y="3098"/>
                    </a:lnTo>
                    <a:lnTo>
                      <a:pt x="195" y="2986"/>
                    </a:lnTo>
                    <a:lnTo>
                      <a:pt x="145" y="2869"/>
                    </a:lnTo>
                    <a:lnTo>
                      <a:pt x="102" y="2750"/>
                    </a:lnTo>
                    <a:lnTo>
                      <a:pt x="66" y="2627"/>
                    </a:lnTo>
                    <a:lnTo>
                      <a:pt x="37" y="2501"/>
                    </a:lnTo>
                    <a:lnTo>
                      <a:pt x="17" y="2372"/>
                    </a:lnTo>
                    <a:lnTo>
                      <a:pt x="4" y="2240"/>
                    </a:lnTo>
                    <a:lnTo>
                      <a:pt x="0" y="2108"/>
                    </a:lnTo>
                    <a:lnTo>
                      <a:pt x="4" y="1974"/>
                    </a:lnTo>
                    <a:lnTo>
                      <a:pt x="16" y="1843"/>
                    </a:lnTo>
                    <a:lnTo>
                      <a:pt x="36" y="1713"/>
                    </a:lnTo>
                    <a:lnTo>
                      <a:pt x="64" y="1587"/>
                    </a:lnTo>
                    <a:lnTo>
                      <a:pt x="99" y="1464"/>
                    </a:lnTo>
                    <a:lnTo>
                      <a:pt x="141" y="1344"/>
                    </a:lnTo>
                    <a:lnTo>
                      <a:pt x="191" y="1227"/>
                    </a:lnTo>
                    <a:lnTo>
                      <a:pt x="246" y="1114"/>
                    </a:lnTo>
                    <a:lnTo>
                      <a:pt x="308" y="1005"/>
                    </a:lnTo>
                    <a:lnTo>
                      <a:pt x="377" y="900"/>
                    </a:lnTo>
                    <a:lnTo>
                      <a:pt x="451" y="799"/>
                    </a:lnTo>
                    <a:lnTo>
                      <a:pt x="532" y="704"/>
                    </a:lnTo>
                    <a:lnTo>
                      <a:pt x="616" y="613"/>
                    </a:lnTo>
                    <a:lnTo>
                      <a:pt x="707" y="528"/>
                    </a:lnTo>
                    <a:lnTo>
                      <a:pt x="802" y="447"/>
                    </a:lnTo>
                    <a:lnTo>
                      <a:pt x="902" y="372"/>
                    </a:lnTo>
                    <a:lnTo>
                      <a:pt x="1007" y="304"/>
                    </a:lnTo>
                    <a:lnTo>
                      <a:pt x="1115" y="241"/>
                    </a:lnTo>
                    <a:lnTo>
                      <a:pt x="1228" y="186"/>
                    </a:lnTo>
                    <a:lnTo>
                      <a:pt x="1344" y="137"/>
                    </a:lnTo>
                    <a:lnTo>
                      <a:pt x="1464" y="94"/>
                    </a:lnTo>
                    <a:lnTo>
                      <a:pt x="1586" y="59"/>
                    </a:lnTo>
                    <a:lnTo>
                      <a:pt x="1713" y="32"/>
                    </a:lnTo>
                    <a:lnTo>
                      <a:pt x="1841" y="12"/>
                    </a:lnTo>
                    <a:lnTo>
                      <a:pt x="19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83"/>
            <p:cNvGrpSpPr/>
            <p:nvPr/>
          </p:nvGrpSpPr>
          <p:grpSpPr>
            <a:xfrm>
              <a:off x="10481191" y="1238250"/>
              <a:ext cx="688972" cy="679779"/>
              <a:chOff x="5834063" y="3213100"/>
              <a:chExt cx="2260601" cy="2230438"/>
            </a:xfrm>
            <a:solidFill>
              <a:schemeClr val="bg2">
                <a:lumMod val="25000"/>
                <a:alpha val="13000"/>
              </a:schemeClr>
            </a:solidFill>
          </p:grpSpPr>
          <p:sp>
            <p:nvSpPr>
              <p:cNvPr id="99" name="Freeform 72"/>
              <p:cNvSpPr>
                <a:spLocks/>
              </p:cNvSpPr>
              <p:nvPr/>
            </p:nvSpPr>
            <p:spPr bwMode="auto">
              <a:xfrm>
                <a:off x="6804026" y="3827463"/>
                <a:ext cx="660400" cy="677863"/>
              </a:xfrm>
              <a:custGeom>
                <a:avLst/>
                <a:gdLst>
                  <a:gd name="T0" fmla="*/ 1247 w 1247"/>
                  <a:gd name="T1" fmla="*/ 0 h 1279"/>
                  <a:gd name="T2" fmla="*/ 634 w 1247"/>
                  <a:gd name="T3" fmla="*/ 1099 h 1279"/>
                  <a:gd name="T4" fmla="*/ 633 w 1247"/>
                  <a:gd name="T5" fmla="*/ 1097 h 1279"/>
                  <a:gd name="T6" fmla="*/ 610 w 1247"/>
                  <a:gd name="T7" fmla="*/ 1136 h 1279"/>
                  <a:gd name="T8" fmla="*/ 582 w 1247"/>
                  <a:gd name="T9" fmla="*/ 1171 h 1279"/>
                  <a:gd name="T10" fmla="*/ 548 w 1247"/>
                  <a:gd name="T11" fmla="*/ 1202 h 1279"/>
                  <a:gd name="T12" fmla="*/ 512 w 1247"/>
                  <a:gd name="T13" fmla="*/ 1228 h 1279"/>
                  <a:gd name="T14" fmla="*/ 471 w 1247"/>
                  <a:gd name="T15" fmla="*/ 1250 h 1279"/>
                  <a:gd name="T16" fmla="*/ 428 w 1247"/>
                  <a:gd name="T17" fmla="*/ 1266 h 1279"/>
                  <a:gd name="T18" fmla="*/ 384 w 1247"/>
                  <a:gd name="T19" fmla="*/ 1277 h 1279"/>
                  <a:gd name="T20" fmla="*/ 335 w 1247"/>
                  <a:gd name="T21" fmla="*/ 1279 h 1279"/>
                  <a:gd name="T22" fmla="*/ 285 w 1247"/>
                  <a:gd name="T23" fmla="*/ 1275 h 1279"/>
                  <a:gd name="T24" fmla="*/ 238 w 1247"/>
                  <a:gd name="T25" fmla="*/ 1266 h 1279"/>
                  <a:gd name="T26" fmla="*/ 194 w 1247"/>
                  <a:gd name="T27" fmla="*/ 1248 h 1279"/>
                  <a:gd name="T28" fmla="*/ 152 w 1247"/>
                  <a:gd name="T29" fmla="*/ 1226 h 1279"/>
                  <a:gd name="T30" fmla="*/ 116 w 1247"/>
                  <a:gd name="T31" fmla="*/ 1198 h 1279"/>
                  <a:gd name="T32" fmla="*/ 82 w 1247"/>
                  <a:gd name="T33" fmla="*/ 1164 h 1279"/>
                  <a:gd name="T34" fmla="*/ 54 w 1247"/>
                  <a:gd name="T35" fmla="*/ 1128 h 1279"/>
                  <a:gd name="T36" fmla="*/ 31 w 1247"/>
                  <a:gd name="T37" fmla="*/ 1086 h 1279"/>
                  <a:gd name="T38" fmla="*/ 13 w 1247"/>
                  <a:gd name="T39" fmla="*/ 1042 h 1279"/>
                  <a:gd name="T40" fmla="*/ 3 w 1247"/>
                  <a:gd name="T41" fmla="*/ 995 h 1279"/>
                  <a:gd name="T42" fmla="*/ 0 w 1247"/>
                  <a:gd name="T43" fmla="*/ 946 h 1279"/>
                  <a:gd name="T44" fmla="*/ 4 w 1247"/>
                  <a:gd name="T45" fmla="*/ 894 h 1279"/>
                  <a:gd name="T46" fmla="*/ 16 w 1247"/>
                  <a:gd name="T47" fmla="*/ 844 h 1279"/>
                  <a:gd name="T48" fmla="*/ 35 w 1247"/>
                  <a:gd name="T49" fmla="*/ 797 h 1279"/>
                  <a:gd name="T50" fmla="*/ 61 w 1247"/>
                  <a:gd name="T51" fmla="*/ 755 h 1279"/>
                  <a:gd name="T52" fmla="*/ 93 w 1247"/>
                  <a:gd name="T53" fmla="*/ 717 h 1279"/>
                  <a:gd name="T54" fmla="*/ 131 w 1247"/>
                  <a:gd name="T55" fmla="*/ 684 h 1279"/>
                  <a:gd name="T56" fmla="*/ 171 w 1247"/>
                  <a:gd name="T57" fmla="*/ 656 h 1279"/>
                  <a:gd name="T58" fmla="*/ 171 w 1247"/>
                  <a:gd name="T59" fmla="*/ 656 h 1279"/>
                  <a:gd name="T60" fmla="*/ 1247 w 1247"/>
                  <a:gd name="T61"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7" h="1279">
                    <a:moveTo>
                      <a:pt x="1247" y="0"/>
                    </a:moveTo>
                    <a:lnTo>
                      <a:pt x="634" y="1099"/>
                    </a:lnTo>
                    <a:lnTo>
                      <a:pt x="633" y="1097"/>
                    </a:lnTo>
                    <a:lnTo>
                      <a:pt x="610" y="1136"/>
                    </a:lnTo>
                    <a:lnTo>
                      <a:pt x="582" y="1171"/>
                    </a:lnTo>
                    <a:lnTo>
                      <a:pt x="548" y="1202"/>
                    </a:lnTo>
                    <a:lnTo>
                      <a:pt x="512" y="1228"/>
                    </a:lnTo>
                    <a:lnTo>
                      <a:pt x="471" y="1250"/>
                    </a:lnTo>
                    <a:lnTo>
                      <a:pt x="428" y="1266"/>
                    </a:lnTo>
                    <a:lnTo>
                      <a:pt x="384" y="1277"/>
                    </a:lnTo>
                    <a:lnTo>
                      <a:pt x="335" y="1279"/>
                    </a:lnTo>
                    <a:lnTo>
                      <a:pt x="285" y="1275"/>
                    </a:lnTo>
                    <a:lnTo>
                      <a:pt x="238" y="1266"/>
                    </a:lnTo>
                    <a:lnTo>
                      <a:pt x="194" y="1248"/>
                    </a:lnTo>
                    <a:lnTo>
                      <a:pt x="152" y="1226"/>
                    </a:lnTo>
                    <a:lnTo>
                      <a:pt x="116" y="1198"/>
                    </a:lnTo>
                    <a:lnTo>
                      <a:pt x="82" y="1164"/>
                    </a:lnTo>
                    <a:lnTo>
                      <a:pt x="54" y="1128"/>
                    </a:lnTo>
                    <a:lnTo>
                      <a:pt x="31" y="1086"/>
                    </a:lnTo>
                    <a:lnTo>
                      <a:pt x="13" y="1042"/>
                    </a:lnTo>
                    <a:lnTo>
                      <a:pt x="3" y="995"/>
                    </a:lnTo>
                    <a:lnTo>
                      <a:pt x="0" y="946"/>
                    </a:lnTo>
                    <a:lnTo>
                      <a:pt x="4" y="894"/>
                    </a:lnTo>
                    <a:lnTo>
                      <a:pt x="16" y="844"/>
                    </a:lnTo>
                    <a:lnTo>
                      <a:pt x="35" y="797"/>
                    </a:lnTo>
                    <a:lnTo>
                      <a:pt x="61" y="755"/>
                    </a:lnTo>
                    <a:lnTo>
                      <a:pt x="93" y="717"/>
                    </a:lnTo>
                    <a:lnTo>
                      <a:pt x="131" y="684"/>
                    </a:lnTo>
                    <a:lnTo>
                      <a:pt x="171" y="656"/>
                    </a:lnTo>
                    <a:lnTo>
                      <a:pt x="171" y="656"/>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73"/>
              <p:cNvSpPr>
                <a:spLocks/>
              </p:cNvSpPr>
              <p:nvPr/>
            </p:nvSpPr>
            <p:spPr bwMode="auto">
              <a:xfrm>
                <a:off x="7011988" y="3213100"/>
                <a:ext cx="685800" cy="463550"/>
              </a:xfrm>
              <a:custGeom>
                <a:avLst/>
                <a:gdLst>
                  <a:gd name="T0" fmla="*/ 0 w 1296"/>
                  <a:gd name="T1" fmla="*/ 0 h 876"/>
                  <a:gd name="T2" fmla="*/ 0 w 1296"/>
                  <a:gd name="T3" fmla="*/ 0 h 876"/>
                  <a:gd name="T4" fmla="*/ 125 w 1296"/>
                  <a:gd name="T5" fmla="*/ 11 h 876"/>
                  <a:gd name="T6" fmla="*/ 248 w 1296"/>
                  <a:gd name="T7" fmla="*/ 27 h 876"/>
                  <a:gd name="T8" fmla="*/ 368 w 1296"/>
                  <a:gd name="T9" fmla="*/ 51 h 876"/>
                  <a:gd name="T10" fmla="*/ 485 w 1296"/>
                  <a:gd name="T11" fmla="*/ 81 h 876"/>
                  <a:gd name="T12" fmla="*/ 599 w 1296"/>
                  <a:gd name="T13" fmla="*/ 117 h 876"/>
                  <a:gd name="T14" fmla="*/ 710 w 1296"/>
                  <a:gd name="T15" fmla="*/ 158 h 876"/>
                  <a:gd name="T16" fmla="*/ 816 w 1296"/>
                  <a:gd name="T17" fmla="*/ 205 h 876"/>
                  <a:gd name="T18" fmla="*/ 920 w 1296"/>
                  <a:gd name="T19" fmla="*/ 257 h 876"/>
                  <a:gd name="T20" fmla="*/ 1019 w 1296"/>
                  <a:gd name="T21" fmla="*/ 315 h 876"/>
                  <a:gd name="T22" fmla="*/ 1115 w 1296"/>
                  <a:gd name="T23" fmla="*/ 378 h 876"/>
                  <a:gd name="T24" fmla="*/ 1208 w 1296"/>
                  <a:gd name="T25" fmla="*/ 446 h 876"/>
                  <a:gd name="T26" fmla="*/ 1296 w 1296"/>
                  <a:gd name="T27" fmla="*/ 518 h 876"/>
                  <a:gd name="T28" fmla="*/ 922 w 1296"/>
                  <a:gd name="T29" fmla="*/ 876 h 876"/>
                  <a:gd name="T30" fmla="*/ 865 w 1296"/>
                  <a:gd name="T31" fmla="*/ 829 h 876"/>
                  <a:gd name="T32" fmla="*/ 807 w 1296"/>
                  <a:gd name="T33" fmla="*/ 785 h 876"/>
                  <a:gd name="T34" fmla="*/ 747 w 1296"/>
                  <a:gd name="T35" fmla="*/ 744 h 876"/>
                  <a:gd name="T36" fmla="*/ 687 w 1296"/>
                  <a:gd name="T37" fmla="*/ 706 h 876"/>
                  <a:gd name="T38" fmla="*/ 623 w 1296"/>
                  <a:gd name="T39" fmla="*/ 671 h 876"/>
                  <a:gd name="T40" fmla="*/ 559 w 1296"/>
                  <a:gd name="T41" fmla="*/ 639 h 876"/>
                  <a:gd name="T42" fmla="*/ 491 w 1296"/>
                  <a:gd name="T43" fmla="*/ 609 h 876"/>
                  <a:gd name="T44" fmla="*/ 420 w 1296"/>
                  <a:gd name="T45" fmla="*/ 584 h 876"/>
                  <a:gd name="T46" fmla="*/ 346 w 1296"/>
                  <a:gd name="T47" fmla="*/ 561 h 876"/>
                  <a:gd name="T48" fmla="*/ 267 w 1296"/>
                  <a:gd name="T49" fmla="*/ 542 h 876"/>
                  <a:gd name="T50" fmla="*/ 183 w 1296"/>
                  <a:gd name="T51" fmla="*/ 526 h 876"/>
                  <a:gd name="T52" fmla="*/ 94 w 1296"/>
                  <a:gd name="T53" fmla="*/ 514 h 876"/>
                  <a:gd name="T54" fmla="*/ 0 w 1296"/>
                  <a:gd name="T55" fmla="*/ 506 h 876"/>
                  <a:gd name="T56" fmla="*/ 0 w 1296"/>
                  <a:gd name="T5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6" h="876">
                    <a:moveTo>
                      <a:pt x="0" y="0"/>
                    </a:moveTo>
                    <a:lnTo>
                      <a:pt x="0" y="0"/>
                    </a:lnTo>
                    <a:lnTo>
                      <a:pt x="125" y="11"/>
                    </a:lnTo>
                    <a:lnTo>
                      <a:pt x="248" y="27"/>
                    </a:lnTo>
                    <a:lnTo>
                      <a:pt x="368" y="51"/>
                    </a:lnTo>
                    <a:lnTo>
                      <a:pt x="485" y="81"/>
                    </a:lnTo>
                    <a:lnTo>
                      <a:pt x="599" y="117"/>
                    </a:lnTo>
                    <a:lnTo>
                      <a:pt x="710" y="158"/>
                    </a:lnTo>
                    <a:lnTo>
                      <a:pt x="816" y="205"/>
                    </a:lnTo>
                    <a:lnTo>
                      <a:pt x="920" y="257"/>
                    </a:lnTo>
                    <a:lnTo>
                      <a:pt x="1019" y="315"/>
                    </a:lnTo>
                    <a:lnTo>
                      <a:pt x="1115" y="378"/>
                    </a:lnTo>
                    <a:lnTo>
                      <a:pt x="1208" y="446"/>
                    </a:lnTo>
                    <a:lnTo>
                      <a:pt x="1296" y="518"/>
                    </a:lnTo>
                    <a:lnTo>
                      <a:pt x="922" y="876"/>
                    </a:lnTo>
                    <a:lnTo>
                      <a:pt x="865" y="829"/>
                    </a:lnTo>
                    <a:lnTo>
                      <a:pt x="807" y="785"/>
                    </a:lnTo>
                    <a:lnTo>
                      <a:pt x="747" y="744"/>
                    </a:lnTo>
                    <a:lnTo>
                      <a:pt x="687" y="706"/>
                    </a:lnTo>
                    <a:lnTo>
                      <a:pt x="623" y="671"/>
                    </a:lnTo>
                    <a:lnTo>
                      <a:pt x="559" y="639"/>
                    </a:lnTo>
                    <a:lnTo>
                      <a:pt x="491" y="609"/>
                    </a:lnTo>
                    <a:lnTo>
                      <a:pt x="420" y="584"/>
                    </a:lnTo>
                    <a:lnTo>
                      <a:pt x="346" y="561"/>
                    </a:lnTo>
                    <a:lnTo>
                      <a:pt x="267" y="542"/>
                    </a:lnTo>
                    <a:lnTo>
                      <a:pt x="183" y="526"/>
                    </a:lnTo>
                    <a:lnTo>
                      <a:pt x="94" y="514"/>
                    </a:lnTo>
                    <a:lnTo>
                      <a:pt x="0" y="50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74"/>
              <p:cNvSpPr>
                <a:spLocks/>
              </p:cNvSpPr>
              <p:nvPr/>
            </p:nvSpPr>
            <p:spPr bwMode="auto">
              <a:xfrm>
                <a:off x="7616826" y="3578225"/>
                <a:ext cx="477838" cy="666750"/>
              </a:xfrm>
              <a:custGeom>
                <a:avLst/>
                <a:gdLst>
                  <a:gd name="T0" fmla="*/ 361 w 903"/>
                  <a:gd name="T1" fmla="*/ 0 h 1259"/>
                  <a:gd name="T2" fmla="*/ 435 w 903"/>
                  <a:gd name="T3" fmla="*/ 85 h 1259"/>
                  <a:gd name="T4" fmla="*/ 505 w 903"/>
                  <a:gd name="T5" fmla="*/ 175 h 1259"/>
                  <a:gd name="T6" fmla="*/ 571 w 903"/>
                  <a:gd name="T7" fmla="*/ 269 h 1259"/>
                  <a:gd name="T8" fmla="*/ 631 w 903"/>
                  <a:gd name="T9" fmla="*/ 365 h 1259"/>
                  <a:gd name="T10" fmla="*/ 686 w 903"/>
                  <a:gd name="T11" fmla="*/ 464 h 1259"/>
                  <a:gd name="T12" fmla="*/ 734 w 903"/>
                  <a:gd name="T13" fmla="*/ 567 h 1259"/>
                  <a:gd name="T14" fmla="*/ 777 w 903"/>
                  <a:gd name="T15" fmla="*/ 673 h 1259"/>
                  <a:gd name="T16" fmla="*/ 815 w 903"/>
                  <a:gd name="T17" fmla="*/ 783 h 1259"/>
                  <a:gd name="T18" fmla="*/ 846 w 903"/>
                  <a:gd name="T19" fmla="*/ 896 h 1259"/>
                  <a:gd name="T20" fmla="*/ 872 w 903"/>
                  <a:gd name="T21" fmla="*/ 1014 h 1259"/>
                  <a:gd name="T22" fmla="*/ 891 w 903"/>
                  <a:gd name="T23" fmla="*/ 1135 h 1259"/>
                  <a:gd name="T24" fmla="*/ 903 w 903"/>
                  <a:gd name="T25" fmla="*/ 1259 h 1259"/>
                  <a:gd name="T26" fmla="*/ 392 w 903"/>
                  <a:gd name="T27" fmla="*/ 1259 h 1259"/>
                  <a:gd name="T28" fmla="*/ 380 w 903"/>
                  <a:gd name="T29" fmla="*/ 1159 h 1259"/>
                  <a:gd name="T30" fmla="*/ 360 w 903"/>
                  <a:gd name="T31" fmla="*/ 1060 h 1259"/>
                  <a:gd name="T32" fmla="*/ 334 w 903"/>
                  <a:gd name="T33" fmla="*/ 962 h 1259"/>
                  <a:gd name="T34" fmla="*/ 303 w 903"/>
                  <a:gd name="T35" fmla="*/ 867 h 1259"/>
                  <a:gd name="T36" fmla="*/ 266 w 903"/>
                  <a:gd name="T37" fmla="*/ 773 h 1259"/>
                  <a:gd name="T38" fmla="*/ 223 w 903"/>
                  <a:gd name="T39" fmla="*/ 684 h 1259"/>
                  <a:gd name="T40" fmla="*/ 175 w 903"/>
                  <a:gd name="T41" fmla="*/ 595 h 1259"/>
                  <a:gd name="T42" fmla="*/ 122 w 903"/>
                  <a:gd name="T43" fmla="*/ 512 h 1259"/>
                  <a:gd name="T44" fmla="*/ 64 w 903"/>
                  <a:gd name="T45" fmla="*/ 432 h 1259"/>
                  <a:gd name="T46" fmla="*/ 0 w 903"/>
                  <a:gd name="T47" fmla="*/ 356 h 1259"/>
                  <a:gd name="T48" fmla="*/ 361 w 903"/>
                  <a:gd name="T4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1259">
                    <a:moveTo>
                      <a:pt x="361" y="0"/>
                    </a:moveTo>
                    <a:lnTo>
                      <a:pt x="435" y="85"/>
                    </a:lnTo>
                    <a:lnTo>
                      <a:pt x="505" y="175"/>
                    </a:lnTo>
                    <a:lnTo>
                      <a:pt x="571" y="269"/>
                    </a:lnTo>
                    <a:lnTo>
                      <a:pt x="631" y="365"/>
                    </a:lnTo>
                    <a:lnTo>
                      <a:pt x="686" y="464"/>
                    </a:lnTo>
                    <a:lnTo>
                      <a:pt x="734" y="567"/>
                    </a:lnTo>
                    <a:lnTo>
                      <a:pt x="777" y="673"/>
                    </a:lnTo>
                    <a:lnTo>
                      <a:pt x="815" y="783"/>
                    </a:lnTo>
                    <a:lnTo>
                      <a:pt x="846" y="896"/>
                    </a:lnTo>
                    <a:lnTo>
                      <a:pt x="872" y="1014"/>
                    </a:lnTo>
                    <a:lnTo>
                      <a:pt x="891" y="1135"/>
                    </a:lnTo>
                    <a:lnTo>
                      <a:pt x="903" y="1259"/>
                    </a:lnTo>
                    <a:lnTo>
                      <a:pt x="392" y="1259"/>
                    </a:lnTo>
                    <a:lnTo>
                      <a:pt x="380" y="1159"/>
                    </a:lnTo>
                    <a:lnTo>
                      <a:pt x="360" y="1060"/>
                    </a:lnTo>
                    <a:lnTo>
                      <a:pt x="334" y="962"/>
                    </a:lnTo>
                    <a:lnTo>
                      <a:pt x="303" y="867"/>
                    </a:lnTo>
                    <a:lnTo>
                      <a:pt x="266" y="773"/>
                    </a:lnTo>
                    <a:lnTo>
                      <a:pt x="223" y="684"/>
                    </a:lnTo>
                    <a:lnTo>
                      <a:pt x="175" y="595"/>
                    </a:lnTo>
                    <a:lnTo>
                      <a:pt x="122" y="512"/>
                    </a:lnTo>
                    <a:lnTo>
                      <a:pt x="64" y="432"/>
                    </a:lnTo>
                    <a:lnTo>
                      <a:pt x="0" y="356"/>
                    </a:lnTo>
                    <a:lnTo>
                      <a:pt x="3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75"/>
              <p:cNvSpPr>
                <a:spLocks/>
              </p:cNvSpPr>
              <p:nvPr/>
            </p:nvSpPr>
            <p:spPr bwMode="auto">
              <a:xfrm>
                <a:off x="5834063" y="3213100"/>
                <a:ext cx="2260600" cy="2230438"/>
              </a:xfrm>
              <a:custGeom>
                <a:avLst/>
                <a:gdLst>
                  <a:gd name="T0" fmla="*/ 1971 w 4274"/>
                  <a:gd name="T1" fmla="*/ 508 h 4214"/>
                  <a:gd name="T2" fmla="*/ 1666 w 4274"/>
                  <a:gd name="T3" fmla="*/ 568 h 4214"/>
                  <a:gd name="T4" fmla="*/ 1375 w 4274"/>
                  <a:gd name="T5" fmla="*/ 690 h 4214"/>
                  <a:gd name="T6" fmla="*/ 1111 w 4274"/>
                  <a:gd name="T7" fmla="*/ 869 h 4214"/>
                  <a:gd name="T8" fmla="*/ 883 w 4274"/>
                  <a:gd name="T9" fmla="*/ 1095 h 4214"/>
                  <a:gd name="T10" fmla="*/ 700 w 4274"/>
                  <a:gd name="T11" fmla="*/ 1363 h 4214"/>
                  <a:gd name="T12" fmla="*/ 573 w 4274"/>
                  <a:gd name="T13" fmla="*/ 1664 h 4214"/>
                  <a:gd name="T14" fmla="*/ 513 w 4274"/>
                  <a:gd name="T15" fmla="*/ 1992 h 4214"/>
                  <a:gd name="T16" fmla="*/ 525 w 4274"/>
                  <a:gd name="T17" fmla="*/ 2333 h 4214"/>
                  <a:gd name="T18" fmla="*/ 608 w 4274"/>
                  <a:gd name="T19" fmla="*/ 2654 h 4214"/>
                  <a:gd name="T20" fmla="*/ 755 w 4274"/>
                  <a:gd name="T21" fmla="*/ 2946 h 4214"/>
                  <a:gd name="T22" fmla="*/ 957 w 4274"/>
                  <a:gd name="T23" fmla="*/ 3201 h 4214"/>
                  <a:gd name="T24" fmla="*/ 1206 w 4274"/>
                  <a:gd name="T25" fmla="*/ 3413 h 4214"/>
                  <a:gd name="T26" fmla="*/ 1493 w 4274"/>
                  <a:gd name="T27" fmla="*/ 3573 h 4214"/>
                  <a:gd name="T28" fmla="*/ 1811 w 4274"/>
                  <a:gd name="T29" fmla="*/ 3675 h 4214"/>
                  <a:gd name="T30" fmla="*/ 2152 w 4274"/>
                  <a:gd name="T31" fmla="*/ 3710 h 4214"/>
                  <a:gd name="T32" fmla="*/ 2493 w 4274"/>
                  <a:gd name="T33" fmla="*/ 3675 h 4214"/>
                  <a:gd name="T34" fmla="*/ 2809 w 4274"/>
                  <a:gd name="T35" fmla="*/ 3572 h 4214"/>
                  <a:gd name="T36" fmla="*/ 3092 w 4274"/>
                  <a:gd name="T37" fmla="*/ 3409 h 4214"/>
                  <a:gd name="T38" fmla="*/ 3336 w 4274"/>
                  <a:gd name="T39" fmla="*/ 3195 h 4214"/>
                  <a:gd name="T40" fmla="*/ 3532 w 4274"/>
                  <a:gd name="T41" fmla="*/ 2936 h 4214"/>
                  <a:gd name="T42" fmla="*/ 3674 w 4274"/>
                  <a:gd name="T43" fmla="*/ 2641 h 4214"/>
                  <a:gd name="T44" fmla="*/ 3753 w 4274"/>
                  <a:gd name="T45" fmla="*/ 2315 h 4214"/>
                  <a:gd name="T46" fmla="*/ 4264 w 4274"/>
                  <a:gd name="T47" fmla="*/ 2333 h 4214"/>
                  <a:gd name="T48" fmla="*/ 4183 w 4274"/>
                  <a:gd name="T49" fmla="*/ 2710 h 4214"/>
                  <a:gd name="T50" fmla="*/ 4035 w 4274"/>
                  <a:gd name="T51" fmla="*/ 3063 h 4214"/>
                  <a:gd name="T52" fmla="*/ 3827 w 4274"/>
                  <a:gd name="T53" fmla="*/ 3383 h 4214"/>
                  <a:gd name="T54" fmla="*/ 3566 w 4274"/>
                  <a:gd name="T55" fmla="*/ 3662 h 4214"/>
                  <a:gd name="T56" fmla="*/ 3259 w 4274"/>
                  <a:gd name="T57" fmla="*/ 3892 h 4214"/>
                  <a:gd name="T58" fmla="*/ 2914 w 4274"/>
                  <a:gd name="T59" fmla="*/ 4066 h 4214"/>
                  <a:gd name="T60" fmla="*/ 2538 w 4274"/>
                  <a:gd name="T61" fmla="*/ 4177 h 4214"/>
                  <a:gd name="T62" fmla="*/ 2138 w 4274"/>
                  <a:gd name="T63" fmla="*/ 4214 h 4214"/>
                  <a:gd name="T64" fmla="*/ 1742 w 4274"/>
                  <a:gd name="T65" fmla="*/ 4178 h 4214"/>
                  <a:gd name="T66" fmla="*/ 1369 w 4274"/>
                  <a:gd name="T67" fmla="*/ 4072 h 4214"/>
                  <a:gd name="T68" fmla="*/ 1027 w 4274"/>
                  <a:gd name="T69" fmla="*/ 3905 h 4214"/>
                  <a:gd name="T70" fmla="*/ 722 w 4274"/>
                  <a:gd name="T71" fmla="*/ 3683 h 4214"/>
                  <a:gd name="T72" fmla="*/ 462 w 4274"/>
                  <a:gd name="T73" fmla="*/ 3411 h 4214"/>
                  <a:gd name="T74" fmla="*/ 253 w 4274"/>
                  <a:gd name="T75" fmla="*/ 3098 h 4214"/>
                  <a:gd name="T76" fmla="*/ 102 w 4274"/>
                  <a:gd name="T77" fmla="*/ 2750 h 4214"/>
                  <a:gd name="T78" fmla="*/ 17 w 4274"/>
                  <a:gd name="T79" fmla="*/ 2372 h 4214"/>
                  <a:gd name="T80" fmla="*/ 4 w 4274"/>
                  <a:gd name="T81" fmla="*/ 1974 h 4214"/>
                  <a:gd name="T82" fmla="*/ 64 w 4274"/>
                  <a:gd name="T83" fmla="*/ 1587 h 4214"/>
                  <a:gd name="T84" fmla="*/ 191 w 4274"/>
                  <a:gd name="T85" fmla="*/ 1227 h 4214"/>
                  <a:gd name="T86" fmla="*/ 377 w 4274"/>
                  <a:gd name="T87" fmla="*/ 900 h 4214"/>
                  <a:gd name="T88" fmla="*/ 616 w 4274"/>
                  <a:gd name="T89" fmla="*/ 613 h 4214"/>
                  <a:gd name="T90" fmla="*/ 902 w 4274"/>
                  <a:gd name="T91" fmla="*/ 372 h 4214"/>
                  <a:gd name="T92" fmla="*/ 1228 w 4274"/>
                  <a:gd name="T93" fmla="*/ 186 h 4214"/>
                  <a:gd name="T94" fmla="*/ 1586 w 4274"/>
                  <a:gd name="T95" fmla="*/ 59 h 4214"/>
                  <a:gd name="T96" fmla="*/ 1971 w 4274"/>
                  <a:gd name="T97" fmla="*/ 0 h 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74" h="4214">
                    <a:moveTo>
                      <a:pt x="1971" y="0"/>
                    </a:moveTo>
                    <a:lnTo>
                      <a:pt x="1971" y="0"/>
                    </a:lnTo>
                    <a:lnTo>
                      <a:pt x="1971" y="508"/>
                    </a:lnTo>
                    <a:lnTo>
                      <a:pt x="1868" y="520"/>
                    </a:lnTo>
                    <a:lnTo>
                      <a:pt x="1765" y="540"/>
                    </a:lnTo>
                    <a:lnTo>
                      <a:pt x="1666" y="568"/>
                    </a:lnTo>
                    <a:lnTo>
                      <a:pt x="1566" y="601"/>
                    </a:lnTo>
                    <a:lnTo>
                      <a:pt x="1469" y="643"/>
                    </a:lnTo>
                    <a:lnTo>
                      <a:pt x="1375" y="690"/>
                    </a:lnTo>
                    <a:lnTo>
                      <a:pt x="1283" y="743"/>
                    </a:lnTo>
                    <a:lnTo>
                      <a:pt x="1196" y="803"/>
                    </a:lnTo>
                    <a:lnTo>
                      <a:pt x="1111" y="869"/>
                    </a:lnTo>
                    <a:lnTo>
                      <a:pt x="1030" y="938"/>
                    </a:lnTo>
                    <a:lnTo>
                      <a:pt x="955" y="1015"/>
                    </a:lnTo>
                    <a:lnTo>
                      <a:pt x="883" y="1095"/>
                    </a:lnTo>
                    <a:lnTo>
                      <a:pt x="816" y="1179"/>
                    </a:lnTo>
                    <a:lnTo>
                      <a:pt x="755" y="1269"/>
                    </a:lnTo>
                    <a:lnTo>
                      <a:pt x="700" y="1363"/>
                    </a:lnTo>
                    <a:lnTo>
                      <a:pt x="651" y="1459"/>
                    </a:lnTo>
                    <a:lnTo>
                      <a:pt x="610" y="1559"/>
                    </a:lnTo>
                    <a:lnTo>
                      <a:pt x="573" y="1664"/>
                    </a:lnTo>
                    <a:lnTo>
                      <a:pt x="545" y="1769"/>
                    </a:lnTo>
                    <a:lnTo>
                      <a:pt x="525" y="1879"/>
                    </a:lnTo>
                    <a:lnTo>
                      <a:pt x="513" y="1992"/>
                    </a:lnTo>
                    <a:lnTo>
                      <a:pt x="509" y="2105"/>
                    </a:lnTo>
                    <a:lnTo>
                      <a:pt x="513" y="2220"/>
                    </a:lnTo>
                    <a:lnTo>
                      <a:pt x="525" y="2333"/>
                    </a:lnTo>
                    <a:lnTo>
                      <a:pt x="545" y="2443"/>
                    </a:lnTo>
                    <a:lnTo>
                      <a:pt x="573" y="2550"/>
                    </a:lnTo>
                    <a:lnTo>
                      <a:pt x="608" y="2654"/>
                    </a:lnTo>
                    <a:lnTo>
                      <a:pt x="650" y="2754"/>
                    </a:lnTo>
                    <a:lnTo>
                      <a:pt x="700" y="2852"/>
                    </a:lnTo>
                    <a:lnTo>
                      <a:pt x="755" y="2946"/>
                    </a:lnTo>
                    <a:lnTo>
                      <a:pt x="817" y="3035"/>
                    </a:lnTo>
                    <a:lnTo>
                      <a:pt x="884" y="3121"/>
                    </a:lnTo>
                    <a:lnTo>
                      <a:pt x="957" y="3201"/>
                    </a:lnTo>
                    <a:lnTo>
                      <a:pt x="1035" y="3278"/>
                    </a:lnTo>
                    <a:lnTo>
                      <a:pt x="1119" y="3348"/>
                    </a:lnTo>
                    <a:lnTo>
                      <a:pt x="1206" y="3413"/>
                    </a:lnTo>
                    <a:lnTo>
                      <a:pt x="1298" y="3473"/>
                    </a:lnTo>
                    <a:lnTo>
                      <a:pt x="1394" y="3526"/>
                    </a:lnTo>
                    <a:lnTo>
                      <a:pt x="1493" y="3573"/>
                    </a:lnTo>
                    <a:lnTo>
                      <a:pt x="1597" y="3615"/>
                    </a:lnTo>
                    <a:lnTo>
                      <a:pt x="1702" y="3648"/>
                    </a:lnTo>
                    <a:lnTo>
                      <a:pt x="1811" y="3675"/>
                    </a:lnTo>
                    <a:lnTo>
                      <a:pt x="1923" y="3695"/>
                    </a:lnTo>
                    <a:lnTo>
                      <a:pt x="2036" y="3706"/>
                    </a:lnTo>
                    <a:lnTo>
                      <a:pt x="2152" y="3710"/>
                    </a:lnTo>
                    <a:lnTo>
                      <a:pt x="2268" y="3706"/>
                    </a:lnTo>
                    <a:lnTo>
                      <a:pt x="2382" y="3694"/>
                    </a:lnTo>
                    <a:lnTo>
                      <a:pt x="2493" y="3675"/>
                    </a:lnTo>
                    <a:lnTo>
                      <a:pt x="2602" y="3647"/>
                    </a:lnTo>
                    <a:lnTo>
                      <a:pt x="2707" y="3612"/>
                    </a:lnTo>
                    <a:lnTo>
                      <a:pt x="2809" y="3572"/>
                    </a:lnTo>
                    <a:lnTo>
                      <a:pt x="2907" y="3524"/>
                    </a:lnTo>
                    <a:lnTo>
                      <a:pt x="3002" y="3469"/>
                    </a:lnTo>
                    <a:lnTo>
                      <a:pt x="3092" y="3409"/>
                    </a:lnTo>
                    <a:lnTo>
                      <a:pt x="3178" y="3343"/>
                    </a:lnTo>
                    <a:lnTo>
                      <a:pt x="3259" y="3271"/>
                    </a:lnTo>
                    <a:lnTo>
                      <a:pt x="3336" y="3195"/>
                    </a:lnTo>
                    <a:lnTo>
                      <a:pt x="3407" y="3113"/>
                    </a:lnTo>
                    <a:lnTo>
                      <a:pt x="3472" y="3027"/>
                    </a:lnTo>
                    <a:lnTo>
                      <a:pt x="3532" y="2936"/>
                    </a:lnTo>
                    <a:lnTo>
                      <a:pt x="3586" y="2841"/>
                    </a:lnTo>
                    <a:lnTo>
                      <a:pt x="3633" y="2742"/>
                    </a:lnTo>
                    <a:lnTo>
                      <a:pt x="3674" y="2641"/>
                    </a:lnTo>
                    <a:lnTo>
                      <a:pt x="3707" y="2535"/>
                    </a:lnTo>
                    <a:lnTo>
                      <a:pt x="3734" y="2426"/>
                    </a:lnTo>
                    <a:lnTo>
                      <a:pt x="3753" y="2315"/>
                    </a:lnTo>
                    <a:lnTo>
                      <a:pt x="3764" y="2202"/>
                    </a:lnTo>
                    <a:lnTo>
                      <a:pt x="4274" y="2202"/>
                    </a:lnTo>
                    <a:lnTo>
                      <a:pt x="4264" y="2333"/>
                    </a:lnTo>
                    <a:lnTo>
                      <a:pt x="4245" y="2460"/>
                    </a:lnTo>
                    <a:lnTo>
                      <a:pt x="4218" y="2587"/>
                    </a:lnTo>
                    <a:lnTo>
                      <a:pt x="4183" y="2710"/>
                    </a:lnTo>
                    <a:lnTo>
                      <a:pt x="4141" y="2831"/>
                    </a:lnTo>
                    <a:lnTo>
                      <a:pt x="4091" y="2948"/>
                    </a:lnTo>
                    <a:lnTo>
                      <a:pt x="4035" y="3063"/>
                    </a:lnTo>
                    <a:lnTo>
                      <a:pt x="3971" y="3173"/>
                    </a:lnTo>
                    <a:lnTo>
                      <a:pt x="3903" y="3280"/>
                    </a:lnTo>
                    <a:lnTo>
                      <a:pt x="3827" y="3383"/>
                    </a:lnTo>
                    <a:lnTo>
                      <a:pt x="3745" y="3481"/>
                    </a:lnTo>
                    <a:lnTo>
                      <a:pt x="3659" y="3573"/>
                    </a:lnTo>
                    <a:lnTo>
                      <a:pt x="3566" y="3662"/>
                    </a:lnTo>
                    <a:lnTo>
                      <a:pt x="3469" y="3745"/>
                    </a:lnTo>
                    <a:lnTo>
                      <a:pt x="3367" y="3821"/>
                    </a:lnTo>
                    <a:lnTo>
                      <a:pt x="3259" y="3892"/>
                    </a:lnTo>
                    <a:lnTo>
                      <a:pt x="3148" y="3957"/>
                    </a:lnTo>
                    <a:lnTo>
                      <a:pt x="3034" y="4015"/>
                    </a:lnTo>
                    <a:lnTo>
                      <a:pt x="2914" y="4066"/>
                    </a:lnTo>
                    <a:lnTo>
                      <a:pt x="2793" y="4110"/>
                    </a:lnTo>
                    <a:lnTo>
                      <a:pt x="2666" y="4147"/>
                    </a:lnTo>
                    <a:lnTo>
                      <a:pt x="2538" y="4177"/>
                    </a:lnTo>
                    <a:lnTo>
                      <a:pt x="2408" y="4197"/>
                    </a:lnTo>
                    <a:lnTo>
                      <a:pt x="2274" y="4210"/>
                    </a:lnTo>
                    <a:lnTo>
                      <a:pt x="2138" y="4214"/>
                    </a:lnTo>
                    <a:lnTo>
                      <a:pt x="2005" y="4210"/>
                    </a:lnTo>
                    <a:lnTo>
                      <a:pt x="1872" y="4198"/>
                    </a:lnTo>
                    <a:lnTo>
                      <a:pt x="1742" y="4178"/>
                    </a:lnTo>
                    <a:lnTo>
                      <a:pt x="1616" y="4150"/>
                    </a:lnTo>
                    <a:lnTo>
                      <a:pt x="1491" y="4115"/>
                    </a:lnTo>
                    <a:lnTo>
                      <a:pt x="1369" y="4072"/>
                    </a:lnTo>
                    <a:lnTo>
                      <a:pt x="1252" y="4024"/>
                    </a:lnTo>
                    <a:lnTo>
                      <a:pt x="1138" y="3968"/>
                    </a:lnTo>
                    <a:lnTo>
                      <a:pt x="1027" y="3905"/>
                    </a:lnTo>
                    <a:lnTo>
                      <a:pt x="921" y="3837"/>
                    </a:lnTo>
                    <a:lnTo>
                      <a:pt x="820" y="3763"/>
                    </a:lnTo>
                    <a:lnTo>
                      <a:pt x="722" y="3683"/>
                    </a:lnTo>
                    <a:lnTo>
                      <a:pt x="630" y="3597"/>
                    </a:lnTo>
                    <a:lnTo>
                      <a:pt x="542" y="3508"/>
                    </a:lnTo>
                    <a:lnTo>
                      <a:pt x="462" y="3411"/>
                    </a:lnTo>
                    <a:lnTo>
                      <a:pt x="386" y="3312"/>
                    </a:lnTo>
                    <a:lnTo>
                      <a:pt x="316" y="3208"/>
                    </a:lnTo>
                    <a:lnTo>
                      <a:pt x="253" y="3098"/>
                    </a:lnTo>
                    <a:lnTo>
                      <a:pt x="195" y="2986"/>
                    </a:lnTo>
                    <a:lnTo>
                      <a:pt x="145" y="2869"/>
                    </a:lnTo>
                    <a:lnTo>
                      <a:pt x="102" y="2750"/>
                    </a:lnTo>
                    <a:lnTo>
                      <a:pt x="66" y="2627"/>
                    </a:lnTo>
                    <a:lnTo>
                      <a:pt x="37" y="2501"/>
                    </a:lnTo>
                    <a:lnTo>
                      <a:pt x="17" y="2372"/>
                    </a:lnTo>
                    <a:lnTo>
                      <a:pt x="4" y="2240"/>
                    </a:lnTo>
                    <a:lnTo>
                      <a:pt x="0" y="2108"/>
                    </a:lnTo>
                    <a:lnTo>
                      <a:pt x="4" y="1974"/>
                    </a:lnTo>
                    <a:lnTo>
                      <a:pt x="16" y="1843"/>
                    </a:lnTo>
                    <a:lnTo>
                      <a:pt x="36" y="1713"/>
                    </a:lnTo>
                    <a:lnTo>
                      <a:pt x="64" y="1587"/>
                    </a:lnTo>
                    <a:lnTo>
                      <a:pt x="99" y="1464"/>
                    </a:lnTo>
                    <a:lnTo>
                      <a:pt x="141" y="1344"/>
                    </a:lnTo>
                    <a:lnTo>
                      <a:pt x="191" y="1227"/>
                    </a:lnTo>
                    <a:lnTo>
                      <a:pt x="246" y="1114"/>
                    </a:lnTo>
                    <a:lnTo>
                      <a:pt x="308" y="1005"/>
                    </a:lnTo>
                    <a:lnTo>
                      <a:pt x="377" y="900"/>
                    </a:lnTo>
                    <a:lnTo>
                      <a:pt x="451" y="799"/>
                    </a:lnTo>
                    <a:lnTo>
                      <a:pt x="532" y="704"/>
                    </a:lnTo>
                    <a:lnTo>
                      <a:pt x="616" y="613"/>
                    </a:lnTo>
                    <a:lnTo>
                      <a:pt x="707" y="528"/>
                    </a:lnTo>
                    <a:lnTo>
                      <a:pt x="802" y="447"/>
                    </a:lnTo>
                    <a:lnTo>
                      <a:pt x="902" y="372"/>
                    </a:lnTo>
                    <a:lnTo>
                      <a:pt x="1007" y="304"/>
                    </a:lnTo>
                    <a:lnTo>
                      <a:pt x="1115" y="241"/>
                    </a:lnTo>
                    <a:lnTo>
                      <a:pt x="1228" y="186"/>
                    </a:lnTo>
                    <a:lnTo>
                      <a:pt x="1344" y="137"/>
                    </a:lnTo>
                    <a:lnTo>
                      <a:pt x="1464" y="94"/>
                    </a:lnTo>
                    <a:lnTo>
                      <a:pt x="1586" y="59"/>
                    </a:lnTo>
                    <a:lnTo>
                      <a:pt x="1713" y="32"/>
                    </a:lnTo>
                    <a:lnTo>
                      <a:pt x="1841" y="12"/>
                    </a:lnTo>
                    <a:lnTo>
                      <a:pt x="19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7" name="TextBox 96"/>
            <p:cNvSpPr txBox="1"/>
            <p:nvPr/>
          </p:nvSpPr>
          <p:spPr>
            <a:xfrm>
              <a:off x="8738877" y="1166940"/>
              <a:ext cx="1987211" cy="246221"/>
            </a:xfrm>
            <a:prstGeom prst="rect">
              <a:avLst/>
            </a:prstGeom>
            <a:noFill/>
          </p:spPr>
          <p:txBody>
            <a:bodyPr wrap="none" lIns="0" tIns="0" rIns="0" bIns="0" rtlCol="0">
              <a:spAutoFit/>
            </a:bodyPr>
            <a:lstStyle/>
            <a:p>
              <a:pPr algn="ctr"/>
              <a:r>
                <a:rPr lang="en-US" sz="16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PRIORITY EXPRESS</a:t>
              </a:r>
            </a:p>
          </p:txBody>
        </p:sp>
        <p:sp>
          <p:nvSpPr>
            <p:cNvPr id="98" name="TextBox 97"/>
            <p:cNvSpPr txBox="1"/>
            <p:nvPr/>
          </p:nvSpPr>
          <p:spPr>
            <a:xfrm flipH="1">
              <a:off x="8184260" y="1502079"/>
              <a:ext cx="3096440" cy="1107996"/>
            </a:xfrm>
            <a:prstGeom prst="rect">
              <a:avLst/>
            </a:prstGeom>
            <a:noFill/>
          </p:spPr>
          <p:txBody>
            <a:bodyPr wrap="square" lIns="0" tIns="0" rIns="0" bIns="0"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We will Ship urgent packages around the world through Priority Express. Documents or parcels will be carefully packed, swiftly shipped and attentively cleared through customs to arrive on time to any global destination.</a:t>
              </a:r>
            </a:p>
          </p:txBody>
        </p:sp>
      </p:grpSp>
      <p:grpSp>
        <p:nvGrpSpPr>
          <p:cNvPr id="107" name="Group 106"/>
          <p:cNvGrpSpPr/>
          <p:nvPr/>
        </p:nvGrpSpPr>
        <p:grpSpPr>
          <a:xfrm>
            <a:off x="8200597" y="2643452"/>
            <a:ext cx="3096440" cy="1774537"/>
            <a:chOff x="8184260" y="2767439"/>
            <a:chExt cx="3096440" cy="1774537"/>
          </a:xfrm>
        </p:grpSpPr>
        <p:grpSp>
          <p:nvGrpSpPr>
            <p:cNvPr id="108" name="Группа 398"/>
            <p:cNvGrpSpPr/>
            <p:nvPr/>
          </p:nvGrpSpPr>
          <p:grpSpPr>
            <a:xfrm>
              <a:off x="9590116" y="2767439"/>
              <a:ext cx="339013" cy="391600"/>
              <a:chOff x="5886450" y="3211513"/>
              <a:chExt cx="1535113" cy="1773238"/>
            </a:xfrm>
            <a:solidFill>
              <a:schemeClr val="accent4"/>
            </a:solidFill>
          </p:grpSpPr>
          <p:sp>
            <p:nvSpPr>
              <p:cNvPr id="114"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9" name="Группа 398"/>
            <p:cNvGrpSpPr/>
            <p:nvPr/>
          </p:nvGrpSpPr>
          <p:grpSpPr>
            <a:xfrm>
              <a:off x="10537978" y="3311262"/>
              <a:ext cx="610351" cy="705027"/>
              <a:chOff x="5886450" y="3211513"/>
              <a:chExt cx="1535113" cy="1773238"/>
            </a:xfrm>
            <a:solidFill>
              <a:schemeClr val="bg2">
                <a:lumMod val="25000"/>
                <a:alpha val="13000"/>
              </a:schemeClr>
            </a:solidFill>
          </p:grpSpPr>
          <p:sp>
            <p:nvSpPr>
              <p:cNvPr id="112"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TextBox 109"/>
            <p:cNvSpPr txBox="1"/>
            <p:nvPr/>
          </p:nvSpPr>
          <p:spPr>
            <a:xfrm>
              <a:off x="8841629" y="3283507"/>
              <a:ext cx="1781706" cy="246221"/>
            </a:xfrm>
            <a:prstGeom prst="rect">
              <a:avLst/>
            </a:prstGeom>
            <a:noFill/>
          </p:spPr>
          <p:txBody>
            <a:bodyPr wrap="none" lIns="0" tIns="0" rIns="0" bIns="0" rtlCol="0">
              <a:spAutoFit/>
            </a:bodyPr>
            <a:lstStyle/>
            <a:p>
              <a:pPr algn="ct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SAVING EXPRESS</a:t>
              </a:r>
            </a:p>
          </p:txBody>
        </p:sp>
        <p:sp>
          <p:nvSpPr>
            <p:cNvPr id="111" name="TextBox 110"/>
            <p:cNvSpPr txBox="1"/>
            <p:nvPr/>
          </p:nvSpPr>
          <p:spPr>
            <a:xfrm flipH="1">
              <a:off x="8184260" y="3618646"/>
              <a:ext cx="3096440" cy="923330"/>
            </a:xfrm>
            <a:prstGeom prst="rect">
              <a:avLst/>
            </a:prstGeom>
            <a:noFill/>
          </p:spPr>
          <p:txBody>
            <a:bodyPr wrap="square" lIns="0" tIns="0" rIns="0" bIns="0"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For less urgent heavy packages, we will offer Eco Express, a time-definite delivery solution that enables customer to ship and send packages around the world at more economical rates than Priority Express.</a:t>
              </a:r>
            </a:p>
          </p:txBody>
        </p:sp>
      </p:grpSp>
      <p:grpSp>
        <p:nvGrpSpPr>
          <p:cNvPr id="116" name="Group 115"/>
          <p:cNvGrpSpPr/>
          <p:nvPr/>
        </p:nvGrpSpPr>
        <p:grpSpPr>
          <a:xfrm>
            <a:off x="8200597" y="4512962"/>
            <a:ext cx="3096440" cy="1825541"/>
            <a:chOff x="8184260" y="4865700"/>
            <a:chExt cx="3096440" cy="1825541"/>
          </a:xfrm>
        </p:grpSpPr>
        <p:grpSp>
          <p:nvGrpSpPr>
            <p:cNvPr id="117" name="Группа 298"/>
            <p:cNvGrpSpPr/>
            <p:nvPr/>
          </p:nvGrpSpPr>
          <p:grpSpPr>
            <a:xfrm>
              <a:off x="9562914" y="4865700"/>
              <a:ext cx="393416" cy="391274"/>
              <a:chOff x="5848350" y="3192463"/>
              <a:chExt cx="2041525" cy="2030413"/>
            </a:xfrm>
            <a:solidFill>
              <a:schemeClr val="accent5"/>
            </a:solidFill>
          </p:grpSpPr>
          <p:sp>
            <p:nvSpPr>
              <p:cNvPr id="123"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4"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8" name="Группа 298"/>
            <p:cNvGrpSpPr/>
            <p:nvPr/>
          </p:nvGrpSpPr>
          <p:grpSpPr>
            <a:xfrm>
              <a:off x="10467233" y="5409783"/>
              <a:ext cx="708297" cy="704441"/>
              <a:chOff x="5848350" y="3192463"/>
              <a:chExt cx="2041525" cy="2030413"/>
            </a:xfrm>
            <a:solidFill>
              <a:schemeClr val="bg2">
                <a:lumMod val="25000"/>
                <a:alpha val="13000"/>
              </a:schemeClr>
            </a:solidFill>
          </p:grpSpPr>
          <p:sp>
            <p:nvSpPr>
              <p:cNvPr id="121"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9" name="TextBox 118"/>
            <p:cNvSpPr txBox="1"/>
            <p:nvPr/>
          </p:nvSpPr>
          <p:spPr>
            <a:xfrm>
              <a:off x="8954482" y="5432772"/>
              <a:ext cx="1556003" cy="246221"/>
            </a:xfrm>
            <a:prstGeom prst="rect">
              <a:avLst/>
            </a:prstGeom>
            <a:noFill/>
          </p:spPr>
          <p:txBody>
            <a:bodyPr wrap="none" lIns="0" tIns="0" rIns="0" bIns="0" rtlCol="0">
              <a:spAutoFit/>
            </a:bodyPr>
            <a:lstStyle/>
            <a:p>
              <a:pPr algn="ctr"/>
              <a:r>
                <a:rPr lang="en-US" sz="1600"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MUST PROVIDE</a:t>
              </a:r>
            </a:p>
          </p:txBody>
        </p:sp>
        <p:sp>
          <p:nvSpPr>
            <p:cNvPr id="120" name="TextBox 119"/>
            <p:cNvSpPr txBox="1"/>
            <p:nvPr/>
          </p:nvSpPr>
          <p:spPr>
            <a:xfrm flipH="1">
              <a:off x="8184260" y="5767911"/>
              <a:ext cx="3096440" cy="923330"/>
            </a:xfrm>
            <a:prstGeom prst="rect">
              <a:avLst/>
            </a:prstGeom>
            <a:noFill/>
          </p:spPr>
          <p:txBody>
            <a:bodyPr wrap="square" lIns="0" tIns="0" rIns="0" bIns="0" rtlCol="0">
              <a:spAutoFit/>
            </a:bodyPr>
            <a:lstStyle/>
            <a:p>
              <a:r>
                <a:rPr lang="en-US" sz="1200" dirty="0"/>
                <a:t>- Online Shipping and real-time tracking updates.</a:t>
              </a:r>
            </a:p>
            <a:p>
              <a:r>
                <a:rPr lang="en-US" sz="1200" dirty="0"/>
                <a:t>- Proof of Delivery.</a:t>
              </a:r>
            </a:p>
            <a:p>
              <a:r>
                <a:rPr lang="en-US" sz="1200" dirty="0"/>
                <a:t>- Delivery notifications via e-mail and SMS.</a:t>
              </a:r>
            </a:p>
            <a:p>
              <a:r>
                <a:rPr lang="en-US" sz="1200" dirty="0"/>
                <a:t>- Customs clearance and a wide range of non-standard export and Clearance services.</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91" name="TextBox 90"/>
          <p:cNvSpPr txBox="1"/>
          <p:nvPr/>
        </p:nvSpPr>
        <p:spPr>
          <a:xfrm>
            <a:off x="1146488" y="612687"/>
            <a:ext cx="4317849" cy="553998"/>
          </a:xfrm>
          <a:prstGeom prst="rect">
            <a:avLst/>
          </a:prstGeom>
          <a:noFill/>
        </p:spPr>
        <p:txBody>
          <a:bodyPr wrap="none" lIns="0" tIns="0" rIns="0" bIns="0" rtlCol="0">
            <a:spAutoFit/>
          </a:bodyPr>
          <a:lstStyle/>
          <a:p>
            <a:pPr algn="ctr"/>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EXPORT EXPRESS </a:t>
            </a:r>
          </a:p>
        </p:txBody>
      </p:sp>
      <p:sp>
        <p:nvSpPr>
          <p:cNvPr id="3" name="Rectangle 2">
            <a:extLst>
              <a:ext uri="{FF2B5EF4-FFF2-40B4-BE49-F238E27FC236}">
                <a16:creationId xmlns:a16="http://schemas.microsoft.com/office/drawing/2014/main" id="{B9C8C95D-EA75-A9DB-7293-21ADBCDA7522}"/>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ECAA46C-987D-9730-557C-5B6B898B5B47}"/>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434CEC9-62BB-46B6-9811-8A65AB10E0AC}"/>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FC6FD624-45C9-4AAA-BF7D-89447624060A}"/>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09AEF465-B660-418C-BBC4-40D49B5B1E51}"/>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9CDFFF8-C7D1-470E-8BB1-9A9F856AA1F2}"/>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266D335-DA3F-44F8-82D3-3677EBBDA310}"/>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467C2F39-9B12-418E-8331-C10961CB190D}"/>
              </a:ext>
            </a:extLst>
          </p:cNvPr>
          <p:cNvGrpSpPr/>
          <p:nvPr/>
        </p:nvGrpSpPr>
        <p:grpSpPr>
          <a:xfrm>
            <a:off x="2319081" y="1972170"/>
            <a:ext cx="3096440" cy="2685555"/>
            <a:chOff x="6652640" y="3206245"/>
            <a:chExt cx="2665459" cy="2731259"/>
          </a:xfrm>
        </p:grpSpPr>
        <p:sp>
          <p:nvSpPr>
            <p:cNvPr id="131" name="Shape 85">
              <a:extLst>
                <a:ext uri="{FF2B5EF4-FFF2-40B4-BE49-F238E27FC236}">
                  <a16:creationId xmlns:a16="http://schemas.microsoft.com/office/drawing/2014/main" id="{CBBB99FD-366F-4699-A408-A69D76A5D042}"/>
                </a:ext>
              </a:extLst>
            </p:cNvPr>
            <p:cNvSpPr/>
            <p:nvPr/>
          </p:nvSpPr>
          <p:spPr>
            <a:xfrm>
              <a:off x="6652640" y="5113977"/>
              <a:ext cx="2328899" cy="823527"/>
            </a:xfrm>
            <a:custGeom>
              <a:avLst/>
              <a:gdLst/>
              <a:ahLst/>
              <a:cxnLst>
                <a:cxn ang="0">
                  <a:pos x="wd2" y="hd2"/>
                </a:cxn>
                <a:cxn ang="5400000">
                  <a:pos x="wd2" y="hd2"/>
                </a:cxn>
                <a:cxn ang="10800000">
                  <a:pos x="wd2" y="hd2"/>
                </a:cxn>
                <a:cxn ang="16200000">
                  <a:pos x="wd2" y="hd2"/>
                </a:cxn>
              </a:cxnLst>
              <a:rect l="0" t="0" r="r" b="b"/>
              <a:pathLst>
                <a:path w="21600" h="21600" extrusionOk="0">
                  <a:moveTo>
                    <a:pt x="0" y="16315"/>
                  </a:moveTo>
                  <a:lnTo>
                    <a:pt x="13404" y="21600"/>
                  </a:lnTo>
                  <a:lnTo>
                    <a:pt x="21600" y="5285"/>
                  </a:lnTo>
                  <a:lnTo>
                    <a:pt x="8196" y="0"/>
                  </a:lnTo>
                  <a:cubicBezTo>
                    <a:pt x="8196" y="0"/>
                    <a:pt x="0" y="16315"/>
                    <a:pt x="0" y="16315"/>
                  </a:cubicBezTo>
                  <a:close/>
                </a:path>
              </a:pathLst>
            </a:custGeom>
            <a:gradFill>
              <a:gsLst>
                <a:gs pos="48000">
                  <a:srgbClr val="FEFEFE">
                    <a:alpha val="0"/>
                  </a:srgbClr>
                </a:gs>
                <a:gs pos="100000">
                  <a:schemeClr val="tx1">
                    <a:alpha val="30000"/>
                  </a:schemeClr>
                </a:gs>
              </a:gsLst>
              <a:lin ang="16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132" name="Group 131">
              <a:extLst>
                <a:ext uri="{FF2B5EF4-FFF2-40B4-BE49-F238E27FC236}">
                  <a16:creationId xmlns:a16="http://schemas.microsoft.com/office/drawing/2014/main" id="{BF38A7F7-D20F-48CF-A944-49F4CEB77C1A}"/>
                </a:ext>
              </a:extLst>
            </p:cNvPr>
            <p:cNvGrpSpPr/>
            <p:nvPr/>
          </p:nvGrpSpPr>
          <p:grpSpPr>
            <a:xfrm>
              <a:off x="7469993" y="3206245"/>
              <a:ext cx="1848106" cy="2120712"/>
              <a:chOff x="3466982" y="178658"/>
              <a:chExt cx="4652048" cy="5338266"/>
            </a:xfrm>
          </p:grpSpPr>
          <p:sp>
            <p:nvSpPr>
              <p:cNvPr id="133" name="Shape 86">
                <a:extLst>
                  <a:ext uri="{FF2B5EF4-FFF2-40B4-BE49-F238E27FC236}">
                    <a16:creationId xmlns:a16="http://schemas.microsoft.com/office/drawing/2014/main" id="{5E10942C-4B6B-4BFC-A54C-A2BD8C1C5978}"/>
                  </a:ext>
                </a:extLst>
              </p:cNvPr>
              <p:cNvSpPr/>
              <p:nvPr/>
            </p:nvSpPr>
            <p:spPr>
              <a:xfrm>
                <a:off x="3471795" y="195991"/>
                <a:ext cx="4647235" cy="5319285"/>
              </a:xfrm>
              <a:custGeom>
                <a:avLst/>
                <a:gdLst/>
                <a:ahLst/>
                <a:cxnLst>
                  <a:cxn ang="0">
                    <a:pos x="wd2" y="hd2"/>
                  </a:cxn>
                  <a:cxn ang="5400000">
                    <a:pos x="wd2" y="hd2"/>
                  </a:cxn>
                  <a:cxn ang="10800000">
                    <a:pos x="wd2" y="hd2"/>
                  </a:cxn>
                  <a:cxn ang="16200000">
                    <a:pos x="wd2" y="hd2"/>
                  </a:cxn>
                </a:cxnLst>
                <a:rect l="0" t="0" r="r" b="b"/>
                <a:pathLst>
                  <a:path w="21600" h="21600" extrusionOk="0">
                    <a:moveTo>
                      <a:pt x="21562" y="1470"/>
                    </a:moveTo>
                    <a:lnTo>
                      <a:pt x="21600" y="1412"/>
                    </a:lnTo>
                    <a:lnTo>
                      <a:pt x="21562" y="1393"/>
                    </a:lnTo>
                    <a:lnTo>
                      <a:pt x="21562" y="1393"/>
                    </a:lnTo>
                    <a:lnTo>
                      <a:pt x="21562" y="1393"/>
                    </a:lnTo>
                    <a:lnTo>
                      <a:pt x="21525" y="1374"/>
                    </a:lnTo>
                    <a:lnTo>
                      <a:pt x="21515" y="1388"/>
                    </a:lnTo>
                    <a:lnTo>
                      <a:pt x="6698" y="0"/>
                    </a:lnTo>
                    <a:lnTo>
                      <a:pt x="39" y="5647"/>
                    </a:lnTo>
                    <a:lnTo>
                      <a:pt x="9" y="5644"/>
                    </a:lnTo>
                    <a:lnTo>
                      <a:pt x="4" y="5677"/>
                    </a:lnTo>
                    <a:lnTo>
                      <a:pt x="4" y="5677"/>
                    </a:lnTo>
                    <a:lnTo>
                      <a:pt x="4" y="5677"/>
                    </a:lnTo>
                    <a:lnTo>
                      <a:pt x="0" y="5710"/>
                    </a:lnTo>
                    <a:lnTo>
                      <a:pt x="7" y="5748"/>
                    </a:lnTo>
                    <a:lnTo>
                      <a:pt x="505" y="19525"/>
                    </a:lnTo>
                    <a:lnTo>
                      <a:pt x="17506" y="21595"/>
                    </a:lnTo>
                    <a:lnTo>
                      <a:pt x="17506" y="21600"/>
                    </a:lnTo>
                    <a:lnTo>
                      <a:pt x="17544" y="21600"/>
                    </a:lnTo>
                    <a:lnTo>
                      <a:pt x="17544" y="21600"/>
                    </a:lnTo>
                    <a:lnTo>
                      <a:pt x="17544" y="21600"/>
                    </a:lnTo>
                    <a:lnTo>
                      <a:pt x="17582" y="21600"/>
                    </a:lnTo>
                    <a:lnTo>
                      <a:pt x="17582" y="21535"/>
                    </a:lnTo>
                    <a:lnTo>
                      <a:pt x="21446" y="14935"/>
                    </a:lnTo>
                    <a:cubicBezTo>
                      <a:pt x="21446" y="14935"/>
                      <a:pt x="21562" y="1470"/>
                      <a:pt x="21562" y="1470"/>
                    </a:cubicBezTo>
                    <a:close/>
                  </a:path>
                </a:pathLst>
              </a:custGeom>
              <a:solidFill>
                <a:srgbClr val="010101">
                  <a:alpha val="4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4" name="Shape 87">
                <a:extLst>
                  <a:ext uri="{FF2B5EF4-FFF2-40B4-BE49-F238E27FC236}">
                    <a16:creationId xmlns:a16="http://schemas.microsoft.com/office/drawing/2014/main" id="{EF01E195-681C-4609-898C-A35E4F49DB00}"/>
                  </a:ext>
                </a:extLst>
              </p:cNvPr>
              <p:cNvSpPr/>
              <p:nvPr/>
            </p:nvSpPr>
            <p:spPr>
              <a:xfrm>
                <a:off x="3466982" y="178658"/>
                <a:ext cx="4638201" cy="1833955"/>
              </a:xfrm>
              <a:custGeom>
                <a:avLst/>
                <a:gdLst/>
                <a:ahLst/>
                <a:cxnLst>
                  <a:cxn ang="0">
                    <a:pos x="wd2" y="hd2"/>
                  </a:cxn>
                  <a:cxn ang="5400000">
                    <a:pos x="wd2" y="hd2"/>
                  </a:cxn>
                  <a:cxn ang="10800000">
                    <a:pos x="wd2" y="hd2"/>
                  </a:cxn>
                  <a:cxn ang="16200000">
                    <a:pos x="wd2" y="hd2"/>
                  </a:cxn>
                </a:cxnLst>
                <a:rect l="0" t="0" r="r" b="b"/>
                <a:pathLst>
                  <a:path w="21600" h="21600" extrusionOk="0">
                    <a:moveTo>
                      <a:pt x="6707" y="0"/>
                    </a:moveTo>
                    <a:lnTo>
                      <a:pt x="21600" y="4040"/>
                    </a:lnTo>
                    <a:lnTo>
                      <a:pt x="17574" y="21600"/>
                    </a:lnTo>
                    <a:lnTo>
                      <a:pt x="0" y="16465"/>
                    </a:lnTo>
                    <a:cubicBezTo>
                      <a:pt x="0" y="16465"/>
                      <a:pt x="6707" y="0"/>
                      <a:pt x="6707" y="0"/>
                    </a:cubicBezTo>
                    <a:close/>
                  </a:path>
                </a:pathLst>
              </a:custGeom>
              <a:gradFill>
                <a:gsLst>
                  <a:gs pos="0">
                    <a:schemeClr val="bg2"/>
                  </a:gs>
                  <a:gs pos="100000">
                    <a:schemeClr val="bg2">
                      <a:lumMod val="60000"/>
                      <a:lumOff val="40000"/>
                    </a:schemeClr>
                  </a:gs>
                </a:gsLst>
                <a:lin ang="2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5" name="Shape 88">
                <a:extLst>
                  <a:ext uri="{FF2B5EF4-FFF2-40B4-BE49-F238E27FC236}">
                    <a16:creationId xmlns:a16="http://schemas.microsoft.com/office/drawing/2014/main" id="{778FDCFF-525C-468A-9ABC-864F7B30D6ED}"/>
                  </a:ext>
                </a:extLst>
              </p:cNvPr>
              <p:cNvSpPr/>
              <p:nvPr/>
            </p:nvSpPr>
            <p:spPr>
              <a:xfrm>
                <a:off x="7241304" y="529129"/>
                <a:ext cx="864482" cy="4976309"/>
              </a:xfrm>
              <a:custGeom>
                <a:avLst/>
                <a:gdLst/>
                <a:ahLst/>
                <a:cxnLst>
                  <a:cxn ang="0">
                    <a:pos x="wd2" y="hd2"/>
                  </a:cxn>
                  <a:cxn ang="5400000">
                    <a:pos x="wd2" y="hd2"/>
                  </a:cxn>
                  <a:cxn ang="10800000">
                    <a:pos x="wd2" y="hd2"/>
                  </a:cxn>
                  <a:cxn ang="16200000">
                    <a:pos x="wd2" y="hd2"/>
                  </a:cxn>
                </a:cxnLst>
                <a:rect l="0" t="0" r="r" b="b"/>
                <a:pathLst>
                  <a:path w="21600" h="21600" extrusionOk="0">
                    <a:moveTo>
                      <a:pt x="0" y="6472"/>
                    </a:moveTo>
                    <a:lnTo>
                      <a:pt x="21600" y="0"/>
                    </a:lnTo>
                    <a:lnTo>
                      <a:pt x="20974" y="14476"/>
                    </a:lnTo>
                    <a:lnTo>
                      <a:pt x="0" y="21600"/>
                    </a:lnTo>
                    <a:cubicBezTo>
                      <a:pt x="0" y="21600"/>
                      <a:pt x="0" y="6472"/>
                      <a:pt x="0" y="6472"/>
                    </a:cubicBezTo>
                    <a:close/>
                  </a:path>
                </a:pathLst>
              </a:custGeom>
              <a:gradFill>
                <a:gsLst>
                  <a:gs pos="0">
                    <a:schemeClr val="bg2"/>
                  </a:gs>
                  <a:gs pos="100000">
                    <a:schemeClr val="bg2">
                      <a:lumMod val="75000"/>
                    </a:schemeClr>
                  </a:gs>
                </a:gsLst>
                <a:lin ang="4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136" name="Group 135">
                <a:extLst>
                  <a:ext uri="{FF2B5EF4-FFF2-40B4-BE49-F238E27FC236}">
                    <a16:creationId xmlns:a16="http://schemas.microsoft.com/office/drawing/2014/main" id="{226DCCA8-CB05-4EC5-B3F7-DF8DB401C925}"/>
                  </a:ext>
                </a:extLst>
              </p:cNvPr>
              <p:cNvGrpSpPr/>
              <p:nvPr/>
            </p:nvGrpSpPr>
            <p:grpSpPr>
              <a:xfrm>
                <a:off x="7214112" y="569917"/>
                <a:ext cx="880720" cy="1500403"/>
                <a:chOff x="7237905" y="525730"/>
                <a:chExt cx="880720" cy="1500403"/>
              </a:xfrm>
            </p:grpSpPr>
            <p:sp>
              <p:nvSpPr>
                <p:cNvPr id="142" name="Shape 89">
                  <a:extLst>
                    <a:ext uri="{FF2B5EF4-FFF2-40B4-BE49-F238E27FC236}">
                      <a16:creationId xmlns:a16="http://schemas.microsoft.com/office/drawing/2014/main" id="{670876AE-ABFC-4C17-86CE-302855FF7978}"/>
                    </a:ext>
                  </a:extLst>
                </p:cNvPr>
                <p:cNvSpPr/>
                <p:nvPr/>
              </p:nvSpPr>
              <p:spPr>
                <a:xfrm>
                  <a:off x="7241304" y="529129"/>
                  <a:ext cx="864482" cy="1490972"/>
                </a:xfrm>
                <a:custGeom>
                  <a:avLst/>
                  <a:gdLst/>
                  <a:ahLst/>
                  <a:cxnLst>
                    <a:cxn ang="0">
                      <a:pos x="wd2" y="hd2"/>
                    </a:cxn>
                    <a:cxn ang="5400000">
                      <a:pos x="wd2" y="hd2"/>
                    </a:cxn>
                    <a:cxn ang="10800000">
                      <a:pos x="wd2" y="hd2"/>
                    </a:cxn>
                    <a:cxn ang="16200000">
                      <a:pos x="wd2" y="hd2"/>
                    </a:cxn>
                  </a:cxnLst>
                  <a:rect l="0" t="0" r="r" b="b"/>
                  <a:pathLst>
                    <a:path w="21600" h="21600" extrusionOk="0">
                      <a:moveTo>
                        <a:pt x="189" y="20739"/>
                      </a:moveTo>
                      <a:lnTo>
                        <a:pt x="20066" y="861"/>
                      </a:lnTo>
                      <a:lnTo>
                        <a:pt x="21600" y="0"/>
                      </a:lnTo>
                      <a:lnTo>
                        <a:pt x="0" y="21600"/>
                      </a:lnTo>
                      <a:cubicBezTo>
                        <a:pt x="0" y="21600"/>
                        <a:pt x="189" y="20739"/>
                        <a:pt x="189" y="20739"/>
                      </a:cubicBezTo>
                      <a:close/>
                    </a:path>
                  </a:pathLst>
                </a:custGeom>
                <a:solidFill>
                  <a:srgbClr val="FEFEFE">
                    <a:alpha val="4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3" name="Shape 90">
                  <a:extLst>
                    <a:ext uri="{FF2B5EF4-FFF2-40B4-BE49-F238E27FC236}">
                      <a16:creationId xmlns:a16="http://schemas.microsoft.com/office/drawing/2014/main" id="{06DB341F-C8C2-4525-BCE5-C7E233C0D46E}"/>
                    </a:ext>
                  </a:extLst>
                </p:cNvPr>
                <p:cNvSpPr/>
                <p:nvPr/>
              </p:nvSpPr>
              <p:spPr>
                <a:xfrm>
                  <a:off x="7237905" y="525730"/>
                  <a:ext cx="880720" cy="1500403"/>
                </a:xfrm>
                <a:custGeom>
                  <a:avLst/>
                  <a:gdLst/>
                  <a:ahLst/>
                  <a:cxnLst>
                    <a:cxn ang="0">
                      <a:pos x="wd2" y="hd2"/>
                    </a:cxn>
                    <a:cxn ang="5400000">
                      <a:pos x="wd2" y="hd2"/>
                    </a:cxn>
                    <a:cxn ang="10800000">
                      <a:pos x="wd2" y="hd2"/>
                    </a:cxn>
                    <a:cxn ang="16200000">
                      <a:pos x="wd2" y="hd2"/>
                    </a:cxn>
                  </a:cxnLst>
                  <a:rect l="0" t="0" r="r" b="b"/>
                  <a:pathLst>
                    <a:path w="21600" h="21600" extrusionOk="0">
                      <a:moveTo>
                        <a:pt x="398" y="21600"/>
                      </a:moveTo>
                      <a:lnTo>
                        <a:pt x="0" y="21464"/>
                      </a:lnTo>
                      <a:lnTo>
                        <a:pt x="21202" y="0"/>
                      </a:lnTo>
                      <a:lnTo>
                        <a:pt x="21600" y="136"/>
                      </a:lnTo>
                      <a:cubicBezTo>
                        <a:pt x="21600" y="136"/>
                        <a:pt x="398" y="21600"/>
                        <a:pt x="398" y="2160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137" name="Shape 91">
                <a:extLst>
                  <a:ext uri="{FF2B5EF4-FFF2-40B4-BE49-F238E27FC236}">
                    <a16:creationId xmlns:a16="http://schemas.microsoft.com/office/drawing/2014/main" id="{49BDCD07-7B2B-4783-AAF9-522131067817}"/>
                  </a:ext>
                </a:extLst>
              </p:cNvPr>
              <p:cNvSpPr/>
              <p:nvPr/>
            </p:nvSpPr>
            <p:spPr>
              <a:xfrm>
                <a:off x="3466982" y="1580550"/>
                <a:ext cx="3773719" cy="3921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16" y="18785"/>
                    </a:lnTo>
                    <a:lnTo>
                      <a:pt x="0" y="0"/>
                    </a:lnTo>
                    <a:lnTo>
                      <a:pt x="21600" y="2401"/>
                    </a:lnTo>
                    <a:cubicBezTo>
                      <a:pt x="21600" y="2401"/>
                      <a:pt x="21600" y="21600"/>
                      <a:pt x="21600" y="21600"/>
                    </a:cubicBezTo>
                    <a:close/>
                  </a:path>
                </a:pathLst>
              </a:custGeom>
              <a:gradFill>
                <a:gsLst>
                  <a:gs pos="0">
                    <a:schemeClr val="bg2"/>
                  </a:gs>
                  <a:gs pos="100000">
                    <a:schemeClr val="bg2">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8" name="Shape 92">
                <a:extLst>
                  <a:ext uri="{FF2B5EF4-FFF2-40B4-BE49-F238E27FC236}">
                    <a16:creationId xmlns:a16="http://schemas.microsoft.com/office/drawing/2014/main" id="{E34A0248-0696-4CE2-96BC-1935F6B2A1DC}"/>
                  </a:ext>
                </a:extLst>
              </p:cNvPr>
              <p:cNvSpPr/>
              <p:nvPr/>
            </p:nvSpPr>
            <p:spPr>
              <a:xfrm>
                <a:off x="3466982" y="1580550"/>
                <a:ext cx="3782786" cy="39293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07" y="21600"/>
                    </a:lnTo>
                    <a:lnTo>
                      <a:pt x="21507" y="2481"/>
                    </a:lnTo>
                    <a:lnTo>
                      <a:pt x="0" y="89"/>
                    </a:lnTo>
                    <a:lnTo>
                      <a:pt x="11" y="0"/>
                    </a:lnTo>
                    <a:lnTo>
                      <a:pt x="21600" y="2401"/>
                    </a:lnTo>
                    <a:cubicBezTo>
                      <a:pt x="21600" y="2401"/>
                      <a:pt x="21600" y="21600"/>
                      <a:pt x="21600" y="21600"/>
                    </a:cubicBezTo>
                    <a:close/>
                  </a:path>
                </a:pathLst>
              </a:custGeom>
              <a:solidFill>
                <a:schemeClr val="bg2">
                  <a:lumMod val="50000"/>
                  <a:alpha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9" name="Shape 93">
                <a:extLst>
                  <a:ext uri="{FF2B5EF4-FFF2-40B4-BE49-F238E27FC236}">
                    <a16:creationId xmlns:a16="http://schemas.microsoft.com/office/drawing/2014/main" id="{1872D337-A7BA-4543-98CE-020F16C7B13D}"/>
                  </a:ext>
                </a:extLst>
              </p:cNvPr>
              <p:cNvSpPr/>
              <p:nvPr/>
            </p:nvSpPr>
            <p:spPr>
              <a:xfrm>
                <a:off x="7197013" y="2038860"/>
                <a:ext cx="31289" cy="3478064"/>
              </a:xfrm>
              <a:custGeom>
                <a:avLst/>
                <a:gdLst/>
                <a:ahLst/>
                <a:cxnLst>
                  <a:cxn ang="0">
                    <a:pos x="wd2" y="hd2"/>
                  </a:cxn>
                  <a:cxn ang="5400000">
                    <a:pos x="wd2" y="hd2"/>
                  </a:cxn>
                  <a:cxn ang="10800000">
                    <a:pos x="wd2" y="hd2"/>
                  </a:cxn>
                  <a:cxn ang="16200000">
                    <a:pos x="wd2" y="hd2"/>
                  </a:cxn>
                </a:cxnLst>
                <a:rect l="0" t="0" r="r" b="b"/>
                <a:pathLst>
                  <a:path w="21600" h="21600" extrusionOk="0">
                    <a:moveTo>
                      <a:pt x="0" y="19088"/>
                    </a:moveTo>
                    <a:lnTo>
                      <a:pt x="0" y="2303"/>
                    </a:lnTo>
                    <a:lnTo>
                      <a:pt x="21600" y="0"/>
                    </a:lnTo>
                    <a:lnTo>
                      <a:pt x="21600" y="21600"/>
                    </a:lnTo>
                    <a:cubicBezTo>
                      <a:pt x="21600" y="21600"/>
                      <a:pt x="0" y="19088"/>
                      <a:pt x="0" y="19088"/>
                    </a:cubicBezTo>
                    <a:close/>
                  </a:path>
                </a:pathLst>
              </a:custGeom>
              <a:solidFill>
                <a:schemeClr val="bg2">
                  <a:lumMod val="75000"/>
                  <a:alpha val="71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0" name="Shape 94">
                <a:extLst>
                  <a:ext uri="{FF2B5EF4-FFF2-40B4-BE49-F238E27FC236}">
                    <a16:creationId xmlns:a16="http://schemas.microsoft.com/office/drawing/2014/main" id="{37313177-34E4-4CA8-9388-1E51EEF457BE}"/>
                  </a:ext>
                </a:extLst>
              </p:cNvPr>
              <p:cNvSpPr/>
              <p:nvPr/>
            </p:nvSpPr>
            <p:spPr>
              <a:xfrm>
                <a:off x="3466982" y="1597883"/>
                <a:ext cx="3766497" cy="492157"/>
              </a:xfrm>
              <a:custGeom>
                <a:avLst/>
                <a:gdLst/>
                <a:ahLst/>
                <a:cxnLst>
                  <a:cxn ang="0">
                    <a:pos x="wd2" y="hd2"/>
                  </a:cxn>
                  <a:cxn ang="5400000">
                    <a:pos x="wd2" y="hd2"/>
                  </a:cxn>
                  <a:cxn ang="10800000">
                    <a:pos x="wd2" y="hd2"/>
                  </a:cxn>
                  <a:cxn ang="16200000">
                    <a:pos x="wd2" y="hd2"/>
                  </a:cxn>
                </a:cxnLst>
                <a:rect l="0" t="0" r="r" b="b"/>
                <a:pathLst>
                  <a:path w="21600" h="21600" extrusionOk="0">
                    <a:moveTo>
                      <a:pt x="52" y="2546"/>
                    </a:moveTo>
                    <a:lnTo>
                      <a:pt x="21358" y="21600"/>
                    </a:lnTo>
                    <a:lnTo>
                      <a:pt x="21600" y="19096"/>
                    </a:lnTo>
                    <a:lnTo>
                      <a:pt x="0" y="0"/>
                    </a:lnTo>
                    <a:cubicBezTo>
                      <a:pt x="0" y="0"/>
                      <a:pt x="52" y="2546"/>
                      <a:pt x="52" y="2546"/>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1" name="Shape 95">
                <a:extLst>
                  <a:ext uri="{FF2B5EF4-FFF2-40B4-BE49-F238E27FC236}">
                    <a16:creationId xmlns:a16="http://schemas.microsoft.com/office/drawing/2014/main" id="{5E0654FD-FE01-4667-A1AF-FFA095E179A9}"/>
                  </a:ext>
                </a:extLst>
              </p:cNvPr>
              <p:cNvSpPr/>
              <p:nvPr/>
            </p:nvSpPr>
            <p:spPr>
              <a:xfrm>
                <a:off x="3466982" y="1639280"/>
                <a:ext cx="3716557" cy="445338"/>
              </a:xfrm>
              <a:custGeom>
                <a:avLst/>
                <a:gdLst/>
                <a:ahLst/>
                <a:cxnLst>
                  <a:cxn ang="0">
                    <a:pos x="wd2" y="hd2"/>
                  </a:cxn>
                  <a:cxn ang="5400000">
                    <a:pos x="wd2" y="hd2"/>
                  </a:cxn>
                  <a:cxn ang="10800000">
                    <a:pos x="wd2" y="hd2"/>
                  </a:cxn>
                  <a:cxn ang="16200000">
                    <a:pos x="wd2" y="hd2"/>
                  </a:cxn>
                </a:cxnLst>
                <a:rect l="0" t="0" r="r" b="b"/>
                <a:pathLst>
                  <a:path w="21600" h="21600" extrusionOk="0">
                    <a:moveTo>
                      <a:pt x="21592" y="21600"/>
                    </a:moveTo>
                    <a:lnTo>
                      <a:pt x="0" y="543"/>
                    </a:lnTo>
                    <a:lnTo>
                      <a:pt x="8" y="0"/>
                    </a:lnTo>
                    <a:lnTo>
                      <a:pt x="21600" y="21057"/>
                    </a:lnTo>
                    <a:cubicBezTo>
                      <a:pt x="21600" y="21057"/>
                      <a:pt x="21592" y="21600"/>
                      <a:pt x="21592" y="2160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nvGrpSpPr>
          <p:cNvPr id="144" name="Group 143">
            <a:extLst>
              <a:ext uri="{FF2B5EF4-FFF2-40B4-BE49-F238E27FC236}">
                <a16:creationId xmlns:a16="http://schemas.microsoft.com/office/drawing/2014/main" id="{67EC43F4-594D-4EB3-8BAB-E3BFB5FA8AD1}"/>
              </a:ext>
            </a:extLst>
          </p:cNvPr>
          <p:cNvGrpSpPr/>
          <p:nvPr/>
        </p:nvGrpSpPr>
        <p:grpSpPr>
          <a:xfrm>
            <a:off x="2002214" y="2751974"/>
            <a:ext cx="2834600" cy="2154522"/>
            <a:chOff x="6652640" y="3206245"/>
            <a:chExt cx="2665459" cy="2731259"/>
          </a:xfrm>
        </p:grpSpPr>
        <p:sp>
          <p:nvSpPr>
            <p:cNvPr id="145" name="Shape 85">
              <a:extLst>
                <a:ext uri="{FF2B5EF4-FFF2-40B4-BE49-F238E27FC236}">
                  <a16:creationId xmlns:a16="http://schemas.microsoft.com/office/drawing/2014/main" id="{08F2390A-DA94-4353-833C-0F235E05F020}"/>
                </a:ext>
              </a:extLst>
            </p:cNvPr>
            <p:cNvSpPr/>
            <p:nvPr/>
          </p:nvSpPr>
          <p:spPr>
            <a:xfrm>
              <a:off x="6652640" y="5113977"/>
              <a:ext cx="2328899" cy="823527"/>
            </a:xfrm>
            <a:custGeom>
              <a:avLst/>
              <a:gdLst/>
              <a:ahLst/>
              <a:cxnLst>
                <a:cxn ang="0">
                  <a:pos x="wd2" y="hd2"/>
                </a:cxn>
                <a:cxn ang="5400000">
                  <a:pos x="wd2" y="hd2"/>
                </a:cxn>
                <a:cxn ang="10800000">
                  <a:pos x="wd2" y="hd2"/>
                </a:cxn>
                <a:cxn ang="16200000">
                  <a:pos x="wd2" y="hd2"/>
                </a:cxn>
              </a:cxnLst>
              <a:rect l="0" t="0" r="r" b="b"/>
              <a:pathLst>
                <a:path w="21600" h="21600" extrusionOk="0">
                  <a:moveTo>
                    <a:pt x="0" y="16315"/>
                  </a:moveTo>
                  <a:lnTo>
                    <a:pt x="13404" y="21600"/>
                  </a:lnTo>
                  <a:lnTo>
                    <a:pt x="21600" y="5285"/>
                  </a:lnTo>
                  <a:lnTo>
                    <a:pt x="8196" y="0"/>
                  </a:lnTo>
                  <a:cubicBezTo>
                    <a:pt x="8196" y="0"/>
                    <a:pt x="0" y="16315"/>
                    <a:pt x="0" y="16315"/>
                  </a:cubicBezTo>
                  <a:close/>
                </a:path>
              </a:pathLst>
            </a:custGeom>
            <a:gradFill>
              <a:gsLst>
                <a:gs pos="48000">
                  <a:srgbClr val="FEFEFE">
                    <a:alpha val="0"/>
                  </a:srgbClr>
                </a:gs>
                <a:gs pos="100000">
                  <a:schemeClr val="tx1">
                    <a:alpha val="30000"/>
                  </a:schemeClr>
                </a:gs>
              </a:gsLst>
              <a:lin ang="16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146" name="Group 145">
              <a:extLst>
                <a:ext uri="{FF2B5EF4-FFF2-40B4-BE49-F238E27FC236}">
                  <a16:creationId xmlns:a16="http://schemas.microsoft.com/office/drawing/2014/main" id="{016E8F02-D7C7-4340-ADFF-A093D2D18827}"/>
                </a:ext>
              </a:extLst>
            </p:cNvPr>
            <p:cNvGrpSpPr/>
            <p:nvPr/>
          </p:nvGrpSpPr>
          <p:grpSpPr>
            <a:xfrm>
              <a:off x="7469993" y="3206245"/>
              <a:ext cx="1848106" cy="2120712"/>
              <a:chOff x="3466982" y="178658"/>
              <a:chExt cx="4652048" cy="5338266"/>
            </a:xfrm>
          </p:grpSpPr>
          <p:sp>
            <p:nvSpPr>
              <p:cNvPr id="147" name="Shape 86">
                <a:extLst>
                  <a:ext uri="{FF2B5EF4-FFF2-40B4-BE49-F238E27FC236}">
                    <a16:creationId xmlns:a16="http://schemas.microsoft.com/office/drawing/2014/main" id="{DA1F1495-A1F3-4C4E-85CB-FEA218400512}"/>
                  </a:ext>
                </a:extLst>
              </p:cNvPr>
              <p:cNvSpPr/>
              <p:nvPr/>
            </p:nvSpPr>
            <p:spPr>
              <a:xfrm>
                <a:off x="3471795" y="195991"/>
                <a:ext cx="4647235" cy="5319285"/>
              </a:xfrm>
              <a:custGeom>
                <a:avLst/>
                <a:gdLst/>
                <a:ahLst/>
                <a:cxnLst>
                  <a:cxn ang="0">
                    <a:pos x="wd2" y="hd2"/>
                  </a:cxn>
                  <a:cxn ang="5400000">
                    <a:pos x="wd2" y="hd2"/>
                  </a:cxn>
                  <a:cxn ang="10800000">
                    <a:pos x="wd2" y="hd2"/>
                  </a:cxn>
                  <a:cxn ang="16200000">
                    <a:pos x="wd2" y="hd2"/>
                  </a:cxn>
                </a:cxnLst>
                <a:rect l="0" t="0" r="r" b="b"/>
                <a:pathLst>
                  <a:path w="21600" h="21600" extrusionOk="0">
                    <a:moveTo>
                      <a:pt x="21562" y="1470"/>
                    </a:moveTo>
                    <a:lnTo>
                      <a:pt x="21600" y="1412"/>
                    </a:lnTo>
                    <a:lnTo>
                      <a:pt x="21562" y="1393"/>
                    </a:lnTo>
                    <a:lnTo>
                      <a:pt x="21562" y="1393"/>
                    </a:lnTo>
                    <a:lnTo>
                      <a:pt x="21562" y="1393"/>
                    </a:lnTo>
                    <a:lnTo>
                      <a:pt x="21525" y="1374"/>
                    </a:lnTo>
                    <a:lnTo>
                      <a:pt x="21515" y="1388"/>
                    </a:lnTo>
                    <a:lnTo>
                      <a:pt x="6698" y="0"/>
                    </a:lnTo>
                    <a:lnTo>
                      <a:pt x="39" y="5647"/>
                    </a:lnTo>
                    <a:lnTo>
                      <a:pt x="9" y="5644"/>
                    </a:lnTo>
                    <a:lnTo>
                      <a:pt x="4" y="5677"/>
                    </a:lnTo>
                    <a:lnTo>
                      <a:pt x="4" y="5677"/>
                    </a:lnTo>
                    <a:lnTo>
                      <a:pt x="4" y="5677"/>
                    </a:lnTo>
                    <a:lnTo>
                      <a:pt x="0" y="5710"/>
                    </a:lnTo>
                    <a:lnTo>
                      <a:pt x="7" y="5748"/>
                    </a:lnTo>
                    <a:lnTo>
                      <a:pt x="505" y="19525"/>
                    </a:lnTo>
                    <a:lnTo>
                      <a:pt x="17506" y="21595"/>
                    </a:lnTo>
                    <a:lnTo>
                      <a:pt x="17506" y="21600"/>
                    </a:lnTo>
                    <a:lnTo>
                      <a:pt x="17544" y="21600"/>
                    </a:lnTo>
                    <a:lnTo>
                      <a:pt x="17544" y="21600"/>
                    </a:lnTo>
                    <a:lnTo>
                      <a:pt x="17544" y="21600"/>
                    </a:lnTo>
                    <a:lnTo>
                      <a:pt x="17582" y="21600"/>
                    </a:lnTo>
                    <a:lnTo>
                      <a:pt x="17582" y="21535"/>
                    </a:lnTo>
                    <a:lnTo>
                      <a:pt x="21446" y="14935"/>
                    </a:lnTo>
                    <a:cubicBezTo>
                      <a:pt x="21446" y="14935"/>
                      <a:pt x="21562" y="1470"/>
                      <a:pt x="21562" y="1470"/>
                    </a:cubicBezTo>
                    <a:close/>
                  </a:path>
                </a:pathLst>
              </a:custGeom>
              <a:solidFill>
                <a:srgbClr val="010101">
                  <a:alpha val="4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8" name="Shape 87">
                <a:extLst>
                  <a:ext uri="{FF2B5EF4-FFF2-40B4-BE49-F238E27FC236}">
                    <a16:creationId xmlns:a16="http://schemas.microsoft.com/office/drawing/2014/main" id="{9A4AC202-37C2-4460-9506-538107028804}"/>
                  </a:ext>
                </a:extLst>
              </p:cNvPr>
              <p:cNvSpPr/>
              <p:nvPr/>
            </p:nvSpPr>
            <p:spPr>
              <a:xfrm>
                <a:off x="3466982" y="178658"/>
                <a:ext cx="4638201" cy="1833955"/>
              </a:xfrm>
              <a:custGeom>
                <a:avLst/>
                <a:gdLst/>
                <a:ahLst/>
                <a:cxnLst>
                  <a:cxn ang="0">
                    <a:pos x="wd2" y="hd2"/>
                  </a:cxn>
                  <a:cxn ang="5400000">
                    <a:pos x="wd2" y="hd2"/>
                  </a:cxn>
                  <a:cxn ang="10800000">
                    <a:pos x="wd2" y="hd2"/>
                  </a:cxn>
                  <a:cxn ang="16200000">
                    <a:pos x="wd2" y="hd2"/>
                  </a:cxn>
                </a:cxnLst>
                <a:rect l="0" t="0" r="r" b="b"/>
                <a:pathLst>
                  <a:path w="21600" h="21600" extrusionOk="0">
                    <a:moveTo>
                      <a:pt x="6707" y="0"/>
                    </a:moveTo>
                    <a:lnTo>
                      <a:pt x="21600" y="4040"/>
                    </a:lnTo>
                    <a:lnTo>
                      <a:pt x="17574" y="21600"/>
                    </a:lnTo>
                    <a:lnTo>
                      <a:pt x="0" y="16465"/>
                    </a:lnTo>
                    <a:cubicBezTo>
                      <a:pt x="0" y="16465"/>
                      <a:pt x="6707" y="0"/>
                      <a:pt x="6707" y="0"/>
                    </a:cubicBezTo>
                    <a:close/>
                  </a:path>
                </a:pathLst>
              </a:custGeom>
              <a:gradFill>
                <a:gsLst>
                  <a:gs pos="0">
                    <a:schemeClr val="bg2"/>
                  </a:gs>
                  <a:gs pos="100000">
                    <a:schemeClr val="bg2">
                      <a:lumMod val="60000"/>
                      <a:lumOff val="40000"/>
                    </a:schemeClr>
                  </a:gs>
                </a:gsLst>
                <a:lin ang="2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9" name="Shape 88">
                <a:extLst>
                  <a:ext uri="{FF2B5EF4-FFF2-40B4-BE49-F238E27FC236}">
                    <a16:creationId xmlns:a16="http://schemas.microsoft.com/office/drawing/2014/main" id="{5FC79ADF-FB1B-4A41-8ED6-3213DA444EE3}"/>
                  </a:ext>
                </a:extLst>
              </p:cNvPr>
              <p:cNvSpPr/>
              <p:nvPr/>
            </p:nvSpPr>
            <p:spPr>
              <a:xfrm>
                <a:off x="7241304" y="529129"/>
                <a:ext cx="864482" cy="4976309"/>
              </a:xfrm>
              <a:custGeom>
                <a:avLst/>
                <a:gdLst/>
                <a:ahLst/>
                <a:cxnLst>
                  <a:cxn ang="0">
                    <a:pos x="wd2" y="hd2"/>
                  </a:cxn>
                  <a:cxn ang="5400000">
                    <a:pos x="wd2" y="hd2"/>
                  </a:cxn>
                  <a:cxn ang="10800000">
                    <a:pos x="wd2" y="hd2"/>
                  </a:cxn>
                  <a:cxn ang="16200000">
                    <a:pos x="wd2" y="hd2"/>
                  </a:cxn>
                </a:cxnLst>
                <a:rect l="0" t="0" r="r" b="b"/>
                <a:pathLst>
                  <a:path w="21600" h="21600" extrusionOk="0">
                    <a:moveTo>
                      <a:pt x="0" y="6472"/>
                    </a:moveTo>
                    <a:lnTo>
                      <a:pt x="21600" y="0"/>
                    </a:lnTo>
                    <a:lnTo>
                      <a:pt x="20974" y="14476"/>
                    </a:lnTo>
                    <a:lnTo>
                      <a:pt x="0" y="21600"/>
                    </a:lnTo>
                    <a:cubicBezTo>
                      <a:pt x="0" y="21600"/>
                      <a:pt x="0" y="6472"/>
                      <a:pt x="0" y="6472"/>
                    </a:cubicBezTo>
                    <a:close/>
                  </a:path>
                </a:pathLst>
              </a:custGeom>
              <a:gradFill>
                <a:gsLst>
                  <a:gs pos="0">
                    <a:schemeClr val="bg2"/>
                  </a:gs>
                  <a:gs pos="100000">
                    <a:schemeClr val="bg2">
                      <a:lumMod val="75000"/>
                    </a:schemeClr>
                  </a:gs>
                </a:gsLst>
                <a:lin ang="4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150" name="Group 149">
                <a:extLst>
                  <a:ext uri="{FF2B5EF4-FFF2-40B4-BE49-F238E27FC236}">
                    <a16:creationId xmlns:a16="http://schemas.microsoft.com/office/drawing/2014/main" id="{1B6917FD-971E-4F93-94CE-5092AD42E16D}"/>
                  </a:ext>
                </a:extLst>
              </p:cNvPr>
              <p:cNvGrpSpPr/>
              <p:nvPr/>
            </p:nvGrpSpPr>
            <p:grpSpPr>
              <a:xfrm>
                <a:off x="7214112" y="569917"/>
                <a:ext cx="880720" cy="1500403"/>
                <a:chOff x="7237905" y="525730"/>
                <a:chExt cx="880720" cy="1500403"/>
              </a:xfrm>
            </p:grpSpPr>
            <p:sp>
              <p:nvSpPr>
                <p:cNvPr id="156" name="Shape 89">
                  <a:extLst>
                    <a:ext uri="{FF2B5EF4-FFF2-40B4-BE49-F238E27FC236}">
                      <a16:creationId xmlns:a16="http://schemas.microsoft.com/office/drawing/2014/main" id="{75988483-656C-4939-ACF9-96C2954A4C62}"/>
                    </a:ext>
                  </a:extLst>
                </p:cNvPr>
                <p:cNvSpPr/>
                <p:nvPr/>
              </p:nvSpPr>
              <p:spPr>
                <a:xfrm>
                  <a:off x="7241304" y="529129"/>
                  <a:ext cx="864482" cy="1490972"/>
                </a:xfrm>
                <a:custGeom>
                  <a:avLst/>
                  <a:gdLst/>
                  <a:ahLst/>
                  <a:cxnLst>
                    <a:cxn ang="0">
                      <a:pos x="wd2" y="hd2"/>
                    </a:cxn>
                    <a:cxn ang="5400000">
                      <a:pos x="wd2" y="hd2"/>
                    </a:cxn>
                    <a:cxn ang="10800000">
                      <a:pos x="wd2" y="hd2"/>
                    </a:cxn>
                    <a:cxn ang="16200000">
                      <a:pos x="wd2" y="hd2"/>
                    </a:cxn>
                  </a:cxnLst>
                  <a:rect l="0" t="0" r="r" b="b"/>
                  <a:pathLst>
                    <a:path w="21600" h="21600" extrusionOk="0">
                      <a:moveTo>
                        <a:pt x="189" y="20739"/>
                      </a:moveTo>
                      <a:lnTo>
                        <a:pt x="20066" y="861"/>
                      </a:lnTo>
                      <a:lnTo>
                        <a:pt x="21600" y="0"/>
                      </a:lnTo>
                      <a:lnTo>
                        <a:pt x="0" y="21600"/>
                      </a:lnTo>
                      <a:cubicBezTo>
                        <a:pt x="0" y="21600"/>
                        <a:pt x="189" y="20739"/>
                        <a:pt x="189" y="20739"/>
                      </a:cubicBezTo>
                      <a:close/>
                    </a:path>
                  </a:pathLst>
                </a:custGeom>
                <a:solidFill>
                  <a:srgbClr val="FEFEFE">
                    <a:alpha val="4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7" name="Shape 90">
                  <a:extLst>
                    <a:ext uri="{FF2B5EF4-FFF2-40B4-BE49-F238E27FC236}">
                      <a16:creationId xmlns:a16="http://schemas.microsoft.com/office/drawing/2014/main" id="{D39F1649-7F9B-436C-A69E-E7DD68FDBC77}"/>
                    </a:ext>
                  </a:extLst>
                </p:cNvPr>
                <p:cNvSpPr/>
                <p:nvPr/>
              </p:nvSpPr>
              <p:spPr>
                <a:xfrm>
                  <a:off x="7237905" y="525730"/>
                  <a:ext cx="880720" cy="1500403"/>
                </a:xfrm>
                <a:custGeom>
                  <a:avLst/>
                  <a:gdLst/>
                  <a:ahLst/>
                  <a:cxnLst>
                    <a:cxn ang="0">
                      <a:pos x="wd2" y="hd2"/>
                    </a:cxn>
                    <a:cxn ang="5400000">
                      <a:pos x="wd2" y="hd2"/>
                    </a:cxn>
                    <a:cxn ang="10800000">
                      <a:pos x="wd2" y="hd2"/>
                    </a:cxn>
                    <a:cxn ang="16200000">
                      <a:pos x="wd2" y="hd2"/>
                    </a:cxn>
                  </a:cxnLst>
                  <a:rect l="0" t="0" r="r" b="b"/>
                  <a:pathLst>
                    <a:path w="21600" h="21600" extrusionOk="0">
                      <a:moveTo>
                        <a:pt x="398" y="21600"/>
                      </a:moveTo>
                      <a:lnTo>
                        <a:pt x="0" y="21464"/>
                      </a:lnTo>
                      <a:lnTo>
                        <a:pt x="21202" y="0"/>
                      </a:lnTo>
                      <a:lnTo>
                        <a:pt x="21600" y="136"/>
                      </a:lnTo>
                      <a:cubicBezTo>
                        <a:pt x="21600" y="136"/>
                        <a:pt x="398" y="21600"/>
                        <a:pt x="398" y="2160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151" name="Shape 91">
                <a:extLst>
                  <a:ext uri="{FF2B5EF4-FFF2-40B4-BE49-F238E27FC236}">
                    <a16:creationId xmlns:a16="http://schemas.microsoft.com/office/drawing/2014/main" id="{0C6C5320-56A0-4E05-98BB-8E44243B9A53}"/>
                  </a:ext>
                </a:extLst>
              </p:cNvPr>
              <p:cNvSpPr/>
              <p:nvPr/>
            </p:nvSpPr>
            <p:spPr>
              <a:xfrm>
                <a:off x="3466982" y="1580550"/>
                <a:ext cx="3773719" cy="3921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16" y="18785"/>
                    </a:lnTo>
                    <a:lnTo>
                      <a:pt x="0" y="0"/>
                    </a:lnTo>
                    <a:lnTo>
                      <a:pt x="21600" y="2401"/>
                    </a:lnTo>
                    <a:cubicBezTo>
                      <a:pt x="21600" y="2401"/>
                      <a:pt x="21600" y="21600"/>
                      <a:pt x="21600" y="21600"/>
                    </a:cubicBezTo>
                    <a:close/>
                  </a:path>
                </a:pathLst>
              </a:custGeom>
              <a:gradFill>
                <a:gsLst>
                  <a:gs pos="0">
                    <a:schemeClr val="bg2"/>
                  </a:gs>
                  <a:gs pos="100000">
                    <a:schemeClr val="bg2">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2" name="Shape 92">
                <a:extLst>
                  <a:ext uri="{FF2B5EF4-FFF2-40B4-BE49-F238E27FC236}">
                    <a16:creationId xmlns:a16="http://schemas.microsoft.com/office/drawing/2014/main" id="{CF0F1439-A4A6-4CCC-BCA4-CB0FBBBE051D}"/>
                  </a:ext>
                </a:extLst>
              </p:cNvPr>
              <p:cNvSpPr/>
              <p:nvPr/>
            </p:nvSpPr>
            <p:spPr>
              <a:xfrm>
                <a:off x="3466982" y="1580550"/>
                <a:ext cx="3782786" cy="39293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07" y="21600"/>
                    </a:lnTo>
                    <a:lnTo>
                      <a:pt x="21507" y="2481"/>
                    </a:lnTo>
                    <a:lnTo>
                      <a:pt x="0" y="89"/>
                    </a:lnTo>
                    <a:lnTo>
                      <a:pt x="11" y="0"/>
                    </a:lnTo>
                    <a:lnTo>
                      <a:pt x="21600" y="2401"/>
                    </a:lnTo>
                    <a:cubicBezTo>
                      <a:pt x="21600" y="2401"/>
                      <a:pt x="21600" y="21600"/>
                      <a:pt x="21600" y="21600"/>
                    </a:cubicBezTo>
                    <a:close/>
                  </a:path>
                </a:pathLst>
              </a:custGeom>
              <a:solidFill>
                <a:schemeClr val="bg2">
                  <a:lumMod val="50000"/>
                  <a:alpha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3" name="Shape 93">
                <a:extLst>
                  <a:ext uri="{FF2B5EF4-FFF2-40B4-BE49-F238E27FC236}">
                    <a16:creationId xmlns:a16="http://schemas.microsoft.com/office/drawing/2014/main" id="{E4694522-3D66-40D0-934A-6758923004C5}"/>
                  </a:ext>
                </a:extLst>
              </p:cNvPr>
              <p:cNvSpPr/>
              <p:nvPr/>
            </p:nvSpPr>
            <p:spPr>
              <a:xfrm>
                <a:off x="7197013" y="2038860"/>
                <a:ext cx="31289" cy="3478064"/>
              </a:xfrm>
              <a:custGeom>
                <a:avLst/>
                <a:gdLst/>
                <a:ahLst/>
                <a:cxnLst>
                  <a:cxn ang="0">
                    <a:pos x="wd2" y="hd2"/>
                  </a:cxn>
                  <a:cxn ang="5400000">
                    <a:pos x="wd2" y="hd2"/>
                  </a:cxn>
                  <a:cxn ang="10800000">
                    <a:pos x="wd2" y="hd2"/>
                  </a:cxn>
                  <a:cxn ang="16200000">
                    <a:pos x="wd2" y="hd2"/>
                  </a:cxn>
                </a:cxnLst>
                <a:rect l="0" t="0" r="r" b="b"/>
                <a:pathLst>
                  <a:path w="21600" h="21600" extrusionOk="0">
                    <a:moveTo>
                      <a:pt x="0" y="19088"/>
                    </a:moveTo>
                    <a:lnTo>
                      <a:pt x="0" y="2303"/>
                    </a:lnTo>
                    <a:lnTo>
                      <a:pt x="21600" y="0"/>
                    </a:lnTo>
                    <a:lnTo>
                      <a:pt x="21600" y="21600"/>
                    </a:lnTo>
                    <a:cubicBezTo>
                      <a:pt x="21600" y="21600"/>
                      <a:pt x="0" y="19088"/>
                      <a:pt x="0" y="19088"/>
                    </a:cubicBezTo>
                    <a:close/>
                  </a:path>
                </a:pathLst>
              </a:custGeom>
              <a:solidFill>
                <a:schemeClr val="bg2">
                  <a:lumMod val="75000"/>
                  <a:alpha val="71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4" name="Shape 94">
                <a:extLst>
                  <a:ext uri="{FF2B5EF4-FFF2-40B4-BE49-F238E27FC236}">
                    <a16:creationId xmlns:a16="http://schemas.microsoft.com/office/drawing/2014/main" id="{A6B5DD61-0EDB-439B-B916-72838C248E99}"/>
                  </a:ext>
                </a:extLst>
              </p:cNvPr>
              <p:cNvSpPr/>
              <p:nvPr/>
            </p:nvSpPr>
            <p:spPr>
              <a:xfrm>
                <a:off x="3466982" y="1597883"/>
                <a:ext cx="3766497" cy="492157"/>
              </a:xfrm>
              <a:custGeom>
                <a:avLst/>
                <a:gdLst/>
                <a:ahLst/>
                <a:cxnLst>
                  <a:cxn ang="0">
                    <a:pos x="wd2" y="hd2"/>
                  </a:cxn>
                  <a:cxn ang="5400000">
                    <a:pos x="wd2" y="hd2"/>
                  </a:cxn>
                  <a:cxn ang="10800000">
                    <a:pos x="wd2" y="hd2"/>
                  </a:cxn>
                  <a:cxn ang="16200000">
                    <a:pos x="wd2" y="hd2"/>
                  </a:cxn>
                </a:cxnLst>
                <a:rect l="0" t="0" r="r" b="b"/>
                <a:pathLst>
                  <a:path w="21600" h="21600" extrusionOk="0">
                    <a:moveTo>
                      <a:pt x="52" y="2546"/>
                    </a:moveTo>
                    <a:lnTo>
                      <a:pt x="21358" y="21600"/>
                    </a:lnTo>
                    <a:lnTo>
                      <a:pt x="21600" y="19096"/>
                    </a:lnTo>
                    <a:lnTo>
                      <a:pt x="0" y="0"/>
                    </a:lnTo>
                    <a:cubicBezTo>
                      <a:pt x="0" y="0"/>
                      <a:pt x="52" y="2546"/>
                      <a:pt x="52" y="2546"/>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5" name="Shape 95">
                <a:extLst>
                  <a:ext uri="{FF2B5EF4-FFF2-40B4-BE49-F238E27FC236}">
                    <a16:creationId xmlns:a16="http://schemas.microsoft.com/office/drawing/2014/main" id="{00236D8F-B1F8-4415-985D-5ECDD57B11AA}"/>
                  </a:ext>
                </a:extLst>
              </p:cNvPr>
              <p:cNvSpPr/>
              <p:nvPr/>
            </p:nvSpPr>
            <p:spPr>
              <a:xfrm>
                <a:off x="3466982" y="1639280"/>
                <a:ext cx="3716557" cy="445338"/>
              </a:xfrm>
              <a:custGeom>
                <a:avLst/>
                <a:gdLst/>
                <a:ahLst/>
                <a:cxnLst>
                  <a:cxn ang="0">
                    <a:pos x="wd2" y="hd2"/>
                  </a:cxn>
                  <a:cxn ang="5400000">
                    <a:pos x="wd2" y="hd2"/>
                  </a:cxn>
                  <a:cxn ang="10800000">
                    <a:pos x="wd2" y="hd2"/>
                  </a:cxn>
                  <a:cxn ang="16200000">
                    <a:pos x="wd2" y="hd2"/>
                  </a:cxn>
                </a:cxnLst>
                <a:rect l="0" t="0" r="r" b="b"/>
                <a:pathLst>
                  <a:path w="21600" h="21600" extrusionOk="0">
                    <a:moveTo>
                      <a:pt x="21592" y="21600"/>
                    </a:moveTo>
                    <a:lnTo>
                      <a:pt x="0" y="543"/>
                    </a:lnTo>
                    <a:lnTo>
                      <a:pt x="8" y="0"/>
                    </a:lnTo>
                    <a:lnTo>
                      <a:pt x="21600" y="21057"/>
                    </a:lnTo>
                    <a:cubicBezTo>
                      <a:pt x="21600" y="21057"/>
                      <a:pt x="21592" y="21600"/>
                      <a:pt x="21592" y="2160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nvGrpSpPr>
          <p:cNvPr id="158" name="Group 157">
            <a:extLst>
              <a:ext uri="{FF2B5EF4-FFF2-40B4-BE49-F238E27FC236}">
                <a16:creationId xmlns:a16="http://schemas.microsoft.com/office/drawing/2014/main" id="{7CC750D2-01B0-4E3A-A4FB-F3C1DE9CBA34}"/>
              </a:ext>
            </a:extLst>
          </p:cNvPr>
          <p:cNvGrpSpPr/>
          <p:nvPr/>
        </p:nvGrpSpPr>
        <p:grpSpPr>
          <a:xfrm>
            <a:off x="2066667" y="3417174"/>
            <a:ext cx="2211599" cy="1888649"/>
            <a:chOff x="6652640" y="3206245"/>
            <a:chExt cx="2665459" cy="2731259"/>
          </a:xfrm>
        </p:grpSpPr>
        <p:sp>
          <p:nvSpPr>
            <p:cNvPr id="159" name="Shape 85">
              <a:extLst>
                <a:ext uri="{FF2B5EF4-FFF2-40B4-BE49-F238E27FC236}">
                  <a16:creationId xmlns:a16="http://schemas.microsoft.com/office/drawing/2014/main" id="{4FCD80FE-80EF-40EE-902C-54F683A53645}"/>
                </a:ext>
              </a:extLst>
            </p:cNvPr>
            <p:cNvSpPr/>
            <p:nvPr/>
          </p:nvSpPr>
          <p:spPr>
            <a:xfrm>
              <a:off x="6652640" y="5113977"/>
              <a:ext cx="2328899" cy="823527"/>
            </a:xfrm>
            <a:custGeom>
              <a:avLst/>
              <a:gdLst/>
              <a:ahLst/>
              <a:cxnLst>
                <a:cxn ang="0">
                  <a:pos x="wd2" y="hd2"/>
                </a:cxn>
                <a:cxn ang="5400000">
                  <a:pos x="wd2" y="hd2"/>
                </a:cxn>
                <a:cxn ang="10800000">
                  <a:pos x="wd2" y="hd2"/>
                </a:cxn>
                <a:cxn ang="16200000">
                  <a:pos x="wd2" y="hd2"/>
                </a:cxn>
              </a:cxnLst>
              <a:rect l="0" t="0" r="r" b="b"/>
              <a:pathLst>
                <a:path w="21600" h="21600" extrusionOk="0">
                  <a:moveTo>
                    <a:pt x="0" y="16315"/>
                  </a:moveTo>
                  <a:lnTo>
                    <a:pt x="13404" y="21600"/>
                  </a:lnTo>
                  <a:lnTo>
                    <a:pt x="21600" y="5285"/>
                  </a:lnTo>
                  <a:lnTo>
                    <a:pt x="8196" y="0"/>
                  </a:lnTo>
                  <a:cubicBezTo>
                    <a:pt x="8196" y="0"/>
                    <a:pt x="0" y="16315"/>
                    <a:pt x="0" y="16315"/>
                  </a:cubicBezTo>
                  <a:close/>
                </a:path>
              </a:pathLst>
            </a:custGeom>
            <a:gradFill>
              <a:gsLst>
                <a:gs pos="48000">
                  <a:srgbClr val="FEFEFE">
                    <a:alpha val="0"/>
                  </a:srgbClr>
                </a:gs>
                <a:gs pos="100000">
                  <a:schemeClr val="tx1">
                    <a:alpha val="30000"/>
                  </a:schemeClr>
                </a:gs>
              </a:gsLst>
              <a:lin ang="16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160" name="Group 159">
              <a:extLst>
                <a:ext uri="{FF2B5EF4-FFF2-40B4-BE49-F238E27FC236}">
                  <a16:creationId xmlns:a16="http://schemas.microsoft.com/office/drawing/2014/main" id="{B55BB14C-FA56-4CE8-876F-956B47DF0E2A}"/>
                </a:ext>
              </a:extLst>
            </p:cNvPr>
            <p:cNvGrpSpPr/>
            <p:nvPr/>
          </p:nvGrpSpPr>
          <p:grpSpPr>
            <a:xfrm>
              <a:off x="7469993" y="3206245"/>
              <a:ext cx="1848106" cy="2120712"/>
              <a:chOff x="3466982" y="178658"/>
              <a:chExt cx="4652048" cy="5338266"/>
            </a:xfrm>
          </p:grpSpPr>
          <p:sp>
            <p:nvSpPr>
              <p:cNvPr id="161" name="Shape 86">
                <a:extLst>
                  <a:ext uri="{FF2B5EF4-FFF2-40B4-BE49-F238E27FC236}">
                    <a16:creationId xmlns:a16="http://schemas.microsoft.com/office/drawing/2014/main" id="{F9C0CF6B-2AF8-41BB-82C0-BA520845DC7A}"/>
                  </a:ext>
                </a:extLst>
              </p:cNvPr>
              <p:cNvSpPr/>
              <p:nvPr/>
            </p:nvSpPr>
            <p:spPr>
              <a:xfrm>
                <a:off x="3471795" y="195991"/>
                <a:ext cx="4647235" cy="5319285"/>
              </a:xfrm>
              <a:custGeom>
                <a:avLst/>
                <a:gdLst/>
                <a:ahLst/>
                <a:cxnLst>
                  <a:cxn ang="0">
                    <a:pos x="wd2" y="hd2"/>
                  </a:cxn>
                  <a:cxn ang="5400000">
                    <a:pos x="wd2" y="hd2"/>
                  </a:cxn>
                  <a:cxn ang="10800000">
                    <a:pos x="wd2" y="hd2"/>
                  </a:cxn>
                  <a:cxn ang="16200000">
                    <a:pos x="wd2" y="hd2"/>
                  </a:cxn>
                </a:cxnLst>
                <a:rect l="0" t="0" r="r" b="b"/>
                <a:pathLst>
                  <a:path w="21600" h="21600" extrusionOk="0">
                    <a:moveTo>
                      <a:pt x="21562" y="1470"/>
                    </a:moveTo>
                    <a:lnTo>
                      <a:pt x="21600" y="1412"/>
                    </a:lnTo>
                    <a:lnTo>
                      <a:pt x="21562" y="1393"/>
                    </a:lnTo>
                    <a:lnTo>
                      <a:pt x="21562" y="1393"/>
                    </a:lnTo>
                    <a:lnTo>
                      <a:pt x="21562" y="1393"/>
                    </a:lnTo>
                    <a:lnTo>
                      <a:pt x="21525" y="1374"/>
                    </a:lnTo>
                    <a:lnTo>
                      <a:pt x="21515" y="1388"/>
                    </a:lnTo>
                    <a:lnTo>
                      <a:pt x="6698" y="0"/>
                    </a:lnTo>
                    <a:lnTo>
                      <a:pt x="39" y="5647"/>
                    </a:lnTo>
                    <a:lnTo>
                      <a:pt x="9" y="5644"/>
                    </a:lnTo>
                    <a:lnTo>
                      <a:pt x="4" y="5677"/>
                    </a:lnTo>
                    <a:lnTo>
                      <a:pt x="4" y="5677"/>
                    </a:lnTo>
                    <a:lnTo>
                      <a:pt x="4" y="5677"/>
                    </a:lnTo>
                    <a:lnTo>
                      <a:pt x="0" y="5710"/>
                    </a:lnTo>
                    <a:lnTo>
                      <a:pt x="7" y="5748"/>
                    </a:lnTo>
                    <a:lnTo>
                      <a:pt x="505" y="19525"/>
                    </a:lnTo>
                    <a:lnTo>
                      <a:pt x="17506" y="21595"/>
                    </a:lnTo>
                    <a:lnTo>
                      <a:pt x="17506" y="21600"/>
                    </a:lnTo>
                    <a:lnTo>
                      <a:pt x="17544" y="21600"/>
                    </a:lnTo>
                    <a:lnTo>
                      <a:pt x="17544" y="21600"/>
                    </a:lnTo>
                    <a:lnTo>
                      <a:pt x="17544" y="21600"/>
                    </a:lnTo>
                    <a:lnTo>
                      <a:pt x="17582" y="21600"/>
                    </a:lnTo>
                    <a:lnTo>
                      <a:pt x="17582" y="21535"/>
                    </a:lnTo>
                    <a:lnTo>
                      <a:pt x="21446" y="14935"/>
                    </a:lnTo>
                    <a:cubicBezTo>
                      <a:pt x="21446" y="14935"/>
                      <a:pt x="21562" y="1470"/>
                      <a:pt x="21562" y="1470"/>
                    </a:cubicBezTo>
                    <a:close/>
                  </a:path>
                </a:pathLst>
              </a:custGeom>
              <a:solidFill>
                <a:srgbClr val="010101">
                  <a:alpha val="4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2" name="Shape 87">
                <a:extLst>
                  <a:ext uri="{FF2B5EF4-FFF2-40B4-BE49-F238E27FC236}">
                    <a16:creationId xmlns:a16="http://schemas.microsoft.com/office/drawing/2014/main" id="{92434D19-E16F-46BE-BBF0-3DA5D93FDC01}"/>
                  </a:ext>
                </a:extLst>
              </p:cNvPr>
              <p:cNvSpPr/>
              <p:nvPr/>
            </p:nvSpPr>
            <p:spPr>
              <a:xfrm>
                <a:off x="3466982" y="178658"/>
                <a:ext cx="4638201" cy="1833955"/>
              </a:xfrm>
              <a:custGeom>
                <a:avLst/>
                <a:gdLst/>
                <a:ahLst/>
                <a:cxnLst>
                  <a:cxn ang="0">
                    <a:pos x="wd2" y="hd2"/>
                  </a:cxn>
                  <a:cxn ang="5400000">
                    <a:pos x="wd2" y="hd2"/>
                  </a:cxn>
                  <a:cxn ang="10800000">
                    <a:pos x="wd2" y="hd2"/>
                  </a:cxn>
                  <a:cxn ang="16200000">
                    <a:pos x="wd2" y="hd2"/>
                  </a:cxn>
                </a:cxnLst>
                <a:rect l="0" t="0" r="r" b="b"/>
                <a:pathLst>
                  <a:path w="21600" h="21600" extrusionOk="0">
                    <a:moveTo>
                      <a:pt x="6707" y="0"/>
                    </a:moveTo>
                    <a:lnTo>
                      <a:pt x="21600" y="4040"/>
                    </a:lnTo>
                    <a:lnTo>
                      <a:pt x="17574" y="21600"/>
                    </a:lnTo>
                    <a:lnTo>
                      <a:pt x="0" y="16465"/>
                    </a:lnTo>
                    <a:cubicBezTo>
                      <a:pt x="0" y="16465"/>
                      <a:pt x="6707" y="0"/>
                      <a:pt x="6707" y="0"/>
                    </a:cubicBezTo>
                    <a:close/>
                  </a:path>
                </a:pathLst>
              </a:custGeom>
              <a:gradFill>
                <a:gsLst>
                  <a:gs pos="0">
                    <a:schemeClr val="bg2"/>
                  </a:gs>
                  <a:gs pos="100000">
                    <a:schemeClr val="bg2">
                      <a:lumMod val="60000"/>
                      <a:lumOff val="40000"/>
                    </a:schemeClr>
                  </a:gs>
                </a:gsLst>
                <a:lin ang="2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3" name="Shape 88">
                <a:extLst>
                  <a:ext uri="{FF2B5EF4-FFF2-40B4-BE49-F238E27FC236}">
                    <a16:creationId xmlns:a16="http://schemas.microsoft.com/office/drawing/2014/main" id="{0CF8EBE3-469E-473B-A11F-1DBE1EDB8AC8}"/>
                  </a:ext>
                </a:extLst>
              </p:cNvPr>
              <p:cNvSpPr/>
              <p:nvPr/>
            </p:nvSpPr>
            <p:spPr>
              <a:xfrm>
                <a:off x="7241304" y="529129"/>
                <a:ext cx="864482" cy="4976309"/>
              </a:xfrm>
              <a:custGeom>
                <a:avLst/>
                <a:gdLst/>
                <a:ahLst/>
                <a:cxnLst>
                  <a:cxn ang="0">
                    <a:pos x="wd2" y="hd2"/>
                  </a:cxn>
                  <a:cxn ang="5400000">
                    <a:pos x="wd2" y="hd2"/>
                  </a:cxn>
                  <a:cxn ang="10800000">
                    <a:pos x="wd2" y="hd2"/>
                  </a:cxn>
                  <a:cxn ang="16200000">
                    <a:pos x="wd2" y="hd2"/>
                  </a:cxn>
                </a:cxnLst>
                <a:rect l="0" t="0" r="r" b="b"/>
                <a:pathLst>
                  <a:path w="21600" h="21600" extrusionOk="0">
                    <a:moveTo>
                      <a:pt x="0" y="6472"/>
                    </a:moveTo>
                    <a:lnTo>
                      <a:pt x="21600" y="0"/>
                    </a:lnTo>
                    <a:lnTo>
                      <a:pt x="20974" y="14476"/>
                    </a:lnTo>
                    <a:lnTo>
                      <a:pt x="0" y="21600"/>
                    </a:lnTo>
                    <a:cubicBezTo>
                      <a:pt x="0" y="21600"/>
                      <a:pt x="0" y="6472"/>
                      <a:pt x="0" y="6472"/>
                    </a:cubicBezTo>
                    <a:close/>
                  </a:path>
                </a:pathLst>
              </a:custGeom>
              <a:gradFill>
                <a:gsLst>
                  <a:gs pos="0">
                    <a:schemeClr val="bg2"/>
                  </a:gs>
                  <a:gs pos="100000">
                    <a:schemeClr val="bg2">
                      <a:lumMod val="75000"/>
                    </a:schemeClr>
                  </a:gs>
                </a:gsLst>
                <a:lin ang="4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164" name="Group 163">
                <a:extLst>
                  <a:ext uri="{FF2B5EF4-FFF2-40B4-BE49-F238E27FC236}">
                    <a16:creationId xmlns:a16="http://schemas.microsoft.com/office/drawing/2014/main" id="{EA8DCA9E-25E2-492C-885C-AC6CA5471BB7}"/>
                  </a:ext>
                </a:extLst>
              </p:cNvPr>
              <p:cNvGrpSpPr/>
              <p:nvPr/>
            </p:nvGrpSpPr>
            <p:grpSpPr>
              <a:xfrm>
                <a:off x="7214112" y="569917"/>
                <a:ext cx="880720" cy="1500403"/>
                <a:chOff x="7237905" y="525730"/>
                <a:chExt cx="880720" cy="1500403"/>
              </a:xfrm>
            </p:grpSpPr>
            <p:sp>
              <p:nvSpPr>
                <p:cNvPr id="170" name="Shape 89">
                  <a:extLst>
                    <a:ext uri="{FF2B5EF4-FFF2-40B4-BE49-F238E27FC236}">
                      <a16:creationId xmlns:a16="http://schemas.microsoft.com/office/drawing/2014/main" id="{F547E711-340E-4F14-9FDA-61CAD8166658}"/>
                    </a:ext>
                  </a:extLst>
                </p:cNvPr>
                <p:cNvSpPr/>
                <p:nvPr/>
              </p:nvSpPr>
              <p:spPr>
                <a:xfrm>
                  <a:off x="7241304" y="529129"/>
                  <a:ext cx="864482" cy="1490972"/>
                </a:xfrm>
                <a:custGeom>
                  <a:avLst/>
                  <a:gdLst/>
                  <a:ahLst/>
                  <a:cxnLst>
                    <a:cxn ang="0">
                      <a:pos x="wd2" y="hd2"/>
                    </a:cxn>
                    <a:cxn ang="5400000">
                      <a:pos x="wd2" y="hd2"/>
                    </a:cxn>
                    <a:cxn ang="10800000">
                      <a:pos x="wd2" y="hd2"/>
                    </a:cxn>
                    <a:cxn ang="16200000">
                      <a:pos x="wd2" y="hd2"/>
                    </a:cxn>
                  </a:cxnLst>
                  <a:rect l="0" t="0" r="r" b="b"/>
                  <a:pathLst>
                    <a:path w="21600" h="21600" extrusionOk="0">
                      <a:moveTo>
                        <a:pt x="189" y="20739"/>
                      </a:moveTo>
                      <a:lnTo>
                        <a:pt x="20066" y="861"/>
                      </a:lnTo>
                      <a:lnTo>
                        <a:pt x="21600" y="0"/>
                      </a:lnTo>
                      <a:lnTo>
                        <a:pt x="0" y="21600"/>
                      </a:lnTo>
                      <a:cubicBezTo>
                        <a:pt x="0" y="21600"/>
                        <a:pt x="189" y="20739"/>
                        <a:pt x="189" y="20739"/>
                      </a:cubicBezTo>
                      <a:close/>
                    </a:path>
                  </a:pathLst>
                </a:custGeom>
                <a:solidFill>
                  <a:srgbClr val="FEFEFE">
                    <a:alpha val="4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1" name="Shape 90">
                  <a:extLst>
                    <a:ext uri="{FF2B5EF4-FFF2-40B4-BE49-F238E27FC236}">
                      <a16:creationId xmlns:a16="http://schemas.microsoft.com/office/drawing/2014/main" id="{200A3922-979D-4178-B1F1-265A5AD66426}"/>
                    </a:ext>
                  </a:extLst>
                </p:cNvPr>
                <p:cNvSpPr/>
                <p:nvPr/>
              </p:nvSpPr>
              <p:spPr>
                <a:xfrm>
                  <a:off x="7237905" y="525730"/>
                  <a:ext cx="880720" cy="1500403"/>
                </a:xfrm>
                <a:custGeom>
                  <a:avLst/>
                  <a:gdLst/>
                  <a:ahLst/>
                  <a:cxnLst>
                    <a:cxn ang="0">
                      <a:pos x="wd2" y="hd2"/>
                    </a:cxn>
                    <a:cxn ang="5400000">
                      <a:pos x="wd2" y="hd2"/>
                    </a:cxn>
                    <a:cxn ang="10800000">
                      <a:pos x="wd2" y="hd2"/>
                    </a:cxn>
                    <a:cxn ang="16200000">
                      <a:pos x="wd2" y="hd2"/>
                    </a:cxn>
                  </a:cxnLst>
                  <a:rect l="0" t="0" r="r" b="b"/>
                  <a:pathLst>
                    <a:path w="21600" h="21600" extrusionOk="0">
                      <a:moveTo>
                        <a:pt x="398" y="21600"/>
                      </a:moveTo>
                      <a:lnTo>
                        <a:pt x="0" y="21464"/>
                      </a:lnTo>
                      <a:lnTo>
                        <a:pt x="21202" y="0"/>
                      </a:lnTo>
                      <a:lnTo>
                        <a:pt x="21600" y="136"/>
                      </a:lnTo>
                      <a:cubicBezTo>
                        <a:pt x="21600" y="136"/>
                        <a:pt x="398" y="21600"/>
                        <a:pt x="398" y="2160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165" name="Shape 91">
                <a:extLst>
                  <a:ext uri="{FF2B5EF4-FFF2-40B4-BE49-F238E27FC236}">
                    <a16:creationId xmlns:a16="http://schemas.microsoft.com/office/drawing/2014/main" id="{268526CB-1499-41A9-A41F-4E7C3F138437}"/>
                  </a:ext>
                </a:extLst>
              </p:cNvPr>
              <p:cNvSpPr/>
              <p:nvPr/>
            </p:nvSpPr>
            <p:spPr>
              <a:xfrm>
                <a:off x="3466982" y="1580550"/>
                <a:ext cx="3773719" cy="3921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16" y="18785"/>
                    </a:lnTo>
                    <a:lnTo>
                      <a:pt x="0" y="0"/>
                    </a:lnTo>
                    <a:lnTo>
                      <a:pt x="21600" y="2401"/>
                    </a:lnTo>
                    <a:cubicBezTo>
                      <a:pt x="21600" y="2401"/>
                      <a:pt x="21600" y="21600"/>
                      <a:pt x="21600" y="21600"/>
                    </a:cubicBezTo>
                    <a:close/>
                  </a:path>
                </a:pathLst>
              </a:custGeom>
              <a:gradFill>
                <a:gsLst>
                  <a:gs pos="0">
                    <a:schemeClr val="bg2"/>
                  </a:gs>
                  <a:gs pos="100000">
                    <a:schemeClr val="bg2">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6" name="Shape 92">
                <a:extLst>
                  <a:ext uri="{FF2B5EF4-FFF2-40B4-BE49-F238E27FC236}">
                    <a16:creationId xmlns:a16="http://schemas.microsoft.com/office/drawing/2014/main" id="{A9F5BD8C-8C40-4EC5-BEFD-58FB76D00B9C}"/>
                  </a:ext>
                </a:extLst>
              </p:cNvPr>
              <p:cNvSpPr/>
              <p:nvPr/>
            </p:nvSpPr>
            <p:spPr>
              <a:xfrm>
                <a:off x="3466982" y="1580550"/>
                <a:ext cx="3782786" cy="39293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07" y="21600"/>
                    </a:lnTo>
                    <a:lnTo>
                      <a:pt x="21507" y="2481"/>
                    </a:lnTo>
                    <a:lnTo>
                      <a:pt x="0" y="89"/>
                    </a:lnTo>
                    <a:lnTo>
                      <a:pt x="11" y="0"/>
                    </a:lnTo>
                    <a:lnTo>
                      <a:pt x="21600" y="2401"/>
                    </a:lnTo>
                    <a:cubicBezTo>
                      <a:pt x="21600" y="2401"/>
                      <a:pt x="21600" y="21600"/>
                      <a:pt x="21600" y="21600"/>
                    </a:cubicBezTo>
                    <a:close/>
                  </a:path>
                </a:pathLst>
              </a:custGeom>
              <a:solidFill>
                <a:schemeClr val="bg2">
                  <a:lumMod val="50000"/>
                  <a:alpha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7" name="Shape 93">
                <a:extLst>
                  <a:ext uri="{FF2B5EF4-FFF2-40B4-BE49-F238E27FC236}">
                    <a16:creationId xmlns:a16="http://schemas.microsoft.com/office/drawing/2014/main" id="{C3410E9F-AA44-48F9-8F6A-76AF34E69878}"/>
                  </a:ext>
                </a:extLst>
              </p:cNvPr>
              <p:cNvSpPr/>
              <p:nvPr/>
            </p:nvSpPr>
            <p:spPr>
              <a:xfrm>
                <a:off x="7197013" y="2038860"/>
                <a:ext cx="31289" cy="3478064"/>
              </a:xfrm>
              <a:custGeom>
                <a:avLst/>
                <a:gdLst/>
                <a:ahLst/>
                <a:cxnLst>
                  <a:cxn ang="0">
                    <a:pos x="wd2" y="hd2"/>
                  </a:cxn>
                  <a:cxn ang="5400000">
                    <a:pos x="wd2" y="hd2"/>
                  </a:cxn>
                  <a:cxn ang="10800000">
                    <a:pos x="wd2" y="hd2"/>
                  </a:cxn>
                  <a:cxn ang="16200000">
                    <a:pos x="wd2" y="hd2"/>
                  </a:cxn>
                </a:cxnLst>
                <a:rect l="0" t="0" r="r" b="b"/>
                <a:pathLst>
                  <a:path w="21600" h="21600" extrusionOk="0">
                    <a:moveTo>
                      <a:pt x="0" y="19088"/>
                    </a:moveTo>
                    <a:lnTo>
                      <a:pt x="0" y="2303"/>
                    </a:lnTo>
                    <a:lnTo>
                      <a:pt x="21600" y="0"/>
                    </a:lnTo>
                    <a:lnTo>
                      <a:pt x="21600" y="21600"/>
                    </a:lnTo>
                    <a:cubicBezTo>
                      <a:pt x="21600" y="21600"/>
                      <a:pt x="0" y="19088"/>
                      <a:pt x="0" y="19088"/>
                    </a:cubicBezTo>
                    <a:close/>
                  </a:path>
                </a:pathLst>
              </a:custGeom>
              <a:solidFill>
                <a:schemeClr val="bg2">
                  <a:lumMod val="75000"/>
                  <a:alpha val="71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8" name="Shape 94">
                <a:extLst>
                  <a:ext uri="{FF2B5EF4-FFF2-40B4-BE49-F238E27FC236}">
                    <a16:creationId xmlns:a16="http://schemas.microsoft.com/office/drawing/2014/main" id="{285C1F50-8794-47CE-AD4B-804DCCE1FE9B}"/>
                  </a:ext>
                </a:extLst>
              </p:cNvPr>
              <p:cNvSpPr/>
              <p:nvPr/>
            </p:nvSpPr>
            <p:spPr>
              <a:xfrm>
                <a:off x="3466982" y="1597883"/>
                <a:ext cx="3766497" cy="492157"/>
              </a:xfrm>
              <a:custGeom>
                <a:avLst/>
                <a:gdLst/>
                <a:ahLst/>
                <a:cxnLst>
                  <a:cxn ang="0">
                    <a:pos x="wd2" y="hd2"/>
                  </a:cxn>
                  <a:cxn ang="5400000">
                    <a:pos x="wd2" y="hd2"/>
                  </a:cxn>
                  <a:cxn ang="10800000">
                    <a:pos x="wd2" y="hd2"/>
                  </a:cxn>
                  <a:cxn ang="16200000">
                    <a:pos x="wd2" y="hd2"/>
                  </a:cxn>
                </a:cxnLst>
                <a:rect l="0" t="0" r="r" b="b"/>
                <a:pathLst>
                  <a:path w="21600" h="21600" extrusionOk="0">
                    <a:moveTo>
                      <a:pt x="52" y="2546"/>
                    </a:moveTo>
                    <a:lnTo>
                      <a:pt x="21358" y="21600"/>
                    </a:lnTo>
                    <a:lnTo>
                      <a:pt x="21600" y="19096"/>
                    </a:lnTo>
                    <a:lnTo>
                      <a:pt x="0" y="0"/>
                    </a:lnTo>
                    <a:cubicBezTo>
                      <a:pt x="0" y="0"/>
                      <a:pt x="52" y="2546"/>
                      <a:pt x="52" y="2546"/>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9" name="Shape 95">
                <a:extLst>
                  <a:ext uri="{FF2B5EF4-FFF2-40B4-BE49-F238E27FC236}">
                    <a16:creationId xmlns:a16="http://schemas.microsoft.com/office/drawing/2014/main" id="{10EE9B31-254B-4D96-B5E1-B96DE8D7C445}"/>
                  </a:ext>
                </a:extLst>
              </p:cNvPr>
              <p:cNvSpPr/>
              <p:nvPr/>
            </p:nvSpPr>
            <p:spPr>
              <a:xfrm>
                <a:off x="3466982" y="1639280"/>
                <a:ext cx="3716557" cy="445338"/>
              </a:xfrm>
              <a:custGeom>
                <a:avLst/>
                <a:gdLst/>
                <a:ahLst/>
                <a:cxnLst>
                  <a:cxn ang="0">
                    <a:pos x="wd2" y="hd2"/>
                  </a:cxn>
                  <a:cxn ang="5400000">
                    <a:pos x="wd2" y="hd2"/>
                  </a:cxn>
                  <a:cxn ang="10800000">
                    <a:pos x="wd2" y="hd2"/>
                  </a:cxn>
                  <a:cxn ang="16200000">
                    <a:pos x="wd2" y="hd2"/>
                  </a:cxn>
                </a:cxnLst>
                <a:rect l="0" t="0" r="r" b="b"/>
                <a:pathLst>
                  <a:path w="21600" h="21600" extrusionOk="0">
                    <a:moveTo>
                      <a:pt x="21592" y="21600"/>
                    </a:moveTo>
                    <a:lnTo>
                      <a:pt x="0" y="543"/>
                    </a:lnTo>
                    <a:lnTo>
                      <a:pt x="8" y="0"/>
                    </a:lnTo>
                    <a:lnTo>
                      <a:pt x="21600" y="21057"/>
                    </a:lnTo>
                    <a:cubicBezTo>
                      <a:pt x="21600" y="21057"/>
                      <a:pt x="21592" y="21600"/>
                      <a:pt x="21592" y="2160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pic>
        <p:nvPicPr>
          <p:cNvPr id="172" name="Picture 171">
            <a:extLst>
              <a:ext uri="{FF2B5EF4-FFF2-40B4-BE49-F238E27FC236}">
                <a16:creationId xmlns:a16="http://schemas.microsoft.com/office/drawing/2014/main" id="{5BD1A377-6ACB-4B47-A520-A91BFE290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39918">
            <a:off x="3021531" y="4176807"/>
            <a:ext cx="643663" cy="277846"/>
          </a:xfrm>
          <a:prstGeom prst="rect">
            <a:avLst/>
          </a:prstGeom>
        </p:spPr>
      </p:pic>
      <p:pic>
        <p:nvPicPr>
          <p:cNvPr id="4" name="Picture 3">
            <a:extLst>
              <a:ext uri="{FF2B5EF4-FFF2-40B4-BE49-F238E27FC236}">
                <a16:creationId xmlns:a16="http://schemas.microsoft.com/office/drawing/2014/main" id="{174D34EF-97A4-9ABC-C09F-0EEB11453B46}"/>
              </a:ext>
            </a:extLst>
          </p:cNvPr>
          <p:cNvPicPr>
            <a:picLocks noChangeAspect="1"/>
          </p:cNvPicPr>
          <p:nvPr/>
        </p:nvPicPr>
        <p:blipFill>
          <a:blip r:embed="rId3"/>
          <a:stretch>
            <a:fillRect/>
          </a:stretch>
        </p:blipFill>
        <p:spPr>
          <a:xfrm>
            <a:off x="369142" y="5590444"/>
            <a:ext cx="1261981" cy="1255885"/>
          </a:xfrm>
          <a:prstGeom prst="rect">
            <a:avLst/>
          </a:prstGeom>
        </p:spPr>
      </p:pic>
    </p:spTree>
    <p:extLst>
      <p:ext uri="{BB962C8B-B14F-4D97-AF65-F5344CB8AC3E}">
        <p14:creationId xmlns:p14="http://schemas.microsoft.com/office/powerpoint/2010/main" val="367027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p:cNvGrpSpPr/>
          <p:nvPr/>
        </p:nvGrpSpPr>
        <p:grpSpPr>
          <a:xfrm>
            <a:off x="819898" y="1021975"/>
            <a:ext cx="3721803" cy="1032336"/>
            <a:chOff x="3562400" y="658790"/>
            <a:chExt cx="3721803" cy="1032336"/>
          </a:xfrm>
        </p:grpSpPr>
        <p:sp>
          <p:nvSpPr>
            <p:cNvPr id="112" name="Freeform 69"/>
            <p:cNvSpPr>
              <a:spLocks noEditPoints="1"/>
            </p:cNvSpPr>
            <p:nvPr/>
          </p:nvSpPr>
          <p:spPr bwMode="auto">
            <a:xfrm>
              <a:off x="3562400" y="658790"/>
              <a:ext cx="570875" cy="424215"/>
            </a:xfrm>
            <a:custGeom>
              <a:avLst/>
              <a:gdLst>
                <a:gd name="T0" fmla="*/ 2578 w 4275"/>
                <a:gd name="T1" fmla="*/ 2445 h 3175"/>
                <a:gd name="T2" fmla="*/ 3417 w 4275"/>
                <a:gd name="T3" fmla="*/ 1058 h 3175"/>
                <a:gd name="T4" fmla="*/ 2279 w 4275"/>
                <a:gd name="T5" fmla="*/ 2683 h 3175"/>
                <a:gd name="T6" fmla="*/ 2607 w 4275"/>
                <a:gd name="T7" fmla="*/ 1058 h 3175"/>
                <a:gd name="T8" fmla="*/ 2138 w 4275"/>
                <a:gd name="T9" fmla="*/ 2707 h 3175"/>
                <a:gd name="T10" fmla="*/ 1805 w 4275"/>
                <a:gd name="T11" fmla="*/ 1058 h 3175"/>
                <a:gd name="T12" fmla="*/ 1996 w 4275"/>
                <a:gd name="T13" fmla="*/ 2683 h 3175"/>
                <a:gd name="T14" fmla="*/ 1013 w 4275"/>
                <a:gd name="T15" fmla="*/ 1058 h 3175"/>
                <a:gd name="T16" fmla="*/ 1697 w 4275"/>
                <a:gd name="T17" fmla="*/ 2445 h 3175"/>
                <a:gd name="T18" fmla="*/ 383 w 4275"/>
                <a:gd name="T19" fmla="*/ 1058 h 3175"/>
                <a:gd name="T20" fmla="*/ 1841 w 4275"/>
                <a:gd name="T21" fmla="*/ 927 h 3175"/>
                <a:gd name="T22" fmla="*/ 2138 w 4275"/>
                <a:gd name="T23" fmla="*/ 682 h 3175"/>
                <a:gd name="T24" fmla="*/ 2642 w 4275"/>
                <a:gd name="T25" fmla="*/ 927 h 3175"/>
                <a:gd name="T26" fmla="*/ 2971 w 4275"/>
                <a:gd name="T27" fmla="*/ 656 h 3175"/>
                <a:gd name="T28" fmla="*/ 1029 w 4275"/>
                <a:gd name="T29" fmla="*/ 927 h 3175"/>
                <a:gd name="T30" fmla="*/ 1304 w 4275"/>
                <a:gd name="T31" fmla="*/ 656 h 3175"/>
                <a:gd name="T32" fmla="*/ 3075 w 4275"/>
                <a:gd name="T33" fmla="*/ 570 h 3175"/>
                <a:gd name="T34" fmla="*/ 3997 w 4275"/>
                <a:gd name="T35" fmla="*/ 927 h 3175"/>
                <a:gd name="T36" fmla="*/ 893 w 4275"/>
                <a:gd name="T37" fmla="*/ 315 h 3175"/>
                <a:gd name="T38" fmla="*/ 841 w 4275"/>
                <a:gd name="T39" fmla="*/ 927 h 3175"/>
                <a:gd name="T40" fmla="*/ 893 w 4275"/>
                <a:gd name="T41" fmla="*/ 315 h 3175"/>
                <a:gd name="T42" fmla="*/ 2242 w 4275"/>
                <a:gd name="T43" fmla="*/ 596 h 3175"/>
                <a:gd name="T44" fmla="*/ 2878 w 4275"/>
                <a:gd name="T45" fmla="*/ 560 h 3175"/>
                <a:gd name="T46" fmla="*/ 1668 w 4275"/>
                <a:gd name="T47" fmla="*/ 293 h 3175"/>
                <a:gd name="T48" fmla="*/ 1737 w 4275"/>
                <a:gd name="T49" fmla="*/ 839 h 3175"/>
                <a:gd name="T50" fmla="*/ 1668 w 4275"/>
                <a:gd name="T51" fmla="*/ 293 h 3175"/>
                <a:gd name="T52" fmla="*/ 2980 w 4275"/>
                <a:gd name="T53" fmla="*/ 476 h 3175"/>
                <a:gd name="T54" fmla="*/ 2767 w 4275"/>
                <a:gd name="T55" fmla="*/ 265 h 3175"/>
                <a:gd name="T56" fmla="*/ 2138 w 4275"/>
                <a:gd name="T57" fmla="*/ 510 h 3175"/>
                <a:gd name="T58" fmla="*/ 1841 w 4275"/>
                <a:gd name="T59" fmla="*/ 265 h 3175"/>
                <a:gd name="T60" fmla="*/ 1296 w 4275"/>
                <a:gd name="T61" fmla="*/ 476 h 3175"/>
                <a:gd name="T62" fmla="*/ 1039 w 4275"/>
                <a:gd name="T63" fmla="*/ 265 h 3175"/>
                <a:gd name="T64" fmla="*/ 3330 w 4275"/>
                <a:gd name="T65" fmla="*/ 0 h 3175"/>
                <a:gd name="T66" fmla="*/ 3412 w 4275"/>
                <a:gd name="T67" fmla="*/ 13 h 3175"/>
                <a:gd name="T68" fmla="*/ 3485 w 4275"/>
                <a:gd name="T69" fmla="*/ 51 h 3175"/>
                <a:gd name="T70" fmla="*/ 4197 w 4275"/>
                <a:gd name="T71" fmla="*/ 750 h 3175"/>
                <a:gd name="T72" fmla="*/ 4246 w 4275"/>
                <a:gd name="T73" fmla="*/ 817 h 3175"/>
                <a:gd name="T74" fmla="*/ 4272 w 4275"/>
                <a:gd name="T75" fmla="*/ 894 h 3175"/>
                <a:gd name="T76" fmla="*/ 4272 w 4275"/>
                <a:gd name="T77" fmla="*/ 972 h 3175"/>
                <a:gd name="T78" fmla="*/ 4251 w 4275"/>
                <a:gd name="T79" fmla="*/ 1047 h 3175"/>
                <a:gd name="T80" fmla="*/ 4208 w 4275"/>
                <a:gd name="T81" fmla="*/ 1113 h 3175"/>
                <a:gd name="T82" fmla="*/ 2310 w 4275"/>
                <a:gd name="T83" fmla="*/ 3113 h 3175"/>
                <a:gd name="T84" fmla="*/ 2247 w 4275"/>
                <a:gd name="T85" fmla="*/ 3152 h 3175"/>
                <a:gd name="T86" fmla="*/ 2175 w 4275"/>
                <a:gd name="T87" fmla="*/ 3173 h 3175"/>
                <a:gd name="T88" fmla="*/ 2100 w 4275"/>
                <a:gd name="T89" fmla="*/ 3173 h 3175"/>
                <a:gd name="T90" fmla="*/ 2028 w 4275"/>
                <a:gd name="T91" fmla="*/ 3152 h 3175"/>
                <a:gd name="T92" fmla="*/ 1964 w 4275"/>
                <a:gd name="T93" fmla="*/ 3113 h 3175"/>
                <a:gd name="T94" fmla="*/ 68 w 4275"/>
                <a:gd name="T95" fmla="*/ 1113 h 3175"/>
                <a:gd name="T96" fmla="*/ 25 w 4275"/>
                <a:gd name="T97" fmla="*/ 1048 h 3175"/>
                <a:gd name="T98" fmla="*/ 3 w 4275"/>
                <a:gd name="T99" fmla="*/ 976 h 3175"/>
                <a:gd name="T100" fmla="*/ 3 w 4275"/>
                <a:gd name="T101" fmla="*/ 898 h 3175"/>
                <a:gd name="T102" fmla="*/ 28 w 4275"/>
                <a:gd name="T103" fmla="*/ 819 h 3175"/>
                <a:gd name="T104" fmla="*/ 79 w 4275"/>
                <a:gd name="T105" fmla="*/ 750 h 3175"/>
                <a:gd name="T106" fmla="*/ 789 w 4275"/>
                <a:gd name="T107" fmla="*/ 51 h 3175"/>
                <a:gd name="T108" fmla="*/ 863 w 4275"/>
                <a:gd name="T109" fmla="*/ 13 h 3175"/>
                <a:gd name="T110" fmla="*/ 946 w 4275"/>
                <a:gd name="T111" fmla="*/ 0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5" h="3175">
                  <a:moveTo>
                    <a:pt x="3417" y="1058"/>
                  </a:moveTo>
                  <a:lnTo>
                    <a:pt x="2578" y="2445"/>
                  </a:lnTo>
                  <a:lnTo>
                    <a:pt x="3892" y="1058"/>
                  </a:lnTo>
                  <a:lnTo>
                    <a:pt x="3417" y="1058"/>
                  </a:lnTo>
                  <a:close/>
                  <a:moveTo>
                    <a:pt x="2607" y="1058"/>
                  </a:moveTo>
                  <a:lnTo>
                    <a:pt x="2279" y="2683"/>
                  </a:lnTo>
                  <a:lnTo>
                    <a:pt x="3262" y="1058"/>
                  </a:lnTo>
                  <a:lnTo>
                    <a:pt x="2607" y="1058"/>
                  </a:lnTo>
                  <a:close/>
                  <a:moveTo>
                    <a:pt x="1805" y="1058"/>
                  </a:moveTo>
                  <a:lnTo>
                    <a:pt x="2138" y="2707"/>
                  </a:lnTo>
                  <a:lnTo>
                    <a:pt x="2471" y="1058"/>
                  </a:lnTo>
                  <a:lnTo>
                    <a:pt x="1805" y="1058"/>
                  </a:lnTo>
                  <a:close/>
                  <a:moveTo>
                    <a:pt x="1013" y="1058"/>
                  </a:moveTo>
                  <a:lnTo>
                    <a:pt x="1996" y="2683"/>
                  </a:lnTo>
                  <a:lnTo>
                    <a:pt x="1668" y="1058"/>
                  </a:lnTo>
                  <a:lnTo>
                    <a:pt x="1013" y="1058"/>
                  </a:lnTo>
                  <a:close/>
                  <a:moveTo>
                    <a:pt x="383" y="1058"/>
                  </a:moveTo>
                  <a:lnTo>
                    <a:pt x="1697" y="2445"/>
                  </a:lnTo>
                  <a:lnTo>
                    <a:pt x="857" y="1058"/>
                  </a:lnTo>
                  <a:lnTo>
                    <a:pt x="383" y="1058"/>
                  </a:lnTo>
                  <a:close/>
                  <a:moveTo>
                    <a:pt x="2138" y="682"/>
                  </a:moveTo>
                  <a:lnTo>
                    <a:pt x="1841" y="927"/>
                  </a:lnTo>
                  <a:lnTo>
                    <a:pt x="2434" y="927"/>
                  </a:lnTo>
                  <a:lnTo>
                    <a:pt x="2138" y="682"/>
                  </a:lnTo>
                  <a:close/>
                  <a:moveTo>
                    <a:pt x="2971" y="656"/>
                  </a:moveTo>
                  <a:lnTo>
                    <a:pt x="2642" y="927"/>
                  </a:lnTo>
                  <a:lnTo>
                    <a:pt x="3246" y="927"/>
                  </a:lnTo>
                  <a:lnTo>
                    <a:pt x="2971" y="656"/>
                  </a:lnTo>
                  <a:close/>
                  <a:moveTo>
                    <a:pt x="1304" y="656"/>
                  </a:moveTo>
                  <a:lnTo>
                    <a:pt x="1029" y="927"/>
                  </a:lnTo>
                  <a:lnTo>
                    <a:pt x="1633" y="927"/>
                  </a:lnTo>
                  <a:lnTo>
                    <a:pt x="1304" y="656"/>
                  </a:lnTo>
                  <a:close/>
                  <a:moveTo>
                    <a:pt x="3381" y="317"/>
                  </a:moveTo>
                  <a:lnTo>
                    <a:pt x="3075" y="570"/>
                  </a:lnTo>
                  <a:lnTo>
                    <a:pt x="3434" y="927"/>
                  </a:lnTo>
                  <a:lnTo>
                    <a:pt x="3997" y="927"/>
                  </a:lnTo>
                  <a:lnTo>
                    <a:pt x="3381" y="317"/>
                  </a:lnTo>
                  <a:close/>
                  <a:moveTo>
                    <a:pt x="893" y="315"/>
                  </a:moveTo>
                  <a:lnTo>
                    <a:pt x="268" y="927"/>
                  </a:lnTo>
                  <a:lnTo>
                    <a:pt x="841" y="927"/>
                  </a:lnTo>
                  <a:lnTo>
                    <a:pt x="1201" y="570"/>
                  </a:lnTo>
                  <a:lnTo>
                    <a:pt x="893" y="315"/>
                  </a:lnTo>
                  <a:close/>
                  <a:moveTo>
                    <a:pt x="2607" y="293"/>
                  </a:moveTo>
                  <a:lnTo>
                    <a:pt x="2242" y="596"/>
                  </a:lnTo>
                  <a:lnTo>
                    <a:pt x="2538" y="839"/>
                  </a:lnTo>
                  <a:lnTo>
                    <a:pt x="2878" y="560"/>
                  </a:lnTo>
                  <a:lnTo>
                    <a:pt x="2607" y="293"/>
                  </a:lnTo>
                  <a:close/>
                  <a:moveTo>
                    <a:pt x="1668" y="293"/>
                  </a:moveTo>
                  <a:lnTo>
                    <a:pt x="1399" y="560"/>
                  </a:lnTo>
                  <a:lnTo>
                    <a:pt x="1737" y="839"/>
                  </a:lnTo>
                  <a:lnTo>
                    <a:pt x="2033" y="596"/>
                  </a:lnTo>
                  <a:lnTo>
                    <a:pt x="1668" y="293"/>
                  </a:lnTo>
                  <a:close/>
                  <a:moveTo>
                    <a:pt x="2767" y="265"/>
                  </a:moveTo>
                  <a:lnTo>
                    <a:pt x="2980" y="476"/>
                  </a:lnTo>
                  <a:lnTo>
                    <a:pt x="3235" y="265"/>
                  </a:lnTo>
                  <a:lnTo>
                    <a:pt x="2767" y="265"/>
                  </a:lnTo>
                  <a:close/>
                  <a:moveTo>
                    <a:pt x="1841" y="265"/>
                  </a:moveTo>
                  <a:lnTo>
                    <a:pt x="2138" y="510"/>
                  </a:lnTo>
                  <a:lnTo>
                    <a:pt x="2434" y="265"/>
                  </a:lnTo>
                  <a:lnTo>
                    <a:pt x="1841" y="265"/>
                  </a:lnTo>
                  <a:close/>
                  <a:moveTo>
                    <a:pt x="1039" y="265"/>
                  </a:moveTo>
                  <a:lnTo>
                    <a:pt x="1296" y="476"/>
                  </a:lnTo>
                  <a:lnTo>
                    <a:pt x="1509" y="265"/>
                  </a:lnTo>
                  <a:lnTo>
                    <a:pt x="1039" y="265"/>
                  </a:lnTo>
                  <a:close/>
                  <a:moveTo>
                    <a:pt x="946" y="0"/>
                  </a:moveTo>
                  <a:lnTo>
                    <a:pt x="3330" y="0"/>
                  </a:lnTo>
                  <a:lnTo>
                    <a:pt x="3371" y="3"/>
                  </a:lnTo>
                  <a:lnTo>
                    <a:pt x="3412" y="13"/>
                  </a:lnTo>
                  <a:lnTo>
                    <a:pt x="3450" y="29"/>
                  </a:lnTo>
                  <a:lnTo>
                    <a:pt x="3485" y="51"/>
                  </a:lnTo>
                  <a:lnTo>
                    <a:pt x="3518" y="77"/>
                  </a:lnTo>
                  <a:lnTo>
                    <a:pt x="4197" y="750"/>
                  </a:lnTo>
                  <a:lnTo>
                    <a:pt x="4225" y="782"/>
                  </a:lnTo>
                  <a:lnTo>
                    <a:pt x="4246" y="817"/>
                  </a:lnTo>
                  <a:lnTo>
                    <a:pt x="4262" y="855"/>
                  </a:lnTo>
                  <a:lnTo>
                    <a:pt x="4272" y="894"/>
                  </a:lnTo>
                  <a:lnTo>
                    <a:pt x="4275" y="935"/>
                  </a:lnTo>
                  <a:lnTo>
                    <a:pt x="4272" y="972"/>
                  </a:lnTo>
                  <a:lnTo>
                    <a:pt x="4264" y="1010"/>
                  </a:lnTo>
                  <a:lnTo>
                    <a:pt x="4251" y="1047"/>
                  </a:lnTo>
                  <a:lnTo>
                    <a:pt x="4233" y="1081"/>
                  </a:lnTo>
                  <a:lnTo>
                    <a:pt x="4208" y="1113"/>
                  </a:lnTo>
                  <a:lnTo>
                    <a:pt x="2337" y="3087"/>
                  </a:lnTo>
                  <a:lnTo>
                    <a:pt x="2310" y="3113"/>
                  </a:lnTo>
                  <a:lnTo>
                    <a:pt x="2280" y="3135"/>
                  </a:lnTo>
                  <a:lnTo>
                    <a:pt x="2247" y="3152"/>
                  </a:lnTo>
                  <a:lnTo>
                    <a:pt x="2212" y="3165"/>
                  </a:lnTo>
                  <a:lnTo>
                    <a:pt x="2175" y="3173"/>
                  </a:lnTo>
                  <a:lnTo>
                    <a:pt x="2138" y="3175"/>
                  </a:lnTo>
                  <a:lnTo>
                    <a:pt x="2100" y="3173"/>
                  </a:lnTo>
                  <a:lnTo>
                    <a:pt x="2063" y="3165"/>
                  </a:lnTo>
                  <a:lnTo>
                    <a:pt x="2028" y="3152"/>
                  </a:lnTo>
                  <a:lnTo>
                    <a:pt x="1995" y="3135"/>
                  </a:lnTo>
                  <a:lnTo>
                    <a:pt x="1964" y="3113"/>
                  </a:lnTo>
                  <a:lnTo>
                    <a:pt x="1938" y="3087"/>
                  </a:lnTo>
                  <a:lnTo>
                    <a:pt x="68" y="1113"/>
                  </a:lnTo>
                  <a:lnTo>
                    <a:pt x="43" y="1082"/>
                  </a:lnTo>
                  <a:lnTo>
                    <a:pt x="25" y="1048"/>
                  </a:lnTo>
                  <a:lnTo>
                    <a:pt x="12" y="1013"/>
                  </a:lnTo>
                  <a:lnTo>
                    <a:pt x="3" y="976"/>
                  </a:lnTo>
                  <a:lnTo>
                    <a:pt x="0" y="939"/>
                  </a:lnTo>
                  <a:lnTo>
                    <a:pt x="3" y="898"/>
                  </a:lnTo>
                  <a:lnTo>
                    <a:pt x="13" y="858"/>
                  </a:lnTo>
                  <a:lnTo>
                    <a:pt x="28" y="819"/>
                  </a:lnTo>
                  <a:lnTo>
                    <a:pt x="50" y="783"/>
                  </a:lnTo>
                  <a:lnTo>
                    <a:pt x="79" y="750"/>
                  </a:lnTo>
                  <a:lnTo>
                    <a:pt x="758" y="77"/>
                  </a:lnTo>
                  <a:lnTo>
                    <a:pt x="789" y="51"/>
                  </a:lnTo>
                  <a:lnTo>
                    <a:pt x="825" y="29"/>
                  </a:lnTo>
                  <a:lnTo>
                    <a:pt x="863" y="13"/>
                  </a:lnTo>
                  <a:lnTo>
                    <a:pt x="904" y="3"/>
                  </a:lnTo>
                  <a:lnTo>
                    <a:pt x="94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TextBox 112"/>
            <p:cNvSpPr txBox="1"/>
            <p:nvPr/>
          </p:nvSpPr>
          <p:spPr>
            <a:xfrm>
              <a:off x="4317577" y="717008"/>
              <a:ext cx="1950855" cy="307777"/>
            </a:xfrm>
            <a:prstGeom prst="rect">
              <a:avLst/>
            </a:prstGeom>
            <a:noFill/>
          </p:spPr>
          <p:txBody>
            <a:bodyPr wrap="none" lIns="0" tIns="0" rIns="0" bIns="0" rtlCol="0">
              <a:spAutoFit/>
            </a:bodyPr>
            <a:lstStyle/>
            <a:p>
              <a:r>
                <a:rPr lang="en-US" sz="20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Online Importing</a:t>
              </a:r>
            </a:p>
          </p:txBody>
        </p:sp>
        <p:sp>
          <p:nvSpPr>
            <p:cNvPr id="114" name="TextBox 113"/>
            <p:cNvSpPr txBox="1"/>
            <p:nvPr/>
          </p:nvSpPr>
          <p:spPr>
            <a:xfrm flipH="1">
              <a:off x="3580235" y="1137128"/>
              <a:ext cx="3703968" cy="553998"/>
            </a:xfrm>
            <a:prstGeom prst="rect">
              <a:avLst/>
            </a:prstGeom>
            <a:noFill/>
          </p:spPr>
          <p:txBody>
            <a:bodyPr wrap="square" lIns="0" tIns="0" rIns="0" bIns="0"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We will offer our customers a smart tools to track your imports, and tools to import packages from customer global suppliers by contact us.</a:t>
              </a:r>
            </a:p>
          </p:txBody>
        </p:sp>
      </p:grpSp>
      <p:grpSp>
        <p:nvGrpSpPr>
          <p:cNvPr id="115" name="Group 114"/>
          <p:cNvGrpSpPr/>
          <p:nvPr/>
        </p:nvGrpSpPr>
        <p:grpSpPr>
          <a:xfrm>
            <a:off x="837733" y="2463904"/>
            <a:ext cx="3703968" cy="730720"/>
            <a:chOff x="3580235" y="2088195"/>
            <a:chExt cx="3703968" cy="730720"/>
          </a:xfrm>
        </p:grpSpPr>
        <p:grpSp>
          <p:nvGrpSpPr>
            <p:cNvPr id="116" name="Группа 35"/>
            <p:cNvGrpSpPr/>
            <p:nvPr/>
          </p:nvGrpSpPr>
          <p:grpSpPr>
            <a:xfrm>
              <a:off x="3637762" y="2088195"/>
              <a:ext cx="399745" cy="526029"/>
              <a:chOff x="5967413" y="3300413"/>
              <a:chExt cx="2065337" cy="2717800"/>
            </a:xfrm>
            <a:solidFill>
              <a:schemeClr val="accent2"/>
            </a:solidFill>
          </p:grpSpPr>
          <p:sp>
            <p:nvSpPr>
              <p:cNvPr id="119" name="Freeform 32"/>
              <p:cNvSpPr>
                <a:spLocks noEditPoints="1"/>
              </p:cNvSpPr>
              <p:nvPr/>
            </p:nvSpPr>
            <p:spPr bwMode="auto">
              <a:xfrm>
                <a:off x="5967413" y="3300413"/>
                <a:ext cx="2065337" cy="2717800"/>
              </a:xfrm>
              <a:custGeom>
                <a:avLst/>
                <a:gdLst>
                  <a:gd name="T0" fmla="*/ 241 w 2601"/>
                  <a:gd name="T1" fmla="*/ 1645 h 3424"/>
                  <a:gd name="T2" fmla="*/ 221 w 2601"/>
                  <a:gd name="T3" fmla="*/ 2532 h 3424"/>
                  <a:gd name="T4" fmla="*/ 333 w 2601"/>
                  <a:gd name="T5" fmla="*/ 2859 h 3424"/>
                  <a:gd name="T6" fmla="*/ 573 w 2601"/>
                  <a:gd name="T7" fmla="*/ 3096 h 3424"/>
                  <a:gd name="T8" fmla="*/ 903 w 2601"/>
                  <a:gd name="T9" fmla="*/ 3207 h 3424"/>
                  <a:gd name="T10" fmla="*/ 1838 w 2601"/>
                  <a:gd name="T11" fmla="*/ 3180 h 3424"/>
                  <a:gd name="T12" fmla="*/ 2138 w 2601"/>
                  <a:gd name="T13" fmla="*/ 3014 h 3424"/>
                  <a:gd name="T14" fmla="*/ 2332 w 2601"/>
                  <a:gd name="T15" fmla="*/ 2736 h 3424"/>
                  <a:gd name="T16" fmla="*/ 2385 w 2601"/>
                  <a:gd name="T17" fmla="*/ 1712 h 3424"/>
                  <a:gd name="T18" fmla="*/ 2324 w 2601"/>
                  <a:gd name="T19" fmla="*/ 1616 h 3424"/>
                  <a:gd name="T20" fmla="*/ 1246 w 2601"/>
                  <a:gd name="T21" fmla="*/ 538 h 3424"/>
                  <a:gd name="T22" fmla="*/ 1012 w 2601"/>
                  <a:gd name="T23" fmla="*/ 643 h 3424"/>
                  <a:gd name="T24" fmla="*/ 880 w 2601"/>
                  <a:gd name="T25" fmla="*/ 858 h 3424"/>
                  <a:gd name="T26" fmla="*/ 1734 w 2601"/>
                  <a:gd name="T27" fmla="*/ 963 h 3424"/>
                  <a:gd name="T28" fmla="*/ 1657 w 2601"/>
                  <a:gd name="T29" fmla="*/ 718 h 3424"/>
                  <a:gd name="T30" fmla="*/ 1458 w 2601"/>
                  <a:gd name="T31" fmla="*/ 563 h 3424"/>
                  <a:gd name="T32" fmla="*/ 1227 w 2601"/>
                  <a:gd name="T33" fmla="*/ 217 h 3424"/>
                  <a:gd name="T34" fmla="*/ 898 w 2601"/>
                  <a:gd name="T35" fmla="*/ 328 h 3424"/>
                  <a:gd name="T36" fmla="*/ 658 w 2601"/>
                  <a:gd name="T37" fmla="*/ 566 h 3424"/>
                  <a:gd name="T38" fmla="*/ 546 w 2601"/>
                  <a:gd name="T39" fmla="*/ 891 h 3424"/>
                  <a:gd name="T40" fmla="*/ 762 w 2601"/>
                  <a:gd name="T41" fmla="*/ 905 h 3424"/>
                  <a:gd name="T42" fmla="*/ 864 w 2601"/>
                  <a:gd name="T43" fmla="*/ 647 h 3424"/>
                  <a:gd name="T44" fmla="*/ 1077 w 2601"/>
                  <a:gd name="T45" fmla="*/ 476 h 3424"/>
                  <a:gd name="T46" fmla="*/ 1361 w 2601"/>
                  <a:gd name="T47" fmla="*/ 431 h 3424"/>
                  <a:gd name="T48" fmla="*/ 1621 w 2601"/>
                  <a:gd name="T49" fmla="*/ 532 h 3424"/>
                  <a:gd name="T50" fmla="*/ 1795 w 2601"/>
                  <a:gd name="T51" fmla="*/ 742 h 3424"/>
                  <a:gd name="T52" fmla="*/ 1843 w 2601"/>
                  <a:gd name="T53" fmla="*/ 1391 h 3424"/>
                  <a:gd name="T54" fmla="*/ 2029 w 2601"/>
                  <a:gd name="T55" fmla="*/ 753 h 3424"/>
                  <a:gd name="T56" fmla="*/ 1861 w 2601"/>
                  <a:gd name="T57" fmla="*/ 457 h 3424"/>
                  <a:gd name="T58" fmla="*/ 1580 w 2601"/>
                  <a:gd name="T59" fmla="*/ 266 h 3424"/>
                  <a:gd name="T60" fmla="*/ 1301 w 2601"/>
                  <a:gd name="T61" fmla="*/ 0 h 3424"/>
                  <a:gd name="T62" fmla="*/ 1681 w 2601"/>
                  <a:gd name="T63" fmla="*/ 75 h 3424"/>
                  <a:gd name="T64" fmla="*/ 1991 w 2601"/>
                  <a:gd name="T65" fmla="*/ 282 h 3424"/>
                  <a:gd name="T66" fmla="*/ 2200 w 2601"/>
                  <a:gd name="T67" fmla="*/ 587 h 3424"/>
                  <a:gd name="T68" fmla="*/ 2276 w 2601"/>
                  <a:gd name="T69" fmla="*/ 963 h 3424"/>
                  <a:gd name="T70" fmla="*/ 2441 w 2601"/>
                  <a:gd name="T71" fmla="*/ 1435 h 3424"/>
                  <a:gd name="T72" fmla="*/ 2576 w 2601"/>
                  <a:gd name="T73" fmla="*/ 1587 h 3424"/>
                  <a:gd name="T74" fmla="*/ 2598 w 2601"/>
                  <a:gd name="T75" fmla="*/ 2540 h 3424"/>
                  <a:gd name="T76" fmla="*/ 2493 w 2601"/>
                  <a:gd name="T77" fmla="*/ 2903 h 3424"/>
                  <a:gd name="T78" fmla="*/ 2261 w 2601"/>
                  <a:gd name="T79" fmla="*/ 3192 h 3424"/>
                  <a:gd name="T80" fmla="*/ 1935 w 2601"/>
                  <a:gd name="T81" fmla="*/ 3375 h 3424"/>
                  <a:gd name="T82" fmla="*/ 976 w 2601"/>
                  <a:gd name="T83" fmla="*/ 3424 h 3424"/>
                  <a:gd name="T84" fmla="*/ 595 w 2601"/>
                  <a:gd name="T85" fmla="*/ 3349 h 3424"/>
                  <a:gd name="T86" fmla="*/ 285 w 2601"/>
                  <a:gd name="T87" fmla="*/ 3142 h 3424"/>
                  <a:gd name="T88" fmla="*/ 77 w 2601"/>
                  <a:gd name="T89" fmla="*/ 2836 h 3424"/>
                  <a:gd name="T90" fmla="*/ 0 w 2601"/>
                  <a:gd name="T91" fmla="*/ 2461 h 3424"/>
                  <a:gd name="T92" fmla="*/ 44 w 2601"/>
                  <a:gd name="T93" fmla="*/ 1550 h 3424"/>
                  <a:gd name="T94" fmla="*/ 198 w 2601"/>
                  <a:gd name="T95" fmla="*/ 1416 h 3424"/>
                  <a:gd name="T96" fmla="*/ 328 w 2601"/>
                  <a:gd name="T97" fmla="*/ 884 h 3424"/>
                  <a:gd name="T98" fmla="*/ 434 w 2601"/>
                  <a:gd name="T99" fmla="*/ 520 h 3424"/>
                  <a:gd name="T100" fmla="*/ 665 w 2601"/>
                  <a:gd name="T101" fmla="*/ 232 h 3424"/>
                  <a:gd name="T102" fmla="*/ 992 w 2601"/>
                  <a:gd name="T103" fmla="*/ 49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01" h="3424">
                    <a:moveTo>
                      <a:pt x="325" y="1605"/>
                    </a:moveTo>
                    <a:lnTo>
                      <a:pt x="300" y="1608"/>
                    </a:lnTo>
                    <a:lnTo>
                      <a:pt x="277" y="1616"/>
                    </a:lnTo>
                    <a:lnTo>
                      <a:pt x="257" y="1628"/>
                    </a:lnTo>
                    <a:lnTo>
                      <a:pt x="241" y="1645"/>
                    </a:lnTo>
                    <a:lnTo>
                      <a:pt x="227" y="1664"/>
                    </a:lnTo>
                    <a:lnTo>
                      <a:pt x="220" y="1687"/>
                    </a:lnTo>
                    <a:lnTo>
                      <a:pt x="217" y="1712"/>
                    </a:lnTo>
                    <a:lnTo>
                      <a:pt x="217" y="2461"/>
                    </a:lnTo>
                    <a:lnTo>
                      <a:pt x="221" y="2532"/>
                    </a:lnTo>
                    <a:lnTo>
                      <a:pt x="231" y="2604"/>
                    </a:lnTo>
                    <a:lnTo>
                      <a:pt x="247" y="2671"/>
                    </a:lnTo>
                    <a:lnTo>
                      <a:pt x="269" y="2736"/>
                    </a:lnTo>
                    <a:lnTo>
                      <a:pt x="298" y="2798"/>
                    </a:lnTo>
                    <a:lnTo>
                      <a:pt x="333" y="2859"/>
                    </a:lnTo>
                    <a:lnTo>
                      <a:pt x="371" y="2914"/>
                    </a:lnTo>
                    <a:lnTo>
                      <a:pt x="416" y="2966"/>
                    </a:lnTo>
                    <a:lnTo>
                      <a:pt x="465" y="3014"/>
                    </a:lnTo>
                    <a:lnTo>
                      <a:pt x="517" y="3058"/>
                    </a:lnTo>
                    <a:lnTo>
                      <a:pt x="573" y="3096"/>
                    </a:lnTo>
                    <a:lnTo>
                      <a:pt x="633" y="3130"/>
                    </a:lnTo>
                    <a:lnTo>
                      <a:pt x="696" y="3157"/>
                    </a:lnTo>
                    <a:lnTo>
                      <a:pt x="763" y="3180"/>
                    </a:lnTo>
                    <a:lnTo>
                      <a:pt x="832" y="3197"/>
                    </a:lnTo>
                    <a:lnTo>
                      <a:pt x="903" y="3207"/>
                    </a:lnTo>
                    <a:lnTo>
                      <a:pt x="976" y="3210"/>
                    </a:lnTo>
                    <a:lnTo>
                      <a:pt x="1626" y="3210"/>
                    </a:lnTo>
                    <a:lnTo>
                      <a:pt x="1699" y="3207"/>
                    </a:lnTo>
                    <a:lnTo>
                      <a:pt x="1770" y="3197"/>
                    </a:lnTo>
                    <a:lnTo>
                      <a:pt x="1838" y="3180"/>
                    </a:lnTo>
                    <a:lnTo>
                      <a:pt x="1905" y="3157"/>
                    </a:lnTo>
                    <a:lnTo>
                      <a:pt x="1968" y="3130"/>
                    </a:lnTo>
                    <a:lnTo>
                      <a:pt x="2028" y="3096"/>
                    </a:lnTo>
                    <a:lnTo>
                      <a:pt x="2085" y="3058"/>
                    </a:lnTo>
                    <a:lnTo>
                      <a:pt x="2138" y="3014"/>
                    </a:lnTo>
                    <a:lnTo>
                      <a:pt x="2187" y="2966"/>
                    </a:lnTo>
                    <a:lnTo>
                      <a:pt x="2230" y="2914"/>
                    </a:lnTo>
                    <a:lnTo>
                      <a:pt x="2270" y="2859"/>
                    </a:lnTo>
                    <a:lnTo>
                      <a:pt x="2303" y="2798"/>
                    </a:lnTo>
                    <a:lnTo>
                      <a:pt x="2332" y="2736"/>
                    </a:lnTo>
                    <a:lnTo>
                      <a:pt x="2355" y="2671"/>
                    </a:lnTo>
                    <a:lnTo>
                      <a:pt x="2372" y="2604"/>
                    </a:lnTo>
                    <a:lnTo>
                      <a:pt x="2382" y="2532"/>
                    </a:lnTo>
                    <a:lnTo>
                      <a:pt x="2385" y="2461"/>
                    </a:lnTo>
                    <a:lnTo>
                      <a:pt x="2385" y="1712"/>
                    </a:lnTo>
                    <a:lnTo>
                      <a:pt x="2383" y="1687"/>
                    </a:lnTo>
                    <a:lnTo>
                      <a:pt x="2374" y="1664"/>
                    </a:lnTo>
                    <a:lnTo>
                      <a:pt x="2362" y="1645"/>
                    </a:lnTo>
                    <a:lnTo>
                      <a:pt x="2344" y="1628"/>
                    </a:lnTo>
                    <a:lnTo>
                      <a:pt x="2324" y="1616"/>
                    </a:lnTo>
                    <a:lnTo>
                      <a:pt x="2302" y="1608"/>
                    </a:lnTo>
                    <a:lnTo>
                      <a:pt x="2276" y="1605"/>
                    </a:lnTo>
                    <a:lnTo>
                      <a:pt x="325" y="1605"/>
                    </a:lnTo>
                    <a:close/>
                    <a:moveTo>
                      <a:pt x="1301" y="535"/>
                    </a:moveTo>
                    <a:lnTo>
                      <a:pt x="1246" y="538"/>
                    </a:lnTo>
                    <a:lnTo>
                      <a:pt x="1194" y="548"/>
                    </a:lnTo>
                    <a:lnTo>
                      <a:pt x="1144" y="563"/>
                    </a:lnTo>
                    <a:lnTo>
                      <a:pt x="1097" y="585"/>
                    </a:lnTo>
                    <a:lnTo>
                      <a:pt x="1053" y="611"/>
                    </a:lnTo>
                    <a:lnTo>
                      <a:pt x="1012" y="643"/>
                    </a:lnTo>
                    <a:lnTo>
                      <a:pt x="977" y="678"/>
                    </a:lnTo>
                    <a:lnTo>
                      <a:pt x="945" y="718"/>
                    </a:lnTo>
                    <a:lnTo>
                      <a:pt x="918" y="761"/>
                    </a:lnTo>
                    <a:lnTo>
                      <a:pt x="896" y="809"/>
                    </a:lnTo>
                    <a:lnTo>
                      <a:pt x="880" y="858"/>
                    </a:lnTo>
                    <a:lnTo>
                      <a:pt x="870" y="909"/>
                    </a:lnTo>
                    <a:lnTo>
                      <a:pt x="867" y="963"/>
                    </a:lnTo>
                    <a:lnTo>
                      <a:pt x="867" y="1391"/>
                    </a:lnTo>
                    <a:lnTo>
                      <a:pt x="1734" y="1391"/>
                    </a:lnTo>
                    <a:lnTo>
                      <a:pt x="1734" y="963"/>
                    </a:lnTo>
                    <a:lnTo>
                      <a:pt x="1731" y="909"/>
                    </a:lnTo>
                    <a:lnTo>
                      <a:pt x="1721" y="858"/>
                    </a:lnTo>
                    <a:lnTo>
                      <a:pt x="1705" y="809"/>
                    </a:lnTo>
                    <a:lnTo>
                      <a:pt x="1683" y="761"/>
                    </a:lnTo>
                    <a:lnTo>
                      <a:pt x="1657" y="718"/>
                    </a:lnTo>
                    <a:lnTo>
                      <a:pt x="1626" y="678"/>
                    </a:lnTo>
                    <a:lnTo>
                      <a:pt x="1589" y="643"/>
                    </a:lnTo>
                    <a:lnTo>
                      <a:pt x="1549" y="611"/>
                    </a:lnTo>
                    <a:lnTo>
                      <a:pt x="1505" y="585"/>
                    </a:lnTo>
                    <a:lnTo>
                      <a:pt x="1458" y="563"/>
                    </a:lnTo>
                    <a:lnTo>
                      <a:pt x="1408" y="548"/>
                    </a:lnTo>
                    <a:lnTo>
                      <a:pt x="1355" y="538"/>
                    </a:lnTo>
                    <a:lnTo>
                      <a:pt x="1301" y="535"/>
                    </a:lnTo>
                    <a:close/>
                    <a:moveTo>
                      <a:pt x="1301" y="214"/>
                    </a:moveTo>
                    <a:lnTo>
                      <a:pt x="1227" y="217"/>
                    </a:lnTo>
                    <a:lnTo>
                      <a:pt x="1157" y="227"/>
                    </a:lnTo>
                    <a:lnTo>
                      <a:pt x="1088" y="244"/>
                    </a:lnTo>
                    <a:lnTo>
                      <a:pt x="1021" y="266"/>
                    </a:lnTo>
                    <a:lnTo>
                      <a:pt x="958" y="294"/>
                    </a:lnTo>
                    <a:lnTo>
                      <a:pt x="898" y="328"/>
                    </a:lnTo>
                    <a:lnTo>
                      <a:pt x="842" y="366"/>
                    </a:lnTo>
                    <a:lnTo>
                      <a:pt x="789" y="410"/>
                    </a:lnTo>
                    <a:lnTo>
                      <a:pt x="741" y="457"/>
                    </a:lnTo>
                    <a:lnTo>
                      <a:pt x="696" y="510"/>
                    </a:lnTo>
                    <a:lnTo>
                      <a:pt x="658" y="566"/>
                    </a:lnTo>
                    <a:lnTo>
                      <a:pt x="623" y="625"/>
                    </a:lnTo>
                    <a:lnTo>
                      <a:pt x="595" y="687"/>
                    </a:lnTo>
                    <a:lnTo>
                      <a:pt x="572" y="753"/>
                    </a:lnTo>
                    <a:lnTo>
                      <a:pt x="556" y="821"/>
                    </a:lnTo>
                    <a:lnTo>
                      <a:pt x="546" y="891"/>
                    </a:lnTo>
                    <a:lnTo>
                      <a:pt x="542" y="963"/>
                    </a:lnTo>
                    <a:lnTo>
                      <a:pt x="542" y="1391"/>
                    </a:lnTo>
                    <a:lnTo>
                      <a:pt x="758" y="1391"/>
                    </a:lnTo>
                    <a:lnTo>
                      <a:pt x="758" y="963"/>
                    </a:lnTo>
                    <a:lnTo>
                      <a:pt x="762" y="905"/>
                    </a:lnTo>
                    <a:lnTo>
                      <a:pt x="772" y="848"/>
                    </a:lnTo>
                    <a:lnTo>
                      <a:pt x="786" y="794"/>
                    </a:lnTo>
                    <a:lnTo>
                      <a:pt x="807" y="742"/>
                    </a:lnTo>
                    <a:lnTo>
                      <a:pt x="833" y="692"/>
                    </a:lnTo>
                    <a:lnTo>
                      <a:pt x="864" y="647"/>
                    </a:lnTo>
                    <a:lnTo>
                      <a:pt x="898" y="605"/>
                    </a:lnTo>
                    <a:lnTo>
                      <a:pt x="938" y="566"/>
                    </a:lnTo>
                    <a:lnTo>
                      <a:pt x="981" y="532"/>
                    </a:lnTo>
                    <a:lnTo>
                      <a:pt x="1028" y="501"/>
                    </a:lnTo>
                    <a:lnTo>
                      <a:pt x="1077" y="476"/>
                    </a:lnTo>
                    <a:lnTo>
                      <a:pt x="1130" y="455"/>
                    </a:lnTo>
                    <a:lnTo>
                      <a:pt x="1184" y="441"/>
                    </a:lnTo>
                    <a:lnTo>
                      <a:pt x="1242" y="431"/>
                    </a:lnTo>
                    <a:lnTo>
                      <a:pt x="1301" y="428"/>
                    </a:lnTo>
                    <a:lnTo>
                      <a:pt x="1361" y="431"/>
                    </a:lnTo>
                    <a:lnTo>
                      <a:pt x="1417" y="441"/>
                    </a:lnTo>
                    <a:lnTo>
                      <a:pt x="1473" y="455"/>
                    </a:lnTo>
                    <a:lnTo>
                      <a:pt x="1525" y="476"/>
                    </a:lnTo>
                    <a:lnTo>
                      <a:pt x="1575" y="501"/>
                    </a:lnTo>
                    <a:lnTo>
                      <a:pt x="1621" y="532"/>
                    </a:lnTo>
                    <a:lnTo>
                      <a:pt x="1664" y="566"/>
                    </a:lnTo>
                    <a:lnTo>
                      <a:pt x="1703" y="605"/>
                    </a:lnTo>
                    <a:lnTo>
                      <a:pt x="1739" y="647"/>
                    </a:lnTo>
                    <a:lnTo>
                      <a:pt x="1769" y="692"/>
                    </a:lnTo>
                    <a:lnTo>
                      <a:pt x="1795" y="742"/>
                    </a:lnTo>
                    <a:lnTo>
                      <a:pt x="1815" y="794"/>
                    </a:lnTo>
                    <a:lnTo>
                      <a:pt x="1831" y="848"/>
                    </a:lnTo>
                    <a:lnTo>
                      <a:pt x="1840" y="905"/>
                    </a:lnTo>
                    <a:lnTo>
                      <a:pt x="1843" y="963"/>
                    </a:lnTo>
                    <a:lnTo>
                      <a:pt x="1843" y="1391"/>
                    </a:lnTo>
                    <a:lnTo>
                      <a:pt x="2059" y="1391"/>
                    </a:lnTo>
                    <a:lnTo>
                      <a:pt x="2059" y="963"/>
                    </a:lnTo>
                    <a:lnTo>
                      <a:pt x="2056" y="891"/>
                    </a:lnTo>
                    <a:lnTo>
                      <a:pt x="2046" y="821"/>
                    </a:lnTo>
                    <a:lnTo>
                      <a:pt x="2029" y="753"/>
                    </a:lnTo>
                    <a:lnTo>
                      <a:pt x="2007" y="687"/>
                    </a:lnTo>
                    <a:lnTo>
                      <a:pt x="1978" y="625"/>
                    </a:lnTo>
                    <a:lnTo>
                      <a:pt x="1944" y="566"/>
                    </a:lnTo>
                    <a:lnTo>
                      <a:pt x="1905" y="510"/>
                    </a:lnTo>
                    <a:lnTo>
                      <a:pt x="1861" y="457"/>
                    </a:lnTo>
                    <a:lnTo>
                      <a:pt x="1813" y="410"/>
                    </a:lnTo>
                    <a:lnTo>
                      <a:pt x="1760" y="366"/>
                    </a:lnTo>
                    <a:lnTo>
                      <a:pt x="1703" y="328"/>
                    </a:lnTo>
                    <a:lnTo>
                      <a:pt x="1643" y="294"/>
                    </a:lnTo>
                    <a:lnTo>
                      <a:pt x="1580" y="266"/>
                    </a:lnTo>
                    <a:lnTo>
                      <a:pt x="1514" y="244"/>
                    </a:lnTo>
                    <a:lnTo>
                      <a:pt x="1445" y="227"/>
                    </a:lnTo>
                    <a:lnTo>
                      <a:pt x="1374" y="217"/>
                    </a:lnTo>
                    <a:lnTo>
                      <a:pt x="1301" y="214"/>
                    </a:lnTo>
                    <a:close/>
                    <a:moveTo>
                      <a:pt x="1301" y="0"/>
                    </a:moveTo>
                    <a:lnTo>
                      <a:pt x="1382" y="3"/>
                    </a:lnTo>
                    <a:lnTo>
                      <a:pt x="1459" y="12"/>
                    </a:lnTo>
                    <a:lnTo>
                      <a:pt x="1536" y="27"/>
                    </a:lnTo>
                    <a:lnTo>
                      <a:pt x="1609" y="49"/>
                    </a:lnTo>
                    <a:lnTo>
                      <a:pt x="1681" y="75"/>
                    </a:lnTo>
                    <a:lnTo>
                      <a:pt x="1750" y="107"/>
                    </a:lnTo>
                    <a:lnTo>
                      <a:pt x="1815" y="144"/>
                    </a:lnTo>
                    <a:lnTo>
                      <a:pt x="1877" y="186"/>
                    </a:lnTo>
                    <a:lnTo>
                      <a:pt x="1936" y="232"/>
                    </a:lnTo>
                    <a:lnTo>
                      <a:pt x="1991" y="282"/>
                    </a:lnTo>
                    <a:lnTo>
                      <a:pt x="2041" y="336"/>
                    </a:lnTo>
                    <a:lnTo>
                      <a:pt x="2088" y="394"/>
                    </a:lnTo>
                    <a:lnTo>
                      <a:pt x="2130" y="455"/>
                    </a:lnTo>
                    <a:lnTo>
                      <a:pt x="2168" y="520"/>
                    </a:lnTo>
                    <a:lnTo>
                      <a:pt x="2200" y="587"/>
                    </a:lnTo>
                    <a:lnTo>
                      <a:pt x="2227" y="659"/>
                    </a:lnTo>
                    <a:lnTo>
                      <a:pt x="2249" y="731"/>
                    </a:lnTo>
                    <a:lnTo>
                      <a:pt x="2264" y="806"/>
                    </a:lnTo>
                    <a:lnTo>
                      <a:pt x="2273" y="884"/>
                    </a:lnTo>
                    <a:lnTo>
                      <a:pt x="2276" y="963"/>
                    </a:lnTo>
                    <a:lnTo>
                      <a:pt x="2276" y="1391"/>
                    </a:lnTo>
                    <a:lnTo>
                      <a:pt x="2321" y="1393"/>
                    </a:lnTo>
                    <a:lnTo>
                      <a:pt x="2363" y="1402"/>
                    </a:lnTo>
                    <a:lnTo>
                      <a:pt x="2403" y="1416"/>
                    </a:lnTo>
                    <a:lnTo>
                      <a:pt x="2441" y="1435"/>
                    </a:lnTo>
                    <a:lnTo>
                      <a:pt x="2475" y="1458"/>
                    </a:lnTo>
                    <a:lnTo>
                      <a:pt x="2506" y="1485"/>
                    </a:lnTo>
                    <a:lnTo>
                      <a:pt x="2534" y="1516"/>
                    </a:lnTo>
                    <a:lnTo>
                      <a:pt x="2557" y="1550"/>
                    </a:lnTo>
                    <a:lnTo>
                      <a:pt x="2576" y="1587"/>
                    </a:lnTo>
                    <a:lnTo>
                      <a:pt x="2590" y="1626"/>
                    </a:lnTo>
                    <a:lnTo>
                      <a:pt x="2599" y="1669"/>
                    </a:lnTo>
                    <a:lnTo>
                      <a:pt x="2601" y="1712"/>
                    </a:lnTo>
                    <a:lnTo>
                      <a:pt x="2601" y="2461"/>
                    </a:lnTo>
                    <a:lnTo>
                      <a:pt x="2598" y="2540"/>
                    </a:lnTo>
                    <a:lnTo>
                      <a:pt x="2589" y="2617"/>
                    </a:lnTo>
                    <a:lnTo>
                      <a:pt x="2574" y="2692"/>
                    </a:lnTo>
                    <a:lnTo>
                      <a:pt x="2551" y="2766"/>
                    </a:lnTo>
                    <a:lnTo>
                      <a:pt x="2525" y="2836"/>
                    </a:lnTo>
                    <a:lnTo>
                      <a:pt x="2493" y="2903"/>
                    </a:lnTo>
                    <a:lnTo>
                      <a:pt x="2456" y="2968"/>
                    </a:lnTo>
                    <a:lnTo>
                      <a:pt x="2414" y="3029"/>
                    </a:lnTo>
                    <a:lnTo>
                      <a:pt x="2367" y="3087"/>
                    </a:lnTo>
                    <a:lnTo>
                      <a:pt x="2316" y="3142"/>
                    </a:lnTo>
                    <a:lnTo>
                      <a:pt x="2261" y="3192"/>
                    </a:lnTo>
                    <a:lnTo>
                      <a:pt x="2202" y="3238"/>
                    </a:lnTo>
                    <a:lnTo>
                      <a:pt x="2140" y="3280"/>
                    </a:lnTo>
                    <a:lnTo>
                      <a:pt x="2075" y="3317"/>
                    </a:lnTo>
                    <a:lnTo>
                      <a:pt x="2006" y="3349"/>
                    </a:lnTo>
                    <a:lnTo>
                      <a:pt x="1935" y="3375"/>
                    </a:lnTo>
                    <a:lnTo>
                      <a:pt x="1861" y="3396"/>
                    </a:lnTo>
                    <a:lnTo>
                      <a:pt x="1784" y="3411"/>
                    </a:lnTo>
                    <a:lnTo>
                      <a:pt x="1707" y="3421"/>
                    </a:lnTo>
                    <a:lnTo>
                      <a:pt x="1626" y="3424"/>
                    </a:lnTo>
                    <a:lnTo>
                      <a:pt x="976" y="3424"/>
                    </a:lnTo>
                    <a:lnTo>
                      <a:pt x="895" y="3421"/>
                    </a:lnTo>
                    <a:lnTo>
                      <a:pt x="817" y="3411"/>
                    </a:lnTo>
                    <a:lnTo>
                      <a:pt x="741" y="3396"/>
                    </a:lnTo>
                    <a:lnTo>
                      <a:pt x="668" y="3375"/>
                    </a:lnTo>
                    <a:lnTo>
                      <a:pt x="595" y="3349"/>
                    </a:lnTo>
                    <a:lnTo>
                      <a:pt x="527" y="3317"/>
                    </a:lnTo>
                    <a:lnTo>
                      <a:pt x="461" y="3280"/>
                    </a:lnTo>
                    <a:lnTo>
                      <a:pt x="399" y="3238"/>
                    </a:lnTo>
                    <a:lnTo>
                      <a:pt x="340" y="3192"/>
                    </a:lnTo>
                    <a:lnTo>
                      <a:pt x="285" y="3142"/>
                    </a:lnTo>
                    <a:lnTo>
                      <a:pt x="235" y="3087"/>
                    </a:lnTo>
                    <a:lnTo>
                      <a:pt x="189" y="3029"/>
                    </a:lnTo>
                    <a:lnTo>
                      <a:pt x="146" y="2968"/>
                    </a:lnTo>
                    <a:lnTo>
                      <a:pt x="109" y="2903"/>
                    </a:lnTo>
                    <a:lnTo>
                      <a:pt x="77" y="2836"/>
                    </a:lnTo>
                    <a:lnTo>
                      <a:pt x="50" y="2766"/>
                    </a:lnTo>
                    <a:lnTo>
                      <a:pt x="28" y="2692"/>
                    </a:lnTo>
                    <a:lnTo>
                      <a:pt x="12" y="2617"/>
                    </a:lnTo>
                    <a:lnTo>
                      <a:pt x="3" y="2540"/>
                    </a:lnTo>
                    <a:lnTo>
                      <a:pt x="0" y="2461"/>
                    </a:lnTo>
                    <a:lnTo>
                      <a:pt x="0" y="1712"/>
                    </a:lnTo>
                    <a:lnTo>
                      <a:pt x="2" y="1669"/>
                    </a:lnTo>
                    <a:lnTo>
                      <a:pt x="11" y="1626"/>
                    </a:lnTo>
                    <a:lnTo>
                      <a:pt x="26" y="1587"/>
                    </a:lnTo>
                    <a:lnTo>
                      <a:pt x="44" y="1550"/>
                    </a:lnTo>
                    <a:lnTo>
                      <a:pt x="68" y="1516"/>
                    </a:lnTo>
                    <a:lnTo>
                      <a:pt x="95" y="1485"/>
                    </a:lnTo>
                    <a:lnTo>
                      <a:pt x="126" y="1458"/>
                    </a:lnTo>
                    <a:lnTo>
                      <a:pt x="161" y="1435"/>
                    </a:lnTo>
                    <a:lnTo>
                      <a:pt x="198" y="1416"/>
                    </a:lnTo>
                    <a:lnTo>
                      <a:pt x="238" y="1402"/>
                    </a:lnTo>
                    <a:lnTo>
                      <a:pt x="281" y="1393"/>
                    </a:lnTo>
                    <a:lnTo>
                      <a:pt x="325" y="1391"/>
                    </a:lnTo>
                    <a:lnTo>
                      <a:pt x="325" y="963"/>
                    </a:lnTo>
                    <a:lnTo>
                      <a:pt x="328" y="884"/>
                    </a:lnTo>
                    <a:lnTo>
                      <a:pt x="337" y="806"/>
                    </a:lnTo>
                    <a:lnTo>
                      <a:pt x="353" y="731"/>
                    </a:lnTo>
                    <a:lnTo>
                      <a:pt x="375" y="659"/>
                    </a:lnTo>
                    <a:lnTo>
                      <a:pt x="401" y="587"/>
                    </a:lnTo>
                    <a:lnTo>
                      <a:pt x="434" y="520"/>
                    </a:lnTo>
                    <a:lnTo>
                      <a:pt x="471" y="455"/>
                    </a:lnTo>
                    <a:lnTo>
                      <a:pt x="513" y="394"/>
                    </a:lnTo>
                    <a:lnTo>
                      <a:pt x="560" y="336"/>
                    </a:lnTo>
                    <a:lnTo>
                      <a:pt x="611" y="282"/>
                    </a:lnTo>
                    <a:lnTo>
                      <a:pt x="665" y="232"/>
                    </a:lnTo>
                    <a:lnTo>
                      <a:pt x="724" y="186"/>
                    </a:lnTo>
                    <a:lnTo>
                      <a:pt x="787" y="144"/>
                    </a:lnTo>
                    <a:lnTo>
                      <a:pt x="853" y="107"/>
                    </a:lnTo>
                    <a:lnTo>
                      <a:pt x="921" y="75"/>
                    </a:lnTo>
                    <a:lnTo>
                      <a:pt x="992" y="49"/>
                    </a:lnTo>
                    <a:lnTo>
                      <a:pt x="1067" y="27"/>
                    </a:lnTo>
                    <a:lnTo>
                      <a:pt x="1143" y="12"/>
                    </a:lnTo>
                    <a:lnTo>
                      <a:pt x="1221" y="3"/>
                    </a:lnTo>
                    <a:lnTo>
                      <a:pt x="1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0" name="Freeform 33"/>
              <p:cNvSpPr>
                <a:spLocks/>
              </p:cNvSpPr>
              <p:nvPr/>
            </p:nvSpPr>
            <p:spPr bwMode="auto">
              <a:xfrm>
                <a:off x="6827838" y="4914900"/>
                <a:ext cx="344487" cy="508000"/>
              </a:xfrm>
              <a:custGeom>
                <a:avLst/>
                <a:gdLst>
                  <a:gd name="T0" fmla="*/ 217 w 434"/>
                  <a:gd name="T1" fmla="*/ 0 h 642"/>
                  <a:gd name="T2" fmla="*/ 252 w 434"/>
                  <a:gd name="T3" fmla="*/ 2 h 642"/>
                  <a:gd name="T4" fmla="*/ 285 w 434"/>
                  <a:gd name="T5" fmla="*/ 11 h 642"/>
                  <a:gd name="T6" fmla="*/ 316 w 434"/>
                  <a:gd name="T7" fmla="*/ 23 h 642"/>
                  <a:gd name="T8" fmla="*/ 345 w 434"/>
                  <a:gd name="T9" fmla="*/ 41 h 642"/>
                  <a:gd name="T10" fmla="*/ 370 w 434"/>
                  <a:gd name="T11" fmla="*/ 63 h 642"/>
                  <a:gd name="T12" fmla="*/ 392 w 434"/>
                  <a:gd name="T13" fmla="*/ 88 h 642"/>
                  <a:gd name="T14" fmla="*/ 410 w 434"/>
                  <a:gd name="T15" fmla="*/ 115 h 642"/>
                  <a:gd name="T16" fmla="*/ 423 w 434"/>
                  <a:gd name="T17" fmla="*/ 146 h 642"/>
                  <a:gd name="T18" fmla="*/ 431 w 434"/>
                  <a:gd name="T19" fmla="*/ 180 h 642"/>
                  <a:gd name="T20" fmla="*/ 434 w 434"/>
                  <a:gd name="T21" fmla="*/ 214 h 642"/>
                  <a:gd name="T22" fmla="*/ 432 w 434"/>
                  <a:gd name="T23" fmla="*/ 238 h 642"/>
                  <a:gd name="T24" fmla="*/ 428 w 434"/>
                  <a:gd name="T25" fmla="*/ 265 h 642"/>
                  <a:gd name="T26" fmla="*/ 423 w 434"/>
                  <a:gd name="T27" fmla="*/ 296 h 642"/>
                  <a:gd name="T28" fmla="*/ 415 w 434"/>
                  <a:gd name="T29" fmla="*/ 329 h 642"/>
                  <a:gd name="T30" fmla="*/ 406 w 434"/>
                  <a:gd name="T31" fmla="*/ 363 h 642"/>
                  <a:gd name="T32" fmla="*/ 396 w 434"/>
                  <a:gd name="T33" fmla="*/ 398 h 642"/>
                  <a:gd name="T34" fmla="*/ 385 w 434"/>
                  <a:gd name="T35" fmla="*/ 433 h 642"/>
                  <a:gd name="T36" fmla="*/ 374 w 434"/>
                  <a:gd name="T37" fmla="*/ 468 h 642"/>
                  <a:gd name="T38" fmla="*/ 362 w 434"/>
                  <a:gd name="T39" fmla="*/ 501 h 642"/>
                  <a:gd name="T40" fmla="*/ 352 w 434"/>
                  <a:gd name="T41" fmla="*/ 527 h 642"/>
                  <a:gd name="T42" fmla="*/ 341 w 434"/>
                  <a:gd name="T43" fmla="*/ 551 h 642"/>
                  <a:gd name="T44" fmla="*/ 330 w 434"/>
                  <a:gd name="T45" fmla="*/ 573 h 642"/>
                  <a:gd name="T46" fmla="*/ 316 w 434"/>
                  <a:gd name="T47" fmla="*/ 592 h 642"/>
                  <a:gd name="T48" fmla="*/ 302 w 434"/>
                  <a:gd name="T49" fmla="*/ 609 h 642"/>
                  <a:gd name="T50" fmla="*/ 285 w 434"/>
                  <a:gd name="T51" fmla="*/ 623 h 642"/>
                  <a:gd name="T52" fmla="*/ 267 w 434"/>
                  <a:gd name="T53" fmla="*/ 633 h 642"/>
                  <a:gd name="T54" fmla="*/ 243 w 434"/>
                  <a:gd name="T55" fmla="*/ 640 h 642"/>
                  <a:gd name="T56" fmla="*/ 217 w 434"/>
                  <a:gd name="T57" fmla="*/ 642 h 642"/>
                  <a:gd name="T58" fmla="*/ 192 w 434"/>
                  <a:gd name="T59" fmla="*/ 640 h 642"/>
                  <a:gd name="T60" fmla="*/ 170 w 434"/>
                  <a:gd name="T61" fmla="*/ 633 h 642"/>
                  <a:gd name="T62" fmla="*/ 151 w 434"/>
                  <a:gd name="T63" fmla="*/ 623 h 642"/>
                  <a:gd name="T64" fmla="*/ 135 w 434"/>
                  <a:gd name="T65" fmla="*/ 609 h 642"/>
                  <a:gd name="T66" fmla="*/ 119 w 434"/>
                  <a:gd name="T67" fmla="*/ 591 h 642"/>
                  <a:gd name="T68" fmla="*/ 106 w 434"/>
                  <a:gd name="T69" fmla="*/ 572 h 642"/>
                  <a:gd name="T70" fmla="*/ 94 w 434"/>
                  <a:gd name="T71" fmla="*/ 550 h 642"/>
                  <a:gd name="T72" fmla="*/ 82 w 434"/>
                  <a:gd name="T73" fmla="*/ 526 h 642"/>
                  <a:gd name="T74" fmla="*/ 73 w 434"/>
                  <a:gd name="T75" fmla="*/ 499 h 642"/>
                  <a:gd name="T76" fmla="*/ 60 w 434"/>
                  <a:gd name="T77" fmla="*/ 467 h 642"/>
                  <a:gd name="T78" fmla="*/ 48 w 434"/>
                  <a:gd name="T79" fmla="*/ 432 h 642"/>
                  <a:gd name="T80" fmla="*/ 37 w 434"/>
                  <a:gd name="T81" fmla="*/ 397 h 642"/>
                  <a:gd name="T82" fmla="*/ 27 w 434"/>
                  <a:gd name="T83" fmla="*/ 361 h 642"/>
                  <a:gd name="T84" fmla="*/ 18 w 434"/>
                  <a:gd name="T85" fmla="*/ 328 h 642"/>
                  <a:gd name="T86" fmla="*/ 10 w 434"/>
                  <a:gd name="T87" fmla="*/ 295 h 642"/>
                  <a:gd name="T88" fmla="*/ 5 w 434"/>
                  <a:gd name="T89" fmla="*/ 265 h 642"/>
                  <a:gd name="T90" fmla="*/ 2 w 434"/>
                  <a:gd name="T91" fmla="*/ 238 h 642"/>
                  <a:gd name="T92" fmla="*/ 0 w 434"/>
                  <a:gd name="T93" fmla="*/ 214 h 642"/>
                  <a:gd name="T94" fmla="*/ 3 w 434"/>
                  <a:gd name="T95" fmla="*/ 180 h 642"/>
                  <a:gd name="T96" fmla="*/ 12 w 434"/>
                  <a:gd name="T97" fmla="*/ 146 h 642"/>
                  <a:gd name="T98" fmla="*/ 24 w 434"/>
                  <a:gd name="T99" fmla="*/ 115 h 642"/>
                  <a:gd name="T100" fmla="*/ 41 w 434"/>
                  <a:gd name="T101" fmla="*/ 88 h 642"/>
                  <a:gd name="T102" fmla="*/ 64 w 434"/>
                  <a:gd name="T103" fmla="*/ 63 h 642"/>
                  <a:gd name="T104" fmla="*/ 89 w 434"/>
                  <a:gd name="T105" fmla="*/ 41 h 642"/>
                  <a:gd name="T106" fmla="*/ 117 w 434"/>
                  <a:gd name="T107" fmla="*/ 23 h 642"/>
                  <a:gd name="T108" fmla="*/ 149 w 434"/>
                  <a:gd name="T109" fmla="*/ 11 h 642"/>
                  <a:gd name="T110" fmla="*/ 182 w 434"/>
                  <a:gd name="T111" fmla="*/ 2 h 642"/>
                  <a:gd name="T112" fmla="*/ 217 w 434"/>
                  <a:gd name="T11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4" h="642">
                    <a:moveTo>
                      <a:pt x="217" y="0"/>
                    </a:moveTo>
                    <a:lnTo>
                      <a:pt x="252" y="2"/>
                    </a:lnTo>
                    <a:lnTo>
                      <a:pt x="285" y="11"/>
                    </a:lnTo>
                    <a:lnTo>
                      <a:pt x="316" y="23"/>
                    </a:lnTo>
                    <a:lnTo>
                      <a:pt x="345" y="41"/>
                    </a:lnTo>
                    <a:lnTo>
                      <a:pt x="370" y="63"/>
                    </a:lnTo>
                    <a:lnTo>
                      <a:pt x="392" y="88"/>
                    </a:lnTo>
                    <a:lnTo>
                      <a:pt x="410" y="115"/>
                    </a:lnTo>
                    <a:lnTo>
                      <a:pt x="423" y="146"/>
                    </a:lnTo>
                    <a:lnTo>
                      <a:pt x="431" y="180"/>
                    </a:lnTo>
                    <a:lnTo>
                      <a:pt x="434" y="214"/>
                    </a:lnTo>
                    <a:lnTo>
                      <a:pt x="432" y="238"/>
                    </a:lnTo>
                    <a:lnTo>
                      <a:pt x="428" y="265"/>
                    </a:lnTo>
                    <a:lnTo>
                      <a:pt x="423" y="296"/>
                    </a:lnTo>
                    <a:lnTo>
                      <a:pt x="415" y="329"/>
                    </a:lnTo>
                    <a:lnTo>
                      <a:pt x="406" y="363"/>
                    </a:lnTo>
                    <a:lnTo>
                      <a:pt x="396" y="398"/>
                    </a:lnTo>
                    <a:lnTo>
                      <a:pt x="385" y="433"/>
                    </a:lnTo>
                    <a:lnTo>
                      <a:pt x="374" y="468"/>
                    </a:lnTo>
                    <a:lnTo>
                      <a:pt x="362" y="501"/>
                    </a:lnTo>
                    <a:lnTo>
                      <a:pt x="352" y="527"/>
                    </a:lnTo>
                    <a:lnTo>
                      <a:pt x="341" y="551"/>
                    </a:lnTo>
                    <a:lnTo>
                      <a:pt x="330" y="573"/>
                    </a:lnTo>
                    <a:lnTo>
                      <a:pt x="316" y="592"/>
                    </a:lnTo>
                    <a:lnTo>
                      <a:pt x="302" y="609"/>
                    </a:lnTo>
                    <a:lnTo>
                      <a:pt x="285" y="623"/>
                    </a:lnTo>
                    <a:lnTo>
                      <a:pt x="267" y="633"/>
                    </a:lnTo>
                    <a:lnTo>
                      <a:pt x="243" y="640"/>
                    </a:lnTo>
                    <a:lnTo>
                      <a:pt x="217" y="642"/>
                    </a:lnTo>
                    <a:lnTo>
                      <a:pt x="192" y="640"/>
                    </a:lnTo>
                    <a:lnTo>
                      <a:pt x="170" y="633"/>
                    </a:lnTo>
                    <a:lnTo>
                      <a:pt x="151" y="623"/>
                    </a:lnTo>
                    <a:lnTo>
                      <a:pt x="135" y="609"/>
                    </a:lnTo>
                    <a:lnTo>
                      <a:pt x="119" y="591"/>
                    </a:lnTo>
                    <a:lnTo>
                      <a:pt x="106" y="572"/>
                    </a:lnTo>
                    <a:lnTo>
                      <a:pt x="94" y="550"/>
                    </a:lnTo>
                    <a:lnTo>
                      <a:pt x="82" y="526"/>
                    </a:lnTo>
                    <a:lnTo>
                      <a:pt x="73" y="499"/>
                    </a:lnTo>
                    <a:lnTo>
                      <a:pt x="60" y="467"/>
                    </a:lnTo>
                    <a:lnTo>
                      <a:pt x="48" y="432"/>
                    </a:lnTo>
                    <a:lnTo>
                      <a:pt x="37" y="397"/>
                    </a:lnTo>
                    <a:lnTo>
                      <a:pt x="27" y="361"/>
                    </a:lnTo>
                    <a:lnTo>
                      <a:pt x="18" y="328"/>
                    </a:lnTo>
                    <a:lnTo>
                      <a:pt x="10" y="295"/>
                    </a:lnTo>
                    <a:lnTo>
                      <a:pt x="5" y="265"/>
                    </a:lnTo>
                    <a:lnTo>
                      <a:pt x="2" y="238"/>
                    </a:lnTo>
                    <a:lnTo>
                      <a:pt x="0" y="214"/>
                    </a:lnTo>
                    <a:lnTo>
                      <a:pt x="3" y="180"/>
                    </a:lnTo>
                    <a:lnTo>
                      <a:pt x="12" y="146"/>
                    </a:lnTo>
                    <a:lnTo>
                      <a:pt x="24" y="115"/>
                    </a:lnTo>
                    <a:lnTo>
                      <a:pt x="41" y="88"/>
                    </a:lnTo>
                    <a:lnTo>
                      <a:pt x="64" y="63"/>
                    </a:lnTo>
                    <a:lnTo>
                      <a:pt x="89" y="41"/>
                    </a:lnTo>
                    <a:lnTo>
                      <a:pt x="117" y="23"/>
                    </a:lnTo>
                    <a:lnTo>
                      <a:pt x="149" y="11"/>
                    </a:lnTo>
                    <a:lnTo>
                      <a:pt x="182" y="2"/>
                    </a:lnTo>
                    <a:lnTo>
                      <a:pt x="2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7" name="TextBox 116"/>
            <p:cNvSpPr txBox="1"/>
            <p:nvPr/>
          </p:nvSpPr>
          <p:spPr>
            <a:xfrm>
              <a:off x="4317577" y="2293699"/>
              <a:ext cx="2590453" cy="307777"/>
            </a:xfrm>
            <a:prstGeom prst="rect">
              <a:avLst/>
            </a:prstGeom>
            <a:noFill/>
          </p:spPr>
          <p:txBody>
            <a:bodyPr wrap="none" lIns="0" tIns="0" rIns="0" bIns="0" rtlCol="0">
              <a:spAutoFit/>
            </a:bodyPr>
            <a:lstStyle/>
            <a:p>
              <a:r>
                <a:rPr lang="en-US" sz="20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Priority Import Express</a:t>
              </a:r>
            </a:p>
          </p:txBody>
        </p:sp>
        <p:sp>
          <p:nvSpPr>
            <p:cNvPr id="118" name="TextBox 117"/>
            <p:cNvSpPr txBox="1"/>
            <p:nvPr/>
          </p:nvSpPr>
          <p:spPr>
            <a:xfrm flipH="1">
              <a:off x="3580235" y="2634249"/>
              <a:ext cx="3703968" cy="184666"/>
            </a:xfrm>
            <a:prstGeom prst="rect">
              <a:avLst/>
            </a:prstGeom>
            <a:noFill/>
          </p:spPr>
          <p:txBody>
            <a:bodyPr wrap="square" lIns="0" tIns="0" rIns="0" bIns="0"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door-to-door solution for your urgent packages.</a:t>
              </a:r>
            </a:p>
          </p:txBody>
        </p:sp>
      </p:grpSp>
      <p:grpSp>
        <p:nvGrpSpPr>
          <p:cNvPr id="121" name="Group 120"/>
          <p:cNvGrpSpPr/>
          <p:nvPr/>
        </p:nvGrpSpPr>
        <p:grpSpPr>
          <a:xfrm>
            <a:off x="837733" y="3953056"/>
            <a:ext cx="3703968" cy="1083051"/>
            <a:chOff x="3580235" y="3589871"/>
            <a:chExt cx="3703968" cy="1083051"/>
          </a:xfrm>
        </p:grpSpPr>
        <p:sp>
          <p:nvSpPr>
            <p:cNvPr id="122" name="Freeform 166"/>
            <p:cNvSpPr>
              <a:spLocks noEditPoints="1"/>
            </p:cNvSpPr>
            <p:nvPr/>
          </p:nvSpPr>
          <p:spPr bwMode="auto">
            <a:xfrm>
              <a:off x="3580235" y="3589871"/>
              <a:ext cx="530376" cy="525038"/>
            </a:xfrm>
            <a:custGeom>
              <a:avLst/>
              <a:gdLst>
                <a:gd name="T0" fmla="*/ 2242 w 4469"/>
                <a:gd name="T1" fmla="*/ 3606 h 4426"/>
                <a:gd name="T2" fmla="*/ 2300 w 4469"/>
                <a:gd name="T3" fmla="*/ 3614 h 4426"/>
                <a:gd name="T4" fmla="*/ 3522 w 4469"/>
                <a:gd name="T5" fmla="*/ 4095 h 4426"/>
                <a:gd name="T6" fmla="*/ 3675 w 4469"/>
                <a:gd name="T7" fmla="*/ 737 h 4426"/>
                <a:gd name="T8" fmla="*/ 1283 w 4469"/>
                <a:gd name="T9" fmla="*/ 3210 h 4426"/>
                <a:gd name="T10" fmla="*/ 1320 w 4469"/>
                <a:gd name="T11" fmla="*/ 3231 h 4426"/>
                <a:gd name="T12" fmla="*/ 4068 w 4469"/>
                <a:gd name="T13" fmla="*/ 522 h 4426"/>
                <a:gd name="T14" fmla="*/ 1422 w 4469"/>
                <a:gd name="T15" fmla="*/ 3327 h 4426"/>
                <a:gd name="T16" fmla="*/ 1812 w 4469"/>
                <a:gd name="T17" fmla="*/ 4003 h 4426"/>
                <a:gd name="T18" fmla="*/ 4329 w 4469"/>
                <a:gd name="T19" fmla="*/ 0 h 4426"/>
                <a:gd name="T20" fmla="*/ 4356 w 4469"/>
                <a:gd name="T21" fmla="*/ 3 h 4426"/>
                <a:gd name="T22" fmla="*/ 4405 w 4469"/>
                <a:gd name="T23" fmla="*/ 23 h 4426"/>
                <a:gd name="T24" fmla="*/ 4449 w 4469"/>
                <a:gd name="T25" fmla="*/ 68 h 4426"/>
                <a:gd name="T26" fmla="*/ 4469 w 4469"/>
                <a:gd name="T27" fmla="*/ 129 h 4426"/>
                <a:gd name="T28" fmla="*/ 3769 w 4469"/>
                <a:gd name="T29" fmla="*/ 4310 h 4426"/>
                <a:gd name="T30" fmla="*/ 3745 w 4469"/>
                <a:gd name="T31" fmla="*/ 4367 h 4426"/>
                <a:gd name="T32" fmla="*/ 3699 w 4469"/>
                <a:gd name="T33" fmla="*/ 4408 h 4426"/>
                <a:gd name="T34" fmla="*/ 3655 w 4469"/>
                <a:gd name="T35" fmla="*/ 4424 h 4426"/>
                <a:gd name="T36" fmla="*/ 3605 w 4469"/>
                <a:gd name="T37" fmla="*/ 4424 h 4426"/>
                <a:gd name="T38" fmla="*/ 2224 w 4469"/>
                <a:gd name="T39" fmla="*/ 3880 h 4426"/>
                <a:gd name="T40" fmla="*/ 1917 w 4469"/>
                <a:gd name="T41" fmla="*/ 4381 h 4426"/>
                <a:gd name="T42" fmla="*/ 1870 w 4469"/>
                <a:gd name="T43" fmla="*/ 4415 h 4426"/>
                <a:gd name="T44" fmla="*/ 1814 w 4469"/>
                <a:gd name="T45" fmla="*/ 4426 h 4426"/>
                <a:gd name="T46" fmla="*/ 1784 w 4469"/>
                <a:gd name="T47" fmla="*/ 4422 h 4426"/>
                <a:gd name="T48" fmla="*/ 1732 w 4469"/>
                <a:gd name="T49" fmla="*/ 4400 h 4426"/>
                <a:gd name="T50" fmla="*/ 1694 w 4469"/>
                <a:gd name="T51" fmla="*/ 4357 h 4426"/>
                <a:gd name="T52" fmla="*/ 87 w 4469"/>
                <a:gd name="T53" fmla="*/ 3033 h 4426"/>
                <a:gd name="T54" fmla="*/ 37 w 4469"/>
                <a:gd name="T55" fmla="*/ 2999 h 4426"/>
                <a:gd name="T56" fmla="*/ 6 w 4469"/>
                <a:gd name="T57" fmla="*/ 2948 h 4426"/>
                <a:gd name="T58" fmla="*/ 0 w 4469"/>
                <a:gd name="T59" fmla="*/ 2889 h 4426"/>
                <a:gd name="T60" fmla="*/ 19 w 4469"/>
                <a:gd name="T61" fmla="*/ 2832 h 4426"/>
                <a:gd name="T62" fmla="*/ 61 w 4469"/>
                <a:gd name="T63" fmla="*/ 2790 h 4426"/>
                <a:gd name="T64" fmla="*/ 4276 w 4469"/>
                <a:gd name="T65" fmla="*/ 10 h 4426"/>
                <a:gd name="T66" fmla="*/ 4329 w 4469"/>
                <a:gd name="T67" fmla="*/ 0 h 4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9" h="4426">
                  <a:moveTo>
                    <a:pt x="4079" y="787"/>
                  </a:moveTo>
                  <a:lnTo>
                    <a:pt x="2242" y="3606"/>
                  </a:lnTo>
                  <a:lnTo>
                    <a:pt x="2270" y="3609"/>
                  </a:lnTo>
                  <a:lnTo>
                    <a:pt x="2300" y="3614"/>
                  </a:lnTo>
                  <a:lnTo>
                    <a:pt x="2329" y="3623"/>
                  </a:lnTo>
                  <a:lnTo>
                    <a:pt x="3522" y="4095"/>
                  </a:lnTo>
                  <a:lnTo>
                    <a:pt x="4079" y="787"/>
                  </a:lnTo>
                  <a:close/>
                  <a:moveTo>
                    <a:pt x="3675" y="737"/>
                  </a:moveTo>
                  <a:lnTo>
                    <a:pt x="437" y="2873"/>
                  </a:lnTo>
                  <a:lnTo>
                    <a:pt x="1283" y="3210"/>
                  </a:lnTo>
                  <a:lnTo>
                    <a:pt x="1302" y="3220"/>
                  </a:lnTo>
                  <a:lnTo>
                    <a:pt x="1320" y="3231"/>
                  </a:lnTo>
                  <a:lnTo>
                    <a:pt x="3675" y="737"/>
                  </a:lnTo>
                  <a:close/>
                  <a:moveTo>
                    <a:pt x="4068" y="522"/>
                  </a:moveTo>
                  <a:lnTo>
                    <a:pt x="1422" y="3327"/>
                  </a:lnTo>
                  <a:lnTo>
                    <a:pt x="1422" y="3327"/>
                  </a:lnTo>
                  <a:lnTo>
                    <a:pt x="1422" y="3329"/>
                  </a:lnTo>
                  <a:lnTo>
                    <a:pt x="1812" y="4003"/>
                  </a:lnTo>
                  <a:lnTo>
                    <a:pt x="4068" y="522"/>
                  </a:lnTo>
                  <a:close/>
                  <a:moveTo>
                    <a:pt x="4329" y="0"/>
                  </a:moveTo>
                  <a:lnTo>
                    <a:pt x="4329" y="0"/>
                  </a:lnTo>
                  <a:lnTo>
                    <a:pt x="4356" y="3"/>
                  </a:lnTo>
                  <a:lnTo>
                    <a:pt x="4380" y="10"/>
                  </a:lnTo>
                  <a:lnTo>
                    <a:pt x="4405" y="23"/>
                  </a:lnTo>
                  <a:lnTo>
                    <a:pt x="4430" y="43"/>
                  </a:lnTo>
                  <a:lnTo>
                    <a:pt x="4449" y="68"/>
                  </a:lnTo>
                  <a:lnTo>
                    <a:pt x="4463" y="98"/>
                  </a:lnTo>
                  <a:lnTo>
                    <a:pt x="4469" y="129"/>
                  </a:lnTo>
                  <a:lnTo>
                    <a:pt x="4468" y="160"/>
                  </a:lnTo>
                  <a:lnTo>
                    <a:pt x="3769" y="4310"/>
                  </a:lnTo>
                  <a:lnTo>
                    <a:pt x="3760" y="4340"/>
                  </a:lnTo>
                  <a:lnTo>
                    <a:pt x="3745" y="4367"/>
                  </a:lnTo>
                  <a:lnTo>
                    <a:pt x="3725" y="4390"/>
                  </a:lnTo>
                  <a:lnTo>
                    <a:pt x="3699" y="4408"/>
                  </a:lnTo>
                  <a:lnTo>
                    <a:pt x="3677" y="4418"/>
                  </a:lnTo>
                  <a:lnTo>
                    <a:pt x="3655" y="4424"/>
                  </a:lnTo>
                  <a:lnTo>
                    <a:pt x="3630" y="4426"/>
                  </a:lnTo>
                  <a:lnTo>
                    <a:pt x="3605" y="4424"/>
                  </a:lnTo>
                  <a:lnTo>
                    <a:pt x="3579" y="4417"/>
                  </a:lnTo>
                  <a:lnTo>
                    <a:pt x="2224" y="3880"/>
                  </a:lnTo>
                  <a:lnTo>
                    <a:pt x="1934" y="4359"/>
                  </a:lnTo>
                  <a:lnTo>
                    <a:pt x="1917" y="4381"/>
                  </a:lnTo>
                  <a:lnTo>
                    <a:pt x="1896" y="4401"/>
                  </a:lnTo>
                  <a:lnTo>
                    <a:pt x="1870" y="4415"/>
                  </a:lnTo>
                  <a:lnTo>
                    <a:pt x="1843" y="4424"/>
                  </a:lnTo>
                  <a:lnTo>
                    <a:pt x="1814" y="4426"/>
                  </a:lnTo>
                  <a:lnTo>
                    <a:pt x="1813" y="4426"/>
                  </a:lnTo>
                  <a:lnTo>
                    <a:pt x="1784" y="4422"/>
                  </a:lnTo>
                  <a:lnTo>
                    <a:pt x="1757" y="4414"/>
                  </a:lnTo>
                  <a:lnTo>
                    <a:pt x="1732" y="4400"/>
                  </a:lnTo>
                  <a:lnTo>
                    <a:pt x="1712" y="4380"/>
                  </a:lnTo>
                  <a:lnTo>
                    <a:pt x="1694" y="4357"/>
                  </a:lnTo>
                  <a:lnTo>
                    <a:pt x="1180" y="3466"/>
                  </a:lnTo>
                  <a:lnTo>
                    <a:pt x="87" y="3033"/>
                  </a:lnTo>
                  <a:lnTo>
                    <a:pt x="60" y="3019"/>
                  </a:lnTo>
                  <a:lnTo>
                    <a:pt x="37" y="2999"/>
                  </a:lnTo>
                  <a:lnTo>
                    <a:pt x="19" y="2975"/>
                  </a:lnTo>
                  <a:lnTo>
                    <a:pt x="6" y="2948"/>
                  </a:lnTo>
                  <a:lnTo>
                    <a:pt x="0" y="2919"/>
                  </a:lnTo>
                  <a:lnTo>
                    <a:pt x="0" y="2889"/>
                  </a:lnTo>
                  <a:lnTo>
                    <a:pt x="6" y="2859"/>
                  </a:lnTo>
                  <a:lnTo>
                    <a:pt x="19" y="2832"/>
                  </a:lnTo>
                  <a:lnTo>
                    <a:pt x="37" y="2808"/>
                  </a:lnTo>
                  <a:lnTo>
                    <a:pt x="61" y="2790"/>
                  </a:lnTo>
                  <a:lnTo>
                    <a:pt x="4252" y="23"/>
                  </a:lnTo>
                  <a:lnTo>
                    <a:pt x="4276" y="10"/>
                  </a:lnTo>
                  <a:lnTo>
                    <a:pt x="4302" y="3"/>
                  </a:lnTo>
                  <a:lnTo>
                    <a:pt x="4329"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 name="TextBox 122"/>
            <p:cNvSpPr txBox="1"/>
            <p:nvPr/>
          </p:nvSpPr>
          <p:spPr>
            <a:xfrm>
              <a:off x="4317577" y="3767603"/>
              <a:ext cx="2234586" cy="307777"/>
            </a:xfrm>
            <a:prstGeom prst="rect">
              <a:avLst/>
            </a:prstGeom>
            <a:noFill/>
          </p:spPr>
          <p:txBody>
            <a:bodyPr wrap="none" lIns="0" tIns="0" rIns="0" bIns="0" rtlCol="0">
              <a:spAutoFit/>
            </a:bodyPr>
            <a:lstStyle/>
            <a:p>
              <a:r>
                <a:rPr lang="en-US" sz="20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Eco Import Express</a:t>
              </a:r>
            </a:p>
          </p:txBody>
        </p:sp>
        <p:sp>
          <p:nvSpPr>
            <p:cNvPr id="124" name="TextBox 123"/>
            <p:cNvSpPr txBox="1"/>
            <p:nvPr/>
          </p:nvSpPr>
          <p:spPr>
            <a:xfrm flipH="1">
              <a:off x="3580235" y="4118924"/>
              <a:ext cx="3703968" cy="553998"/>
            </a:xfrm>
            <a:prstGeom prst="rect">
              <a:avLst/>
            </a:prstGeom>
            <a:noFill/>
          </p:spPr>
          <p:txBody>
            <a:bodyPr wrap="square" lIns="0" tIns="0" rIns="0" bIns="0"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For less urgent shipments, Eco Import Express is a cost-efficient delivery alternative that balances a great price with a longer delivery time.</a:t>
              </a:r>
            </a:p>
          </p:txBody>
        </p:sp>
      </p:grpSp>
      <p:grpSp>
        <p:nvGrpSpPr>
          <p:cNvPr id="59" name="Group 58">
            <a:extLst>
              <a:ext uri="{FF2B5EF4-FFF2-40B4-BE49-F238E27FC236}">
                <a16:creationId xmlns:a16="http://schemas.microsoft.com/office/drawing/2014/main" id="{0339DB2B-BC90-DD40-B2BD-F82EC0D77AAF}"/>
              </a:ext>
            </a:extLst>
          </p:cNvPr>
          <p:cNvGrpSpPr/>
          <p:nvPr/>
        </p:nvGrpSpPr>
        <p:grpSpPr>
          <a:xfrm>
            <a:off x="6493582" y="2695736"/>
            <a:ext cx="3514517" cy="3908680"/>
            <a:chOff x="2973388" y="0"/>
            <a:chExt cx="6245226" cy="6432551"/>
          </a:xfrm>
        </p:grpSpPr>
        <p:sp>
          <p:nvSpPr>
            <p:cNvPr id="61" name="Freeform 6">
              <a:extLst>
                <a:ext uri="{FF2B5EF4-FFF2-40B4-BE49-F238E27FC236}">
                  <a16:creationId xmlns:a16="http://schemas.microsoft.com/office/drawing/2014/main" id="{8D57819B-2FFF-8A48-B1B1-C24E8550EDA9}"/>
                </a:ext>
              </a:extLst>
            </p:cNvPr>
            <p:cNvSpPr>
              <a:spLocks/>
            </p:cNvSpPr>
            <p:nvPr/>
          </p:nvSpPr>
          <p:spPr bwMode="auto">
            <a:xfrm>
              <a:off x="3898901" y="0"/>
              <a:ext cx="2000250" cy="1870075"/>
            </a:xfrm>
            <a:custGeom>
              <a:avLst/>
              <a:gdLst>
                <a:gd name="T0" fmla="*/ 1260 w 1260"/>
                <a:gd name="T1" fmla="*/ 941 h 1178"/>
                <a:gd name="T2" fmla="*/ 654 w 1260"/>
                <a:gd name="T3" fmla="*/ 1087 h 1178"/>
                <a:gd name="T4" fmla="*/ 275 w 1260"/>
                <a:gd name="T5" fmla="*/ 1178 h 1178"/>
                <a:gd name="T6" fmla="*/ 0 w 1260"/>
                <a:gd name="T7" fmla="*/ 0 h 1178"/>
                <a:gd name="T8" fmla="*/ 1035 w 1260"/>
                <a:gd name="T9" fmla="*/ 0 h 1178"/>
                <a:gd name="T10" fmla="*/ 1260 w 1260"/>
                <a:gd name="T11" fmla="*/ 941 h 1178"/>
              </a:gdLst>
              <a:ahLst/>
              <a:cxnLst>
                <a:cxn ang="0">
                  <a:pos x="T0" y="T1"/>
                </a:cxn>
                <a:cxn ang="0">
                  <a:pos x="T2" y="T3"/>
                </a:cxn>
                <a:cxn ang="0">
                  <a:pos x="T4" y="T5"/>
                </a:cxn>
                <a:cxn ang="0">
                  <a:pos x="T6" y="T7"/>
                </a:cxn>
                <a:cxn ang="0">
                  <a:pos x="T8" y="T9"/>
                </a:cxn>
                <a:cxn ang="0">
                  <a:pos x="T10" y="T11"/>
                </a:cxn>
              </a:cxnLst>
              <a:rect l="0" t="0" r="r" b="b"/>
              <a:pathLst>
                <a:path w="1260" h="1178">
                  <a:moveTo>
                    <a:pt x="1260" y="941"/>
                  </a:moveTo>
                  <a:lnTo>
                    <a:pt x="654" y="1087"/>
                  </a:lnTo>
                  <a:lnTo>
                    <a:pt x="275" y="1178"/>
                  </a:lnTo>
                  <a:lnTo>
                    <a:pt x="0" y="0"/>
                  </a:lnTo>
                  <a:lnTo>
                    <a:pt x="1035" y="0"/>
                  </a:lnTo>
                  <a:lnTo>
                    <a:pt x="1260" y="941"/>
                  </a:lnTo>
                  <a:close/>
                </a:path>
              </a:pathLst>
            </a:custGeom>
            <a:solidFill>
              <a:srgbClr val="4644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
              <a:extLst>
                <a:ext uri="{FF2B5EF4-FFF2-40B4-BE49-F238E27FC236}">
                  <a16:creationId xmlns:a16="http://schemas.microsoft.com/office/drawing/2014/main" id="{4EF86D26-26E6-C849-8689-25DE92641DA2}"/>
                </a:ext>
              </a:extLst>
            </p:cNvPr>
            <p:cNvSpPr>
              <a:spLocks/>
            </p:cNvSpPr>
            <p:nvPr/>
          </p:nvSpPr>
          <p:spPr bwMode="auto">
            <a:xfrm>
              <a:off x="3898901" y="0"/>
              <a:ext cx="2000250" cy="1870075"/>
            </a:xfrm>
            <a:custGeom>
              <a:avLst/>
              <a:gdLst>
                <a:gd name="T0" fmla="*/ 1260 w 1260"/>
                <a:gd name="T1" fmla="*/ 941 h 1178"/>
                <a:gd name="T2" fmla="*/ 654 w 1260"/>
                <a:gd name="T3" fmla="*/ 1087 h 1178"/>
                <a:gd name="T4" fmla="*/ 275 w 1260"/>
                <a:gd name="T5" fmla="*/ 1178 h 1178"/>
                <a:gd name="T6" fmla="*/ 0 w 1260"/>
                <a:gd name="T7" fmla="*/ 0 h 1178"/>
                <a:gd name="T8" fmla="*/ 1035 w 1260"/>
                <a:gd name="T9" fmla="*/ 0 h 1178"/>
                <a:gd name="T10" fmla="*/ 1260 w 1260"/>
                <a:gd name="T11" fmla="*/ 941 h 1178"/>
              </a:gdLst>
              <a:ahLst/>
              <a:cxnLst>
                <a:cxn ang="0">
                  <a:pos x="T0" y="T1"/>
                </a:cxn>
                <a:cxn ang="0">
                  <a:pos x="T2" y="T3"/>
                </a:cxn>
                <a:cxn ang="0">
                  <a:pos x="T4" y="T5"/>
                </a:cxn>
                <a:cxn ang="0">
                  <a:pos x="T6" y="T7"/>
                </a:cxn>
                <a:cxn ang="0">
                  <a:pos x="T8" y="T9"/>
                </a:cxn>
                <a:cxn ang="0">
                  <a:pos x="T10" y="T11"/>
                </a:cxn>
              </a:cxnLst>
              <a:rect l="0" t="0" r="r" b="b"/>
              <a:pathLst>
                <a:path w="1260" h="1178">
                  <a:moveTo>
                    <a:pt x="1260" y="941"/>
                  </a:moveTo>
                  <a:lnTo>
                    <a:pt x="654" y="1087"/>
                  </a:lnTo>
                  <a:lnTo>
                    <a:pt x="275" y="1178"/>
                  </a:lnTo>
                  <a:lnTo>
                    <a:pt x="0" y="0"/>
                  </a:lnTo>
                  <a:lnTo>
                    <a:pt x="1035" y="0"/>
                  </a:lnTo>
                  <a:lnTo>
                    <a:pt x="1260" y="9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8">
              <a:extLst>
                <a:ext uri="{FF2B5EF4-FFF2-40B4-BE49-F238E27FC236}">
                  <a16:creationId xmlns:a16="http://schemas.microsoft.com/office/drawing/2014/main" id="{3B48F6EB-D5EE-9943-AB84-469090AACA97}"/>
                </a:ext>
              </a:extLst>
            </p:cNvPr>
            <p:cNvSpPr>
              <a:spLocks/>
            </p:cNvSpPr>
            <p:nvPr/>
          </p:nvSpPr>
          <p:spPr bwMode="auto">
            <a:xfrm>
              <a:off x="4467226" y="1725613"/>
              <a:ext cx="469900" cy="144463"/>
            </a:xfrm>
            <a:custGeom>
              <a:avLst/>
              <a:gdLst>
                <a:gd name="T0" fmla="*/ 296 w 296"/>
                <a:gd name="T1" fmla="*/ 0 h 91"/>
                <a:gd name="T2" fmla="*/ 0 w 296"/>
                <a:gd name="T3" fmla="*/ 71 h 91"/>
                <a:gd name="T4" fmla="*/ 4 w 296"/>
                <a:gd name="T5" fmla="*/ 91 h 91"/>
                <a:gd name="T6" fmla="*/ 296 w 296"/>
                <a:gd name="T7" fmla="*/ 0 h 91"/>
              </a:gdLst>
              <a:ahLst/>
              <a:cxnLst>
                <a:cxn ang="0">
                  <a:pos x="T0" y="T1"/>
                </a:cxn>
                <a:cxn ang="0">
                  <a:pos x="T2" y="T3"/>
                </a:cxn>
                <a:cxn ang="0">
                  <a:pos x="T4" y="T5"/>
                </a:cxn>
                <a:cxn ang="0">
                  <a:pos x="T6" y="T7"/>
                </a:cxn>
              </a:cxnLst>
              <a:rect l="0" t="0" r="r" b="b"/>
              <a:pathLst>
                <a:path w="296" h="91">
                  <a:moveTo>
                    <a:pt x="296" y="0"/>
                  </a:moveTo>
                  <a:lnTo>
                    <a:pt x="0" y="71"/>
                  </a:lnTo>
                  <a:lnTo>
                    <a:pt x="4" y="91"/>
                  </a:lnTo>
                  <a:lnTo>
                    <a:pt x="296" y="0"/>
                  </a:lnTo>
                  <a:close/>
                </a:path>
              </a:pathLst>
            </a:custGeom>
            <a:solidFill>
              <a:srgbClr val="C7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9">
              <a:extLst>
                <a:ext uri="{FF2B5EF4-FFF2-40B4-BE49-F238E27FC236}">
                  <a16:creationId xmlns:a16="http://schemas.microsoft.com/office/drawing/2014/main" id="{8BEA3949-A55E-3A49-B7FD-F4B7D36C88DB}"/>
                </a:ext>
              </a:extLst>
            </p:cNvPr>
            <p:cNvSpPr>
              <a:spLocks/>
            </p:cNvSpPr>
            <p:nvPr/>
          </p:nvSpPr>
          <p:spPr bwMode="auto">
            <a:xfrm>
              <a:off x="4467226" y="1725613"/>
              <a:ext cx="469900" cy="144463"/>
            </a:xfrm>
            <a:custGeom>
              <a:avLst/>
              <a:gdLst>
                <a:gd name="T0" fmla="*/ 296 w 296"/>
                <a:gd name="T1" fmla="*/ 0 h 91"/>
                <a:gd name="T2" fmla="*/ 0 w 296"/>
                <a:gd name="T3" fmla="*/ 71 h 91"/>
                <a:gd name="T4" fmla="*/ 4 w 296"/>
                <a:gd name="T5" fmla="*/ 91 h 91"/>
                <a:gd name="T6" fmla="*/ 296 w 296"/>
                <a:gd name="T7" fmla="*/ 0 h 91"/>
              </a:gdLst>
              <a:ahLst/>
              <a:cxnLst>
                <a:cxn ang="0">
                  <a:pos x="T0" y="T1"/>
                </a:cxn>
                <a:cxn ang="0">
                  <a:pos x="T2" y="T3"/>
                </a:cxn>
                <a:cxn ang="0">
                  <a:pos x="T4" y="T5"/>
                </a:cxn>
                <a:cxn ang="0">
                  <a:pos x="T6" y="T7"/>
                </a:cxn>
              </a:cxnLst>
              <a:rect l="0" t="0" r="r" b="b"/>
              <a:pathLst>
                <a:path w="296" h="91">
                  <a:moveTo>
                    <a:pt x="296" y="0"/>
                  </a:moveTo>
                  <a:lnTo>
                    <a:pt x="0" y="71"/>
                  </a:lnTo>
                  <a:lnTo>
                    <a:pt x="4" y="91"/>
                  </a:lnTo>
                  <a:lnTo>
                    <a:pt x="2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800DB904-FD61-E442-88F7-DD808D52FCF2}"/>
                </a:ext>
              </a:extLst>
            </p:cNvPr>
            <p:cNvSpPr>
              <a:spLocks/>
            </p:cNvSpPr>
            <p:nvPr/>
          </p:nvSpPr>
          <p:spPr bwMode="auto">
            <a:xfrm>
              <a:off x="4035426" y="0"/>
              <a:ext cx="901700" cy="1838325"/>
            </a:xfrm>
            <a:custGeom>
              <a:avLst/>
              <a:gdLst>
                <a:gd name="T0" fmla="*/ 75 w 144"/>
                <a:gd name="T1" fmla="*/ 0 h 294"/>
                <a:gd name="T2" fmla="*/ 0 w 144"/>
                <a:gd name="T3" fmla="*/ 0 h 294"/>
                <a:gd name="T4" fmla="*/ 69 w 144"/>
                <a:gd name="T5" fmla="*/ 294 h 294"/>
                <a:gd name="T6" fmla="*/ 144 w 144"/>
                <a:gd name="T7" fmla="*/ 276 h 294"/>
                <a:gd name="T8" fmla="*/ 144 w 144"/>
                <a:gd name="T9" fmla="*/ 242 h 294"/>
                <a:gd name="T10" fmla="*/ 75 w 144"/>
                <a:gd name="T11" fmla="*/ 0 h 294"/>
              </a:gdLst>
              <a:ahLst/>
              <a:cxnLst>
                <a:cxn ang="0">
                  <a:pos x="T0" y="T1"/>
                </a:cxn>
                <a:cxn ang="0">
                  <a:pos x="T2" y="T3"/>
                </a:cxn>
                <a:cxn ang="0">
                  <a:pos x="T4" y="T5"/>
                </a:cxn>
                <a:cxn ang="0">
                  <a:pos x="T6" y="T7"/>
                </a:cxn>
                <a:cxn ang="0">
                  <a:pos x="T8" y="T9"/>
                </a:cxn>
                <a:cxn ang="0">
                  <a:pos x="T10" y="T11"/>
                </a:cxn>
              </a:cxnLst>
              <a:rect l="0" t="0" r="r" b="b"/>
              <a:pathLst>
                <a:path w="144" h="294">
                  <a:moveTo>
                    <a:pt x="75" y="0"/>
                  </a:moveTo>
                  <a:cubicBezTo>
                    <a:pt x="0" y="0"/>
                    <a:pt x="0" y="0"/>
                    <a:pt x="0" y="0"/>
                  </a:cubicBezTo>
                  <a:cubicBezTo>
                    <a:pt x="69" y="294"/>
                    <a:pt x="69" y="294"/>
                    <a:pt x="69" y="294"/>
                  </a:cubicBezTo>
                  <a:cubicBezTo>
                    <a:pt x="144" y="276"/>
                    <a:pt x="144" y="276"/>
                    <a:pt x="144" y="276"/>
                  </a:cubicBezTo>
                  <a:cubicBezTo>
                    <a:pt x="144" y="242"/>
                    <a:pt x="144" y="242"/>
                    <a:pt x="144" y="242"/>
                  </a:cubicBezTo>
                  <a:cubicBezTo>
                    <a:pt x="125" y="194"/>
                    <a:pt x="91" y="85"/>
                    <a:pt x="75" y="0"/>
                  </a:cubicBezTo>
                </a:path>
              </a:pathLst>
            </a:custGeom>
            <a:solidFill>
              <a:srgbClr val="40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
              <a:extLst>
                <a:ext uri="{FF2B5EF4-FFF2-40B4-BE49-F238E27FC236}">
                  <a16:creationId xmlns:a16="http://schemas.microsoft.com/office/drawing/2014/main" id="{806D26C6-92C0-8440-89B4-2894622CDB42}"/>
                </a:ext>
              </a:extLst>
            </p:cNvPr>
            <p:cNvSpPr>
              <a:spLocks/>
            </p:cNvSpPr>
            <p:nvPr/>
          </p:nvSpPr>
          <p:spPr bwMode="auto">
            <a:xfrm>
              <a:off x="4335463" y="1350963"/>
              <a:ext cx="1582738" cy="661988"/>
            </a:xfrm>
            <a:custGeom>
              <a:avLst/>
              <a:gdLst>
                <a:gd name="T0" fmla="*/ 250 w 253"/>
                <a:gd name="T1" fmla="*/ 32 h 106"/>
                <a:gd name="T2" fmla="*/ 136 w 253"/>
                <a:gd name="T3" fmla="*/ 94 h 106"/>
                <a:gd name="T4" fmla="*/ 42 w 253"/>
                <a:gd name="T5" fmla="*/ 103 h 106"/>
                <a:gd name="T6" fmla="*/ 3 w 253"/>
                <a:gd name="T7" fmla="*/ 84 h 106"/>
                <a:gd name="T8" fmla="*/ 29 w 253"/>
                <a:gd name="T9" fmla="*/ 52 h 106"/>
                <a:gd name="T10" fmla="*/ 118 w 253"/>
                <a:gd name="T11" fmla="*/ 18 h 106"/>
                <a:gd name="T12" fmla="*/ 245 w 253"/>
                <a:gd name="T13" fmla="*/ 12 h 106"/>
                <a:gd name="T14" fmla="*/ 252 w 253"/>
                <a:gd name="T15" fmla="*/ 20 h 106"/>
                <a:gd name="T16" fmla="*/ 250 w 253"/>
                <a:gd name="T17"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06">
                  <a:moveTo>
                    <a:pt x="250" y="32"/>
                  </a:moveTo>
                  <a:cubicBezTo>
                    <a:pt x="239" y="53"/>
                    <a:pt x="194" y="80"/>
                    <a:pt x="136" y="94"/>
                  </a:cubicBezTo>
                  <a:cubicBezTo>
                    <a:pt x="100" y="103"/>
                    <a:pt x="67" y="106"/>
                    <a:pt x="42" y="103"/>
                  </a:cubicBezTo>
                  <a:cubicBezTo>
                    <a:pt x="20" y="101"/>
                    <a:pt x="5" y="94"/>
                    <a:pt x="3" y="84"/>
                  </a:cubicBezTo>
                  <a:cubicBezTo>
                    <a:pt x="0" y="74"/>
                    <a:pt x="10" y="63"/>
                    <a:pt x="29" y="52"/>
                  </a:cubicBezTo>
                  <a:cubicBezTo>
                    <a:pt x="50" y="39"/>
                    <a:pt x="81" y="27"/>
                    <a:pt x="118" y="18"/>
                  </a:cubicBezTo>
                  <a:cubicBezTo>
                    <a:pt x="175" y="4"/>
                    <a:pt x="226" y="0"/>
                    <a:pt x="245" y="12"/>
                  </a:cubicBezTo>
                  <a:cubicBezTo>
                    <a:pt x="249" y="14"/>
                    <a:pt x="251" y="17"/>
                    <a:pt x="252" y="20"/>
                  </a:cubicBezTo>
                  <a:cubicBezTo>
                    <a:pt x="253" y="24"/>
                    <a:pt x="252" y="28"/>
                    <a:pt x="250" y="32"/>
                  </a:cubicBezTo>
                  <a:close/>
                </a:path>
              </a:pathLst>
            </a:custGeom>
            <a:solidFill>
              <a:srgbClr val="30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2">
              <a:extLst>
                <a:ext uri="{FF2B5EF4-FFF2-40B4-BE49-F238E27FC236}">
                  <a16:creationId xmlns:a16="http://schemas.microsoft.com/office/drawing/2014/main" id="{BCAEBC5B-8AF1-9C47-AF51-4DF8148BAE78}"/>
                </a:ext>
              </a:extLst>
            </p:cNvPr>
            <p:cNvSpPr>
              <a:spLocks/>
            </p:cNvSpPr>
            <p:nvPr/>
          </p:nvSpPr>
          <p:spPr bwMode="auto">
            <a:xfrm>
              <a:off x="4498976" y="1363663"/>
              <a:ext cx="1544638" cy="1106488"/>
            </a:xfrm>
            <a:custGeom>
              <a:avLst/>
              <a:gdLst>
                <a:gd name="T0" fmla="*/ 223 w 247"/>
                <a:gd name="T1" fmla="*/ 32 h 177"/>
                <a:gd name="T2" fmla="*/ 223 w 247"/>
                <a:gd name="T3" fmla="*/ 31 h 177"/>
                <a:gd name="T4" fmla="*/ 223 w 247"/>
                <a:gd name="T5" fmla="*/ 30 h 177"/>
                <a:gd name="T6" fmla="*/ 220 w 247"/>
                <a:gd name="T7" fmla="*/ 20 h 177"/>
                <a:gd name="T8" fmla="*/ 219 w 247"/>
                <a:gd name="T9" fmla="*/ 18 h 177"/>
                <a:gd name="T10" fmla="*/ 218 w 247"/>
                <a:gd name="T11" fmla="*/ 12 h 177"/>
                <a:gd name="T12" fmla="*/ 90 w 247"/>
                <a:gd name="T13" fmla="*/ 18 h 177"/>
                <a:gd name="T14" fmla="*/ 0 w 247"/>
                <a:gd name="T15" fmla="*/ 52 h 177"/>
                <a:gd name="T16" fmla="*/ 1 w 247"/>
                <a:gd name="T17" fmla="*/ 54 h 177"/>
                <a:gd name="T18" fmla="*/ 12 w 247"/>
                <a:gd name="T19" fmla="*/ 98 h 177"/>
                <a:gd name="T20" fmla="*/ 12 w 247"/>
                <a:gd name="T21" fmla="*/ 98 h 177"/>
                <a:gd name="T22" fmla="*/ 14 w 247"/>
                <a:gd name="T23" fmla="*/ 103 h 177"/>
                <a:gd name="T24" fmla="*/ 14 w 247"/>
                <a:gd name="T25" fmla="*/ 104 h 177"/>
                <a:gd name="T26" fmla="*/ 14 w 247"/>
                <a:gd name="T27" fmla="*/ 104 h 177"/>
                <a:gd name="T28" fmla="*/ 14 w 247"/>
                <a:gd name="T29" fmla="*/ 104 h 177"/>
                <a:gd name="T30" fmla="*/ 33 w 247"/>
                <a:gd name="T31" fmla="*/ 177 h 177"/>
                <a:gd name="T32" fmla="*/ 247 w 247"/>
                <a:gd name="T33" fmla="*/ 123 h 177"/>
                <a:gd name="T34" fmla="*/ 223 w 247"/>
                <a:gd name="T35" fmla="*/ 3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 h="177">
                  <a:moveTo>
                    <a:pt x="223" y="32"/>
                  </a:moveTo>
                  <a:cubicBezTo>
                    <a:pt x="223" y="31"/>
                    <a:pt x="223" y="31"/>
                    <a:pt x="223" y="31"/>
                  </a:cubicBezTo>
                  <a:cubicBezTo>
                    <a:pt x="223" y="30"/>
                    <a:pt x="223" y="30"/>
                    <a:pt x="223" y="30"/>
                  </a:cubicBezTo>
                  <a:cubicBezTo>
                    <a:pt x="220" y="20"/>
                    <a:pt x="220" y="20"/>
                    <a:pt x="220" y="20"/>
                  </a:cubicBezTo>
                  <a:cubicBezTo>
                    <a:pt x="219" y="18"/>
                    <a:pt x="219" y="18"/>
                    <a:pt x="219" y="18"/>
                  </a:cubicBezTo>
                  <a:cubicBezTo>
                    <a:pt x="218" y="12"/>
                    <a:pt x="218" y="12"/>
                    <a:pt x="218" y="12"/>
                  </a:cubicBezTo>
                  <a:cubicBezTo>
                    <a:pt x="199" y="0"/>
                    <a:pt x="148" y="4"/>
                    <a:pt x="90" y="18"/>
                  </a:cubicBezTo>
                  <a:cubicBezTo>
                    <a:pt x="53" y="27"/>
                    <a:pt x="21" y="39"/>
                    <a:pt x="0" y="52"/>
                  </a:cubicBezTo>
                  <a:cubicBezTo>
                    <a:pt x="1" y="54"/>
                    <a:pt x="1" y="54"/>
                    <a:pt x="1" y="54"/>
                  </a:cubicBezTo>
                  <a:cubicBezTo>
                    <a:pt x="12" y="98"/>
                    <a:pt x="12" y="98"/>
                    <a:pt x="12" y="98"/>
                  </a:cubicBezTo>
                  <a:cubicBezTo>
                    <a:pt x="12" y="98"/>
                    <a:pt x="12" y="98"/>
                    <a:pt x="12" y="98"/>
                  </a:cubicBezTo>
                  <a:cubicBezTo>
                    <a:pt x="14" y="103"/>
                    <a:pt x="14" y="103"/>
                    <a:pt x="14" y="103"/>
                  </a:cubicBezTo>
                  <a:cubicBezTo>
                    <a:pt x="14" y="104"/>
                    <a:pt x="14" y="104"/>
                    <a:pt x="14" y="104"/>
                  </a:cubicBezTo>
                  <a:cubicBezTo>
                    <a:pt x="14" y="104"/>
                    <a:pt x="14" y="104"/>
                    <a:pt x="14" y="104"/>
                  </a:cubicBezTo>
                  <a:cubicBezTo>
                    <a:pt x="14" y="104"/>
                    <a:pt x="14" y="104"/>
                    <a:pt x="14" y="104"/>
                  </a:cubicBezTo>
                  <a:cubicBezTo>
                    <a:pt x="33" y="177"/>
                    <a:pt x="33" y="177"/>
                    <a:pt x="33" y="177"/>
                  </a:cubicBezTo>
                  <a:cubicBezTo>
                    <a:pt x="247" y="123"/>
                    <a:pt x="247" y="123"/>
                    <a:pt x="247" y="123"/>
                  </a:cubicBezTo>
                  <a:lnTo>
                    <a:pt x="223" y="32"/>
                  </a:lnTo>
                  <a:close/>
                </a:path>
              </a:pathLst>
            </a:custGeom>
            <a:solidFill>
              <a:srgbClr val="B0A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3">
              <a:extLst>
                <a:ext uri="{FF2B5EF4-FFF2-40B4-BE49-F238E27FC236}">
                  <a16:creationId xmlns:a16="http://schemas.microsoft.com/office/drawing/2014/main" id="{33F09F54-7AC9-894C-87AA-A2BE6CEC55D9}"/>
                </a:ext>
              </a:extLst>
            </p:cNvPr>
            <p:cNvSpPr>
              <a:spLocks/>
            </p:cNvSpPr>
            <p:nvPr/>
          </p:nvSpPr>
          <p:spPr bwMode="auto">
            <a:xfrm>
              <a:off x="4554538" y="1381125"/>
              <a:ext cx="1506538" cy="1089025"/>
            </a:xfrm>
            <a:custGeom>
              <a:avLst/>
              <a:gdLst>
                <a:gd name="T0" fmla="*/ 218 w 241"/>
                <a:gd name="T1" fmla="*/ 43 h 174"/>
                <a:gd name="T2" fmla="*/ 217 w 241"/>
                <a:gd name="T3" fmla="*/ 42 h 174"/>
                <a:gd name="T4" fmla="*/ 217 w 241"/>
                <a:gd name="T5" fmla="*/ 41 h 174"/>
                <a:gd name="T6" fmla="*/ 214 w 241"/>
                <a:gd name="T7" fmla="*/ 31 h 174"/>
                <a:gd name="T8" fmla="*/ 214 w 241"/>
                <a:gd name="T9" fmla="*/ 29 h 174"/>
                <a:gd name="T10" fmla="*/ 212 w 241"/>
                <a:gd name="T11" fmla="*/ 23 h 174"/>
                <a:gd name="T12" fmla="*/ 0 w 241"/>
                <a:gd name="T13" fmla="*/ 83 h 174"/>
                <a:gd name="T14" fmla="*/ 7 w 241"/>
                <a:gd name="T15" fmla="*/ 109 h 174"/>
                <a:gd name="T16" fmla="*/ 8 w 241"/>
                <a:gd name="T17" fmla="*/ 114 h 174"/>
                <a:gd name="T18" fmla="*/ 8 w 241"/>
                <a:gd name="T19" fmla="*/ 115 h 174"/>
                <a:gd name="T20" fmla="*/ 8 w 241"/>
                <a:gd name="T21" fmla="*/ 115 h 174"/>
                <a:gd name="T22" fmla="*/ 8 w 241"/>
                <a:gd name="T23" fmla="*/ 115 h 174"/>
                <a:gd name="T24" fmla="*/ 24 w 241"/>
                <a:gd name="T25" fmla="*/ 174 h 174"/>
                <a:gd name="T26" fmla="*/ 241 w 241"/>
                <a:gd name="T27" fmla="*/ 134 h 174"/>
                <a:gd name="T28" fmla="*/ 218 w 241"/>
                <a:gd name="T29" fmla="*/ 4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1" h="174">
                  <a:moveTo>
                    <a:pt x="218" y="43"/>
                  </a:moveTo>
                  <a:cubicBezTo>
                    <a:pt x="217" y="42"/>
                    <a:pt x="217" y="42"/>
                    <a:pt x="217" y="42"/>
                  </a:cubicBezTo>
                  <a:cubicBezTo>
                    <a:pt x="217" y="41"/>
                    <a:pt x="217" y="41"/>
                    <a:pt x="217" y="41"/>
                  </a:cubicBezTo>
                  <a:cubicBezTo>
                    <a:pt x="214" y="31"/>
                    <a:pt x="214" y="31"/>
                    <a:pt x="214" y="31"/>
                  </a:cubicBezTo>
                  <a:cubicBezTo>
                    <a:pt x="214" y="29"/>
                    <a:pt x="214" y="29"/>
                    <a:pt x="214" y="29"/>
                  </a:cubicBezTo>
                  <a:cubicBezTo>
                    <a:pt x="212" y="23"/>
                    <a:pt x="212" y="23"/>
                    <a:pt x="212" y="23"/>
                  </a:cubicBezTo>
                  <a:cubicBezTo>
                    <a:pt x="194" y="0"/>
                    <a:pt x="61" y="14"/>
                    <a:pt x="0" y="83"/>
                  </a:cubicBezTo>
                  <a:cubicBezTo>
                    <a:pt x="7" y="109"/>
                    <a:pt x="7" y="109"/>
                    <a:pt x="7" y="109"/>
                  </a:cubicBezTo>
                  <a:cubicBezTo>
                    <a:pt x="8" y="114"/>
                    <a:pt x="8" y="114"/>
                    <a:pt x="8" y="114"/>
                  </a:cubicBezTo>
                  <a:cubicBezTo>
                    <a:pt x="8" y="115"/>
                    <a:pt x="8" y="115"/>
                    <a:pt x="8" y="115"/>
                  </a:cubicBezTo>
                  <a:cubicBezTo>
                    <a:pt x="9" y="115"/>
                    <a:pt x="9" y="115"/>
                    <a:pt x="8" y="115"/>
                  </a:cubicBezTo>
                  <a:cubicBezTo>
                    <a:pt x="8" y="115"/>
                    <a:pt x="8" y="115"/>
                    <a:pt x="8" y="115"/>
                  </a:cubicBezTo>
                  <a:cubicBezTo>
                    <a:pt x="24" y="174"/>
                    <a:pt x="24" y="174"/>
                    <a:pt x="24" y="174"/>
                  </a:cubicBezTo>
                  <a:cubicBezTo>
                    <a:pt x="241" y="134"/>
                    <a:pt x="241" y="134"/>
                    <a:pt x="241" y="134"/>
                  </a:cubicBezTo>
                  <a:lnTo>
                    <a:pt x="21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4">
              <a:extLst>
                <a:ext uri="{FF2B5EF4-FFF2-40B4-BE49-F238E27FC236}">
                  <a16:creationId xmlns:a16="http://schemas.microsoft.com/office/drawing/2014/main" id="{FA485AC0-3387-714D-9C49-E696D37CFA1D}"/>
                </a:ext>
              </a:extLst>
            </p:cNvPr>
            <p:cNvSpPr>
              <a:spLocks/>
            </p:cNvSpPr>
            <p:nvPr/>
          </p:nvSpPr>
          <p:spPr bwMode="auto">
            <a:xfrm>
              <a:off x="4324351" y="1338263"/>
              <a:ext cx="1587500" cy="674688"/>
            </a:xfrm>
            <a:custGeom>
              <a:avLst/>
              <a:gdLst>
                <a:gd name="T0" fmla="*/ 251 w 254"/>
                <a:gd name="T1" fmla="*/ 34 h 108"/>
                <a:gd name="T2" fmla="*/ 251 w 254"/>
                <a:gd name="T3" fmla="*/ 35 h 108"/>
                <a:gd name="T4" fmla="*/ 251 w 254"/>
                <a:gd name="T5" fmla="*/ 34 h 108"/>
                <a:gd name="T6" fmla="*/ 248 w 254"/>
                <a:gd name="T7" fmla="*/ 24 h 108"/>
                <a:gd name="T8" fmla="*/ 248 w 254"/>
                <a:gd name="T9" fmla="*/ 23 h 108"/>
                <a:gd name="T10" fmla="*/ 247 w 254"/>
                <a:gd name="T11" fmla="*/ 22 h 108"/>
                <a:gd name="T12" fmla="*/ 242 w 254"/>
                <a:gd name="T13" fmla="*/ 16 h 108"/>
                <a:gd name="T14" fmla="*/ 119 w 254"/>
                <a:gd name="T15" fmla="*/ 22 h 108"/>
                <a:gd name="T16" fmla="*/ 32 w 254"/>
                <a:gd name="T17" fmla="*/ 56 h 108"/>
                <a:gd name="T18" fmla="*/ 29 w 254"/>
                <a:gd name="T19" fmla="*/ 58 h 108"/>
                <a:gd name="T20" fmla="*/ 7 w 254"/>
                <a:gd name="T21" fmla="*/ 86 h 108"/>
                <a:gd name="T22" fmla="*/ 40 w 254"/>
                <a:gd name="T23" fmla="*/ 102 h 108"/>
                <a:gd name="T24" fmla="*/ 40 w 254"/>
                <a:gd name="T25" fmla="*/ 102 h 108"/>
                <a:gd name="T26" fmla="*/ 42 w 254"/>
                <a:gd name="T27" fmla="*/ 107 h 108"/>
                <a:gd name="T28" fmla="*/ 42 w 254"/>
                <a:gd name="T29" fmla="*/ 108 h 108"/>
                <a:gd name="T30" fmla="*/ 42 w 254"/>
                <a:gd name="T31" fmla="*/ 108 h 108"/>
                <a:gd name="T32" fmla="*/ 2 w 254"/>
                <a:gd name="T33" fmla="*/ 87 h 108"/>
                <a:gd name="T34" fmla="*/ 29 w 254"/>
                <a:gd name="T35" fmla="*/ 51 h 108"/>
                <a:gd name="T36" fmla="*/ 118 w 254"/>
                <a:gd name="T37" fmla="*/ 17 h 108"/>
                <a:gd name="T38" fmla="*/ 244 w 254"/>
                <a:gd name="T39" fmla="*/ 11 h 108"/>
                <a:gd name="T40" fmla="*/ 253 w 254"/>
                <a:gd name="T41" fmla="*/ 22 h 108"/>
                <a:gd name="T42" fmla="*/ 251 w 254"/>
                <a:gd name="T43" fmla="*/ 3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108">
                  <a:moveTo>
                    <a:pt x="251" y="34"/>
                  </a:moveTo>
                  <a:cubicBezTo>
                    <a:pt x="251" y="35"/>
                    <a:pt x="251" y="35"/>
                    <a:pt x="251" y="35"/>
                  </a:cubicBezTo>
                  <a:cubicBezTo>
                    <a:pt x="251" y="34"/>
                    <a:pt x="251" y="34"/>
                    <a:pt x="251" y="34"/>
                  </a:cubicBezTo>
                  <a:cubicBezTo>
                    <a:pt x="248" y="24"/>
                    <a:pt x="248" y="24"/>
                    <a:pt x="248" y="24"/>
                  </a:cubicBezTo>
                  <a:cubicBezTo>
                    <a:pt x="248" y="24"/>
                    <a:pt x="248" y="23"/>
                    <a:pt x="248" y="23"/>
                  </a:cubicBezTo>
                  <a:cubicBezTo>
                    <a:pt x="248" y="23"/>
                    <a:pt x="248" y="22"/>
                    <a:pt x="247" y="22"/>
                  </a:cubicBezTo>
                  <a:cubicBezTo>
                    <a:pt x="246" y="19"/>
                    <a:pt x="245" y="17"/>
                    <a:pt x="242" y="16"/>
                  </a:cubicBezTo>
                  <a:cubicBezTo>
                    <a:pt x="225" y="6"/>
                    <a:pt x="178" y="8"/>
                    <a:pt x="119" y="22"/>
                  </a:cubicBezTo>
                  <a:cubicBezTo>
                    <a:pt x="84" y="31"/>
                    <a:pt x="53" y="43"/>
                    <a:pt x="32" y="56"/>
                  </a:cubicBezTo>
                  <a:cubicBezTo>
                    <a:pt x="31" y="56"/>
                    <a:pt x="30" y="57"/>
                    <a:pt x="29" y="58"/>
                  </a:cubicBezTo>
                  <a:cubicBezTo>
                    <a:pt x="13" y="68"/>
                    <a:pt x="5" y="78"/>
                    <a:pt x="7" y="86"/>
                  </a:cubicBezTo>
                  <a:cubicBezTo>
                    <a:pt x="9" y="94"/>
                    <a:pt x="21" y="100"/>
                    <a:pt x="40" y="102"/>
                  </a:cubicBezTo>
                  <a:cubicBezTo>
                    <a:pt x="40" y="102"/>
                    <a:pt x="40" y="102"/>
                    <a:pt x="40" y="102"/>
                  </a:cubicBezTo>
                  <a:cubicBezTo>
                    <a:pt x="42" y="107"/>
                    <a:pt x="42" y="107"/>
                    <a:pt x="42" y="107"/>
                  </a:cubicBezTo>
                  <a:cubicBezTo>
                    <a:pt x="42" y="108"/>
                    <a:pt x="42" y="108"/>
                    <a:pt x="42" y="108"/>
                  </a:cubicBezTo>
                  <a:cubicBezTo>
                    <a:pt x="42" y="108"/>
                    <a:pt x="42" y="108"/>
                    <a:pt x="42" y="108"/>
                  </a:cubicBezTo>
                  <a:cubicBezTo>
                    <a:pt x="19" y="105"/>
                    <a:pt x="5" y="98"/>
                    <a:pt x="2" y="87"/>
                  </a:cubicBezTo>
                  <a:cubicBezTo>
                    <a:pt x="0" y="76"/>
                    <a:pt x="9" y="64"/>
                    <a:pt x="29" y="51"/>
                  </a:cubicBezTo>
                  <a:cubicBezTo>
                    <a:pt x="51" y="38"/>
                    <a:pt x="82" y="26"/>
                    <a:pt x="118" y="17"/>
                  </a:cubicBezTo>
                  <a:cubicBezTo>
                    <a:pt x="179" y="3"/>
                    <a:pt x="226" y="0"/>
                    <a:pt x="244" y="11"/>
                  </a:cubicBezTo>
                  <a:cubicBezTo>
                    <a:pt x="249" y="14"/>
                    <a:pt x="252" y="18"/>
                    <a:pt x="253" y="22"/>
                  </a:cubicBezTo>
                  <a:cubicBezTo>
                    <a:pt x="254" y="26"/>
                    <a:pt x="253" y="30"/>
                    <a:pt x="251" y="34"/>
                  </a:cubicBezTo>
                  <a:close/>
                </a:path>
              </a:pathLst>
            </a:custGeom>
            <a:solidFill>
              <a:srgbClr val="3B3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15">
              <a:extLst>
                <a:ext uri="{FF2B5EF4-FFF2-40B4-BE49-F238E27FC236}">
                  <a16:creationId xmlns:a16="http://schemas.microsoft.com/office/drawing/2014/main" id="{720FB0FD-F3BB-A641-A6EC-EAC1D4F6446C}"/>
                </a:ext>
              </a:extLst>
            </p:cNvPr>
            <p:cNvSpPr>
              <a:spLocks noChangeArrowheads="1"/>
            </p:cNvSpPr>
            <p:nvPr/>
          </p:nvSpPr>
          <p:spPr bwMode="auto">
            <a:xfrm>
              <a:off x="5399088" y="6183313"/>
              <a:ext cx="2225675" cy="249238"/>
            </a:xfrm>
            <a:prstGeom prst="ellipse">
              <a:avLst/>
            </a:prstGeom>
            <a:solidFill>
              <a:srgbClr val="A2A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46198AF8-9426-4E4C-809C-51D645A7DFEE}"/>
                </a:ext>
              </a:extLst>
            </p:cNvPr>
            <p:cNvSpPr>
              <a:spLocks/>
            </p:cNvSpPr>
            <p:nvPr/>
          </p:nvSpPr>
          <p:spPr bwMode="auto">
            <a:xfrm>
              <a:off x="6037263" y="2138363"/>
              <a:ext cx="806450" cy="1049338"/>
            </a:xfrm>
            <a:custGeom>
              <a:avLst/>
              <a:gdLst>
                <a:gd name="T0" fmla="*/ 19 w 129"/>
                <a:gd name="T1" fmla="*/ 0 h 168"/>
                <a:gd name="T2" fmla="*/ 75 w 129"/>
                <a:gd name="T3" fmla="*/ 57 h 168"/>
                <a:gd name="T4" fmla="*/ 124 w 129"/>
                <a:gd name="T5" fmla="*/ 134 h 168"/>
                <a:gd name="T6" fmla="*/ 92 w 129"/>
                <a:gd name="T7" fmla="*/ 164 h 168"/>
                <a:gd name="T8" fmla="*/ 9 w 129"/>
                <a:gd name="T9" fmla="*/ 71 h 168"/>
                <a:gd name="T10" fmla="*/ 19 w 129"/>
                <a:gd name="T11" fmla="*/ 0 h 168"/>
              </a:gdLst>
              <a:ahLst/>
              <a:cxnLst>
                <a:cxn ang="0">
                  <a:pos x="T0" y="T1"/>
                </a:cxn>
                <a:cxn ang="0">
                  <a:pos x="T2" y="T3"/>
                </a:cxn>
                <a:cxn ang="0">
                  <a:pos x="T4" y="T5"/>
                </a:cxn>
                <a:cxn ang="0">
                  <a:pos x="T6" y="T7"/>
                </a:cxn>
                <a:cxn ang="0">
                  <a:pos x="T8" y="T9"/>
                </a:cxn>
                <a:cxn ang="0">
                  <a:pos x="T10" y="T11"/>
                </a:cxn>
              </a:cxnLst>
              <a:rect l="0" t="0" r="r" b="b"/>
              <a:pathLst>
                <a:path w="129" h="168">
                  <a:moveTo>
                    <a:pt x="19" y="0"/>
                  </a:moveTo>
                  <a:cubicBezTo>
                    <a:pt x="19" y="0"/>
                    <a:pt x="60" y="37"/>
                    <a:pt x="75" y="57"/>
                  </a:cubicBezTo>
                  <a:cubicBezTo>
                    <a:pt x="89" y="77"/>
                    <a:pt x="101" y="115"/>
                    <a:pt x="124" y="134"/>
                  </a:cubicBezTo>
                  <a:cubicBezTo>
                    <a:pt x="129" y="152"/>
                    <a:pt x="115" y="168"/>
                    <a:pt x="92" y="164"/>
                  </a:cubicBezTo>
                  <a:cubicBezTo>
                    <a:pt x="66" y="160"/>
                    <a:pt x="18" y="96"/>
                    <a:pt x="9" y="71"/>
                  </a:cubicBezTo>
                  <a:cubicBezTo>
                    <a:pt x="0" y="45"/>
                    <a:pt x="19" y="0"/>
                    <a:pt x="19" y="0"/>
                  </a:cubicBezTo>
                  <a:close/>
                </a:path>
              </a:pathLst>
            </a:custGeom>
            <a:solidFill>
              <a:srgbClr val="E5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7">
              <a:extLst>
                <a:ext uri="{FF2B5EF4-FFF2-40B4-BE49-F238E27FC236}">
                  <a16:creationId xmlns:a16="http://schemas.microsoft.com/office/drawing/2014/main" id="{CAC9ABE4-772E-444B-BF15-5C15B1374C1F}"/>
                </a:ext>
              </a:extLst>
            </p:cNvPr>
            <p:cNvSpPr>
              <a:spLocks/>
            </p:cNvSpPr>
            <p:nvPr/>
          </p:nvSpPr>
          <p:spPr bwMode="auto">
            <a:xfrm>
              <a:off x="5899151" y="3487738"/>
              <a:ext cx="1044575" cy="169863"/>
            </a:xfrm>
            <a:custGeom>
              <a:avLst/>
              <a:gdLst>
                <a:gd name="T0" fmla="*/ 167 w 167"/>
                <a:gd name="T1" fmla="*/ 9 h 27"/>
                <a:gd name="T2" fmla="*/ 157 w 167"/>
                <a:gd name="T3" fmla="*/ 19 h 27"/>
                <a:gd name="T4" fmla="*/ 157 w 167"/>
                <a:gd name="T5" fmla="*/ 19 h 27"/>
                <a:gd name="T6" fmla="*/ 155 w 167"/>
                <a:gd name="T7" fmla="*/ 19 h 27"/>
                <a:gd name="T8" fmla="*/ 12 w 167"/>
                <a:gd name="T9" fmla="*/ 27 h 27"/>
                <a:gd name="T10" fmla="*/ 0 w 167"/>
                <a:gd name="T11" fmla="*/ 18 h 27"/>
                <a:gd name="T12" fmla="*/ 0 w 167"/>
                <a:gd name="T13" fmla="*/ 18 h 27"/>
                <a:gd name="T14" fmla="*/ 11 w 167"/>
                <a:gd name="T15" fmla="*/ 8 h 27"/>
                <a:gd name="T16" fmla="*/ 94 w 167"/>
                <a:gd name="T17" fmla="*/ 4 h 27"/>
                <a:gd name="T18" fmla="*/ 94 w 167"/>
                <a:gd name="T19" fmla="*/ 4 h 27"/>
                <a:gd name="T20" fmla="*/ 154 w 167"/>
                <a:gd name="T21" fmla="*/ 1 h 27"/>
                <a:gd name="T22" fmla="*/ 167 w 167"/>
                <a:gd name="T23"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7">
                  <a:moveTo>
                    <a:pt x="167" y="9"/>
                  </a:moveTo>
                  <a:cubicBezTo>
                    <a:pt x="167" y="14"/>
                    <a:pt x="162" y="18"/>
                    <a:pt x="157" y="19"/>
                  </a:cubicBezTo>
                  <a:cubicBezTo>
                    <a:pt x="157" y="19"/>
                    <a:pt x="157" y="19"/>
                    <a:pt x="157" y="19"/>
                  </a:cubicBezTo>
                  <a:cubicBezTo>
                    <a:pt x="156" y="19"/>
                    <a:pt x="156" y="19"/>
                    <a:pt x="155" y="19"/>
                  </a:cubicBezTo>
                  <a:cubicBezTo>
                    <a:pt x="12" y="27"/>
                    <a:pt x="12" y="27"/>
                    <a:pt x="12" y="27"/>
                  </a:cubicBezTo>
                  <a:cubicBezTo>
                    <a:pt x="6" y="27"/>
                    <a:pt x="0" y="23"/>
                    <a:pt x="0" y="18"/>
                  </a:cubicBezTo>
                  <a:cubicBezTo>
                    <a:pt x="0" y="18"/>
                    <a:pt x="0" y="18"/>
                    <a:pt x="0" y="18"/>
                  </a:cubicBezTo>
                  <a:cubicBezTo>
                    <a:pt x="0" y="13"/>
                    <a:pt x="5" y="8"/>
                    <a:pt x="11" y="8"/>
                  </a:cubicBezTo>
                  <a:cubicBezTo>
                    <a:pt x="94" y="4"/>
                    <a:pt x="94" y="4"/>
                    <a:pt x="94" y="4"/>
                  </a:cubicBezTo>
                  <a:cubicBezTo>
                    <a:pt x="94" y="4"/>
                    <a:pt x="94" y="4"/>
                    <a:pt x="94" y="4"/>
                  </a:cubicBezTo>
                  <a:cubicBezTo>
                    <a:pt x="154" y="1"/>
                    <a:pt x="154" y="1"/>
                    <a:pt x="154" y="1"/>
                  </a:cubicBezTo>
                  <a:cubicBezTo>
                    <a:pt x="161" y="0"/>
                    <a:pt x="166" y="4"/>
                    <a:pt x="167" y="9"/>
                  </a:cubicBezTo>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8">
              <a:extLst>
                <a:ext uri="{FF2B5EF4-FFF2-40B4-BE49-F238E27FC236}">
                  <a16:creationId xmlns:a16="http://schemas.microsoft.com/office/drawing/2014/main" id="{8DEF3305-9DB6-FB4C-B664-9A14D7CFCEA5}"/>
                </a:ext>
              </a:extLst>
            </p:cNvPr>
            <p:cNvSpPr>
              <a:spLocks/>
            </p:cNvSpPr>
            <p:nvPr/>
          </p:nvSpPr>
          <p:spPr bwMode="auto">
            <a:xfrm>
              <a:off x="6261101" y="2787650"/>
              <a:ext cx="250825" cy="238125"/>
            </a:xfrm>
            <a:custGeom>
              <a:avLst/>
              <a:gdLst>
                <a:gd name="T0" fmla="*/ 40 w 40"/>
                <a:gd name="T1" fmla="*/ 18 h 38"/>
                <a:gd name="T2" fmla="*/ 21 w 40"/>
                <a:gd name="T3" fmla="*/ 37 h 38"/>
                <a:gd name="T4" fmla="*/ 1 w 40"/>
                <a:gd name="T5" fmla="*/ 20 h 38"/>
                <a:gd name="T6" fmla="*/ 19 w 40"/>
                <a:gd name="T7" fmla="*/ 0 h 38"/>
                <a:gd name="T8" fmla="*/ 40 w 40"/>
                <a:gd name="T9" fmla="*/ 18 h 38"/>
              </a:gdLst>
              <a:ahLst/>
              <a:cxnLst>
                <a:cxn ang="0">
                  <a:pos x="T0" y="T1"/>
                </a:cxn>
                <a:cxn ang="0">
                  <a:pos x="T2" y="T3"/>
                </a:cxn>
                <a:cxn ang="0">
                  <a:pos x="T4" y="T5"/>
                </a:cxn>
                <a:cxn ang="0">
                  <a:pos x="T6" y="T7"/>
                </a:cxn>
                <a:cxn ang="0">
                  <a:pos x="T8" y="T9"/>
                </a:cxn>
              </a:cxnLst>
              <a:rect l="0" t="0" r="r" b="b"/>
              <a:pathLst>
                <a:path w="40" h="38">
                  <a:moveTo>
                    <a:pt x="40" y="18"/>
                  </a:moveTo>
                  <a:cubicBezTo>
                    <a:pt x="40" y="28"/>
                    <a:pt x="32" y="37"/>
                    <a:pt x="21" y="37"/>
                  </a:cubicBezTo>
                  <a:cubicBezTo>
                    <a:pt x="11" y="38"/>
                    <a:pt x="1" y="30"/>
                    <a:pt x="1" y="20"/>
                  </a:cubicBezTo>
                  <a:cubicBezTo>
                    <a:pt x="0" y="10"/>
                    <a:pt x="9" y="1"/>
                    <a:pt x="19" y="0"/>
                  </a:cubicBezTo>
                  <a:cubicBezTo>
                    <a:pt x="30" y="0"/>
                    <a:pt x="39" y="8"/>
                    <a:pt x="4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9">
              <a:extLst>
                <a:ext uri="{FF2B5EF4-FFF2-40B4-BE49-F238E27FC236}">
                  <a16:creationId xmlns:a16="http://schemas.microsoft.com/office/drawing/2014/main" id="{2A78FEC4-B096-CA46-8726-0D6BEBA4BCB4}"/>
                </a:ext>
              </a:extLst>
            </p:cNvPr>
            <p:cNvSpPr>
              <a:spLocks/>
            </p:cNvSpPr>
            <p:nvPr/>
          </p:nvSpPr>
          <p:spPr bwMode="auto">
            <a:xfrm>
              <a:off x="5973763" y="3613150"/>
              <a:ext cx="1044575" cy="1431925"/>
            </a:xfrm>
            <a:custGeom>
              <a:avLst/>
              <a:gdLst>
                <a:gd name="T0" fmla="*/ 125 w 167"/>
                <a:gd name="T1" fmla="*/ 222 h 229"/>
                <a:gd name="T2" fmla="*/ 0 w 167"/>
                <a:gd name="T3" fmla="*/ 228 h 229"/>
                <a:gd name="T4" fmla="*/ 1 w 167"/>
                <a:gd name="T5" fmla="*/ 226 h 229"/>
                <a:gd name="T6" fmla="*/ 4 w 167"/>
                <a:gd name="T7" fmla="*/ 222 h 229"/>
                <a:gd name="T8" fmla="*/ 6 w 167"/>
                <a:gd name="T9" fmla="*/ 218 h 229"/>
                <a:gd name="T10" fmla="*/ 8 w 167"/>
                <a:gd name="T11" fmla="*/ 214 h 229"/>
                <a:gd name="T12" fmla="*/ 9 w 167"/>
                <a:gd name="T13" fmla="*/ 211 h 229"/>
                <a:gd name="T14" fmla="*/ 11 w 167"/>
                <a:gd name="T15" fmla="*/ 207 h 229"/>
                <a:gd name="T16" fmla="*/ 13 w 167"/>
                <a:gd name="T17" fmla="*/ 202 h 229"/>
                <a:gd name="T18" fmla="*/ 15 w 167"/>
                <a:gd name="T19" fmla="*/ 197 h 229"/>
                <a:gd name="T20" fmla="*/ 16 w 167"/>
                <a:gd name="T21" fmla="*/ 192 h 229"/>
                <a:gd name="T22" fmla="*/ 18 w 167"/>
                <a:gd name="T23" fmla="*/ 189 h 229"/>
                <a:gd name="T24" fmla="*/ 20 w 167"/>
                <a:gd name="T25" fmla="*/ 182 h 229"/>
                <a:gd name="T26" fmla="*/ 20 w 167"/>
                <a:gd name="T27" fmla="*/ 179 h 229"/>
                <a:gd name="T28" fmla="*/ 22 w 167"/>
                <a:gd name="T29" fmla="*/ 173 h 229"/>
                <a:gd name="T30" fmla="*/ 23 w 167"/>
                <a:gd name="T31" fmla="*/ 169 h 229"/>
                <a:gd name="T32" fmla="*/ 25 w 167"/>
                <a:gd name="T33" fmla="*/ 161 h 229"/>
                <a:gd name="T34" fmla="*/ 26 w 167"/>
                <a:gd name="T35" fmla="*/ 154 h 229"/>
                <a:gd name="T36" fmla="*/ 27 w 167"/>
                <a:gd name="T37" fmla="*/ 151 h 229"/>
                <a:gd name="T38" fmla="*/ 28 w 167"/>
                <a:gd name="T39" fmla="*/ 144 h 229"/>
                <a:gd name="T40" fmla="*/ 29 w 167"/>
                <a:gd name="T41" fmla="*/ 135 h 229"/>
                <a:gd name="T42" fmla="*/ 29 w 167"/>
                <a:gd name="T43" fmla="*/ 130 h 229"/>
                <a:gd name="T44" fmla="*/ 30 w 167"/>
                <a:gd name="T45" fmla="*/ 118 h 229"/>
                <a:gd name="T46" fmla="*/ 31 w 167"/>
                <a:gd name="T47" fmla="*/ 106 h 229"/>
                <a:gd name="T48" fmla="*/ 31 w 167"/>
                <a:gd name="T49" fmla="*/ 79 h 229"/>
                <a:gd name="T50" fmla="*/ 19 w 167"/>
                <a:gd name="T51" fmla="*/ 6 h 229"/>
                <a:gd name="T52" fmla="*/ 77 w 167"/>
                <a:gd name="T53" fmla="*/ 3 h 229"/>
                <a:gd name="T54" fmla="*/ 125 w 167"/>
                <a:gd name="T55" fmla="*/ 0 h 229"/>
                <a:gd name="T56" fmla="*/ 122 w 167"/>
                <a:gd name="T57" fmla="*/ 79 h 229"/>
                <a:gd name="T58" fmla="*/ 123 w 167"/>
                <a:gd name="T59" fmla="*/ 95 h 229"/>
                <a:gd name="T60" fmla="*/ 124 w 167"/>
                <a:gd name="T61" fmla="*/ 106 h 229"/>
                <a:gd name="T62" fmla="*/ 125 w 167"/>
                <a:gd name="T63" fmla="*/ 110 h 229"/>
                <a:gd name="T64" fmla="*/ 127 w 167"/>
                <a:gd name="T65" fmla="*/ 120 h 229"/>
                <a:gd name="T66" fmla="*/ 128 w 167"/>
                <a:gd name="T67" fmla="*/ 126 h 229"/>
                <a:gd name="T68" fmla="*/ 129 w 167"/>
                <a:gd name="T69" fmla="*/ 129 h 229"/>
                <a:gd name="T70" fmla="*/ 131 w 167"/>
                <a:gd name="T71" fmla="*/ 140 h 229"/>
                <a:gd name="T72" fmla="*/ 132 w 167"/>
                <a:gd name="T73" fmla="*/ 144 h 229"/>
                <a:gd name="T74" fmla="*/ 134 w 167"/>
                <a:gd name="T75" fmla="*/ 150 h 229"/>
                <a:gd name="T76" fmla="*/ 135 w 167"/>
                <a:gd name="T77" fmla="*/ 154 h 229"/>
                <a:gd name="T78" fmla="*/ 137 w 167"/>
                <a:gd name="T79" fmla="*/ 159 h 229"/>
                <a:gd name="T80" fmla="*/ 141 w 167"/>
                <a:gd name="T81" fmla="*/ 172 h 229"/>
                <a:gd name="T82" fmla="*/ 143 w 167"/>
                <a:gd name="T83" fmla="*/ 176 h 229"/>
                <a:gd name="T84" fmla="*/ 149 w 167"/>
                <a:gd name="T85" fmla="*/ 188 h 229"/>
                <a:gd name="T86" fmla="*/ 153 w 167"/>
                <a:gd name="T87" fmla="*/ 196 h 229"/>
                <a:gd name="T88" fmla="*/ 157 w 167"/>
                <a:gd name="T89" fmla="*/ 204 h 229"/>
                <a:gd name="T90" fmla="*/ 163 w 167"/>
                <a:gd name="T91" fmla="*/ 214 h 229"/>
                <a:gd name="T92" fmla="*/ 167 w 167"/>
                <a:gd name="T93" fmla="*/ 22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229">
                  <a:moveTo>
                    <a:pt x="167" y="220"/>
                  </a:moveTo>
                  <a:cubicBezTo>
                    <a:pt x="125" y="222"/>
                    <a:pt x="125" y="222"/>
                    <a:pt x="125" y="222"/>
                  </a:cubicBezTo>
                  <a:cubicBezTo>
                    <a:pt x="0" y="229"/>
                    <a:pt x="0" y="229"/>
                    <a:pt x="0" y="229"/>
                  </a:cubicBezTo>
                  <a:cubicBezTo>
                    <a:pt x="0" y="228"/>
                    <a:pt x="0" y="228"/>
                    <a:pt x="0" y="228"/>
                  </a:cubicBezTo>
                  <a:cubicBezTo>
                    <a:pt x="1" y="228"/>
                    <a:pt x="1" y="227"/>
                    <a:pt x="1" y="226"/>
                  </a:cubicBezTo>
                  <a:cubicBezTo>
                    <a:pt x="1" y="226"/>
                    <a:pt x="1" y="226"/>
                    <a:pt x="1" y="226"/>
                  </a:cubicBezTo>
                  <a:cubicBezTo>
                    <a:pt x="2" y="226"/>
                    <a:pt x="2" y="225"/>
                    <a:pt x="3" y="224"/>
                  </a:cubicBezTo>
                  <a:cubicBezTo>
                    <a:pt x="3" y="224"/>
                    <a:pt x="3" y="223"/>
                    <a:pt x="4" y="222"/>
                  </a:cubicBezTo>
                  <a:cubicBezTo>
                    <a:pt x="4" y="222"/>
                    <a:pt x="4" y="221"/>
                    <a:pt x="5" y="220"/>
                  </a:cubicBezTo>
                  <a:cubicBezTo>
                    <a:pt x="5" y="219"/>
                    <a:pt x="6" y="218"/>
                    <a:pt x="6" y="218"/>
                  </a:cubicBezTo>
                  <a:cubicBezTo>
                    <a:pt x="6" y="217"/>
                    <a:pt x="6" y="217"/>
                    <a:pt x="7" y="216"/>
                  </a:cubicBezTo>
                  <a:cubicBezTo>
                    <a:pt x="7" y="216"/>
                    <a:pt x="7" y="215"/>
                    <a:pt x="8" y="214"/>
                  </a:cubicBezTo>
                  <a:cubicBezTo>
                    <a:pt x="8" y="214"/>
                    <a:pt x="8" y="213"/>
                    <a:pt x="8" y="213"/>
                  </a:cubicBezTo>
                  <a:cubicBezTo>
                    <a:pt x="9" y="212"/>
                    <a:pt x="9" y="212"/>
                    <a:pt x="9" y="211"/>
                  </a:cubicBezTo>
                  <a:cubicBezTo>
                    <a:pt x="9" y="211"/>
                    <a:pt x="10" y="210"/>
                    <a:pt x="10" y="209"/>
                  </a:cubicBezTo>
                  <a:cubicBezTo>
                    <a:pt x="10" y="208"/>
                    <a:pt x="11" y="207"/>
                    <a:pt x="11" y="207"/>
                  </a:cubicBezTo>
                  <a:cubicBezTo>
                    <a:pt x="11" y="206"/>
                    <a:pt x="12" y="205"/>
                    <a:pt x="12" y="204"/>
                  </a:cubicBezTo>
                  <a:cubicBezTo>
                    <a:pt x="12" y="204"/>
                    <a:pt x="13" y="203"/>
                    <a:pt x="13" y="202"/>
                  </a:cubicBezTo>
                  <a:cubicBezTo>
                    <a:pt x="13" y="202"/>
                    <a:pt x="13" y="201"/>
                    <a:pt x="14" y="200"/>
                  </a:cubicBezTo>
                  <a:cubicBezTo>
                    <a:pt x="14" y="199"/>
                    <a:pt x="14" y="198"/>
                    <a:pt x="15" y="197"/>
                  </a:cubicBezTo>
                  <a:cubicBezTo>
                    <a:pt x="15" y="196"/>
                    <a:pt x="15" y="196"/>
                    <a:pt x="15" y="195"/>
                  </a:cubicBezTo>
                  <a:cubicBezTo>
                    <a:pt x="16" y="194"/>
                    <a:pt x="16" y="193"/>
                    <a:pt x="16" y="192"/>
                  </a:cubicBezTo>
                  <a:cubicBezTo>
                    <a:pt x="16" y="192"/>
                    <a:pt x="16" y="192"/>
                    <a:pt x="16" y="192"/>
                  </a:cubicBezTo>
                  <a:cubicBezTo>
                    <a:pt x="17" y="191"/>
                    <a:pt x="17" y="190"/>
                    <a:pt x="18" y="189"/>
                  </a:cubicBezTo>
                  <a:cubicBezTo>
                    <a:pt x="18" y="188"/>
                    <a:pt x="18" y="187"/>
                    <a:pt x="18" y="186"/>
                  </a:cubicBezTo>
                  <a:cubicBezTo>
                    <a:pt x="19" y="185"/>
                    <a:pt x="19" y="184"/>
                    <a:pt x="20" y="182"/>
                  </a:cubicBezTo>
                  <a:cubicBezTo>
                    <a:pt x="20" y="182"/>
                    <a:pt x="20" y="182"/>
                    <a:pt x="20" y="182"/>
                  </a:cubicBezTo>
                  <a:cubicBezTo>
                    <a:pt x="20" y="181"/>
                    <a:pt x="20" y="180"/>
                    <a:pt x="20" y="179"/>
                  </a:cubicBezTo>
                  <a:cubicBezTo>
                    <a:pt x="21" y="178"/>
                    <a:pt x="21" y="178"/>
                    <a:pt x="21" y="177"/>
                  </a:cubicBezTo>
                  <a:cubicBezTo>
                    <a:pt x="21" y="176"/>
                    <a:pt x="22" y="174"/>
                    <a:pt x="22" y="173"/>
                  </a:cubicBezTo>
                  <a:cubicBezTo>
                    <a:pt x="22" y="172"/>
                    <a:pt x="23" y="170"/>
                    <a:pt x="23" y="169"/>
                  </a:cubicBezTo>
                  <a:cubicBezTo>
                    <a:pt x="23" y="169"/>
                    <a:pt x="23" y="169"/>
                    <a:pt x="23" y="169"/>
                  </a:cubicBezTo>
                  <a:cubicBezTo>
                    <a:pt x="23" y="167"/>
                    <a:pt x="24" y="166"/>
                    <a:pt x="24" y="165"/>
                  </a:cubicBezTo>
                  <a:cubicBezTo>
                    <a:pt x="24" y="163"/>
                    <a:pt x="25" y="162"/>
                    <a:pt x="25" y="161"/>
                  </a:cubicBezTo>
                  <a:cubicBezTo>
                    <a:pt x="25" y="160"/>
                    <a:pt x="25" y="158"/>
                    <a:pt x="26" y="157"/>
                  </a:cubicBezTo>
                  <a:cubicBezTo>
                    <a:pt x="26" y="156"/>
                    <a:pt x="26" y="155"/>
                    <a:pt x="26" y="154"/>
                  </a:cubicBezTo>
                  <a:cubicBezTo>
                    <a:pt x="26" y="154"/>
                    <a:pt x="26" y="153"/>
                    <a:pt x="26" y="152"/>
                  </a:cubicBezTo>
                  <a:cubicBezTo>
                    <a:pt x="27" y="152"/>
                    <a:pt x="27" y="152"/>
                    <a:pt x="27" y="151"/>
                  </a:cubicBezTo>
                  <a:cubicBezTo>
                    <a:pt x="27" y="150"/>
                    <a:pt x="27" y="149"/>
                    <a:pt x="27" y="148"/>
                  </a:cubicBezTo>
                  <a:cubicBezTo>
                    <a:pt x="27" y="147"/>
                    <a:pt x="28" y="145"/>
                    <a:pt x="28" y="144"/>
                  </a:cubicBezTo>
                  <a:cubicBezTo>
                    <a:pt x="28" y="143"/>
                    <a:pt x="28" y="142"/>
                    <a:pt x="28" y="141"/>
                  </a:cubicBezTo>
                  <a:cubicBezTo>
                    <a:pt x="28" y="139"/>
                    <a:pt x="29" y="137"/>
                    <a:pt x="29" y="135"/>
                  </a:cubicBezTo>
                  <a:cubicBezTo>
                    <a:pt x="29" y="134"/>
                    <a:pt x="29" y="133"/>
                    <a:pt x="29" y="132"/>
                  </a:cubicBezTo>
                  <a:cubicBezTo>
                    <a:pt x="29" y="132"/>
                    <a:pt x="29" y="131"/>
                    <a:pt x="29" y="130"/>
                  </a:cubicBezTo>
                  <a:cubicBezTo>
                    <a:pt x="30" y="127"/>
                    <a:pt x="30" y="124"/>
                    <a:pt x="30" y="121"/>
                  </a:cubicBezTo>
                  <a:cubicBezTo>
                    <a:pt x="30" y="120"/>
                    <a:pt x="30" y="119"/>
                    <a:pt x="30" y="118"/>
                  </a:cubicBezTo>
                  <a:cubicBezTo>
                    <a:pt x="30" y="118"/>
                    <a:pt x="30" y="117"/>
                    <a:pt x="31" y="116"/>
                  </a:cubicBezTo>
                  <a:cubicBezTo>
                    <a:pt x="31" y="113"/>
                    <a:pt x="31" y="109"/>
                    <a:pt x="31" y="106"/>
                  </a:cubicBezTo>
                  <a:cubicBezTo>
                    <a:pt x="31" y="103"/>
                    <a:pt x="31" y="100"/>
                    <a:pt x="31" y="97"/>
                  </a:cubicBezTo>
                  <a:cubicBezTo>
                    <a:pt x="31" y="91"/>
                    <a:pt x="31" y="85"/>
                    <a:pt x="31" y="79"/>
                  </a:cubicBezTo>
                  <a:cubicBezTo>
                    <a:pt x="30" y="68"/>
                    <a:pt x="29" y="58"/>
                    <a:pt x="28" y="49"/>
                  </a:cubicBezTo>
                  <a:cubicBezTo>
                    <a:pt x="26" y="34"/>
                    <a:pt x="22" y="19"/>
                    <a:pt x="19" y="6"/>
                  </a:cubicBezTo>
                  <a:cubicBezTo>
                    <a:pt x="45" y="4"/>
                    <a:pt x="45" y="4"/>
                    <a:pt x="45" y="4"/>
                  </a:cubicBezTo>
                  <a:cubicBezTo>
                    <a:pt x="77" y="3"/>
                    <a:pt x="77" y="3"/>
                    <a:pt x="77" y="3"/>
                  </a:cubicBezTo>
                  <a:cubicBezTo>
                    <a:pt x="125" y="0"/>
                    <a:pt x="125" y="0"/>
                    <a:pt x="125" y="0"/>
                  </a:cubicBezTo>
                  <a:cubicBezTo>
                    <a:pt x="125" y="0"/>
                    <a:pt x="125" y="0"/>
                    <a:pt x="125" y="0"/>
                  </a:cubicBezTo>
                  <a:cubicBezTo>
                    <a:pt x="121" y="23"/>
                    <a:pt x="120" y="48"/>
                    <a:pt x="121" y="74"/>
                  </a:cubicBezTo>
                  <a:cubicBezTo>
                    <a:pt x="121" y="76"/>
                    <a:pt x="121" y="78"/>
                    <a:pt x="122" y="79"/>
                  </a:cubicBezTo>
                  <a:cubicBezTo>
                    <a:pt x="122" y="81"/>
                    <a:pt x="122" y="83"/>
                    <a:pt x="122" y="85"/>
                  </a:cubicBezTo>
                  <a:cubicBezTo>
                    <a:pt x="122" y="88"/>
                    <a:pt x="123" y="92"/>
                    <a:pt x="123" y="95"/>
                  </a:cubicBezTo>
                  <a:cubicBezTo>
                    <a:pt x="123" y="97"/>
                    <a:pt x="123" y="99"/>
                    <a:pt x="124" y="101"/>
                  </a:cubicBezTo>
                  <a:cubicBezTo>
                    <a:pt x="124" y="102"/>
                    <a:pt x="124" y="104"/>
                    <a:pt x="124" y="106"/>
                  </a:cubicBezTo>
                  <a:cubicBezTo>
                    <a:pt x="124" y="106"/>
                    <a:pt x="124" y="106"/>
                    <a:pt x="124" y="106"/>
                  </a:cubicBezTo>
                  <a:cubicBezTo>
                    <a:pt x="125" y="107"/>
                    <a:pt x="125" y="108"/>
                    <a:pt x="125" y="110"/>
                  </a:cubicBezTo>
                  <a:cubicBezTo>
                    <a:pt x="125" y="112"/>
                    <a:pt x="126" y="114"/>
                    <a:pt x="126" y="116"/>
                  </a:cubicBezTo>
                  <a:cubicBezTo>
                    <a:pt x="126" y="117"/>
                    <a:pt x="127" y="119"/>
                    <a:pt x="127" y="120"/>
                  </a:cubicBezTo>
                  <a:cubicBezTo>
                    <a:pt x="127" y="120"/>
                    <a:pt x="127" y="121"/>
                    <a:pt x="127" y="121"/>
                  </a:cubicBezTo>
                  <a:cubicBezTo>
                    <a:pt x="127" y="123"/>
                    <a:pt x="128" y="124"/>
                    <a:pt x="128" y="126"/>
                  </a:cubicBezTo>
                  <a:cubicBezTo>
                    <a:pt x="128" y="126"/>
                    <a:pt x="128" y="126"/>
                    <a:pt x="128" y="126"/>
                  </a:cubicBezTo>
                  <a:cubicBezTo>
                    <a:pt x="128" y="127"/>
                    <a:pt x="128" y="128"/>
                    <a:pt x="129" y="129"/>
                  </a:cubicBezTo>
                  <a:cubicBezTo>
                    <a:pt x="129" y="131"/>
                    <a:pt x="130" y="134"/>
                    <a:pt x="130" y="136"/>
                  </a:cubicBezTo>
                  <a:cubicBezTo>
                    <a:pt x="131" y="137"/>
                    <a:pt x="131" y="139"/>
                    <a:pt x="131" y="140"/>
                  </a:cubicBezTo>
                  <a:cubicBezTo>
                    <a:pt x="131" y="141"/>
                    <a:pt x="131" y="141"/>
                    <a:pt x="131" y="141"/>
                  </a:cubicBezTo>
                  <a:cubicBezTo>
                    <a:pt x="132" y="142"/>
                    <a:pt x="132" y="143"/>
                    <a:pt x="132" y="144"/>
                  </a:cubicBezTo>
                  <a:cubicBezTo>
                    <a:pt x="133" y="145"/>
                    <a:pt x="133" y="145"/>
                    <a:pt x="133" y="145"/>
                  </a:cubicBezTo>
                  <a:cubicBezTo>
                    <a:pt x="133" y="147"/>
                    <a:pt x="134" y="148"/>
                    <a:pt x="134" y="150"/>
                  </a:cubicBezTo>
                  <a:cubicBezTo>
                    <a:pt x="134" y="150"/>
                    <a:pt x="134" y="150"/>
                    <a:pt x="134" y="150"/>
                  </a:cubicBezTo>
                  <a:cubicBezTo>
                    <a:pt x="134" y="151"/>
                    <a:pt x="135" y="153"/>
                    <a:pt x="135" y="154"/>
                  </a:cubicBezTo>
                  <a:cubicBezTo>
                    <a:pt x="136" y="156"/>
                    <a:pt x="136" y="157"/>
                    <a:pt x="137" y="159"/>
                  </a:cubicBezTo>
                  <a:cubicBezTo>
                    <a:pt x="137" y="159"/>
                    <a:pt x="137" y="159"/>
                    <a:pt x="137" y="159"/>
                  </a:cubicBezTo>
                  <a:cubicBezTo>
                    <a:pt x="137" y="161"/>
                    <a:pt x="138" y="162"/>
                    <a:pt x="138" y="163"/>
                  </a:cubicBezTo>
                  <a:cubicBezTo>
                    <a:pt x="139" y="166"/>
                    <a:pt x="140" y="169"/>
                    <a:pt x="141" y="172"/>
                  </a:cubicBezTo>
                  <a:cubicBezTo>
                    <a:pt x="142" y="172"/>
                    <a:pt x="142" y="172"/>
                    <a:pt x="142" y="173"/>
                  </a:cubicBezTo>
                  <a:cubicBezTo>
                    <a:pt x="142" y="174"/>
                    <a:pt x="143" y="175"/>
                    <a:pt x="143" y="176"/>
                  </a:cubicBezTo>
                  <a:cubicBezTo>
                    <a:pt x="143" y="176"/>
                    <a:pt x="143" y="176"/>
                    <a:pt x="143" y="177"/>
                  </a:cubicBezTo>
                  <a:cubicBezTo>
                    <a:pt x="145" y="181"/>
                    <a:pt x="147" y="185"/>
                    <a:pt x="149" y="188"/>
                  </a:cubicBezTo>
                  <a:cubicBezTo>
                    <a:pt x="149" y="190"/>
                    <a:pt x="150" y="191"/>
                    <a:pt x="151" y="192"/>
                  </a:cubicBezTo>
                  <a:cubicBezTo>
                    <a:pt x="151" y="194"/>
                    <a:pt x="152" y="195"/>
                    <a:pt x="153" y="196"/>
                  </a:cubicBezTo>
                  <a:cubicBezTo>
                    <a:pt x="153" y="197"/>
                    <a:pt x="154" y="199"/>
                    <a:pt x="155" y="200"/>
                  </a:cubicBezTo>
                  <a:cubicBezTo>
                    <a:pt x="155" y="201"/>
                    <a:pt x="156" y="202"/>
                    <a:pt x="157" y="204"/>
                  </a:cubicBezTo>
                  <a:cubicBezTo>
                    <a:pt x="157" y="205"/>
                    <a:pt x="158" y="206"/>
                    <a:pt x="159" y="207"/>
                  </a:cubicBezTo>
                  <a:cubicBezTo>
                    <a:pt x="160" y="209"/>
                    <a:pt x="162" y="212"/>
                    <a:pt x="163" y="214"/>
                  </a:cubicBezTo>
                  <a:cubicBezTo>
                    <a:pt x="164" y="216"/>
                    <a:pt x="165" y="217"/>
                    <a:pt x="167" y="219"/>
                  </a:cubicBezTo>
                  <a:cubicBezTo>
                    <a:pt x="167" y="220"/>
                    <a:pt x="167" y="220"/>
                    <a:pt x="167" y="220"/>
                  </a:cubicBezTo>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0">
              <a:extLst>
                <a:ext uri="{FF2B5EF4-FFF2-40B4-BE49-F238E27FC236}">
                  <a16:creationId xmlns:a16="http://schemas.microsoft.com/office/drawing/2014/main" id="{6519454C-F832-4B46-B381-4E08DE24E00A}"/>
                </a:ext>
              </a:extLst>
            </p:cNvPr>
            <p:cNvSpPr>
              <a:spLocks/>
            </p:cNvSpPr>
            <p:nvPr/>
          </p:nvSpPr>
          <p:spPr bwMode="auto">
            <a:xfrm>
              <a:off x="6048376" y="2976563"/>
              <a:ext cx="682625" cy="555625"/>
            </a:xfrm>
            <a:custGeom>
              <a:avLst/>
              <a:gdLst>
                <a:gd name="T0" fmla="*/ 390 w 430"/>
                <a:gd name="T1" fmla="*/ 330 h 350"/>
                <a:gd name="T2" fmla="*/ 75 w 430"/>
                <a:gd name="T3" fmla="*/ 350 h 350"/>
                <a:gd name="T4" fmla="*/ 0 w 430"/>
                <a:gd name="T5" fmla="*/ 23 h 350"/>
                <a:gd name="T6" fmla="*/ 430 w 430"/>
                <a:gd name="T7" fmla="*/ 0 h 350"/>
                <a:gd name="T8" fmla="*/ 390 w 430"/>
                <a:gd name="T9" fmla="*/ 330 h 350"/>
              </a:gdLst>
              <a:ahLst/>
              <a:cxnLst>
                <a:cxn ang="0">
                  <a:pos x="T0" y="T1"/>
                </a:cxn>
                <a:cxn ang="0">
                  <a:pos x="T2" y="T3"/>
                </a:cxn>
                <a:cxn ang="0">
                  <a:pos x="T4" y="T5"/>
                </a:cxn>
                <a:cxn ang="0">
                  <a:pos x="T6" y="T7"/>
                </a:cxn>
                <a:cxn ang="0">
                  <a:pos x="T8" y="T9"/>
                </a:cxn>
              </a:cxnLst>
              <a:rect l="0" t="0" r="r" b="b"/>
              <a:pathLst>
                <a:path w="430" h="350">
                  <a:moveTo>
                    <a:pt x="390" y="330"/>
                  </a:moveTo>
                  <a:lnTo>
                    <a:pt x="75" y="350"/>
                  </a:lnTo>
                  <a:lnTo>
                    <a:pt x="0" y="23"/>
                  </a:lnTo>
                  <a:lnTo>
                    <a:pt x="430" y="0"/>
                  </a:lnTo>
                  <a:lnTo>
                    <a:pt x="390" y="330"/>
                  </a:lnTo>
                  <a:close/>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1">
              <a:extLst>
                <a:ext uri="{FF2B5EF4-FFF2-40B4-BE49-F238E27FC236}">
                  <a16:creationId xmlns:a16="http://schemas.microsoft.com/office/drawing/2014/main" id="{97AD2C2A-D01B-B449-BF51-2A1187BF2E94}"/>
                </a:ext>
              </a:extLst>
            </p:cNvPr>
            <p:cNvSpPr>
              <a:spLocks/>
            </p:cNvSpPr>
            <p:nvPr/>
          </p:nvSpPr>
          <p:spPr bwMode="auto">
            <a:xfrm>
              <a:off x="5754688" y="4970463"/>
              <a:ext cx="1576388" cy="412750"/>
            </a:xfrm>
            <a:custGeom>
              <a:avLst/>
              <a:gdLst>
                <a:gd name="T0" fmla="*/ 252 w 252"/>
                <a:gd name="T1" fmla="*/ 43 h 66"/>
                <a:gd name="T2" fmla="*/ 239 w 252"/>
                <a:gd name="T3" fmla="*/ 54 h 66"/>
                <a:gd name="T4" fmla="*/ 185 w 252"/>
                <a:gd name="T5" fmla="*/ 57 h 66"/>
                <a:gd name="T6" fmla="*/ 14 w 252"/>
                <a:gd name="T7" fmla="*/ 66 h 66"/>
                <a:gd name="T8" fmla="*/ 1 w 252"/>
                <a:gd name="T9" fmla="*/ 56 h 66"/>
                <a:gd name="T10" fmla="*/ 1 w 252"/>
                <a:gd name="T11" fmla="*/ 55 h 66"/>
                <a:gd name="T12" fmla="*/ 0 w 252"/>
                <a:gd name="T13" fmla="*/ 40 h 66"/>
                <a:gd name="T14" fmla="*/ 0 w 252"/>
                <a:gd name="T15" fmla="*/ 37 h 66"/>
                <a:gd name="T16" fmla="*/ 0 w 252"/>
                <a:gd name="T17" fmla="*/ 37 h 66"/>
                <a:gd name="T18" fmla="*/ 20 w 252"/>
                <a:gd name="T19" fmla="*/ 12 h 66"/>
                <a:gd name="T20" fmla="*/ 20 w 252"/>
                <a:gd name="T21" fmla="*/ 12 h 66"/>
                <a:gd name="T22" fmla="*/ 25 w 252"/>
                <a:gd name="T23" fmla="*/ 11 h 66"/>
                <a:gd name="T24" fmla="*/ 36 w 252"/>
                <a:gd name="T25" fmla="*/ 9 h 66"/>
                <a:gd name="T26" fmla="*/ 127 w 252"/>
                <a:gd name="T27" fmla="*/ 2 h 66"/>
                <a:gd name="T28" fmla="*/ 148 w 252"/>
                <a:gd name="T29" fmla="*/ 1 h 66"/>
                <a:gd name="T30" fmla="*/ 148 w 252"/>
                <a:gd name="T31" fmla="*/ 1 h 66"/>
                <a:gd name="T32" fmla="*/ 149 w 252"/>
                <a:gd name="T33" fmla="*/ 1 h 66"/>
                <a:gd name="T34" fmla="*/ 151 w 252"/>
                <a:gd name="T35" fmla="*/ 1 h 66"/>
                <a:gd name="T36" fmla="*/ 200 w 252"/>
                <a:gd name="T37" fmla="*/ 0 h 66"/>
                <a:gd name="T38" fmla="*/ 209 w 252"/>
                <a:gd name="T39" fmla="*/ 0 h 66"/>
                <a:gd name="T40" fmla="*/ 212 w 252"/>
                <a:gd name="T41" fmla="*/ 0 h 66"/>
                <a:gd name="T42" fmla="*/ 223 w 252"/>
                <a:gd name="T43" fmla="*/ 1 h 66"/>
                <a:gd name="T44" fmla="*/ 224 w 252"/>
                <a:gd name="T45" fmla="*/ 1 h 66"/>
                <a:gd name="T46" fmla="*/ 228 w 252"/>
                <a:gd name="T47" fmla="*/ 1 h 66"/>
                <a:gd name="T48" fmla="*/ 228 w 252"/>
                <a:gd name="T49" fmla="*/ 1 h 66"/>
                <a:gd name="T50" fmla="*/ 251 w 252"/>
                <a:gd name="T51" fmla="*/ 24 h 66"/>
                <a:gd name="T52" fmla="*/ 251 w 252"/>
                <a:gd name="T53" fmla="*/ 27 h 66"/>
                <a:gd name="T54" fmla="*/ 251 w 252"/>
                <a:gd name="T55" fmla="*/ 27 h 66"/>
                <a:gd name="T56" fmla="*/ 252 w 252"/>
                <a:gd name="T57" fmla="*/ 42 h 66"/>
                <a:gd name="T58" fmla="*/ 252 w 252"/>
                <a:gd name="T59"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2" h="66">
                  <a:moveTo>
                    <a:pt x="252" y="43"/>
                  </a:moveTo>
                  <a:cubicBezTo>
                    <a:pt x="252" y="49"/>
                    <a:pt x="247" y="54"/>
                    <a:pt x="239" y="54"/>
                  </a:cubicBezTo>
                  <a:cubicBezTo>
                    <a:pt x="185" y="57"/>
                    <a:pt x="185" y="57"/>
                    <a:pt x="185" y="57"/>
                  </a:cubicBezTo>
                  <a:cubicBezTo>
                    <a:pt x="14" y="66"/>
                    <a:pt x="14" y="66"/>
                    <a:pt x="14" y="66"/>
                  </a:cubicBezTo>
                  <a:cubicBezTo>
                    <a:pt x="7" y="66"/>
                    <a:pt x="1" y="62"/>
                    <a:pt x="1" y="56"/>
                  </a:cubicBezTo>
                  <a:cubicBezTo>
                    <a:pt x="1" y="55"/>
                    <a:pt x="1" y="55"/>
                    <a:pt x="1" y="55"/>
                  </a:cubicBezTo>
                  <a:cubicBezTo>
                    <a:pt x="0" y="40"/>
                    <a:pt x="0" y="40"/>
                    <a:pt x="0" y="40"/>
                  </a:cubicBezTo>
                  <a:cubicBezTo>
                    <a:pt x="0" y="37"/>
                    <a:pt x="0" y="37"/>
                    <a:pt x="0" y="37"/>
                  </a:cubicBezTo>
                  <a:cubicBezTo>
                    <a:pt x="0" y="37"/>
                    <a:pt x="0" y="37"/>
                    <a:pt x="0" y="37"/>
                  </a:cubicBezTo>
                  <a:cubicBezTo>
                    <a:pt x="0" y="25"/>
                    <a:pt x="8" y="15"/>
                    <a:pt x="20" y="12"/>
                  </a:cubicBezTo>
                  <a:cubicBezTo>
                    <a:pt x="20" y="12"/>
                    <a:pt x="20" y="12"/>
                    <a:pt x="20" y="12"/>
                  </a:cubicBezTo>
                  <a:cubicBezTo>
                    <a:pt x="22" y="11"/>
                    <a:pt x="23" y="11"/>
                    <a:pt x="25" y="11"/>
                  </a:cubicBezTo>
                  <a:cubicBezTo>
                    <a:pt x="29" y="10"/>
                    <a:pt x="32" y="10"/>
                    <a:pt x="36" y="9"/>
                  </a:cubicBezTo>
                  <a:cubicBezTo>
                    <a:pt x="62" y="6"/>
                    <a:pt x="95" y="4"/>
                    <a:pt x="127" y="2"/>
                  </a:cubicBezTo>
                  <a:cubicBezTo>
                    <a:pt x="134" y="1"/>
                    <a:pt x="141" y="1"/>
                    <a:pt x="148" y="1"/>
                  </a:cubicBezTo>
                  <a:cubicBezTo>
                    <a:pt x="148" y="1"/>
                    <a:pt x="148" y="1"/>
                    <a:pt x="148" y="1"/>
                  </a:cubicBezTo>
                  <a:cubicBezTo>
                    <a:pt x="148" y="1"/>
                    <a:pt x="148" y="1"/>
                    <a:pt x="149" y="1"/>
                  </a:cubicBezTo>
                  <a:cubicBezTo>
                    <a:pt x="149" y="1"/>
                    <a:pt x="150" y="1"/>
                    <a:pt x="151" y="1"/>
                  </a:cubicBezTo>
                  <a:cubicBezTo>
                    <a:pt x="169" y="0"/>
                    <a:pt x="185" y="0"/>
                    <a:pt x="200" y="0"/>
                  </a:cubicBezTo>
                  <a:cubicBezTo>
                    <a:pt x="203" y="0"/>
                    <a:pt x="206" y="0"/>
                    <a:pt x="209" y="0"/>
                  </a:cubicBezTo>
                  <a:cubicBezTo>
                    <a:pt x="210" y="0"/>
                    <a:pt x="211" y="0"/>
                    <a:pt x="212" y="0"/>
                  </a:cubicBezTo>
                  <a:cubicBezTo>
                    <a:pt x="216" y="0"/>
                    <a:pt x="219" y="0"/>
                    <a:pt x="223" y="1"/>
                  </a:cubicBezTo>
                  <a:cubicBezTo>
                    <a:pt x="223" y="1"/>
                    <a:pt x="224" y="1"/>
                    <a:pt x="224" y="1"/>
                  </a:cubicBezTo>
                  <a:cubicBezTo>
                    <a:pt x="225" y="1"/>
                    <a:pt x="227" y="1"/>
                    <a:pt x="228" y="1"/>
                  </a:cubicBezTo>
                  <a:cubicBezTo>
                    <a:pt x="228" y="1"/>
                    <a:pt x="228" y="1"/>
                    <a:pt x="228" y="1"/>
                  </a:cubicBezTo>
                  <a:cubicBezTo>
                    <a:pt x="240" y="2"/>
                    <a:pt x="249" y="12"/>
                    <a:pt x="251" y="24"/>
                  </a:cubicBezTo>
                  <a:cubicBezTo>
                    <a:pt x="251" y="27"/>
                    <a:pt x="251" y="27"/>
                    <a:pt x="251" y="27"/>
                  </a:cubicBezTo>
                  <a:cubicBezTo>
                    <a:pt x="251" y="27"/>
                    <a:pt x="251" y="27"/>
                    <a:pt x="251" y="27"/>
                  </a:cubicBezTo>
                  <a:cubicBezTo>
                    <a:pt x="252" y="42"/>
                    <a:pt x="252" y="42"/>
                    <a:pt x="252" y="42"/>
                  </a:cubicBezTo>
                  <a:cubicBezTo>
                    <a:pt x="252" y="43"/>
                    <a:pt x="252" y="43"/>
                    <a:pt x="252" y="43"/>
                  </a:cubicBezTo>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2">
              <a:extLst>
                <a:ext uri="{FF2B5EF4-FFF2-40B4-BE49-F238E27FC236}">
                  <a16:creationId xmlns:a16="http://schemas.microsoft.com/office/drawing/2014/main" id="{D85CAE66-6720-0948-BE84-B94AB46695A7}"/>
                </a:ext>
              </a:extLst>
            </p:cNvPr>
            <p:cNvSpPr>
              <a:spLocks/>
            </p:cNvSpPr>
            <p:nvPr/>
          </p:nvSpPr>
          <p:spPr bwMode="auto">
            <a:xfrm>
              <a:off x="5773738" y="5026025"/>
              <a:ext cx="206375" cy="93663"/>
            </a:xfrm>
            <a:custGeom>
              <a:avLst/>
              <a:gdLst>
                <a:gd name="T0" fmla="*/ 33 w 33"/>
                <a:gd name="T1" fmla="*/ 0 h 15"/>
                <a:gd name="T2" fmla="*/ 33 w 33"/>
                <a:gd name="T3" fmla="*/ 0 h 15"/>
                <a:gd name="T4" fmla="*/ 22 w 33"/>
                <a:gd name="T5" fmla="*/ 2 h 15"/>
                <a:gd name="T6" fmla="*/ 17 w 33"/>
                <a:gd name="T7" fmla="*/ 3 h 15"/>
                <a:gd name="T8" fmla="*/ 17 w 33"/>
                <a:gd name="T9" fmla="*/ 3 h 15"/>
                <a:gd name="T10" fmla="*/ 0 w 33"/>
                <a:gd name="T11" fmla="*/ 15 h 15"/>
                <a:gd name="T12" fmla="*/ 17 w 33"/>
                <a:gd name="T13" fmla="*/ 3 h 15"/>
                <a:gd name="T14" fmla="*/ 17 w 33"/>
                <a:gd name="T15" fmla="*/ 3 h 15"/>
                <a:gd name="T16" fmla="*/ 22 w 33"/>
                <a:gd name="T17" fmla="*/ 2 h 15"/>
                <a:gd name="T18" fmla="*/ 33 w 33"/>
                <a:gd name="T19" fmla="*/ 0 h 15"/>
                <a:gd name="T20" fmla="*/ 33 w 33"/>
                <a:gd name="T21" fmla="*/ 0 h 15"/>
                <a:gd name="T22" fmla="*/ 33 w 33"/>
                <a:gd name="T23" fmla="*/ 0 h 15"/>
                <a:gd name="T24" fmla="*/ 33 w 33"/>
                <a:gd name="T25" fmla="*/ 0 h 15"/>
                <a:gd name="T26" fmla="*/ 33 w 33"/>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33" y="0"/>
                  </a:moveTo>
                  <a:cubicBezTo>
                    <a:pt x="33" y="0"/>
                    <a:pt x="33" y="0"/>
                    <a:pt x="33" y="0"/>
                  </a:cubicBezTo>
                  <a:cubicBezTo>
                    <a:pt x="29" y="1"/>
                    <a:pt x="26" y="1"/>
                    <a:pt x="22" y="2"/>
                  </a:cubicBezTo>
                  <a:cubicBezTo>
                    <a:pt x="20" y="2"/>
                    <a:pt x="19" y="2"/>
                    <a:pt x="17" y="3"/>
                  </a:cubicBezTo>
                  <a:cubicBezTo>
                    <a:pt x="17" y="3"/>
                    <a:pt x="17" y="3"/>
                    <a:pt x="17" y="3"/>
                  </a:cubicBezTo>
                  <a:cubicBezTo>
                    <a:pt x="10" y="4"/>
                    <a:pt x="4" y="9"/>
                    <a:pt x="0" y="15"/>
                  </a:cubicBezTo>
                  <a:cubicBezTo>
                    <a:pt x="4" y="9"/>
                    <a:pt x="10" y="4"/>
                    <a:pt x="17" y="3"/>
                  </a:cubicBezTo>
                  <a:cubicBezTo>
                    <a:pt x="17" y="3"/>
                    <a:pt x="17" y="3"/>
                    <a:pt x="17" y="3"/>
                  </a:cubicBezTo>
                  <a:cubicBezTo>
                    <a:pt x="19" y="2"/>
                    <a:pt x="20" y="2"/>
                    <a:pt x="22" y="2"/>
                  </a:cubicBezTo>
                  <a:cubicBezTo>
                    <a:pt x="26" y="1"/>
                    <a:pt x="29" y="1"/>
                    <a:pt x="33" y="0"/>
                  </a:cubicBezTo>
                  <a:cubicBezTo>
                    <a:pt x="33" y="0"/>
                    <a:pt x="33" y="0"/>
                    <a:pt x="33" y="0"/>
                  </a:cubicBezTo>
                  <a:cubicBezTo>
                    <a:pt x="33" y="0"/>
                    <a:pt x="33" y="0"/>
                    <a:pt x="33" y="0"/>
                  </a:cubicBezTo>
                  <a:cubicBezTo>
                    <a:pt x="33" y="0"/>
                    <a:pt x="33" y="0"/>
                    <a:pt x="33" y="0"/>
                  </a:cubicBezTo>
                  <a:cubicBezTo>
                    <a:pt x="33" y="0"/>
                    <a:pt x="33" y="0"/>
                    <a:pt x="33" y="0"/>
                  </a:cubicBezTo>
                </a:path>
              </a:pathLst>
            </a:custGeom>
            <a:solidFill>
              <a:srgbClr val="E1F2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3">
              <a:extLst>
                <a:ext uri="{FF2B5EF4-FFF2-40B4-BE49-F238E27FC236}">
                  <a16:creationId xmlns:a16="http://schemas.microsoft.com/office/drawing/2014/main" id="{0CCB2FD2-0712-0247-9055-100698FBA897}"/>
                </a:ext>
              </a:extLst>
            </p:cNvPr>
            <p:cNvSpPr>
              <a:spLocks/>
            </p:cNvSpPr>
            <p:nvPr/>
          </p:nvSpPr>
          <p:spPr bwMode="auto">
            <a:xfrm>
              <a:off x="5980113" y="5019675"/>
              <a:ext cx="93663" cy="6350"/>
            </a:xfrm>
            <a:custGeom>
              <a:avLst/>
              <a:gdLst>
                <a:gd name="T0" fmla="*/ 15 w 15"/>
                <a:gd name="T1" fmla="*/ 0 h 1"/>
                <a:gd name="T2" fmla="*/ 0 w 15"/>
                <a:gd name="T3" fmla="*/ 1 h 1"/>
                <a:gd name="T4" fmla="*/ 0 w 15"/>
                <a:gd name="T5" fmla="*/ 1 h 1"/>
                <a:gd name="T6" fmla="*/ 0 w 15"/>
                <a:gd name="T7" fmla="*/ 1 h 1"/>
                <a:gd name="T8" fmla="*/ 15 w 15"/>
                <a:gd name="T9" fmla="*/ 0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cubicBezTo>
                    <a:pt x="10" y="0"/>
                    <a:pt x="5" y="1"/>
                    <a:pt x="0" y="1"/>
                  </a:cubicBezTo>
                  <a:cubicBezTo>
                    <a:pt x="0" y="1"/>
                    <a:pt x="0" y="1"/>
                    <a:pt x="0" y="1"/>
                  </a:cubicBezTo>
                  <a:cubicBezTo>
                    <a:pt x="0" y="1"/>
                    <a:pt x="0" y="1"/>
                    <a:pt x="0" y="1"/>
                  </a:cubicBezTo>
                  <a:cubicBezTo>
                    <a:pt x="5" y="1"/>
                    <a:pt x="10" y="0"/>
                    <a:pt x="15" y="0"/>
                  </a:cubicBezTo>
                  <a:cubicBezTo>
                    <a:pt x="15" y="0"/>
                    <a:pt x="15" y="0"/>
                    <a:pt x="15" y="0"/>
                  </a:cubicBezTo>
                </a:path>
              </a:pathLst>
            </a:custGeom>
            <a:solidFill>
              <a:srgbClr val="445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4">
              <a:extLst>
                <a:ext uri="{FF2B5EF4-FFF2-40B4-BE49-F238E27FC236}">
                  <a16:creationId xmlns:a16="http://schemas.microsoft.com/office/drawing/2014/main" id="{164C9FBE-8B2A-5840-A21D-1E873380BAEB}"/>
                </a:ext>
              </a:extLst>
            </p:cNvPr>
            <p:cNvSpPr>
              <a:spLocks/>
            </p:cNvSpPr>
            <p:nvPr/>
          </p:nvSpPr>
          <p:spPr bwMode="auto">
            <a:xfrm>
              <a:off x="5754688" y="5019675"/>
              <a:ext cx="319088" cy="293688"/>
            </a:xfrm>
            <a:custGeom>
              <a:avLst/>
              <a:gdLst>
                <a:gd name="T0" fmla="*/ 51 w 51"/>
                <a:gd name="T1" fmla="*/ 0 h 47"/>
                <a:gd name="T2" fmla="*/ 36 w 51"/>
                <a:gd name="T3" fmla="*/ 1 h 47"/>
                <a:gd name="T4" fmla="*/ 36 w 51"/>
                <a:gd name="T5" fmla="*/ 1 h 47"/>
                <a:gd name="T6" fmla="*/ 25 w 51"/>
                <a:gd name="T7" fmla="*/ 3 h 47"/>
                <a:gd name="T8" fmla="*/ 20 w 51"/>
                <a:gd name="T9" fmla="*/ 4 h 47"/>
                <a:gd name="T10" fmla="*/ 20 w 51"/>
                <a:gd name="T11" fmla="*/ 4 h 47"/>
                <a:gd name="T12" fmla="*/ 3 w 51"/>
                <a:gd name="T13" fmla="*/ 16 h 47"/>
                <a:gd name="T14" fmla="*/ 0 w 51"/>
                <a:gd name="T15" fmla="*/ 29 h 47"/>
                <a:gd name="T16" fmla="*/ 0 w 51"/>
                <a:gd name="T17" fmla="*/ 29 h 47"/>
                <a:gd name="T18" fmla="*/ 0 w 51"/>
                <a:gd name="T19" fmla="*/ 32 h 47"/>
                <a:gd name="T20" fmla="*/ 1 w 51"/>
                <a:gd name="T21" fmla="*/ 47 h 47"/>
                <a:gd name="T22" fmla="*/ 1 w 51"/>
                <a:gd name="T23" fmla="*/ 47 h 47"/>
                <a:gd name="T24" fmla="*/ 14 w 51"/>
                <a:gd name="T25" fmla="*/ 44 h 47"/>
                <a:gd name="T26" fmla="*/ 14 w 51"/>
                <a:gd name="T27" fmla="*/ 44 h 47"/>
                <a:gd name="T28" fmla="*/ 31 w 51"/>
                <a:gd name="T29" fmla="*/ 42 h 47"/>
                <a:gd name="T30" fmla="*/ 30 w 51"/>
                <a:gd name="T31" fmla="*/ 29 h 47"/>
                <a:gd name="T32" fmla="*/ 30 w 51"/>
                <a:gd name="T33" fmla="*/ 26 h 47"/>
                <a:gd name="T34" fmla="*/ 30 w 51"/>
                <a:gd name="T35" fmla="*/ 26 h 47"/>
                <a:gd name="T36" fmla="*/ 50 w 51"/>
                <a:gd name="T37" fmla="*/ 0 h 47"/>
                <a:gd name="T38" fmla="*/ 50 w 51"/>
                <a:gd name="T39" fmla="*/ 0 h 47"/>
                <a:gd name="T40" fmla="*/ 51 w 51"/>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7">
                  <a:moveTo>
                    <a:pt x="51" y="0"/>
                  </a:moveTo>
                  <a:cubicBezTo>
                    <a:pt x="46" y="0"/>
                    <a:pt x="41" y="1"/>
                    <a:pt x="36" y="1"/>
                  </a:cubicBezTo>
                  <a:cubicBezTo>
                    <a:pt x="36" y="1"/>
                    <a:pt x="36" y="1"/>
                    <a:pt x="36" y="1"/>
                  </a:cubicBezTo>
                  <a:cubicBezTo>
                    <a:pt x="32" y="2"/>
                    <a:pt x="29" y="2"/>
                    <a:pt x="25" y="3"/>
                  </a:cubicBezTo>
                  <a:cubicBezTo>
                    <a:pt x="23" y="3"/>
                    <a:pt x="22" y="3"/>
                    <a:pt x="20" y="4"/>
                  </a:cubicBezTo>
                  <a:cubicBezTo>
                    <a:pt x="20" y="4"/>
                    <a:pt x="20" y="4"/>
                    <a:pt x="20" y="4"/>
                  </a:cubicBezTo>
                  <a:cubicBezTo>
                    <a:pt x="13" y="5"/>
                    <a:pt x="7" y="10"/>
                    <a:pt x="3" y="16"/>
                  </a:cubicBezTo>
                  <a:cubicBezTo>
                    <a:pt x="1" y="20"/>
                    <a:pt x="0" y="25"/>
                    <a:pt x="0" y="29"/>
                  </a:cubicBezTo>
                  <a:cubicBezTo>
                    <a:pt x="0" y="29"/>
                    <a:pt x="0" y="29"/>
                    <a:pt x="0" y="29"/>
                  </a:cubicBezTo>
                  <a:cubicBezTo>
                    <a:pt x="0" y="32"/>
                    <a:pt x="0" y="32"/>
                    <a:pt x="0" y="32"/>
                  </a:cubicBezTo>
                  <a:cubicBezTo>
                    <a:pt x="1" y="47"/>
                    <a:pt x="1" y="47"/>
                    <a:pt x="1" y="47"/>
                  </a:cubicBezTo>
                  <a:cubicBezTo>
                    <a:pt x="1" y="47"/>
                    <a:pt x="1" y="47"/>
                    <a:pt x="1" y="47"/>
                  </a:cubicBezTo>
                  <a:cubicBezTo>
                    <a:pt x="5" y="46"/>
                    <a:pt x="9" y="45"/>
                    <a:pt x="14" y="44"/>
                  </a:cubicBezTo>
                  <a:cubicBezTo>
                    <a:pt x="14" y="44"/>
                    <a:pt x="14" y="44"/>
                    <a:pt x="14" y="44"/>
                  </a:cubicBezTo>
                  <a:cubicBezTo>
                    <a:pt x="19" y="44"/>
                    <a:pt x="25" y="43"/>
                    <a:pt x="31" y="42"/>
                  </a:cubicBezTo>
                  <a:cubicBezTo>
                    <a:pt x="30" y="29"/>
                    <a:pt x="30" y="29"/>
                    <a:pt x="30" y="29"/>
                  </a:cubicBezTo>
                  <a:cubicBezTo>
                    <a:pt x="30" y="26"/>
                    <a:pt x="30" y="26"/>
                    <a:pt x="30" y="26"/>
                  </a:cubicBezTo>
                  <a:cubicBezTo>
                    <a:pt x="30" y="26"/>
                    <a:pt x="30" y="26"/>
                    <a:pt x="30" y="26"/>
                  </a:cubicBezTo>
                  <a:cubicBezTo>
                    <a:pt x="30" y="13"/>
                    <a:pt x="38" y="3"/>
                    <a:pt x="50" y="0"/>
                  </a:cubicBezTo>
                  <a:cubicBezTo>
                    <a:pt x="50" y="0"/>
                    <a:pt x="50" y="0"/>
                    <a:pt x="50" y="0"/>
                  </a:cubicBezTo>
                  <a:cubicBezTo>
                    <a:pt x="50" y="0"/>
                    <a:pt x="51" y="0"/>
                    <a:pt x="51" y="0"/>
                  </a:cubicBezTo>
                </a:path>
              </a:pathLst>
            </a:custGeom>
            <a:solidFill>
              <a:srgbClr val="445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5">
              <a:extLst>
                <a:ext uri="{FF2B5EF4-FFF2-40B4-BE49-F238E27FC236}">
                  <a16:creationId xmlns:a16="http://schemas.microsoft.com/office/drawing/2014/main" id="{5FF44CC4-5A07-E14D-8990-45ADE3895459}"/>
                </a:ext>
              </a:extLst>
            </p:cNvPr>
            <p:cNvSpPr>
              <a:spLocks/>
            </p:cNvSpPr>
            <p:nvPr/>
          </p:nvSpPr>
          <p:spPr bwMode="auto">
            <a:xfrm>
              <a:off x="5630863" y="5207000"/>
              <a:ext cx="1855788" cy="457200"/>
            </a:xfrm>
            <a:custGeom>
              <a:avLst/>
              <a:gdLst>
                <a:gd name="T0" fmla="*/ 296 w 297"/>
                <a:gd name="T1" fmla="*/ 47 h 73"/>
                <a:gd name="T2" fmla="*/ 282 w 297"/>
                <a:gd name="T3" fmla="*/ 58 h 73"/>
                <a:gd name="T4" fmla="*/ 32 w 297"/>
                <a:gd name="T5" fmla="*/ 71 h 73"/>
                <a:gd name="T6" fmla="*/ 17 w 297"/>
                <a:gd name="T7" fmla="*/ 72 h 73"/>
                <a:gd name="T8" fmla="*/ 2 w 297"/>
                <a:gd name="T9" fmla="*/ 63 h 73"/>
                <a:gd name="T10" fmla="*/ 0 w 297"/>
                <a:gd name="T11" fmla="*/ 30 h 73"/>
                <a:gd name="T12" fmla="*/ 0 w 297"/>
                <a:gd name="T13" fmla="*/ 28 h 73"/>
                <a:gd name="T14" fmla="*/ 0 w 297"/>
                <a:gd name="T15" fmla="*/ 26 h 73"/>
                <a:gd name="T16" fmla="*/ 7 w 297"/>
                <a:gd name="T17" fmla="*/ 21 h 73"/>
                <a:gd name="T18" fmla="*/ 11 w 297"/>
                <a:gd name="T19" fmla="*/ 20 h 73"/>
                <a:gd name="T20" fmla="*/ 34 w 297"/>
                <a:gd name="T21" fmla="*/ 14 h 73"/>
                <a:gd name="T22" fmla="*/ 146 w 297"/>
                <a:gd name="T23" fmla="*/ 3 h 73"/>
                <a:gd name="T24" fmla="*/ 283 w 297"/>
                <a:gd name="T25" fmla="*/ 5 h 73"/>
                <a:gd name="T26" fmla="*/ 287 w 297"/>
                <a:gd name="T27" fmla="*/ 6 h 73"/>
                <a:gd name="T28" fmla="*/ 295 w 297"/>
                <a:gd name="T29" fmla="*/ 11 h 73"/>
                <a:gd name="T30" fmla="*/ 294 w 297"/>
                <a:gd name="T31" fmla="*/ 12 h 73"/>
                <a:gd name="T32" fmla="*/ 295 w 297"/>
                <a:gd name="T33" fmla="*/ 15 h 73"/>
                <a:gd name="T34" fmla="*/ 296 w 297"/>
                <a:gd name="T35"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7" h="73">
                  <a:moveTo>
                    <a:pt x="296" y="47"/>
                  </a:moveTo>
                  <a:cubicBezTo>
                    <a:pt x="297" y="53"/>
                    <a:pt x="290" y="58"/>
                    <a:pt x="282" y="58"/>
                  </a:cubicBezTo>
                  <a:cubicBezTo>
                    <a:pt x="32" y="71"/>
                    <a:pt x="32" y="71"/>
                    <a:pt x="32" y="71"/>
                  </a:cubicBezTo>
                  <a:cubicBezTo>
                    <a:pt x="17" y="72"/>
                    <a:pt x="17" y="72"/>
                    <a:pt x="17" y="72"/>
                  </a:cubicBezTo>
                  <a:cubicBezTo>
                    <a:pt x="9" y="73"/>
                    <a:pt x="2" y="68"/>
                    <a:pt x="2" y="63"/>
                  </a:cubicBezTo>
                  <a:cubicBezTo>
                    <a:pt x="0" y="30"/>
                    <a:pt x="0" y="30"/>
                    <a:pt x="0" y="30"/>
                  </a:cubicBezTo>
                  <a:cubicBezTo>
                    <a:pt x="0" y="29"/>
                    <a:pt x="0" y="28"/>
                    <a:pt x="0" y="28"/>
                  </a:cubicBezTo>
                  <a:cubicBezTo>
                    <a:pt x="0" y="27"/>
                    <a:pt x="0" y="27"/>
                    <a:pt x="0" y="26"/>
                  </a:cubicBezTo>
                  <a:cubicBezTo>
                    <a:pt x="0" y="25"/>
                    <a:pt x="2" y="23"/>
                    <a:pt x="7" y="21"/>
                  </a:cubicBezTo>
                  <a:cubicBezTo>
                    <a:pt x="8" y="21"/>
                    <a:pt x="9" y="20"/>
                    <a:pt x="11" y="20"/>
                  </a:cubicBezTo>
                  <a:cubicBezTo>
                    <a:pt x="17" y="18"/>
                    <a:pt x="25" y="16"/>
                    <a:pt x="34" y="14"/>
                  </a:cubicBezTo>
                  <a:cubicBezTo>
                    <a:pt x="61" y="10"/>
                    <a:pt x="101" y="6"/>
                    <a:pt x="146" y="3"/>
                  </a:cubicBezTo>
                  <a:cubicBezTo>
                    <a:pt x="207" y="0"/>
                    <a:pt x="260" y="1"/>
                    <a:pt x="283" y="5"/>
                  </a:cubicBezTo>
                  <a:cubicBezTo>
                    <a:pt x="284" y="6"/>
                    <a:pt x="286" y="6"/>
                    <a:pt x="287" y="6"/>
                  </a:cubicBezTo>
                  <a:cubicBezTo>
                    <a:pt x="292" y="8"/>
                    <a:pt x="294" y="9"/>
                    <a:pt x="295" y="11"/>
                  </a:cubicBezTo>
                  <a:cubicBezTo>
                    <a:pt x="295" y="11"/>
                    <a:pt x="294" y="12"/>
                    <a:pt x="294" y="12"/>
                  </a:cubicBezTo>
                  <a:cubicBezTo>
                    <a:pt x="294" y="13"/>
                    <a:pt x="295" y="14"/>
                    <a:pt x="295" y="15"/>
                  </a:cubicBezTo>
                  <a:cubicBezTo>
                    <a:pt x="296" y="47"/>
                    <a:pt x="296" y="47"/>
                    <a:pt x="296" y="47"/>
                  </a:cubicBezTo>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a:extLst>
                <a:ext uri="{FF2B5EF4-FFF2-40B4-BE49-F238E27FC236}">
                  <a16:creationId xmlns:a16="http://schemas.microsoft.com/office/drawing/2014/main" id="{A03AE24B-1E20-7D4D-9E37-4E31C25FC442}"/>
                </a:ext>
              </a:extLst>
            </p:cNvPr>
            <p:cNvSpPr>
              <a:spLocks/>
            </p:cNvSpPr>
            <p:nvPr/>
          </p:nvSpPr>
          <p:spPr bwMode="auto">
            <a:xfrm>
              <a:off x="5630863" y="5295900"/>
              <a:ext cx="230188" cy="361950"/>
            </a:xfrm>
            <a:custGeom>
              <a:avLst/>
              <a:gdLst>
                <a:gd name="T0" fmla="*/ 34 w 37"/>
                <a:gd name="T1" fmla="*/ 0 h 58"/>
                <a:gd name="T2" fmla="*/ 34 w 37"/>
                <a:gd name="T3" fmla="*/ 0 h 58"/>
                <a:gd name="T4" fmla="*/ 11 w 37"/>
                <a:gd name="T5" fmla="*/ 6 h 58"/>
                <a:gd name="T6" fmla="*/ 7 w 37"/>
                <a:gd name="T7" fmla="*/ 7 h 58"/>
                <a:gd name="T8" fmla="*/ 0 w 37"/>
                <a:gd name="T9" fmla="*/ 12 h 58"/>
                <a:gd name="T10" fmla="*/ 0 w 37"/>
                <a:gd name="T11" fmla="*/ 12 h 58"/>
                <a:gd name="T12" fmla="*/ 0 w 37"/>
                <a:gd name="T13" fmla="*/ 14 h 58"/>
                <a:gd name="T14" fmla="*/ 0 w 37"/>
                <a:gd name="T15" fmla="*/ 14 h 58"/>
                <a:gd name="T16" fmla="*/ 0 w 37"/>
                <a:gd name="T17" fmla="*/ 14 h 58"/>
                <a:gd name="T18" fmla="*/ 0 w 37"/>
                <a:gd name="T19" fmla="*/ 16 h 58"/>
                <a:gd name="T20" fmla="*/ 0 w 37"/>
                <a:gd name="T21" fmla="*/ 16 h 58"/>
                <a:gd name="T22" fmla="*/ 2 w 37"/>
                <a:gd name="T23" fmla="*/ 49 h 58"/>
                <a:gd name="T24" fmla="*/ 16 w 37"/>
                <a:gd name="T25" fmla="*/ 58 h 58"/>
                <a:gd name="T26" fmla="*/ 17 w 37"/>
                <a:gd name="T27" fmla="*/ 58 h 58"/>
                <a:gd name="T28" fmla="*/ 32 w 37"/>
                <a:gd name="T29" fmla="*/ 57 h 58"/>
                <a:gd name="T30" fmla="*/ 37 w 37"/>
                <a:gd name="T31" fmla="*/ 56 h 58"/>
                <a:gd name="T32" fmla="*/ 34 w 37"/>
                <a:gd name="T3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8">
                  <a:moveTo>
                    <a:pt x="34" y="0"/>
                  </a:moveTo>
                  <a:cubicBezTo>
                    <a:pt x="34" y="0"/>
                    <a:pt x="34" y="0"/>
                    <a:pt x="34" y="0"/>
                  </a:cubicBezTo>
                  <a:cubicBezTo>
                    <a:pt x="25" y="2"/>
                    <a:pt x="17" y="4"/>
                    <a:pt x="11" y="6"/>
                  </a:cubicBezTo>
                  <a:cubicBezTo>
                    <a:pt x="9" y="6"/>
                    <a:pt x="8" y="7"/>
                    <a:pt x="7" y="7"/>
                  </a:cubicBezTo>
                  <a:cubicBezTo>
                    <a:pt x="2" y="9"/>
                    <a:pt x="0" y="11"/>
                    <a:pt x="0" y="12"/>
                  </a:cubicBezTo>
                  <a:cubicBezTo>
                    <a:pt x="0" y="12"/>
                    <a:pt x="0" y="12"/>
                    <a:pt x="0" y="12"/>
                  </a:cubicBezTo>
                  <a:cubicBezTo>
                    <a:pt x="0" y="13"/>
                    <a:pt x="0" y="13"/>
                    <a:pt x="0" y="14"/>
                  </a:cubicBezTo>
                  <a:cubicBezTo>
                    <a:pt x="0" y="14"/>
                    <a:pt x="0" y="14"/>
                    <a:pt x="0" y="14"/>
                  </a:cubicBezTo>
                  <a:cubicBezTo>
                    <a:pt x="0" y="14"/>
                    <a:pt x="0" y="14"/>
                    <a:pt x="0" y="14"/>
                  </a:cubicBezTo>
                  <a:cubicBezTo>
                    <a:pt x="0" y="14"/>
                    <a:pt x="0" y="15"/>
                    <a:pt x="0" y="16"/>
                  </a:cubicBezTo>
                  <a:cubicBezTo>
                    <a:pt x="0" y="16"/>
                    <a:pt x="0" y="16"/>
                    <a:pt x="0" y="16"/>
                  </a:cubicBezTo>
                  <a:cubicBezTo>
                    <a:pt x="2" y="49"/>
                    <a:pt x="2" y="49"/>
                    <a:pt x="2" y="49"/>
                  </a:cubicBezTo>
                  <a:cubicBezTo>
                    <a:pt x="2" y="54"/>
                    <a:pt x="8" y="58"/>
                    <a:pt x="16" y="58"/>
                  </a:cubicBezTo>
                  <a:cubicBezTo>
                    <a:pt x="17" y="58"/>
                    <a:pt x="17" y="58"/>
                    <a:pt x="17" y="58"/>
                  </a:cubicBezTo>
                  <a:cubicBezTo>
                    <a:pt x="32" y="57"/>
                    <a:pt x="32" y="57"/>
                    <a:pt x="32" y="57"/>
                  </a:cubicBezTo>
                  <a:cubicBezTo>
                    <a:pt x="37" y="56"/>
                    <a:pt x="37" y="56"/>
                    <a:pt x="37" y="56"/>
                  </a:cubicBezTo>
                  <a:cubicBezTo>
                    <a:pt x="37" y="56"/>
                    <a:pt x="34" y="17"/>
                    <a:pt x="34" y="0"/>
                  </a:cubicBezTo>
                </a:path>
              </a:pathLst>
            </a:custGeom>
            <a:solidFill>
              <a:srgbClr val="445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a:extLst>
                <a:ext uri="{FF2B5EF4-FFF2-40B4-BE49-F238E27FC236}">
                  <a16:creationId xmlns:a16="http://schemas.microsoft.com/office/drawing/2014/main" id="{7FA8FFD7-F0EE-8E45-ACFC-473078028C75}"/>
                </a:ext>
              </a:extLst>
            </p:cNvPr>
            <p:cNvSpPr>
              <a:spLocks/>
            </p:cNvSpPr>
            <p:nvPr/>
          </p:nvSpPr>
          <p:spPr bwMode="auto">
            <a:xfrm>
              <a:off x="6443663" y="2976563"/>
              <a:ext cx="1042988" cy="2543175"/>
            </a:xfrm>
            <a:custGeom>
              <a:avLst/>
              <a:gdLst>
                <a:gd name="T0" fmla="*/ 76 w 167"/>
                <a:gd name="T1" fmla="*/ 399 h 407"/>
                <a:gd name="T2" fmla="*/ 55 w 167"/>
                <a:gd name="T3" fmla="*/ 359 h 407"/>
                <a:gd name="T4" fmla="*/ 41 w 167"/>
                <a:gd name="T5" fmla="*/ 320 h 407"/>
                <a:gd name="T6" fmla="*/ 38 w 167"/>
                <a:gd name="T7" fmla="*/ 320 h 407"/>
                <a:gd name="T8" fmla="*/ 19 w 167"/>
                <a:gd name="T9" fmla="*/ 118 h 407"/>
                <a:gd name="T10" fmla="*/ 2 w 167"/>
                <a:gd name="T11" fmla="*/ 105 h 407"/>
                <a:gd name="T12" fmla="*/ 0 w 167"/>
                <a:gd name="T13" fmla="*/ 86 h 407"/>
                <a:gd name="T14" fmla="*/ 19 w 167"/>
                <a:gd name="T15" fmla="*/ 1 h 407"/>
                <a:gd name="T16" fmla="*/ 36 w 167"/>
                <a:gd name="T17" fmla="*/ 84 h 407"/>
                <a:gd name="T18" fmla="*/ 80 w 167"/>
                <a:gd name="T19" fmla="*/ 91 h 407"/>
                <a:gd name="T20" fmla="*/ 70 w 167"/>
                <a:gd name="T21" fmla="*/ 101 h 407"/>
                <a:gd name="T22" fmla="*/ 50 w 167"/>
                <a:gd name="T23" fmla="*/ 102 h 407"/>
                <a:gd name="T24" fmla="*/ 46 w 167"/>
                <a:gd name="T25" fmla="*/ 176 h 407"/>
                <a:gd name="T26" fmla="*/ 47 w 167"/>
                <a:gd name="T27" fmla="*/ 187 h 407"/>
                <a:gd name="T28" fmla="*/ 49 w 167"/>
                <a:gd name="T29" fmla="*/ 203 h 407"/>
                <a:gd name="T30" fmla="*/ 49 w 167"/>
                <a:gd name="T31" fmla="*/ 208 h 407"/>
                <a:gd name="T32" fmla="*/ 51 w 167"/>
                <a:gd name="T33" fmla="*/ 218 h 407"/>
                <a:gd name="T34" fmla="*/ 52 w 167"/>
                <a:gd name="T35" fmla="*/ 223 h 407"/>
                <a:gd name="T36" fmla="*/ 53 w 167"/>
                <a:gd name="T37" fmla="*/ 228 h 407"/>
                <a:gd name="T38" fmla="*/ 55 w 167"/>
                <a:gd name="T39" fmla="*/ 238 h 407"/>
                <a:gd name="T40" fmla="*/ 56 w 167"/>
                <a:gd name="T41" fmla="*/ 243 h 407"/>
                <a:gd name="T42" fmla="*/ 58 w 167"/>
                <a:gd name="T43" fmla="*/ 247 h 407"/>
                <a:gd name="T44" fmla="*/ 59 w 167"/>
                <a:gd name="T45" fmla="*/ 252 h 407"/>
                <a:gd name="T46" fmla="*/ 62 w 167"/>
                <a:gd name="T47" fmla="*/ 261 h 407"/>
                <a:gd name="T48" fmla="*/ 63 w 167"/>
                <a:gd name="T49" fmla="*/ 265 h 407"/>
                <a:gd name="T50" fmla="*/ 67 w 167"/>
                <a:gd name="T51" fmla="*/ 275 h 407"/>
                <a:gd name="T52" fmla="*/ 68 w 167"/>
                <a:gd name="T53" fmla="*/ 279 h 407"/>
                <a:gd name="T54" fmla="*/ 76 w 167"/>
                <a:gd name="T55" fmla="*/ 294 h 407"/>
                <a:gd name="T56" fmla="*/ 80 w 167"/>
                <a:gd name="T57" fmla="*/ 302 h 407"/>
                <a:gd name="T58" fmla="*/ 84 w 167"/>
                <a:gd name="T59" fmla="*/ 309 h 407"/>
                <a:gd name="T60" fmla="*/ 90 w 167"/>
                <a:gd name="T61" fmla="*/ 319 h 407"/>
                <a:gd name="T62" fmla="*/ 102 w 167"/>
                <a:gd name="T63" fmla="*/ 319 h 407"/>
                <a:gd name="T64" fmla="*/ 113 w 167"/>
                <a:gd name="T65" fmla="*/ 320 h 407"/>
                <a:gd name="T66" fmla="*/ 118 w 167"/>
                <a:gd name="T67" fmla="*/ 320 h 407"/>
                <a:gd name="T68" fmla="*/ 141 w 167"/>
                <a:gd name="T69" fmla="*/ 343 h 407"/>
                <a:gd name="T70" fmla="*/ 141 w 167"/>
                <a:gd name="T71" fmla="*/ 346 h 407"/>
                <a:gd name="T72" fmla="*/ 153 w 167"/>
                <a:gd name="T73" fmla="*/ 362 h 407"/>
                <a:gd name="T74" fmla="*/ 165 w 167"/>
                <a:gd name="T75" fmla="*/ 368 h 407"/>
                <a:gd name="T76" fmla="*/ 165 w 167"/>
                <a:gd name="T77" fmla="*/ 372 h 407"/>
                <a:gd name="T78" fmla="*/ 166 w 167"/>
                <a:gd name="T79"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407">
                  <a:moveTo>
                    <a:pt x="166" y="407"/>
                  </a:moveTo>
                  <a:cubicBezTo>
                    <a:pt x="160" y="402"/>
                    <a:pt x="125" y="399"/>
                    <a:pt x="76" y="399"/>
                  </a:cubicBezTo>
                  <a:cubicBezTo>
                    <a:pt x="77" y="389"/>
                    <a:pt x="74" y="376"/>
                    <a:pt x="73" y="371"/>
                  </a:cubicBezTo>
                  <a:cubicBezTo>
                    <a:pt x="69" y="355"/>
                    <a:pt x="60" y="359"/>
                    <a:pt x="55" y="359"/>
                  </a:cubicBezTo>
                  <a:cubicBezTo>
                    <a:pt x="58" y="341"/>
                    <a:pt x="55" y="330"/>
                    <a:pt x="50" y="324"/>
                  </a:cubicBezTo>
                  <a:cubicBezTo>
                    <a:pt x="48" y="321"/>
                    <a:pt x="44" y="320"/>
                    <a:pt x="41" y="320"/>
                  </a:cubicBezTo>
                  <a:cubicBezTo>
                    <a:pt x="40" y="320"/>
                    <a:pt x="39" y="320"/>
                    <a:pt x="39" y="320"/>
                  </a:cubicBezTo>
                  <a:cubicBezTo>
                    <a:pt x="38" y="320"/>
                    <a:pt x="38" y="320"/>
                    <a:pt x="38" y="320"/>
                  </a:cubicBezTo>
                  <a:cubicBezTo>
                    <a:pt x="38" y="320"/>
                    <a:pt x="38" y="320"/>
                    <a:pt x="38" y="320"/>
                  </a:cubicBezTo>
                  <a:cubicBezTo>
                    <a:pt x="10" y="266"/>
                    <a:pt x="16" y="159"/>
                    <a:pt x="19" y="118"/>
                  </a:cubicBezTo>
                  <a:cubicBezTo>
                    <a:pt x="19" y="112"/>
                    <a:pt x="19" y="107"/>
                    <a:pt x="19" y="104"/>
                  </a:cubicBezTo>
                  <a:cubicBezTo>
                    <a:pt x="2" y="105"/>
                    <a:pt x="2" y="105"/>
                    <a:pt x="2" y="105"/>
                  </a:cubicBezTo>
                  <a:cubicBezTo>
                    <a:pt x="2" y="100"/>
                    <a:pt x="2" y="100"/>
                    <a:pt x="2" y="100"/>
                  </a:cubicBezTo>
                  <a:cubicBezTo>
                    <a:pt x="0" y="86"/>
                    <a:pt x="0" y="86"/>
                    <a:pt x="0" y="86"/>
                  </a:cubicBezTo>
                  <a:cubicBezTo>
                    <a:pt x="15" y="85"/>
                    <a:pt x="15" y="85"/>
                    <a:pt x="15" y="85"/>
                  </a:cubicBezTo>
                  <a:cubicBezTo>
                    <a:pt x="19" y="1"/>
                    <a:pt x="19" y="1"/>
                    <a:pt x="19" y="1"/>
                  </a:cubicBezTo>
                  <a:cubicBezTo>
                    <a:pt x="46" y="0"/>
                    <a:pt x="46" y="0"/>
                    <a:pt x="46" y="0"/>
                  </a:cubicBezTo>
                  <a:cubicBezTo>
                    <a:pt x="36" y="84"/>
                    <a:pt x="36" y="84"/>
                    <a:pt x="36" y="84"/>
                  </a:cubicBezTo>
                  <a:cubicBezTo>
                    <a:pt x="67" y="83"/>
                    <a:pt x="67" y="83"/>
                    <a:pt x="67" y="83"/>
                  </a:cubicBezTo>
                  <a:cubicBezTo>
                    <a:pt x="74" y="82"/>
                    <a:pt x="79" y="86"/>
                    <a:pt x="80" y="91"/>
                  </a:cubicBezTo>
                  <a:cubicBezTo>
                    <a:pt x="80" y="96"/>
                    <a:pt x="75" y="100"/>
                    <a:pt x="70" y="101"/>
                  </a:cubicBezTo>
                  <a:cubicBezTo>
                    <a:pt x="70" y="101"/>
                    <a:pt x="70" y="101"/>
                    <a:pt x="70" y="101"/>
                  </a:cubicBezTo>
                  <a:cubicBezTo>
                    <a:pt x="69" y="101"/>
                    <a:pt x="69" y="101"/>
                    <a:pt x="68" y="101"/>
                  </a:cubicBezTo>
                  <a:cubicBezTo>
                    <a:pt x="50" y="102"/>
                    <a:pt x="50" y="102"/>
                    <a:pt x="50" y="102"/>
                  </a:cubicBezTo>
                  <a:cubicBezTo>
                    <a:pt x="50" y="102"/>
                    <a:pt x="50" y="102"/>
                    <a:pt x="50" y="102"/>
                  </a:cubicBezTo>
                  <a:cubicBezTo>
                    <a:pt x="46" y="125"/>
                    <a:pt x="45" y="150"/>
                    <a:pt x="46" y="176"/>
                  </a:cubicBezTo>
                  <a:cubicBezTo>
                    <a:pt x="46" y="178"/>
                    <a:pt x="46" y="180"/>
                    <a:pt x="47" y="181"/>
                  </a:cubicBezTo>
                  <a:cubicBezTo>
                    <a:pt x="47" y="183"/>
                    <a:pt x="47" y="185"/>
                    <a:pt x="47" y="187"/>
                  </a:cubicBezTo>
                  <a:cubicBezTo>
                    <a:pt x="47" y="190"/>
                    <a:pt x="48" y="194"/>
                    <a:pt x="48" y="197"/>
                  </a:cubicBezTo>
                  <a:cubicBezTo>
                    <a:pt x="48" y="199"/>
                    <a:pt x="48" y="201"/>
                    <a:pt x="49" y="203"/>
                  </a:cubicBezTo>
                  <a:cubicBezTo>
                    <a:pt x="49" y="204"/>
                    <a:pt x="49" y="206"/>
                    <a:pt x="49" y="208"/>
                  </a:cubicBezTo>
                  <a:cubicBezTo>
                    <a:pt x="49" y="208"/>
                    <a:pt x="49" y="208"/>
                    <a:pt x="49" y="208"/>
                  </a:cubicBezTo>
                  <a:cubicBezTo>
                    <a:pt x="50" y="209"/>
                    <a:pt x="50" y="210"/>
                    <a:pt x="50" y="212"/>
                  </a:cubicBezTo>
                  <a:cubicBezTo>
                    <a:pt x="50" y="214"/>
                    <a:pt x="51" y="216"/>
                    <a:pt x="51" y="218"/>
                  </a:cubicBezTo>
                  <a:cubicBezTo>
                    <a:pt x="51" y="219"/>
                    <a:pt x="52" y="221"/>
                    <a:pt x="52" y="222"/>
                  </a:cubicBezTo>
                  <a:cubicBezTo>
                    <a:pt x="52" y="222"/>
                    <a:pt x="52" y="223"/>
                    <a:pt x="52" y="223"/>
                  </a:cubicBezTo>
                  <a:cubicBezTo>
                    <a:pt x="52" y="225"/>
                    <a:pt x="53" y="226"/>
                    <a:pt x="53" y="228"/>
                  </a:cubicBezTo>
                  <a:cubicBezTo>
                    <a:pt x="53" y="228"/>
                    <a:pt x="53" y="228"/>
                    <a:pt x="53" y="228"/>
                  </a:cubicBezTo>
                  <a:cubicBezTo>
                    <a:pt x="53" y="229"/>
                    <a:pt x="53" y="230"/>
                    <a:pt x="54" y="231"/>
                  </a:cubicBezTo>
                  <a:cubicBezTo>
                    <a:pt x="54" y="233"/>
                    <a:pt x="55" y="236"/>
                    <a:pt x="55" y="238"/>
                  </a:cubicBezTo>
                  <a:cubicBezTo>
                    <a:pt x="56" y="239"/>
                    <a:pt x="56" y="241"/>
                    <a:pt x="56" y="242"/>
                  </a:cubicBezTo>
                  <a:cubicBezTo>
                    <a:pt x="56" y="243"/>
                    <a:pt x="56" y="243"/>
                    <a:pt x="56" y="243"/>
                  </a:cubicBezTo>
                  <a:cubicBezTo>
                    <a:pt x="57" y="244"/>
                    <a:pt x="57" y="245"/>
                    <a:pt x="57" y="246"/>
                  </a:cubicBezTo>
                  <a:cubicBezTo>
                    <a:pt x="58" y="247"/>
                    <a:pt x="58" y="247"/>
                    <a:pt x="58" y="247"/>
                  </a:cubicBezTo>
                  <a:cubicBezTo>
                    <a:pt x="58" y="249"/>
                    <a:pt x="59" y="250"/>
                    <a:pt x="59" y="252"/>
                  </a:cubicBezTo>
                  <a:cubicBezTo>
                    <a:pt x="59" y="252"/>
                    <a:pt x="59" y="252"/>
                    <a:pt x="59" y="252"/>
                  </a:cubicBezTo>
                  <a:cubicBezTo>
                    <a:pt x="59" y="253"/>
                    <a:pt x="60" y="255"/>
                    <a:pt x="60" y="256"/>
                  </a:cubicBezTo>
                  <a:cubicBezTo>
                    <a:pt x="61" y="258"/>
                    <a:pt x="61" y="259"/>
                    <a:pt x="62" y="261"/>
                  </a:cubicBezTo>
                  <a:cubicBezTo>
                    <a:pt x="62" y="261"/>
                    <a:pt x="62" y="261"/>
                    <a:pt x="62" y="261"/>
                  </a:cubicBezTo>
                  <a:cubicBezTo>
                    <a:pt x="62" y="263"/>
                    <a:pt x="63" y="264"/>
                    <a:pt x="63" y="265"/>
                  </a:cubicBezTo>
                  <a:cubicBezTo>
                    <a:pt x="64" y="268"/>
                    <a:pt x="65" y="271"/>
                    <a:pt x="66" y="274"/>
                  </a:cubicBezTo>
                  <a:cubicBezTo>
                    <a:pt x="67" y="274"/>
                    <a:pt x="67" y="274"/>
                    <a:pt x="67" y="275"/>
                  </a:cubicBezTo>
                  <a:cubicBezTo>
                    <a:pt x="67" y="276"/>
                    <a:pt x="68" y="277"/>
                    <a:pt x="68" y="278"/>
                  </a:cubicBezTo>
                  <a:cubicBezTo>
                    <a:pt x="68" y="278"/>
                    <a:pt x="68" y="278"/>
                    <a:pt x="68" y="279"/>
                  </a:cubicBezTo>
                  <a:cubicBezTo>
                    <a:pt x="70" y="283"/>
                    <a:pt x="72" y="287"/>
                    <a:pt x="74" y="290"/>
                  </a:cubicBezTo>
                  <a:cubicBezTo>
                    <a:pt x="74" y="292"/>
                    <a:pt x="75" y="293"/>
                    <a:pt x="76" y="294"/>
                  </a:cubicBezTo>
                  <a:cubicBezTo>
                    <a:pt x="76" y="296"/>
                    <a:pt x="77" y="297"/>
                    <a:pt x="78" y="298"/>
                  </a:cubicBezTo>
                  <a:cubicBezTo>
                    <a:pt x="78" y="299"/>
                    <a:pt x="79" y="301"/>
                    <a:pt x="80" y="302"/>
                  </a:cubicBezTo>
                  <a:cubicBezTo>
                    <a:pt x="80" y="303"/>
                    <a:pt x="81" y="304"/>
                    <a:pt x="82" y="306"/>
                  </a:cubicBezTo>
                  <a:cubicBezTo>
                    <a:pt x="82" y="307"/>
                    <a:pt x="83" y="308"/>
                    <a:pt x="84" y="309"/>
                  </a:cubicBezTo>
                  <a:cubicBezTo>
                    <a:pt x="85" y="311"/>
                    <a:pt x="87" y="314"/>
                    <a:pt x="88" y="316"/>
                  </a:cubicBezTo>
                  <a:cubicBezTo>
                    <a:pt x="89" y="317"/>
                    <a:pt x="90" y="318"/>
                    <a:pt x="90" y="319"/>
                  </a:cubicBezTo>
                  <a:cubicBezTo>
                    <a:pt x="93" y="319"/>
                    <a:pt x="96" y="319"/>
                    <a:pt x="99" y="319"/>
                  </a:cubicBezTo>
                  <a:cubicBezTo>
                    <a:pt x="100" y="319"/>
                    <a:pt x="101" y="319"/>
                    <a:pt x="102" y="319"/>
                  </a:cubicBezTo>
                  <a:cubicBezTo>
                    <a:pt x="106" y="319"/>
                    <a:pt x="109" y="319"/>
                    <a:pt x="113" y="320"/>
                  </a:cubicBezTo>
                  <a:cubicBezTo>
                    <a:pt x="113" y="320"/>
                    <a:pt x="113" y="320"/>
                    <a:pt x="113" y="320"/>
                  </a:cubicBezTo>
                  <a:cubicBezTo>
                    <a:pt x="113" y="320"/>
                    <a:pt x="114" y="320"/>
                    <a:pt x="114" y="320"/>
                  </a:cubicBezTo>
                  <a:cubicBezTo>
                    <a:pt x="115" y="320"/>
                    <a:pt x="117" y="320"/>
                    <a:pt x="118" y="320"/>
                  </a:cubicBezTo>
                  <a:cubicBezTo>
                    <a:pt x="118" y="320"/>
                    <a:pt x="118" y="320"/>
                    <a:pt x="118" y="320"/>
                  </a:cubicBezTo>
                  <a:cubicBezTo>
                    <a:pt x="130" y="321"/>
                    <a:pt x="139" y="331"/>
                    <a:pt x="141" y="343"/>
                  </a:cubicBezTo>
                  <a:cubicBezTo>
                    <a:pt x="141" y="346"/>
                    <a:pt x="141" y="346"/>
                    <a:pt x="141" y="346"/>
                  </a:cubicBezTo>
                  <a:cubicBezTo>
                    <a:pt x="141" y="346"/>
                    <a:pt x="141" y="346"/>
                    <a:pt x="141" y="346"/>
                  </a:cubicBezTo>
                  <a:cubicBezTo>
                    <a:pt x="142" y="361"/>
                    <a:pt x="142" y="361"/>
                    <a:pt x="142" y="361"/>
                  </a:cubicBezTo>
                  <a:cubicBezTo>
                    <a:pt x="146" y="361"/>
                    <a:pt x="150" y="362"/>
                    <a:pt x="153" y="362"/>
                  </a:cubicBezTo>
                  <a:cubicBezTo>
                    <a:pt x="154" y="363"/>
                    <a:pt x="156" y="363"/>
                    <a:pt x="157" y="363"/>
                  </a:cubicBezTo>
                  <a:cubicBezTo>
                    <a:pt x="162" y="365"/>
                    <a:pt x="164" y="366"/>
                    <a:pt x="165" y="368"/>
                  </a:cubicBezTo>
                  <a:cubicBezTo>
                    <a:pt x="165" y="368"/>
                    <a:pt x="164" y="369"/>
                    <a:pt x="164" y="369"/>
                  </a:cubicBezTo>
                  <a:cubicBezTo>
                    <a:pt x="164" y="370"/>
                    <a:pt x="165" y="371"/>
                    <a:pt x="165" y="372"/>
                  </a:cubicBezTo>
                  <a:cubicBezTo>
                    <a:pt x="166" y="404"/>
                    <a:pt x="166" y="404"/>
                    <a:pt x="166" y="404"/>
                  </a:cubicBezTo>
                  <a:cubicBezTo>
                    <a:pt x="167" y="405"/>
                    <a:pt x="166" y="406"/>
                    <a:pt x="166" y="407"/>
                  </a:cubicBez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a:extLst>
                <a:ext uri="{FF2B5EF4-FFF2-40B4-BE49-F238E27FC236}">
                  <a16:creationId xmlns:a16="http://schemas.microsoft.com/office/drawing/2014/main" id="{C6380450-6807-294E-BF8F-2A81B6EE1A0B}"/>
                </a:ext>
              </a:extLst>
            </p:cNvPr>
            <p:cNvSpPr>
              <a:spLocks/>
            </p:cNvSpPr>
            <p:nvPr/>
          </p:nvSpPr>
          <p:spPr bwMode="auto">
            <a:xfrm>
              <a:off x="4560888" y="1300163"/>
              <a:ext cx="174625" cy="174625"/>
            </a:xfrm>
            <a:custGeom>
              <a:avLst/>
              <a:gdLst>
                <a:gd name="T0" fmla="*/ 27 w 28"/>
                <a:gd name="T1" fmla="*/ 13 h 28"/>
                <a:gd name="T2" fmla="*/ 16 w 28"/>
                <a:gd name="T3" fmla="*/ 27 h 28"/>
                <a:gd name="T4" fmla="*/ 1 w 28"/>
                <a:gd name="T5" fmla="*/ 16 h 28"/>
                <a:gd name="T6" fmla="*/ 13 w 28"/>
                <a:gd name="T7" fmla="*/ 1 h 28"/>
                <a:gd name="T8" fmla="*/ 27 w 28"/>
                <a:gd name="T9" fmla="*/ 13 h 28"/>
              </a:gdLst>
              <a:ahLst/>
              <a:cxnLst>
                <a:cxn ang="0">
                  <a:pos x="T0" y="T1"/>
                </a:cxn>
                <a:cxn ang="0">
                  <a:pos x="T2" y="T3"/>
                </a:cxn>
                <a:cxn ang="0">
                  <a:pos x="T4" y="T5"/>
                </a:cxn>
                <a:cxn ang="0">
                  <a:pos x="T6" y="T7"/>
                </a:cxn>
                <a:cxn ang="0">
                  <a:pos x="T8" y="T9"/>
                </a:cxn>
              </a:cxnLst>
              <a:rect l="0" t="0" r="r" b="b"/>
              <a:pathLst>
                <a:path w="28" h="28">
                  <a:moveTo>
                    <a:pt x="27" y="13"/>
                  </a:moveTo>
                  <a:cubicBezTo>
                    <a:pt x="28" y="20"/>
                    <a:pt x="23" y="27"/>
                    <a:pt x="16" y="27"/>
                  </a:cubicBezTo>
                  <a:cubicBezTo>
                    <a:pt x="8" y="28"/>
                    <a:pt x="2" y="23"/>
                    <a:pt x="1" y="16"/>
                  </a:cubicBezTo>
                  <a:cubicBezTo>
                    <a:pt x="0" y="8"/>
                    <a:pt x="5" y="2"/>
                    <a:pt x="13" y="1"/>
                  </a:cubicBezTo>
                  <a:cubicBezTo>
                    <a:pt x="20" y="0"/>
                    <a:pt x="27" y="5"/>
                    <a:pt x="27" y="13"/>
                  </a:cubicBezTo>
                  <a:close/>
                </a:path>
              </a:pathLst>
            </a:custGeom>
            <a:solidFill>
              <a:srgbClr val="30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a:extLst>
                <a:ext uri="{FF2B5EF4-FFF2-40B4-BE49-F238E27FC236}">
                  <a16:creationId xmlns:a16="http://schemas.microsoft.com/office/drawing/2014/main" id="{967D963A-B69C-9D48-A5E1-561DEDC8D7D0}"/>
                </a:ext>
              </a:extLst>
            </p:cNvPr>
            <p:cNvSpPr>
              <a:spLocks/>
            </p:cNvSpPr>
            <p:nvPr/>
          </p:nvSpPr>
          <p:spPr bwMode="auto">
            <a:xfrm>
              <a:off x="4579938" y="1293813"/>
              <a:ext cx="161925" cy="163513"/>
            </a:xfrm>
            <a:custGeom>
              <a:avLst/>
              <a:gdLst>
                <a:gd name="T0" fmla="*/ 25 w 26"/>
                <a:gd name="T1" fmla="*/ 12 h 26"/>
                <a:gd name="T2" fmla="*/ 14 w 26"/>
                <a:gd name="T3" fmla="*/ 25 h 26"/>
                <a:gd name="T4" fmla="*/ 1 w 26"/>
                <a:gd name="T5" fmla="*/ 14 h 26"/>
                <a:gd name="T6" fmla="*/ 12 w 26"/>
                <a:gd name="T7" fmla="*/ 1 h 26"/>
                <a:gd name="T8" fmla="*/ 25 w 26"/>
                <a:gd name="T9" fmla="*/ 12 h 26"/>
              </a:gdLst>
              <a:ahLst/>
              <a:cxnLst>
                <a:cxn ang="0">
                  <a:pos x="T0" y="T1"/>
                </a:cxn>
                <a:cxn ang="0">
                  <a:pos x="T2" y="T3"/>
                </a:cxn>
                <a:cxn ang="0">
                  <a:pos x="T4" y="T5"/>
                </a:cxn>
                <a:cxn ang="0">
                  <a:pos x="T6" y="T7"/>
                </a:cxn>
                <a:cxn ang="0">
                  <a:pos x="T8" y="T9"/>
                </a:cxn>
              </a:cxnLst>
              <a:rect l="0" t="0" r="r" b="b"/>
              <a:pathLst>
                <a:path w="26" h="26">
                  <a:moveTo>
                    <a:pt x="25" y="12"/>
                  </a:moveTo>
                  <a:cubicBezTo>
                    <a:pt x="26" y="18"/>
                    <a:pt x="21" y="24"/>
                    <a:pt x="14" y="25"/>
                  </a:cubicBezTo>
                  <a:cubicBezTo>
                    <a:pt x="7" y="26"/>
                    <a:pt x="1" y="21"/>
                    <a:pt x="1" y="14"/>
                  </a:cubicBezTo>
                  <a:cubicBezTo>
                    <a:pt x="0" y="7"/>
                    <a:pt x="5" y="1"/>
                    <a:pt x="12" y="1"/>
                  </a:cubicBezTo>
                  <a:cubicBezTo>
                    <a:pt x="18" y="0"/>
                    <a:pt x="24" y="5"/>
                    <a:pt x="25" y="12"/>
                  </a:cubicBezTo>
                  <a:close/>
                </a:path>
              </a:pathLst>
            </a:custGeom>
            <a:solidFill>
              <a:srgbClr val="575B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a:extLst>
                <a:ext uri="{FF2B5EF4-FFF2-40B4-BE49-F238E27FC236}">
                  <a16:creationId xmlns:a16="http://schemas.microsoft.com/office/drawing/2014/main" id="{8C8CF37C-FBE6-3841-A335-BDC3BB4EC57A}"/>
                </a:ext>
              </a:extLst>
            </p:cNvPr>
            <p:cNvSpPr>
              <a:spLocks/>
            </p:cNvSpPr>
            <p:nvPr/>
          </p:nvSpPr>
          <p:spPr bwMode="auto">
            <a:xfrm>
              <a:off x="4630738" y="1350963"/>
              <a:ext cx="55563" cy="23813"/>
            </a:xfrm>
            <a:custGeom>
              <a:avLst/>
              <a:gdLst>
                <a:gd name="T0" fmla="*/ 9 w 9"/>
                <a:gd name="T1" fmla="*/ 1 h 4"/>
                <a:gd name="T2" fmla="*/ 8 w 9"/>
                <a:gd name="T3" fmla="*/ 0 h 4"/>
                <a:gd name="T4" fmla="*/ 2 w 9"/>
                <a:gd name="T5" fmla="*/ 1 h 4"/>
                <a:gd name="T6" fmla="*/ 0 w 9"/>
                <a:gd name="T7" fmla="*/ 2 h 4"/>
                <a:gd name="T8" fmla="*/ 2 w 9"/>
                <a:gd name="T9" fmla="*/ 4 h 4"/>
                <a:gd name="T10" fmla="*/ 8 w 9"/>
                <a:gd name="T11" fmla="*/ 3 h 4"/>
                <a:gd name="T12" fmla="*/ 9 w 9"/>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9" y="1"/>
                  </a:moveTo>
                  <a:cubicBezTo>
                    <a:pt x="9" y="1"/>
                    <a:pt x="9" y="0"/>
                    <a:pt x="8" y="0"/>
                  </a:cubicBezTo>
                  <a:cubicBezTo>
                    <a:pt x="2" y="1"/>
                    <a:pt x="2" y="1"/>
                    <a:pt x="2" y="1"/>
                  </a:cubicBezTo>
                  <a:cubicBezTo>
                    <a:pt x="1" y="1"/>
                    <a:pt x="0" y="2"/>
                    <a:pt x="0" y="2"/>
                  </a:cubicBezTo>
                  <a:cubicBezTo>
                    <a:pt x="0" y="3"/>
                    <a:pt x="1" y="4"/>
                    <a:pt x="2" y="4"/>
                  </a:cubicBezTo>
                  <a:cubicBezTo>
                    <a:pt x="8" y="3"/>
                    <a:pt x="8" y="3"/>
                    <a:pt x="8" y="3"/>
                  </a:cubicBezTo>
                  <a:cubicBezTo>
                    <a:pt x="9" y="3"/>
                    <a:pt x="9" y="2"/>
                    <a:pt x="9" y="1"/>
                  </a:cubicBezTo>
                  <a:close/>
                </a:path>
              </a:pathLst>
            </a:custGeom>
            <a:solidFill>
              <a:srgbClr val="30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a:extLst>
                <a:ext uri="{FF2B5EF4-FFF2-40B4-BE49-F238E27FC236}">
                  <a16:creationId xmlns:a16="http://schemas.microsoft.com/office/drawing/2014/main" id="{C0D6D6D8-0D01-864F-ADC1-CD9F8E05A1E5}"/>
                </a:ext>
              </a:extLst>
            </p:cNvPr>
            <p:cNvSpPr>
              <a:spLocks/>
            </p:cNvSpPr>
            <p:nvPr/>
          </p:nvSpPr>
          <p:spPr bwMode="auto">
            <a:xfrm>
              <a:off x="4635501" y="1381125"/>
              <a:ext cx="57150" cy="25400"/>
            </a:xfrm>
            <a:custGeom>
              <a:avLst/>
              <a:gdLst>
                <a:gd name="T0" fmla="*/ 9 w 9"/>
                <a:gd name="T1" fmla="*/ 2 h 4"/>
                <a:gd name="T2" fmla="*/ 7 w 9"/>
                <a:gd name="T3" fmla="*/ 1 h 4"/>
                <a:gd name="T4" fmla="*/ 1 w 9"/>
                <a:gd name="T5" fmla="*/ 1 h 4"/>
                <a:gd name="T6" fmla="*/ 0 w 9"/>
                <a:gd name="T7" fmla="*/ 3 h 4"/>
                <a:gd name="T8" fmla="*/ 1 w 9"/>
                <a:gd name="T9" fmla="*/ 4 h 4"/>
                <a:gd name="T10" fmla="*/ 7 w 9"/>
                <a:gd name="T11" fmla="*/ 4 h 4"/>
                <a:gd name="T12" fmla="*/ 9 w 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9" y="2"/>
                  </a:moveTo>
                  <a:cubicBezTo>
                    <a:pt x="9" y="1"/>
                    <a:pt x="8" y="0"/>
                    <a:pt x="7" y="1"/>
                  </a:cubicBezTo>
                  <a:cubicBezTo>
                    <a:pt x="1" y="1"/>
                    <a:pt x="1" y="1"/>
                    <a:pt x="1" y="1"/>
                  </a:cubicBezTo>
                  <a:cubicBezTo>
                    <a:pt x="0" y="1"/>
                    <a:pt x="0" y="2"/>
                    <a:pt x="0" y="3"/>
                  </a:cubicBezTo>
                  <a:cubicBezTo>
                    <a:pt x="0" y="4"/>
                    <a:pt x="1" y="4"/>
                    <a:pt x="1" y="4"/>
                  </a:cubicBezTo>
                  <a:cubicBezTo>
                    <a:pt x="7" y="4"/>
                    <a:pt x="7" y="4"/>
                    <a:pt x="7" y="4"/>
                  </a:cubicBezTo>
                  <a:cubicBezTo>
                    <a:pt x="8" y="3"/>
                    <a:pt x="9" y="3"/>
                    <a:pt x="9" y="2"/>
                  </a:cubicBezTo>
                  <a:close/>
                </a:path>
              </a:pathLst>
            </a:custGeom>
            <a:solidFill>
              <a:srgbClr val="30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a:extLst>
                <a:ext uri="{FF2B5EF4-FFF2-40B4-BE49-F238E27FC236}">
                  <a16:creationId xmlns:a16="http://schemas.microsoft.com/office/drawing/2014/main" id="{C8FD9C9B-9EA7-9D42-9464-77CA0A771FFD}"/>
                </a:ext>
              </a:extLst>
            </p:cNvPr>
            <p:cNvSpPr>
              <a:spLocks/>
            </p:cNvSpPr>
            <p:nvPr/>
          </p:nvSpPr>
          <p:spPr bwMode="auto">
            <a:xfrm>
              <a:off x="4505326" y="1063625"/>
              <a:ext cx="174625" cy="180975"/>
            </a:xfrm>
            <a:custGeom>
              <a:avLst/>
              <a:gdLst>
                <a:gd name="T0" fmla="*/ 27 w 28"/>
                <a:gd name="T1" fmla="*/ 13 h 29"/>
                <a:gd name="T2" fmla="*/ 16 w 28"/>
                <a:gd name="T3" fmla="*/ 28 h 29"/>
                <a:gd name="T4" fmla="*/ 1 w 28"/>
                <a:gd name="T5" fmla="*/ 16 h 29"/>
                <a:gd name="T6" fmla="*/ 13 w 28"/>
                <a:gd name="T7" fmla="*/ 1 h 29"/>
                <a:gd name="T8" fmla="*/ 27 w 28"/>
                <a:gd name="T9" fmla="*/ 13 h 29"/>
              </a:gdLst>
              <a:ahLst/>
              <a:cxnLst>
                <a:cxn ang="0">
                  <a:pos x="T0" y="T1"/>
                </a:cxn>
                <a:cxn ang="0">
                  <a:pos x="T2" y="T3"/>
                </a:cxn>
                <a:cxn ang="0">
                  <a:pos x="T4" y="T5"/>
                </a:cxn>
                <a:cxn ang="0">
                  <a:pos x="T6" y="T7"/>
                </a:cxn>
                <a:cxn ang="0">
                  <a:pos x="T8" y="T9"/>
                </a:cxn>
              </a:cxnLst>
              <a:rect l="0" t="0" r="r" b="b"/>
              <a:pathLst>
                <a:path w="28" h="29">
                  <a:moveTo>
                    <a:pt x="27" y="13"/>
                  </a:moveTo>
                  <a:cubicBezTo>
                    <a:pt x="28" y="20"/>
                    <a:pt x="23" y="27"/>
                    <a:pt x="16" y="28"/>
                  </a:cubicBezTo>
                  <a:cubicBezTo>
                    <a:pt x="8" y="29"/>
                    <a:pt x="2" y="23"/>
                    <a:pt x="1" y="16"/>
                  </a:cubicBezTo>
                  <a:cubicBezTo>
                    <a:pt x="0" y="8"/>
                    <a:pt x="5" y="2"/>
                    <a:pt x="13" y="1"/>
                  </a:cubicBezTo>
                  <a:cubicBezTo>
                    <a:pt x="20" y="0"/>
                    <a:pt x="27" y="6"/>
                    <a:pt x="27" y="13"/>
                  </a:cubicBezTo>
                  <a:close/>
                </a:path>
              </a:pathLst>
            </a:custGeom>
            <a:solidFill>
              <a:srgbClr val="30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a:extLst>
                <a:ext uri="{FF2B5EF4-FFF2-40B4-BE49-F238E27FC236}">
                  <a16:creationId xmlns:a16="http://schemas.microsoft.com/office/drawing/2014/main" id="{F96ED725-F990-DD49-9625-A404A80F8DC7}"/>
                </a:ext>
              </a:extLst>
            </p:cNvPr>
            <p:cNvSpPr>
              <a:spLocks/>
            </p:cNvSpPr>
            <p:nvPr/>
          </p:nvSpPr>
          <p:spPr bwMode="auto">
            <a:xfrm>
              <a:off x="4524376" y="1057275"/>
              <a:ext cx="161925" cy="161925"/>
            </a:xfrm>
            <a:custGeom>
              <a:avLst/>
              <a:gdLst>
                <a:gd name="T0" fmla="*/ 25 w 26"/>
                <a:gd name="T1" fmla="*/ 12 h 26"/>
                <a:gd name="T2" fmla="*/ 14 w 26"/>
                <a:gd name="T3" fmla="*/ 25 h 26"/>
                <a:gd name="T4" fmla="*/ 1 w 26"/>
                <a:gd name="T5" fmla="*/ 15 h 26"/>
                <a:gd name="T6" fmla="*/ 12 w 26"/>
                <a:gd name="T7" fmla="*/ 1 h 26"/>
                <a:gd name="T8" fmla="*/ 25 w 26"/>
                <a:gd name="T9" fmla="*/ 12 h 26"/>
              </a:gdLst>
              <a:ahLst/>
              <a:cxnLst>
                <a:cxn ang="0">
                  <a:pos x="T0" y="T1"/>
                </a:cxn>
                <a:cxn ang="0">
                  <a:pos x="T2" y="T3"/>
                </a:cxn>
                <a:cxn ang="0">
                  <a:pos x="T4" y="T5"/>
                </a:cxn>
                <a:cxn ang="0">
                  <a:pos x="T6" y="T7"/>
                </a:cxn>
                <a:cxn ang="0">
                  <a:pos x="T8" y="T9"/>
                </a:cxn>
              </a:cxnLst>
              <a:rect l="0" t="0" r="r" b="b"/>
              <a:pathLst>
                <a:path w="26" h="26">
                  <a:moveTo>
                    <a:pt x="25" y="12"/>
                  </a:moveTo>
                  <a:cubicBezTo>
                    <a:pt x="26" y="19"/>
                    <a:pt x="21" y="25"/>
                    <a:pt x="14" y="25"/>
                  </a:cubicBezTo>
                  <a:cubicBezTo>
                    <a:pt x="7" y="26"/>
                    <a:pt x="1" y="21"/>
                    <a:pt x="1" y="15"/>
                  </a:cubicBezTo>
                  <a:cubicBezTo>
                    <a:pt x="0" y="8"/>
                    <a:pt x="5" y="2"/>
                    <a:pt x="12" y="1"/>
                  </a:cubicBezTo>
                  <a:cubicBezTo>
                    <a:pt x="18" y="0"/>
                    <a:pt x="24" y="5"/>
                    <a:pt x="25" y="12"/>
                  </a:cubicBezTo>
                  <a:close/>
                </a:path>
              </a:pathLst>
            </a:custGeom>
            <a:solidFill>
              <a:srgbClr val="575B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a:extLst>
                <a:ext uri="{FF2B5EF4-FFF2-40B4-BE49-F238E27FC236}">
                  <a16:creationId xmlns:a16="http://schemas.microsoft.com/office/drawing/2014/main" id="{02887CC5-86F4-2247-957E-63D0A2AC5700}"/>
                </a:ext>
              </a:extLst>
            </p:cNvPr>
            <p:cNvSpPr>
              <a:spLocks/>
            </p:cNvSpPr>
            <p:nvPr/>
          </p:nvSpPr>
          <p:spPr bwMode="auto">
            <a:xfrm>
              <a:off x="4573588" y="1112838"/>
              <a:ext cx="57150" cy="25400"/>
            </a:xfrm>
            <a:custGeom>
              <a:avLst/>
              <a:gdLst>
                <a:gd name="T0" fmla="*/ 9 w 9"/>
                <a:gd name="T1" fmla="*/ 2 h 4"/>
                <a:gd name="T2" fmla="*/ 8 w 9"/>
                <a:gd name="T3" fmla="*/ 0 h 4"/>
                <a:gd name="T4" fmla="*/ 2 w 9"/>
                <a:gd name="T5" fmla="*/ 1 h 4"/>
                <a:gd name="T6" fmla="*/ 0 w 9"/>
                <a:gd name="T7" fmla="*/ 3 h 4"/>
                <a:gd name="T8" fmla="*/ 2 w 9"/>
                <a:gd name="T9" fmla="*/ 4 h 4"/>
                <a:gd name="T10" fmla="*/ 8 w 9"/>
                <a:gd name="T11" fmla="*/ 3 h 4"/>
                <a:gd name="T12" fmla="*/ 9 w 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9" y="2"/>
                  </a:moveTo>
                  <a:cubicBezTo>
                    <a:pt x="9" y="1"/>
                    <a:pt x="9" y="0"/>
                    <a:pt x="8" y="0"/>
                  </a:cubicBezTo>
                  <a:cubicBezTo>
                    <a:pt x="2" y="1"/>
                    <a:pt x="2" y="1"/>
                    <a:pt x="2" y="1"/>
                  </a:cubicBezTo>
                  <a:cubicBezTo>
                    <a:pt x="1" y="1"/>
                    <a:pt x="0" y="2"/>
                    <a:pt x="0" y="3"/>
                  </a:cubicBezTo>
                  <a:cubicBezTo>
                    <a:pt x="0" y="4"/>
                    <a:pt x="1" y="4"/>
                    <a:pt x="2" y="4"/>
                  </a:cubicBezTo>
                  <a:cubicBezTo>
                    <a:pt x="8" y="3"/>
                    <a:pt x="8" y="3"/>
                    <a:pt x="8" y="3"/>
                  </a:cubicBezTo>
                  <a:cubicBezTo>
                    <a:pt x="9" y="3"/>
                    <a:pt x="9" y="3"/>
                    <a:pt x="9" y="2"/>
                  </a:cubicBezTo>
                  <a:close/>
                </a:path>
              </a:pathLst>
            </a:custGeom>
            <a:solidFill>
              <a:srgbClr val="30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a:extLst>
                <a:ext uri="{FF2B5EF4-FFF2-40B4-BE49-F238E27FC236}">
                  <a16:creationId xmlns:a16="http://schemas.microsoft.com/office/drawing/2014/main" id="{52E88797-77F4-654A-AE32-7D02730230E4}"/>
                </a:ext>
              </a:extLst>
            </p:cNvPr>
            <p:cNvSpPr>
              <a:spLocks/>
            </p:cNvSpPr>
            <p:nvPr/>
          </p:nvSpPr>
          <p:spPr bwMode="auto">
            <a:xfrm>
              <a:off x="4579938" y="1150938"/>
              <a:ext cx="55563" cy="23813"/>
            </a:xfrm>
            <a:custGeom>
              <a:avLst/>
              <a:gdLst>
                <a:gd name="T0" fmla="*/ 9 w 9"/>
                <a:gd name="T1" fmla="*/ 1 h 4"/>
                <a:gd name="T2" fmla="*/ 7 w 9"/>
                <a:gd name="T3" fmla="*/ 0 h 4"/>
                <a:gd name="T4" fmla="*/ 1 w 9"/>
                <a:gd name="T5" fmla="*/ 1 h 4"/>
                <a:gd name="T6" fmla="*/ 0 w 9"/>
                <a:gd name="T7" fmla="*/ 2 h 4"/>
                <a:gd name="T8" fmla="*/ 1 w 9"/>
                <a:gd name="T9" fmla="*/ 4 h 4"/>
                <a:gd name="T10" fmla="*/ 7 w 9"/>
                <a:gd name="T11" fmla="*/ 3 h 4"/>
                <a:gd name="T12" fmla="*/ 9 w 9"/>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9" y="1"/>
                  </a:moveTo>
                  <a:cubicBezTo>
                    <a:pt x="9" y="0"/>
                    <a:pt x="8" y="0"/>
                    <a:pt x="7" y="0"/>
                  </a:cubicBezTo>
                  <a:cubicBezTo>
                    <a:pt x="1" y="1"/>
                    <a:pt x="1" y="1"/>
                    <a:pt x="1" y="1"/>
                  </a:cubicBezTo>
                  <a:cubicBezTo>
                    <a:pt x="0" y="1"/>
                    <a:pt x="0" y="1"/>
                    <a:pt x="0" y="2"/>
                  </a:cubicBezTo>
                  <a:cubicBezTo>
                    <a:pt x="0" y="3"/>
                    <a:pt x="1" y="4"/>
                    <a:pt x="1" y="4"/>
                  </a:cubicBezTo>
                  <a:cubicBezTo>
                    <a:pt x="7" y="3"/>
                    <a:pt x="7" y="3"/>
                    <a:pt x="7" y="3"/>
                  </a:cubicBezTo>
                  <a:cubicBezTo>
                    <a:pt x="8" y="3"/>
                    <a:pt x="9" y="2"/>
                    <a:pt x="9" y="1"/>
                  </a:cubicBezTo>
                  <a:close/>
                </a:path>
              </a:pathLst>
            </a:custGeom>
            <a:solidFill>
              <a:srgbClr val="30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a:extLst>
                <a:ext uri="{FF2B5EF4-FFF2-40B4-BE49-F238E27FC236}">
                  <a16:creationId xmlns:a16="http://schemas.microsoft.com/office/drawing/2014/main" id="{9D0BB025-E858-3140-A668-84854A9D9EC9}"/>
                </a:ext>
              </a:extLst>
            </p:cNvPr>
            <p:cNvSpPr>
              <a:spLocks/>
            </p:cNvSpPr>
            <p:nvPr/>
          </p:nvSpPr>
          <p:spPr bwMode="auto">
            <a:xfrm>
              <a:off x="4441826" y="819150"/>
              <a:ext cx="176213" cy="174625"/>
            </a:xfrm>
            <a:custGeom>
              <a:avLst/>
              <a:gdLst>
                <a:gd name="T0" fmla="*/ 28 w 28"/>
                <a:gd name="T1" fmla="*/ 12 h 28"/>
                <a:gd name="T2" fmla="*/ 16 w 28"/>
                <a:gd name="T3" fmla="*/ 27 h 28"/>
                <a:gd name="T4" fmla="*/ 1 w 28"/>
                <a:gd name="T5" fmla="*/ 15 h 28"/>
                <a:gd name="T6" fmla="*/ 13 w 28"/>
                <a:gd name="T7" fmla="*/ 0 h 28"/>
                <a:gd name="T8" fmla="*/ 28 w 28"/>
                <a:gd name="T9" fmla="*/ 12 h 28"/>
              </a:gdLst>
              <a:ahLst/>
              <a:cxnLst>
                <a:cxn ang="0">
                  <a:pos x="T0" y="T1"/>
                </a:cxn>
                <a:cxn ang="0">
                  <a:pos x="T2" y="T3"/>
                </a:cxn>
                <a:cxn ang="0">
                  <a:pos x="T4" y="T5"/>
                </a:cxn>
                <a:cxn ang="0">
                  <a:pos x="T6" y="T7"/>
                </a:cxn>
                <a:cxn ang="0">
                  <a:pos x="T8" y="T9"/>
                </a:cxn>
              </a:cxnLst>
              <a:rect l="0" t="0" r="r" b="b"/>
              <a:pathLst>
                <a:path w="28" h="28">
                  <a:moveTo>
                    <a:pt x="28" y="12"/>
                  </a:moveTo>
                  <a:cubicBezTo>
                    <a:pt x="28" y="20"/>
                    <a:pt x="23" y="26"/>
                    <a:pt x="16" y="27"/>
                  </a:cubicBezTo>
                  <a:cubicBezTo>
                    <a:pt x="8" y="28"/>
                    <a:pt x="2" y="23"/>
                    <a:pt x="1" y="15"/>
                  </a:cubicBezTo>
                  <a:cubicBezTo>
                    <a:pt x="0" y="8"/>
                    <a:pt x="6" y="1"/>
                    <a:pt x="13" y="0"/>
                  </a:cubicBezTo>
                  <a:cubicBezTo>
                    <a:pt x="20" y="0"/>
                    <a:pt x="27" y="5"/>
                    <a:pt x="28" y="12"/>
                  </a:cubicBezTo>
                  <a:close/>
                </a:path>
              </a:pathLst>
            </a:custGeom>
            <a:solidFill>
              <a:srgbClr val="30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7">
              <a:extLst>
                <a:ext uri="{FF2B5EF4-FFF2-40B4-BE49-F238E27FC236}">
                  <a16:creationId xmlns:a16="http://schemas.microsoft.com/office/drawing/2014/main" id="{13E0EC9B-4939-7E4B-ACC1-B3CC50C3DA71}"/>
                </a:ext>
              </a:extLst>
            </p:cNvPr>
            <p:cNvSpPr>
              <a:spLocks/>
            </p:cNvSpPr>
            <p:nvPr/>
          </p:nvSpPr>
          <p:spPr bwMode="auto">
            <a:xfrm>
              <a:off x="4460876" y="812800"/>
              <a:ext cx="163513" cy="155575"/>
            </a:xfrm>
            <a:custGeom>
              <a:avLst/>
              <a:gdLst>
                <a:gd name="T0" fmla="*/ 25 w 26"/>
                <a:gd name="T1" fmla="*/ 11 h 25"/>
                <a:gd name="T2" fmla="*/ 14 w 26"/>
                <a:gd name="T3" fmla="*/ 25 h 25"/>
                <a:gd name="T4" fmla="*/ 1 w 26"/>
                <a:gd name="T5" fmla="*/ 14 h 25"/>
                <a:gd name="T6" fmla="*/ 12 w 26"/>
                <a:gd name="T7" fmla="*/ 0 h 25"/>
                <a:gd name="T8" fmla="*/ 25 w 26"/>
                <a:gd name="T9" fmla="*/ 11 h 25"/>
              </a:gdLst>
              <a:ahLst/>
              <a:cxnLst>
                <a:cxn ang="0">
                  <a:pos x="T0" y="T1"/>
                </a:cxn>
                <a:cxn ang="0">
                  <a:pos x="T2" y="T3"/>
                </a:cxn>
                <a:cxn ang="0">
                  <a:pos x="T4" y="T5"/>
                </a:cxn>
                <a:cxn ang="0">
                  <a:pos x="T6" y="T7"/>
                </a:cxn>
                <a:cxn ang="0">
                  <a:pos x="T8" y="T9"/>
                </a:cxn>
              </a:cxnLst>
              <a:rect l="0" t="0" r="r" b="b"/>
              <a:pathLst>
                <a:path w="26" h="25">
                  <a:moveTo>
                    <a:pt x="25" y="11"/>
                  </a:moveTo>
                  <a:cubicBezTo>
                    <a:pt x="26" y="18"/>
                    <a:pt x="21" y="24"/>
                    <a:pt x="14" y="25"/>
                  </a:cubicBezTo>
                  <a:cubicBezTo>
                    <a:pt x="8" y="25"/>
                    <a:pt x="2" y="21"/>
                    <a:pt x="1" y="14"/>
                  </a:cubicBezTo>
                  <a:cubicBezTo>
                    <a:pt x="0" y="7"/>
                    <a:pt x="5" y="1"/>
                    <a:pt x="12" y="0"/>
                  </a:cubicBezTo>
                  <a:cubicBezTo>
                    <a:pt x="18" y="0"/>
                    <a:pt x="24" y="5"/>
                    <a:pt x="25" y="11"/>
                  </a:cubicBezTo>
                  <a:close/>
                </a:path>
              </a:pathLst>
            </a:custGeom>
            <a:solidFill>
              <a:srgbClr val="575B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8">
              <a:extLst>
                <a:ext uri="{FF2B5EF4-FFF2-40B4-BE49-F238E27FC236}">
                  <a16:creationId xmlns:a16="http://schemas.microsoft.com/office/drawing/2014/main" id="{384EB021-9DC4-D54A-8EE2-79D8F55E8F2E}"/>
                </a:ext>
              </a:extLst>
            </p:cNvPr>
            <p:cNvSpPr>
              <a:spLocks/>
            </p:cNvSpPr>
            <p:nvPr/>
          </p:nvSpPr>
          <p:spPr bwMode="auto">
            <a:xfrm>
              <a:off x="4511676" y="868363"/>
              <a:ext cx="61913" cy="19050"/>
            </a:xfrm>
            <a:custGeom>
              <a:avLst/>
              <a:gdLst>
                <a:gd name="T0" fmla="*/ 9 w 10"/>
                <a:gd name="T1" fmla="*/ 1 h 3"/>
                <a:gd name="T2" fmla="*/ 8 w 10"/>
                <a:gd name="T3" fmla="*/ 0 h 3"/>
                <a:gd name="T4" fmla="*/ 2 w 10"/>
                <a:gd name="T5" fmla="*/ 0 h 3"/>
                <a:gd name="T6" fmla="*/ 1 w 10"/>
                <a:gd name="T7" fmla="*/ 2 h 3"/>
                <a:gd name="T8" fmla="*/ 2 w 10"/>
                <a:gd name="T9" fmla="*/ 3 h 3"/>
                <a:gd name="T10" fmla="*/ 8 w 10"/>
                <a:gd name="T11" fmla="*/ 3 h 3"/>
                <a:gd name="T12" fmla="*/ 9 w 10"/>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1"/>
                  </a:moveTo>
                  <a:cubicBezTo>
                    <a:pt x="9" y="0"/>
                    <a:pt x="9" y="0"/>
                    <a:pt x="8" y="0"/>
                  </a:cubicBezTo>
                  <a:cubicBezTo>
                    <a:pt x="2" y="0"/>
                    <a:pt x="2" y="0"/>
                    <a:pt x="2" y="0"/>
                  </a:cubicBezTo>
                  <a:cubicBezTo>
                    <a:pt x="1" y="0"/>
                    <a:pt x="0" y="1"/>
                    <a:pt x="1" y="2"/>
                  </a:cubicBezTo>
                  <a:cubicBezTo>
                    <a:pt x="1" y="3"/>
                    <a:pt x="1" y="3"/>
                    <a:pt x="2" y="3"/>
                  </a:cubicBezTo>
                  <a:cubicBezTo>
                    <a:pt x="8" y="3"/>
                    <a:pt x="8" y="3"/>
                    <a:pt x="8" y="3"/>
                  </a:cubicBezTo>
                  <a:cubicBezTo>
                    <a:pt x="9" y="3"/>
                    <a:pt x="10" y="2"/>
                    <a:pt x="9" y="1"/>
                  </a:cubicBezTo>
                  <a:close/>
                </a:path>
              </a:pathLst>
            </a:custGeom>
            <a:solidFill>
              <a:srgbClr val="30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9">
              <a:extLst>
                <a:ext uri="{FF2B5EF4-FFF2-40B4-BE49-F238E27FC236}">
                  <a16:creationId xmlns:a16="http://schemas.microsoft.com/office/drawing/2014/main" id="{52905727-73F2-FB4D-8B78-64807DEECA2E}"/>
                </a:ext>
              </a:extLst>
            </p:cNvPr>
            <p:cNvSpPr>
              <a:spLocks/>
            </p:cNvSpPr>
            <p:nvPr/>
          </p:nvSpPr>
          <p:spPr bwMode="auto">
            <a:xfrm>
              <a:off x="4518026" y="900113"/>
              <a:ext cx="55563" cy="25400"/>
            </a:xfrm>
            <a:custGeom>
              <a:avLst/>
              <a:gdLst>
                <a:gd name="T0" fmla="*/ 9 w 9"/>
                <a:gd name="T1" fmla="*/ 2 h 4"/>
                <a:gd name="T2" fmla="*/ 7 w 9"/>
                <a:gd name="T3" fmla="*/ 0 h 4"/>
                <a:gd name="T4" fmla="*/ 1 w 9"/>
                <a:gd name="T5" fmla="*/ 1 h 4"/>
                <a:gd name="T6" fmla="*/ 0 w 9"/>
                <a:gd name="T7" fmla="*/ 3 h 4"/>
                <a:gd name="T8" fmla="*/ 2 w 9"/>
                <a:gd name="T9" fmla="*/ 4 h 4"/>
                <a:gd name="T10" fmla="*/ 8 w 9"/>
                <a:gd name="T11" fmla="*/ 3 h 4"/>
                <a:gd name="T12" fmla="*/ 9 w 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9" y="2"/>
                  </a:moveTo>
                  <a:cubicBezTo>
                    <a:pt x="9" y="1"/>
                    <a:pt x="8" y="0"/>
                    <a:pt x="7" y="0"/>
                  </a:cubicBezTo>
                  <a:cubicBezTo>
                    <a:pt x="1" y="1"/>
                    <a:pt x="1" y="1"/>
                    <a:pt x="1" y="1"/>
                  </a:cubicBezTo>
                  <a:cubicBezTo>
                    <a:pt x="0" y="1"/>
                    <a:pt x="0" y="2"/>
                    <a:pt x="0" y="3"/>
                  </a:cubicBezTo>
                  <a:cubicBezTo>
                    <a:pt x="0" y="3"/>
                    <a:pt x="1" y="4"/>
                    <a:pt x="2" y="4"/>
                  </a:cubicBezTo>
                  <a:cubicBezTo>
                    <a:pt x="8" y="3"/>
                    <a:pt x="8" y="3"/>
                    <a:pt x="8" y="3"/>
                  </a:cubicBezTo>
                  <a:cubicBezTo>
                    <a:pt x="8" y="3"/>
                    <a:pt x="9" y="2"/>
                    <a:pt x="9" y="2"/>
                  </a:cubicBezTo>
                  <a:close/>
                </a:path>
              </a:pathLst>
            </a:custGeom>
            <a:solidFill>
              <a:srgbClr val="302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40">
              <a:extLst>
                <a:ext uri="{FF2B5EF4-FFF2-40B4-BE49-F238E27FC236}">
                  <a16:creationId xmlns:a16="http://schemas.microsoft.com/office/drawing/2014/main" id="{B2F2CA1B-FA24-ED44-9A17-F0B0D20E0B79}"/>
                </a:ext>
              </a:extLst>
            </p:cNvPr>
            <p:cNvSpPr>
              <a:spLocks/>
            </p:cNvSpPr>
            <p:nvPr/>
          </p:nvSpPr>
          <p:spPr bwMode="auto">
            <a:xfrm>
              <a:off x="3054351" y="5176838"/>
              <a:ext cx="950913" cy="200025"/>
            </a:xfrm>
            <a:custGeom>
              <a:avLst/>
              <a:gdLst>
                <a:gd name="T0" fmla="*/ 152 w 152"/>
                <a:gd name="T1" fmla="*/ 25 h 32"/>
                <a:gd name="T2" fmla="*/ 144 w 152"/>
                <a:gd name="T3" fmla="*/ 32 h 32"/>
                <a:gd name="T4" fmla="*/ 8 w 152"/>
                <a:gd name="T5" fmla="*/ 32 h 32"/>
                <a:gd name="T6" fmla="*/ 0 w 152"/>
                <a:gd name="T7" fmla="*/ 25 h 32"/>
                <a:gd name="T8" fmla="*/ 0 w 152"/>
                <a:gd name="T9" fmla="*/ 10 h 32"/>
                <a:gd name="T10" fmla="*/ 0 w 152"/>
                <a:gd name="T11" fmla="*/ 6 h 32"/>
                <a:gd name="T12" fmla="*/ 4 w 152"/>
                <a:gd name="T13" fmla="*/ 1 h 32"/>
                <a:gd name="T14" fmla="*/ 8 w 152"/>
                <a:gd name="T15" fmla="*/ 0 h 32"/>
                <a:gd name="T16" fmla="*/ 11 w 152"/>
                <a:gd name="T17" fmla="*/ 0 h 32"/>
                <a:gd name="T18" fmla="*/ 144 w 152"/>
                <a:gd name="T19" fmla="*/ 0 h 32"/>
                <a:gd name="T20" fmla="*/ 144 w 152"/>
                <a:gd name="T21" fmla="*/ 0 h 32"/>
                <a:gd name="T22" fmla="*/ 146 w 152"/>
                <a:gd name="T23" fmla="*/ 0 h 32"/>
                <a:gd name="T24" fmla="*/ 152 w 152"/>
                <a:gd name="T25" fmla="*/ 6 h 32"/>
                <a:gd name="T26" fmla="*/ 152 w 152"/>
                <a:gd name="T27" fmla="*/ 11 h 32"/>
                <a:gd name="T28" fmla="*/ 152 w 152"/>
                <a:gd name="T2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32">
                  <a:moveTo>
                    <a:pt x="152" y="25"/>
                  </a:moveTo>
                  <a:cubicBezTo>
                    <a:pt x="152" y="29"/>
                    <a:pt x="148" y="32"/>
                    <a:pt x="144" y="32"/>
                  </a:cubicBezTo>
                  <a:cubicBezTo>
                    <a:pt x="8" y="32"/>
                    <a:pt x="8" y="32"/>
                    <a:pt x="8" y="32"/>
                  </a:cubicBezTo>
                  <a:cubicBezTo>
                    <a:pt x="4" y="32"/>
                    <a:pt x="0" y="29"/>
                    <a:pt x="0" y="25"/>
                  </a:cubicBezTo>
                  <a:cubicBezTo>
                    <a:pt x="0" y="10"/>
                    <a:pt x="0" y="10"/>
                    <a:pt x="0" y="10"/>
                  </a:cubicBezTo>
                  <a:cubicBezTo>
                    <a:pt x="0" y="6"/>
                    <a:pt x="0" y="6"/>
                    <a:pt x="0" y="6"/>
                  </a:cubicBezTo>
                  <a:cubicBezTo>
                    <a:pt x="0" y="4"/>
                    <a:pt x="1" y="2"/>
                    <a:pt x="4" y="1"/>
                  </a:cubicBezTo>
                  <a:cubicBezTo>
                    <a:pt x="5" y="0"/>
                    <a:pt x="6" y="0"/>
                    <a:pt x="8" y="0"/>
                  </a:cubicBezTo>
                  <a:cubicBezTo>
                    <a:pt x="11" y="0"/>
                    <a:pt x="11" y="0"/>
                    <a:pt x="11" y="0"/>
                  </a:cubicBezTo>
                  <a:cubicBezTo>
                    <a:pt x="144" y="0"/>
                    <a:pt x="144" y="0"/>
                    <a:pt x="144" y="0"/>
                  </a:cubicBezTo>
                  <a:cubicBezTo>
                    <a:pt x="144" y="0"/>
                    <a:pt x="144" y="0"/>
                    <a:pt x="144" y="0"/>
                  </a:cubicBezTo>
                  <a:cubicBezTo>
                    <a:pt x="145" y="0"/>
                    <a:pt x="146" y="0"/>
                    <a:pt x="146" y="0"/>
                  </a:cubicBezTo>
                  <a:cubicBezTo>
                    <a:pt x="150" y="1"/>
                    <a:pt x="152" y="3"/>
                    <a:pt x="152" y="6"/>
                  </a:cubicBezTo>
                  <a:cubicBezTo>
                    <a:pt x="152" y="11"/>
                    <a:pt x="152" y="11"/>
                    <a:pt x="152" y="11"/>
                  </a:cubicBezTo>
                  <a:cubicBezTo>
                    <a:pt x="152" y="25"/>
                    <a:pt x="152" y="25"/>
                    <a:pt x="152" y="25"/>
                  </a:cubicBezTo>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1">
              <a:extLst>
                <a:ext uri="{FF2B5EF4-FFF2-40B4-BE49-F238E27FC236}">
                  <a16:creationId xmlns:a16="http://schemas.microsoft.com/office/drawing/2014/main" id="{6353ABD6-C9FF-E949-ACFE-F55B985A7AB5}"/>
                </a:ext>
              </a:extLst>
            </p:cNvPr>
            <p:cNvSpPr>
              <a:spLocks/>
            </p:cNvSpPr>
            <p:nvPr/>
          </p:nvSpPr>
          <p:spPr bwMode="auto">
            <a:xfrm>
              <a:off x="2973388" y="5338763"/>
              <a:ext cx="1112838" cy="200025"/>
            </a:xfrm>
            <a:custGeom>
              <a:avLst/>
              <a:gdLst>
                <a:gd name="T0" fmla="*/ 178 w 178"/>
                <a:gd name="T1" fmla="*/ 25 h 32"/>
                <a:gd name="T2" fmla="*/ 169 w 178"/>
                <a:gd name="T3" fmla="*/ 32 h 32"/>
                <a:gd name="T4" fmla="*/ 9 w 178"/>
                <a:gd name="T5" fmla="*/ 32 h 32"/>
                <a:gd name="T6" fmla="*/ 0 w 178"/>
                <a:gd name="T7" fmla="*/ 25 h 32"/>
                <a:gd name="T8" fmla="*/ 0 w 178"/>
                <a:gd name="T9" fmla="*/ 6 h 32"/>
                <a:gd name="T10" fmla="*/ 9 w 178"/>
                <a:gd name="T11" fmla="*/ 0 h 32"/>
                <a:gd name="T12" fmla="*/ 169 w 178"/>
                <a:gd name="T13" fmla="*/ 0 h 32"/>
                <a:gd name="T14" fmla="*/ 178 w 178"/>
                <a:gd name="T15" fmla="*/ 6 h 32"/>
                <a:gd name="T16" fmla="*/ 178 w 178"/>
                <a:gd name="T1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2">
                  <a:moveTo>
                    <a:pt x="178" y="25"/>
                  </a:moveTo>
                  <a:cubicBezTo>
                    <a:pt x="178" y="29"/>
                    <a:pt x="174" y="32"/>
                    <a:pt x="169" y="32"/>
                  </a:cubicBezTo>
                  <a:cubicBezTo>
                    <a:pt x="9" y="32"/>
                    <a:pt x="9" y="32"/>
                    <a:pt x="9" y="32"/>
                  </a:cubicBezTo>
                  <a:cubicBezTo>
                    <a:pt x="4" y="32"/>
                    <a:pt x="0" y="29"/>
                    <a:pt x="0" y="25"/>
                  </a:cubicBezTo>
                  <a:cubicBezTo>
                    <a:pt x="0" y="6"/>
                    <a:pt x="0" y="6"/>
                    <a:pt x="0" y="6"/>
                  </a:cubicBezTo>
                  <a:cubicBezTo>
                    <a:pt x="0" y="2"/>
                    <a:pt x="4" y="0"/>
                    <a:pt x="9" y="0"/>
                  </a:cubicBezTo>
                  <a:cubicBezTo>
                    <a:pt x="169" y="0"/>
                    <a:pt x="169" y="0"/>
                    <a:pt x="169" y="0"/>
                  </a:cubicBezTo>
                  <a:cubicBezTo>
                    <a:pt x="174" y="0"/>
                    <a:pt x="178" y="2"/>
                    <a:pt x="178" y="6"/>
                  </a:cubicBezTo>
                  <a:cubicBezTo>
                    <a:pt x="178" y="25"/>
                    <a:pt x="178" y="25"/>
                    <a:pt x="178" y="25"/>
                  </a:cubicBezTo>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42">
              <a:extLst>
                <a:ext uri="{FF2B5EF4-FFF2-40B4-BE49-F238E27FC236}">
                  <a16:creationId xmlns:a16="http://schemas.microsoft.com/office/drawing/2014/main" id="{002F0B4B-ACD9-E94D-AA97-1A341BA158DD}"/>
                </a:ext>
              </a:extLst>
            </p:cNvPr>
            <p:cNvSpPr>
              <a:spLocks/>
            </p:cNvSpPr>
            <p:nvPr/>
          </p:nvSpPr>
          <p:spPr bwMode="auto">
            <a:xfrm>
              <a:off x="3273426" y="4413250"/>
              <a:ext cx="468313" cy="69850"/>
            </a:xfrm>
            <a:custGeom>
              <a:avLst/>
              <a:gdLst>
                <a:gd name="T0" fmla="*/ 75 w 75"/>
                <a:gd name="T1" fmla="*/ 6 h 11"/>
                <a:gd name="T2" fmla="*/ 70 w 75"/>
                <a:gd name="T3" fmla="*/ 11 h 11"/>
                <a:gd name="T4" fmla="*/ 5 w 75"/>
                <a:gd name="T5" fmla="*/ 11 h 11"/>
                <a:gd name="T6" fmla="*/ 0 w 75"/>
                <a:gd name="T7" fmla="*/ 6 h 11"/>
                <a:gd name="T8" fmla="*/ 5 w 75"/>
                <a:gd name="T9" fmla="*/ 0 h 11"/>
                <a:gd name="T10" fmla="*/ 70 w 75"/>
                <a:gd name="T11" fmla="*/ 0 h 11"/>
                <a:gd name="T12" fmla="*/ 75 w 75"/>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75" h="11">
                  <a:moveTo>
                    <a:pt x="75" y="6"/>
                  </a:moveTo>
                  <a:cubicBezTo>
                    <a:pt x="75" y="9"/>
                    <a:pt x="73" y="11"/>
                    <a:pt x="70" y="11"/>
                  </a:cubicBezTo>
                  <a:cubicBezTo>
                    <a:pt x="5" y="11"/>
                    <a:pt x="5" y="11"/>
                    <a:pt x="5" y="11"/>
                  </a:cubicBezTo>
                  <a:cubicBezTo>
                    <a:pt x="3" y="11"/>
                    <a:pt x="0" y="9"/>
                    <a:pt x="0" y="6"/>
                  </a:cubicBezTo>
                  <a:cubicBezTo>
                    <a:pt x="0" y="3"/>
                    <a:pt x="3" y="0"/>
                    <a:pt x="5" y="0"/>
                  </a:cubicBezTo>
                  <a:cubicBezTo>
                    <a:pt x="70" y="0"/>
                    <a:pt x="70" y="0"/>
                    <a:pt x="70" y="0"/>
                  </a:cubicBezTo>
                  <a:cubicBezTo>
                    <a:pt x="73" y="0"/>
                    <a:pt x="75" y="3"/>
                    <a:pt x="75" y="6"/>
                  </a:cubicBezTo>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3">
              <a:extLst>
                <a:ext uri="{FF2B5EF4-FFF2-40B4-BE49-F238E27FC236}">
                  <a16:creationId xmlns:a16="http://schemas.microsoft.com/office/drawing/2014/main" id="{02B85501-0CE9-254E-996A-1A502B88FCA6}"/>
                </a:ext>
              </a:extLst>
            </p:cNvPr>
            <p:cNvSpPr>
              <a:spLocks/>
            </p:cNvSpPr>
            <p:nvPr/>
          </p:nvSpPr>
          <p:spPr bwMode="auto">
            <a:xfrm>
              <a:off x="3192463" y="4483100"/>
              <a:ext cx="631825" cy="842963"/>
            </a:xfrm>
            <a:custGeom>
              <a:avLst/>
              <a:gdLst>
                <a:gd name="T0" fmla="*/ 70 w 101"/>
                <a:gd name="T1" fmla="*/ 0 h 135"/>
                <a:gd name="T2" fmla="*/ 32 w 101"/>
                <a:gd name="T3" fmla="*/ 0 h 135"/>
                <a:gd name="T4" fmla="*/ 0 w 101"/>
                <a:gd name="T5" fmla="*/ 110 h 135"/>
                <a:gd name="T6" fmla="*/ 0 w 101"/>
                <a:gd name="T7" fmla="*/ 111 h 135"/>
                <a:gd name="T8" fmla="*/ 51 w 101"/>
                <a:gd name="T9" fmla="*/ 135 h 135"/>
                <a:gd name="T10" fmla="*/ 101 w 101"/>
                <a:gd name="T11" fmla="*/ 111 h 135"/>
                <a:gd name="T12" fmla="*/ 101 w 101"/>
                <a:gd name="T13" fmla="*/ 110 h 135"/>
                <a:gd name="T14" fmla="*/ 70 w 101"/>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35">
                  <a:moveTo>
                    <a:pt x="70" y="0"/>
                  </a:moveTo>
                  <a:cubicBezTo>
                    <a:pt x="32" y="0"/>
                    <a:pt x="32" y="0"/>
                    <a:pt x="32" y="0"/>
                  </a:cubicBezTo>
                  <a:cubicBezTo>
                    <a:pt x="32" y="74"/>
                    <a:pt x="14" y="89"/>
                    <a:pt x="0" y="110"/>
                  </a:cubicBezTo>
                  <a:cubicBezTo>
                    <a:pt x="0" y="111"/>
                    <a:pt x="0" y="111"/>
                    <a:pt x="0" y="111"/>
                  </a:cubicBezTo>
                  <a:cubicBezTo>
                    <a:pt x="51" y="135"/>
                    <a:pt x="51" y="135"/>
                    <a:pt x="51" y="135"/>
                  </a:cubicBezTo>
                  <a:cubicBezTo>
                    <a:pt x="101" y="111"/>
                    <a:pt x="101" y="111"/>
                    <a:pt x="101" y="111"/>
                  </a:cubicBezTo>
                  <a:cubicBezTo>
                    <a:pt x="101" y="110"/>
                    <a:pt x="101" y="110"/>
                    <a:pt x="101" y="110"/>
                  </a:cubicBezTo>
                  <a:cubicBezTo>
                    <a:pt x="87" y="89"/>
                    <a:pt x="71" y="67"/>
                    <a:pt x="70" y="0"/>
                  </a:cubicBezTo>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44">
              <a:extLst>
                <a:ext uri="{FF2B5EF4-FFF2-40B4-BE49-F238E27FC236}">
                  <a16:creationId xmlns:a16="http://schemas.microsoft.com/office/drawing/2014/main" id="{3674AB21-2737-E549-A8A0-204A433E0975}"/>
                </a:ext>
              </a:extLst>
            </p:cNvPr>
            <p:cNvSpPr>
              <a:spLocks noChangeArrowheads="1"/>
            </p:cNvSpPr>
            <p:nvPr/>
          </p:nvSpPr>
          <p:spPr bwMode="auto">
            <a:xfrm>
              <a:off x="3248026" y="3906838"/>
              <a:ext cx="519113" cy="525463"/>
            </a:xfrm>
            <a:prstGeom prst="ellipse">
              <a:avLst/>
            </a:pr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1" name="Picture 46">
              <a:extLst>
                <a:ext uri="{FF2B5EF4-FFF2-40B4-BE49-F238E27FC236}">
                  <a16:creationId xmlns:a16="http://schemas.microsoft.com/office/drawing/2014/main" id="{884BB342-776E-C741-83D2-E218C6B0304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05138" y="5526088"/>
              <a:ext cx="1042988"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Freeform 48">
              <a:extLst>
                <a:ext uri="{FF2B5EF4-FFF2-40B4-BE49-F238E27FC236}">
                  <a16:creationId xmlns:a16="http://schemas.microsoft.com/office/drawing/2014/main" id="{05816EC5-29C8-964F-B70E-C0E66ECE3B72}"/>
                </a:ext>
              </a:extLst>
            </p:cNvPr>
            <p:cNvSpPr>
              <a:spLocks/>
            </p:cNvSpPr>
            <p:nvPr/>
          </p:nvSpPr>
          <p:spPr bwMode="auto">
            <a:xfrm>
              <a:off x="4511676" y="4832350"/>
              <a:ext cx="768350" cy="163513"/>
            </a:xfrm>
            <a:custGeom>
              <a:avLst/>
              <a:gdLst>
                <a:gd name="T0" fmla="*/ 123 w 123"/>
                <a:gd name="T1" fmla="*/ 21 h 26"/>
                <a:gd name="T2" fmla="*/ 116 w 123"/>
                <a:gd name="T3" fmla="*/ 26 h 26"/>
                <a:gd name="T4" fmla="*/ 6 w 123"/>
                <a:gd name="T5" fmla="*/ 26 h 26"/>
                <a:gd name="T6" fmla="*/ 0 w 123"/>
                <a:gd name="T7" fmla="*/ 21 h 26"/>
                <a:gd name="T8" fmla="*/ 0 w 123"/>
                <a:gd name="T9" fmla="*/ 9 h 26"/>
                <a:gd name="T10" fmla="*/ 0 w 123"/>
                <a:gd name="T11" fmla="*/ 5 h 26"/>
                <a:gd name="T12" fmla="*/ 3 w 123"/>
                <a:gd name="T13" fmla="*/ 1 h 26"/>
                <a:gd name="T14" fmla="*/ 6 w 123"/>
                <a:gd name="T15" fmla="*/ 0 h 26"/>
                <a:gd name="T16" fmla="*/ 9 w 123"/>
                <a:gd name="T17" fmla="*/ 0 h 26"/>
                <a:gd name="T18" fmla="*/ 116 w 123"/>
                <a:gd name="T19" fmla="*/ 0 h 26"/>
                <a:gd name="T20" fmla="*/ 116 w 123"/>
                <a:gd name="T21" fmla="*/ 0 h 26"/>
                <a:gd name="T22" fmla="*/ 118 w 123"/>
                <a:gd name="T23" fmla="*/ 0 h 26"/>
                <a:gd name="T24" fmla="*/ 123 w 123"/>
                <a:gd name="T25" fmla="*/ 5 h 26"/>
                <a:gd name="T26" fmla="*/ 123 w 123"/>
                <a:gd name="T27" fmla="*/ 9 h 26"/>
                <a:gd name="T28" fmla="*/ 123 w 123"/>
                <a:gd name="T2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26">
                  <a:moveTo>
                    <a:pt x="123" y="21"/>
                  </a:moveTo>
                  <a:cubicBezTo>
                    <a:pt x="123" y="24"/>
                    <a:pt x="120" y="26"/>
                    <a:pt x="116" y="26"/>
                  </a:cubicBezTo>
                  <a:cubicBezTo>
                    <a:pt x="6" y="26"/>
                    <a:pt x="6" y="26"/>
                    <a:pt x="6" y="26"/>
                  </a:cubicBezTo>
                  <a:cubicBezTo>
                    <a:pt x="3" y="26"/>
                    <a:pt x="0" y="24"/>
                    <a:pt x="0" y="21"/>
                  </a:cubicBezTo>
                  <a:cubicBezTo>
                    <a:pt x="0" y="9"/>
                    <a:pt x="0" y="9"/>
                    <a:pt x="0" y="9"/>
                  </a:cubicBezTo>
                  <a:cubicBezTo>
                    <a:pt x="0" y="5"/>
                    <a:pt x="0" y="5"/>
                    <a:pt x="0" y="5"/>
                  </a:cubicBezTo>
                  <a:cubicBezTo>
                    <a:pt x="0" y="3"/>
                    <a:pt x="1" y="2"/>
                    <a:pt x="3" y="1"/>
                  </a:cubicBezTo>
                  <a:cubicBezTo>
                    <a:pt x="4" y="0"/>
                    <a:pt x="5" y="0"/>
                    <a:pt x="6" y="0"/>
                  </a:cubicBezTo>
                  <a:cubicBezTo>
                    <a:pt x="9" y="0"/>
                    <a:pt x="9" y="0"/>
                    <a:pt x="9" y="0"/>
                  </a:cubicBezTo>
                  <a:cubicBezTo>
                    <a:pt x="116" y="0"/>
                    <a:pt x="116" y="0"/>
                    <a:pt x="116" y="0"/>
                  </a:cubicBezTo>
                  <a:cubicBezTo>
                    <a:pt x="116" y="0"/>
                    <a:pt x="116" y="0"/>
                    <a:pt x="116" y="0"/>
                  </a:cubicBezTo>
                  <a:cubicBezTo>
                    <a:pt x="117" y="0"/>
                    <a:pt x="118" y="0"/>
                    <a:pt x="118" y="0"/>
                  </a:cubicBezTo>
                  <a:cubicBezTo>
                    <a:pt x="121" y="1"/>
                    <a:pt x="123" y="3"/>
                    <a:pt x="123" y="5"/>
                  </a:cubicBezTo>
                  <a:cubicBezTo>
                    <a:pt x="123" y="9"/>
                    <a:pt x="123" y="9"/>
                    <a:pt x="123" y="9"/>
                  </a:cubicBezTo>
                  <a:cubicBezTo>
                    <a:pt x="123" y="21"/>
                    <a:pt x="123" y="21"/>
                    <a:pt x="123" y="21"/>
                  </a:cubicBezTo>
                </a:path>
              </a:pathLst>
            </a:custGeom>
            <a:solidFill>
              <a:srgbClr val="3A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9">
              <a:extLst>
                <a:ext uri="{FF2B5EF4-FFF2-40B4-BE49-F238E27FC236}">
                  <a16:creationId xmlns:a16="http://schemas.microsoft.com/office/drawing/2014/main" id="{F3550050-8052-344C-8CA2-43C8DDD9A9B6}"/>
                </a:ext>
              </a:extLst>
            </p:cNvPr>
            <p:cNvSpPr>
              <a:spLocks/>
            </p:cNvSpPr>
            <p:nvPr/>
          </p:nvSpPr>
          <p:spPr bwMode="auto">
            <a:xfrm>
              <a:off x="4448176" y="4964113"/>
              <a:ext cx="900113" cy="161925"/>
            </a:xfrm>
            <a:custGeom>
              <a:avLst/>
              <a:gdLst>
                <a:gd name="T0" fmla="*/ 144 w 144"/>
                <a:gd name="T1" fmla="*/ 21 h 26"/>
                <a:gd name="T2" fmla="*/ 136 w 144"/>
                <a:gd name="T3" fmla="*/ 26 h 26"/>
                <a:gd name="T4" fmla="*/ 7 w 144"/>
                <a:gd name="T5" fmla="*/ 26 h 26"/>
                <a:gd name="T6" fmla="*/ 0 w 144"/>
                <a:gd name="T7" fmla="*/ 21 h 26"/>
                <a:gd name="T8" fmla="*/ 0 w 144"/>
                <a:gd name="T9" fmla="*/ 5 h 26"/>
                <a:gd name="T10" fmla="*/ 7 w 144"/>
                <a:gd name="T11" fmla="*/ 0 h 26"/>
                <a:gd name="T12" fmla="*/ 136 w 144"/>
                <a:gd name="T13" fmla="*/ 0 h 26"/>
                <a:gd name="T14" fmla="*/ 144 w 144"/>
                <a:gd name="T15" fmla="*/ 5 h 26"/>
                <a:gd name="T16" fmla="*/ 144 w 144"/>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6">
                  <a:moveTo>
                    <a:pt x="144" y="21"/>
                  </a:moveTo>
                  <a:cubicBezTo>
                    <a:pt x="144" y="24"/>
                    <a:pt x="140" y="26"/>
                    <a:pt x="136" y="26"/>
                  </a:cubicBezTo>
                  <a:cubicBezTo>
                    <a:pt x="7" y="26"/>
                    <a:pt x="7" y="26"/>
                    <a:pt x="7" y="26"/>
                  </a:cubicBezTo>
                  <a:cubicBezTo>
                    <a:pt x="3" y="26"/>
                    <a:pt x="0" y="24"/>
                    <a:pt x="0" y="21"/>
                  </a:cubicBezTo>
                  <a:cubicBezTo>
                    <a:pt x="0" y="5"/>
                    <a:pt x="0" y="5"/>
                    <a:pt x="0" y="5"/>
                  </a:cubicBezTo>
                  <a:cubicBezTo>
                    <a:pt x="0" y="2"/>
                    <a:pt x="3" y="0"/>
                    <a:pt x="7" y="0"/>
                  </a:cubicBezTo>
                  <a:cubicBezTo>
                    <a:pt x="136" y="0"/>
                    <a:pt x="136" y="0"/>
                    <a:pt x="136" y="0"/>
                  </a:cubicBezTo>
                  <a:cubicBezTo>
                    <a:pt x="140" y="0"/>
                    <a:pt x="144" y="2"/>
                    <a:pt x="144" y="5"/>
                  </a:cubicBezTo>
                  <a:cubicBezTo>
                    <a:pt x="144" y="21"/>
                    <a:pt x="144" y="21"/>
                    <a:pt x="144" y="21"/>
                  </a:cubicBezTo>
                </a:path>
              </a:pathLst>
            </a:custGeom>
            <a:solidFill>
              <a:srgbClr val="3A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50">
              <a:extLst>
                <a:ext uri="{FF2B5EF4-FFF2-40B4-BE49-F238E27FC236}">
                  <a16:creationId xmlns:a16="http://schemas.microsoft.com/office/drawing/2014/main" id="{769478FF-6669-FD49-94B0-26A90BFA81F5}"/>
                </a:ext>
              </a:extLst>
            </p:cNvPr>
            <p:cNvSpPr>
              <a:spLocks/>
            </p:cNvSpPr>
            <p:nvPr/>
          </p:nvSpPr>
          <p:spPr bwMode="auto">
            <a:xfrm>
              <a:off x="4686301" y="4219575"/>
              <a:ext cx="381000" cy="57150"/>
            </a:xfrm>
            <a:custGeom>
              <a:avLst/>
              <a:gdLst>
                <a:gd name="T0" fmla="*/ 61 w 61"/>
                <a:gd name="T1" fmla="*/ 4 h 9"/>
                <a:gd name="T2" fmla="*/ 57 w 61"/>
                <a:gd name="T3" fmla="*/ 9 h 9"/>
                <a:gd name="T4" fmla="*/ 5 w 61"/>
                <a:gd name="T5" fmla="*/ 9 h 9"/>
                <a:gd name="T6" fmla="*/ 0 w 61"/>
                <a:gd name="T7" fmla="*/ 4 h 9"/>
                <a:gd name="T8" fmla="*/ 5 w 61"/>
                <a:gd name="T9" fmla="*/ 0 h 9"/>
                <a:gd name="T10" fmla="*/ 57 w 61"/>
                <a:gd name="T11" fmla="*/ 0 h 9"/>
                <a:gd name="T12" fmla="*/ 61 w 61"/>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61" h="9">
                  <a:moveTo>
                    <a:pt x="61" y="4"/>
                  </a:moveTo>
                  <a:cubicBezTo>
                    <a:pt x="61" y="7"/>
                    <a:pt x="59" y="9"/>
                    <a:pt x="57" y="9"/>
                  </a:cubicBezTo>
                  <a:cubicBezTo>
                    <a:pt x="5" y="9"/>
                    <a:pt x="5" y="9"/>
                    <a:pt x="5" y="9"/>
                  </a:cubicBezTo>
                  <a:cubicBezTo>
                    <a:pt x="2" y="9"/>
                    <a:pt x="0" y="7"/>
                    <a:pt x="0" y="4"/>
                  </a:cubicBezTo>
                  <a:cubicBezTo>
                    <a:pt x="0" y="2"/>
                    <a:pt x="2" y="0"/>
                    <a:pt x="5" y="0"/>
                  </a:cubicBezTo>
                  <a:cubicBezTo>
                    <a:pt x="57" y="0"/>
                    <a:pt x="57" y="0"/>
                    <a:pt x="57" y="0"/>
                  </a:cubicBezTo>
                  <a:cubicBezTo>
                    <a:pt x="59" y="0"/>
                    <a:pt x="61" y="2"/>
                    <a:pt x="61" y="4"/>
                  </a:cubicBezTo>
                </a:path>
              </a:pathLst>
            </a:custGeom>
            <a:solidFill>
              <a:srgbClr val="3A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51">
              <a:extLst>
                <a:ext uri="{FF2B5EF4-FFF2-40B4-BE49-F238E27FC236}">
                  <a16:creationId xmlns:a16="http://schemas.microsoft.com/office/drawing/2014/main" id="{80FB9FC9-ECB5-DC4B-98EA-9CFCE622BECA}"/>
                </a:ext>
              </a:extLst>
            </p:cNvPr>
            <p:cNvSpPr>
              <a:spLocks/>
            </p:cNvSpPr>
            <p:nvPr/>
          </p:nvSpPr>
          <p:spPr bwMode="auto">
            <a:xfrm>
              <a:off x="4624388" y="4276725"/>
              <a:ext cx="506413" cy="555625"/>
            </a:xfrm>
            <a:custGeom>
              <a:avLst/>
              <a:gdLst>
                <a:gd name="T0" fmla="*/ 56 w 81"/>
                <a:gd name="T1" fmla="*/ 0 h 89"/>
                <a:gd name="T2" fmla="*/ 26 w 81"/>
                <a:gd name="T3" fmla="*/ 0 h 89"/>
                <a:gd name="T4" fmla="*/ 0 w 81"/>
                <a:gd name="T5" fmla="*/ 89 h 89"/>
                <a:gd name="T6" fmla="*/ 0 w 81"/>
                <a:gd name="T7" fmla="*/ 89 h 89"/>
                <a:gd name="T8" fmla="*/ 81 w 81"/>
                <a:gd name="T9" fmla="*/ 89 h 89"/>
                <a:gd name="T10" fmla="*/ 81 w 81"/>
                <a:gd name="T11" fmla="*/ 88 h 89"/>
                <a:gd name="T12" fmla="*/ 56 w 81"/>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1" h="89">
                  <a:moveTo>
                    <a:pt x="56" y="0"/>
                  </a:moveTo>
                  <a:cubicBezTo>
                    <a:pt x="26" y="0"/>
                    <a:pt x="26" y="0"/>
                    <a:pt x="26" y="0"/>
                  </a:cubicBezTo>
                  <a:cubicBezTo>
                    <a:pt x="25" y="60"/>
                    <a:pt x="11" y="72"/>
                    <a:pt x="0" y="89"/>
                  </a:cubicBezTo>
                  <a:cubicBezTo>
                    <a:pt x="0" y="89"/>
                    <a:pt x="0" y="89"/>
                    <a:pt x="0" y="89"/>
                  </a:cubicBezTo>
                  <a:cubicBezTo>
                    <a:pt x="81" y="89"/>
                    <a:pt x="81" y="89"/>
                    <a:pt x="81" y="89"/>
                  </a:cubicBezTo>
                  <a:cubicBezTo>
                    <a:pt x="81" y="88"/>
                    <a:pt x="81" y="88"/>
                    <a:pt x="81" y="88"/>
                  </a:cubicBezTo>
                  <a:cubicBezTo>
                    <a:pt x="70" y="71"/>
                    <a:pt x="58" y="54"/>
                    <a:pt x="56" y="0"/>
                  </a:cubicBezTo>
                </a:path>
              </a:pathLst>
            </a:custGeom>
            <a:solidFill>
              <a:srgbClr val="3A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52">
              <a:extLst>
                <a:ext uri="{FF2B5EF4-FFF2-40B4-BE49-F238E27FC236}">
                  <a16:creationId xmlns:a16="http://schemas.microsoft.com/office/drawing/2014/main" id="{06FC44AC-6960-D746-BF92-1D7AF48D757D}"/>
                </a:ext>
              </a:extLst>
            </p:cNvPr>
            <p:cNvSpPr>
              <a:spLocks noChangeArrowheads="1"/>
            </p:cNvSpPr>
            <p:nvPr/>
          </p:nvSpPr>
          <p:spPr bwMode="auto">
            <a:xfrm>
              <a:off x="4667251" y="3806825"/>
              <a:ext cx="425450" cy="425450"/>
            </a:xfrm>
            <a:prstGeom prst="ellipse">
              <a:avLst/>
            </a:prstGeom>
            <a:solidFill>
              <a:srgbClr val="3A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53">
              <a:extLst>
                <a:ext uri="{FF2B5EF4-FFF2-40B4-BE49-F238E27FC236}">
                  <a16:creationId xmlns:a16="http://schemas.microsoft.com/office/drawing/2014/main" id="{26A8C7AE-1B86-FA4C-9B04-0B7118B80E77}"/>
                </a:ext>
              </a:extLst>
            </p:cNvPr>
            <p:cNvSpPr>
              <a:spLocks/>
            </p:cNvSpPr>
            <p:nvPr/>
          </p:nvSpPr>
          <p:spPr bwMode="auto">
            <a:xfrm>
              <a:off x="8380413" y="4870450"/>
              <a:ext cx="763588" cy="161925"/>
            </a:xfrm>
            <a:custGeom>
              <a:avLst/>
              <a:gdLst>
                <a:gd name="T0" fmla="*/ 122 w 122"/>
                <a:gd name="T1" fmla="*/ 21 h 26"/>
                <a:gd name="T2" fmla="*/ 116 w 122"/>
                <a:gd name="T3" fmla="*/ 26 h 26"/>
                <a:gd name="T4" fmla="*/ 6 w 122"/>
                <a:gd name="T5" fmla="*/ 26 h 26"/>
                <a:gd name="T6" fmla="*/ 0 w 122"/>
                <a:gd name="T7" fmla="*/ 21 h 26"/>
                <a:gd name="T8" fmla="*/ 0 w 122"/>
                <a:gd name="T9" fmla="*/ 8 h 26"/>
                <a:gd name="T10" fmla="*/ 0 w 122"/>
                <a:gd name="T11" fmla="*/ 5 h 26"/>
                <a:gd name="T12" fmla="*/ 3 w 122"/>
                <a:gd name="T13" fmla="*/ 1 h 26"/>
                <a:gd name="T14" fmla="*/ 6 w 122"/>
                <a:gd name="T15" fmla="*/ 0 h 26"/>
                <a:gd name="T16" fmla="*/ 9 w 122"/>
                <a:gd name="T17" fmla="*/ 0 h 26"/>
                <a:gd name="T18" fmla="*/ 116 w 122"/>
                <a:gd name="T19" fmla="*/ 0 h 26"/>
                <a:gd name="T20" fmla="*/ 116 w 122"/>
                <a:gd name="T21" fmla="*/ 0 h 26"/>
                <a:gd name="T22" fmla="*/ 118 w 122"/>
                <a:gd name="T23" fmla="*/ 0 h 26"/>
                <a:gd name="T24" fmla="*/ 122 w 122"/>
                <a:gd name="T25" fmla="*/ 5 h 26"/>
                <a:gd name="T26" fmla="*/ 122 w 122"/>
                <a:gd name="T27" fmla="*/ 9 h 26"/>
                <a:gd name="T28" fmla="*/ 122 w 122"/>
                <a:gd name="T2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26">
                  <a:moveTo>
                    <a:pt x="122" y="21"/>
                  </a:moveTo>
                  <a:cubicBezTo>
                    <a:pt x="122" y="23"/>
                    <a:pt x="120" y="26"/>
                    <a:pt x="116" y="26"/>
                  </a:cubicBezTo>
                  <a:cubicBezTo>
                    <a:pt x="6" y="26"/>
                    <a:pt x="6" y="26"/>
                    <a:pt x="6" y="26"/>
                  </a:cubicBezTo>
                  <a:cubicBezTo>
                    <a:pt x="3" y="26"/>
                    <a:pt x="0" y="23"/>
                    <a:pt x="0" y="21"/>
                  </a:cubicBezTo>
                  <a:cubicBezTo>
                    <a:pt x="0" y="8"/>
                    <a:pt x="0" y="8"/>
                    <a:pt x="0" y="8"/>
                  </a:cubicBezTo>
                  <a:cubicBezTo>
                    <a:pt x="0" y="5"/>
                    <a:pt x="0" y="5"/>
                    <a:pt x="0" y="5"/>
                  </a:cubicBezTo>
                  <a:cubicBezTo>
                    <a:pt x="0" y="3"/>
                    <a:pt x="1" y="1"/>
                    <a:pt x="3" y="1"/>
                  </a:cubicBezTo>
                  <a:cubicBezTo>
                    <a:pt x="4" y="0"/>
                    <a:pt x="5" y="0"/>
                    <a:pt x="6" y="0"/>
                  </a:cubicBezTo>
                  <a:cubicBezTo>
                    <a:pt x="9" y="0"/>
                    <a:pt x="9" y="0"/>
                    <a:pt x="9" y="0"/>
                  </a:cubicBezTo>
                  <a:cubicBezTo>
                    <a:pt x="116" y="0"/>
                    <a:pt x="116" y="0"/>
                    <a:pt x="116" y="0"/>
                  </a:cubicBezTo>
                  <a:cubicBezTo>
                    <a:pt x="116" y="0"/>
                    <a:pt x="116" y="0"/>
                    <a:pt x="116" y="0"/>
                  </a:cubicBezTo>
                  <a:cubicBezTo>
                    <a:pt x="117" y="0"/>
                    <a:pt x="117" y="0"/>
                    <a:pt x="118" y="0"/>
                  </a:cubicBezTo>
                  <a:cubicBezTo>
                    <a:pt x="121" y="1"/>
                    <a:pt x="122" y="3"/>
                    <a:pt x="122" y="5"/>
                  </a:cubicBezTo>
                  <a:cubicBezTo>
                    <a:pt x="122" y="9"/>
                    <a:pt x="122" y="9"/>
                    <a:pt x="122" y="9"/>
                  </a:cubicBezTo>
                  <a:cubicBezTo>
                    <a:pt x="122" y="21"/>
                    <a:pt x="122" y="21"/>
                    <a:pt x="122" y="21"/>
                  </a:cubicBezTo>
                </a:path>
              </a:pathLst>
            </a:custGeom>
            <a:solidFill>
              <a:srgbClr val="3A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54">
              <a:extLst>
                <a:ext uri="{FF2B5EF4-FFF2-40B4-BE49-F238E27FC236}">
                  <a16:creationId xmlns:a16="http://schemas.microsoft.com/office/drawing/2014/main" id="{B5869A42-349F-4F48-9D86-057822719706}"/>
                </a:ext>
              </a:extLst>
            </p:cNvPr>
            <p:cNvSpPr>
              <a:spLocks/>
            </p:cNvSpPr>
            <p:nvPr/>
          </p:nvSpPr>
          <p:spPr bwMode="auto">
            <a:xfrm>
              <a:off x="8312151" y="5000625"/>
              <a:ext cx="900113" cy="163513"/>
            </a:xfrm>
            <a:custGeom>
              <a:avLst/>
              <a:gdLst>
                <a:gd name="T0" fmla="*/ 144 w 144"/>
                <a:gd name="T1" fmla="*/ 21 h 26"/>
                <a:gd name="T2" fmla="*/ 137 w 144"/>
                <a:gd name="T3" fmla="*/ 26 h 26"/>
                <a:gd name="T4" fmla="*/ 8 w 144"/>
                <a:gd name="T5" fmla="*/ 26 h 26"/>
                <a:gd name="T6" fmla="*/ 0 w 144"/>
                <a:gd name="T7" fmla="*/ 21 h 26"/>
                <a:gd name="T8" fmla="*/ 0 w 144"/>
                <a:gd name="T9" fmla="*/ 5 h 26"/>
                <a:gd name="T10" fmla="*/ 8 w 144"/>
                <a:gd name="T11" fmla="*/ 0 h 26"/>
                <a:gd name="T12" fmla="*/ 137 w 144"/>
                <a:gd name="T13" fmla="*/ 0 h 26"/>
                <a:gd name="T14" fmla="*/ 144 w 144"/>
                <a:gd name="T15" fmla="*/ 5 h 26"/>
                <a:gd name="T16" fmla="*/ 144 w 144"/>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6">
                  <a:moveTo>
                    <a:pt x="144" y="21"/>
                  </a:moveTo>
                  <a:cubicBezTo>
                    <a:pt x="144" y="24"/>
                    <a:pt x="141" y="26"/>
                    <a:pt x="137" y="26"/>
                  </a:cubicBezTo>
                  <a:cubicBezTo>
                    <a:pt x="8" y="26"/>
                    <a:pt x="8" y="26"/>
                    <a:pt x="8" y="26"/>
                  </a:cubicBezTo>
                  <a:cubicBezTo>
                    <a:pt x="4" y="26"/>
                    <a:pt x="0" y="23"/>
                    <a:pt x="0" y="21"/>
                  </a:cubicBezTo>
                  <a:cubicBezTo>
                    <a:pt x="0" y="5"/>
                    <a:pt x="0" y="5"/>
                    <a:pt x="0" y="5"/>
                  </a:cubicBezTo>
                  <a:cubicBezTo>
                    <a:pt x="0" y="2"/>
                    <a:pt x="4" y="0"/>
                    <a:pt x="8" y="0"/>
                  </a:cubicBezTo>
                  <a:cubicBezTo>
                    <a:pt x="137" y="0"/>
                    <a:pt x="137" y="0"/>
                    <a:pt x="137" y="0"/>
                  </a:cubicBezTo>
                  <a:cubicBezTo>
                    <a:pt x="141" y="0"/>
                    <a:pt x="144" y="2"/>
                    <a:pt x="144" y="5"/>
                  </a:cubicBezTo>
                  <a:cubicBezTo>
                    <a:pt x="144" y="21"/>
                    <a:pt x="144" y="21"/>
                    <a:pt x="144" y="21"/>
                  </a:cubicBezTo>
                </a:path>
              </a:pathLst>
            </a:custGeom>
            <a:solidFill>
              <a:srgbClr val="3A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55">
              <a:extLst>
                <a:ext uri="{FF2B5EF4-FFF2-40B4-BE49-F238E27FC236}">
                  <a16:creationId xmlns:a16="http://schemas.microsoft.com/office/drawing/2014/main" id="{0AC4B5C3-A2CA-9C47-BB87-2FBA9D8457FC}"/>
                </a:ext>
              </a:extLst>
            </p:cNvPr>
            <p:cNvSpPr>
              <a:spLocks/>
            </p:cNvSpPr>
            <p:nvPr/>
          </p:nvSpPr>
          <p:spPr bwMode="auto">
            <a:xfrm>
              <a:off x="8556626" y="4257675"/>
              <a:ext cx="381000" cy="55563"/>
            </a:xfrm>
            <a:custGeom>
              <a:avLst/>
              <a:gdLst>
                <a:gd name="T0" fmla="*/ 61 w 61"/>
                <a:gd name="T1" fmla="*/ 4 h 9"/>
                <a:gd name="T2" fmla="*/ 56 w 61"/>
                <a:gd name="T3" fmla="*/ 9 h 9"/>
                <a:gd name="T4" fmla="*/ 4 w 61"/>
                <a:gd name="T5" fmla="*/ 9 h 9"/>
                <a:gd name="T6" fmla="*/ 0 w 61"/>
                <a:gd name="T7" fmla="*/ 4 h 9"/>
                <a:gd name="T8" fmla="*/ 4 w 61"/>
                <a:gd name="T9" fmla="*/ 0 h 9"/>
                <a:gd name="T10" fmla="*/ 56 w 61"/>
                <a:gd name="T11" fmla="*/ 0 h 9"/>
                <a:gd name="T12" fmla="*/ 61 w 61"/>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61" h="9">
                  <a:moveTo>
                    <a:pt x="61" y="4"/>
                  </a:moveTo>
                  <a:cubicBezTo>
                    <a:pt x="61" y="7"/>
                    <a:pt x="59" y="9"/>
                    <a:pt x="56" y="9"/>
                  </a:cubicBezTo>
                  <a:cubicBezTo>
                    <a:pt x="4" y="9"/>
                    <a:pt x="4" y="9"/>
                    <a:pt x="4" y="9"/>
                  </a:cubicBezTo>
                  <a:cubicBezTo>
                    <a:pt x="2" y="9"/>
                    <a:pt x="0" y="7"/>
                    <a:pt x="0" y="4"/>
                  </a:cubicBezTo>
                  <a:cubicBezTo>
                    <a:pt x="0" y="2"/>
                    <a:pt x="2" y="0"/>
                    <a:pt x="4" y="0"/>
                  </a:cubicBezTo>
                  <a:cubicBezTo>
                    <a:pt x="56" y="0"/>
                    <a:pt x="56" y="0"/>
                    <a:pt x="56" y="0"/>
                  </a:cubicBezTo>
                  <a:cubicBezTo>
                    <a:pt x="59" y="0"/>
                    <a:pt x="61" y="2"/>
                    <a:pt x="61" y="4"/>
                  </a:cubicBezTo>
                </a:path>
              </a:pathLst>
            </a:custGeom>
            <a:solidFill>
              <a:srgbClr val="3A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56">
              <a:extLst>
                <a:ext uri="{FF2B5EF4-FFF2-40B4-BE49-F238E27FC236}">
                  <a16:creationId xmlns:a16="http://schemas.microsoft.com/office/drawing/2014/main" id="{AD2F1E0F-1327-874F-AF34-47B471676ACE}"/>
                </a:ext>
              </a:extLst>
            </p:cNvPr>
            <p:cNvSpPr>
              <a:spLocks/>
            </p:cNvSpPr>
            <p:nvPr/>
          </p:nvSpPr>
          <p:spPr bwMode="auto">
            <a:xfrm>
              <a:off x="8493126" y="4313238"/>
              <a:ext cx="506413" cy="557213"/>
            </a:xfrm>
            <a:custGeom>
              <a:avLst/>
              <a:gdLst>
                <a:gd name="T0" fmla="*/ 56 w 81"/>
                <a:gd name="T1" fmla="*/ 0 h 89"/>
                <a:gd name="T2" fmla="*/ 25 w 81"/>
                <a:gd name="T3" fmla="*/ 0 h 89"/>
                <a:gd name="T4" fmla="*/ 0 w 81"/>
                <a:gd name="T5" fmla="*/ 88 h 89"/>
                <a:gd name="T6" fmla="*/ 0 w 81"/>
                <a:gd name="T7" fmla="*/ 89 h 89"/>
                <a:gd name="T8" fmla="*/ 81 w 81"/>
                <a:gd name="T9" fmla="*/ 89 h 89"/>
                <a:gd name="T10" fmla="*/ 81 w 81"/>
                <a:gd name="T11" fmla="*/ 88 h 89"/>
                <a:gd name="T12" fmla="*/ 56 w 81"/>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1" h="89">
                  <a:moveTo>
                    <a:pt x="56" y="0"/>
                  </a:moveTo>
                  <a:cubicBezTo>
                    <a:pt x="25" y="0"/>
                    <a:pt x="25" y="0"/>
                    <a:pt x="25" y="0"/>
                  </a:cubicBezTo>
                  <a:cubicBezTo>
                    <a:pt x="25" y="59"/>
                    <a:pt x="11" y="71"/>
                    <a:pt x="0" y="88"/>
                  </a:cubicBezTo>
                  <a:cubicBezTo>
                    <a:pt x="0" y="89"/>
                    <a:pt x="0" y="89"/>
                    <a:pt x="0" y="89"/>
                  </a:cubicBezTo>
                  <a:cubicBezTo>
                    <a:pt x="81" y="89"/>
                    <a:pt x="81" y="89"/>
                    <a:pt x="81" y="89"/>
                  </a:cubicBezTo>
                  <a:cubicBezTo>
                    <a:pt x="81" y="88"/>
                    <a:pt x="81" y="88"/>
                    <a:pt x="81" y="88"/>
                  </a:cubicBezTo>
                  <a:cubicBezTo>
                    <a:pt x="70" y="71"/>
                    <a:pt x="57" y="54"/>
                    <a:pt x="56" y="0"/>
                  </a:cubicBezTo>
                </a:path>
              </a:pathLst>
            </a:custGeom>
            <a:solidFill>
              <a:srgbClr val="3A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57">
              <a:extLst>
                <a:ext uri="{FF2B5EF4-FFF2-40B4-BE49-F238E27FC236}">
                  <a16:creationId xmlns:a16="http://schemas.microsoft.com/office/drawing/2014/main" id="{8A8DE50E-624C-9542-B6FC-DAEF7C605130}"/>
                </a:ext>
              </a:extLst>
            </p:cNvPr>
            <p:cNvSpPr>
              <a:spLocks noChangeArrowheads="1"/>
            </p:cNvSpPr>
            <p:nvPr/>
          </p:nvSpPr>
          <p:spPr bwMode="auto">
            <a:xfrm>
              <a:off x="8537576" y="3844925"/>
              <a:ext cx="419100" cy="425450"/>
            </a:xfrm>
            <a:prstGeom prst="ellipse">
              <a:avLst/>
            </a:prstGeom>
            <a:solidFill>
              <a:srgbClr val="3A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58">
              <a:extLst>
                <a:ext uri="{FF2B5EF4-FFF2-40B4-BE49-F238E27FC236}">
                  <a16:creationId xmlns:a16="http://schemas.microsoft.com/office/drawing/2014/main" id="{4B6E7A60-30BC-564B-BBE4-CB660AACE64D}"/>
                </a:ext>
              </a:extLst>
            </p:cNvPr>
            <p:cNvSpPr>
              <a:spLocks noEditPoints="1"/>
            </p:cNvSpPr>
            <p:nvPr/>
          </p:nvSpPr>
          <p:spPr bwMode="auto">
            <a:xfrm>
              <a:off x="4879976" y="3813175"/>
              <a:ext cx="468313" cy="1244600"/>
            </a:xfrm>
            <a:custGeom>
              <a:avLst/>
              <a:gdLst>
                <a:gd name="T0" fmla="*/ 50 w 75"/>
                <a:gd name="T1" fmla="*/ 163 h 199"/>
                <a:gd name="T2" fmla="*/ 57 w 75"/>
                <a:gd name="T3" fmla="*/ 163 h 199"/>
                <a:gd name="T4" fmla="*/ 57 w 75"/>
                <a:gd name="T5" fmla="*/ 163 h 199"/>
                <a:gd name="T6" fmla="*/ 59 w 75"/>
                <a:gd name="T7" fmla="*/ 163 h 199"/>
                <a:gd name="T8" fmla="*/ 64 w 75"/>
                <a:gd name="T9" fmla="*/ 168 h 199"/>
                <a:gd name="T10" fmla="*/ 64 w 75"/>
                <a:gd name="T11" fmla="*/ 172 h 199"/>
                <a:gd name="T12" fmla="*/ 64 w 75"/>
                <a:gd name="T13" fmla="*/ 184 h 199"/>
                <a:gd name="T14" fmla="*/ 64 w 75"/>
                <a:gd name="T15" fmla="*/ 184 h 199"/>
                <a:gd name="T16" fmla="*/ 67 w 75"/>
                <a:gd name="T17" fmla="*/ 184 h 199"/>
                <a:gd name="T18" fmla="*/ 75 w 75"/>
                <a:gd name="T19" fmla="*/ 189 h 199"/>
                <a:gd name="T20" fmla="*/ 75 w 75"/>
                <a:gd name="T21" fmla="*/ 199 h 199"/>
                <a:gd name="T22" fmla="*/ 75 w 75"/>
                <a:gd name="T23" fmla="*/ 198 h 199"/>
                <a:gd name="T24" fmla="*/ 75 w 75"/>
                <a:gd name="T25" fmla="*/ 189 h 199"/>
                <a:gd name="T26" fmla="*/ 67 w 75"/>
                <a:gd name="T27" fmla="*/ 184 h 199"/>
                <a:gd name="T28" fmla="*/ 64 w 75"/>
                <a:gd name="T29" fmla="*/ 184 h 199"/>
                <a:gd name="T30" fmla="*/ 64 w 75"/>
                <a:gd name="T31" fmla="*/ 184 h 199"/>
                <a:gd name="T32" fmla="*/ 64 w 75"/>
                <a:gd name="T33" fmla="*/ 172 h 199"/>
                <a:gd name="T34" fmla="*/ 64 w 75"/>
                <a:gd name="T35" fmla="*/ 168 h 199"/>
                <a:gd name="T36" fmla="*/ 59 w 75"/>
                <a:gd name="T37" fmla="*/ 163 h 199"/>
                <a:gd name="T38" fmla="*/ 57 w 75"/>
                <a:gd name="T39" fmla="*/ 163 h 199"/>
                <a:gd name="T40" fmla="*/ 57 w 75"/>
                <a:gd name="T41" fmla="*/ 163 h 199"/>
                <a:gd name="T42" fmla="*/ 50 w 75"/>
                <a:gd name="T43" fmla="*/ 163 h 199"/>
                <a:gd name="T44" fmla="*/ 0 w 75"/>
                <a:gd name="T45" fmla="*/ 163 h 199"/>
                <a:gd name="T46" fmla="*/ 0 w 75"/>
                <a:gd name="T47" fmla="*/ 163 h 199"/>
                <a:gd name="T48" fmla="*/ 39 w 75"/>
                <a:gd name="T49" fmla="*/ 163 h 199"/>
                <a:gd name="T50" fmla="*/ 0 w 75"/>
                <a:gd name="T51" fmla="*/ 163 h 199"/>
                <a:gd name="T52" fmla="*/ 13 w 75"/>
                <a:gd name="T53" fmla="*/ 74 h 199"/>
                <a:gd name="T54" fmla="*/ 13 w 75"/>
                <a:gd name="T55" fmla="*/ 74 h 199"/>
                <a:gd name="T56" fmla="*/ 15 w 75"/>
                <a:gd name="T57" fmla="*/ 74 h 199"/>
                <a:gd name="T58" fmla="*/ 40 w 75"/>
                <a:gd name="T59" fmla="*/ 162 h 199"/>
                <a:gd name="T60" fmla="*/ 40 w 75"/>
                <a:gd name="T61" fmla="*/ 163 h 199"/>
                <a:gd name="T62" fmla="*/ 40 w 75"/>
                <a:gd name="T63" fmla="*/ 163 h 199"/>
                <a:gd name="T64" fmla="*/ 40 w 75"/>
                <a:gd name="T65" fmla="*/ 162 h 199"/>
                <a:gd name="T66" fmla="*/ 15 w 75"/>
                <a:gd name="T67" fmla="*/ 74 h 199"/>
                <a:gd name="T68" fmla="*/ 26 w 75"/>
                <a:gd name="T69" fmla="*/ 74 h 199"/>
                <a:gd name="T70" fmla="*/ 13 w 75"/>
                <a:gd name="T71" fmla="*/ 74 h 199"/>
                <a:gd name="T72" fmla="*/ 0 w 75"/>
                <a:gd name="T73" fmla="*/ 74 h 199"/>
                <a:gd name="T74" fmla="*/ 0 w 75"/>
                <a:gd name="T75" fmla="*/ 74 h 199"/>
                <a:gd name="T76" fmla="*/ 5 w 75"/>
                <a:gd name="T77" fmla="*/ 74 h 199"/>
                <a:gd name="T78" fmla="*/ 6 w 75"/>
                <a:gd name="T79" fmla="*/ 74 h 199"/>
                <a:gd name="T80" fmla="*/ 0 w 75"/>
                <a:gd name="T81" fmla="*/ 74 h 199"/>
                <a:gd name="T82" fmla="*/ 9 w 75"/>
                <a:gd name="T83" fmla="*/ 0 h 199"/>
                <a:gd name="T84" fmla="*/ 34 w 75"/>
                <a:gd name="T85" fmla="*/ 33 h 199"/>
                <a:gd name="T86" fmla="*/ 12 w 75"/>
                <a:gd name="T87" fmla="*/ 65 h 199"/>
                <a:gd name="T88" fmla="*/ 26 w 75"/>
                <a:gd name="T89" fmla="*/ 65 h 199"/>
                <a:gd name="T90" fmla="*/ 30 w 75"/>
                <a:gd name="T91" fmla="*/ 69 h 199"/>
                <a:gd name="T92" fmla="*/ 26 w 75"/>
                <a:gd name="T93" fmla="*/ 74 h 199"/>
                <a:gd name="T94" fmla="*/ 26 w 75"/>
                <a:gd name="T95" fmla="*/ 74 h 199"/>
                <a:gd name="T96" fmla="*/ 30 w 75"/>
                <a:gd name="T97" fmla="*/ 69 h 199"/>
                <a:gd name="T98" fmla="*/ 26 w 75"/>
                <a:gd name="T99" fmla="*/ 65 h 199"/>
                <a:gd name="T100" fmla="*/ 12 w 75"/>
                <a:gd name="T101" fmla="*/ 65 h 199"/>
                <a:gd name="T102" fmla="*/ 34 w 75"/>
                <a:gd name="T103" fmla="*/ 33 h 199"/>
                <a:gd name="T104" fmla="*/ 9 w 75"/>
                <a:gd name="T105" fmla="*/ 0 h 199"/>
                <a:gd name="T106" fmla="*/ 9 w 75"/>
                <a:gd name="T107" fmla="*/ 0 h 199"/>
                <a:gd name="T108" fmla="*/ 9 w 75"/>
                <a:gd name="T109" fmla="*/ 0 h 199"/>
                <a:gd name="T110" fmla="*/ 9 w 75"/>
                <a:gd name="T11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 h="199">
                  <a:moveTo>
                    <a:pt x="50" y="163"/>
                  </a:moveTo>
                  <a:cubicBezTo>
                    <a:pt x="57" y="163"/>
                    <a:pt x="57" y="163"/>
                    <a:pt x="57" y="163"/>
                  </a:cubicBezTo>
                  <a:cubicBezTo>
                    <a:pt x="57" y="163"/>
                    <a:pt x="57" y="163"/>
                    <a:pt x="57" y="163"/>
                  </a:cubicBezTo>
                  <a:cubicBezTo>
                    <a:pt x="58" y="163"/>
                    <a:pt x="59" y="163"/>
                    <a:pt x="59" y="163"/>
                  </a:cubicBezTo>
                  <a:cubicBezTo>
                    <a:pt x="62" y="164"/>
                    <a:pt x="64" y="166"/>
                    <a:pt x="64" y="168"/>
                  </a:cubicBezTo>
                  <a:cubicBezTo>
                    <a:pt x="64" y="172"/>
                    <a:pt x="64" y="172"/>
                    <a:pt x="64" y="172"/>
                  </a:cubicBezTo>
                  <a:cubicBezTo>
                    <a:pt x="64" y="184"/>
                    <a:pt x="64" y="184"/>
                    <a:pt x="64" y="184"/>
                  </a:cubicBezTo>
                  <a:cubicBezTo>
                    <a:pt x="64" y="184"/>
                    <a:pt x="64" y="184"/>
                    <a:pt x="64" y="184"/>
                  </a:cubicBezTo>
                  <a:cubicBezTo>
                    <a:pt x="67" y="184"/>
                    <a:pt x="67" y="184"/>
                    <a:pt x="67" y="184"/>
                  </a:cubicBezTo>
                  <a:cubicBezTo>
                    <a:pt x="71" y="184"/>
                    <a:pt x="75" y="186"/>
                    <a:pt x="75" y="189"/>
                  </a:cubicBezTo>
                  <a:cubicBezTo>
                    <a:pt x="75" y="199"/>
                    <a:pt x="75" y="199"/>
                    <a:pt x="75" y="199"/>
                  </a:cubicBezTo>
                  <a:cubicBezTo>
                    <a:pt x="75" y="199"/>
                    <a:pt x="75" y="198"/>
                    <a:pt x="75" y="198"/>
                  </a:cubicBezTo>
                  <a:cubicBezTo>
                    <a:pt x="75" y="189"/>
                    <a:pt x="75" y="189"/>
                    <a:pt x="75" y="189"/>
                  </a:cubicBezTo>
                  <a:cubicBezTo>
                    <a:pt x="75" y="186"/>
                    <a:pt x="71" y="184"/>
                    <a:pt x="67" y="184"/>
                  </a:cubicBezTo>
                  <a:cubicBezTo>
                    <a:pt x="64" y="184"/>
                    <a:pt x="64" y="184"/>
                    <a:pt x="64" y="184"/>
                  </a:cubicBezTo>
                  <a:cubicBezTo>
                    <a:pt x="64" y="184"/>
                    <a:pt x="64" y="184"/>
                    <a:pt x="64" y="184"/>
                  </a:cubicBezTo>
                  <a:cubicBezTo>
                    <a:pt x="64" y="172"/>
                    <a:pt x="64" y="172"/>
                    <a:pt x="64" y="172"/>
                  </a:cubicBezTo>
                  <a:cubicBezTo>
                    <a:pt x="64" y="168"/>
                    <a:pt x="64" y="168"/>
                    <a:pt x="64" y="168"/>
                  </a:cubicBezTo>
                  <a:cubicBezTo>
                    <a:pt x="64" y="166"/>
                    <a:pt x="62" y="164"/>
                    <a:pt x="59" y="163"/>
                  </a:cubicBezTo>
                  <a:cubicBezTo>
                    <a:pt x="59" y="163"/>
                    <a:pt x="58" y="163"/>
                    <a:pt x="57" y="163"/>
                  </a:cubicBezTo>
                  <a:cubicBezTo>
                    <a:pt x="57" y="163"/>
                    <a:pt x="57" y="163"/>
                    <a:pt x="57" y="163"/>
                  </a:cubicBezTo>
                  <a:cubicBezTo>
                    <a:pt x="50" y="163"/>
                    <a:pt x="50" y="163"/>
                    <a:pt x="50" y="163"/>
                  </a:cubicBezTo>
                  <a:moveTo>
                    <a:pt x="0" y="163"/>
                  </a:moveTo>
                  <a:cubicBezTo>
                    <a:pt x="0" y="163"/>
                    <a:pt x="0" y="163"/>
                    <a:pt x="0" y="163"/>
                  </a:cubicBezTo>
                  <a:cubicBezTo>
                    <a:pt x="39" y="163"/>
                    <a:pt x="39" y="163"/>
                    <a:pt x="39" y="163"/>
                  </a:cubicBezTo>
                  <a:cubicBezTo>
                    <a:pt x="0" y="163"/>
                    <a:pt x="0" y="163"/>
                    <a:pt x="0" y="163"/>
                  </a:cubicBezTo>
                  <a:moveTo>
                    <a:pt x="13" y="74"/>
                  </a:moveTo>
                  <a:cubicBezTo>
                    <a:pt x="13" y="74"/>
                    <a:pt x="13" y="74"/>
                    <a:pt x="13" y="74"/>
                  </a:cubicBezTo>
                  <a:cubicBezTo>
                    <a:pt x="15" y="74"/>
                    <a:pt x="15" y="74"/>
                    <a:pt x="15" y="74"/>
                  </a:cubicBezTo>
                  <a:cubicBezTo>
                    <a:pt x="17" y="128"/>
                    <a:pt x="29" y="145"/>
                    <a:pt x="40" y="162"/>
                  </a:cubicBezTo>
                  <a:cubicBezTo>
                    <a:pt x="40" y="163"/>
                    <a:pt x="40" y="163"/>
                    <a:pt x="40" y="163"/>
                  </a:cubicBezTo>
                  <a:cubicBezTo>
                    <a:pt x="40" y="163"/>
                    <a:pt x="40" y="163"/>
                    <a:pt x="40" y="163"/>
                  </a:cubicBezTo>
                  <a:cubicBezTo>
                    <a:pt x="40" y="162"/>
                    <a:pt x="40" y="162"/>
                    <a:pt x="40" y="162"/>
                  </a:cubicBezTo>
                  <a:cubicBezTo>
                    <a:pt x="29" y="145"/>
                    <a:pt x="17" y="128"/>
                    <a:pt x="15" y="74"/>
                  </a:cubicBezTo>
                  <a:cubicBezTo>
                    <a:pt x="26" y="74"/>
                    <a:pt x="26" y="74"/>
                    <a:pt x="26" y="74"/>
                  </a:cubicBezTo>
                  <a:cubicBezTo>
                    <a:pt x="13" y="74"/>
                    <a:pt x="13" y="74"/>
                    <a:pt x="13" y="74"/>
                  </a:cubicBezTo>
                  <a:moveTo>
                    <a:pt x="0" y="74"/>
                  </a:moveTo>
                  <a:cubicBezTo>
                    <a:pt x="0" y="74"/>
                    <a:pt x="0" y="74"/>
                    <a:pt x="0" y="74"/>
                  </a:cubicBezTo>
                  <a:cubicBezTo>
                    <a:pt x="5" y="74"/>
                    <a:pt x="5" y="74"/>
                    <a:pt x="5" y="74"/>
                  </a:cubicBezTo>
                  <a:cubicBezTo>
                    <a:pt x="6" y="74"/>
                    <a:pt x="6" y="74"/>
                    <a:pt x="6" y="74"/>
                  </a:cubicBezTo>
                  <a:cubicBezTo>
                    <a:pt x="0" y="74"/>
                    <a:pt x="0" y="74"/>
                    <a:pt x="0" y="74"/>
                  </a:cubicBezTo>
                  <a:moveTo>
                    <a:pt x="9" y="0"/>
                  </a:moveTo>
                  <a:cubicBezTo>
                    <a:pt x="23" y="4"/>
                    <a:pt x="34" y="18"/>
                    <a:pt x="34" y="33"/>
                  </a:cubicBezTo>
                  <a:cubicBezTo>
                    <a:pt x="34" y="48"/>
                    <a:pt x="24" y="60"/>
                    <a:pt x="12" y="65"/>
                  </a:cubicBezTo>
                  <a:cubicBezTo>
                    <a:pt x="26" y="65"/>
                    <a:pt x="26" y="65"/>
                    <a:pt x="26" y="65"/>
                  </a:cubicBezTo>
                  <a:cubicBezTo>
                    <a:pt x="28" y="65"/>
                    <a:pt x="30" y="67"/>
                    <a:pt x="30" y="69"/>
                  </a:cubicBezTo>
                  <a:cubicBezTo>
                    <a:pt x="30" y="72"/>
                    <a:pt x="28" y="74"/>
                    <a:pt x="26" y="74"/>
                  </a:cubicBezTo>
                  <a:cubicBezTo>
                    <a:pt x="26" y="74"/>
                    <a:pt x="26" y="74"/>
                    <a:pt x="26" y="74"/>
                  </a:cubicBezTo>
                  <a:cubicBezTo>
                    <a:pt x="28" y="74"/>
                    <a:pt x="30" y="72"/>
                    <a:pt x="30" y="69"/>
                  </a:cubicBezTo>
                  <a:cubicBezTo>
                    <a:pt x="30" y="67"/>
                    <a:pt x="28" y="65"/>
                    <a:pt x="26" y="65"/>
                  </a:cubicBezTo>
                  <a:cubicBezTo>
                    <a:pt x="12" y="65"/>
                    <a:pt x="12" y="65"/>
                    <a:pt x="12" y="65"/>
                  </a:cubicBezTo>
                  <a:cubicBezTo>
                    <a:pt x="24" y="60"/>
                    <a:pt x="34" y="48"/>
                    <a:pt x="34" y="33"/>
                  </a:cubicBezTo>
                  <a:cubicBezTo>
                    <a:pt x="34" y="18"/>
                    <a:pt x="23" y="4"/>
                    <a:pt x="9" y="0"/>
                  </a:cubicBezTo>
                  <a:moveTo>
                    <a:pt x="9" y="0"/>
                  </a:moveTo>
                  <a:cubicBezTo>
                    <a:pt x="9" y="0"/>
                    <a:pt x="9" y="0"/>
                    <a:pt x="9" y="0"/>
                  </a:cubicBezTo>
                  <a:cubicBezTo>
                    <a:pt x="9" y="0"/>
                    <a:pt x="9" y="0"/>
                    <a:pt x="9" y="0"/>
                  </a:cubicBezTo>
                </a:path>
              </a:pathLst>
            </a:custGeom>
            <a:solidFill>
              <a:srgbClr val="B7BE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59">
              <a:extLst>
                <a:ext uri="{FF2B5EF4-FFF2-40B4-BE49-F238E27FC236}">
                  <a16:creationId xmlns:a16="http://schemas.microsoft.com/office/drawing/2014/main" id="{98B55F65-50C3-2A45-9DD7-198403284C07}"/>
                </a:ext>
              </a:extLst>
            </p:cNvPr>
            <p:cNvSpPr>
              <a:spLocks/>
            </p:cNvSpPr>
            <p:nvPr/>
          </p:nvSpPr>
          <p:spPr bwMode="auto">
            <a:xfrm>
              <a:off x="4879976" y="4832350"/>
              <a:ext cx="400050" cy="131763"/>
            </a:xfrm>
            <a:custGeom>
              <a:avLst/>
              <a:gdLst>
                <a:gd name="T0" fmla="*/ 0 w 64"/>
                <a:gd name="T1" fmla="*/ 0 h 21"/>
                <a:gd name="T2" fmla="*/ 0 w 64"/>
                <a:gd name="T3" fmla="*/ 21 h 21"/>
                <a:gd name="T4" fmla="*/ 64 w 64"/>
                <a:gd name="T5" fmla="*/ 21 h 21"/>
                <a:gd name="T6" fmla="*/ 64 w 64"/>
                <a:gd name="T7" fmla="*/ 21 h 21"/>
                <a:gd name="T8" fmla="*/ 64 w 64"/>
                <a:gd name="T9" fmla="*/ 9 h 21"/>
                <a:gd name="T10" fmla="*/ 64 w 64"/>
                <a:gd name="T11" fmla="*/ 5 h 21"/>
                <a:gd name="T12" fmla="*/ 59 w 64"/>
                <a:gd name="T13" fmla="*/ 0 h 21"/>
                <a:gd name="T14" fmla="*/ 57 w 64"/>
                <a:gd name="T15" fmla="*/ 0 h 21"/>
                <a:gd name="T16" fmla="*/ 57 w 64"/>
                <a:gd name="T17" fmla="*/ 0 h 21"/>
                <a:gd name="T18" fmla="*/ 50 w 64"/>
                <a:gd name="T19" fmla="*/ 0 h 21"/>
                <a:gd name="T20" fmla="*/ 40 w 64"/>
                <a:gd name="T21" fmla="*/ 0 h 21"/>
                <a:gd name="T22" fmla="*/ 40 w 64"/>
                <a:gd name="T23" fmla="*/ 0 h 21"/>
                <a:gd name="T24" fmla="*/ 39 w 64"/>
                <a:gd name="T25" fmla="*/ 0 h 21"/>
                <a:gd name="T26" fmla="*/ 0 w 6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1">
                  <a:moveTo>
                    <a:pt x="0" y="0"/>
                  </a:moveTo>
                  <a:cubicBezTo>
                    <a:pt x="0" y="21"/>
                    <a:pt x="0" y="21"/>
                    <a:pt x="0" y="21"/>
                  </a:cubicBezTo>
                  <a:cubicBezTo>
                    <a:pt x="64" y="21"/>
                    <a:pt x="64" y="21"/>
                    <a:pt x="64" y="21"/>
                  </a:cubicBezTo>
                  <a:cubicBezTo>
                    <a:pt x="64" y="21"/>
                    <a:pt x="64" y="21"/>
                    <a:pt x="64" y="21"/>
                  </a:cubicBezTo>
                  <a:cubicBezTo>
                    <a:pt x="64" y="9"/>
                    <a:pt x="64" y="9"/>
                    <a:pt x="64" y="9"/>
                  </a:cubicBezTo>
                  <a:cubicBezTo>
                    <a:pt x="64" y="5"/>
                    <a:pt x="64" y="5"/>
                    <a:pt x="64" y="5"/>
                  </a:cubicBezTo>
                  <a:cubicBezTo>
                    <a:pt x="64" y="3"/>
                    <a:pt x="62" y="1"/>
                    <a:pt x="59" y="0"/>
                  </a:cubicBezTo>
                  <a:cubicBezTo>
                    <a:pt x="59" y="0"/>
                    <a:pt x="58" y="0"/>
                    <a:pt x="57" y="0"/>
                  </a:cubicBezTo>
                  <a:cubicBezTo>
                    <a:pt x="57" y="0"/>
                    <a:pt x="57" y="0"/>
                    <a:pt x="57" y="0"/>
                  </a:cubicBezTo>
                  <a:cubicBezTo>
                    <a:pt x="50" y="0"/>
                    <a:pt x="50" y="0"/>
                    <a:pt x="50" y="0"/>
                  </a:cubicBezTo>
                  <a:cubicBezTo>
                    <a:pt x="40" y="0"/>
                    <a:pt x="40" y="0"/>
                    <a:pt x="40" y="0"/>
                  </a:cubicBezTo>
                  <a:cubicBezTo>
                    <a:pt x="40" y="0"/>
                    <a:pt x="40" y="0"/>
                    <a:pt x="40" y="0"/>
                  </a:cubicBezTo>
                  <a:cubicBezTo>
                    <a:pt x="39" y="0"/>
                    <a:pt x="39" y="0"/>
                    <a:pt x="39" y="0"/>
                  </a:cubicBezTo>
                  <a:cubicBezTo>
                    <a:pt x="0" y="0"/>
                    <a:pt x="0" y="0"/>
                    <a:pt x="0" y="0"/>
                  </a:cubicBezTo>
                </a:path>
              </a:pathLst>
            </a:custGeom>
            <a:solidFill>
              <a:srgbClr val="55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60">
              <a:extLst>
                <a:ext uri="{FF2B5EF4-FFF2-40B4-BE49-F238E27FC236}">
                  <a16:creationId xmlns:a16="http://schemas.microsoft.com/office/drawing/2014/main" id="{8A501DA9-A846-794D-8FFF-8A57C176F667}"/>
                </a:ext>
              </a:extLst>
            </p:cNvPr>
            <p:cNvSpPr>
              <a:spLocks/>
            </p:cNvSpPr>
            <p:nvPr/>
          </p:nvSpPr>
          <p:spPr bwMode="auto">
            <a:xfrm>
              <a:off x="4879976" y="4964113"/>
              <a:ext cx="468313" cy="119063"/>
            </a:xfrm>
            <a:custGeom>
              <a:avLst/>
              <a:gdLst>
                <a:gd name="T0" fmla="*/ 0 w 75"/>
                <a:gd name="T1" fmla="*/ 0 h 19"/>
                <a:gd name="T2" fmla="*/ 0 w 75"/>
                <a:gd name="T3" fmla="*/ 19 h 19"/>
                <a:gd name="T4" fmla="*/ 67 w 75"/>
                <a:gd name="T5" fmla="*/ 19 h 19"/>
                <a:gd name="T6" fmla="*/ 75 w 75"/>
                <a:gd name="T7" fmla="*/ 15 h 19"/>
                <a:gd name="T8" fmla="*/ 75 w 75"/>
                <a:gd name="T9" fmla="*/ 5 h 19"/>
                <a:gd name="T10" fmla="*/ 67 w 75"/>
                <a:gd name="T11" fmla="*/ 0 h 19"/>
                <a:gd name="T12" fmla="*/ 64 w 75"/>
                <a:gd name="T13" fmla="*/ 0 h 19"/>
                <a:gd name="T14" fmla="*/ 0 w 75"/>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9">
                  <a:moveTo>
                    <a:pt x="0" y="0"/>
                  </a:moveTo>
                  <a:cubicBezTo>
                    <a:pt x="0" y="19"/>
                    <a:pt x="0" y="19"/>
                    <a:pt x="0" y="19"/>
                  </a:cubicBezTo>
                  <a:cubicBezTo>
                    <a:pt x="67" y="19"/>
                    <a:pt x="67" y="19"/>
                    <a:pt x="67" y="19"/>
                  </a:cubicBezTo>
                  <a:cubicBezTo>
                    <a:pt x="71" y="19"/>
                    <a:pt x="74" y="17"/>
                    <a:pt x="75" y="15"/>
                  </a:cubicBezTo>
                  <a:cubicBezTo>
                    <a:pt x="75" y="5"/>
                    <a:pt x="75" y="5"/>
                    <a:pt x="75" y="5"/>
                  </a:cubicBezTo>
                  <a:cubicBezTo>
                    <a:pt x="75" y="2"/>
                    <a:pt x="71" y="0"/>
                    <a:pt x="67" y="0"/>
                  </a:cubicBezTo>
                  <a:cubicBezTo>
                    <a:pt x="64" y="0"/>
                    <a:pt x="64" y="0"/>
                    <a:pt x="64" y="0"/>
                  </a:cubicBezTo>
                  <a:cubicBezTo>
                    <a:pt x="0" y="0"/>
                    <a:pt x="0" y="0"/>
                    <a:pt x="0" y="0"/>
                  </a:cubicBezTo>
                </a:path>
              </a:pathLst>
            </a:custGeom>
            <a:solidFill>
              <a:srgbClr val="55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61">
              <a:extLst>
                <a:ext uri="{FF2B5EF4-FFF2-40B4-BE49-F238E27FC236}">
                  <a16:creationId xmlns:a16="http://schemas.microsoft.com/office/drawing/2014/main" id="{04D32AFF-B43C-A34C-9588-3188C469B418}"/>
                </a:ext>
              </a:extLst>
            </p:cNvPr>
            <p:cNvSpPr>
              <a:spLocks/>
            </p:cNvSpPr>
            <p:nvPr/>
          </p:nvSpPr>
          <p:spPr bwMode="auto">
            <a:xfrm>
              <a:off x="4879976" y="4219575"/>
              <a:ext cx="187325" cy="57150"/>
            </a:xfrm>
            <a:custGeom>
              <a:avLst/>
              <a:gdLst>
                <a:gd name="T0" fmla="*/ 12 w 30"/>
                <a:gd name="T1" fmla="*/ 0 h 9"/>
                <a:gd name="T2" fmla="*/ 0 w 30"/>
                <a:gd name="T3" fmla="*/ 2 h 9"/>
                <a:gd name="T4" fmla="*/ 0 w 30"/>
                <a:gd name="T5" fmla="*/ 9 h 9"/>
                <a:gd name="T6" fmla="*/ 6 w 30"/>
                <a:gd name="T7" fmla="*/ 9 h 9"/>
                <a:gd name="T8" fmla="*/ 13 w 30"/>
                <a:gd name="T9" fmla="*/ 9 h 9"/>
                <a:gd name="T10" fmla="*/ 13 w 30"/>
                <a:gd name="T11" fmla="*/ 9 h 9"/>
                <a:gd name="T12" fmla="*/ 26 w 30"/>
                <a:gd name="T13" fmla="*/ 9 h 9"/>
                <a:gd name="T14" fmla="*/ 30 w 30"/>
                <a:gd name="T15" fmla="*/ 4 h 9"/>
                <a:gd name="T16" fmla="*/ 26 w 30"/>
                <a:gd name="T17" fmla="*/ 0 h 9"/>
                <a:gd name="T18" fmla="*/ 12 w 30"/>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
                  <a:moveTo>
                    <a:pt x="12" y="0"/>
                  </a:moveTo>
                  <a:cubicBezTo>
                    <a:pt x="8" y="1"/>
                    <a:pt x="4" y="2"/>
                    <a:pt x="0" y="2"/>
                  </a:cubicBezTo>
                  <a:cubicBezTo>
                    <a:pt x="0" y="9"/>
                    <a:pt x="0" y="9"/>
                    <a:pt x="0" y="9"/>
                  </a:cubicBezTo>
                  <a:cubicBezTo>
                    <a:pt x="6" y="9"/>
                    <a:pt x="6" y="9"/>
                    <a:pt x="6" y="9"/>
                  </a:cubicBezTo>
                  <a:cubicBezTo>
                    <a:pt x="13" y="9"/>
                    <a:pt x="13" y="9"/>
                    <a:pt x="13" y="9"/>
                  </a:cubicBezTo>
                  <a:cubicBezTo>
                    <a:pt x="13" y="9"/>
                    <a:pt x="13" y="9"/>
                    <a:pt x="13" y="9"/>
                  </a:cubicBezTo>
                  <a:cubicBezTo>
                    <a:pt x="26" y="9"/>
                    <a:pt x="26" y="9"/>
                    <a:pt x="26" y="9"/>
                  </a:cubicBezTo>
                  <a:cubicBezTo>
                    <a:pt x="28" y="9"/>
                    <a:pt x="30" y="7"/>
                    <a:pt x="30" y="4"/>
                  </a:cubicBezTo>
                  <a:cubicBezTo>
                    <a:pt x="30" y="2"/>
                    <a:pt x="28" y="0"/>
                    <a:pt x="26" y="0"/>
                  </a:cubicBezTo>
                  <a:cubicBezTo>
                    <a:pt x="12" y="0"/>
                    <a:pt x="12" y="0"/>
                    <a:pt x="12" y="0"/>
                  </a:cubicBezTo>
                </a:path>
              </a:pathLst>
            </a:custGeom>
            <a:solidFill>
              <a:srgbClr val="55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62">
              <a:extLst>
                <a:ext uri="{FF2B5EF4-FFF2-40B4-BE49-F238E27FC236}">
                  <a16:creationId xmlns:a16="http://schemas.microsoft.com/office/drawing/2014/main" id="{28992B78-99CE-9347-A56E-1FD1EEE3D543}"/>
                </a:ext>
              </a:extLst>
            </p:cNvPr>
            <p:cNvSpPr>
              <a:spLocks noEditPoints="1"/>
            </p:cNvSpPr>
            <p:nvPr/>
          </p:nvSpPr>
          <p:spPr bwMode="auto">
            <a:xfrm>
              <a:off x="4879976" y="4276725"/>
              <a:ext cx="250825" cy="555625"/>
            </a:xfrm>
            <a:custGeom>
              <a:avLst/>
              <a:gdLst>
                <a:gd name="T0" fmla="*/ 13 w 40"/>
                <a:gd name="T1" fmla="*/ 0 h 89"/>
                <a:gd name="T2" fmla="*/ 0 w 40"/>
                <a:gd name="T3" fmla="*/ 7 h 89"/>
                <a:gd name="T4" fmla="*/ 0 w 40"/>
                <a:gd name="T5" fmla="*/ 89 h 89"/>
                <a:gd name="T6" fmla="*/ 39 w 40"/>
                <a:gd name="T7" fmla="*/ 89 h 89"/>
                <a:gd name="T8" fmla="*/ 40 w 40"/>
                <a:gd name="T9" fmla="*/ 89 h 89"/>
                <a:gd name="T10" fmla="*/ 40 w 40"/>
                <a:gd name="T11" fmla="*/ 88 h 89"/>
                <a:gd name="T12" fmla="*/ 15 w 40"/>
                <a:gd name="T13" fmla="*/ 0 h 89"/>
                <a:gd name="T14" fmla="*/ 13 w 40"/>
                <a:gd name="T15" fmla="*/ 0 h 89"/>
                <a:gd name="T16" fmla="*/ 0 w 40"/>
                <a:gd name="T17" fmla="*/ 0 h 89"/>
                <a:gd name="T18" fmla="*/ 0 w 40"/>
                <a:gd name="T19" fmla="*/ 0 h 89"/>
                <a:gd name="T20" fmla="*/ 5 w 40"/>
                <a:gd name="T21" fmla="*/ 0 h 89"/>
                <a:gd name="T22" fmla="*/ 0 w 40"/>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89">
                  <a:moveTo>
                    <a:pt x="13" y="0"/>
                  </a:moveTo>
                  <a:cubicBezTo>
                    <a:pt x="0" y="7"/>
                    <a:pt x="0" y="7"/>
                    <a:pt x="0" y="7"/>
                  </a:cubicBezTo>
                  <a:cubicBezTo>
                    <a:pt x="0" y="89"/>
                    <a:pt x="0" y="89"/>
                    <a:pt x="0" y="89"/>
                  </a:cubicBezTo>
                  <a:cubicBezTo>
                    <a:pt x="39" y="89"/>
                    <a:pt x="39" y="89"/>
                    <a:pt x="39" y="89"/>
                  </a:cubicBezTo>
                  <a:cubicBezTo>
                    <a:pt x="40" y="89"/>
                    <a:pt x="40" y="89"/>
                    <a:pt x="40" y="89"/>
                  </a:cubicBezTo>
                  <a:cubicBezTo>
                    <a:pt x="40" y="88"/>
                    <a:pt x="40" y="88"/>
                    <a:pt x="40" y="88"/>
                  </a:cubicBezTo>
                  <a:cubicBezTo>
                    <a:pt x="29" y="71"/>
                    <a:pt x="17" y="54"/>
                    <a:pt x="15" y="0"/>
                  </a:cubicBezTo>
                  <a:cubicBezTo>
                    <a:pt x="13" y="0"/>
                    <a:pt x="13" y="0"/>
                    <a:pt x="13" y="0"/>
                  </a:cubicBezTo>
                  <a:moveTo>
                    <a:pt x="0" y="0"/>
                  </a:moveTo>
                  <a:cubicBezTo>
                    <a:pt x="0" y="0"/>
                    <a:pt x="0" y="0"/>
                    <a:pt x="0" y="0"/>
                  </a:cubicBezTo>
                  <a:cubicBezTo>
                    <a:pt x="5" y="0"/>
                    <a:pt x="5" y="0"/>
                    <a:pt x="5" y="0"/>
                  </a:cubicBezTo>
                  <a:cubicBezTo>
                    <a:pt x="0" y="0"/>
                    <a:pt x="0" y="0"/>
                    <a:pt x="0" y="0"/>
                  </a:cubicBezTo>
                </a:path>
              </a:pathLst>
            </a:custGeom>
            <a:solidFill>
              <a:srgbClr val="55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63">
              <a:extLst>
                <a:ext uri="{FF2B5EF4-FFF2-40B4-BE49-F238E27FC236}">
                  <a16:creationId xmlns:a16="http://schemas.microsoft.com/office/drawing/2014/main" id="{248BA754-762B-D347-92E9-04B1D1CF673B}"/>
                </a:ext>
              </a:extLst>
            </p:cNvPr>
            <p:cNvSpPr>
              <a:spLocks/>
            </p:cNvSpPr>
            <p:nvPr/>
          </p:nvSpPr>
          <p:spPr bwMode="auto">
            <a:xfrm>
              <a:off x="4879976" y="3806825"/>
              <a:ext cx="212725" cy="425450"/>
            </a:xfrm>
            <a:custGeom>
              <a:avLst/>
              <a:gdLst>
                <a:gd name="T0" fmla="*/ 0 w 34"/>
                <a:gd name="T1" fmla="*/ 0 h 68"/>
                <a:gd name="T2" fmla="*/ 0 w 34"/>
                <a:gd name="T3" fmla="*/ 68 h 68"/>
                <a:gd name="T4" fmla="*/ 12 w 34"/>
                <a:gd name="T5" fmla="*/ 66 h 68"/>
                <a:gd name="T6" fmla="*/ 34 w 34"/>
                <a:gd name="T7" fmla="*/ 34 h 68"/>
                <a:gd name="T8" fmla="*/ 9 w 34"/>
                <a:gd name="T9" fmla="*/ 1 h 68"/>
                <a:gd name="T10" fmla="*/ 9 w 34"/>
                <a:gd name="T11" fmla="*/ 1 h 68"/>
                <a:gd name="T12" fmla="*/ 9 w 34"/>
                <a:gd name="T13" fmla="*/ 1 h 68"/>
                <a:gd name="T14" fmla="*/ 0 w 34"/>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8">
                  <a:moveTo>
                    <a:pt x="0" y="0"/>
                  </a:moveTo>
                  <a:cubicBezTo>
                    <a:pt x="0" y="68"/>
                    <a:pt x="0" y="68"/>
                    <a:pt x="0" y="68"/>
                  </a:cubicBezTo>
                  <a:cubicBezTo>
                    <a:pt x="4" y="68"/>
                    <a:pt x="8" y="67"/>
                    <a:pt x="12" y="66"/>
                  </a:cubicBezTo>
                  <a:cubicBezTo>
                    <a:pt x="24" y="61"/>
                    <a:pt x="34" y="49"/>
                    <a:pt x="34" y="34"/>
                  </a:cubicBezTo>
                  <a:cubicBezTo>
                    <a:pt x="34" y="19"/>
                    <a:pt x="23" y="5"/>
                    <a:pt x="9" y="1"/>
                  </a:cubicBezTo>
                  <a:cubicBezTo>
                    <a:pt x="9" y="1"/>
                    <a:pt x="9" y="1"/>
                    <a:pt x="9" y="1"/>
                  </a:cubicBezTo>
                  <a:cubicBezTo>
                    <a:pt x="9" y="1"/>
                    <a:pt x="9" y="1"/>
                    <a:pt x="9" y="1"/>
                  </a:cubicBezTo>
                  <a:cubicBezTo>
                    <a:pt x="6" y="1"/>
                    <a:pt x="3" y="0"/>
                    <a:pt x="0" y="0"/>
                  </a:cubicBezTo>
                </a:path>
              </a:pathLst>
            </a:custGeom>
            <a:solidFill>
              <a:srgbClr val="55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64">
              <a:extLst>
                <a:ext uri="{FF2B5EF4-FFF2-40B4-BE49-F238E27FC236}">
                  <a16:creationId xmlns:a16="http://schemas.microsoft.com/office/drawing/2014/main" id="{6186E890-3D85-8041-8A1E-09766B11768E}"/>
                </a:ext>
              </a:extLst>
            </p:cNvPr>
            <p:cNvSpPr>
              <a:spLocks noEditPoints="1"/>
            </p:cNvSpPr>
            <p:nvPr/>
          </p:nvSpPr>
          <p:spPr bwMode="auto">
            <a:xfrm>
              <a:off x="8750301" y="3844925"/>
              <a:ext cx="468313" cy="1244600"/>
            </a:xfrm>
            <a:custGeom>
              <a:avLst/>
              <a:gdLst>
                <a:gd name="T0" fmla="*/ 10 w 75"/>
                <a:gd name="T1" fmla="*/ 75 h 199"/>
                <a:gd name="T2" fmla="*/ 10 w 75"/>
                <a:gd name="T3" fmla="*/ 75 h 199"/>
                <a:gd name="T4" fmla="*/ 15 w 75"/>
                <a:gd name="T5" fmla="*/ 75 h 199"/>
                <a:gd name="T6" fmla="*/ 40 w 75"/>
                <a:gd name="T7" fmla="*/ 163 h 199"/>
                <a:gd name="T8" fmla="*/ 40 w 75"/>
                <a:gd name="T9" fmla="*/ 164 h 199"/>
                <a:gd name="T10" fmla="*/ 57 w 75"/>
                <a:gd name="T11" fmla="*/ 164 h 199"/>
                <a:gd name="T12" fmla="*/ 57 w 75"/>
                <a:gd name="T13" fmla="*/ 164 h 199"/>
                <a:gd name="T14" fmla="*/ 59 w 75"/>
                <a:gd name="T15" fmla="*/ 164 h 199"/>
                <a:gd name="T16" fmla="*/ 63 w 75"/>
                <a:gd name="T17" fmla="*/ 169 h 199"/>
                <a:gd name="T18" fmla="*/ 63 w 75"/>
                <a:gd name="T19" fmla="*/ 173 h 199"/>
                <a:gd name="T20" fmla="*/ 63 w 75"/>
                <a:gd name="T21" fmla="*/ 185 h 199"/>
                <a:gd name="T22" fmla="*/ 63 w 75"/>
                <a:gd name="T23" fmla="*/ 185 h 199"/>
                <a:gd name="T24" fmla="*/ 67 w 75"/>
                <a:gd name="T25" fmla="*/ 185 h 199"/>
                <a:gd name="T26" fmla="*/ 74 w 75"/>
                <a:gd name="T27" fmla="*/ 190 h 199"/>
                <a:gd name="T28" fmla="*/ 74 w 75"/>
                <a:gd name="T29" fmla="*/ 199 h 199"/>
                <a:gd name="T30" fmla="*/ 75 w 75"/>
                <a:gd name="T31" fmla="*/ 198 h 199"/>
                <a:gd name="T32" fmla="*/ 75 w 75"/>
                <a:gd name="T33" fmla="*/ 190 h 199"/>
                <a:gd name="T34" fmla="*/ 67 w 75"/>
                <a:gd name="T35" fmla="*/ 185 h 199"/>
                <a:gd name="T36" fmla="*/ 64 w 75"/>
                <a:gd name="T37" fmla="*/ 185 h 199"/>
                <a:gd name="T38" fmla="*/ 64 w 75"/>
                <a:gd name="T39" fmla="*/ 185 h 199"/>
                <a:gd name="T40" fmla="*/ 64 w 75"/>
                <a:gd name="T41" fmla="*/ 173 h 199"/>
                <a:gd name="T42" fmla="*/ 64 w 75"/>
                <a:gd name="T43" fmla="*/ 169 h 199"/>
                <a:gd name="T44" fmla="*/ 59 w 75"/>
                <a:gd name="T45" fmla="*/ 164 h 199"/>
                <a:gd name="T46" fmla="*/ 57 w 75"/>
                <a:gd name="T47" fmla="*/ 164 h 199"/>
                <a:gd name="T48" fmla="*/ 57 w 75"/>
                <a:gd name="T49" fmla="*/ 164 h 199"/>
                <a:gd name="T50" fmla="*/ 40 w 75"/>
                <a:gd name="T51" fmla="*/ 164 h 199"/>
                <a:gd name="T52" fmla="*/ 40 w 75"/>
                <a:gd name="T53" fmla="*/ 163 h 199"/>
                <a:gd name="T54" fmla="*/ 15 w 75"/>
                <a:gd name="T55" fmla="*/ 75 h 199"/>
                <a:gd name="T56" fmla="*/ 10 w 75"/>
                <a:gd name="T57" fmla="*/ 75 h 199"/>
                <a:gd name="T58" fmla="*/ 0 w 75"/>
                <a:gd name="T59" fmla="*/ 75 h 199"/>
                <a:gd name="T60" fmla="*/ 0 w 75"/>
                <a:gd name="T61" fmla="*/ 75 h 199"/>
                <a:gd name="T62" fmla="*/ 3 w 75"/>
                <a:gd name="T63" fmla="*/ 75 h 199"/>
                <a:gd name="T64" fmla="*/ 6 w 75"/>
                <a:gd name="T65" fmla="*/ 75 h 199"/>
                <a:gd name="T66" fmla="*/ 0 w 75"/>
                <a:gd name="T67" fmla="*/ 75 h 199"/>
                <a:gd name="T68" fmla="*/ 0 w 75"/>
                <a:gd name="T69" fmla="*/ 0 h 199"/>
                <a:gd name="T70" fmla="*/ 0 w 75"/>
                <a:gd name="T71" fmla="*/ 0 h 199"/>
                <a:gd name="T72" fmla="*/ 33 w 75"/>
                <a:gd name="T73" fmla="*/ 34 h 199"/>
                <a:gd name="T74" fmla="*/ 11 w 75"/>
                <a:gd name="T75" fmla="*/ 66 h 199"/>
                <a:gd name="T76" fmla="*/ 25 w 75"/>
                <a:gd name="T77" fmla="*/ 66 h 199"/>
                <a:gd name="T78" fmla="*/ 30 w 75"/>
                <a:gd name="T79" fmla="*/ 70 h 199"/>
                <a:gd name="T80" fmla="*/ 26 w 75"/>
                <a:gd name="T81" fmla="*/ 75 h 199"/>
                <a:gd name="T82" fmla="*/ 30 w 75"/>
                <a:gd name="T83" fmla="*/ 70 h 199"/>
                <a:gd name="T84" fmla="*/ 26 w 75"/>
                <a:gd name="T85" fmla="*/ 66 h 199"/>
                <a:gd name="T86" fmla="*/ 11 w 75"/>
                <a:gd name="T87" fmla="*/ 66 h 199"/>
                <a:gd name="T88" fmla="*/ 33 w 75"/>
                <a:gd name="T89" fmla="*/ 34 h 199"/>
                <a:gd name="T90" fmla="*/ 0 w 75"/>
                <a:gd name="T9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199">
                  <a:moveTo>
                    <a:pt x="10" y="75"/>
                  </a:moveTo>
                  <a:cubicBezTo>
                    <a:pt x="10" y="75"/>
                    <a:pt x="10" y="75"/>
                    <a:pt x="10" y="75"/>
                  </a:cubicBezTo>
                  <a:cubicBezTo>
                    <a:pt x="15" y="75"/>
                    <a:pt x="15" y="75"/>
                    <a:pt x="15" y="75"/>
                  </a:cubicBezTo>
                  <a:cubicBezTo>
                    <a:pt x="16" y="129"/>
                    <a:pt x="29" y="146"/>
                    <a:pt x="40" y="163"/>
                  </a:cubicBezTo>
                  <a:cubicBezTo>
                    <a:pt x="40" y="164"/>
                    <a:pt x="40" y="164"/>
                    <a:pt x="40" y="164"/>
                  </a:cubicBezTo>
                  <a:cubicBezTo>
                    <a:pt x="57" y="164"/>
                    <a:pt x="57" y="164"/>
                    <a:pt x="57" y="164"/>
                  </a:cubicBezTo>
                  <a:cubicBezTo>
                    <a:pt x="57" y="164"/>
                    <a:pt x="57" y="164"/>
                    <a:pt x="57" y="164"/>
                  </a:cubicBezTo>
                  <a:cubicBezTo>
                    <a:pt x="58" y="164"/>
                    <a:pt x="58" y="164"/>
                    <a:pt x="59" y="164"/>
                  </a:cubicBezTo>
                  <a:cubicBezTo>
                    <a:pt x="62" y="165"/>
                    <a:pt x="63" y="167"/>
                    <a:pt x="63" y="169"/>
                  </a:cubicBezTo>
                  <a:cubicBezTo>
                    <a:pt x="63" y="173"/>
                    <a:pt x="63" y="173"/>
                    <a:pt x="63" y="173"/>
                  </a:cubicBezTo>
                  <a:cubicBezTo>
                    <a:pt x="63" y="185"/>
                    <a:pt x="63" y="185"/>
                    <a:pt x="63" y="185"/>
                  </a:cubicBezTo>
                  <a:cubicBezTo>
                    <a:pt x="63" y="185"/>
                    <a:pt x="63" y="185"/>
                    <a:pt x="63" y="185"/>
                  </a:cubicBezTo>
                  <a:cubicBezTo>
                    <a:pt x="67" y="185"/>
                    <a:pt x="67" y="185"/>
                    <a:pt x="67" y="185"/>
                  </a:cubicBezTo>
                  <a:cubicBezTo>
                    <a:pt x="71" y="185"/>
                    <a:pt x="74" y="187"/>
                    <a:pt x="74" y="190"/>
                  </a:cubicBezTo>
                  <a:cubicBezTo>
                    <a:pt x="74" y="199"/>
                    <a:pt x="74" y="199"/>
                    <a:pt x="74" y="199"/>
                  </a:cubicBezTo>
                  <a:cubicBezTo>
                    <a:pt x="75" y="198"/>
                    <a:pt x="75" y="198"/>
                    <a:pt x="75" y="198"/>
                  </a:cubicBezTo>
                  <a:cubicBezTo>
                    <a:pt x="75" y="190"/>
                    <a:pt x="75" y="190"/>
                    <a:pt x="75" y="190"/>
                  </a:cubicBezTo>
                  <a:cubicBezTo>
                    <a:pt x="75" y="187"/>
                    <a:pt x="71" y="185"/>
                    <a:pt x="67" y="185"/>
                  </a:cubicBezTo>
                  <a:cubicBezTo>
                    <a:pt x="64" y="185"/>
                    <a:pt x="64" y="185"/>
                    <a:pt x="64" y="185"/>
                  </a:cubicBezTo>
                  <a:cubicBezTo>
                    <a:pt x="64" y="185"/>
                    <a:pt x="64" y="185"/>
                    <a:pt x="64" y="185"/>
                  </a:cubicBezTo>
                  <a:cubicBezTo>
                    <a:pt x="64" y="173"/>
                    <a:pt x="64" y="173"/>
                    <a:pt x="64" y="173"/>
                  </a:cubicBezTo>
                  <a:cubicBezTo>
                    <a:pt x="64" y="169"/>
                    <a:pt x="64" y="169"/>
                    <a:pt x="64" y="169"/>
                  </a:cubicBezTo>
                  <a:cubicBezTo>
                    <a:pt x="64" y="167"/>
                    <a:pt x="62" y="165"/>
                    <a:pt x="59" y="164"/>
                  </a:cubicBezTo>
                  <a:cubicBezTo>
                    <a:pt x="59" y="164"/>
                    <a:pt x="58" y="164"/>
                    <a:pt x="57" y="164"/>
                  </a:cubicBezTo>
                  <a:cubicBezTo>
                    <a:pt x="57" y="164"/>
                    <a:pt x="57" y="164"/>
                    <a:pt x="57" y="164"/>
                  </a:cubicBezTo>
                  <a:cubicBezTo>
                    <a:pt x="40" y="164"/>
                    <a:pt x="40" y="164"/>
                    <a:pt x="40" y="164"/>
                  </a:cubicBezTo>
                  <a:cubicBezTo>
                    <a:pt x="40" y="163"/>
                    <a:pt x="40" y="163"/>
                    <a:pt x="40" y="163"/>
                  </a:cubicBezTo>
                  <a:cubicBezTo>
                    <a:pt x="29" y="146"/>
                    <a:pt x="16" y="129"/>
                    <a:pt x="15" y="75"/>
                  </a:cubicBezTo>
                  <a:cubicBezTo>
                    <a:pt x="10" y="75"/>
                    <a:pt x="10" y="75"/>
                    <a:pt x="10" y="75"/>
                  </a:cubicBezTo>
                  <a:moveTo>
                    <a:pt x="0" y="75"/>
                  </a:moveTo>
                  <a:cubicBezTo>
                    <a:pt x="0" y="75"/>
                    <a:pt x="0" y="75"/>
                    <a:pt x="0" y="75"/>
                  </a:cubicBezTo>
                  <a:cubicBezTo>
                    <a:pt x="3" y="75"/>
                    <a:pt x="3" y="75"/>
                    <a:pt x="3" y="75"/>
                  </a:cubicBezTo>
                  <a:cubicBezTo>
                    <a:pt x="6" y="75"/>
                    <a:pt x="6" y="75"/>
                    <a:pt x="6" y="75"/>
                  </a:cubicBezTo>
                  <a:cubicBezTo>
                    <a:pt x="0" y="75"/>
                    <a:pt x="0" y="75"/>
                    <a:pt x="0" y="75"/>
                  </a:cubicBezTo>
                  <a:moveTo>
                    <a:pt x="0" y="0"/>
                  </a:moveTo>
                  <a:cubicBezTo>
                    <a:pt x="0" y="0"/>
                    <a:pt x="0" y="0"/>
                    <a:pt x="0" y="0"/>
                  </a:cubicBezTo>
                  <a:cubicBezTo>
                    <a:pt x="18" y="0"/>
                    <a:pt x="33" y="15"/>
                    <a:pt x="33" y="34"/>
                  </a:cubicBezTo>
                  <a:cubicBezTo>
                    <a:pt x="33" y="48"/>
                    <a:pt x="24" y="61"/>
                    <a:pt x="11" y="66"/>
                  </a:cubicBezTo>
                  <a:cubicBezTo>
                    <a:pt x="25" y="66"/>
                    <a:pt x="25" y="66"/>
                    <a:pt x="25" y="66"/>
                  </a:cubicBezTo>
                  <a:cubicBezTo>
                    <a:pt x="28" y="66"/>
                    <a:pt x="30" y="68"/>
                    <a:pt x="30" y="70"/>
                  </a:cubicBezTo>
                  <a:cubicBezTo>
                    <a:pt x="30" y="72"/>
                    <a:pt x="28" y="74"/>
                    <a:pt x="26" y="75"/>
                  </a:cubicBezTo>
                  <a:cubicBezTo>
                    <a:pt x="28" y="74"/>
                    <a:pt x="30" y="73"/>
                    <a:pt x="30" y="70"/>
                  </a:cubicBezTo>
                  <a:cubicBezTo>
                    <a:pt x="30" y="68"/>
                    <a:pt x="28" y="66"/>
                    <a:pt x="26" y="66"/>
                  </a:cubicBezTo>
                  <a:cubicBezTo>
                    <a:pt x="11" y="66"/>
                    <a:pt x="11" y="66"/>
                    <a:pt x="11" y="66"/>
                  </a:cubicBezTo>
                  <a:cubicBezTo>
                    <a:pt x="24" y="61"/>
                    <a:pt x="33" y="48"/>
                    <a:pt x="33" y="34"/>
                  </a:cubicBezTo>
                  <a:cubicBezTo>
                    <a:pt x="33" y="15"/>
                    <a:pt x="19" y="0"/>
                    <a:pt x="0" y="0"/>
                  </a:cubicBezTo>
                </a:path>
              </a:pathLst>
            </a:custGeom>
            <a:solidFill>
              <a:srgbClr val="B7BE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65">
              <a:extLst>
                <a:ext uri="{FF2B5EF4-FFF2-40B4-BE49-F238E27FC236}">
                  <a16:creationId xmlns:a16="http://schemas.microsoft.com/office/drawing/2014/main" id="{061FA145-7473-6549-8675-7EA1EFFDADE6}"/>
                </a:ext>
              </a:extLst>
            </p:cNvPr>
            <p:cNvSpPr>
              <a:spLocks/>
            </p:cNvSpPr>
            <p:nvPr/>
          </p:nvSpPr>
          <p:spPr bwMode="auto">
            <a:xfrm>
              <a:off x="8750301" y="4870450"/>
              <a:ext cx="393700" cy="130175"/>
            </a:xfrm>
            <a:custGeom>
              <a:avLst/>
              <a:gdLst>
                <a:gd name="T0" fmla="*/ 0 w 63"/>
                <a:gd name="T1" fmla="*/ 0 h 21"/>
                <a:gd name="T2" fmla="*/ 0 w 63"/>
                <a:gd name="T3" fmla="*/ 21 h 21"/>
                <a:gd name="T4" fmla="*/ 63 w 63"/>
                <a:gd name="T5" fmla="*/ 21 h 21"/>
                <a:gd name="T6" fmla="*/ 63 w 63"/>
                <a:gd name="T7" fmla="*/ 21 h 21"/>
                <a:gd name="T8" fmla="*/ 63 w 63"/>
                <a:gd name="T9" fmla="*/ 9 h 21"/>
                <a:gd name="T10" fmla="*/ 63 w 63"/>
                <a:gd name="T11" fmla="*/ 5 h 21"/>
                <a:gd name="T12" fmla="*/ 59 w 63"/>
                <a:gd name="T13" fmla="*/ 0 h 21"/>
                <a:gd name="T14" fmla="*/ 57 w 63"/>
                <a:gd name="T15" fmla="*/ 0 h 21"/>
                <a:gd name="T16" fmla="*/ 57 w 63"/>
                <a:gd name="T17" fmla="*/ 0 h 21"/>
                <a:gd name="T18" fmla="*/ 40 w 63"/>
                <a:gd name="T19" fmla="*/ 0 h 21"/>
                <a:gd name="T20" fmla="*/ 40 w 63"/>
                <a:gd name="T21" fmla="*/ 0 h 21"/>
                <a:gd name="T22" fmla="*/ 0 w 6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1">
                  <a:moveTo>
                    <a:pt x="0" y="0"/>
                  </a:moveTo>
                  <a:cubicBezTo>
                    <a:pt x="0" y="21"/>
                    <a:pt x="0" y="21"/>
                    <a:pt x="0" y="21"/>
                  </a:cubicBezTo>
                  <a:cubicBezTo>
                    <a:pt x="63" y="21"/>
                    <a:pt x="63" y="21"/>
                    <a:pt x="63" y="21"/>
                  </a:cubicBezTo>
                  <a:cubicBezTo>
                    <a:pt x="63" y="21"/>
                    <a:pt x="63" y="21"/>
                    <a:pt x="63" y="21"/>
                  </a:cubicBezTo>
                  <a:cubicBezTo>
                    <a:pt x="63" y="9"/>
                    <a:pt x="63" y="9"/>
                    <a:pt x="63" y="9"/>
                  </a:cubicBezTo>
                  <a:cubicBezTo>
                    <a:pt x="63" y="5"/>
                    <a:pt x="63" y="5"/>
                    <a:pt x="63" y="5"/>
                  </a:cubicBezTo>
                  <a:cubicBezTo>
                    <a:pt x="63" y="3"/>
                    <a:pt x="62" y="1"/>
                    <a:pt x="59" y="0"/>
                  </a:cubicBezTo>
                  <a:cubicBezTo>
                    <a:pt x="58" y="0"/>
                    <a:pt x="58" y="0"/>
                    <a:pt x="57" y="0"/>
                  </a:cubicBezTo>
                  <a:cubicBezTo>
                    <a:pt x="57" y="0"/>
                    <a:pt x="57" y="0"/>
                    <a:pt x="57" y="0"/>
                  </a:cubicBezTo>
                  <a:cubicBezTo>
                    <a:pt x="40" y="0"/>
                    <a:pt x="40" y="0"/>
                    <a:pt x="40" y="0"/>
                  </a:cubicBezTo>
                  <a:cubicBezTo>
                    <a:pt x="40" y="0"/>
                    <a:pt x="40" y="0"/>
                    <a:pt x="40" y="0"/>
                  </a:cubicBezTo>
                  <a:cubicBezTo>
                    <a:pt x="0" y="0"/>
                    <a:pt x="0" y="0"/>
                    <a:pt x="0" y="0"/>
                  </a:cubicBezTo>
                </a:path>
              </a:pathLst>
            </a:custGeom>
            <a:solidFill>
              <a:srgbClr val="55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66">
              <a:extLst>
                <a:ext uri="{FF2B5EF4-FFF2-40B4-BE49-F238E27FC236}">
                  <a16:creationId xmlns:a16="http://schemas.microsoft.com/office/drawing/2014/main" id="{DC1E0379-0FCA-B442-B2FE-E3A7FAE739AC}"/>
                </a:ext>
              </a:extLst>
            </p:cNvPr>
            <p:cNvSpPr>
              <a:spLocks/>
            </p:cNvSpPr>
            <p:nvPr/>
          </p:nvSpPr>
          <p:spPr bwMode="auto">
            <a:xfrm>
              <a:off x="8750301" y="5000625"/>
              <a:ext cx="461963" cy="112713"/>
            </a:xfrm>
            <a:custGeom>
              <a:avLst/>
              <a:gdLst>
                <a:gd name="T0" fmla="*/ 0 w 74"/>
                <a:gd name="T1" fmla="*/ 0 h 18"/>
                <a:gd name="T2" fmla="*/ 0 w 74"/>
                <a:gd name="T3" fmla="*/ 18 h 18"/>
                <a:gd name="T4" fmla="*/ 67 w 74"/>
                <a:gd name="T5" fmla="*/ 18 h 18"/>
                <a:gd name="T6" fmla="*/ 74 w 74"/>
                <a:gd name="T7" fmla="*/ 14 h 18"/>
                <a:gd name="T8" fmla="*/ 74 w 74"/>
                <a:gd name="T9" fmla="*/ 5 h 18"/>
                <a:gd name="T10" fmla="*/ 67 w 74"/>
                <a:gd name="T11" fmla="*/ 0 h 18"/>
                <a:gd name="T12" fmla="*/ 63 w 74"/>
                <a:gd name="T13" fmla="*/ 0 h 18"/>
                <a:gd name="T14" fmla="*/ 0 w 7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8">
                  <a:moveTo>
                    <a:pt x="0" y="0"/>
                  </a:moveTo>
                  <a:cubicBezTo>
                    <a:pt x="0" y="18"/>
                    <a:pt x="0" y="18"/>
                    <a:pt x="0" y="18"/>
                  </a:cubicBezTo>
                  <a:cubicBezTo>
                    <a:pt x="67" y="18"/>
                    <a:pt x="67" y="18"/>
                    <a:pt x="67" y="18"/>
                  </a:cubicBezTo>
                  <a:cubicBezTo>
                    <a:pt x="71" y="18"/>
                    <a:pt x="74" y="16"/>
                    <a:pt x="74" y="14"/>
                  </a:cubicBezTo>
                  <a:cubicBezTo>
                    <a:pt x="74" y="5"/>
                    <a:pt x="74" y="5"/>
                    <a:pt x="74" y="5"/>
                  </a:cubicBezTo>
                  <a:cubicBezTo>
                    <a:pt x="74" y="2"/>
                    <a:pt x="71" y="0"/>
                    <a:pt x="67" y="0"/>
                  </a:cubicBezTo>
                  <a:cubicBezTo>
                    <a:pt x="63" y="0"/>
                    <a:pt x="63" y="0"/>
                    <a:pt x="63" y="0"/>
                  </a:cubicBezTo>
                  <a:cubicBezTo>
                    <a:pt x="0" y="0"/>
                    <a:pt x="0" y="0"/>
                    <a:pt x="0" y="0"/>
                  </a:cubicBezTo>
                </a:path>
              </a:pathLst>
            </a:custGeom>
            <a:solidFill>
              <a:srgbClr val="55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67">
              <a:extLst>
                <a:ext uri="{FF2B5EF4-FFF2-40B4-BE49-F238E27FC236}">
                  <a16:creationId xmlns:a16="http://schemas.microsoft.com/office/drawing/2014/main" id="{4CE63A27-03F2-234D-9188-FC02ABB7402F}"/>
                </a:ext>
              </a:extLst>
            </p:cNvPr>
            <p:cNvSpPr>
              <a:spLocks/>
            </p:cNvSpPr>
            <p:nvPr/>
          </p:nvSpPr>
          <p:spPr bwMode="auto">
            <a:xfrm>
              <a:off x="8750301" y="4257675"/>
              <a:ext cx="187325" cy="55563"/>
            </a:xfrm>
            <a:custGeom>
              <a:avLst/>
              <a:gdLst>
                <a:gd name="T0" fmla="*/ 11 w 30"/>
                <a:gd name="T1" fmla="*/ 0 h 9"/>
                <a:gd name="T2" fmla="*/ 0 w 30"/>
                <a:gd name="T3" fmla="*/ 2 h 9"/>
                <a:gd name="T4" fmla="*/ 0 w 30"/>
                <a:gd name="T5" fmla="*/ 9 h 9"/>
                <a:gd name="T6" fmla="*/ 6 w 30"/>
                <a:gd name="T7" fmla="*/ 9 h 9"/>
                <a:gd name="T8" fmla="*/ 10 w 30"/>
                <a:gd name="T9" fmla="*/ 9 h 9"/>
                <a:gd name="T10" fmla="*/ 10 w 30"/>
                <a:gd name="T11" fmla="*/ 9 h 9"/>
                <a:gd name="T12" fmla="*/ 15 w 30"/>
                <a:gd name="T13" fmla="*/ 9 h 9"/>
                <a:gd name="T14" fmla="*/ 15 w 30"/>
                <a:gd name="T15" fmla="*/ 9 h 9"/>
                <a:gd name="T16" fmla="*/ 26 w 30"/>
                <a:gd name="T17" fmla="*/ 9 h 9"/>
                <a:gd name="T18" fmla="*/ 26 w 30"/>
                <a:gd name="T19" fmla="*/ 9 h 9"/>
                <a:gd name="T20" fmla="*/ 30 w 30"/>
                <a:gd name="T21" fmla="*/ 4 h 9"/>
                <a:gd name="T22" fmla="*/ 25 w 30"/>
                <a:gd name="T23" fmla="*/ 0 h 9"/>
                <a:gd name="T24" fmla="*/ 11 w 30"/>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9">
                  <a:moveTo>
                    <a:pt x="11" y="0"/>
                  </a:moveTo>
                  <a:cubicBezTo>
                    <a:pt x="8" y="1"/>
                    <a:pt x="4" y="2"/>
                    <a:pt x="0" y="2"/>
                  </a:cubicBezTo>
                  <a:cubicBezTo>
                    <a:pt x="0" y="9"/>
                    <a:pt x="0" y="9"/>
                    <a:pt x="0" y="9"/>
                  </a:cubicBezTo>
                  <a:cubicBezTo>
                    <a:pt x="6" y="9"/>
                    <a:pt x="6" y="9"/>
                    <a:pt x="6" y="9"/>
                  </a:cubicBezTo>
                  <a:cubicBezTo>
                    <a:pt x="10" y="9"/>
                    <a:pt x="10" y="9"/>
                    <a:pt x="10" y="9"/>
                  </a:cubicBezTo>
                  <a:cubicBezTo>
                    <a:pt x="10" y="9"/>
                    <a:pt x="10" y="9"/>
                    <a:pt x="10" y="9"/>
                  </a:cubicBezTo>
                  <a:cubicBezTo>
                    <a:pt x="15" y="9"/>
                    <a:pt x="15" y="9"/>
                    <a:pt x="15" y="9"/>
                  </a:cubicBezTo>
                  <a:cubicBezTo>
                    <a:pt x="15" y="9"/>
                    <a:pt x="15" y="9"/>
                    <a:pt x="15" y="9"/>
                  </a:cubicBezTo>
                  <a:cubicBezTo>
                    <a:pt x="26" y="9"/>
                    <a:pt x="26" y="9"/>
                    <a:pt x="26" y="9"/>
                  </a:cubicBezTo>
                  <a:cubicBezTo>
                    <a:pt x="26" y="9"/>
                    <a:pt x="26" y="9"/>
                    <a:pt x="26" y="9"/>
                  </a:cubicBezTo>
                  <a:cubicBezTo>
                    <a:pt x="28" y="8"/>
                    <a:pt x="30" y="6"/>
                    <a:pt x="30" y="4"/>
                  </a:cubicBezTo>
                  <a:cubicBezTo>
                    <a:pt x="30" y="2"/>
                    <a:pt x="28" y="0"/>
                    <a:pt x="25" y="0"/>
                  </a:cubicBezTo>
                  <a:cubicBezTo>
                    <a:pt x="11" y="0"/>
                    <a:pt x="11" y="0"/>
                    <a:pt x="11" y="0"/>
                  </a:cubicBezTo>
                </a:path>
              </a:pathLst>
            </a:custGeom>
            <a:solidFill>
              <a:srgbClr val="55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68">
              <a:extLst>
                <a:ext uri="{FF2B5EF4-FFF2-40B4-BE49-F238E27FC236}">
                  <a16:creationId xmlns:a16="http://schemas.microsoft.com/office/drawing/2014/main" id="{B77A7CFA-496A-324F-9495-337E2C038682}"/>
                </a:ext>
              </a:extLst>
            </p:cNvPr>
            <p:cNvSpPr>
              <a:spLocks noEditPoints="1"/>
            </p:cNvSpPr>
            <p:nvPr/>
          </p:nvSpPr>
          <p:spPr bwMode="auto">
            <a:xfrm>
              <a:off x="8750301" y="4313238"/>
              <a:ext cx="249238" cy="557213"/>
            </a:xfrm>
            <a:custGeom>
              <a:avLst/>
              <a:gdLst>
                <a:gd name="T0" fmla="*/ 10 w 40"/>
                <a:gd name="T1" fmla="*/ 0 h 89"/>
                <a:gd name="T2" fmla="*/ 0 w 40"/>
                <a:gd name="T3" fmla="*/ 7 h 89"/>
                <a:gd name="T4" fmla="*/ 0 w 40"/>
                <a:gd name="T5" fmla="*/ 89 h 89"/>
                <a:gd name="T6" fmla="*/ 40 w 40"/>
                <a:gd name="T7" fmla="*/ 89 h 89"/>
                <a:gd name="T8" fmla="*/ 40 w 40"/>
                <a:gd name="T9" fmla="*/ 89 h 89"/>
                <a:gd name="T10" fmla="*/ 40 w 40"/>
                <a:gd name="T11" fmla="*/ 88 h 89"/>
                <a:gd name="T12" fmla="*/ 15 w 40"/>
                <a:gd name="T13" fmla="*/ 0 h 89"/>
                <a:gd name="T14" fmla="*/ 10 w 40"/>
                <a:gd name="T15" fmla="*/ 0 h 89"/>
                <a:gd name="T16" fmla="*/ 0 w 40"/>
                <a:gd name="T17" fmla="*/ 0 h 89"/>
                <a:gd name="T18" fmla="*/ 0 w 40"/>
                <a:gd name="T19" fmla="*/ 0 h 89"/>
                <a:gd name="T20" fmla="*/ 3 w 40"/>
                <a:gd name="T21" fmla="*/ 0 h 89"/>
                <a:gd name="T22" fmla="*/ 0 w 40"/>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89">
                  <a:moveTo>
                    <a:pt x="10" y="0"/>
                  </a:moveTo>
                  <a:cubicBezTo>
                    <a:pt x="0" y="7"/>
                    <a:pt x="0" y="7"/>
                    <a:pt x="0" y="7"/>
                  </a:cubicBezTo>
                  <a:cubicBezTo>
                    <a:pt x="0" y="89"/>
                    <a:pt x="0" y="89"/>
                    <a:pt x="0" y="89"/>
                  </a:cubicBezTo>
                  <a:cubicBezTo>
                    <a:pt x="40" y="89"/>
                    <a:pt x="40" y="89"/>
                    <a:pt x="40" y="89"/>
                  </a:cubicBezTo>
                  <a:cubicBezTo>
                    <a:pt x="40" y="89"/>
                    <a:pt x="40" y="89"/>
                    <a:pt x="40" y="89"/>
                  </a:cubicBezTo>
                  <a:cubicBezTo>
                    <a:pt x="40" y="88"/>
                    <a:pt x="40" y="88"/>
                    <a:pt x="40" y="88"/>
                  </a:cubicBezTo>
                  <a:cubicBezTo>
                    <a:pt x="29" y="71"/>
                    <a:pt x="16" y="54"/>
                    <a:pt x="15" y="0"/>
                  </a:cubicBezTo>
                  <a:cubicBezTo>
                    <a:pt x="10" y="0"/>
                    <a:pt x="10" y="0"/>
                    <a:pt x="10" y="0"/>
                  </a:cubicBezTo>
                  <a:moveTo>
                    <a:pt x="0" y="0"/>
                  </a:moveTo>
                  <a:cubicBezTo>
                    <a:pt x="0" y="0"/>
                    <a:pt x="0" y="0"/>
                    <a:pt x="0" y="0"/>
                  </a:cubicBezTo>
                  <a:cubicBezTo>
                    <a:pt x="3" y="0"/>
                    <a:pt x="3" y="0"/>
                    <a:pt x="3" y="0"/>
                  </a:cubicBezTo>
                  <a:cubicBezTo>
                    <a:pt x="0" y="0"/>
                    <a:pt x="0" y="0"/>
                    <a:pt x="0" y="0"/>
                  </a:cubicBezTo>
                </a:path>
              </a:pathLst>
            </a:custGeom>
            <a:solidFill>
              <a:srgbClr val="55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69">
              <a:extLst>
                <a:ext uri="{FF2B5EF4-FFF2-40B4-BE49-F238E27FC236}">
                  <a16:creationId xmlns:a16="http://schemas.microsoft.com/office/drawing/2014/main" id="{7FB5EC39-EB63-7140-950D-AC9145B90AB9}"/>
                </a:ext>
              </a:extLst>
            </p:cNvPr>
            <p:cNvSpPr>
              <a:spLocks/>
            </p:cNvSpPr>
            <p:nvPr/>
          </p:nvSpPr>
          <p:spPr bwMode="auto">
            <a:xfrm>
              <a:off x="8750301" y="3844925"/>
              <a:ext cx="206375" cy="425450"/>
            </a:xfrm>
            <a:custGeom>
              <a:avLst/>
              <a:gdLst>
                <a:gd name="T0" fmla="*/ 0 w 33"/>
                <a:gd name="T1" fmla="*/ 0 h 68"/>
                <a:gd name="T2" fmla="*/ 0 w 33"/>
                <a:gd name="T3" fmla="*/ 68 h 68"/>
                <a:gd name="T4" fmla="*/ 11 w 33"/>
                <a:gd name="T5" fmla="*/ 66 h 68"/>
                <a:gd name="T6" fmla="*/ 33 w 33"/>
                <a:gd name="T7" fmla="*/ 34 h 68"/>
                <a:gd name="T8" fmla="*/ 0 w 33"/>
                <a:gd name="T9" fmla="*/ 0 h 68"/>
              </a:gdLst>
              <a:ahLst/>
              <a:cxnLst>
                <a:cxn ang="0">
                  <a:pos x="T0" y="T1"/>
                </a:cxn>
                <a:cxn ang="0">
                  <a:pos x="T2" y="T3"/>
                </a:cxn>
                <a:cxn ang="0">
                  <a:pos x="T4" y="T5"/>
                </a:cxn>
                <a:cxn ang="0">
                  <a:pos x="T6" y="T7"/>
                </a:cxn>
                <a:cxn ang="0">
                  <a:pos x="T8" y="T9"/>
                </a:cxn>
              </a:cxnLst>
              <a:rect l="0" t="0" r="r" b="b"/>
              <a:pathLst>
                <a:path w="33" h="68">
                  <a:moveTo>
                    <a:pt x="0" y="0"/>
                  </a:moveTo>
                  <a:cubicBezTo>
                    <a:pt x="0" y="68"/>
                    <a:pt x="0" y="68"/>
                    <a:pt x="0" y="68"/>
                  </a:cubicBezTo>
                  <a:cubicBezTo>
                    <a:pt x="4" y="68"/>
                    <a:pt x="8" y="67"/>
                    <a:pt x="11" y="66"/>
                  </a:cubicBezTo>
                  <a:cubicBezTo>
                    <a:pt x="24" y="61"/>
                    <a:pt x="33" y="48"/>
                    <a:pt x="33" y="34"/>
                  </a:cubicBezTo>
                  <a:cubicBezTo>
                    <a:pt x="33" y="15"/>
                    <a:pt x="18" y="0"/>
                    <a:pt x="0" y="0"/>
                  </a:cubicBezTo>
                </a:path>
              </a:pathLst>
            </a:custGeom>
            <a:solidFill>
              <a:srgbClr val="555B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70">
              <a:extLst>
                <a:ext uri="{FF2B5EF4-FFF2-40B4-BE49-F238E27FC236}">
                  <a16:creationId xmlns:a16="http://schemas.microsoft.com/office/drawing/2014/main" id="{21FA4877-1ADD-6543-8824-1BB2BEA90E83}"/>
                </a:ext>
              </a:extLst>
            </p:cNvPr>
            <p:cNvSpPr>
              <a:spLocks noChangeShapeType="1"/>
            </p:cNvSpPr>
            <p:nvPr/>
          </p:nvSpPr>
          <p:spPr bwMode="auto">
            <a:xfrm>
              <a:off x="4386263" y="987425"/>
              <a:ext cx="149225" cy="669925"/>
            </a:xfrm>
            <a:prstGeom prst="line">
              <a:avLst/>
            </a:prstGeom>
            <a:noFill/>
            <a:ln w="30163" cap="rnd">
              <a:solidFill>
                <a:srgbClr val="302B2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71">
              <a:extLst>
                <a:ext uri="{FF2B5EF4-FFF2-40B4-BE49-F238E27FC236}">
                  <a16:creationId xmlns:a16="http://schemas.microsoft.com/office/drawing/2014/main" id="{1EA3C022-D42F-D647-AB9D-ED2BBB76987F}"/>
                </a:ext>
              </a:extLst>
            </p:cNvPr>
            <p:cNvSpPr>
              <a:spLocks/>
            </p:cNvSpPr>
            <p:nvPr/>
          </p:nvSpPr>
          <p:spPr bwMode="auto">
            <a:xfrm>
              <a:off x="4618038" y="1857375"/>
              <a:ext cx="1587500" cy="1368425"/>
            </a:xfrm>
            <a:custGeom>
              <a:avLst/>
              <a:gdLst>
                <a:gd name="T0" fmla="*/ 210 w 254"/>
                <a:gd name="T1" fmla="*/ 55 h 219"/>
                <a:gd name="T2" fmla="*/ 210 w 254"/>
                <a:gd name="T3" fmla="*/ 55 h 219"/>
                <a:gd name="T4" fmla="*/ 230 w 254"/>
                <a:gd name="T5" fmla="*/ 172 h 219"/>
                <a:gd name="T6" fmla="*/ 209 w 254"/>
                <a:gd name="T7" fmla="*/ 207 h 219"/>
                <a:gd name="T8" fmla="*/ 177 w 254"/>
                <a:gd name="T9" fmla="*/ 196 h 219"/>
                <a:gd name="T10" fmla="*/ 157 w 254"/>
                <a:gd name="T11" fmla="*/ 215 h 219"/>
                <a:gd name="T12" fmla="*/ 126 w 254"/>
                <a:gd name="T13" fmla="*/ 204 h 219"/>
                <a:gd name="T14" fmla="*/ 110 w 254"/>
                <a:gd name="T15" fmla="*/ 215 h 219"/>
                <a:gd name="T16" fmla="*/ 74 w 254"/>
                <a:gd name="T17" fmla="*/ 194 h 219"/>
                <a:gd name="T18" fmla="*/ 45 w 254"/>
                <a:gd name="T19" fmla="*/ 130 h 219"/>
                <a:gd name="T20" fmla="*/ 40 w 254"/>
                <a:gd name="T21" fmla="*/ 128 h 219"/>
                <a:gd name="T22" fmla="*/ 8 w 254"/>
                <a:gd name="T23" fmla="*/ 72 h 219"/>
                <a:gd name="T24" fmla="*/ 8 w 254"/>
                <a:gd name="T25" fmla="*/ 72 h 219"/>
                <a:gd name="T26" fmla="*/ 17 w 254"/>
                <a:gd name="T27" fmla="*/ 58 h 219"/>
                <a:gd name="T28" fmla="*/ 137 w 254"/>
                <a:gd name="T29" fmla="*/ 11 h 219"/>
                <a:gd name="T30" fmla="*/ 195 w 254"/>
                <a:gd name="T31" fmla="*/ 1 h 219"/>
                <a:gd name="T32" fmla="*/ 199 w 254"/>
                <a:gd name="T33" fmla="*/ 1 h 219"/>
                <a:gd name="T34" fmla="*/ 238 w 254"/>
                <a:gd name="T35" fmla="*/ 35 h 219"/>
                <a:gd name="T36" fmla="*/ 242 w 254"/>
                <a:gd name="T37" fmla="*/ 37 h 219"/>
                <a:gd name="T38" fmla="*/ 246 w 254"/>
                <a:gd name="T39" fmla="*/ 38 h 219"/>
                <a:gd name="T40" fmla="*/ 210 w 254"/>
                <a:gd name="T41" fmla="*/ 5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219">
                  <a:moveTo>
                    <a:pt x="210" y="55"/>
                  </a:moveTo>
                  <a:cubicBezTo>
                    <a:pt x="209" y="55"/>
                    <a:pt x="211" y="54"/>
                    <a:pt x="210" y="55"/>
                  </a:cubicBezTo>
                  <a:cubicBezTo>
                    <a:pt x="230" y="172"/>
                    <a:pt x="230" y="172"/>
                    <a:pt x="230" y="172"/>
                  </a:cubicBezTo>
                  <a:cubicBezTo>
                    <a:pt x="234" y="188"/>
                    <a:pt x="225" y="204"/>
                    <a:pt x="209" y="207"/>
                  </a:cubicBezTo>
                  <a:cubicBezTo>
                    <a:pt x="197" y="211"/>
                    <a:pt x="184" y="205"/>
                    <a:pt x="177" y="196"/>
                  </a:cubicBezTo>
                  <a:cubicBezTo>
                    <a:pt x="175" y="205"/>
                    <a:pt x="167" y="212"/>
                    <a:pt x="157" y="215"/>
                  </a:cubicBezTo>
                  <a:cubicBezTo>
                    <a:pt x="145" y="218"/>
                    <a:pt x="133" y="213"/>
                    <a:pt x="126" y="204"/>
                  </a:cubicBezTo>
                  <a:cubicBezTo>
                    <a:pt x="122" y="209"/>
                    <a:pt x="117" y="213"/>
                    <a:pt x="110" y="215"/>
                  </a:cubicBezTo>
                  <a:cubicBezTo>
                    <a:pt x="94" y="219"/>
                    <a:pt x="80" y="209"/>
                    <a:pt x="74" y="194"/>
                  </a:cubicBezTo>
                  <a:cubicBezTo>
                    <a:pt x="67" y="177"/>
                    <a:pt x="58" y="166"/>
                    <a:pt x="45" y="130"/>
                  </a:cubicBezTo>
                  <a:cubicBezTo>
                    <a:pt x="43" y="130"/>
                    <a:pt x="42" y="129"/>
                    <a:pt x="40" y="128"/>
                  </a:cubicBezTo>
                  <a:cubicBezTo>
                    <a:pt x="0" y="111"/>
                    <a:pt x="8" y="73"/>
                    <a:pt x="8" y="72"/>
                  </a:cubicBezTo>
                  <a:cubicBezTo>
                    <a:pt x="8" y="72"/>
                    <a:pt x="8" y="72"/>
                    <a:pt x="8" y="72"/>
                  </a:cubicBezTo>
                  <a:cubicBezTo>
                    <a:pt x="7" y="68"/>
                    <a:pt x="10" y="63"/>
                    <a:pt x="17" y="58"/>
                  </a:cubicBezTo>
                  <a:cubicBezTo>
                    <a:pt x="36" y="43"/>
                    <a:pt x="84" y="26"/>
                    <a:pt x="137" y="11"/>
                  </a:cubicBezTo>
                  <a:cubicBezTo>
                    <a:pt x="159" y="5"/>
                    <a:pt x="179" y="2"/>
                    <a:pt x="195" y="1"/>
                  </a:cubicBezTo>
                  <a:cubicBezTo>
                    <a:pt x="197" y="1"/>
                    <a:pt x="198" y="1"/>
                    <a:pt x="199" y="1"/>
                  </a:cubicBezTo>
                  <a:cubicBezTo>
                    <a:pt x="232" y="0"/>
                    <a:pt x="246" y="26"/>
                    <a:pt x="238" y="35"/>
                  </a:cubicBezTo>
                  <a:cubicBezTo>
                    <a:pt x="225" y="49"/>
                    <a:pt x="228" y="50"/>
                    <a:pt x="242" y="37"/>
                  </a:cubicBezTo>
                  <a:cubicBezTo>
                    <a:pt x="254" y="26"/>
                    <a:pt x="246" y="37"/>
                    <a:pt x="246" y="38"/>
                  </a:cubicBezTo>
                  <a:cubicBezTo>
                    <a:pt x="246" y="49"/>
                    <a:pt x="243" y="43"/>
                    <a:pt x="210" y="55"/>
                  </a:cubicBezTo>
                  <a:close/>
                </a:path>
              </a:pathLst>
            </a:custGeom>
            <a:solidFill>
              <a:srgbClr val="E5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2">
              <a:extLst>
                <a:ext uri="{FF2B5EF4-FFF2-40B4-BE49-F238E27FC236}">
                  <a16:creationId xmlns:a16="http://schemas.microsoft.com/office/drawing/2014/main" id="{DDCECC96-2802-BE4B-895B-195976A2FF1A}"/>
                </a:ext>
              </a:extLst>
            </p:cNvPr>
            <p:cNvSpPr>
              <a:spLocks/>
            </p:cNvSpPr>
            <p:nvPr/>
          </p:nvSpPr>
          <p:spPr bwMode="auto">
            <a:xfrm>
              <a:off x="5854701" y="1857375"/>
              <a:ext cx="595313" cy="1636713"/>
            </a:xfrm>
            <a:custGeom>
              <a:avLst/>
              <a:gdLst>
                <a:gd name="T0" fmla="*/ 92 w 95"/>
                <a:gd name="T1" fmla="*/ 247 h 262"/>
                <a:gd name="T2" fmla="*/ 92 w 95"/>
                <a:gd name="T3" fmla="*/ 247 h 262"/>
                <a:gd name="T4" fmla="*/ 71 w 95"/>
                <a:gd name="T5" fmla="*/ 261 h 262"/>
                <a:gd name="T6" fmla="*/ 65 w 95"/>
                <a:gd name="T7" fmla="*/ 262 h 262"/>
                <a:gd name="T8" fmla="*/ 39 w 95"/>
                <a:gd name="T9" fmla="*/ 242 h 262"/>
                <a:gd name="T10" fmla="*/ 6 w 95"/>
                <a:gd name="T11" fmla="*/ 51 h 262"/>
                <a:gd name="T12" fmla="*/ 2 w 95"/>
                <a:gd name="T13" fmla="*/ 1 h 262"/>
                <a:gd name="T14" fmla="*/ 2 w 95"/>
                <a:gd name="T15" fmla="*/ 1 h 262"/>
                <a:gd name="T16" fmla="*/ 44 w 95"/>
                <a:gd name="T17" fmla="*/ 33 h 262"/>
                <a:gd name="T18" fmla="*/ 58 w 95"/>
                <a:gd name="T19" fmla="*/ 50 h 262"/>
                <a:gd name="T20" fmla="*/ 94 w 95"/>
                <a:gd name="T21" fmla="*/ 232 h 262"/>
                <a:gd name="T22" fmla="*/ 92 w 95"/>
                <a:gd name="T23" fmla="*/ 24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62">
                  <a:moveTo>
                    <a:pt x="92" y="247"/>
                  </a:moveTo>
                  <a:cubicBezTo>
                    <a:pt x="92" y="247"/>
                    <a:pt x="92" y="247"/>
                    <a:pt x="92" y="247"/>
                  </a:cubicBezTo>
                  <a:cubicBezTo>
                    <a:pt x="88" y="254"/>
                    <a:pt x="80" y="259"/>
                    <a:pt x="71" y="261"/>
                  </a:cubicBezTo>
                  <a:cubicBezTo>
                    <a:pt x="69" y="261"/>
                    <a:pt x="67" y="262"/>
                    <a:pt x="65" y="262"/>
                  </a:cubicBezTo>
                  <a:cubicBezTo>
                    <a:pt x="53" y="262"/>
                    <a:pt x="41" y="253"/>
                    <a:pt x="39" y="242"/>
                  </a:cubicBezTo>
                  <a:cubicBezTo>
                    <a:pt x="6" y="51"/>
                    <a:pt x="6" y="51"/>
                    <a:pt x="6" y="51"/>
                  </a:cubicBezTo>
                  <a:cubicBezTo>
                    <a:pt x="2" y="1"/>
                    <a:pt x="2" y="1"/>
                    <a:pt x="2" y="1"/>
                  </a:cubicBezTo>
                  <a:cubicBezTo>
                    <a:pt x="3" y="1"/>
                    <a:pt x="0" y="1"/>
                    <a:pt x="2" y="1"/>
                  </a:cubicBezTo>
                  <a:cubicBezTo>
                    <a:pt x="34" y="0"/>
                    <a:pt x="40" y="22"/>
                    <a:pt x="44" y="33"/>
                  </a:cubicBezTo>
                  <a:cubicBezTo>
                    <a:pt x="58" y="50"/>
                    <a:pt x="58" y="50"/>
                    <a:pt x="58" y="50"/>
                  </a:cubicBezTo>
                  <a:cubicBezTo>
                    <a:pt x="94" y="232"/>
                    <a:pt x="94" y="232"/>
                    <a:pt x="94" y="232"/>
                  </a:cubicBezTo>
                  <a:cubicBezTo>
                    <a:pt x="95" y="237"/>
                    <a:pt x="94" y="242"/>
                    <a:pt x="92" y="247"/>
                  </a:cubicBezTo>
                  <a:close/>
                </a:path>
              </a:pathLst>
            </a:custGeom>
            <a:solidFill>
              <a:srgbClr val="E5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3">
              <a:extLst>
                <a:ext uri="{FF2B5EF4-FFF2-40B4-BE49-F238E27FC236}">
                  <a16:creationId xmlns:a16="http://schemas.microsoft.com/office/drawing/2014/main" id="{79EF405A-2F81-9B4F-8865-733AF26243E4}"/>
                </a:ext>
              </a:extLst>
            </p:cNvPr>
            <p:cNvSpPr>
              <a:spLocks/>
            </p:cNvSpPr>
            <p:nvPr/>
          </p:nvSpPr>
          <p:spPr bwMode="auto">
            <a:xfrm>
              <a:off x="4699001" y="1857375"/>
              <a:ext cx="1751013" cy="1600200"/>
            </a:xfrm>
            <a:custGeom>
              <a:avLst/>
              <a:gdLst>
                <a:gd name="T0" fmla="*/ 279 w 280"/>
                <a:gd name="T1" fmla="*/ 232 h 256"/>
                <a:gd name="T2" fmla="*/ 248 w 280"/>
                <a:gd name="T3" fmla="*/ 54 h 256"/>
                <a:gd name="T4" fmla="*/ 244 w 280"/>
                <a:gd name="T5" fmla="*/ 32 h 256"/>
                <a:gd name="T6" fmla="*/ 187 w 280"/>
                <a:gd name="T7" fmla="*/ 1 h 256"/>
                <a:gd name="T8" fmla="*/ 187 w 280"/>
                <a:gd name="T9" fmla="*/ 1 h 256"/>
                <a:gd name="T10" fmla="*/ 186 w 280"/>
                <a:gd name="T11" fmla="*/ 1 h 256"/>
                <a:gd name="T12" fmla="*/ 182 w 280"/>
                <a:gd name="T13" fmla="*/ 1 h 256"/>
                <a:gd name="T14" fmla="*/ 124 w 280"/>
                <a:gd name="T15" fmla="*/ 11 h 256"/>
                <a:gd name="T16" fmla="*/ 4 w 280"/>
                <a:gd name="T17" fmla="*/ 58 h 256"/>
                <a:gd name="T18" fmla="*/ 11 w 280"/>
                <a:gd name="T19" fmla="*/ 100 h 256"/>
                <a:gd name="T20" fmla="*/ 25 w 280"/>
                <a:gd name="T21" fmla="*/ 111 h 256"/>
                <a:gd name="T22" fmla="*/ 41 w 280"/>
                <a:gd name="T23" fmla="*/ 116 h 256"/>
                <a:gd name="T24" fmla="*/ 78 w 280"/>
                <a:gd name="T25" fmla="*/ 195 h 256"/>
                <a:gd name="T26" fmla="*/ 113 w 280"/>
                <a:gd name="T27" fmla="*/ 181 h 256"/>
                <a:gd name="T28" fmla="*/ 142 w 280"/>
                <a:gd name="T29" fmla="*/ 198 h 256"/>
                <a:gd name="T30" fmla="*/ 159 w 280"/>
                <a:gd name="T31" fmla="*/ 165 h 256"/>
                <a:gd name="T32" fmla="*/ 176 w 280"/>
                <a:gd name="T33" fmla="*/ 190 h 256"/>
                <a:gd name="T34" fmla="*/ 204 w 280"/>
                <a:gd name="T35" fmla="*/ 175 h 256"/>
                <a:gd name="T36" fmla="*/ 194 w 280"/>
                <a:gd name="T37" fmla="*/ 64 h 256"/>
                <a:gd name="T38" fmla="*/ 228 w 280"/>
                <a:gd name="T39" fmla="*/ 236 h 256"/>
                <a:gd name="T40" fmla="*/ 254 w 280"/>
                <a:gd name="T41" fmla="*/ 256 h 256"/>
                <a:gd name="T42" fmla="*/ 260 w 280"/>
                <a:gd name="T43" fmla="*/ 256 h 256"/>
                <a:gd name="T44" fmla="*/ 277 w 280"/>
                <a:gd name="T45" fmla="*/ 247 h 256"/>
                <a:gd name="T46" fmla="*/ 277 w 280"/>
                <a:gd name="T47" fmla="*/ 247 h 256"/>
                <a:gd name="T48" fmla="*/ 279 w 280"/>
                <a:gd name="T49"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256">
                  <a:moveTo>
                    <a:pt x="279" y="232"/>
                  </a:moveTo>
                  <a:cubicBezTo>
                    <a:pt x="248" y="54"/>
                    <a:pt x="248" y="54"/>
                    <a:pt x="248" y="54"/>
                  </a:cubicBezTo>
                  <a:cubicBezTo>
                    <a:pt x="244" y="32"/>
                    <a:pt x="244" y="32"/>
                    <a:pt x="244" y="32"/>
                  </a:cubicBezTo>
                  <a:cubicBezTo>
                    <a:pt x="240" y="7"/>
                    <a:pt x="219" y="0"/>
                    <a:pt x="187" y="1"/>
                  </a:cubicBezTo>
                  <a:cubicBezTo>
                    <a:pt x="187" y="1"/>
                    <a:pt x="187" y="1"/>
                    <a:pt x="187" y="1"/>
                  </a:cubicBezTo>
                  <a:cubicBezTo>
                    <a:pt x="186" y="1"/>
                    <a:pt x="186" y="1"/>
                    <a:pt x="186" y="1"/>
                  </a:cubicBezTo>
                  <a:cubicBezTo>
                    <a:pt x="185" y="1"/>
                    <a:pt x="184" y="1"/>
                    <a:pt x="182" y="1"/>
                  </a:cubicBezTo>
                  <a:cubicBezTo>
                    <a:pt x="166" y="2"/>
                    <a:pt x="146" y="5"/>
                    <a:pt x="124" y="11"/>
                  </a:cubicBezTo>
                  <a:cubicBezTo>
                    <a:pt x="71" y="26"/>
                    <a:pt x="23" y="43"/>
                    <a:pt x="4" y="58"/>
                  </a:cubicBezTo>
                  <a:cubicBezTo>
                    <a:pt x="0" y="72"/>
                    <a:pt x="3" y="88"/>
                    <a:pt x="11" y="100"/>
                  </a:cubicBezTo>
                  <a:cubicBezTo>
                    <a:pt x="15" y="105"/>
                    <a:pt x="20" y="109"/>
                    <a:pt x="25" y="111"/>
                  </a:cubicBezTo>
                  <a:cubicBezTo>
                    <a:pt x="29" y="113"/>
                    <a:pt x="37" y="118"/>
                    <a:pt x="41" y="116"/>
                  </a:cubicBezTo>
                  <a:cubicBezTo>
                    <a:pt x="41" y="116"/>
                    <a:pt x="61" y="181"/>
                    <a:pt x="78" y="195"/>
                  </a:cubicBezTo>
                  <a:cubicBezTo>
                    <a:pt x="90" y="204"/>
                    <a:pt x="111" y="197"/>
                    <a:pt x="113" y="181"/>
                  </a:cubicBezTo>
                  <a:cubicBezTo>
                    <a:pt x="114" y="192"/>
                    <a:pt x="131" y="202"/>
                    <a:pt x="142" y="198"/>
                  </a:cubicBezTo>
                  <a:cubicBezTo>
                    <a:pt x="157" y="194"/>
                    <a:pt x="158" y="177"/>
                    <a:pt x="159" y="165"/>
                  </a:cubicBezTo>
                  <a:cubicBezTo>
                    <a:pt x="164" y="174"/>
                    <a:pt x="165" y="185"/>
                    <a:pt x="176" y="190"/>
                  </a:cubicBezTo>
                  <a:cubicBezTo>
                    <a:pt x="189" y="198"/>
                    <a:pt x="209" y="193"/>
                    <a:pt x="204" y="175"/>
                  </a:cubicBezTo>
                  <a:cubicBezTo>
                    <a:pt x="194" y="64"/>
                    <a:pt x="194" y="64"/>
                    <a:pt x="194" y="64"/>
                  </a:cubicBezTo>
                  <a:cubicBezTo>
                    <a:pt x="228" y="236"/>
                    <a:pt x="228" y="236"/>
                    <a:pt x="228" y="236"/>
                  </a:cubicBezTo>
                  <a:cubicBezTo>
                    <a:pt x="230" y="248"/>
                    <a:pt x="241" y="256"/>
                    <a:pt x="254" y="256"/>
                  </a:cubicBezTo>
                  <a:cubicBezTo>
                    <a:pt x="256" y="256"/>
                    <a:pt x="258" y="256"/>
                    <a:pt x="260" y="256"/>
                  </a:cubicBezTo>
                  <a:cubicBezTo>
                    <a:pt x="267" y="255"/>
                    <a:pt x="272" y="251"/>
                    <a:pt x="277" y="247"/>
                  </a:cubicBezTo>
                  <a:cubicBezTo>
                    <a:pt x="277" y="247"/>
                    <a:pt x="277" y="247"/>
                    <a:pt x="277" y="247"/>
                  </a:cubicBezTo>
                  <a:cubicBezTo>
                    <a:pt x="279" y="242"/>
                    <a:pt x="280" y="237"/>
                    <a:pt x="279" y="232"/>
                  </a:cubicBezTo>
                  <a:close/>
                </a:path>
              </a:pathLst>
            </a:custGeom>
            <a:solidFill>
              <a:srgbClr val="FFB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4">
              <a:extLst>
                <a:ext uri="{FF2B5EF4-FFF2-40B4-BE49-F238E27FC236}">
                  <a16:creationId xmlns:a16="http://schemas.microsoft.com/office/drawing/2014/main" id="{16599242-C585-7543-BC49-3848EFE5D8DE}"/>
                </a:ext>
              </a:extLst>
            </p:cNvPr>
            <p:cNvSpPr>
              <a:spLocks/>
            </p:cNvSpPr>
            <p:nvPr/>
          </p:nvSpPr>
          <p:spPr bwMode="auto">
            <a:xfrm>
              <a:off x="5848351" y="2263775"/>
              <a:ext cx="169863" cy="862013"/>
            </a:xfrm>
            <a:custGeom>
              <a:avLst/>
              <a:gdLst>
                <a:gd name="T0" fmla="*/ 8 w 27"/>
                <a:gd name="T1" fmla="*/ 0 h 138"/>
                <a:gd name="T2" fmla="*/ 0 w 27"/>
                <a:gd name="T3" fmla="*/ 133 h 138"/>
                <a:gd name="T4" fmla="*/ 27 w 27"/>
                <a:gd name="T5" fmla="*/ 131 h 138"/>
                <a:gd name="T6" fmla="*/ 27 w 27"/>
                <a:gd name="T7" fmla="*/ 99 h 138"/>
                <a:gd name="T8" fmla="*/ 8 w 27"/>
                <a:gd name="T9" fmla="*/ 0 h 138"/>
              </a:gdLst>
              <a:ahLst/>
              <a:cxnLst>
                <a:cxn ang="0">
                  <a:pos x="T0" y="T1"/>
                </a:cxn>
                <a:cxn ang="0">
                  <a:pos x="T2" y="T3"/>
                </a:cxn>
                <a:cxn ang="0">
                  <a:pos x="T4" y="T5"/>
                </a:cxn>
                <a:cxn ang="0">
                  <a:pos x="T6" y="T7"/>
                </a:cxn>
                <a:cxn ang="0">
                  <a:pos x="T8" y="T9"/>
                </a:cxn>
              </a:cxnLst>
              <a:rect l="0" t="0" r="r" b="b"/>
              <a:pathLst>
                <a:path w="27" h="138">
                  <a:moveTo>
                    <a:pt x="8" y="0"/>
                  </a:moveTo>
                  <a:cubicBezTo>
                    <a:pt x="8" y="0"/>
                    <a:pt x="24" y="122"/>
                    <a:pt x="0" y="133"/>
                  </a:cubicBezTo>
                  <a:cubicBezTo>
                    <a:pt x="11" y="138"/>
                    <a:pt x="27" y="131"/>
                    <a:pt x="27" y="131"/>
                  </a:cubicBezTo>
                  <a:cubicBezTo>
                    <a:pt x="27" y="99"/>
                    <a:pt x="27" y="99"/>
                    <a:pt x="27" y="99"/>
                  </a:cubicBezTo>
                  <a:lnTo>
                    <a:pt x="8" y="0"/>
                  </a:lnTo>
                  <a:close/>
                </a:path>
              </a:pathLst>
            </a:custGeom>
            <a:solidFill>
              <a:srgbClr val="E57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5">
              <a:extLst>
                <a:ext uri="{FF2B5EF4-FFF2-40B4-BE49-F238E27FC236}">
                  <a16:creationId xmlns:a16="http://schemas.microsoft.com/office/drawing/2014/main" id="{C3A2CC8D-33B6-BB48-8141-782FECAA871F}"/>
                </a:ext>
              </a:extLst>
            </p:cNvPr>
            <p:cNvSpPr>
              <a:spLocks/>
            </p:cNvSpPr>
            <p:nvPr/>
          </p:nvSpPr>
          <p:spPr bwMode="auto">
            <a:xfrm>
              <a:off x="5241926" y="2532063"/>
              <a:ext cx="182563" cy="538163"/>
            </a:xfrm>
            <a:custGeom>
              <a:avLst/>
              <a:gdLst>
                <a:gd name="T0" fmla="*/ 29 w 29"/>
                <a:gd name="T1" fmla="*/ 86 h 86"/>
                <a:gd name="T2" fmla="*/ 0 w 29"/>
                <a:gd name="T3" fmla="*/ 0 h 86"/>
              </a:gdLst>
              <a:ahLst/>
              <a:cxnLst>
                <a:cxn ang="0">
                  <a:pos x="T0" y="T1"/>
                </a:cxn>
                <a:cxn ang="0">
                  <a:pos x="T2" y="T3"/>
                </a:cxn>
              </a:cxnLst>
              <a:rect l="0" t="0" r="r" b="b"/>
              <a:pathLst>
                <a:path w="29" h="86">
                  <a:moveTo>
                    <a:pt x="29" y="86"/>
                  </a:moveTo>
                  <a:cubicBezTo>
                    <a:pt x="29" y="86"/>
                    <a:pt x="7" y="41"/>
                    <a:pt x="0" y="0"/>
                  </a:cubicBezTo>
                </a:path>
              </a:pathLst>
            </a:custGeom>
            <a:noFill/>
            <a:ln w="30163" cap="rnd">
              <a:solidFill>
                <a:srgbClr val="E57A6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76">
              <a:extLst>
                <a:ext uri="{FF2B5EF4-FFF2-40B4-BE49-F238E27FC236}">
                  <a16:creationId xmlns:a16="http://schemas.microsoft.com/office/drawing/2014/main" id="{13F078C0-F4C2-5146-A255-65BECFD7477C}"/>
                </a:ext>
              </a:extLst>
            </p:cNvPr>
            <p:cNvSpPr>
              <a:spLocks/>
            </p:cNvSpPr>
            <p:nvPr/>
          </p:nvSpPr>
          <p:spPr bwMode="auto">
            <a:xfrm>
              <a:off x="5548313" y="2432050"/>
              <a:ext cx="150813" cy="531813"/>
            </a:xfrm>
            <a:custGeom>
              <a:avLst/>
              <a:gdLst>
                <a:gd name="T0" fmla="*/ 24 w 24"/>
                <a:gd name="T1" fmla="*/ 85 h 85"/>
                <a:gd name="T2" fmla="*/ 0 w 24"/>
                <a:gd name="T3" fmla="*/ 0 h 85"/>
              </a:gdLst>
              <a:ahLst/>
              <a:cxnLst>
                <a:cxn ang="0">
                  <a:pos x="T0" y="T1"/>
                </a:cxn>
                <a:cxn ang="0">
                  <a:pos x="T2" y="T3"/>
                </a:cxn>
              </a:cxnLst>
              <a:rect l="0" t="0" r="r" b="b"/>
              <a:pathLst>
                <a:path w="24" h="85">
                  <a:moveTo>
                    <a:pt x="24" y="85"/>
                  </a:moveTo>
                  <a:cubicBezTo>
                    <a:pt x="24" y="85"/>
                    <a:pt x="7" y="34"/>
                    <a:pt x="0" y="0"/>
                  </a:cubicBezTo>
                </a:path>
              </a:pathLst>
            </a:custGeom>
            <a:noFill/>
            <a:ln w="30163" cap="rnd">
              <a:solidFill>
                <a:srgbClr val="E57A6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77">
              <a:extLst>
                <a:ext uri="{FF2B5EF4-FFF2-40B4-BE49-F238E27FC236}">
                  <a16:creationId xmlns:a16="http://schemas.microsoft.com/office/drawing/2014/main" id="{D07E27C2-2F9B-7E41-A1D6-D153DD53CCB2}"/>
                </a:ext>
              </a:extLst>
            </p:cNvPr>
            <p:cNvSpPr>
              <a:spLocks/>
            </p:cNvSpPr>
            <p:nvPr/>
          </p:nvSpPr>
          <p:spPr bwMode="auto">
            <a:xfrm>
              <a:off x="5899151" y="2257425"/>
              <a:ext cx="74613" cy="474663"/>
            </a:xfrm>
            <a:custGeom>
              <a:avLst/>
              <a:gdLst>
                <a:gd name="T0" fmla="*/ 12 w 12"/>
                <a:gd name="T1" fmla="*/ 76 h 76"/>
                <a:gd name="T2" fmla="*/ 0 w 12"/>
                <a:gd name="T3" fmla="*/ 0 h 76"/>
              </a:gdLst>
              <a:ahLst/>
              <a:cxnLst>
                <a:cxn ang="0">
                  <a:pos x="T0" y="T1"/>
                </a:cxn>
                <a:cxn ang="0">
                  <a:pos x="T2" y="T3"/>
                </a:cxn>
              </a:cxnLst>
              <a:rect l="0" t="0" r="r" b="b"/>
              <a:pathLst>
                <a:path w="12" h="76">
                  <a:moveTo>
                    <a:pt x="12" y="76"/>
                  </a:moveTo>
                  <a:cubicBezTo>
                    <a:pt x="12" y="76"/>
                    <a:pt x="4" y="36"/>
                    <a:pt x="0" y="0"/>
                  </a:cubicBezTo>
                </a:path>
              </a:pathLst>
            </a:custGeom>
            <a:noFill/>
            <a:ln w="30163" cap="rnd">
              <a:solidFill>
                <a:srgbClr val="E57A6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78">
              <a:extLst>
                <a:ext uri="{FF2B5EF4-FFF2-40B4-BE49-F238E27FC236}">
                  <a16:creationId xmlns:a16="http://schemas.microsoft.com/office/drawing/2014/main" id="{E0220463-D4C0-6C49-80C0-3F19A66368EE}"/>
                </a:ext>
              </a:extLst>
            </p:cNvPr>
            <p:cNvSpPr>
              <a:spLocks/>
            </p:cNvSpPr>
            <p:nvPr/>
          </p:nvSpPr>
          <p:spPr bwMode="auto">
            <a:xfrm>
              <a:off x="6143626" y="3170238"/>
              <a:ext cx="268288" cy="242888"/>
            </a:xfrm>
            <a:custGeom>
              <a:avLst/>
              <a:gdLst>
                <a:gd name="T0" fmla="*/ 39 w 43"/>
                <a:gd name="T1" fmla="*/ 0 h 39"/>
                <a:gd name="T2" fmla="*/ 0 w 43"/>
                <a:gd name="T3" fmla="*/ 7 h 39"/>
                <a:gd name="T4" fmla="*/ 27 w 43"/>
                <a:gd name="T5" fmla="*/ 36 h 39"/>
                <a:gd name="T6" fmla="*/ 39 w 43"/>
                <a:gd name="T7" fmla="*/ 0 h 39"/>
              </a:gdLst>
              <a:ahLst/>
              <a:cxnLst>
                <a:cxn ang="0">
                  <a:pos x="T0" y="T1"/>
                </a:cxn>
                <a:cxn ang="0">
                  <a:pos x="T2" y="T3"/>
                </a:cxn>
                <a:cxn ang="0">
                  <a:pos x="T4" y="T5"/>
                </a:cxn>
                <a:cxn ang="0">
                  <a:pos x="T6" y="T7"/>
                </a:cxn>
              </a:cxnLst>
              <a:rect l="0" t="0" r="r" b="b"/>
              <a:pathLst>
                <a:path w="43" h="39">
                  <a:moveTo>
                    <a:pt x="39" y="0"/>
                  </a:moveTo>
                  <a:cubicBezTo>
                    <a:pt x="0" y="7"/>
                    <a:pt x="0" y="7"/>
                    <a:pt x="0" y="7"/>
                  </a:cubicBezTo>
                  <a:cubicBezTo>
                    <a:pt x="4" y="31"/>
                    <a:pt x="13" y="39"/>
                    <a:pt x="27" y="36"/>
                  </a:cubicBezTo>
                  <a:cubicBezTo>
                    <a:pt x="38" y="34"/>
                    <a:pt x="43" y="24"/>
                    <a:pt x="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79">
              <a:extLst>
                <a:ext uri="{FF2B5EF4-FFF2-40B4-BE49-F238E27FC236}">
                  <a16:creationId xmlns:a16="http://schemas.microsoft.com/office/drawing/2014/main" id="{EEA9C69B-1A70-0B40-97BE-B42048E8E246}"/>
                </a:ext>
              </a:extLst>
            </p:cNvPr>
            <p:cNvSpPr>
              <a:spLocks noEditPoints="1"/>
            </p:cNvSpPr>
            <p:nvPr/>
          </p:nvSpPr>
          <p:spPr bwMode="auto">
            <a:xfrm>
              <a:off x="6130926" y="3157538"/>
              <a:ext cx="274638" cy="255588"/>
            </a:xfrm>
            <a:custGeom>
              <a:avLst/>
              <a:gdLst>
                <a:gd name="T0" fmla="*/ 40 w 44"/>
                <a:gd name="T1" fmla="*/ 3 h 41"/>
                <a:gd name="T2" fmla="*/ 36 w 44"/>
                <a:gd name="T3" fmla="*/ 4 h 41"/>
                <a:gd name="T4" fmla="*/ 31 w 44"/>
                <a:gd name="T5" fmla="*/ 4 h 41"/>
                <a:gd name="T6" fmla="*/ 21 w 44"/>
                <a:gd name="T7" fmla="*/ 6 h 41"/>
                <a:gd name="T8" fmla="*/ 2 w 44"/>
                <a:gd name="T9" fmla="*/ 10 h 41"/>
                <a:gd name="T10" fmla="*/ 3 w 44"/>
                <a:gd name="T11" fmla="*/ 8 h 41"/>
                <a:gd name="T12" fmla="*/ 6 w 44"/>
                <a:gd name="T13" fmla="*/ 19 h 41"/>
                <a:gd name="T14" fmla="*/ 10 w 44"/>
                <a:gd name="T15" fmla="*/ 29 h 41"/>
                <a:gd name="T16" fmla="*/ 18 w 44"/>
                <a:gd name="T17" fmla="*/ 35 h 41"/>
                <a:gd name="T18" fmla="*/ 27 w 44"/>
                <a:gd name="T19" fmla="*/ 36 h 41"/>
                <a:gd name="T20" fmla="*/ 30 w 44"/>
                <a:gd name="T21" fmla="*/ 35 h 41"/>
                <a:gd name="T22" fmla="*/ 32 w 44"/>
                <a:gd name="T23" fmla="*/ 35 h 41"/>
                <a:gd name="T24" fmla="*/ 36 w 44"/>
                <a:gd name="T25" fmla="*/ 32 h 41"/>
                <a:gd name="T26" fmla="*/ 38 w 44"/>
                <a:gd name="T27" fmla="*/ 28 h 41"/>
                <a:gd name="T28" fmla="*/ 40 w 44"/>
                <a:gd name="T29" fmla="*/ 23 h 41"/>
                <a:gd name="T30" fmla="*/ 41 w 44"/>
                <a:gd name="T31" fmla="*/ 13 h 41"/>
                <a:gd name="T32" fmla="*/ 40 w 44"/>
                <a:gd name="T33" fmla="*/ 3 h 41"/>
                <a:gd name="T34" fmla="*/ 42 w 44"/>
                <a:gd name="T35" fmla="*/ 1 h 41"/>
                <a:gd name="T36" fmla="*/ 43 w 44"/>
                <a:gd name="T37" fmla="*/ 7 h 41"/>
                <a:gd name="T38" fmla="*/ 44 w 44"/>
                <a:gd name="T39" fmla="*/ 13 h 41"/>
                <a:gd name="T40" fmla="*/ 43 w 44"/>
                <a:gd name="T41" fmla="*/ 24 h 41"/>
                <a:gd name="T42" fmla="*/ 42 w 44"/>
                <a:gd name="T43" fmla="*/ 30 h 41"/>
                <a:gd name="T44" fmla="*/ 39 w 44"/>
                <a:gd name="T45" fmla="*/ 35 h 41"/>
                <a:gd name="T46" fmla="*/ 37 w 44"/>
                <a:gd name="T47" fmla="*/ 38 h 41"/>
                <a:gd name="T48" fmla="*/ 34 w 44"/>
                <a:gd name="T49" fmla="*/ 39 h 41"/>
                <a:gd name="T50" fmla="*/ 31 w 44"/>
                <a:gd name="T51" fmla="*/ 40 h 41"/>
                <a:gd name="T52" fmla="*/ 28 w 44"/>
                <a:gd name="T53" fmla="*/ 41 h 41"/>
                <a:gd name="T54" fmla="*/ 22 w 44"/>
                <a:gd name="T55" fmla="*/ 41 h 41"/>
                <a:gd name="T56" fmla="*/ 16 w 44"/>
                <a:gd name="T57" fmla="*/ 39 h 41"/>
                <a:gd name="T58" fmla="*/ 10 w 44"/>
                <a:gd name="T59" fmla="*/ 36 h 41"/>
                <a:gd name="T60" fmla="*/ 7 w 44"/>
                <a:gd name="T61" fmla="*/ 31 h 41"/>
                <a:gd name="T62" fmla="*/ 2 w 44"/>
                <a:gd name="T63" fmla="*/ 20 h 41"/>
                <a:gd name="T64" fmla="*/ 0 w 44"/>
                <a:gd name="T65" fmla="*/ 9 h 41"/>
                <a:gd name="T66" fmla="*/ 0 w 44"/>
                <a:gd name="T67" fmla="*/ 9 h 41"/>
                <a:gd name="T68" fmla="*/ 1 w 44"/>
                <a:gd name="T69" fmla="*/ 7 h 41"/>
                <a:gd name="T70" fmla="*/ 21 w 44"/>
                <a:gd name="T71" fmla="*/ 4 h 41"/>
                <a:gd name="T72" fmla="*/ 31 w 44"/>
                <a:gd name="T73" fmla="*/ 2 h 41"/>
                <a:gd name="T74" fmla="*/ 36 w 44"/>
                <a:gd name="T75" fmla="*/ 1 h 41"/>
                <a:gd name="T76" fmla="*/ 41 w 44"/>
                <a:gd name="T77" fmla="*/ 0 h 41"/>
                <a:gd name="T78" fmla="*/ 42 w 44"/>
                <a:gd name="T79" fmla="*/ 1 h 41"/>
                <a:gd name="T80" fmla="*/ 42 w 44"/>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1">
                  <a:moveTo>
                    <a:pt x="40" y="3"/>
                  </a:moveTo>
                  <a:cubicBezTo>
                    <a:pt x="39" y="3"/>
                    <a:pt x="37" y="3"/>
                    <a:pt x="36" y="4"/>
                  </a:cubicBezTo>
                  <a:cubicBezTo>
                    <a:pt x="31" y="4"/>
                    <a:pt x="31" y="4"/>
                    <a:pt x="31" y="4"/>
                  </a:cubicBezTo>
                  <a:cubicBezTo>
                    <a:pt x="28" y="5"/>
                    <a:pt x="25" y="5"/>
                    <a:pt x="21" y="6"/>
                  </a:cubicBezTo>
                  <a:cubicBezTo>
                    <a:pt x="15" y="7"/>
                    <a:pt x="8" y="9"/>
                    <a:pt x="2" y="10"/>
                  </a:cubicBezTo>
                  <a:cubicBezTo>
                    <a:pt x="3" y="8"/>
                    <a:pt x="3" y="8"/>
                    <a:pt x="3" y="8"/>
                  </a:cubicBezTo>
                  <a:cubicBezTo>
                    <a:pt x="4" y="12"/>
                    <a:pt x="5" y="16"/>
                    <a:pt x="6" y="19"/>
                  </a:cubicBezTo>
                  <a:cubicBezTo>
                    <a:pt x="7" y="22"/>
                    <a:pt x="9" y="26"/>
                    <a:pt x="10" y="29"/>
                  </a:cubicBezTo>
                  <a:cubicBezTo>
                    <a:pt x="12" y="31"/>
                    <a:pt x="15" y="34"/>
                    <a:pt x="18" y="35"/>
                  </a:cubicBezTo>
                  <a:cubicBezTo>
                    <a:pt x="20" y="36"/>
                    <a:pt x="24" y="36"/>
                    <a:pt x="27" y="36"/>
                  </a:cubicBezTo>
                  <a:cubicBezTo>
                    <a:pt x="28" y="36"/>
                    <a:pt x="29" y="36"/>
                    <a:pt x="30" y="35"/>
                  </a:cubicBezTo>
                  <a:cubicBezTo>
                    <a:pt x="30" y="35"/>
                    <a:pt x="31" y="35"/>
                    <a:pt x="32" y="35"/>
                  </a:cubicBezTo>
                  <a:cubicBezTo>
                    <a:pt x="33" y="34"/>
                    <a:pt x="34" y="33"/>
                    <a:pt x="36" y="32"/>
                  </a:cubicBezTo>
                  <a:cubicBezTo>
                    <a:pt x="37" y="31"/>
                    <a:pt x="38" y="30"/>
                    <a:pt x="38" y="28"/>
                  </a:cubicBezTo>
                  <a:cubicBezTo>
                    <a:pt x="39" y="27"/>
                    <a:pt x="40" y="25"/>
                    <a:pt x="40" y="23"/>
                  </a:cubicBezTo>
                  <a:cubicBezTo>
                    <a:pt x="41" y="20"/>
                    <a:pt x="41" y="16"/>
                    <a:pt x="41" y="13"/>
                  </a:cubicBezTo>
                  <a:cubicBezTo>
                    <a:pt x="41" y="10"/>
                    <a:pt x="40" y="6"/>
                    <a:pt x="40" y="3"/>
                  </a:cubicBezTo>
                  <a:close/>
                  <a:moveTo>
                    <a:pt x="42" y="1"/>
                  </a:moveTo>
                  <a:cubicBezTo>
                    <a:pt x="42" y="3"/>
                    <a:pt x="43" y="5"/>
                    <a:pt x="43" y="7"/>
                  </a:cubicBezTo>
                  <a:cubicBezTo>
                    <a:pt x="43" y="9"/>
                    <a:pt x="43" y="11"/>
                    <a:pt x="44" y="13"/>
                  </a:cubicBezTo>
                  <a:cubicBezTo>
                    <a:pt x="44" y="16"/>
                    <a:pt x="44" y="20"/>
                    <a:pt x="43" y="24"/>
                  </a:cubicBezTo>
                  <a:cubicBezTo>
                    <a:pt x="43" y="26"/>
                    <a:pt x="43" y="28"/>
                    <a:pt x="42" y="30"/>
                  </a:cubicBezTo>
                  <a:cubicBezTo>
                    <a:pt x="42" y="32"/>
                    <a:pt x="40" y="34"/>
                    <a:pt x="39" y="35"/>
                  </a:cubicBezTo>
                  <a:cubicBezTo>
                    <a:pt x="38" y="36"/>
                    <a:pt x="38" y="37"/>
                    <a:pt x="37" y="38"/>
                  </a:cubicBezTo>
                  <a:cubicBezTo>
                    <a:pt x="36" y="38"/>
                    <a:pt x="35" y="39"/>
                    <a:pt x="34" y="39"/>
                  </a:cubicBezTo>
                  <a:cubicBezTo>
                    <a:pt x="33" y="40"/>
                    <a:pt x="32" y="40"/>
                    <a:pt x="31" y="40"/>
                  </a:cubicBezTo>
                  <a:cubicBezTo>
                    <a:pt x="30" y="41"/>
                    <a:pt x="29" y="41"/>
                    <a:pt x="28" y="41"/>
                  </a:cubicBezTo>
                  <a:cubicBezTo>
                    <a:pt x="26" y="41"/>
                    <a:pt x="24" y="41"/>
                    <a:pt x="22" y="41"/>
                  </a:cubicBezTo>
                  <a:cubicBezTo>
                    <a:pt x="20" y="41"/>
                    <a:pt x="17" y="40"/>
                    <a:pt x="16" y="39"/>
                  </a:cubicBezTo>
                  <a:cubicBezTo>
                    <a:pt x="14" y="39"/>
                    <a:pt x="12" y="37"/>
                    <a:pt x="10" y="36"/>
                  </a:cubicBezTo>
                  <a:cubicBezTo>
                    <a:pt x="9" y="34"/>
                    <a:pt x="8" y="33"/>
                    <a:pt x="7" y="31"/>
                  </a:cubicBezTo>
                  <a:cubicBezTo>
                    <a:pt x="5" y="27"/>
                    <a:pt x="3" y="24"/>
                    <a:pt x="2" y="20"/>
                  </a:cubicBezTo>
                  <a:cubicBezTo>
                    <a:pt x="1" y="16"/>
                    <a:pt x="1" y="13"/>
                    <a:pt x="0" y="9"/>
                  </a:cubicBezTo>
                  <a:cubicBezTo>
                    <a:pt x="0" y="9"/>
                    <a:pt x="0" y="9"/>
                    <a:pt x="0" y="9"/>
                  </a:cubicBezTo>
                  <a:cubicBezTo>
                    <a:pt x="0" y="8"/>
                    <a:pt x="1" y="7"/>
                    <a:pt x="1" y="7"/>
                  </a:cubicBezTo>
                  <a:cubicBezTo>
                    <a:pt x="8" y="6"/>
                    <a:pt x="15" y="5"/>
                    <a:pt x="21" y="4"/>
                  </a:cubicBezTo>
                  <a:cubicBezTo>
                    <a:pt x="24" y="4"/>
                    <a:pt x="28" y="3"/>
                    <a:pt x="31" y="2"/>
                  </a:cubicBezTo>
                  <a:cubicBezTo>
                    <a:pt x="36" y="1"/>
                    <a:pt x="36" y="1"/>
                    <a:pt x="36" y="1"/>
                  </a:cubicBezTo>
                  <a:cubicBezTo>
                    <a:pt x="37" y="1"/>
                    <a:pt x="39" y="1"/>
                    <a:pt x="41" y="0"/>
                  </a:cubicBezTo>
                  <a:cubicBezTo>
                    <a:pt x="41" y="0"/>
                    <a:pt x="42" y="1"/>
                    <a:pt x="42" y="1"/>
                  </a:cubicBezTo>
                  <a:cubicBezTo>
                    <a:pt x="42" y="1"/>
                    <a:pt x="42" y="1"/>
                    <a:pt x="42" y="1"/>
                  </a:cubicBezTo>
                  <a:close/>
                </a:path>
              </a:pathLst>
            </a:custGeom>
            <a:solidFill>
              <a:srgbClr val="F589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80">
              <a:extLst>
                <a:ext uri="{FF2B5EF4-FFF2-40B4-BE49-F238E27FC236}">
                  <a16:creationId xmlns:a16="http://schemas.microsoft.com/office/drawing/2014/main" id="{7417EE26-3BD8-8040-AAE5-F5AEFEC92E5A}"/>
                </a:ext>
              </a:extLst>
            </p:cNvPr>
            <p:cNvSpPr>
              <a:spLocks noChangeArrowheads="1"/>
            </p:cNvSpPr>
            <p:nvPr/>
          </p:nvSpPr>
          <p:spPr bwMode="auto">
            <a:xfrm>
              <a:off x="4937126" y="3876675"/>
              <a:ext cx="61913" cy="61913"/>
            </a:xfrm>
            <a:prstGeom prst="ellipse">
              <a:avLst/>
            </a:pr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81">
              <a:extLst>
                <a:ext uri="{FF2B5EF4-FFF2-40B4-BE49-F238E27FC236}">
                  <a16:creationId xmlns:a16="http://schemas.microsoft.com/office/drawing/2014/main" id="{0DBE536F-7031-D944-B3D6-58086050214B}"/>
                </a:ext>
              </a:extLst>
            </p:cNvPr>
            <p:cNvSpPr>
              <a:spLocks noChangeArrowheads="1"/>
            </p:cNvSpPr>
            <p:nvPr/>
          </p:nvSpPr>
          <p:spPr bwMode="auto">
            <a:xfrm>
              <a:off x="8805863" y="3925888"/>
              <a:ext cx="68263" cy="63500"/>
            </a:xfrm>
            <a:prstGeom prst="ellipse">
              <a:avLst/>
            </a:pr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82">
              <a:extLst>
                <a:ext uri="{FF2B5EF4-FFF2-40B4-BE49-F238E27FC236}">
                  <a16:creationId xmlns:a16="http://schemas.microsoft.com/office/drawing/2014/main" id="{1C9F856A-1AE6-5A4D-9303-858384266222}"/>
                </a:ext>
              </a:extLst>
            </p:cNvPr>
            <p:cNvSpPr>
              <a:spLocks noChangeArrowheads="1"/>
            </p:cNvSpPr>
            <p:nvPr/>
          </p:nvSpPr>
          <p:spPr bwMode="auto">
            <a:xfrm>
              <a:off x="3579813" y="3989388"/>
              <a:ext cx="100013" cy="10477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83">
              <a:extLst>
                <a:ext uri="{FF2B5EF4-FFF2-40B4-BE49-F238E27FC236}">
                  <a16:creationId xmlns:a16="http://schemas.microsoft.com/office/drawing/2014/main" id="{7C1C49F9-7C14-F543-BA8C-2077AEEA22DD}"/>
                </a:ext>
              </a:extLst>
            </p:cNvPr>
            <p:cNvSpPr>
              <a:spLocks noEditPoints="1"/>
            </p:cNvSpPr>
            <p:nvPr/>
          </p:nvSpPr>
          <p:spPr bwMode="auto">
            <a:xfrm>
              <a:off x="5980113" y="4219575"/>
              <a:ext cx="187325" cy="806450"/>
            </a:xfrm>
            <a:custGeom>
              <a:avLst/>
              <a:gdLst>
                <a:gd name="T0" fmla="*/ 17 w 30"/>
                <a:gd name="T1" fmla="*/ 89 h 129"/>
                <a:gd name="T2" fmla="*/ 15 w 30"/>
                <a:gd name="T3" fmla="*/ 95 h 129"/>
                <a:gd name="T4" fmla="*/ 14 w 30"/>
                <a:gd name="T5" fmla="*/ 98 h 129"/>
                <a:gd name="T6" fmla="*/ 13 w 30"/>
                <a:gd name="T7" fmla="*/ 103 h 129"/>
                <a:gd name="T8" fmla="*/ 11 w 30"/>
                <a:gd name="T9" fmla="*/ 107 h 129"/>
                <a:gd name="T10" fmla="*/ 9 w 30"/>
                <a:gd name="T11" fmla="*/ 112 h 129"/>
                <a:gd name="T12" fmla="*/ 7 w 30"/>
                <a:gd name="T13" fmla="*/ 116 h 129"/>
                <a:gd name="T14" fmla="*/ 6 w 30"/>
                <a:gd name="T15" fmla="*/ 119 h 129"/>
                <a:gd name="T16" fmla="*/ 4 w 30"/>
                <a:gd name="T17" fmla="*/ 123 h 129"/>
                <a:gd name="T18" fmla="*/ 2 w 30"/>
                <a:gd name="T19" fmla="*/ 127 h 129"/>
                <a:gd name="T20" fmla="*/ 0 w 30"/>
                <a:gd name="T21" fmla="*/ 129 h 129"/>
                <a:gd name="T22" fmla="*/ 0 w 30"/>
                <a:gd name="T23" fmla="*/ 129 h 129"/>
                <a:gd name="T24" fmla="*/ 3 w 30"/>
                <a:gd name="T25" fmla="*/ 125 h 129"/>
                <a:gd name="T26" fmla="*/ 5 w 30"/>
                <a:gd name="T27" fmla="*/ 121 h 129"/>
                <a:gd name="T28" fmla="*/ 7 w 30"/>
                <a:gd name="T29" fmla="*/ 117 h 129"/>
                <a:gd name="T30" fmla="*/ 8 w 30"/>
                <a:gd name="T31" fmla="*/ 114 h 129"/>
                <a:gd name="T32" fmla="*/ 10 w 30"/>
                <a:gd name="T33" fmla="*/ 110 h 129"/>
                <a:gd name="T34" fmla="*/ 12 w 30"/>
                <a:gd name="T35" fmla="*/ 105 h 129"/>
                <a:gd name="T36" fmla="*/ 14 w 30"/>
                <a:gd name="T37" fmla="*/ 100 h 129"/>
                <a:gd name="T38" fmla="*/ 15 w 30"/>
                <a:gd name="T39" fmla="*/ 95 h 129"/>
                <a:gd name="T40" fmla="*/ 17 w 30"/>
                <a:gd name="T41" fmla="*/ 92 h 129"/>
                <a:gd name="T42" fmla="*/ 17 w 30"/>
                <a:gd name="T43" fmla="*/ 89 h 129"/>
                <a:gd name="T44" fmla="*/ 20 w 30"/>
                <a:gd name="T45" fmla="*/ 80 h 129"/>
                <a:gd name="T46" fmla="*/ 19 w 30"/>
                <a:gd name="T47" fmla="*/ 85 h 129"/>
                <a:gd name="T48" fmla="*/ 19 w 30"/>
                <a:gd name="T49" fmla="*/ 85 h 129"/>
                <a:gd name="T50" fmla="*/ 19 w 30"/>
                <a:gd name="T51" fmla="*/ 85 h 129"/>
                <a:gd name="T52" fmla="*/ 20 w 30"/>
                <a:gd name="T53" fmla="*/ 80 h 129"/>
                <a:gd name="T54" fmla="*/ 30 w 30"/>
                <a:gd name="T55" fmla="*/ 0 h 129"/>
                <a:gd name="T56" fmla="*/ 30 w 30"/>
                <a:gd name="T57" fmla="*/ 19 h 129"/>
                <a:gd name="T58" fmla="*/ 29 w 30"/>
                <a:gd name="T59" fmla="*/ 24 h 129"/>
                <a:gd name="T60" fmla="*/ 28 w 30"/>
                <a:gd name="T61" fmla="*/ 35 h 129"/>
                <a:gd name="T62" fmla="*/ 27 w 30"/>
                <a:gd name="T63" fmla="*/ 44 h 129"/>
                <a:gd name="T64" fmla="*/ 26 w 30"/>
                <a:gd name="T65" fmla="*/ 51 h 129"/>
                <a:gd name="T66" fmla="*/ 25 w 30"/>
                <a:gd name="T67" fmla="*/ 55 h 129"/>
                <a:gd name="T68" fmla="*/ 25 w 30"/>
                <a:gd name="T69" fmla="*/ 60 h 129"/>
                <a:gd name="T70" fmla="*/ 23 w 30"/>
                <a:gd name="T71" fmla="*/ 68 h 129"/>
                <a:gd name="T72" fmla="*/ 22 w 30"/>
                <a:gd name="T73" fmla="*/ 72 h 129"/>
                <a:gd name="T74" fmla="*/ 21 w 30"/>
                <a:gd name="T75" fmla="*/ 76 h 129"/>
                <a:gd name="T76" fmla="*/ 22 w 30"/>
                <a:gd name="T77" fmla="*/ 72 h 129"/>
                <a:gd name="T78" fmla="*/ 23 w 30"/>
                <a:gd name="T79" fmla="*/ 68 h 129"/>
                <a:gd name="T80" fmla="*/ 25 w 30"/>
                <a:gd name="T81" fmla="*/ 60 h 129"/>
                <a:gd name="T82" fmla="*/ 25 w 30"/>
                <a:gd name="T83" fmla="*/ 55 h 129"/>
                <a:gd name="T84" fmla="*/ 26 w 30"/>
                <a:gd name="T85" fmla="*/ 51 h 129"/>
                <a:gd name="T86" fmla="*/ 27 w 30"/>
                <a:gd name="T87" fmla="*/ 44 h 129"/>
                <a:gd name="T88" fmla="*/ 28 w 30"/>
                <a:gd name="T89" fmla="*/ 35 h 129"/>
                <a:gd name="T90" fmla="*/ 29 w 30"/>
                <a:gd name="T91" fmla="*/ 24 h 129"/>
                <a:gd name="T92" fmla="*/ 30 w 30"/>
                <a:gd name="T93" fmla="*/ 19 h 129"/>
                <a:gd name="T94" fmla="*/ 30 w 30"/>
                <a:gd name="T9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29">
                  <a:moveTo>
                    <a:pt x="17" y="89"/>
                  </a:moveTo>
                  <a:cubicBezTo>
                    <a:pt x="17" y="89"/>
                    <a:pt x="17" y="89"/>
                    <a:pt x="17" y="89"/>
                  </a:cubicBezTo>
                  <a:cubicBezTo>
                    <a:pt x="17" y="90"/>
                    <a:pt x="17" y="91"/>
                    <a:pt x="17" y="92"/>
                  </a:cubicBezTo>
                  <a:cubicBezTo>
                    <a:pt x="16" y="93"/>
                    <a:pt x="16" y="94"/>
                    <a:pt x="15" y="95"/>
                  </a:cubicBezTo>
                  <a:cubicBezTo>
                    <a:pt x="15" y="95"/>
                    <a:pt x="15" y="95"/>
                    <a:pt x="15" y="95"/>
                  </a:cubicBezTo>
                  <a:cubicBezTo>
                    <a:pt x="15" y="96"/>
                    <a:pt x="15" y="97"/>
                    <a:pt x="14" y="98"/>
                  </a:cubicBezTo>
                  <a:cubicBezTo>
                    <a:pt x="14" y="99"/>
                    <a:pt x="14" y="99"/>
                    <a:pt x="14" y="100"/>
                  </a:cubicBezTo>
                  <a:cubicBezTo>
                    <a:pt x="13" y="101"/>
                    <a:pt x="13" y="102"/>
                    <a:pt x="13" y="103"/>
                  </a:cubicBezTo>
                  <a:cubicBezTo>
                    <a:pt x="12" y="104"/>
                    <a:pt x="12" y="105"/>
                    <a:pt x="12" y="105"/>
                  </a:cubicBezTo>
                  <a:cubicBezTo>
                    <a:pt x="12" y="106"/>
                    <a:pt x="11" y="107"/>
                    <a:pt x="11" y="107"/>
                  </a:cubicBezTo>
                  <a:cubicBezTo>
                    <a:pt x="11" y="108"/>
                    <a:pt x="10" y="109"/>
                    <a:pt x="10" y="110"/>
                  </a:cubicBezTo>
                  <a:cubicBezTo>
                    <a:pt x="10" y="110"/>
                    <a:pt x="9" y="111"/>
                    <a:pt x="9" y="112"/>
                  </a:cubicBezTo>
                  <a:cubicBezTo>
                    <a:pt x="9" y="113"/>
                    <a:pt x="8" y="114"/>
                    <a:pt x="8" y="114"/>
                  </a:cubicBezTo>
                  <a:cubicBezTo>
                    <a:pt x="8" y="115"/>
                    <a:pt x="8" y="115"/>
                    <a:pt x="7" y="116"/>
                  </a:cubicBezTo>
                  <a:cubicBezTo>
                    <a:pt x="7" y="116"/>
                    <a:pt x="7" y="117"/>
                    <a:pt x="7" y="117"/>
                  </a:cubicBezTo>
                  <a:cubicBezTo>
                    <a:pt x="6" y="118"/>
                    <a:pt x="6" y="119"/>
                    <a:pt x="6" y="119"/>
                  </a:cubicBezTo>
                  <a:cubicBezTo>
                    <a:pt x="5" y="120"/>
                    <a:pt x="5" y="120"/>
                    <a:pt x="5" y="121"/>
                  </a:cubicBezTo>
                  <a:cubicBezTo>
                    <a:pt x="5" y="121"/>
                    <a:pt x="4" y="122"/>
                    <a:pt x="4" y="123"/>
                  </a:cubicBezTo>
                  <a:cubicBezTo>
                    <a:pt x="3" y="124"/>
                    <a:pt x="3" y="125"/>
                    <a:pt x="3" y="125"/>
                  </a:cubicBezTo>
                  <a:cubicBezTo>
                    <a:pt x="2" y="126"/>
                    <a:pt x="2" y="127"/>
                    <a:pt x="2" y="127"/>
                  </a:cubicBezTo>
                  <a:cubicBezTo>
                    <a:pt x="1" y="128"/>
                    <a:pt x="1" y="129"/>
                    <a:pt x="0" y="129"/>
                  </a:cubicBezTo>
                  <a:cubicBezTo>
                    <a:pt x="0" y="129"/>
                    <a:pt x="0" y="129"/>
                    <a:pt x="0" y="129"/>
                  </a:cubicBezTo>
                  <a:cubicBezTo>
                    <a:pt x="0" y="129"/>
                    <a:pt x="0" y="129"/>
                    <a:pt x="0" y="129"/>
                  </a:cubicBezTo>
                  <a:cubicBezTo>
                    <a:pt x="0" y="129"/>
                    <a:pt x="0" y="129"/>
                    <a:pt x="0" y="129"/>
                  </a:cubicBezTo>
                  <a:cubicBezTo>
                    <a:pt x="1" y="129"/>
                    <a:pt x="1" y="128"/>
                    <a:pt x="2" y="127"/>
                  </a:cubicBezTo>
                  <a:cubicBezTo>
                    <a:pt x="2" y="127"/>
                    <a:pt x="2" y="126"/>
                    <a:pt x="3" y="125"/>
                  </a:cubicBezTo>
                  <a:cubicBezTo>
                    <a:pt x="3" y="125"/>
                    <a:pt x="3" y="124"/>
                    <a:pt x="4" y="123"/>
                  </a:cubicBezTo>
                  <a:cubicBezTo>
                    <a:pt x="4" y="122"/>
                    <a:pt x="5" y="121"/>
                    <a:pt x="5" y="121"/>
                  </a:cubicBezTo>
                  <a:cubicBezTo>
                    <a:pt x="5" y="120"/>
                    <a:pt x="5" y="120"/>
                    <a:pt x="6" y="119"/>
                  </a:cubicBezTo>
                  <a:cubicBezTo>
                    <a:pt x="6" y="119"/>
                    <a:pt x="6" y="118"/>
                    <a:pt x="7" y="117"/>
                  </a:cubicBezTo>
                  <a:cubicBezTo>
                    <a:pt x="7" y="117"/>
                    <a:pt x="7" y="116"/>
                    <a:pt x="7" y="116"/>
                  </a:cubicBezTo>
                  <a:cubicBezTo>
                    <a:pt x="8" y="115"/>
                    <a:pt x="8" y="115"/>
                    <a:pt x="8" y="114"/>
                  </a:cubicBezTo>
                  <a:cubicBezTo>
                    <a:pt x="8" y="114"/>
                    <a:pt x="9" y="113"/>
                    <a:pt x="9" y="112"/>
                  </a:cubicBezTo>
                  <a:cubicBezTo>
                    <a:pt x="9" y="111"/>
                    <a:pt x="10" y="110"/>
                    <a:pt x="10" y="110"/>
                  </a:cubicBezTo>
                  <a:cubicBezTo>
                    <a:pt x="10" y="109"/>
                    <a:pt x="11" y="108"/>
                    <a:pt x="11" y="107"/>
                  </a:cubicBezTo>
                  <a:cubicBezTo>
                    <a:pt x="11" y="107"/>
                    <a:pt x="12" y="106"/>
                    <a:pt x="12" y="105"/>
                  </a:cubicBezTo>
                  <a:cubicBezTo>
                    <a:pt x="12" y="105"/>
                    <a:pt x="12" y="104"/>
                    <a:pt x="13" y="103"/>
                  </a:cubicBezTo>
                  <a:cubicBezTo>
                    <a:pt x="13" y="102"/>
                    <a:pt x="13" y="101"/>
                    <a:pt x="14" y="100"/>
                  </a:cubicBezTo>
                  <a:cubicBezTo>
                    <a:pt x="14" y="99"/>
                    <a:pt x="14" y="99"/>
                    <a:pt x="14" y="98"/>
                  </a:cubicBezTo>
                  <a:cubicBezTo>
                    <a:pt x="15" y="97"/>
                    <a:pt x="15" y="96"/>
                    <a:pt x="15" y="95"/>
                  </a:cubicBezTo>
                  <a:cubicBezTo>
                    <a:pt x="15" y="95"/>
                    <a:pt x="15" y="95"/>
                    <a:pt x="15" y="95"/>
                  </a:cubicBezTo>
                  <a:cubicBezTo>
                    <a:pt x="16" y="94"/>
                    <a:pt x="16" y="93"/>
                    <a:pt x="17" y="92"/>
                  </a:cubicBezTo>
                  <a:cubicBezTo>
                    <a:pt x="17" y="91"/>
                    <a:pt x="17" y="90"/>
                    <a:pt x="17" y="89"/>
                  </a:cubicBezTo>
                  <a:cubicBezTo>
                    <a:pt x="17" y="89"/>
                    <a:pt x="17" y="89"/>
                    <a:pt x="17" y="89"/>
                  </a:cubicBezTo>
                  <a:moveTo>
                    <a:pt x="20" y="80"/>
                  </a:moveTo>
                  <a:cubicBezTo>
                    <a:pt x="20" y="80"/>
                    <a:pt x="20" y="80"/>
                    <a:pt x="20" y="80"/>
                  </a:cubicBezTo>
                  <a:cubicBezTo>
                    <a:pt x="20" y="81"/>
                    <a:pt x="20" y="81"/>
                    <a:pt x="19" y="82"/>
                  </a:cubicBezTo>
                  <a:cubicBezTo>
                    <a:pt x="19" y="83"/>
                    <a:pt x="19" y="84"/>
                    <a:pt x="19" y="85"/>
                  </a:cubicBezTo>
                  <a:cubicBezTo>
                    <a:pt x="19" y="85"/>
                    <a:pt x="19" y="85"/>
                    <a:pt x="19" y="85"/>
                  </a:cubicBezTo>
                  <a:cubicBezTo>
                    <a:pt x="19" y="85"/>
                    <a:pt x="19" y="85"/>
                    <a:pt x="19" y="85"/>
                  </a:cubicBezTo>
                  <a:cubicBezTo>
                    <a:pt x="19" y="85"/>
                    <a:pt x="19" y="85"/>
                    <a:pt x="19" y="85"/>
                  </a:cubicBezTo>
                  <a:cubicBezTo>
                    <a:pt x="19" y="85"/>
                    <a:pt x="19" y="85"/>
                    <a:pt x="19" y="85"/>
                  </a:cubicBezTo>
                  <a:cubicBezTo>
                    <a:pt x="19" y="84"/>
                    <a:pt x="19" y="83"/>
                    <a:pt x="19" y="82"/>
                  </a:cubicBezTo>
                  <a:cubicBezTo>
                    <a:pt x="20" y="81"/>
                    <a:pt x="20" y="81"/>
                    <a:pt x="20" y="80"/>
                  </a:cubicBezTo>
                  <a:cubicBezTo>
                    <a:pt x="20" y="80"/>
                    <a:pt x="20" y="80"/>
                    <a:pt x="20" y="80"/>
                  </a:cubicBezTo>
                  <a:moveTo>
                    <a:pt x="30" y="0"/>
                  </a:moveTo>
                  <a:cubicBezTo>
                    <a:pt x="30" y="3"/>
                    <a:pt x="30" y="6"/>
                    <a:pt x="30" y="9"/>
                  </a:cubicBezTo>
                  <a:cubicBezTo>
                    <a:pt x="30" y="12"/>
                    <a:pt x="30" y="16"/>
                    <a:pt x="30" y="19"/>
                  </a:cubicBezTo>
                  <a:cubicBezTo>
                    <a:pt x="29" y="20"/>
                    <a:pt x="29" y="21"/>
                    <a:pt x="29" y="21"/>
                  </a:cubicBezTo>
                  <a:cubicBezTo>
                    <a:pt x="29" y="22"/>
                    <a:pt x="29" y="23"/>
                    <a:pt x="29" y="24"/>
                  </a:cubicBezTo>
                  <a:cubicBezTo>
                    <a:pt x="29" y="27"/>
                    <a:pt x="29" y="30"/>
                    <a:pt x="28" y="33"/>
                  </a:cubicBezTo>
                  <a:cubicBezTo>
                    <a:pt x="28" y="34"/>
                    <a:pt x="28" y="35"/>
                    <a:pt x="28" y="35"/>
                  </a:cubicBezTo>
                  <a:cubicBezTo>
                    <a:pt x="28" y="36"/>
                    <a:pt x="28" y="37"/>
                    <a:pt x="28" y="38"/>
                  </a:cubicBezTo>
                  <a:cubicBezTo>
                    <a:pt x="28" y="40"/>
                    <a:pt x="27" y="42"/>
                    <a:pt x="27" y="44"/>
                  </a:cubicBezTo>
                  <a:cubicBezTo>
                    <a:pt x="27" y="45"/>
                    <a:pt x="27" y="46"/>
                    <a:pt x="27" y="47"/>
                  </a:cubicBezTo>
                  <a:cubicBezTo>
                    <a:pt x="27" y="48"/>
                    <a:pt x="26" y="50"/>
                    <a:pt x="26" y="51"/>
                  </a:cubicBezTo>
                  <a:cubicBezTo>
                    <a:pt x="26" y="52"/>
                    <a:pt x="26" y="53"/>
                    <a:pt x="26" y="54"/>
                  </a:cubicBezTo>
                  <a:cubicBezTo>
                    <a:pt x="26" y="55"/>
                    <a:pt x="26" y="55"/>
                    <a:pt x="25" y="55"/>
                  </a:cubicBezTo>
                  <a:cubicBezTo>
                    <a:pt x="25" y="56"/>
                    <a:pt x="25" y="57"/>
                    <a:pt x="25" y="57"/>
                  </a:cubicBezTo>
                  <a:cubicBezTo>
                    <a:pt x="25" y="58"/>
                    <a:pt x="25" y="59"/>
                    <a:pt x="25" y="60"/>
                  </a:cubicBezTo>
                  <a:cubicBezTo>
                    <a:pt x="24" y="61"/>
                    <a:pt x="24" y="63"/>
                    <a:pt x="24" y="64"/>
                  </a:cubicBezTo>
                  <a:cubicBezTo>
                    <a:pt x="24" y="65"/>
                    <a:pt x="23" y="66"/>
                    <a:pt x="23" y="68"/>
                  </a:cubicBezTo>
                  <a:cubicBezTo>
                    <a:pt x="23" y="69"/>
                    <a:pt x="22" y="70"/>
                    <a:pt x="22" y="72"/>
                  </a:cubicBezTo>
                  <a:cubicBezTo>
                    <a:pt x="22" y="72"/>
                    <a:pt x="22" y="72"/>
                    <a:pt x="22" y="72"/>
                  </a:cubicBezTo>
                  <a:cubicBezTo>
                    <a:pt x="22" y="73"/>
                    <a:pt x="21" y="75"/>
                    <a:pt x="21" y="76"/>
                  </a:cubicBezTo>
                  <a:cubicBezTo>
                    <a:pt x="21" y="76"/>
                    <a:pt x="21" y="76"/>
                    <a:pt x="21" y="76"/>
                  </a:cubicBezTo>
                  <a:cubicBezTo>
                    <a:pt x="21" y="76"/>
                    <a:pt x="21" y="76"/>
                    <a:pt x="21" y="76"/>
                  </a:cubicBezTo>
                  <a:cubicBezTo>
                    <a:pt x="21" y="75"/>
                    <a:pt x="22" y="73"/>
                    <a:pt x="22" y="72"/>
                  </a:cubicBezTo>
                  <a:cubicBezTo>
                    <a:pt x="22" y="72"/>
                    <a:pt x="22" y="72"/>
                    <a:pt x="22" y="72"/>
                  </a:cubicBezTo>
                  <a:cubicBezTo>
                    <a:pt x="22" y="70"/>
                    <a:pt x="23" y="69"/>
                    <a:pt x="23" y="68"/>
                  </a:cubicBezTo>
                  <a:cubicBezTo>
                    <a:pt x="23" y="66"/>
                    <a:pt x="24" y="65"/>
                    <a:pt x="24" y="64"/>
                  </a:cubicBezTo>
                  <a:cubicBezTo>
                    <a:pt x="24" y="63"/>
                    <a:pt x="24" y="61"/>
                    <a:pt x="25" y="60"/>
                  </a:cubicBezTo>
                  <a:cubicBezTo>
                    <a:pt x="25" y="59"/>
                    <a:pt x="25" y="58"/>
                    <a:pt x="25" y="57"/>
                  </a:cubicBezTo>
                  <a:cubicBezTo>
                    <a:pt x="25" y="57"/>
                    <a:pt x="25" y="56"/>
                    <a:pt x="25" y="55"/>
                  </a:cubicBezTo>
                  <a:cubicBezTo>
                    <a:pt x="26" y="55"/>
                    <a:pt x="26" y="55"/>
                    <a:pt x="26" y="54"/>
                  </a:cubicBezTo>
                  <a:cubicBezTo>
                    <a:pt x="26" y="53"/>
                    <a:pt x="26" y="52"/>
                    <a:pt x="26" y="51"/>
                  </a:cubicBezTo>
                  <a:cubicBezTo>
                    <a:pt x="26" y="50"/>
                    <a:pt x="27" y="48"/>
                    <a:pt x="27" y="47"/>
                  </a:cubicBezTo>
                  <a:cubicBezTo>
                    <a:pt x="27" y="46"/>
                    <a:pt x="27" y="45"/>
                    <a:pt x="27" y="44"/>
                  </a:cubicBezTo>
                  <a:cubicBezTo>
                    <a:pt x="27" y="42"/>
                    <a:pt x="28" y="40"/>
                    <a:pt x="28" y="38"/>
                  </a:cubicBezTo>
                  <a:cubicBezTo>
                    <a:pt x="28" y="37"/>
                    <a:pt x="28" y="36"/>
                    <a:pt x="28" y="35"/>
                  </a:cubicBezTo>
                  <a:cubicBezTo>
                    <a:pt x="28" y="35"/>
                    <a:pt x="28" y="34"/>
                    <a:pt x="28" y="33"/>
                  </a:cubicBezTo>
                  <a:cubicBezTo>
                    <a:pt x="29" y="30"/>
                    <a:pt x="29" y="27"/>
                    <a:pt x="29" y="24"/>
                  </a:cubicBezTo>
                  <a:cubicBezTo>
                    <a:pt x="29" y="23"/>
                    <a:pt x="29" y="22"/>
                    <a:pt x="29" y="21"/>
                  </a:cubicBezTo>
                  <a:cubicBezTo>
                    <a:pt x="29" y="21"/>
                    <a:pt x="29" y="20"/>
                    <a:pt x="30" y="19"/>
                  </a:cubicBezTo>
                  <a:cubicBezTo>
                    <a:pt x="30" y="16"/>
                    <a:pt x="30" y="12"/>
                    <a:pt x="30" y="9"/>
                  </a:cubicBezTo>
                  <a:cubicBezTo>
                    <a:pt x="30" y="6"/>
                    <a:pt x="30" y="3"/>
                    <a:pt x="30" y="0"/>
                  </a:cubicBezTo>
                  <a:cubicBezTo>
                    <a:pt x="30" y="0"/>
                    <a:pt x="30" y="0"/>
                    <a:pt x="30" y="0"/>
                  </a:cubicBezTo>
                </a:path>
              </a:pathLst>
            </a:custGeom>
            <a:solidFill>
              <a:srgbClr val="E1F2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84">
              <a:extLst>
                <a:ext uri="{FF2B5EF4-FFF2-40B4-BE49-F238E27FC236}">
                  <a16:creationId xmlns:a16="http://schemas.microsoft.com/office/drawing/2014/main" id="{F0932F8A-0437-4B4C-9925-314190CA4DA2}"/>
                </a:ext>
              </a:extLst>
            </p:cNvPr>
            <p:cNvSpPr>
              <a:spLocks/>
            </p:cNvSpPr>
            <p:nvPr/>
          </p:nvSpPr>
          <p:spPr bwMode="auto">
            <a:xfrm>
              <a:off x="6092826" y="3638550"/>
              <a:ext cx="100013" cy="12700"/>
            </a:xfrm>
            <a:custGeom>
              <a:avLst/>
              <a:gdLst>
                <a:gd name="T0" fmla="*/ 16 w 16"/>
                <a:gd name="T1" fmla="*/ 0 h 2"/>
                <a:gd name="T2" fmla="*/ 0 w 16"/>
                <a:gd name="T3" fmla="*/ 2 h 2"/>
                <a:gd name="T4" fmla="*/ 0 w 16"/>
                <a:gd name="T5" fmla="*/ 2 h 2"/>
                <a:gd name="T6" fmla="*/ 16 w 16"/>
                <a:gd name="T7" fmla="*/ 1 h 2"/>
                <a:gd name="T8" fmla="*/ 16 w 16"/>
                <a:gd name="T9" fmla="*/ 0 h 2"/>
              </a:gdLst>
              <a:ahLst/>
              <a:cxnLst>
                <a:cxn ang="0">
                  <a:pos x="T0" y="T1"/>
                </a:cxn>
                <a:cxn ang="0">
                  <a:pos x="T2" y="T3"/>
                </a:cxn>
                <a:cxn ang="0">
                  <a:pos x="T4" y="T5"/>
                </a:cxn>
                <a:cxn ang="0">
                  <a:pos x="T6" y="T7"/>
                </a:cxn>
                <a:cxn ang="0">
                  <a:pos x="T8" y="T9"/>
                </a:cxn>
              </a:cxnLst>
              <a:rect l="0" t="0" r="r" b="b"/>
              <a:pathLst>
                <a:path w="16" h="2">
                  <a:moveTo>
                    <a:pt x="16" y="0"/>
                  </a:moveTo>
                  <a:cubicBezTo>
                    <a:pt x="0" y="2"/>
                    <a:pt x="0" y="2"/>
                    <a:pt x="0" y="2"/>
                  </a:cubicBezTo>
                  <a:cubicBezTo>
                    <a:pt x="0" y="2"/>
                    <a:pt x="0" y="2"/>
                    <a:pt x="0" y="2"/>
                  </a:cubicBezTo>
                  <a:cubicBezTo>
                    <a:pt x="16" y="1"/>
                    <a:pt x="16" y="1"/>
                    <a:pt x="16" y="1"/>
                  </a:cubicBezTo>
                  <a:cubicBezTo>
                    <a:pt x="16" y="1"/>
                    <a:pt x="16" y="0"/>
                    <a:pt x="16" y="0"/>
                  </a:cubicBezTo>
                </a:path>
              </a:pathLst>
            </a:custGeom>
            <a:solidFill>
              <a:srgbClr val="445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85">
              <a:extLst>
                <a:ext uri="{FF2B5EF4-FFF2-40B4-BE49-F238E27FC236}">
                  <a16:creationId xmlns:a16="http://schemas.microsoft.com/office/drawing/2014/main" id="{26716DA7-786E-A84D-A4DE-5771079C853C}"/>
                </a:ext>
              </a:extLst>
            </p:cNvPr>
            <p:cNvSpPr>
              <a:spLocks/>
            </p:cNvSpPr>
            <p:nvPr/>
          </p:nvSpPr>
          <p:spPr bwMode="auto">
            <a:xfrm>
              <a:off x="5980113" y="3644900"/>
              <a:ext cx="287338" cy="1381125"/>
            </a:xfrm>
            <a:custGeom>
              <a:avLst/>
              <a:gdLst>
                <a:gd name="T0" fmla="*/ 34 w 46"/>
                <a:gd name="T1" fmla="*/ 0 h 221"/>
                <a:gd name="T2" fmla="*/ 18 w 46"/>
                <a:gd name="T3" fmla="*/ 1 h 221"/>
                <a:gd name="T4" fmla="*/ 27 w 46"/>
                <a:gd name="T5" fmla="*/ 44 h 221"/>
                <a:gd name="T6" fmla="*/ 30 w 46"/>
                <a:gd name="T7" fmla="*/ 74 h 221"/>
                <a:gd name="T8" fmla="*/ 30 w 46"/>
                <a:gd name="T9" fmla="*/ 92 h 221"/>
                <a:gd name="T10" fmla="*/ 30 w 46"/>
                <a:gd name="T11" fmla="*/ 92 h 221"/>
                <a:gd name="T12" fmla="*/ 30 w 46"/>
                <a:gd name="T13" fmla="*/ 92 h 221"/>
                <a:gd name="T14" fmla="*/ 30 w 46"/>
                <a:gd name="T15" fmla="*/ 101 h 221"/>
                <a:gd name="T16" fmla="*/ 30 w 46"/>
                <a:gd name="T17" fmla="*/ 111 h 221"/>
                <a:gd name="T18" fmla="*/ 29 w 46"/>
                <a:gd name="T19" fmla="*/ 113 h 221"/>
                <a:gd name="T20" fmla="*/ 29 w 46"/>
                <a:gd name="T21" fmla="*/ 116 h 221"/>
                <a:gd name="T22" fmla="*/ 28 w 46"/>
                <a:gd name="T23" fmla="*/ 125 h 221"/>
                <a:gd name="T24" fmla="*/ 28 w 46"/>
                <a:gd name="T25" fmla="*/ 127 h 221"/>
                <a:gd name="T26" fmla="*/ 28 w 46"/>
                <a:gd name="T27" fmla="*/ 130 h 221"/>
                <a:gd name="T28" fmla="*/ 27 w 46"/>
                <a:gd name="T29" fmla="*/ 136 h 221"/>
                <a:gd name="T30" fmla="*/ 27 w 46"/>
                <a:gd name="T31" fmla="*/ 139 h 221"/>
                <a:gd name="T32" fmla="*/ 26 w 46"/>
                <a:gd name="T33" fmla="*/ 143 h 221"/>
                <a:gd name="T34" fmla="*/ 26 w 46"/>
                <a:gd name="T35" fmla="*/ 146 h 221"/>
                <a:gd name="T36" fmla="*/ 25 w 46"/>
                <a:gd name="T37" fmla="*/ 147 h 221"/>
                <a:gd name="T38" fmla="*/ 25 w 46"/>
                <a:gd name="T39" fmla="*/ 149 h 221"/>
                <a:gd name="T40" fmla="*/ 25 w 46"/>
                <a:gd name="T41" fmla="*/ 152 h 221"/>
                <a:gd name="T42" fmla="*/ 24 w 46"/>
                <a:gd name="T43" fmla="*/ 156 h 221"/>
                <a:gd name="T44" fmla="*/ 23 w 46"/>
                <a:gd name="T45" fmla="*/ 160 h 221"/>
                <a:gd name="T46" fmla="*/ 22 w 46"/>
                <a:gd name="T47" fmla="*/ 164 h 221"/>
                <a:gd name="T48" fmla="*/ 22 w 46"/>
                <a:gd name="T49" fmla="*/ 164 h 221"/>
                <a:gd name="T50" fmla="*/ 21 w 46"/>
                <a:gd name="T51" fmla="*/ 168 h 221"/>
                <a:gd name="T52" fmla="*/ 21 w 46"/>
                <a:gd name="T53" fmla="*/ 168 h 221"/>
                <a:gd name="T54" fmla="*/ 20 w 46"/>
                <a:gd name="T55" fmla="*/ 172 h 221"/>
                <a:gd name="T56" fmla="*/ 20 w 46"/>
                <a:gd name="T57" fmla="*/ 172 h 221"/>
                <a:gd name="T58" fmla="*/ 19 w 46"/>
                <a:gd name="T59" fmla="*/ 174 h 221"/>
                <a:gd name="T60" fmla="*/ 19 w 46"/>
                <a:gd name="T61" fmla="*/ 177 h 221"/>
                <a:gd name="T62" fmla="*/ 19 w 46"/>
                <a:gd name="T63" fmla="*/ 177 h 221"/>
                <a:gd name="T64" fmla="*/ 19 w 46"/>
                <a:gd name="T65" fmla="*/ 177 h 221"/>
                <a:gd name="T66" fmla="*/ 17 w 46"/>
                <a:gd name="T67" fmla="*/ 181 h 221"/>
                <a:gd name="T68" fmla="*/ 17 w 46"/>
                <a:gd name="T69" fmla="*/ 181 h 221"/>
                <a:gd name="T70" fmla="*/ 17 w 46"/>
                <a:gd name="T71" fmla="*/ 184 h 221"/>
                <a:gd name="T72" fmla="*/ 15 w 46"/>
                <a:gd name="T73" fmla="*/ 187 h 221"/>
                <a:gd name="T74" fmla="*/ 15 w 46"/>
                <a:gd name="T75" fmla="*/ 187 h 221"/>
                <a:gd name="T76" fmla="*/ 14 w 46"/>
                <a:gd name="T77" fmla="*/ 190 h 221"/>
                <a:gd name="T78" fmla="*/ 14 w 46"/>
                <a:gd name="T79" fmla="*/ 192 h 221"/>
                <a:gd name="T80" fmla="*/ 13 w 46"/>
                <a:gd name="T81" fmla="*/ 195 h 221"/>
                <a:gd name="T82" fmla="*/ 12 w 46"/>
                <a:gd name="T83" fmla="*/ 197 h 221"/>
                <a:gd name="T84" fmla="*/ 11 w 46"/>
                <a:gd name="T85" fmla="*/ 199 h 221"/>
                <a:gd name="T86" fmla="*/ 10 w 46"/>
                <a:gd name="T87" fmla="*/ 202 h 221"/>
                <a:gd name="T88" fmla="*/ 9 w 46"/>
                <a:gd name="T89" fmla="*/ 204 h 221"/>
                <a:gd name="T90" fmla="*/ 8 w 46"/>
                <a:gd name="T91" fmla="*/ 206 h 221"/>
                <a:gd name="T92" fmla="*/ 7 w 46"/>
                <a:gd name="T93" fmla="*/ 208 h 221"/>
                <a:gd name="T94" fmla="*/ 7 w 46"/>
                <a:gd name="T95" fmla="*/ 209 h 221"/>
                <a:gd name="T96" fmla="*/ 6 w 46"/>
                <a:gd name="T97" fmla="*/ 211 h 221"/>
                <a:gd name="T98" fmla="*/ 5 w 46"/>
                <a:gd name="T99" fmla="*/ 213 h 221"/>
                <a:gd name="T100" fmla="*/ 4 w 46"/>
                <a:gd name="T101" fmla="*/ 215 h 221"/>
                <a:gd name="T102" fmla="*/ 3 w 46"/>
                <a:gd name="T103" fmla="*/ 217 h 221"/>
                <a:gd name="T104" fmla="*/ 2 w 46"/>
                <a:gd name="T105" fmla="*/ 219 h 221"/>
                <a:gd name="T106" fmla="*/ 0 w 46"/>
                <a:gd name="T107" fmla="*/ 221 h 221"/>
                <a:gd name="T108" fmla="*/ 0 w 46"/>
                <a:gd name="T109" fmla="*/ 221 h 221"/>
                <a:gd name="T110" fmla="*/ 0 w 46"/>
                <a:gd name="T111" fmla="*/ 221 h 221"/>
                <a:gd name="T112" fmla="*/ 21 w 46"/>
                <a:gd name="T113" fmla="*/ 219 h 221"/>
                <a:gd name="T114" fmla="*/ 21 w 46"/>
                <a:gd name="T115" fmla="*/ 219 h 221"/>
                <a:gd name="T116" fmla="*/ 43 w 46"/>
                <a:gd name="T117" fmla="*/ 72 h 221"/>
                <a:gd name="T118" fmla="*/ 40 w 46"/>
                <a:gd name="T119" fmla="*/ 31 h 221"/>
                <a:gd name="T120" fmla="*/ 34 w 46"/>
                <a:gd name="T12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221">
                  <a:moveTo>
                    <a:pt x="34" y="0"/>
                  </a:moveTo>
                  <a:cubicBezTo>
                    <a:pt x="18" y="1"/>
                    <a:pt x="18" y="1"/>
                    <a:pt x="18" y="1"/>
                  </a:cubicBezTo>
                  <a:cubicBezTo>
                    <a:pt x="21" y="14"/>
                    <a:pt x="25" y="29"/>
                    <a:pt x="27" y="44"/>
                  </a:cubicBezTo>
                  <a:cubicBezTo>
                    <a:pt x="28" y="53"/>
                    <a:pt x="29" y="63"/>
                    <a:pt x="30" y="74"/>
                  </a:cubicBezTo>
                  <a:cubicBezTo>
                    <a:pt x="30" y="80"/>
                    <a:pt x="30" y="86"/>
                    <a:pt x="30" y="92"/>
                  </a:cubicBezTo>
                  <a:cubicBezTo>
                    <a:pt x="30" y="92"/>
                    <a:pt x="30" y="92"/>
                    <a:pt x="30" y="92"/>
                  </a:cubicBezTo>
                  <a:cubicBezTo>
                    <a:pt x="30" y="92"/>
                    <a:pt x="30" y="92"/>
                    <a:pt x="30" y="92"/>
                  </a:cubicBezTo>
                  <a:cubicBezTo>
                    <a:pt x="30" y="95"/>
                    <a:pt x="30" y="98"/>
                    <a:pt x="30" y="101"/>
                  </a:cubicBezTo>
                  <a:cubicBezTo>
                    <a:pt x="30" y="104"/>
                    <a:pt x="30" y="108"/>
                    <a:pt x="30" y="111"/>
                  </a:cubicBezTo>
                  <a:cubicBezTo>
                    <a:pt x="29" y="112"/>
                    <a:pt x="29" y="113"/>
                    <a:pt x="29" y="113"/>
                  </a:cubicBezTo>
                  <a:cubicBezTo>
                    <a:pt x="29" y="114"/>
                    <a:pt x="29" y="115"/>
                    <a:pt x="29" y="116"/>
                  </a:cubicBezTo>
                  <a:cubicBezTo>
                    <a:pt x="29" y="119"/>
                    <a:pt x="29" y="122"/>
                    <a:pt x="28" y="125"/>
                  </a:cubicBezTo>
                  <a:cubicBezTo>
                    <a:pt x="28" y="126"/>
                    <a:pt x="28" y="127"/>
                    <a:pt x="28" y="127"/>
                  </a:cubicBezTo>
                  <a:cubicBezTo>
                    <a:pt x="28" y="128"/>
                    <a:pt x="28" y="129"/>
                    <a:pt x="28" y="130"/>
                  </a:cubicBezTo>
                  <a:cubicBezTo>
                    <a:pt x="28" y="132"/>
                    <a:pt x="27" y="134"/>
                    <a:pt x="27" y="136"/>
                  </a:cubicBezTo>
                  <a:cubicBezTo>
                    <a:pt x="27" y="137"/>
                    <a:pt x="27" y="138"/>
                    <a:pt x="27" y="139"/>
                  </a:cubicBezTo>
                  <a:cubicBezTo>
                    <a:pt x="27" y="140"/>
                    <a:pt x="26" y="142"/>
                    <a:pt x="26" y="143"/>
                  </a:cubicBezTo>
                  <a:cubicBezTo>
                    <a:pt x="26" y="144"/>
                    <a:pt x="26" y="145"/>
                    <a:pt x="26" y="146"/>
                  </a:cubicBezTo>
                  <a:cubicBezTo>
                    <a:pt x="26" y="147"/>
                    <a:pt x="26" y="147"/>
                    <a:pt x="25" y="147"/>
                  </a:cubicBezTo>
                  <a:cubicBezTo>
                    <a:pt x="25" y="148"/>
                    <a:pt x="25" y="149"/>
                    <a:pt x="25" y="149"/>
                  </a:cubicBezTo>
                  <a:cubicBezTo>
                    <a:pt x="25" y="150"/>
                    <a:pt x="25" y="151"/>
                    <a:pt x="25" y="152"/>
                  </a:cubicBezTo>
                  <a:cubicBezTo>
                    <a:pt x="24" y="153"/>
                    <a:pt x="24" y="155"/>
                    <a:pt x="24" y="156"/>
                  </a:cubicBezTo>
                  <a:cubicBezTo>
                    <a:pt x="24" y="157"/>
                    <a:pt x="23" y="158"/>
                    <a:pt x="23" y="160"/>
                  </a:cubicBezTo>
                  <a:cubicBezTo>
                    <a:pt x="23" y="161"/>
                    <a:pt x="22" y="162"/>
                    <a:pt x="22" y="164"/>
                  </a:cubicBezTo>
                  <a:cubicBezTo>
                    <a:pt x="22" y="164"/>
                    <a:pt x="22" y="164"/>
                    <a:pt x="22" y="164"/>
                  </a:cubicBezTo>
                  <a:cubicBezTo>
                    <a:pt x="22" y="165"/>
                    <a:pt x="21" y="167"/>
                    <a:pt x="21" y="168"/>
                  </a:cubicBezTo>
                  <a:cubicBezTo>
                    <a:pt x="21" y="168"/>
                    <a:pt x="21" y="168"/>
                    <a:pt x="21" y="168"/>
                  </a:cubicBezTo>
                  <a:cubicBezTo>
                    <a:pt x="21" y="169"/>
                    <a:pt x="20" y="171"/>
                    <a:pt x="20" y="172"/>
                  </a:cubicBezTo>
                  <a:cubicBezTo>
                    <a:pt x="20" y="172"/>
                    <a:pt x="20" y="172"/>
                    <a:pt x="20" y="172"/>
                  </a:cubicBezTo>
                  <a:cubicBezTo>
                    <a:pt x="20" y="173"/>
                    <a:pt x="20" y="173"/>
                    <a:pt x="19" y="174"/>
                  </a:cubicBezTo>
                  <a:cubicBezTo>
                    <a:pt x="19" y="175"/>
                    <a:pt x="19" y="176"/>
                    <a:pt x="19" y="177"/>
                  </a:cubicBezTo>
                  <a:cubicBezTo>
                    <a:pt x="19" y="177"/>
                    <a:pt x="19" y="177"/>
                    <a:pt x="19" y="177"/>
                  </a:cubicBezTo>
                  <a:cubicBezTo>
                    <a:pt x="19" y="177"/>
                    <a:pt x="19" y="177"/>
                    <a:pt x="19" y="177"/>
                  </a:cubicBezTo>
                  <a:cubicBezTo>
                    <a:pt x="18" y="179"/>
                    <a:pt x="18" y="180"/>
                    <a:pt x="17" y="181"/>
                  </a:cubicBezTo>
                  <a:cubicBezTo>
                    <a:pt x="17" y="181"/>
                    <a:pt x="17" y="181"/>
                    <a:pt x="17" y="181"/>
                  </a:cubicBezTo>
                  <a:cubicBezTo>
                    <a:pt x="17" y="182"/>
                    <a:pt x="17" y="183"/>
                    <a:pt x="17" y="184"/>
                  </a:cubicBezTo>
                  <a:cubicBezTo>
                    <a:pt x="16" y="185"/>
                    <a:pt x="16" y="186"/>
                    <a:pt x="15" y="187"/>
                  </a:cubicBezTo>
                  <a:cubicBezTo>
                    <a:pt x="15" y="187"/>
                    <a:pt x="15" y="187"/>
                    <a:pt x="15" y="187"/>
                  </a:cubicBezTo>
                  <a:cubicBezTo>
                    <a:pt x="15" y="188"/>
                    <a:pt x="15" y="189"/>
                    <a:pt x="14" y="190"/>
                  </a:cubicBezTo>
                  <a:cubicBezTo>
                    <a:pt x="14" y="191"/>
                    <a:pt x="14" y="191"/>
                    <a:pt x="14" y="192"/>
                  </a:cubicBezTo>
                  <a:cubicBezTo>
                    <a:pt x="13" y="193"/>
                    <a:pt x="13" y="194"/>
                    <a:pt x="13" y="195"/>
                  </a:cubicBezTo>
                  <a:cubicBezTo>
                    <a:pt x="12" y="196"/>
                    <a:pt x="12" y="197"/>
                    <a:pt x="12" y="197"/>
                  </a:cubicBezTo>
                  <a:cubicBezTo>
                    <a:pt x="12" y="198"/>
                    <a:pt x="11" y="199"/>
                    <a:pt x="11" y="199"/>
                  </a:cubicBezTo>
                  <a:cubicBezTo>
                    <a:pt x="11" y="200"/>
                    <a:pt x="10" y="201"/>
                    <a:pt x="10" y="202"/>
                  </a:cubicBezTo>
                  <a:cubicBezTo>
                    <a:pt x="10" y="202"/>
                    <a:pt x="9" y="203"/>
                    <a:pt x="9" y="204"/>
                  </a:cubicBezTo>
                  <a:cubicBezTo>
                    <a:pt x="9" y="205"/>
                    <a:pt x="8" y="206"/>
                    <a:pt x="8" y="206"/>
                  </a:cubicBezTo>
                  <a:cubicBezTo>
                    <a:pt x="8" y="207"/>
                    <a:pt x="8" y="207"/>
                    <a:pt x="7" y="208"/>
                  </a:cubicBezTo>
                  <a:cubicBezTo>
                    <a:pt x="7" y="208"/>
                    <a:pt x="7" y="209"/>
                    <a:pt x="7" y="209"/>
                  </a:cubicBezTo>
                  <a:cubicBezTo>
                    <a:pt x="6" y="210"/>
                    <a:pt x="6" y="211"/>
                    <a:pt x="6" y="211"/>
                  </a:cubicBezTo>
                  <a:cubicBezTo>
                    <a:pt x="5" y="212"/>
                    <a:pt x="5" y="212"/>
                    <a:pt x="5" y="213"/>
                  </a:cubicBezTo>
                  <a:cubicBezTo>
                    <a:pt x="5" y="213"/>
                    <a:pt x="4" y="214"/>
                    <a:pt x="4" y="215"/>
                  </a:cubicBezTo>
                  <a:cubicBezTo>
                    <a:pt x="3" y="216"/>
                    <a:pt x="3" y="217"/>
                    <a:pt x="3" y="217"/>
                  </a:cubicBezTo>
                  <a:cubicBezTo>
                    <a:pt x="2" y="218"/>
                    <a:pt x="2" y="219"/>
                    <a:pt x="2" y="219"/>
                  </a:cubicBezTo>
                  <a:cubicBezTo>
                    <a:pt x="1" y="220"/>
                    <a:pt x="1" y="221"/>
                    <a:pt x="0" y="221"/>
                  </a:cubicBezTo>
                  <a:cubicBezTo>
                    <a:pt x="0" y="221"/>
                    <a:pt x="0" y="221"/>
                    <a:pt x="0" y="221"/>
                  </a:cubicBezTo>
                  <a:cubicBezTo>
                    <a:pt x="0" y="221"/>
                    <a:pt x="0" y="221"/>
                    <a:pt x="0" y="221"/>
                  </a:cubicBezTo>
                  <a:cubicBezTo>
                    <a:pt x="21" y="219"/>
                    <a:pt x="21" y="219"/>
                    <a:pt x="21" y="219"/>
                  </a:cubicBezTo>
                  <a:cubicBezTo>
                    <a:pt x="21" y="219"/>
                    <a:pt x="21" y="219"/>
                    <a:pt x="21" y="219"/>
                  </a:cubicBezTo>
                  <a:cubicBezTo>
                    <a:pt x="37" y="182"/>
                    <a:pt x="46" y="130"/>
                    <a:pt x="43" y="72"/>
                  </a:cubicBezTo>
                  <a:cubicBezTo>
                    <a:pt x="43" y="58"/>
                    <a:pt x="42" y="44"/>
                    <a:pt x="40" y="31"/>
                  </a:cubicBezTo>
                  <a:cubicBezTo>
                    <a:pt x="38" y="20"/>
                    <a:pt x="37" y="10"/>
                    <a:pt x="34" y="0"/>
                  </a:cubicBezTo>
                </a:path>
              </a:pathLst>
            </a:custGeom>
            <a:solidFill>
              <a:srgbClr val="445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86">
              <a:extLst>
                <a:ext uri="{FF2B5EF4-FFF2-40B4-BE49-F238E27FC236}">
                  <a16:creationId xmlns:a16="http://schemas.microsoft.com/office/drawing/2014/main" id="{A666228A-BBEE-9441-891F-8DCCDC96F10A}"/>
                </a:ext>
              </a:extLst>
            </p:cNvPr>
            <p:cNvSpPr>
              <a:spLocks/>
            </p:cNvSpPr>
            <p:nvPr/>
          </p:nvSpPr>
          <p:spPr bwMode="auto">
            <a:xfrm>
              <a:off x="5980113" y="50260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77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87">
              <a:extLst>
                <a:ext uri="{FF2B5EF4-FFF2-40B4-BE49-F238E27FC236}">
                  <a16:creationId xmlns:a16="http://schemas.microsoft.com/office/drawing/2014/main" id="{FF157773-3716-3842-8368-7F51D3745B53}"/>
                </a:ext>
              </a:extLst>
            </p:cNvPr>
            <p:cNvSpPr>
              <a:spLocks/>
            </p:cNvSpPr>
            <p:nvPr/>
          </p:nvSpPr>
          <p:spPr bwMode="auto">
            <a:xfrm>
              <a:off x="6092826" y="3613150"/>
              <a:ext cx="661988" cy="306388"/>
            </a:xfrm>
            <a:custGeom>
              <a:avLst/>
              <a:gdLst>
                <a:gd name="T0" fmla="*/ 106 w 106"/>
                <a:gd name="T1" fmla="*/ 0 h 49"/>
                <a:gd name="T2" fmla="*/ 106 w 106"/>
                <a:gd name="T3" fmla="*/ 0 h 49"/>
                <a:gd name="T4" fmla="*/ 75 w 106"/>
                <a:gd name="T5" fmla="*/ 16 h 49"/>
                <a:gd name="T6" fmla="*/ 33 w 106"/>
                <a:gd name="T7" fmla="*/ 36 h 49"/>
                <a:gd name="T8" fmla="*/ 9 w 106"/>
                <a:gd name="T9" fmla="*/ 49 h 49"/>
                <a:gd name="T10" fmla="*/ 0 w 106"/>
                <a:gd name="T11" fmla="*/ 6 h 49"/>
                <a:gd name="T12" fmla="*/ 26 w 106"/>
                <a:gd name="T13" fmla="*/ 4 h 49"/>
                <a:gd name="T14" fmla="*/ 58 w 106"/>
                <a:gd name="T15" fmla="*/ 3 h 49"/>
                <a:gd name="T16" fmla="*/ 106 w 10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106" y="0"/>
                  </a:moveTo>
                  <a:cubicBezTo>
                    <a:pt x="106" y="0"/>
                    <a:pt x="106" y="0"/>
                    <a:pt x="106" y="0"/>
                  </a:cubicBezTo>
                  <a:cubicBezTo>
                    <a:pt x="75" y="16"/>
                    <a:pt x="75" y="16"/>
                    <a:pt x="75" y="16"/>
                  </a:cubicBezTo>
                  <a:cubicBezTo>
                    <a:pt x="33" y="36"/>
                    <a:pt x="33" y="36"/>
                    <a:pt x="33" y="36"/>
                  </a:cubicBezTo>
                  <a:cubicBezTo>
                    <a:pt x="9" y="49"/>
                    <a:pt x="9" y="49"/>
                    <a:pt x="9" y="49"/>
                  </a:cubicBezTo>
                  <a:cubicBezTo>
                    <a:pt x="7" y="34"/>
                    <a:pt x="3" y="19"/>
                    <a:pt x="0" y="6"/>
                  </a:cubicBezTo>
                  <a:cubicBezTo>
                    <a:pt x="26" y="4"/>
                    <a:pt x="26" y="4"/>
                    <a:pt x="26" y="4"/>
                  </a:cubicBezTo>
                  <a:cubicBezTo>
                    <a:pt x="58" y="3"/>
                    <a:pt x="58" y="3"/>
                    <a:pt x="58" y="3"/>
                  </a:cubicBezTo>
                  <a:lnTo>
                    <a:pt x="106" y="0"/>
                  </a:lnTo>
                  <a:close/>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88">
              <a:extLst>
                <a:ext uri="{FF2B5EF4-FFF2-40B4-BE49-F238E27FC236}">
                  <a16:creationId xmlns:a16="http://schemas.microsoft.com/office/drawing/2014/main" id="{0355A4FC-429D-324D-ADD2-DC20AF2BBEC6}"/>
                </a:ext>
              </a:extLst>
            </p:cNvPr>
            <p:cNvSpPr>
              <a:spLocks/>
            </p:cNvSpPr>
            <p:nvPr/>
          </p:nvSpPr>
          <p:spPr bwMode="auto">
            <a:xfrm>
              <a:off x="5980113" y="5013325"/>
              <a:ext cx="168275" cy="12700"/>
            </a:xfrm>
            <a:custGeom>
              <a:avLst/>
              <a:gdLst>
                <a:gd name="T0" fmla="*/ 27 w 27"/>
                <a:gd name="T1" fmla="*/ 0 h 2"/>
                <a:gd name="T2" fmla="*/ 0 w 27"/>
                <a:gd name="T3" fmla="*/ 2 h 2"/>
                <a:gd name="T4" fmla="*/ 27 w 27"/>
                <a:gd name="T5" fmla="*/ 0 h 2"/>
              </a:gdLst>
              <a:ahLst/>
              <a:cxnLst>
                <a:cxn ang="0">
                  <a:pos x="T0" y="T1"/>
                </a:cxn>
                <a:cxn ang="0">
                  <a:pos x="T2" y="T3"/>
                </a:cxn>
                <a:cxn ang="0">
                  <a:pos x="T4" y="T5"/>
                </a:cxn>
              </a:cxnLst>
              <a:rect l="0" t="0" r="r" b="b"/>
              <a:pathLst>
                <a:path w="27" h="2">
                  <a:moveTo>
                    <a:pt x="27" y="0"/>
                  </a:moveTo>
                  <a:cubicBezTo>
                    <a:pt x="0" y="2"/>
                    <a:pt x="0" y="2"/>
                    <a:pt x="0" y="2"/>
                  </a:cubicBezTo>
                  <a:cubicBezTo>
                    <a:pt x="9" y="1"/>
                    <a:pt x="18" y="0"/>
                    <a:pt x="27" y="0"/>
                  </a:cubicBezTo>
                  <a:close/>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89">
              <a:extLst>
                <a:ext uri="{FF2B5EF4-FFF2-40B4-BE49-F238E27FC236}">
                  <a16:creationId xmlns:a16="http://schemas.microsoft.com/office/drawing/2014/main" id="{D466AFEC-BEE6-F74D-AEB7-7E9689144711}"/>
                </a:ext>
              </a:extLst>
            </p:cNvPr>
            <p:cNvSpPr>
              <a:spLocks/>
            </p:cNvSpPr>
            <p:nvPr/>
          </p:nvSpPr>
          <p:spPr bwMode="auto">
            <a:xfrm>
              <a:off x="5637213" y="5432425"/>
              <a:ext cx="1849438" cy="244475"/>
            </a:xfrm>
            <a:custGeom>
              <a:avLst/>
              <a:gdLst>
                <a:gd name="T0" fmla="*/ 296 w 296"/>
                <a:gd name="T1" fmla="*/ 12 h 39"/>
                <a:gd name="T2" fmla="*/ 147 w 296"/>
                <a:gd name="T3" fmla="*/ 4 h 39"/>
                <a:gd name="T4" fmla="*/ 1 w 296"/>
                <a:gd name="T5" fmla="*/ 28 h 39"/>
                <a:gd name="T6" fmla="*/ 3 w 296"/>
                <a:gd name="T7" fmla="*/ 38 h 39"/>
                <a:gd name="T8" fmla="*/ 19 w 296"/>
                <a:gd name="T9" fmla="*/ 39 h 39"/>
                <a:gd name="T10" fmla="*/ 289 w 296"/>
                <a:gd name="T11" fmla="*/ 23 h 39"/>
                <a:gd name="T12" fmla="*/ 295 w 296"/>
                <a:gd name="T13" fmla="*/ 21 h 39"/>
                <a:gd name="T14" fmla="*/ 296 w 296"/>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39">
                  <a:moveTo>
                    <a:pt x="296" y="12"/>
                  </a:moveTo>
                  <a:cubicBezTo>
                    <a:pt x="295" y="4"/>
                    <a:pt x="229" y="0"/>
                    <a:pt x="147" y="4"/>
                  </a:cubicBezTo>
                  <a:cubicBezTo>
                    <a:pt x="66" y="9"/>
                    <a:pt x="0" y="19"/>
                    <a:pt x="1" y="28"/>
                  </a:cubicBezTo>
                  <a:cubicBezTo>
                    <a:pt x="3" y="38"/>
                    <a:pt x="3" y="38"/>
                    <a:pt x="3" y="38"/>
                  </a:cubicBezTo>
                  <a:cubicBezTo>
                    <a:pt x="19" y="39"/>
                    <a:pt x="19" y="39"/>
                    <a:pt x="19" y="39"/>
                  </a:cubicBezTo>
                  <a:cubicBezTo>
                    <a:pt x="289" y="23"/>
                    <a:pt x="289" y="23"/>
                    <a:pt x="289" y="23"/>
                  </a:cubicBezTo>
                  <a:cubicBezTo>
                    <a:pt x="295" y="21"/>
                    <a:pt x="295" y="21"/>
                    <a:pt x="295" y="21"/>
                  </a:cubicBezTo>
                  <a:lnTo>
                    <a:pt x="296" y="12"/>
                  </a:lnTo>
                  <a:close/>
                </a:path>
              </a:pathLst>
            </a:custGeom>
            <a:solidFill>
              <a:srgbClr val="2B2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0">
              <a:extLst>
                <a:ext uri="{FF2B5EF4-FFF2-40B4-BE49-F238E27FC236}">
                  <a16:creationId xmlns:a16="http://schemas.microsoft.com/office/drawing/2014/main" id="{CD3DF0C1-5E57-3F46-8427-2CFE6CE2CAB7}"/>
                </a:ext>
              </a:extLst>
            </p:cNvPr>
            <p:cNvSpPr>
              <a:spLocks/>
            </p:cNvSpPr>
            <p:nvPr/>
          </p:nvSpPr>
          <p:spPr bwMode="auto">
            <a:xfrm>
              <a:off x="5637213" y="5457825"/>
              <a:ext cx="1849438" cy="244475"/>
            </a:xfrm>
            <a:custGeom>
              <a:avLst/>
              <a:gdLst>
                <a:gd name="T0" fmla="*/ 296 w 296"/>
                <a:gd name="T1" fmla="*/ 12 h 39"/>
                <a:gd name="T2" fmla="*/ 147 w 296"/>
                <a:gd name="T3" fmla="*/ 4 h 39"/>
                <a:gd name="T4" fmla="*/ 1 w 296"/>
                <a:gd name="T5" fmla="*/ 27 h 39"/>
                <a:gd name="T6" fmla="*/ 3 w 296"/>
                <a:gd name="T7" fmla="*/ 37 h 39"/>
                <a:gd name="T8" fmla="*/ 19 w 296"/>
                <a:gd name="T9" fmla="*/ 39 h 39"/>
                <a:gd name="T10" fmla="*/ 289 w 296"/>
                <a:gd name="T11" fmla="*/ 23 h 39"/>
                <a:gd name="T12" fmla="*/ 295 w 296"/>
                <a:gd name="T13" fmla="*/ 21 h 39"/>
                <a:gd name="T14" fmla="*/ 296 w 296"/>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39">
                  <a:moveTo>
                    <a:pt x="296" y="12"/>
                  </a:moveTo>
                  <a:cubicBezTo>
                    <a:pt x="295" y="3"/>
                    <a:pt x="229" y="0"/>
                    <a:pt x="147" y="4"/>
                  </a:cubicBezTo>
                  <a:cubicBezTo>
                    <a:pt x="66" y="8"/>
                    <a:pt x="0" y="19"/>
                    <a:pt x="1" y="27"/>
                  </a:cubicBezTo>
                  <a:cubicBezTo>
                    <a:pt x="3" y="37"/>
                    <a:pt x="3" y="37"/>
                    <a:pt x="3" y="37"/>
                  </a:cubicBezTo>
                  <a:cubicBezTo>
                    <a:pt x="19" y="39"/>
                    <a:pt x="19" y="39"/>
                    <a:pt x="19" y="39"/>
                  </a:cubicBezTo>
                  <a:cubicBezTo>
                    <a:pt x="289" y="23"/>
                    <a:pt x="289" y="23"/>
                    <a:pt x="289" y="23"/>
                  </a:cubicBezTo>
                  <a:cubicBezTo>
                    <a:pt x="295" y="21"/>
                    <a:pt x="295" y="21"/>
                    <a:pt x="295" y="21"/>
                  </a:cubicBezTo>
                  <a:lnTo>
                    <a:pt x="296" y="12"/>
                  </a:lnTo>
                  <a:close/>
                </a:path>
              </a:pathLst>
            </a:custGeom>
            <a:solidFill>
              <a:srgbClr val="824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91">
              <a:extLst>
                <a:ext uri="{FF2B5EF4-FFF2-40B4-BE49-F238E27FC236}">
                  <a16:creationId xmlns:a16="http://schemas.microsoft.com/office/drawing/2014/main" id="{5D23ED96-01B6-8B49-8B37-43CF4649DB00}"/>
                </a:ext>
              </a:extLst>
            </p:cNvPr>
            <p:cNvSpPr>
              <a:spLocks/>
            </p:cNvSpPr>
            <p:nvPr/>
          </p:nvSpPr>
          <p:spPr bwMode="auto">
            <a:xfrm>
              <a:off x="5648326" y="5519738"/>
              <a:ext cx="1838325" cy="244475"/>
            </a:xfrm>
            <a:custGeom>
              <a:avLst/>
              <a:gdLst>
                <a:gd name="T0" fmla="*/ 293 w 294"/>
                <a:gd name="T1" fmla="*/ 11 h 39"/>
                <a:gd name="T2" fmla="*/ 149 w 294"/>
                <a:gd name="T3" fmla="*/ 35 h 39"/>
                <a:gd name="T4" fmla="*/ 1 w 294"/>
                <a:gd name="T5" fmla="*/ 27 h 39"/>
                <a:gd name="T6" fmla="*/ 147 w 294"/>
                <a:gd name="T7" fmla="*/ 4 h 39"/>
                <a:gd name="T8" fmla="*/ 293 w 294"/>
                <a:gd name="T9" fmla="*/ 11 h 39"/>
              </a:gdLst>
              <a:ahLst/>
              <a:cxnLst>
                <a:cxn ang="0">
                  <a:pos x="T0" y="T1"/>
                </a:cxn>
                <a:cxn ang="0">
                  <a:pos x="T2" y="T3"/>
                </a:cxn>
                <a:cxn ang="0">
                  <a:pos x="T4" y="T5"/>
                </a:cxn>
                <a:cxn ang="0">
                  <a:pos x="T6" y="T7"/>
                </a:cxn>
                <a:cxn ang="0">
                  <a:pos x="T8" y="T9"/>
                </a:cxn>
              </a:cxnLst>
              <a:rect l="0" t="0" r="r" b="b"/>
              <a:pathLst>
                <a:path w="294" h="39">
                  <a:moveTo>
                    <a:pt x="293" y="11"/>
                  </a:moveTo>
                  <a:cubicBezTo>
                    <a:pt x="294" y="19"/>
                    <a:pt x="230" y="31"/>
                    <a:pt x="149" y="35"/>
                  </a:cubicBezTo>
                  <a:cubicBezTo>
                    <a:pt x="67" y="39"/>
                    <a:pt x="1" y="36"/>
                    <a:pt x="1" y="27"/>
                  </a:cubicBezTo>
                  <a:cubicBezTo>
                    <a:pt x="0" y="19"/>
                    <a:pt x="66" y="8"/>
                    <a:pt x="147" y="4"/>
                  </a:cubicBezTo>
                  <a:cubicBezTo>
                    <a:pt x="229" y="0"/>
                    <a:pt x="293" y="2"/>
                    <a:pt x="293" y="11"/>
                  </a:cubicBezTo>
                  <a:close/>
                </a:path>
              </a:pathLst>
            </a:custGeom>
            <a:solidFill>
              <a:srgbClr val="562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92">
              <a:extLst>
                <a:ext uri="{FF2B5EF4-FFF2-40B4-BE49-F238E27FC236}">
                  <a16:creationId xmlns:a16="http://schemas.microsoft.com/office/drawing/2014/main" id="{6676264C-F8EB-9646-A2A3-F9911E67D138}"/>
                </a:ext>
              </a:extLst>
            </p:cNvPr>
            <p:cNvSpPr>
              <a:spLocks noEditPoints="1"/>
            </p:cNvSpPr>
            <p:nvPr/>
          </p:nvSpPr>
          <p:spPr bwMode="auto">
            <a:xfrm>
              <a:off x="3511551" y="3906838"/>
              <a:ext cx="574675" cy="1470025"/>
            </a:xfrm>
            <a:custGeom>
              <a:avLst/>
              <a:gdLst>
                <a:gd name="T0" fmla="*/ 79 w 92"/>
                <a:gd name="T1" fmla="*/ 228 h 235"/>
                <a:gd name="T2" fmla="*/ 79 w 92"/>
                <a:gd name="T3" fmla="*/ 228 h 235"/>
                <a:gd name="T4" fmla="*/ 79 w 92"/>
                <a:gd name="T5" fmla="*/ 229 h 235"/>
                <a:gd name="T6" fmla="*/ 83 w 92"/>
                <a:gd name="T7" fmla="*/ 229 h 235"/>
                <a:gd name="T8" fmla="*/ 92 w 92"/>
                <a:gd name="T9" fmla="*/ 235 h 235"/>
                <a:gd name="T10" fmla="*/ 92 w 92"/>
                <a:gd name="T11" fmla="*/ 235 h 235"/>
                <a:gd name="T12" fmla="*/ 83 w 92"/>
                <a:gd name="T13" fmla="*/ 228 h 235"/>
                <a:gd name="T14" fmla="*/ 79 w 92"/>
                <a:gd name="T15" fmla="*/ 228 h 235"/>
                <a:gd name="T16" fmla="*/ 0 w 92"/>
                <a:gd name="T17" fmla="*/ 92 h 235"/>
                <a:gd name="T18" fmla="*/ 0 w 92"/>
                <a:gd name="T19" fmla="*/ 92 h 235"/>
                <a:gd name="T20" fmla="*/ 19 w 92"/>
                <a:gd name="T21" fmla="*/ 92 h 235"/>
                <a:gd name="T22" fmla="*/ 50 w 92"/>
                <a:gd name="T23" fmla="*/ 202 h 235"/>
                <a:gd name="T24" fmla="*/ 50 w 92"/>
                <a:gd name="T25" fmla="*/ 203 h 235"/>
                <a:gd name="T26" fmla="*/ 71 w 92"/>
                <a:gd name="T27" fmla="*/ 203 h 235"/>
                <a:gd name="T28" fmla="*/ 71 w 92"/>
                <a:gd name="T29" fmla="*/ 203 h 235"/>
                <a:gd name="T30" fmla="*/ 73 w 92"/>
                <a:gd name="T31" fmla="*/ 203 h 235"/>
                <a:gd name="T32" fmla="*/ 79 w 92"/>
                <a:gd name="T33" fmla="*/ 209 h 235"/>
                <a:gd name="T34" fmla="*/ 79 w 92"/>
                <a:gd name="T35" fmla="*/ 214 h 235"/>
                <a:gd name="T36" fmla="*/ 79 w 92"/>
                <a:gd name="T37" fmla="*/ 214 h 235"/>
                <a:gd name="T38" fmla="*/ 79 w 92"/>
                <a:gd name="T39" fmla="*/ 208 h 235"/>
                <a:gd name="T40" fmla="*/ 73 w 92"/>
                <a:gd name="T41" fmla="*/ 203 h 235"/>
                <a:gd name="T42" fmla="*/ 71 w 92"/>
                <a:gd name="T43" fmla="*/ 202 h 235"/>
                <a:gd name="T44" fmla="*/ 71 w 92"/>
                <a:gd name="T45" fmla="*/ 202 h 235"/>
                <a:gd name="T46" fmla="*/ 50 w 92"/>
                <a:gd name="T47" fmla="*/ 202 h 235"/>
                <a:gd name="T48" fmla="*/ 50 w 92"/>
                <a:gd name="T49" fmla="*/ 202 h 235"/>
                <a:gd name="T50" fmla="*/ 19 w 92"/>
                <a:gd name="T51" fmla="*/ 92 h 235"/>
                <a:gd name="T52" fmla="*/ 0 w 92"/>
                <a:gd name="T53" fmla="*/ 92 h 235"/>
                <a:gd name="T54" fmla="*/ 15 w 92"/>
                <a:gd name="T55" fmla="*/ 81 h 235"/>
                <a:gd name="T56" fmla="*/ 14 w 92"/>
                <a:gd name="T57" fmla="*/ 81 h 235"/>
                <a:gd name="T58" fmla="*/ 32 w 92"/>
                <a:gd name="T59" fmla="*/ 81 h 235"/>
                <a:gd name="T60" fmla="*/ 37 w 92"/>
                <a:gd name="T61" fmla="*/ 87 h 235"/>
                <a:gd name="T62" fmla="*/ 37 w 92"/>
                <a:gd name="T63" fmla="*/ 86 h 235"/>
                <a:gd name="T64" fmla="*/ 32 w 92"/>
                <a:gd name="T65" fmla="*/ 81 h 235"/>
                <a:gd name="T66" fmla="*/ 15 w 92"/>
                <a:gd name="T67" fmla="*/ 81 h 235"/>
                <a:gd name="T68" fmla="*/ 0 w 92"/>
                <a:gd name="T69" fmla="*/ 0 h 235"/>
                <a:gd name="T70" fmla="*/ 0 w 92"/>
                <a:gd name="T71" fmla="*/ 0 h 235"/>
                <a:gd name="T72" fmla="*/ 0 w 92"/>
                <a:gd name="T73" fmla="*/ 0 h 235"/>
                <a:gd name="T74" fmla="*/ 0 w 92"/>
                <a:gd name="T75" fmla="*/ 0 h 235"/>
                <a:gd name="T76" fmla="*/ 41 w 92"/>
                <a:gd name="T77" fmla="*/ 42 h 235"/>
                <a:gd name="T78" fmla="*/ 41 w 92"/>
                <a:gd name="T79" fmla="*/ 42 h 235"/>
                <a:gd name="T80" fmla="*/ 0 w 92"/>
                <a:gd name="T8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235">
                  <a:moveTo>
                    <a:pt x="79" y="228"/>
                  </a:moveTo>
                  <a:cubicBezTo>
                    <a:pt x="79" y="228"/>
                    <a:pt x="79" y="228"/>
                    <a:pt x="79" y="228"/>
                  </a:cubicBezTo>
                  <a:cubicBezTo>
                    <a:pt x="79" y="228"/>
                    <a:pt x="79" y="229"/>
                    <a:pt x="79" y="229"/>
                  </a:cubicBezTo>
                  <a:cubicBezTo>
                    <a:pt x="83" y="229"/>
                    <a:pt x="83" y="229"/>
                    <a:pt x="83" y="229"/>
                  </a:cubicBezTo>
                  <a:cubicBezTo>
                    <a:pt x="88" y="229"/>
                    <a:pt x="92" y="231"/>
                    <a:pt x="92" y="235"/>
                  </a:cubicBezTo>
                  <a:cubicBezTo>
                    <a:pt x="92" y="235"/>
                    <a:pt x="92" y="235"/>
                    <a:pt x="92" y="235"/>
                  </a:cubicBezTo>
                  <a:cubicBezTo>
                    <a:pt x="92" y="231"/>
                    <a:pt x="88" y="228"/>
                    <a:pt x="83" y="228"/>
                  </a:cubicBezTo>
                  <a:cubicBezTo>
                    <a:pt x="79" y="228"/>
                    <a:pt x="79" y="228"/>
                    <a:pt x="79" y="228"/>
                  </a:cubicBezTo>
                  <a:moveTo>
                    <a:pt x="0" y="92"/>
                  </a:moveTo>
                  <a:cubicBezTo>
                    <a:pt x="0" y="92"/>
                    <a:pt x="0" y="92"/>
                    <a:pt x="0" y="92"/>
                  </a:cubicBezTo>
                  <a:cubicBezTo>
                    <a:pt x="19" y="92"/>
                    <a:pt x="19" y="92"/>
                    <a:pt x="19" y="92"/>
                  </a:cubicBezTo>
                  <a:cubicBezTo>
                    <a:pt x="20" y="159"/>
                    <a:pt x="36" y="181"/>
                    <a:pt x="50" y="202"/>
                  </a:cubicBezTo>
                  <a:cubicBezTo>
                    <a:pt x="50" y="203"/>
                    <a:pt x="50" y="203"/>
                    <a:pt x="50" y="203"/>
                  </a:cubicBezTo>
                  <a:cubicBezTo>
                    <a:pt x="71" y="203"/>
                    <a:pt x="71" y="203"/>
                    <a:pt x="71" y="203"/>
                  </a:cubicBezTo>
                  <a:cubicBezTo>
                    <a:pt x="71" y="203"/>
                    <a:pt x="71" y="203"/>
                    <a:pt x="71" y="203"/>
                  </a:cubicBezTo>
                  <a:cubicBezTo>
                    <a:pt x="72" y="203"/>
                    <a:pt x="73" y="203"/>
                    <a:pt x="73" y="203"/>
                  </a:cubicBezTo>
                  <a:cubicBezTo>
                    <a:pt x="77" y="204"/>
                    <a:pt x="79" y="206"/>
                    <a:pt x="79" y="209"/>
                  </a:cubicBezTo>
                  <a:cubicBezTo>
                    <a:pt x="79" y="214"/>
                    <a:pt x="79" y="214"/>
                    <a:pt x="79" y="214"/>
                  </a:cubicBezTo>
                  <a:cubicBezTo>
                    <a:pt x="79" y="214"/>
                    <a:pt x="79" y="214"/>
                    <a:pt x="79" y="214"/>
                  </a:cubicBezTo>
                  <a:cubicBezTo>
                    <a:pt x="79" y="208"/>
                    <a:pt x="79" y="208"/>
                    <a:pt x="79" y="208"/>
                  </a:cubicBezTo>
                  <a:cubicBezTo>
                    <a:pt x="79" y="206"/>
                    <a:pt x="77" y="203"/>
                    <a:pt x="73" y="203"/>
                  </a:cubicBezTo>
                  <a:cubicBezTo>
                    <a:pt x="73" y="202"/>
                    <a:pt x="72" y="202"/>
                    <a:pt x="71" y="202"/>
                  </a:cubicBezTo>
                  <a:cubicBezTo>
                    <a:pt x="71" y="202"/>
                    <a:pt x="71" y="202"/>
                    <a:pt x="71" y="202"/>
                  </a:cubicBezTo>
                  <a:cubicBezTo>
                    <a:pt x="50" y="202"/>
                    <a:pt x="50" y="202"/>
                    <a:pt x="50" y="202"/>
                  </a:cubicBezTo>
                  <a:cubicBezTo>
                    <a:pt x="50" y="202"/>
                    <a:pt x="50" y="202"/>
                    <a:pt x="50" y="202"/>
                  </a:cubicBezTo>
                  <a:cubicBezTo>
                    <a:pt x="36" y="180"/>
                    <a:pt x="20" y="159"/>
                    <a:pt x="19" y="92"/>
                  </a:cubicBezTo>
                  <a:cubicBezTo>
                    <a:pt x="0" y="92"/>
                    <a:pt x="0" y="92"/>
                    <a:pt x="0" y="92"/>
                  </a:cubicBezTo>
                  <a:moveTo>
                    <a:pt x="15" y="81"/>
                  </a:moveTo>
                  <a:cubicBezTo>
                    <a:pt x="15" y="81"/>
                    <a:pt x="15" y="81"/>
                    <a:pt x="14" y="81"/>
                  </a:cubicBezTo>
                  <a:cubicBezTo>
                    <a:pt x="32" y="81"/>
                    <a:pt x="32" y="81"/>
                    <a:pt x="32" y="81"/>
                  </a:cubicBezTo>
                  <a:cubicBezTo>
                    <a:pt x="35" y="81"/>
                    <a:pt x="37" y="84"/>
                    <a:pt x="37" y="87"/>
                  </a:cubicBezTo>
                  <a:cubicBezTo>
                    <a:pt x="37" y="87"/>
                    <a:pt x="37" y="87"/>
                    <a:pt x="37" y="86"/>
                  </a:cubicBezTo>
                  <a:cubicBezTo>
                    <a:pt x="37" y="83"/>
                    <a:pt x="35" y="81"/>
                    <a:pt x="32" y="81"/>
                  </a:cubicBezTo>
                  <a:cubicBezTo>
                    <a:pt x="15" y="81"/>
                    <a:pt x="15" y="81"/>
                    <a:pt x="15" y="81"/>
                  </a:cubicBezTo>
                  <a:moveTo>
                    <a:pt x="0" y="0"/>
                  </a:moveTo>
                  <a:cubicBezTo>
                    <a:pt x="0" y="0"/>
                    <a:pt x="0" y="0"/>
                    <a:pt x="0" y="0"/>
                  </a:cubicBezTo>
                  <a:cubicBezTo>
                    <a:pt x="0" y="0"/>
                    <a:pt x="0" y="0"/>
                    <a:pt x="0" y="0"/>
                  </a:cubicBezTo>
                  <a:cubicBezTo>
                    <a:pt x="0" y="0"/>
                    <a:pt x="0" y="0"/>
                    <a:pt x="0" y="0"/>
                  </a:cubicBezTo>
                  <a:cubicBezTo>
                    <a:pt x="23" y="0"/>
                    <a:pt x="41" y="19"/>
                    <a:pt x="41" y="42"/>
                  </a:cubicBezTo>
                  <a:cubicBezTo>
                    <a:pt x="41" y="42"/>
                    <a:pt x="41" y="42"/>
                    <a:pt x="41" y="42"/>
                  </a:cubicBezTo>
                  <a:cubicBezTo>
                    <a:pt x="41" y="19"/>
                    <a:pt x="23" y="0"/>
                    <a:pt x="0" y="0"/>
                  </a:cubicBezTo>
                </a:path>
              </a:pathLst>
            </a:custGeom>
            <a:solidFill>
              <a:srgbClr val="939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93">
              <a:extLst>
                <a:ext uri="{FF2B5EF4-FFF2-40B4-BE49-F238E27FC236}">
                  <a16:creationId xmlns:a16="http://schemas.microsoft.com/office/drawing/2014/main" id="{E75A9E5A-20B0-5849-BE49-59144BEE7F5A}"/>
                </a:ext>
              </a:extLst>
            </p:cNvPr>
            <p:cNvSpPr>
              <a:spLocks/>
            </p:cNvSpPr>
            <p:nvPr/>
          </p:nvSpPr>
          <p:spPr bwMode="auto">
            <a:xfrm>
              <a:off x="3511551" y="5176838"/>
              <a:ext cx="493713" cy="161925"/>
            </a:xfrm>
            <a:custGeom>
              <a:avLst/>
              <a:gdLst>
                <a:gd name="T0" fmla="*/ 50 w 79"/>
                <a:gd name="T1" fmla="*/ 0 h 26"/>
                <a:gd name="T2" fmla="*/ 50 w 79"/>
                <a:gd name="T3" fmla="*/ 0 h 26"/>
                <a:gd name="T4" fmla="*/ 0 w 79"/>
                <a:gd name="T5" fmla="*/ 24 h 26"/>
                <a:gd name="T6" fmla="*/ 0 w 79"/>
                <a:gd name="T7" fmla="*/ 26 h 26"/>
                <a:gd name="T8" fmla="*/ 79 w 79"/>
                <a:gd name="T9" fmla="*/ 26 h 26"/>
                <a:gd name="T10" fmla="*/ 79 w 79"/>
                <a:gd name="T11" fmla="*/ 25 h 26"/>
                <a:gd name="T12" fmla="*/ 79 w 79"/>
                <a:gd name="T13" fmla="*/ 25 h 26"/>
                <a:gd name="T14" fmla="*/ 79 w 79"/>
                <a:gd name="T15" fmla="*/ 25 h 26"/>
                <a:gd name="T16" fmla="*/ 79 w 79"/>
                <a:gd name="T17" fmla="*/ 25 h 26"/>
                <a:gd name="T18" fmla="*/ 79 w 79"/>
                <a:gd name="T19" fmla="*/ 11 h 26"/>
                <a:gd name="T20" fmla="*/ 79 w 79"/>
                <a:gd name="T21" fmla="*/ 6 h 26"/>
                <a:gd name="T22" fmla="*/ 73 w 79"/>
                <a:gd name="T23" fmla="*/ 0 h 26"/>
                <a:gd name="T24" fmla="*/ 71 w 79"/>
                <a:gd name="T25" fmla="*/ 0 h 26"/>
                <a:gd name="T26" fmla="*/ 71 w 79"/>
                <a:gd name="T27" fmla="*/ 0 h 26"/>
                <a:gd name="T28" fmla="*/ 50 w 79"/>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26">
                  <a:moveTo>
                    <a:pt x="50" y="0"/>
                  </a:moveTo>
                  <a:cubicBezTo>
                    <a:pt x="50" y="0"/>
                    <a:pt x="50" y="0"/>
                    <a:pt x="50" y="0"/>
                  </a:cubicBezTo>
                  <a:cubicBezTo>
                    <a:pt x="0" y="24"/>
                    <a:pt x="0" y="24"/>
                    <a:pt x="0" y="24"/>
                  </a:cubicBezTo>
                  <a:cubicBezTo>
                    <a:pt x="0" y="26"/>
                    <a:pt x="0" y="26"/>
                    <a:pt x="0" y="26"/>
                  </a:cubicBezTo>
                  <a:cubicBezTo>
                    <a:pt x="79" y="26"/>
                    <a:pt x="79" y="26"/>
                    <a:pt x="79" y="26"/>
                  </a:cubicBezTo>
                  <a:cubicBezTo>
                    <a:pt x="79" y="26"/>
                    <a:pt x="79" y="25"/>
                    <a:pt x="79" y="25"/>
                  </a:cubicBezTo>
                  <a:cubicBezTo>
                    <a:pt x="79" y="25"/>
                    <a:pt x="79" y="25"/>
                    <a:pt x="79" y="25"/>
                  </a:cubicBezTo>
                  <a:cubicBezTo>
                    <a:pt x="79" y="25"/>
                    <a:pt x="79" y="25"/>
                    <a:pt x="79" y="25"/>
                  </a:cubicBezTo>
                  <a:cubicBezTo>
                    <a:pt x="79" y="25"/>
                    <a:pt x="79" y="25"/>
                    <a:pt x="79" y="25"/>
                  </a:cubicBezTo>
                  <a:cubicBezTo>
                    <a:pt x="79" y="11"/>
                    <a:pt x="79" y="11"/>
                    <a:pt x="79" y="11"/>
                  </a:cubicBezTo>
                  <a:cubicBezTo>
                    <a:pt x="79" y="6"/>
                    <a:pt x="79" y="6"/>
                    <a:pt x="79" y="6"/>
                  </a:cubicBezTo>
                  <a:cubicBezTo>
                    <a:pt x="79" y="3"/>
                    <a:pt x="77" y="1"/>
                    <a:pt x="73" y="0"/>
                  </a:cubicBezTo>
                  <a:cubicBezTo>
                    <a:pt x="73" y="0"/>
                    <a:pt x="72" y="0"/>
                    <a:pt x="71" y="0"/>
                  </a:cubicBezTo>
                  <a:cubicBezTo>
                    <a:pt x="71" y="0"/>
                    <a:pt x="71" y="0"/>
                    <a:pt x="71" y="0"/>
                  </a:cubicBezTo>
                  <a:cubicBezTo>
                    <a:pt x="50" y="0"/>
                    <a:pt x="50" y="0"/>
                    <a:pt x="50" y="0"/>
                  </a:cubicBezTo>
                </a:path>
              </a:pathLst>
            </a:custGeom>
            <a:solidFill>
              <a:srgbClr val="5E6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94">
              <a:extLst>
                <a:ext uri="{FF2B5EF4-FFF2-40B4-BE49-F238E27FC236}">
                  <a16:creationId xmlns:a16="http://schemas.microsoft.com/office/drawing/2014/main" id="{EAC0496F-1B9A-194C-8B3B-CF830DD68E1D}"/>
                </a:ext>
              </a:extLst>
            </p:cNvPr>
            <p:cNvSpPr>
              <a:spLocks/>
            </p:cNvSpPr>
            <p:nvPr/>
          </p:nvSpPr>
          <p:spPr bwMode="auto">
            <a:xfrm>
              <a:off x="3511551" y="5338763"/>
              <a:ext cx="574675" cy="144463"/>
            </a:xfrm>
            <a:custGeom>
              <a:avLst/>
              <a:gdLst>
                <a:gd name="T0" fmla="*/ 0 w 92"/>
                <a:gd name="T1" fmla="*/ 0 h 23"/>
                <a:gd name="T2" fmla="*/ 0 w 92"/>
                <a:gd name="T3" fmla="*/ 23 h 23"/>
                <a:gd name="T4" fmla="*/ 83 w 92"/>
                <a:gd name="T5" fmla="*/ 23 h 23"/>
                <a:gd name="T6" fmla="*/ 92 w 92"/>
                <a:gd name="T7" fmla="*/ 17 h 23"/>
                <a:gd name="T8" fmla="*/ 92 w 92"/>
                <a:gd name="T9" fmla="*/ 6 h 23"/>
                <a:gd name="T10" fmla="*/ 83 w 92"/>
                <a:gd name="T11" fmla="*/ 0 h 23"/>
                <a:gd name="T12" fmla="*/ 79 w 92"/>
                <a:gd name="T13" fmla="*/ 0 h 23"/>
                <a:gd name="T14" fmla="*/ 0 w 92"/>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23">
                  <a:moveTo>
                    <a:pt x="0" y="0"/>
                  </a:moveTo>
                  <a:cubicBezTo>
                    <a:pt x="0" y="23"/>
                    <a:pt x="0" y="23"/>
                    <a:pt x="0" y="23"/>
                  </a:cubicBezTo>
                  <a:cubicBezTo>
                    <a:pt x="83" y="23"/>
                    <a:pt x="83" y="23"/>
                    <a:pt x="83" y="23"/>
                  </a:cubicBezTo>
                  <a:cubicBezTo>
                    <a:pt x="88" y="23"/>
                    <a:pt x="92" y="21"/>
                    <a:pt x="92" y="17"/>
                  </a:cubicBezTo>
                  <a:cubicBezTo>
                    <a:pt x="92" y="6"/>
                    <a:pt x="92" y="6"/>
                    <a:pt x="92" y="6"/>
                  </a:cubicBezTo>
                  <a:cubicBezTo>
                    <a:pt x="92" y="2"/>
                    <a:pt x="88" y="0"/>
                    <a:pt x="83" y="0"/>
                  </a:cubicBezTo>
                  <a:cubicBezTo>
                    <a:pt x="79" y="0"/>
                    <a:pt x="79" y="0"/>
                    <a:pt x="79" y="0"/>
                  </a:cubicBezTo>
                  <a:cubicBezTo>
                    <a:pt x="0" y="0"/>
                    <a:pt x="0" y="0"/>
                    <a:pt x="0" y="0"/>
                  </a:cubicBezTo>
                </a:path>
              </a:pathLst>
            </a:custGeom>
            <a:solidFill>
              <a:srgbClr val="5E6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95">
              <a:extLst>
                <a:ext uri="{FF2B5EF4-FFF2-40B4-BE49-F238E27FC236}">
                  <a16:creationId xmlns:a16="http://schemas.microsoft.com/office/drawing/2014/main" id="{AE34F218-B8C1-014B-9D23-B1D3D4A39500}"/>
                </a:ext>
              </a:extLst>
            </p:cNvPr>
            <p:cNvSpPr>
              <a:spLocks/>
            </p:cNvSpPr>
            <p:nvPr/>
          </p:nvSpPr>
          <p:spPr bwMode="auto">
            <a:xfrm>
              <a:off x="3511551" y="4413250"/>
              <a:ext cx="230188" cy="69850"/>
            </a:xfrm>
            <a:custGeom>
              <a:avLst/>
              <a:gdLst>
                <a:gd name="T0" fmla="*/ 14 w 37"/>
                <a:gd name="T1" fmla="*/ 0 h 11"/>
                <a:gd name="T2" fmla="*/ 0 w 37"/>
                <a:gd name="T3" fmla="*/ 3 h 11"/>
                <a:gd name="T4" fmla="*/ 0 w 37"/>
                <a:gd name="T5" fmla="*/ 3 h 11"/>
                <a:gd name="T6" fmla="*/ 0 w 37"/>
                <a:gd name="T7" fmla="*/ 11 h 11"/>
                <a:gd name="T8" fmla="*/ 19 w 37"/>
                <a:gd name="T9" fmla="*/ 11 h 11"/>
                <a:gd name="T10" fmla="*/ 19 w 37"/>
                <a:gd name="T11" fmla="*/ 11 h 11"/>
                <a:gd name="T12" fmla="*/ 19 w 37"/>
                <a:gd name="T13" fmla="*/ 11 h 11"/>
                <a:gd name="T14" fmla="*/ 19 w 37"/>
                <a:gd name="T15" fmla="*/ 11 h 11"/>
                <a:gd name="T16" fmla="*/ 32 w 37"/>
                <a:gd name="T17" fmla="*/ 11 h 11"/>
                <a:gd name="T18" fmla="*/ 37 w 37"/>
                <a:gd name="T19" fmla="*/ 6 h 11"/>
                <a:gd name="T20" fmla="*/ 32 w 37"/>
                <a:gd name="T21" fmla="*/ 0 h 11"/>
                <a:gd name="T22" fmla="*/ 14 w 37"/>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1">
                  <a:moveTo>
                    <a:pt x="14" y="0"/>
                  </a:moveTo>
                  <a:cubicBezTo>
                    <a:pt x="10" y="2"/>
                    <a:pt x="5" y="3"/>
                    <a:pt x="0" y="3"/>
                  </a:cubicBezTo>
                  <a:cubicBezTo>
                    <a:pt x="0" y="3"/>
                    <a:pt x="0" y="3"/>
                    <a:pt x="0" y="3"/>
                  </a:cubicBezTo>
                  <a:cubicBezTo>
                    <a:pt x="0" y="11"/>
                    <a:pt x="0" y="11"/>
                    <a:pt x="0" y="11"/>
                  </a:cubicBezTo>
                  <a:cubicBezTo>
                    <a:pt x="19" y="11"/>
                    <a:pt x="19" y="11"/>
                    <a:pt x="19" y="11"/>
                  </a:cubicBezTo>
                  <a:cubicBezTo>
                    <a:pt x="19" y="11"/>
                    <a:pt x="19" y="11"/>
                    <a:pt x="19" y="11"/>
                  </a:cubicBezTo>
                  <a:cubicBezTo>
                    <a:pt x="19" y="11"/>
                    <a:pt x="19" y="11"/>
                    <a:pt x="19" y="11"/>
                  </a:cubicBezTo>
                  <a:cubicBezTo>
                    <a:pt x="19" y="11"/>
                    <a:pt x="19" y="11"/>
                    <a:pt x="19" y="11"/>
                  </a:cubicBezTo>
                  <a:cubicBezTo>
                    <a:pt x="32" y="11"/>
                    <a:pt x="32" y="11"/>
                    <a:pt x="32" y="11"/>
                  </a:cubicBezTo>
                  <a:cubicBezTo>
                    <a:pt x="35" y="11"/>
                    <a:pt x="37" y="9"/>
                    <a:pt x="37" y="6"/>
                  </a:cubicBezTo>
                  <a:cubicBezTo>
                    <a:pt x="37" y="3"/>
                    <a:pt x="35" y="0"/>
                    <a:pt x="32" y="0"/>
                  </a:cubicBezTo>
                  <a:cubicBezTo>
                    <a:pt x="14" y="0"/>
                    <a:pt x="14" y="0"/>
                    <a:pt x="14" y="0"/>
                  </a:cubicBezTo>
                </a:path>
              </a:pathLst>
            </a:custGeom>
            <a:solidFill>
              <a:srgbClr val="5E6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96">
              <a:extLst>
                <a:ext uri="{FF2B5EF4-FFF2-40B4-BE49-F238E27FC236}">
                  <a16:creationId xmlns:a16="http://schemas.microsoft.com/office/drawing/2014/main" id="{9386EDF3-FF8D-F04F-B863-81F044935ACB}"/>
                </a:ext>
              </a:extLst>
            </p:cNvPr>
            <p:cNvSpPr>
              <a:spLocks/>
            </p:cNvSpPr>
            <p:nvPr/>
          </p:nvSpPr>
          <p:spPr bwMode="auto">
            <a:xfrm>
              <a:off x="3511551" y="4483100"/>
              <a:ext cx="312738" cy="842963"/>
            </a:xfrm>
            <a:custGeom>
              <a:avLst/>
              <a:gdLst>
                <a:gd name="T0" fmla="*/ 0 w 50"/>
                <a:gd name="T1" fmla="*/ 0 h 135"/>
                <a:gd name="T2" fmla="*/ 0 w 50"/>
                <a:gd name="T3" fmla="*/ 0 h 135"/>
                <a:gd name="T4" fmla="*/ 14 w 50"/>
                <a:gd name="T5" fmla="*/ 0 h 135"/>
                <a:gd name="T6" fmla="*/ 0 w 50"/>
                <a:gd name="T7" fmla="*/ 11 h 135"/>
                <a:gd name="T8" fmla="*/ 0 w 50"/>
                <a:gd name="T9" fmla="*/ 135 h 135"/>
                <a:gd name="T10" fmla="*/ 50 w 50"/>
                <a:gd name="T11" fmla="*/ 111 h 135"/>
                <a:gd name="T12" fmla="*/ 50 w 50"/>
                <a:gd name="T13" fmla="*/ 111 h 135"/>
                <a:gd name="T14" fmla="*/ 50 w 50"/>
                <a:gd name="T15" fmla="*/ 110 h 135"/>
                <a:gd name="T16" fmla="*/ 19 w 50"/>
                <a:gd name="T17" fmla="*/ 0 h 135"/>
                <a:gd name="T18" fmla="*/ 0 w 50"/>
                <a:gd name="T1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35">
                  <a:moveTo>
                    <a:pt x="0" y="0"/>
                  </a:moveTo>
                  <a:cubicBezTo>
                    <a:pt x="0" y="0"/>
                    <a:pt x="0" y="0"/>
                    <a:pt x="0" y="0"/>
                  </a:cubicBezTo>
                  <a:cubicBezTo>
                    <a:pt x="14" y="0"/>
                    <a:pt x="14" y="0"/>
                    <a:pt x="14" y="0"/>
                  </a:cubicBezTo>
                  <a:cubicBezTo>
                    <a:pt x="0" y="11"/>
                    <a:pt x="0" y="11"/>
                    <a:pt x="0" y="11"/>
                  </a:cubicBezTo>
                  <a:cubicBezTo>
                    <a:pt x="0" y="135"/>
                    <a:pt x="0" y="135"/>
                    <a:pt x="0" y="135"/>
                  </a:cubicBezTo>
                  <a:cubicBezTo>
                    <a:pt x="50" y="111"/>
                    <a:pt x="50" y="111"/>
                    <a:pt x="50" y="111"/>
                  </a:cubicBezTo>
                  <a:cubicBezTo>
                    <a:pt x="50" y="111"/>
                    <a:pt x="50" y="111"/>
                    <a:pt x="50" y="111"/>
                  </a:cubicBezTo>
                  <a:cubicBezTo>
                    <a:pt x="50" y="110"/>
                    <a:pt x="50" y="110"/>
                    <a:pt x="50" y="110"/>
                  </a:cubicBezTo>
                  <a:cubicBezTo>
                    <a:pt x="36" y="89"/>
                    <a:pt x="20" y="67"/>
                    <a:pt x="19" y="0"/>
                  </a:cubicBezTo>
                  <a:cubicBezTo>
                    <a:pt x="0" y="0"/>
                    <a:pt x="0" y="0"/>
                    <a:pt x="0" y="0"/>
                  </a:cubicBezTo>
                </a:path>
              </a:pathLst>
            </a:custGeom>
            <a:solidFill>
              <a:srgbClr val="5E6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97">
              <a:extLst>
                <a:ext uri="{FF2B5EF4-FFF2-40B4-BE49-F238E27FC236}">
                  <a16:creationId xmlns:a16="http://schemas.microsoft.com/office/drawing/2014/main" id="{B0A74668-39A9-E345-8818-B00AD2C17619}"/>
                </a:ext>
              </a:extLst>
            </p:cNvPr>
            <p:cNvSpPr>
              <a:spLocks noEditPoints="1"/>
            </p:cNvSpPr>
            <p:nvPr/>
          </p:nvSpPr>
          <p:spPr bwMode="auto">
            <a:xfrm>
              <a:off x="3511551" y="3906838"/>
              <a:ext cx="255588" cy="525463"/>
            </a:xfrm>
            <a:custGeom>
              <a:avLst/>
              <a:gdLst>
                <a:gd name="T0" fmla="*/ 19 w 41"/>
                <a:gd name="T1" fmla="*/ 30 h 84"/>
                <a:gd name="T2" fmla="*/ 11 w 41"/>
                <a:gd name="T3" fmla="*/ 21 h 84"/>
                <a:gd name="T4" fmla="*/ 19 w 41"/>
                <a:gd name="T5" fmla="*/ 13 h 84"/>
                <a:gd name="T6" fmla="*/ 27 w 41"/>
                <a:gd name="T7" fmla="*/ 21 h 84"/>
                <a:gd name="T8" fmla="*/ 19 w 41"/>
                <a:gd name="T9" fmla="*/ 30 h 84"/>
                <a:gd name="T10" fmla="*/ 0 w 41"/>
                <a:gd name="T11" fmla="*/ 0 h 84"/>
                <a:gd name="T12" fmla="*/ 0 w 41"/>
                <a:gd name="T13" fmla="*/ 0 h 84"/>
                <a:gd name="T14" fmla="*/ 0 w 41"/>
                <a:gd name="T15" fmla="*/ 84 h 84"/>
                <a:gd name="T16" fmla="*/ 0 w 41"/>
                <a:gd name="T17" fmla="*/ 84 h 84"/>
                <a:gd name="T18" fmla="*/ 14 w 41"/>
                <a:gd name="T19" fmla="*/ 81 h 84"/>
                <a:gd name="T20" fmla="*/ 15 w 41"/>
                <a:gd name="T21" fmla="*/ 81 h 84"/>
                <a:gd name="T22" fmla="*/ 14 w 41"/>
                <a:gd name="T23" fmla="*/ 81 h 84"/>
                <a:gd name="T24" fmla="*/ 14 w 41"/>
                <a:gd name="T25" fmla="*/ 81 h 84"/>
                <a:gd name="T26" fmla="*/ 41 w 41"/>
                <a:gd name="T27" fmla="*/ 42 h 84"/>
                <a:gd name="T28" fmla="*/ 0 w 41"/>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84">
                  <a:moveTo>
                    <a:pt x="19" y="30"/>
                  </a:moveTo>
                  <a:cubicBezTo>
                    <a:pt x="15" y="30"/>
                    <a:pt x="11" y="26"/>
                    <a:pt x="11" y="21"/>
                  </a:cubicBezTo>
                  <a:cubicBezTo>
                    <a:pt x="11" y="17"/>
                    <a:pt x="15" y="13"/>
                    <a:pt x="19" y="13"/>
                  </a:cubicBezTo>
                  <a:cubicBezTo>
                    <a:pt x="24" y="13"/>
                    <a:pt x="27" y="17"/>
                    <a:pt x="27" y="21"/>
                  </a:cubicBezTo>
                  <a:cubicBezTo>
                    <a:pt x="27" y="26"/>
                    <a:pt x="24" y="30"/>
                    <a:pt x="19" y="30"/>
                  </a:cubicBezTo>
                  <a:moveTo>
                    <a:pt x="0" y="0"/>
                  </a:moveTo>
                  <a:cubicBezTo>
                    <a:pt x="0" y="0"/>
                    <a:pt x="0" y="0"/>
                    <a:pt x="0" y="0"/>
                  </a:cubicBezTo>
                  <a:cubicBezTo>
                    <a:pt x="0" y="84"/>
                    <a:pt x="0" y="84"/>
                    <a:pt x="0" y="84"/>
                  </a:cubicBezTo>
                  <a:cubicBezTo>
                    <a:pt x="0" y="84"/>
                    <a:pt x="0" y="84"/>
                    <a:pt x="0" y="84"/>
                  </a:cubicBezTo>
                  <a:cubicBezTo>
                    <a:pt x="5" y="84"/>
                    <a:pt x="10" y="83"/>
                    <a:pt x="14" y="81"/>
                  </a:cubicBezTo>
                  <a:cubicBezTo>
                    <a:pt x="15" y="81"/>
                    <a:pt x="15" y="81"/>
                    <a:pt x="15" y="81"/>
                  </a:cubicBezTo>
                  <a:cubicBezTo>
                    <a:pt x="14" y="81"/>
                    <a:pt x="14" y="81"/>
                    <a:pt x="14" y="81"/>
                  </a:cubicBezTo>
                  <a:cubicBezTo>
                    <a:pt x="14" y="81"/>
                    <a:pt x="14" y="81"/>
                    <a:pt x="14" y="81"/>
                  </a:cubicBezTo>
                  <a:cubicBezTo>
                    <a:pt x="30" y="75"/>
                    <a:pt x="41" y="60"/>
                    <a:pt x="41" y="42"/>
                  </a:cubicBezTo>
                  <a:cubicBezTo>
                    <a:pt x="41" y="19"/>
                    <a:pt x="23" y="0"/>
                    <a:pt x="0" y="0"/>
                  </a:cubicBezTo>
                </a:path>
              </a:pathLst>
            </a:custGeom>
            <a:solidFill>
              <a:srgbClr val="5E69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98">
              <a:extLst>
                <a:ext uri="{FF2B5EF4-FFF2-40B4-BE49-F238E27FC236}">
                  <a16:creationId xmlns:a16="http://schemas.microsoft.com/office/drawing/2014/main" id="{02D9BFAC-E99C-1849-A6C5-A5EB2C9FEF92}"/>
                </a:ext>
              </a:extLst>
            </p:cNvPr>
            <p:cNvSpPr>
              <a:spLocks noChangeArrowheads="1"/>
            </p:cNvSpPr>
            <p:nvPr/>
          </p:nvSpPr>
          <p:spPr bwMode="auto">
            <a:xfrm>
              <a:off x="3579813" y="3989388"/>
              <a:ext cx="100013" cy="104775"/>
            </a:xfrm>
            <a:prstGeom prst="ellipse">
              <a:avLst/>
            </a:prstGeom>
            <a:solidFill>
              <a:srgbClr val="A7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Rectangle 1"/>
          <p:cNvSpPr/>
          <p:nvPr/>
        </p:nvSpPr>
        <p:spPr>
          <a:xfrm>
            <a:off x="5137624" y="1557868"/>
            <a:ext cx="6096000" cy="923330"/>
          </a:xfrm>
          <a:prstGeom prst="rect">
            <a:avLst/>
          </a:prstGeom>
        </p:spPr>
        <p:txBody>
          <a:bodyPr>
            <a:spAutoFit/>
          </a:bodyPr>
          <a:lstStyle/>
          <a:p>
            <a:r>
              <a:rPr lang="en-US" dirty="0"/>
              <a:t>We will provide a global solution for importing time-sensitive documents and parcels door-to-door from around the world that will meet our customer’s needs.</a:t>
            </a:r>
          </a:p>
        </p:txBody>
      </p:sp>
      <p:sp>
        <p:nvSpPr>
          <p:cNvPr id="175" name="TextBox 174"/>
          <p:cNvSpPr txBox="1"/>
          <p:nvPr/>
        </p:nvSpPr>
        <p:spPr>
          <a:xfrm>
            <a:off x="5220056" y="932533"/>
            <a:ext cx="4812638" cy="553998"/>
          </a:xfrm>
          <a:prstGeom prst="rect">
            <a:avLst/>
          </a:prstGeom>
          <a:noFill/>
        </p:spPr>
        <p:txBody>
          <a:bodyPr wrap="square" lIns="0" tIns="0" rIns="0" bIns="0" rtlCol="0">
            <a:spAutoFit/>
          </a:bodyPr>
          <a:lstStyle/>
          <a:p>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IMPORT EXPRESS</a:t>
            </a:r>
          </a:p>
        </p:txBody>
      </p:sp>
      <p:sp>
        <p:nvSpPr>
          <p:cNvPr id="4" name="Rectangle 3">
            <a:extLst>
              <a:ext uri="{FF2B5EF4-FFF2-40B4-BE49-F238E27FC236}">
                <a16:creationId xmlns:a16="http://schemas.microsoft.com/office/drawing/2014/main" id="{9D290D8B-6931-D40F-E376-E28E0377C8D3}"/>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4EFA6D9-4554-3B77-A1CA-12C4CD30F95E}"/>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78EA6D93-A04B-4D44-AB7C-31AC65154DD1}"/>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2FA45A59-DAF8-40C1-A3E9-D6C8CE4FE1C4}"/>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21D7E3B-0A15-4D72-B3CD-64C7672B4CC2}"/>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F377F18E-20E4-4134-B0D2-6049358DAB36}"/>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C070F05C-9FD4-40EA-B894-5C10758FBED4}"/>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6C282A-AA83-3C73-42FE-068D761E95F0}"/>
              </a:ext>
            </a:extLst>
          </p:cNvPr>
          <p:cNvPicPr>
            <a:picLocks noChangeAspect="1"/>
          </p:cNvPicPr>
          <p:nvPr/>
        </p:nvPicPr>
        <p:blipFill>
          <a:blip r:embed="rId3"/>
          <a:stretch>
            <a:fillRect/>
          </a:stretch>
        </p:blipFill>
        <p:spPr>
          <a:xfrm>
            <a:off x="10542234" y="5602115"/>
            <a:ext cx="1261981" cy="1255885"/>
          </a:xfrm>
          <a:prstGeom prst="rect">
            <a:avLst/>
          </a:prstGeom>
        </p:spPr>
      </p:pic>
    </p:spTree>
    <p:extLst>
      <p:ext uri="{BB962C8B-B14F-4D97-AF65-F5344CB8AC3E}">
        <p14:creationId xmlns:p14="http://schemas.microsoft.com/office/powerpoint/2010/main" val="117124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570041" y="2543736"/>
            <a:ext cx="3407385" cy="3407385"/>
            <a:chOff x="-358456" y="-898086"/>
            <a:chExt cx="4291792" cy="4291792"/>
          </a:xfrm>
        </p:grpSpPr>
        <p:sp>
          <p:nvSpPr>
            <p:cNvPr id="28" name="Shape 6"/>
            <p:cNvSpPr/>
            <p:nvPr/>
          </p:nvSpPr>
          <p:spPr>
            <a:xfrm>
              <a:off x="-282152" y="-819817"/>
              <a:ext cx="4139184" cy="413918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6"/>
            <p:cNvSpPr/>
            <p:nvPr/>
          </p:nvSpPr>
          <p:spPr>
            <a:xfrm>
              <a:off x="-358456" y="-898086"/>
              <a:ext cx="4291792" cy="4291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177800">
              <a:gradFill>
                <a:gsLst>
                  <a:gs pos="0">
                    <a:schemeClr val="tx2"/>
                  </a:gs>
                  <a:gs pos="74000">
                    <a:schemeClr val="accent1"/>
                  </a:gs>
                </a:gsLst>
                <a:lin ang="2400000" scaled="0"/>
              </a:gra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7"/>
            <p:cNvSpPr/>
            <p:nvPr/>
          </p:nvSpPr>
          <p:spPr>
            <a:xfrm>
              <a:off x="-267474" y="-814266"/>
              <a:ext cx="4124506" cy="3933576"/>
            </a:xfrm>
            <a:custGeom>
              <a:avLst/>
              <a:gdLst/>
              <a:ahLst/>
              <a:cxnLst>
                <a:cxn ang="0">
                  <a:pos x="wd2" y="hd2"/>
                </a:cxn>
                <a:cxn ang="5400000">
                  <a:pos x="wd2" y="hd2"/>
                </a:cxn>
                <a:cxn ang="10800000">
                  <a:pos x="wd2" y="hd2"/>
                </a:cxn>
                <a:cxn ang="16200000">
                  <a:pos x="wd2" y="hd2"/>
                </a:cxn>
              </a:cxnLst>
              <a:rect l="0" t="0" r="r" b="b"/>
              <a:pathLst>
                <a:path w="21588" h="21600" extrusionOk="0">
                  <a:moveTo>
                    <a:pt x="10615" y="0"/>
                  </a:moveTo>
                  <a:lnTo>
                    <a:pt x="10568" y="1"/>
                  </a:lnTo>
                  <a:lnTo>
                    <a:pt x="10521" y="3"/>
                  </a:lnTo>
                  <a:lnTo>
                    <a:pt x="10517" y="3"/>
                  </a:lnTo>
                  <a:lnTo>
                    <a:pt x="10512" y="4"/>
                  </a:lnTo>
                  <a:lnTo>
                    <a:pt x="10507" y="4"/>
                  </a:lnTo>
                  <a:cubicBezTo>
                    <a:pt x="10506" y="4"/>
                    <a:pt x="10505" y="4"/>
                    <a:pt x="10504" y="4"/>
                  </a:cubicBezTo>
                  <a:lnTo>
                    <a:pt x="10468" y="6"/>
                  </a:lnTo>
                  <a:cubicBezTo>
                    <a:pt x="10464" y="6"/>
                    <a:pt x="10460" y="7"/>
                    <a:pt x="10456" y="7"/>
                  </a:cubicBezTo>
                  <a:lnTo>
                    <a:pt x="10437" y="8"/>
                  </a:lnTo>
                  <a:lnTo>
                    <a:pt x="10420" y="9"/>
                  </a:lnTo>
                  <a:lnTo>
                    <a:pt x="10402" y="10"/>
                  </a:lnTo>
                  <a:lnTo>
                    <a:pt x="10390" y="10"/>
                  </a:lnTo>
                  <a:lnTo>
                    <a:pt x="10377" y="10"/>
                  </a:lnTo>
                  <a:lnTo>
                    <a:pt x="10349" y="11"/>
                  </a:lnTo>
                  <a:lnTo>
                    <a:pt x="10339" y="11"/>
                  </a:lnTo>
                  <a:lnTo>
                    <a:pt x="10328" y="12"/>
                  </a:lnTo>
                  <a:lnTo>
                    <a:pt x="10319" y="13"/>
                  </a:lnTo>
                  <a:lnTo>
                    <a:pt x="10294" y="13"/>
                  </a:lnTo>
                  <a:lnTo>
                    <a:pt x="10282" y="13"/>
                  </a:lnTo>
                  <a:lnTo>
                    <a:pt x="10248" y="13"/>
                  </a:lnTo>
                  <a:lnTo>
                    <a:pt x="10232" y="14"/>
                  </a:lnTo>
                  <a:lnTo>
                    <a:pt x="10213" y="15"/>
                  </a:lnTo>
                  <a:lnTo>
                    <a:pt x="10211" y="16"/>
                  </a:lnTo>
                  <a:lnTo>
                    <a:pt x="10223" y="17"/>
                  </a:lnTo>
                  <a:lnTo>
                    <a:pt x="10220" y="17"/>
                  </a:lnTo>
                  <a:lnTo>
                    <a:pt x="10214" y="19"/>
                  </a:lnTo>
                  <a:lnTo>
                    <a:pt x="10217" y="20"/>
                  </a:lnTo>
                  <a:lnTo>
                    <a:pt x="10212" y="20"/>
                  </a:lnTo>
                  <a:lnTo>
                    <a:pt x="10201" y="20"/>
                  </a:lnTo>
                  <a:lnTo>
                    <a:pt x="10191" y="22"/>
                  </a:lnTo>
                  <a:lnTo>
                    <a:pt x="10183" y="22"/>
                  </a:lnTo>
                  <a:lnTo>
                    <a:pt x="10172" y="24"/>
                  </a:lnTo>
                  <a:lnTo>
                    <a:pt x="10149" y="24"/>
                  </a:lnTo>
                  <a:lnTo>
                    <a:pt x="10159" y="24"/>
                  </a:lnTo>
                  <a:lnTo>
                    <a:pt x="10172" y="22"/>
                  </a:lnTo>
                  <a:lnTo>
                    <a:pt x="10178" y="22"/>
                  </a:lnTo>
                  <a:lnTo>
                    <a:pt x="10180" y="21"/>
                  </a:lnTo>
                  <a:lnTo>
                    <a:pt x="10172" y="21"/>
                  </a:lnTo>
                  <a:lnTo>
                    <a:pt x="10167" y="21"/>
                  </a:lnTo>
                  <a:lnTo>
                    <a:pt x="10156" y="21"/>
                  </a:lnTo>
                  <a:lnTo>
                    <a:pt x="10142" y="22"/>
                  </a:lnTo>
                  <a:lnTo>
                    <a:pt x="10122" y="23"/>
                  </a:lnTo>
                  <a:lnTo>
                    <a:pt x="10081" y="27"/>
                  </a:lnTo>
                  <a:lnTo>
                    <a:pt x="10020" y="33"/>
                  </a:lnTo>
                  <a:lnTo>
                    <a:pt x="10000" y="36"/>
                  </a:lnTo>
                  <a:lnTo>
                    <a:pt x="9983" y="38"/>
                  </a:lnTo>
                  <a:lnTo>
                    <a:pt x="9995" y="36"/>
                  </a:lnTo>
                  <a:lnTo>
                    <a:pt x="10006" y="33"/>
                  </a:lnTo>
                  <a:lnTo>
                    <a:pt x="10002" y="33"/>
                  </a:lnTo>
                  <a:lnTo>
                    <a:pt x="10028" y="30"/>
                  </a:lnTo>
                  <a:lnTo>
                    <a:pt x="10054" y="27"/>
                  </a:lnTo>
                  <a:lnTo>
                    <a:pt x="10061" y="26"/>
                  </a:lnTo>
                  <a:lnTo>
                    <a:pt x="10056" y="26"/>
                  </a:lnTo>
                  <a:lnTo>
                    <a:pt x="10044" y="26"/>
                  </a:lnTo>
                  <a:cubicBezTo>
                    <a:pt x="10042" y="26"/>
                    <a:pt x="10040" y="26"/>
                    <a:pt x="10038" y="26"/>
                  </a:cubicBezTo>
                  <a:lnTo>
                    <a:pt x="10050" y="25"/>
                  </a:lnTo>
                  <a:lnTo>
                    <a:pt x="10063" y="24"/>
                  </a:lnTo>
                  <a:lnTo>
                    <a:pt x="10069" y="23"/>
                  </a:lnTo>
                  <a:lnTo>
                    <a:pt x="10069" y="22"/>
                  </a:lnTo>
                  <a:lnTo>
                    <a:pt x="10075" y="21"/>
                  </a:lnTo>
                  <a:lnTo>
                    <a:pt x="10076" y="20"/>
                  </a:lnTo>
                  <a:lnTo>
                    <a:pt x="10080" y="20"/>
                  </a:lnTo>
                  <a:lnTo>
                    <a:pt x="10094" y="19"/>
                  </a:lnTo>
                  <a:lnTo>
                    <a:pt x="10099" y="18"/>
                  </a:lnTo>
                  <a:lnTo>
                    <a:pt x="10117" y="16"/>
                  </a:lnTo>
                  <a:lnTo>
                    <a:pt x="10128" y="15"/>
                  </a:lnTo>
                  <a:lnTo>
                    <a:pt x="10138" y="15"/>
                  </a:lnTo>
                  <a:lnTo>
                    <a:pt x="10150" y="13"/>
                  </a:lnTo>
                  <a:lnTo>
                    <a:pt x="10168" y="12"/>
                  </a:lnTo>
                  <a:lnTo>
                    <a:pt x="10181" y="11"/>
                  </a:lnTo>
                  <a:lnTo>
                    <a:pt x="10190" y="11"/>
                  </a:lnTo>
                  <a:lnTo>
                    <a:pt x="10190" y="10"/>
                  </a:lnTo>
                  <a:lnTo>
                    <a:pt x="10171" y="11"/>
                  </a:lnTo>
                  <a:lnTo>
                    <a:pt x="10157" y="12"/>
                  </a:lnTo>
                  <a:lnTo>
                    <a:pt x="10149" y="13"/>
                  </a:lnTo>
                  <a:lnTo>
                    <a:pt x="10130" y="14"/>
                  </a:lnTo>
                  <a:lnTo>
                    <a:pt x="10121" y="15"/>
                  </a:lnTo>
                  <a:lnTo>
                    <a:pt x="10116" y="15"/>
                  </a:lnTo>
                  <a:lnTo>
                    <a:pt x="10115" y="15"/>
                  </a:lnTo>
                  <a:lnTo>
                    <a:pt x="10115" y="15"/>
                  </a:lnTo>
                  <a:cubicBezTo>
                    <a:pt x="10114" y="15"/>
                    <a:pt x="10114" y="15"/>
                    <a:pt x="10113" y="15"/>
                  </a:cubicBezTo>
                  <a:lnTo>
                    <a:pt x="10110" y="15"/>
                  </a:lnTo>
                  <a:lnTo>
                    <a:pt x="10090" y="17"/>
                  </a:lnTo>
                  <a:lnTo>
                    <a:pt x="10079" y="17"/>
                  </a:lnTo>
                  <a:lnTo>
                    <a:pt x="10066" y="19"/>
                  </a:lnTo>
                  <a:lnTo>
                    <a:pt x="10058" y="20"/>
                  </a:lnTo>
                  <a:lnTo>
                    <a:pt x="10054" y="20"/>
                  </a:lnTo>
                  <a:lnTo>
                    <a:pt x="10049" y="20"/>
                  </a:lnTo>
                  <a:lnTo>
                    <a:pt x="10044" y="20"/>
                  </a:lnTo>
                  <a:lnTo>
                    <a:pt x="10038" y="21"/>
                  </a:lnTo>
                  <a:lnTo>
                    <a:pt x="10033" y="22"/>
                  </a:lnTo>
                  <a:lnTo>
                    <a:pt x="10025" y="22"/>
                  </a:lnTo>
                  <a:lnTo>
                    <a:pt x="10017" y="23"/>
                  </a:lnTo>
                  <a:lnTo>
                    <a:pt x="10010" y="24"/>
                  </a:lnTo>
                  <a:lnTo>
                    <a:pt x="10001" y="24"/>
                  </a:lnTo>
                  <a:lnTo>
                    <a:pt x="9993" y="25"/>
                  </a:lnTo>
                  <a:lnTo>
                    <a:pt x="9984" y="26"/>
                  </a:lnTo>
                  <a:lnTo>
                    <a:pt x="9976" y="26"/>
                  </a:lnTo>
                  <a:lnTo>
                    <a:pt x="9970" y="27"/>
                  </a:lnTo>
                  <a:lnTo>
                    <a:pt x="9964" y="28"/>
                  </a:lnTo>
                  <a:lnTo>
                    <a:pt x="9959" y="28"/>
                  </a:lnTo>
                  <a:lnTo>
                    <a:pt x="9951" y="29"/>
                  </a:lnTo>
                  <a:lnTo>
                    <a:pt x="9941" y="30"/>
                  </a:lnTo>
                  <a:lnTo>
                    <a:pt x="9937" y="30"/>
                  </a:lnTo>
                  <a:lnTo>
                    <a:pt x="9926" y="31"/>
                  </a:lnTo>
                  <a:lnTo>
                    <a:pt x="9923" y="32"/>
                  </a:lnTo>
                  <a:lnTo>
                    <a:pt x="9915" y="32"/>
                  </a:lnTo>
                  <a:lnTo>
                    <a:pt x="9920" y="32"/>
                  </a:lnTo>
                  <a:lnTo>
                    <a:pt x="9898" y="35"/>
                  </a:lnTo>
                  <a:lnTo>
                    <a:pt x="9888" y="36"/>
                  </a:lnTo>
                  <a:lnTo>
                    <a:pt x="9879" y="36"/>
                  </a:lnTo>
                  <a:lnTo>
                    <a:pt x="9875" y="37"/>
                  </a:lnTo>
                  <a:lnTo>
                    <a:pt x="9874" y="37"/>
                  </a:lnTo>
                  <a:lnTo>
                    <a:pt x="9870" y="38"/>
                  </a:lnTo>
                  <a:lnTo>
                    <a:pt x="9847" y="40"/>
                  </a:lnTo>
                  <a:lnTo>
                    <a:pt x="9843" y="40"/>
                  </a:lnTo>
                  <a:lnTo>
                    <a:pt x="9838" y="41"/>
                  </a:lnTo>
                  <a:lnTo>
                    <a:pt x="9827" y="42"/>
                  </a:lnTo>
                  <a:lnTo>
                    <a:pt x="9822" y="43"/>
                  </a:lnTo>
                  <a:lnTo>
                    <a:pt x="9816" y="44"/>
                  </a:lnTo>
                  <a:lnTo>
                    <a:pt x="9802" y="46"/>
                  </a:lnTo>
                  <a:lnTo>
                    <a:pt x="9790" y="47"/>
                  </a:lnTo>
                  <a:lnTo>
                    <a:pt x="9772" y="49"/>
                  </a:lnTo>
                  <a:lnTo>
                    <a:pt x="9766" y="50"/>
                  </a:lnTo>
                  <a:lnTo>
                    <a:pt x="9756" y="52"/>
                  </a:lnTo>
                  <a:lnTo>
                    <a:pt x="9707" y="57"/>
                  </a:lnTo>
                  <a:lnTo>
                    <a:pt x="9707" y="58"/>
                  </a:lnTo>
                  <a:lnTo>
                    <a:pt x="9705" y="58"/>
                  </a:lnTo>
                  <a:lnTo>
                    <a:pt x="9687" y="61"/>
                  </a:lnTo>
                  <a:cubicBezTo>
                    <a:pt x="9682" y="61"/>
                    <a:pt x="9677" y="61"/>
                    <a:pt x="9671" y="62"/>
                  </a:cubicBezTo>
                  <a:lnTo>
                    <a:pt x="9668" y="63"/>
                  </a:lnTo>
                  <a:lnTo>
                    <a:pt x="9668" y="63"/>
                  </a:lnTo>
                  <a:lnTo>
                    <a:pt x="9652" y="66"/>
                  </a:lnTo>
                  <a:lnTo>
                    <a:pt x="9649" y="67"/>
                  </a:lnTo>
                  <a:lnTo>
                    <a:pt x="9646" y="67"/>
                  </a:lnTo>
                  <a:lnTo>
                    <a:pt x="9629" y="71"/>
                  </a:lnTo>
                  <a:lnTo>
                    <a:pt x="9625" y="71"/>
                  </a:lnTo>
                  <a:lnTo>
                    <a:pt x="9611" y="73"/>
                  </a:lnTo>
                  <a:lnTo>
                    <a:pt x="9602" y="75"/>
                  </a:lnTo>
                  <a:lnTo>
                    <a:pt x="9583" y="77"/>
                  </a:lnTo>
                  <a:lnTo>
                    <a:pt x="9575" y="79"/>
                  </a:lnTo>
                  <a:lnTo>
                    <a:pt x="9574" y="80"/>
                  </a:lnTo>
                  <a:lnTo>
                    <a:pt x="9584" y="79"/>
                  </a:lnTo>
                  <a:lnTo>
                    <a:pt x="9613" y="77"/>
                  </a:lnTo>
                  <a:lnTo>
                    <a:pt x="9629" y="75"/>
                  </a:lnTo>
                  <a:lnTo>
                    <a:pt x="9642" y="73"/>
                  </a:lnTo>
                  <a:lnTo>
                    <a:pt x="9670" y="71"/>
                  </a:lnTo>
                  <a:lnTo>
                    <a:pt x="9676" y="70"/>
                  </a:lnTo>
                  <a:lnTo>
                    <a:pt x="9673" y="71"/>
                  </a:lnTo>
                  <a:lnTo>
                    <a:pt x="9666" y="73"/>
                  </a:lnTo>
                  <a:lnTo>
                    <a:pt x="9669" y="73"/>
                  </a:lnTo>
                  <a:lnTo>
                    <a:pt x="9639" y="78"/>
                  </a:lnTo>
                  <a:lnTo>
                    <a:pt x="9633" y="79"/>
                  </a:lnTo>
                  <a:lnTo>
                    <a:pt x="9629" y="80"/>
                  </a:lnTo>
                  <a:lnTo>
                    <a:pt x="9620" y="82"/>
                  </a:lnTo>
                  <a:lnTo>
                    <a:pt x="9626" y="81"/>
                  </a:lnTo>
                  <a:lnTo>
                    <a:pt x="9624" y="82"/>
                  </a:lnTo>
                  <a:lnTo>
                    <a:pt x="9606" y="85"/>
                  </a:lnTo>
                  <a:lnTo>
                    <a:pt x="9598" y="86"/>
                  </a:lnTo>
                  <a:lnTo>
                    <a:pt x="9593" y="87"/>
                  </a:lnTo>
                  <a:lnTo>
                    <a:pt x="9594" y="86"/>
                  </a:lnTo>
                  <a:lnTo>
                    <a:pt x="9591" y="86"/>
                  </a:lnTo>
                  <a:lnTo>
                    <a:pt x="9577" y="88"/>
                  </a:lnTo>
                  <a:lnTo>
                    <a:pt x="9561" y="91"/>
                  </a:lnTo>
                  <a:lnTo>
                    <a:pt x="9557" y="92"/>
                  </a:lnTo>
                  <a:lnTo>
                    <a:pt x="9555" y="93"/>
                  </a:lnTo>
                  <a:lnTo>
                    <a:pt x="9557" y="93"/>
                  </a:lnTo>
                  <a:lnTo>
                    <a:pt x="9566" y="92"/>
                  </a:lnTo>
                  <a:lnTo>
                    <a:pt x="9538" y="96"/>
                  </a:lnTo>
                  <a:lnTo>
                    <a:pt x="9528" y="98"/>
                  </a:lnTo>
                  <a:lnTo>
                    <a:pt x="9518" y="100"/>
                  </a:lnTo>
                  <a:lnTo>
                    <a:pt x="9516" y="102"/>
                  </a:lnTo>
                  <a:lnTo>
                    <a:pt x="9521" y="102"/>
                  </a:lnTo>
                  <a:lnTo>
                    <a:pt x="9532" y="101"/>
                  </a:lnTo>
                  <a:lnTo>
                    <a:pt x="9550" y="100"/>
                  </a:lnTo>
                  <a:lnTo>
                    <a:pt x="9566" y="98"/>
                  </a:lnTo>
                  <a:cubicBezTo>
                    <a:pt x="9562" y="99"/>
                    <a:pt x="9558" y="99"/>
                    <a:pt x="9554" y="100"/>
                  </a:cubicBezTo>
                  <a:lnTo>
                    <a:pt x="9539" y="101"/>
                  </a:lnTo>
                  <a:lnTo>
                    <a:pt x="9530" y="102"/>
                  </a:lnTo>
                  <a:lnTo>
                    <a:pt x="9522" y="104"/>
                  </a:lnTo>
                  <a:lnTo>
                    <a:pt x="9510" y="106"/>
                  </a:lnTo>
                  <a:lnTo>
                    <a:pt x="9492" y="109"/>
                  </a:lnTo>
                  <a:lnTo>
                    <a:pt x="9485" y="111"/>
                  </a:lnTo>
                  <a:lnTo>
                    <a:pt x="9482" y="112"/>
                  </a:lnTo>
                  <a:lnTo>
                    <a:pt x="9488" y="112"/>
                  </a:lnTo>
                  <a:lnTo>
                    <a:pt x="9485" y="113"/>
                  </a:lnTo>
                  <a:lnTo>
                    <a:pt x="9458" y="119"/>
                  </a:lnTo>
                  <a:lnTo>
                    <a:pt x="9452" y="120"/>
                  </a:lnTo>
                  <a:lnTo>
                    <a:pt x="9445" y="122"/>
                  </a:lnTo>
                  <a:lnTo>
                    <a:pt x="9437" y="124"/>
                  </a:lnTo>
                  <a:lnTo>
                    <a:pt x="9433" y="125"/>
                  </a:lnTo>
                  <a:lnTo>
                    <a:pt x="9439" y="125"/>
                  </a:lnTo>
                  <a:lnTo>
                    <a:pt x="9435" y="127"/>
                  </a:lnTo>
                  <a:lnTo>
                    <a:pt x="9421" y="130"/>
                  </a:lnTo>
                  <a:lnTo>
                    <a:pt x="9407" y="133"/>
                  </a:lnTo>
                  <a:lnTo>
                    <a:pt x="9389" y="136"/>
                  </a:lnTo>
                  <a:lnTo>
                    <a:pt x="9375" y="139"/>
                  </a:lnTo>
                  <a:lnTo>
                    <a:pt x="9367" y="141"/>
                  </a:lnTo>
                  <a:lnTo>
                    <a:pt x="9356" y="144"/>
                  </a:lnTo>
                  <a:lnTo>
                    <a:pt x="9323" y="151"/>
                  </a:lnTo>
                  <a:lnTo>
                    <a:pt x="9317" y="153"/>
                  </a:lnTo>
                  <a:lnTo>
                    <a:pt x="9314" y="153"/>
                  </a:lnTo>
                  <a:lnTo>
                    <a:pt x="9306" y="153"/>
                  </a:lnTo>
                  <a:lnTo>
                    <a:pt x="9267" y="160"/>
                  </a:lnTo>
                  <a:lnTo>
                    <a:pt x="9252" y="163"/>
                  </a:lnTo>
                  <a:lnTo>
                    <a:pt x="9250" y="164"/>
                  </a:lnTo>
                  <a:lnTo>
                    <a:pt x="9244" y="166"/>
                  </a:lnTo>
                  <a:lnTo>
                    <a:pt x="9240" y="168"/>
                  </a:lnTo>
                  <a:lnTo>
                    <a:pt x="9228" y="171"/>
                  </a:lnTo>
                  <a:lnTo>
                    <a:pt x="9221" y="173"/>
                  </a:lnTo>
                  <a:lnTo>
                    <a:pt x="9201" y="176"/>
                  </a:lnTo>
                  <a:lnTo>
                    <a:pt x="9189" y="178"/>
                  </a:lnTo>
                  <a:lnTo>
                    <a:pt x="9215" y="172"/>
                  </a:lnTo>
                  <a:lnTo>
                    <a:pt x="9229" y="169"/>
                  </a:lnTo>
                  <a:lnTo>
                    <a:pt x="9237" y="166"/>
                  </a:lnTo>
                  <a:lnTo>
                    <a:pt x="9242" y="164"/>
                  </a:lnTo>
                  <a:lnTo>
                    <a:pt x="9242" y="164"/>
                  </a:lnTo>
                  <a:lnTo>
                    <a:pt x="9245" y="163"/>
                  </a:lnTo>
                  <a:lnTo>
                    <a:pt x="9255" y="161"/>
                  </a:lnTo>
                  <a:lnTo>
                    <a:pt x="9258" y="160"/>
                  </a:lnTo>
                  <a:lnTo>
                    <a:pt x="9247" y="161"/>
                  </a:lnTo>
                  <a:lnTo>
                    <a:pt x="9202" y="166"/>
                  </a:lnTo>
                  <a:lnTo>
                    <a:pt x="9187" y="168"/>
                  </a:lnTo>
                  <a:lnTo>
                    <a:pt x="9151" y="174"/>
                  </a:lnTo>
                  <a:lnTo>
                    <a:pt x="9142" y="175"/>
                  </a:lnTo>
                  <a:lnTo>
                    <a:pt x="9153" y="173"/>
                  </a:lnTo>
                  <a:lnTo>
                    <a:pt x="9205" y="165"/>
                  </a:lnTo>
                  <a:lnTo>
                    <a:pt x="9230" y="161"/>
                  </a:lnTo>
                  <a:lnTo>
                    <a:pt x="9244" y="157"/>
                  </a:lnTo>
                  <a:lnTo>
                    <a:pt x="9257" y="155"/>
                  </a:lnTo>
                  <a:lnTo>
                    <a:pt x="9268" y="154"/>
                  </a:lnTo>
                  <a:lnTo>
                    <a:pt x="9277" y="153"/>
                  </a:lnTo>
                  <a:lnTo>
                    <a:pt x="9285" y="153"/>
                  </a:lnTo>
                  <a:cubicBezTo>
                    <a:pt x="9289" y="152"/>
                    <a:pt x="9293" y="151"/>
                    <a:pt x="9296" y="151"/>
                  </a:cubicBezTo>
                  <a:lnTo>
                    <a:pt x="9330" y="143"/>
                  </a:lnTo>
                  <a:lnTo>
                    <a:pt x="9348" y="139"/>
                  </a:lnTo>
                  <a:lnTo>
                    <a:pt x="9385" y="131"/>
                  </a:lnTo>
                  <a:lnTo>
                    <a:pt x="9388" y="131"/>
                  </a:lnTo>
                  <a:cubicBezTo>
                    <a:pt x="9388" y="130"/>
                    <a:pt x="9387" y="130"/>
                    <a:pt x="9387" y="130"/>
                  </a:cubicBezTo>
                  <a:lnTo>
                    <a:pt x="9380" y="129"/>
                  </a:lnTo>
                  <a:lnTo>
                    <a:pt x="9377" y="128"/>
                  </a:lnTo>
                  <a:lnTo>
                    <a:pt x="9382" y="125"/>
                  </a:lnTo>
                  <a:lnTo>
                    <a:pt x="9386" y="122"/>
                  </a:lnTo>
                  <a:lnTo>
                    <a:pt x="9401" y="118"/>
                  </a:lnTo>
                  <a:lnTo>
                    <a:pt x="9413" y="115"/>
                  </a:lnTo>
                  <a:lnTo>
                    <a:pt x="9417" y="114"/>
                  </a:lnTo>
                  <a:lnTo>
                    <a:pt x="9421" y="111"/>
                  </a:lnTo>
                  <a:lnTo>
                    <a:pt x="9416" y="111"/>
                  </a:lnTo>
                  <a:lnTo>
                    <a:pt x="9410" y="112"/>
                  </a:lnTo>
                  <a:lnTo>
                    <a:pt x="9380" y="116"/>
                  </a:lnTo>
                  <a:lnTo>
                    <a:pt x="9373" y="117"/>
                  </a:lnTo>
                  <a:lnTo>
                    <a:pt x="9367" y="118"/>
                  </a:lnTo>
                  <a:lnTo>
                    <a:pt x="9335" y="125"/>
                  </a:lnTo>
                  <a:lnTo>
                    <a:pt x="9331" y="125"/>
                  </a:lnTo>
                  <a:lnTo>
                    <a:pt x="9330" y="125"/>
                  </a:lnTo>
                  <a:lnTo>
                    <a:pt x="9342" y="121"/>
                  </a:lnTo>
                  <a:lnTo>
                    <a:pt x="9349" y="120"/>
                  </a:lnTo>
                  <a:lnTo>
                    <a:pt x="9364" y="116"/>
                  </a:lnTo>
                  <a:lnTo>
                    <a:pt x="9376" y="114"/>
                  </a:lnTo>
                  <a:lnTo>
                    <a:pt x="9396" y="111"/>
                  </a:lnTo>
                  <a:lnTo>
                    <a:pt x="9412" y="108"/>
                  </a:lnTo>
                  <a:lnTo>
                    <a:pt x="9416" y="107"/>
                  </a:lnTo>
                  <a:lnTo>
                    <a:pt x="9421" y="106"/>
                  </a:lnTo>
                  <a:lnTo>
                    <a:pt x="9423" y="105"/>
                  </a:lnTo>
                  <a:lnTo>
                    <a:pt x="9421" y="105"/>
                  </a:lnTo>
                  <a:lnTo>
                    <a:pt x="9416" y="106"/>
                  </a:lnTo>
                  <a:lnTo>
                    <a:pt x="9394" y="108"/>
                  </a:lnTo>
                  <a:lnTo>
                    <a:pt x="9381" y="110"/>
                  </a:lnTo>
                  <a:lnTo>
                    <a:pt x="9365" y="113"/>
                  </a:lnTo>
                  <a:lnTo>
                    <a:pt x="9353" y="115"/>
                  </a:lnTo>
                  <a:lnTo>
                    <a:pt x="9344" y="116"/>
                  </a:lnTo>
                  <a:lnTo>
                    <a:pt x="9336" y="117"/>
                  </a:lnTo>
                  <a:lnTo>
                    <a:pt x="9331" y="118"/>
                  </a:lnTo>
                  <a:lnTo>
                    <a:pt x="9319" y="120"/>
                  </a:lnTo>
                  <a:lnTo>
                    <a:pt x="9306" y="122"/>
                  </a:lnTo>
                  <a:lnTo>
                    <a:pt x="9303" y="122"/>
                  </a:lnTo>
                  <a:lnTo>
                    <a:pt x="9301" y="124"/>
                  </a:lnTo>
                  <a:lnTo>
                    <a:pt x="9297" y="125"/>
                  </a:lnTo>
                  <a:lnTo>
                    <a:pt x="9279" y="129"/>
                  </a:lnTo>
                  <a:lnTo>
                    <a:pt x="9274" y="131"/>
                  </a:lnTo>
                  <a:cubicBezTo>
                    <a:pt x="9274" y="131"/>
                    <a:pt x="9275" y="130"/>
                    <a:pt x="9276" y="131"/>
                  </a:cubicBezTo>
                  <a:lnTo>
                    <a:pt x="9274" y="131"/>
                  </a:lnTo>
                  <a:cubicBezTo>
                    <a:pt x="9273" y="131"/>
                    <a:pt x="9273" y="132"/>
                    <a:pt x="9272" y="132"/>
                  </a:cubicBezTo>
                  <a:lnTo>
                    <a:pt x="9265" y="133"/>
                  </a:lnTo>
                  <a:cubicBezTo>
                    <a:pt x="9263" y="133"/>
                    <a:pt x="9262" y="133"/>
                    <a:pt x="9260" y="133"/>
                  </a:cubicBezTo>
                  <a:lnTo>
                    <a:pt x="9245" y="137"/>
                  </a:lnTo>
                  <a:cubicBezTo>
                    <a:pt x="9243" y="137"/>
                    <a:pt x="9241" y="137"/>
                    <a:pt x="9240" y="137"/>
                  </a:cubicBezTo>
                  <a:lnTo>
                    <a:pt x="9235" y="138"/>
                  </a:lnTo>
                  <a:lnTo>
                    <a:pt x="9228" y="139"/>
                  </a:lnTo>
                  <a:lnTo>
                    <a:pt x="9205" y="145"/>
                  </a:lnTo>
                  <a:lnTo>
                    <a:pt x="9213" y="144"/>
                  </a:lnTo>
                  <a:lnTo>
                    <a:pt x="9213" y="145"/>
                  </a:lnTo>
                  <a:lnTo>
                    <a:pt x="9208" y="145"/>
                  </a:lnTo>
                  <a:lnTo>
                    <a:pt x="9188" y="148"/>
                  </a:lnTo>
                  <a:lnTo>
                    <a:pt x="9187" y="149"/>
                  </a:lnTo>
                  <a:lnTo>
                    <a:pt x="9191" y="149"/>
                  </a:lnTo>
                  <a:lnTo>
                    <a:pt x="9191" y="149"/>
                  </a:lnTo>
                  <a:lnTo>
                    <a:pt x="9183" y="151"/>
                  </a:lnTo>
                  <a:lnTo>
                    <a:pt x="9179" y="152"/>
                  </a:lnTo>
                  <a:lnTo>
                    <a:pt x="9170" y="152"/>
                  </a:lnTo>
                  <a:lnTo>
                    <a:pt x="9168" y="152"/>
                  </a:lnTo>
                  <a:lnTo>
                    <a:pt x="9166" y="153"/>
                  </a:lnTo>
                  <a:lnTo>
                    <a:pt x="9165" y="155"/>
                  </a:lnTo>
                  <a:lnTo>
                    <a:pt x="9156" y="157"/>
                  </a:lnTo>
                  <a:lnTo>
                    <a:pt x="9154" y="158"/>
                  </a:lnTo>
                  <a:lnTo>
                    <a:pt x="9156" y="159"/>
                  </a:lnTo>
                  <a:lnTo>
                    <a:pt x="9153" y="160"/>
                  </a:lnTo>
                  <a:lnTo>
                    <a:pt x="9140" y="160"/>
                  </a:lnTo>
                  <a:lnTo>
                    <a:pt x="9136" y="161"/>
                  </a:lnTo>
                  <a:lnTo>
                    <a:pt x="9120" y="164"/>
                  </a:lnTo>
                  <a:lnTo>
                    <a:pt x="9114" y="165"/>
                  </a:lnTo>
                  <a:lnTo>
                    <a:pt x="9106" y="166"/>
                  </a:lnTo>
                  <a:lnTo>
                    <a:pt x="9086" y="170"/>
                  </a:lnTo>
                  <a:lnTo>
                    <a:pt x="9077" y="171"/>
                  </a:lnTo>
                  <a:lnTo>
                    <a:pt x="9065" y="174"/>
                  </a:lnTo>
                  <a:lnTo>
                    <a:pt x="9058" y="175"/>
                  </a:lnTo>
                  <a:lnTo>
                    <a:pt x="9055" y="176"/>
                  </a:lnTo>
                  <a:cubicBezTo>
                    <a:pt x="9054" y="176"/>
                    <a:pt x="9052" y="177"/>
                    <a:pt x="9051" y="177"/>
                  </a:cubicBezTo>
                  <a:lnTo>
                    <a:pt x="9046" y="178"/>
                  </a:lnTo>
                  <a:lnTo>
                    <a:pt x="9042" y="178"/>
                  </a:lnTo>
                  <a:lnTo>
                    <a:pt x="9036" y="182"/>
                  </a:lnTo>
                  <a:lnTo>
                    <a:pt x="9032" y="183"/>
                  </a:lnTo>
                  <a:cubicBezTo>
                    <a:pt x="9030" y="183"/>
                    <a:pt x="9028" y="183"/>
                    <a:pt x="9027" y="184"/>
                  </a:cubicBezTo>
                  <a:lnTo>
                    <a:pt x="9024" y="184"/>
                  </a:lnTo>
                  <a:lnTo>
                    <a:pt x="9022" y="185"/>
                  </a:lnTo>
                  <a:lnTo>
                    <a:pt x="9028" y="186"/>
                  </a:lnTo>
                  <a:lnTo>
                    <a:pt x="9029" y="186"/>
                  </a:lnTo>
                  <a:lnTo>
                    <a:pt x="9029" y="187"/>
                  </a:lnTo>
                  <a:lnTo>
                    <a:pt x="9028" y="188"/>
                  </a:lnTo>
                  <a:lnTo>
                    <a:pt x="9023" y="189"/>
                  </a:lnTo>
                  <a:lnTo>
                    <a:pt x="9015" y="190"/>
                  </a:lnTo>
                  <a:lnTo>
                    <a:pt x="9009" y="192"/>
                  </a:lnTo>
                  <a:lnTo>
                    <a:pt x="9007" y="193"/>
                  </a:lnTo>
                  <a:lnTo>
                    <a:pt x="9011" y="193"/>
                  </a:lnTo>
                  <a:lnTo>
                    <a:pt x="9020" y="192"/>
                  </a:lnTo>
                  <a:lnTo>
                    <a:pt x="9027" y="191"/>
                  </a:lnTo>
                  <a:lnTo>
                    <a:pt x="9034" y="189"/>
                  </a:lnTo>
                  <a:lnTo>
                    <a:pt x="9045" y="186"/>
                  </a:lnTo>
                  <a:lnTo>
                    <a:pt x="9061" y="184"/>
                  </a:lnTo>
                  <a:lnTo>
                    <a:pt x="9072" y="181"/>
                  </a:lnTo>
                  <a:lnTo>
                    <a:pt x="9080" y="179"/>
                  </a:lnTo>
                  <a:lnTo>
                    <a:pt x="9082" y="179"/>
                  </a:lnTo>
                  <a:lnTo>
                    <a:pt x="9078" y="180"/>
                  </a:lnTo>
                  <a:lnTo>
                    <a:pt x="9070" y="182"/>
                  </a:lnTo>
                  <a:lnTo>
                    <a:pt x="9065" y="184"/>
                  </a:lnTo>
                  <a:lnTo>
                    <a:pt x="9051" y="186"/>
                  </a:lnTo>
                  <a:lnTo>
                    <a:pt x="9048" y="187"/>
                  </a:lnTo>
                  <a:lnTo>
                    <a:pt x="9047" y="188"/>
                  </a:lnTo>
                  <a:lnTo>
                    <a:pt x="9045" y="189"/>
                  </a:lnTo>
                  <a:lnTo>
                    <a:pt x="9048" y="189"/>
                  </a:lnTo>
                  <a:lnTo>
                    <a:pt x="9051" y="188"/>
                  </a:lnTo>
                  <a:lnTo>
                    <a:pt x="9056" y="188"/>
                  </a:lnTo>
                  <a:lnTo>
                    <a:pt x="9063" y="186"/>
                  </a:lnTo>
                  <a:lnTo>
                    <a:pt x="9083" y="184"/>
                  </a:lnTo>
                  <a:lnTo>
                    <a:pt x="9075" y="186"/>
                  </a:lnTo>
                  <a:lnTo>
                    <a:pt x="9066" y="188"/>
                  </a:lnTo>
                  <a:lnTo>
                    <a:pt x="9061" y="189"/>
                  </a:lnTo>
                  <a:lnTo>
                    <a:pt x="9058" y="192"/>
                  </a:lnTo>
                  <a:lnTo>
                    <a:pt x="9052" y="195"/>
                  </a:lnTo>
                  <a:lnTo>
                    <a:pt x="9054" y="195"/>
                  </a:lnTo>
                  <a:lnTo>
                    <a:pt x="9061" y="193"/>
                  </a:lnTo>
                  <a:lnTo>
                    <a:pt x="9068" y="192"/>
                  </a:lnTo>
                  <a:lnTo>
                    <a:pt x="9061" y="194"/>
                  </a:lnTo>
                  <a:lnTo>
                    <a:pt x="9054" y="195"/>
                  </a:lnTo>
                  <a:lnTo>
                    <a:pt x="9049" y="197"/>
                  </a:lnTo>
                  <a:lnTo>
                    <a:pt x="9037" y="199"/>
                  </a:lnTo>
                  <a:lnTo>
                    <a:pt x="9031" y="201"/>
                  </a:lnTo>
                  <a:lnTo>
                    <a:pt x="9018" y="204"/>
                  </a:lnTo>
                  <a:lnTo>
                    <a:pt x="9012" y="206"/>
                  </a:lnTo>
                  <a:lnTo>
                    <a:pt x="9027" y="199"/>
                  </a:lnTo>
                  <a:lnTo>
                    <a:pt x="9028" y="198"/>
                  </a:lnTo>
                  <a:lnTo>
                    <a:pt x="9026" y="198"/>
                  </a:lnTo>
                  <a:lnTo>
                    <a:pt x="9013" y="199"/>
                  </a:lnTo>
                  <a:lnTo>
                    <a:pt x="9004" y="201"/>
                  </a:lnTo>
                  <a:lnTo>
                    <a:pt x="8988" y="205"/>
                  </a:lnTo>
                  <a:lnTo>
                    <a:pt x="8986" y="206"/>
                  </a:lnTo>
                  <a:lnTo>
                    <a:pt x="8984" y="207"/>
                  </a:lnTo>
                  <a:lnTo>
                    <a:pt x="8982" y="208"/>
                  </a:lnTo>
                  <a:lnTo>
                    <a:pt x="8976" y="209"/>
                  </a:lnTo>
                  <a:lnTo>
                    <a:pt x="8966" y="210"/>
                  </a:lnTo>
                  <a:lnTo>
                    <a:pt x="8960" y="211"/>
                  </a:lnTo>
                  <a:lnTo>
                    <a:pt x="8956" y="211"/>
                  </a:lnTo>
                  <a:lnTo>
                    <a:pt x="8952" y="212"/>
                  </a:lnTo>
                  <a:lnTo>
                    <a:pt x="8950" y="213"/>
                  </a:lnTo>
                  <a:lnTo>
                    <a:pt x="8947" y="215"/>
                  </a:lnTo>
                  <a:lnTo>
                    <a:pt x="8941" y="216"/>
                  </a:lnTo>
                  <a:lnTo>
                    <a:pt x="8932" y="218"/>
                  </a:lnTo>
                  <a:lnTo>
                    <a:pt x="8924" y="219"/>
                  </a:lnTo>
                  <a:lnTo>
                    <a:pt x="8918" y="221"/>
                  </a:lnTo>
                  <a:lnTo>
                    <a:pt x="8907" y="223"/>
                  </a:lnTo>
                  <a:lnTo>
                    <a:pt x="8893" y="227"/>
                  </a:lnTo>
                  <a:lnTo>
                    <a:pt x="8881" y="232"/>
                  </a:lnTo>
                  <a:lnTo>
                    <a:pt x="8859" y="236"/>
                  </a:lnTo>
                  <a:lnTo>
                    <a:pt x="8848" y="238"/>
                  </a:lnTo>
                  <a:lnTo>
                    <a:pt x="8879" y="230"/>
                  </a:lnTo>
                  <a:lnTo>
                    <a:pt x="8881" y="229"/>
                  </a:lnTo>
                  <a:lnTo>
                    <a:pt x="8878" y="227"/>
                  </a:lnTo>
                  <a:lnTo>
                    <a:pt x="8873" y="228"/>
                  </a:lnTo>
                  <a:lnTo>
                    <a:pt x="8864" y="229"/>
                  </a:lnTo>
                  <a:lnTo>
                    <a:pt x="8848" y="232"/>
                  </a:lnTo>
                  <a:lnTo>
                    <a:pt x="8857" y="229"/>
                  </a:lnTo>
                  <a:lnTo>
                    <a:pt x="8862" y="227"/>
                  </a:lnTo>
                  <a:lnTo>
                    <a:pt x="8857" y="228"/>
                  </a:lnTo>
                  <a:lnTo>
                    <a:pt x="8855" y="228"/>
                  </a:lnTo>
                  <a:lnTo>
                    <a:pt x="8853" y="229"/>
                  </a:lnTo>
                  <a:lnTo>
                    <a:pt x="8840" y="232"/>
                  </a:lnTo>
                  <a:lnTo>
                    <a:pt x="8830" y="235"/>
                  </a:lnTo>
                  <a:lnTo>
                    <a:pt x="8822" y="236"/>
                  </a:lnTo>
                  <a:lnTo>
                    <a:pt x="8820" y="236"/>
                  </a:lnTo>
                  <a:cubicBezTo>
                    <a:pt x="8819" y="236"/>
                    <a:pt x="8819" y="236"/>
                    <a:pt x="8819" y="236"/>
                  </a:cubicBezTo>
                  <a:lnTo>
                    <a:pt x="8816" y="236"/>
                  </a:lnTo>
                  <a:lnTo>
                    <a:pt x="8764" y="248"/>
                  </a:lnTo>
                  <a:lnTo>
                    <a:pt x="8764" y="247"/>
                  </a:lnTo>
                  <a:lnTo>
                    <a:pt x="8770" y="244"/>
                  </a:lnTo>
                  <a:lnTo>
                    <a:pt x="8774" y="243"/>
                  </a:lnTo>
                  <a:lnTo>
                    <a:pt x="8781" y="240"/>
                  </a:lnTo>
                  <a:lnTo>
                    <a:pt x="8775" y="242"/>
                  </a:lnTo>
                  <a:lnTo>
                    <a:pt x="8761" y="245"/>
                  </a:lnTo>
                  <a:lnTo>
                    <a:pt x="8744" y="248"/>
                  </a:lnTo>
                  <a:lnTo>
                    <a:pt x="8721" y="252"/>
                  </a:lnTo>
                  <a:lnTo>
                    <a:pt x="8707" y="256"/>
                  </a:lnTo>
                  <a:lnTo>
                    <a:pt x="8699" y="258"/>
                  </a:lnTo>
                  <a:lnTo>
                    <a:pt x="8693" y="260"/>
                  </a:lnTo>
                  <a:lnTo>
                    <a:pt x="8685" y="264"/>
                  </a:lnTo>
                  <a:lnTo>
                    <a:pt x="8674" y="267"/>
                  </a:lnTo>
                  <a:lnTo>
                    <a:pt x="8662" y="271"/>
                  </a:lnTo>
                  <a:lnTo>
                    <a:pt x="8666" y="269"/>
                  </a:lnTo>
                  <a:lnTo>
                    <a:pt x="8667" y="268"/>
                  </a:lnTo>
                  <a:lnTo>
                    <a:pt x="8668" y="266"/>
                  </a:lnTo>
                  <a:lnTo>
                    <a:pt x="8668" y="264"/>
                  </a:lnTo>
                  <a:lnTo>
                    <a:pt x="8660" y="264"/>
                  </a:lnTo>
                  <a:lnTo>
                    <a:pt x="8648" y="268"/>
                  </a:lnTo>
                  <a:lnTo>
                    <a:pt x="8639" y="269"/>
                  </a:lnTo>
                  <a:lnTo>
                    <a:pt x="8634" y="270"/>
                  </a:lnTo>
                  <a:lnTo>
                    <a:pt x="8621" y="273"/>
                  </a:lnTo>
                  <a:lnTo>
                    <a:pt x="8600" y="277"/>
                  </a:lnTo>
                  <a:lnTo>
                    <a:pt x="8582" y="281"/>
                  </a:lnTo>
                  <a:lnTo>
                    <a:pt x="8569" y="283"/>
                  </a:lnTo>
                  <a:lnTo>
                    <a:pt x="8567" y="283"/>
                  </a:lnTo>
                  <a:lnTo>
                    <a:pt x="8575" y="281"/>
                  </a:lnTo>
                  <a:lnTo>
                    <a:pt x="8572" y="281"/>
                  </a:lnTo>
                  <a:lnTo>
                    <a:pt x="8553" y="285"/>
                  </a:lnTo>
                  <a:lnTo>
                    <a:pt x="8535" y="290"/>
                  </a:lnTo>
                  <a:lnTo>
                    <a:pt x="8505" y="299"/>
                  </a:lnTo>
                  <a:lnTo>
                    <a:pt x="8446" y="314"/>
                  </a:lnTo>
                  <a:lnTo>
                    <a:pt x="8403" y="326"/>
                  </a:lnTo>
                  <a:lnTo>
                    <a:pt x="8352" y="339"/>
                  </a:lnTo>
                  <a:lnTo>
                    <a:pt x="8303" y="351"/>
                  </a:lnTo>
                  <a:lnTo>
                    <a:pt x="8289" y="355"/>
                  </a:lnTo>
                  <a:lnTo>
                    <a:pt x="8281" y="358"/>
                  </a:lnTo>
                  <a:lnTo>
                    <a:pt x="8278" y="359"/>
                  </a:lnTo>
                  <a:lnTo>
                    <a:pt x="8282" y="359"/>
                  </a:lnTo>
                  <a:lnTo>
                    <a:pt x="8282" y="359"/>
                  </a:lnTo>
                  <a:lnTo>
                    <a:pt x="8276" y="361"/>
                  </a:lnTo>
                  <a:lnTo>
                    <a:pt x="8272" y="361"/>
                  </a:lnTo>
                  <a:lnTo>
                    <a:pt x="8263" y="363"/>
                  </a:lnTo>
                  <a:lnTo>
                    <a:pt x="8263" y="362"/>
                  </a:lnTo>
                  <a:lnTo>
                    <a:pt x="8271" y="359"/>
                  </a:lnTo>
                  <a:lnTo>
                    <a:pt x="8261" y="361"/>
                  </a:lnTo>
                  <a:lnTo>
                    <a:pt x="8202" y="375"/>
                  </a:lnTo>
                  <a:lnTo>
                    <a:pt x="8181" y="381"/>
                  </a:lnTo>
                  <a:lnTo>
                    <a:pt x="8156" y="388"/>
                  </a:lnTo>
                  <a:lnTo>
                    <a:pt x="8134" y="394"/>
                  </a:lnTo>
                  <a:lnTo>
                    <a:pt x="8107" y="404"/>
                  </a:lnTo>
                  <a:lnTo>
                    <a:pt x="8101" y="407"/>
                  </a:lnTo>
                  <a:lnTo>
                    <a:pt x="8083" y="415"/>
                  </a:lnTo>
                  <a:lnTo>
                    <a:pt x="8077" y="418"/>
                  </a:lnTo>
                  <a:lnTo>
                    <a:pt x="8066" y="421"/>
                  </a:lnTo>
                  <a:lnTo>
                    <a:pt x="8063" y="422"/>
                  </a:lnTo>
                  <a:lnTo>
                    <a:pt x="8040" y="427"/>
                  </a:lnTo>
                  <a:lnTo>
                    <a:pt x="8016" y="433"/>
                  </a:lnTo>
                  <a:lnTo>
                    <a:pt x="8031" y="429"/>
                  </a:lnTo>
                  <a:lnTo>
                    <a:pt x="8034" y="427"/>
                  </a:lnTo>
                  <a:lnTo>
                    <a:pt x="8034" y="426"/>
                  </a:lnTo>
                  <a:lnTo>
                    <a:pt x="8034" y="426"/>
                  </a:lnTo>
                  <a:lnTo>
                    <a:pt x="8030" y="425"/>
                  </a:lnTo>
                  <a:lnTo>
                    <a:pt x="8029" y="425"/>
                  </a:lnTo>
                  <a:lnTo>
                    <a:pt x="8039" y="424"/>
                  </a:lnTo>
                  <a:lnTo>
                    <a:pt x="8045" y="424"/>
                  </a:lnTo>
                  <a:lnTo>
                    <a:pt x="8048" y="424"/>
                  </a:lnTo>
                  <a:lnTo>
                    <a:pt x="8066" y="420"/>
                  </a:lnTo>
                  <a:lnTo>
                    <a:pt x="8070" y="419"/>
                  </a:lnTo>
                  <a:lnTo>
                    <a:pt x="8072" y="418"/>
                  </a:lnTo>
                  <a:lnTo>
                    <a:pt x="8075" y="417"/>
                  </a:lnTo>
                  <a:lnTo>
                    <a:pt x="8076" y="416"/>
                  </a:lnTo>
                  <a:lnTo>
                    <a:pt x="8075" y="416"/>
                  </a:lnTo>
                  <a:lnTo>
                    <a:pt x="8073" y="415"/>
                  </a:lnTo>
                  <a:lnTo>
                    <a:pt x="8068" y="416"/>
                  </a:lnTo>
                  <a:lnTo>
                    <a:pt x="8059" y="418"/>
                  </a:lnTo>
                  <a:lnTo>
                    <a:pt x="8058" y="417"/>
                  </a:lnTo>
                  <a:lnTo>
                    <a:pt x="8064" y="414"/>
                  </a:lnTo>
                  <a:lnTo>
                    <a:pt x="8069" y="412"/>
                  </a:lnTo>
                  <a:lnTo>
                    <a:pt x="8079" y="409"/>
                  </a:lnTo>
                  <a:lnTo>
                    <a:pt x="8077" y="409"/>
                  </a:lnTo>
                  <a:lnTo>
                    <a:pt x="8069" y="411"/>
                  </a:lnTo>
                  <a:lnTo>
                    <a:pt x="8052" y="415"/>
                  </a:lnTo>
                  <a:lnTo>
                    <a:pt x="8022" y="423"/>
                  </a:lnTo>
                  <a:lnTo>
                    <a:pt x="7966" y="437"/>
                  </a:lnTo>
                  <a:lnTo>
                    <a:pt x="7944" y="444"/>
                  </a:lnTo>
                  <a:lnTo>
                    <a:pt x="7923" y="450"/>
                  </a:lnTo>
                  <a:lnTo>
                    <a:pt x="7923" y="450"/>
                  </a:lnTo>
                  <a:lnTo>
                    <a:pt x="7922" y="450"/>
                  </a:lnTo>
                  <a:lnTo>
                    <a:pt x="7912" y="452"/>
                  </a:lnTo>
                  <a:lnTo>
                    <a:pt x="7901" y="456"/>
                  </a:lnTo>
                  <a:lnTo>
                    <a:pt x="7887" y="460"/>
                  </a:lnTo>
                  <a:lnTo>
                    <a:pt x="7858" y="467"/>
                  </a:lnTo>
                  <a:lnTo>
                    <a:pt x="7848" y="470"/>
                  </a:lnTo>
                  <a:lnTo>
                    <a:pt x="7843" y="470"/>
                  </a:lnTo>
                  <a:lnTo>
                    <a:pt x="7832" y="473"/>
                  </a:lnTo>
                  <a:lnTo>
                    <a:pt x="7815" y="478"/>
                  </a:lnTo>
                  <a:lnTo>
                    <a:pt x="7803" y="481"/>
                  </a:lnTo>
                  <a:lnTo>
                    <a:pt x="7795" y="483"/>
                  </a:lnTo>
                  <a:lnTo>
                    <a:pt x="7791" y="485"/>
                  </a:lnTo>
                  <a:lnTo>
                    <a:pt x="7788" y="485"/>
                  </a:lnTo>
                  <a:lnTo>
                    <a:pt x="7786" y="485"/>
                  </a:lnTo>
                  <a:lnTo>
                    <a:pt x="7725" y="503"/>
                  </a:lnTo>
                  <a:lnTo>
                    <a:pt x="7699" y="511"/>
                  </a:lnTo>
                  <a:lnTo>
                    <a:pt x="7677" y="518"/>
                  </a:lnTo>
                  <a:lnTo>
                    <a:pt x="7666" y="521"/>
                  </a:lnTo>
                  <a:lnTo>
                    <a:pt x="7664" y="522"/>
                  </a:lnTo>
                  <a:lnTo>
                    <a:pt x="7655" y="526"/>
                  </a:lnTo>
                  <a:lnTo>
                    <a:pt x="7621" y="538"/>
                  </a:lnTo>
                  <a:lnTo>
                    <a:pt x="7617" y="540"/>
                  </a:lnTo>
                  <a:lnTo>
                    <a:pt x="7615" y="541"/>
                  </a:lnTo>
                  <a:lnTo>
                    <a:pt x="7620" y="540"/>
                  </a:lnTo>
                  <a:lnTo>
                    <a:pt x="7628" y="538"/>
                  </a:lnTo>
                  <a:lnTo>
                    <a:pt x="7646" y="534"/>
                  </a:lnTo>
                  <a:lnTo>
                    <a:pt x="7658" y="530"/>
                  </a:lnTo>
                  <a:lnTo>
                    <a:pt x="7674" y="524"/>
                  </a:lnTo>
                  <a:lnTo>
                    <a:pt x="7669" y="527"/>
                  </a:lnTo>
                  <a:lnTo>
                    <a:pt x="7672" y="526"/>
                  </a:lnTo>
                  <a:lnTo>
                    <a:pt x="7687" y="522"/>
                  </a:lnTo>
                  <a:lnTo>
                    <a:pt x="7690" y="521"/>
                  </a:lnTo>
                  <a:lnTo>
                    <a:pt x="7694" y="520"/>
                  </a:lnTo>
                  <a:lnTo>
                    <a:pt x="7700" y="518"/>
                  </a:lnTo>
                  <a:lnTo>
                    <a:pt x="7716" y="514"/>
                  </a:lnTo>
                  <a:lnTo>
                    <a:pt x="7732" y="509"/>
                  </a:lnTo>
                  <a:lnTo>
                    <a:pt x="7741" y="505"/>
                  </a:lnTo>
                  <a:lnTo>
                    <a:pt x="7748" y="503"/>
                  </a:lnTo>
                  <a:lnTo>
                    <a:pt x="7751" y="502"/>
                  </a:lnTo>
                  <a:lnTo>
                    <a:pt x="7746" y="505"/>
                  </a:lnTo>
                  <a:lnTo>
                    <a:pt x="7753" y="503"/>
                  </a:lnTo>
                  <a:lnTo>
                    <a:pt x="7753" y="504"/>
                  </a:lnTo>
                  <a:lnTo>
                    <a:pt x="7733" y="510"/>
                  </a:lnTo>
                  <a:lnTo>
                    <a:pt x="7703" y="520"/>
                  </a:lnTo>
                  <a:lnTo>
                    <a:pt x="7695" y="522"/>
                  </a:lnTo>
                  <a:lnTo>
                    <a:pt x="7689" y="524"/>
                  </a:lnTo>
                  <a:lnTo>
                    <a:pt x="7685" y="524"/>
                  </a:lnTo>
                  <a:lnTo>
                    <a:pt x="7676" y="527"/>
                  </a:lnTo>
                  <a:lnTo>
                    <a:pt x="7666" y="530"/>
                  </a:lnTo>
                  <a:lnTo>
                    <a:pt x="7657" y="533"/>
                  </a:lnTo>
                  <a:lnTo>
                    <a:pt x="7652" y="534"/>
                  </a:lnTo>
                  <a:lnTo>
                    <a:pt x="7649" y="536"/>
                  </a:lnTo>
                  <a:lnTo>
                    <a:pt x="7649" y="536"/>
                  </a:lnTo>
                  <a:lnTo>
                    <a:pt x="7651" y="536"/>
                  </a:lnTo>
                  <a:lnTo>
                    <a:pt x="7653" y="536"/>
                  </a:lnTo>
                  <a:lnTo>
                    <a:pt x="7660" y="535"/>
                  </a:lnTo>
                  <a:lnTo>
                    <a:pt x="7666" y="535"/>
                  </a:lnTo>
                  <a:lnTo>
                    <a:pt x="7663" y="536"/>
                  </a:lnTo>
                  <a:lnTo>
                    <a:pt x="7657" y="537"/>
                  </a:lnTo>
                  <a:lnTo>
                    <a:pt x="7645" y="539"/>
                  </a:lnTo>
                  <a:lnTo>
                    <a:pt x="7640" y="540"/>
                  </a:lnTo>
                  <a:lnTo>
                    <a:pt x="7633" y="544"/>
                  </a:lnTo>
                  <a:lnTo>
                    <a:pt x="7622" y="548"/>
                  </a:lnTo>
                  <a:lnTo>
                    <a:pt x="7640" y="540"/>
                  </a:lnTo>
                  <a:lnTo>
                    <a:pt x="7639" y="540"/>
                  </a:lnTo>
                  <a:lnTo>
                    <a:pt x="7612" y="546"/>
                  </a:lnTo>
                  <a:lnTo>
                    <a:pt x="7606" y="547"/>
                  </a:lnTo>
                  <a:lnTo>
                    <a:pt x="7603" y="546"/>
                  </a:lnTo>
                  <a:lnTo>
                    <a:pt x="7599" y="547"/>
                  </a:lnTo>
                  <a:lnTo>
                    <a:pt x="7596" y="548"/>
                  </a:lnTo>
                  <a:lnTo>
                    <a:pt x="7565" y="559"/>
                  </a:lnTo>
                  <a:lnTo>
                    <a:pt x="7550" y="564"/>
                  </a:lnTo>
                  <a:lnTo>
                    <a:pt x="7536" y="568"/>
                  </a:lnTo>
                  <a:lnTo>
                    <a:pt x="7528" y="571"/>
                  </a:lnTo>
                  <a:lnTo>
                    <a:pt x="7509" y="577"/>
                  </a:lnTo>
                  <a:lnTo>
                    <a:pt x="7504" y="579"/>
                  </a:lnTo>
                  <a:lnTo>
                    <a:pt x="7503" y="580"/>
                  </a:lnTo>
                  <a:lnTo>
                    <a:pt x="7507" y="579"/>
                  </a:lnTo>
                  <a:lnTo>
                    <a:pt x="7527" y="575"/>
                  </a:lnTo>
                  <a:lnTo>
                    <a:pt x="7535" y="573"/>
                  </a:lnTo>
                  <a:lnTo>
                    <a:pt x="7543" y="572"/>
                  </a:lnTo>
                  <a:lnTo>
                    <a:pt x="7555" y="570"/>
                  </a:lnTo>
                  <a:lnTo>
                    <a:pt x="7571" y="566"/>
                  </a:lnTo>
                  <a:lnTo>
                    <a:pt x="7588" y="564"/>
                  </a:lnTo>
                  <a:lnTo>
                    <a:pt x="7607" y="559"/>
                  </a:lnTo>
                  <a:lnTo>
                    <a:pt x="7601" y="561"/>
                  </a:lnTo>
                  <a:lnTo>
                    <a:pt x="7597" y="563"/>
                  </a:lnTo>
                  <a:lnTo>
                    <a:pt x="7601" y="562"/>
                  </a:lnTo>
                  <a:lnTo>
                    <a:pt x="7612" y="559"/>
                  </a:lnTo>
                  <a:lnTo>
                    <a:pt x="7605" y="562"/>
                  </a:lnTo>
                  <a:lnTo>
                    <a:pt x="7606" y="563"/>
                  </a:lnTo>
                  <a:lnTo>
                    <a:pt x="7606" y="564"/>
                  </a:lnTo>
                  <a:lnTo>
                    <a:pt x="7605" y="565"/>
                  </a:lnTo>
                  <a:lnTo>
                    <a:pt x="7600" y="564"/>
                  </a:lnTo>
                  <a:lnTo>
                    <a:pt x="7592" y="565"/>
                  </a:lnTo>
                  <a:lnTo>
                    <a:pt x="7570" y="570"/>
                  </a:lnTo>
                  <a:lnTo>
                    <a:pt x="7546" y="574"/>
                  </a:lnTo>
                  <a:lnTo>
                    <a:pt x="7537" y="577"/>
                  </a:lnTo>
                  <a:lnTo>
                    <a:pt x="7526" y="580"/>
                  </a:lnTo>
                  <a:lnTo>
                    <a:pt x="7522" y="581"/>
                  </a:lnTo>
                  <a:lnTo>
                    <a:pt x="7513" y="583"/>
                  </a:lnTo>
                  <a:lnTo>
                    <a:pt x="7484" y="590"/>
                  </a:lnTo>
                  <a:lnTo>
                    <a:pt x="7468" y="595"/>
                  </a:lnTo>
                  <a:lnTo>
                    <a:pt x="7448" y="602"/>
                  </a:lnTo>
                  <a:lnTo>
                    <a:pt x="7428" y="609"/>
                  </a:lnTo>
                  <a:lnTo>
                    <a:pt x="7416" y="612"/>
                  </a:lnTo>
                  <a:lnTo>
                    <a:pt x="7411" y="614"/>
                  </a:lnTo>
                  <a:lnTo>
                    <a:pt x="7405" y="617"/>
                  </a:lnTo>
                  <a:lnTo>
                    <a:pt x="7404" y="620"/>
                  </a:lnTo>
                  <a:lnTo>
                    <a:pt x="7400" y="623"/>
                  </a:lnTo>
                  <a:lnTo>
                    <a:pt x="7397" y="625"/>
                  </a:lnTo>
                  <a:lnTo>
                    <a:pt x="7394" y="626"/>
                  </a:lnTo>
                  <a:lnTo>
                    <a:pt x="7394" y="625"/>
                  </a:lnTo>
                  <a:lnTo>
                    <a:pt x="7397" y="624"/>
                  </a:lnTo>
                  <a:lnTo>
                    <a:pt x="7397" y="621"/>
                  </a:lnTo>
                  <a:lnTo>
                    <a:pt x="7394" y="621"/>
                  </a:lnTo>
                  <a:lnTo>
                    <a:pt x="7388" y="621"/>
                  </a:lnTo>
                  <a:lnTo>
                    <a:pt x="7381" y="623"/>
                  </a:lnTo>
                  <a:lnTo>
                    <a:pt x="7362" y="629"/>
                  </a:lnTo>
                  <a:lnTo>
                    <a:pt x="7351" y="632"/>
                  </a:lnTo>
                  <a:lnTo>
                    <a:pt x="7337" y="636"/>
                  </a:lnTo>
                  <a:lnTo>
                    <a:pt x="7334" y="637"/>
                  </a:lnTo>
                  <a:lnTo>
                    <a:pt x="7327" y="640"/>
                  </a:lnTo>
                  <a:lnTo>
                    <a:pt x="7325" y="641"/>
                  </a:lnTo>
                  <a:lnTo>
                    <a:pt x="7322" y="643"/>
                  </a:lnTo>
                  <a:cubicBezTo>
                    <a:pt x="7320" y="644"/>
                    <a:pt x="7317" y="645"/>
                    <a:pt x="7315" y="645"/>
                  </a:cubicBezTo>
                  <a:lnTo>
                    <a:pt x="7316" y="645"/>
                  </a:lnTo>
                  <a:cubicBezTo>
                    <a:pt x="7315" y="645"/>
                    <a:pt x="7315" y="645"/>
                    <a:pt x="7314" y="645"/>
                  </a:cubicBezTo>
                  <a:lnTo>
                    <a:pt x="7308" y="646"/>
                  </a:lnTo>
                  <a:lnTo>
                    <a:pt x="7297" y="650"/>
                  </a:lnTo>
                  <a:lnTo>
                    <a:pt x="7252" y="665"/>
                  </a:lnTo>
                  <a:lnTo>
                    <a:pt x="7255" y="664"/>
                  </a:lnTo>
                  <a:lnTo>
                    <a:pt x="7281" y="655"/>
                  </a:lnTo>
                  <a:lnTo>
                    <a:pt x="7307" y="645"/>
                  </a:lnTo>
                  <a:cubicBezTo>
                    <a:pt x="7309" y="645"/>
                    <a:pt x="7310" y="644"/>
                    <a:pt x="7312" y="643"/>
                  </a:cubicBezTo>
                  <a:lnTo>
                    <a:pt x="7313" y="643"/>
                  </a:lnTo>
                  <a:lnTo>
                    <a:pt x="7313" y="642"/>
                  </a:lnTo>
                  <a:lnTo>
                    <a:pt x="7297" y="647"/>
                  </a:lnTo>
                  <a:lnTo>
                    <a:pt x="7272" y="654"/>
                  </a:lnTo>
                  <a:lnTo>
                    <a:pt x="7264" y="654"/>
                  </a:lnTo>
                  <a:lnTo>
                    <a:pt x="7197" y="679"/>
                  </a:lnTo>
                  <a:lnTo>
                    <a:pt x="7188" y="682"/>
                  </a:lnTo>
                  <a:lnTo>
                    <a:pt x="7186" y="683"/>
                  </a:lnTo>
                  <a:lnTo>
                    <a:pt x="7184" y="683"/>
                  </a:lnTo>
                  <a:lnTo>
                    <a:pt x="7181" y="684"/>
                  </a:lnTo>
                  <a:lnTo>
                    <a:pt x="7175" y="686"/>
                  </a:lnTo>
                  <a:lnTo>
                    <a:pt x="7161" y="691"/>
                  </a:lnTo>
                  <a:lnTo>
                    <a:pt x="7152" y="694"/>
                  </a:lnTo>
                  <a:lnTo>
                    <a:pt x="7134" y="701"/>
                  </a:lnTo>
                  <a:lnTo>
                    <a:pt x="7125" y="703"/>
                  </a:lnTo>
                  <a:lnTo>
                    <a:pt x="7120" y="705"/>
                  </a:lnTo>
                  <a:lnTo>
                    <a:pt x="7111" y="709"/>
                  </a:lnTo>
                  <a:lnTo>
                    <a:pt x="7107" y="709"/>
                  </a:lnTo>
                  <a:lnTo>
                    <a:pt x="7104" y="711"/>
                  </a:lnTo>
                  <a:lnTo>
                    <a:pt x="7098" y="712"/>
                  </a:lnTo>
                  <a:lnTo>
                    <a:pt x="7091" y="715"/>
                  </a:lnTo>
                  <a:lnTo>
                    <a:pt x="7079" y="719"/>
                  </a:lnTo>
                  <a:lnTo>
                    <a:pt x="7072" y="721"/>
                  </a:lnTo>
                  <a:lnTo>
                    <a:pt x="7059" y="727"/>
                  </a:lnTo>
                  <a:lnTo>
                    <a:pt x="7049" y="730"/>
                  </a:lnTo>
                  <a:lnTo>
                    <a:pt x="7043" y="732"/>
                  </a:lnTo>
                  <a:lnTo>
                    <a:pt x="7036" y="735"/>
                  </a:lnTo>
                  <a:lnTo>
                    <a:pt x="7030" y="737"/>
                  </a:lnTo>
                  <a:lnTo>
                    <a:pt x="6998" y="750"/>
                  </a:lnTo>
                  <a:lnTo>
                    <a:pt x="7014" y="743"/>
                  </a:lnTo>
                  <a:cubicBezTo>
                    <a:pt x="7018" y="741"/>
                    <a:pt x="7022" y="739"/>
                    <a:pt x="7026" y="738"/>
                  </a:cubicBezTo>
                  <a:lnTo>
                    <a:pt x="7028" y="734"/>
                  </a:lnTo>
                  <a:lnTo>
                    <a:pt x="7032" y="732"/>
                  </a:lnTo>
                  <a:lnTo>
                    <a:pt x="7034" y="730"/>
                  </a:lnTo>
                  <a:lnTo>
                    <a:pt x="7036" y="730"/>
                  </a:lnTo>
                  <a:lnTo>
                    <a:pt x="7039" y="728"/>
                  </a:lnTo>
                  <a:lnTo>
                    <a:pt x="7024" y="733"/>
                  </a:lnTo>
                  <a:lnTo>
                    <a:pt x="7020" y="734"/>
                  </a:lnTo>
                  <a:lnTo>
                    <a:pt x="7018" y="735"/>
                  </a:lnTo>
                  <a:lnTo>
                    <a:pt x="7001" y="742"/>
                  </a:lnTo>
                  <a:lnTo>
                    <a:pt x="6998" y="743"/>
                  </a:lnTo>
                  <a:lnTo>
                    <a:pt x="6996" y="745"/>
                  </a:lnTo>
                  <a:lnTo>
                    <a:pt x="6998" y="745"/>
                  </a:lnTo>
                  <a:lnTo>
                    <a:pt x="7003" y="744"/>
                  </a:lnTo>
                  <a:lnTo>
                    <a:pt x="7002" y="745"/>
                  </a:lnTo>
                  <a:lnTo>
                    <a:pt x="6989" y="751"/>
                  </a:lnTo>
                  <a:lnTo>
                    <a:pt x="6957" y="766"/>
                  </a:lnTo>
                  <a:lnTo>
                    <a:pt x="6940" y="773"/>
                  </a:lnTo>
                  <a:lnTo>
                    <a:pt x="6936" y="774"/>
                  </a:lnTo>
                  <a:lnTo>
                    <a:pt x="6910" y="783"/>
                  </a:lnTo>
                  <a:lnTo>
                    <a:pt x="6899" y="787"/>
                  </a:lnTo>
                  <a:lnTo>
                    <a:pt x="6887" y="791"/>
                  </a:lnTo>
                  <a:lnTo>
                    <a:pt x="6882" y="793"/>
                  </a:lnTo>
                  <a:lnTo>
                    <a:pt x="6877" y="793"/>
                  </a:lnTo>
                  <a:lnTo>
                    <a:pt x="6867" y="797"/>
                  </a:lnTo>
                  <a:lnTo>
                    <a:pt x="6864" y="798"/>
                  </a:lnTo>
                  <a:lnTo>
                    <a:pt x="6854" y="802"/>
                  </a:lnTo>
                  <a:lnTo>
                    <a:pt x="6874" y="793"/>
                  </a:lnTo>
                  <a:lnTo>
                    <a:pt x="6875" y="791"/>
                  </a:lnTo>
                  <a:lnTo>
                    <a:pt x="6862" y="796"/>
                  </a:lnTo>
                  <a:lnTo>
                    <a:pt x="6850" y="801"/>
                  </a:lnTo>
                  <a:lnTo>
                    <a:pt x="6832" y="808"/>
                  </a:lnTo>
                  <a:lnTo>
                    <a:pt x="6805" y="819"/>
                  </a:lnTo>
                  <a:lnTo>
                    <a:pt x="6799" y="821"/>
                  </a:lnTo>
                  <a:lnTo>
                    <a:pt x="6793" y="824"/>
                  </a:lnTo>
                  <a:lnTo>
                    <a:pt x="6778" y="831"/>
                  </a:lnTo>
                  <a:lnTo>
                    <a:pt x="6771" y="835"/>
                  </a:lnTo>
                  <a:lnTo>
                    <a:pt x="6777" y="833"/>
                  </a:lnTo>
                  <a:lnTo>
                    <a:pt x="6780" y="833"/>
                  </a:lnTo>
                  <a:lnTo>
                    <a:pt x="6779" y="833"/>
                  </a:lnTo>
                  <a:lnTo>
                    <a:pt x="6775" y="837"/>
                  </a:lnTo>
                  <a:lnTo>
                    <a:pt x="6774" y="838"/>
                  </a:lnTo>
                  <a:lnTo>
                    <a:pt x="6769" y="839"/>
                  </a:lnTo>
                  <a:lnTo>
                    <a:pt x="6771" y="838"/>
                  </a:lnTo>
                  <a:lnTo>
                    <a:pt x="6769" y="838"/>
                  </a:lnTo>
                  <a:lnTo>
                    <a:pt x="6761" y="841"/>
                  </a:lnTo>
                  <a:lnTo>
                    <a:pt x="6758" y="843"/>
                  </a:lnTo>
                  <a:lnTo>
                    <a:pt x="6755" y="845"/>
                  </a:lnTo>
                  <a:lnTo>
                    <a:pt x="6756" y="846"/>
                  </a:lnTo>
                  <a:lnTo>
                    <a:pt x="6760" y="845"/>
                  </a:lnTo>
                  <a:lnTo>
                    <a:pt x="6767" y="843"/>
                  </a:lnTo>
                  <a:lnTo>
                    <a:pt x="6760" y="846"/>
                  </a:lnTo>
                  <a:lnTo>
                    <a:pt x="6754" y="849"/>
                  </a:lnTo>
                  <a:lnTo>
                    <a:pt x="6749" y="850"/>
                  </a:lnTo>
                  <a:lnTo>
                    <a:pt x="6746" y="852"/>
                  </a:lnTo>
                  <a:lnTo>
                    <a:pt x="6742" y="853"/>
                  </a:lnTo>
                  <a:lnTo>
                    <a:pt x="6736" y="857"/>
                  </a:lnTo>
                  <a:lnTo>
                    <a:pt x="6747" y="849"/>
                  </a:lnTo>
                  <a:lnTo>
                    <a:pt x="6751" y="847"/>
                  </a:lnTo>
                  <a:lnTo>
                    <a:pt x="6752" y="845"/>
                  </a:lnTo>
                  <a:lnTo>
                    <a:pt x="6756" y="841"/>
                  </a:lnTo>
                  <a:lnTo>
                    <a:pt x="6758" y="839"/>
                  </a:lnTo>
                  <a:lnTo>
                    <a:pt x="6766" y="835"/>
                  </a:lnTo>
                  <a:lnTo>
                    <a:pt x="6767" y="835"/>
                  </a:lnTo>
                  <a:lnTo>
                    <a:pt x="6764" y="835"/>
                  </a:lnTo>
                  <a:lnTo>
                    <a:pt x="6761" y="836"/>
                  </a:lnTo>
                  <a:lnTo>
                    <a:pt x="6761" y="835"/>
                  </a:lnTo>
                  <a:lnTo>
                    <a:pt x="6753" y="839"/>
                  </a:lnTo>
                  <a:lnTo>
                    <a:pt x="6736" y="845"/>
                  </a:lnTo>
                  <a:lnTo>
                    <a:pt x="6708" y="857"/>
                  </a:lnTo>
                  <a:lnTo>
                    <a:pt x="6700" y="861"/>
                  </a:lnTo>
                  <a:lnTo>
                    <a:pt x="6695" y="862"/>
                  </a:lnTo>
                  <a:lnTo>
                    <a:pt x="6704" y="857"/>
                  </a:lnTo>
                  <a:lnTo>
                    <a:pt x="6706" y="855"/>
                  </a:lnTo>
                  <a:lnTo>
                    <a:pt x="6694" y="860"/>
                  </a:lnTo>
                  <a:lnTo>
                    <a:pt x="6669" y="872"/>
                  </a:lnTo>
                  <a:lnTo>
                    <a:pt x="6649" y="880"/>
                  </a:lnTo>
                  <a:lnTo>
                    <a:pt x="6630" y="888"/>
                  </a:lnTo>
                  <a:lnTo>
                    <a:pt x="6610" y="896"/>
                  </a:lnTo>
                  <a:lnTo>
                    <a:pt x="6591" y="905"/>
                  </a:lnTo>
                  <a:lnTo>
                    <a:pt x="6586" y="908"/>
                  </a:lnTo>
                  <a:lnTo>
                    <a:pt x="6570" y="916"/>
                  </a:lnTo>
                  <a:lnTo>
                    <a:pt x="6576" y="914"/>
                  </a:lnTo>
                  <a:lnTo>
                    <a:pt x="6570" y="918"/>
                  </a:lnTo>
                  <a:lnTo>
                    <a:pt x="6567" y="919"/>
                  </a:lnTo>
                  <a:lnTo>
                    <a:pt x="6566" y="918"/>
                  </a:lnTo>
                  <a:lnTo>
                    <a:pt x="6556" y="922"/>
                  </a:lnTo>
                  <a:lnTo>
                    <a:pt x="6545" y="927"/>
                  </a:lnTo>
                  <a:lnTo>
                    <a:pt x="6520" y="938"/>
                  </a:lnTo>
                  <a:lnTo>
                    <a:pt x="6491" y="952"/>
                  </a:lnTo>
                  <a:lnTo>
                    <a:pt x="6470" y="961"/>
                  </a:lnTo>
                  <a:lnTo>
                    <a:pt x="6445" y="972"/>
                  </a:lnTo>
                  <a:lnTo>
                    <a:pt x="6432" y="978"/>
                  </a:lnTo>
                  <a:lnTo>
                    <a:pt x="6409" y="989"/>
                  </a:lnTo>
                  <a:lnTo>
                    <a:pt x="6406" y="990"/>
                  </a:lnTo>
                  <a:lnTo>
                    <a:pt x="6405" y="991"/>
                  </a:lnTo>
                  <a:lnTo>
                    <a:pt x="6404" y="991"/>
                  </a:lnTo>
                  <a:lnTo>
                    <a:pt x="6400" y="992"/>
                  </a:lnTo>
                  <a:lnTo>
                    <a:pt x="6397" y="993"/>
                  </a:lnTo>
                  <a:lnTo>
                    <a:pt x="6392" y="995"/>
                  </a:lnTo>
                  <a:lnTo>
                    <a:pt x="6389" y="997"/>
                  </a:lnTo>
                  <a:lnTo>
                    <a:pt x="6388" y="997"/>
                  </a:lnTo>
                  <a:lnTo>
                    <a:pt x="6360" y="1010"/>
                  </a:lnTo>
                  <a:lnTo>
                    <a:pt x="6336" y="1021"/>
                  </a:lnTo>
                  <a:lnTo>
                    <a:pt x="6338" y="1021"/>
                  </a:lnTo>
                  <a:lnTo>
                    <a:pt x="6337" y="1022"/>
                  </a:lnTo>
                  <a:lnTo>
                    <a:pt x="6334" y="1023"/>
                  </a:lnTo>
                  <a:lnTo>
                    <a:pt x="6328" y="1026"/>
                  </a:lnTo>
                  <a:lnTo>
                    <a:pt x="6327" y="1026"/>
                  </a:lnTo>
                  <a:lnTo>
                    <a:pt x="6319" y="1030"/>
                  </a:lnTo>
                  <a:lnTo>
                    <a:pt x="6312" y="1033"/>
                  </a:lnTo>
                  <a:lnTo>
                    <a:pt x="6310" y="1034"/>
                  </a:lnTo>
                  <a:lnTo>
                    <a:pt x="6308" y="1035"/>
                  </a:lnTo>
                  <a:lnTo>
                    <a:pt x="6302" y="1038"/>
                  </a:lnTo>
                  <a:lnTo>
                    <a:pt x="6294" y="1041"/>
                  </a:lnTo>
                  <a:lnTo>
                    <a:pt x="6282" y="1047"/>
                  </a:lnTo>
                  <a:lnTo>
                    <a:pt x="6278" y="1049"/>
                  </a:lnTo>
                  <a:lnTo>
                    <a:pt x="6275" y="1051"/>
                  </a:lnTo>
                  <a:lnTo>
                    <a:pt x="6269" y="1053"/>
                  </a:lnTo>
                  <a:lnTo>
                    <a:pt x="6266" y="1055"/>
                  </a:lnTo>
                  <a:lnTo>
                    <a:pt x="6264" y="1056"/>
                  </a:lnTo>
                  <a:lnTo>
                    <a:pt x="6257" y="1060"/>
                  </a:lnTo>
                  <a:lnTo>
                    <a:pt x="6247" y="1065"/>
                  </a:lnTo>
                  <a:lnTo>
                    <a:pt x="6214" y="1081"/>
                  </a:lnTo>
                  <a:lnTo>
                    <a:pt x="6203" y="1086"/>
                  </a:lnTo>
                  <a:lnTo>
                    <a:pt x="6114" y="1131"/>
                  </a:lnTo>
                  <a:lnTo>
                    <a:pt x="6105" y="1135"/>
                  </a:lnTo>
                  <a:lnTo>
                    <a:pt x="6104" y="1136"/>
                  </a:lnTo>
                  <a:lnTo>
                    <a:pt x="6041" y="1168"/>
                  </a:lnTo>
                  <a:lnTo>
                    <a:pt x="5981" y="1199"/>
                  </a:lnTo>
                  <a:lnTo>
                    <a:pt x="5980" y="1200"/>
                  </a:lnTo>
                  <a:lnTo>
                    <a:pt x="5976" y="1202"/>
                  </a:lnTo>
                  <a:lnTo>
                    <a:pt x="5938" y="1222"/>
                  </a:lnTo>
                  <a:lnTo>
                    <a:pt x="5933" y="1225"/>
                  </a:lnTo>
                  <a:lnTo>
                    <a:pt x="5924" y="1230"/>
                  </a:lnTo>
                  <a:lnTo>
                    <a:pt x="5923" y="1230"/>
                  </a:lnTo>
                  <a:lnTo>
                    <a:pt x="5921" y="1232"/>
                  </a:lnTo>
                  <a:lnTo>
                    <a:pt x="5918" y="1233"/>
                  </a:lnTo>
                  <a:lnTo>
                    <a:pt x="5915" y="1234"/>
                  </a:lnTo>
                  <a:lnTo>
                    <a:pt x="5910" y="1238"/>
                  </a:lnTo>
                  <a:cubicBezTo>
                    <a:pt x="5909" y="1238"/>
                    <a:pt x="5908" y="1238"/>
                    <a:pt x="5907" y="1239"/>
                  </a:cubicBezTo>
                  <a:lnTo>
                    <a:pt x="5905" y="1240"/>
                  </a:lnTo>
                  <a:lnTo>
                    <a:pt x="5763" y="1317"/>
                  </a:lnTo>
                  <a:lnTo>
                    <a:pt x="5759" y="1320"/>
                  </a:lnTo>
                  <a:lnTo>
                    <a:pt x="5753" y="1323"/>
                  </a:lnTo>
                  <a:lnTo>
                    <a:pt x="5751" y="1324"/>
                  </a:lnTo>
                  <a:lnTo>
                    <a:pt x="5663" y="1374"/>
                  </a:lnTo>
                  <a:lnTo>
                    <a:pt x="5659" y="1376"/>
                  </a:lnTo>
                  <a:lnTo>
                    <a:pt x="5658" y="1376"/>
                  </a:lnTo>
                  <a:lnTo>
                    <a:pt x="5657" y="1377"/>
                  </a:lnTo>
                  <a:cubicBezTo>
                    <a:pt x="5407" y="1530"/>
                    <a:pt x="5074" y="1735"/>
                    <a:pt x="4831" y="1900"/>
                  </a:cubicBezTo>
                  <a:lnTo>
                    <a:pt x="4812" y="1913"/>
                  </a:lnTo>
                  <a:cubicBezTo>
                    <a:pt x="4803" y="1920"/>
                    <a:pt x="4795" y="1926"/>
                    <a:pt x="4786" y="1932"/>
                  </a:cubicBezTo>
                  <a:cubicBezTo>
                    <a:pt x="4667" y="2017"/>
                    <a:pt x="4552" y="2104"/>
                    <a:pt x="4439" y="2194"/>
                  </a:cubicBezTo>
                  <a:cubicBezTo>
                    <a:pt x="4042" y="2496"/>
                    <a:pt x="3916" y="2604"/>
                    <a:pt x="3542" y="2955"/>
                  </a:cubicBezTo>
                  <a:cubicBezTo>
                    <a:pt x="2828" y="3687"/>
                    <a:pt x="2769" y="3747"/>
                    <a:pt x="2276" y="4393"/>
                  </a:cubicBezTo>
                  <a:lnTo>
                    <a:pt x="2022" y="4758"/>
                  </a:lnTo>
                  <a:cubicBezTo>
                    <a:pt x="2009" y="4777"/>
                    <a:pt x="1996" y="4796"/>
                    <a:pt x="1982" y="4815"/>
                  </a:cubicBezTo>
                  <a:lnTo>
                    <a:pt x="1918" y="4909"/>
                  </a:lnTo>
                  <a:cubicBezTo>
                    <a:pt x="1909" y="4922"/>
                    <a:pt x="1900" y="4935"/>
                    <a:pt x="1892" y="4948"/>
                  </a:cubicBezTo>
                  <a:cubicBezTo>
                    <a:pt x="1874" y="4975"/>
                    <a:pt x="1858" y="5002"/>
                    <a:pt x="1841" y="5030"/>
                  </a:cubicBezTo>
                  <a:cubicBezTo>
                    <a:pt x="1828" y="5050"/>
                    <a:pt x="1815" y="5070"/>
                    <a:pt x="1802" y="5090"/>
                  </a:cubicBezTo>
                  <a:lnTo>
                    <a:pt x="1733" y="5199"/>
                  </a:lnTo>
                  <a:lnTo>
                    <a:pt x="1730" y="5204"/>
                  </a:lnTo>
                  <a:lnTo>
                    <a:pt x="1728" y="5207"/>
                  </a:lnTo>
                  <a:lnTo>
                    <a:pt x="1725" y="5213"/>
                  </a:lnTo>
                  <a:lnTo>
                    <a:pt x="1719" y="5221"/>
                  </a:lnTo>
                  <a:lnTo>
                    <a:pt x="1718" y="5224"/>
                  </a:lnTo>
                  <a:lnTo>
                    <a:pt x="1718" y="5225"/>
                  </a:lnTo>
                  <a:lnTo>
                    <a:pt x="1710" y="5236"/>
                  </a:lnTo>
                  <a:lnTo>
                    <a:pt x="1687" y="5275"/>
                  </a:lnTo>
                  <a:lnTo>
                    <a:pt x="1678" y="5293"/>
                  </a:lnTo>
                  <a:lnTo>
                    <a:pt x="1676" y="5295"/>
                  </a:lnTo>
                  <a:lnTo>
                    <a:pt x="1675" y="5297"/>
                  </a:lnTo>
                  <a:lnTo>
                    <a:pt x="1673" y="5301"/>
                  </a:lnTo>
                  <a:lnTo>
                    <a:pt x="1669" y="5306"/>
                  </a:lnTo>
                  <a:lnTo>
                    <a:pt x="1666" y="5314"/>
                  </a:lnTo>
                  <a:lnTo>
                    <a:pt x="1646" y="5349"/>
                  </a:lnTo>
                  <a:lnTo>
                    <a:pt x="1640" y="5359"/>
                  </a:lnTo>
                  <a:lnTo>
                    <a:pt x="1632" y="5373"/>
                  </a:lnTo>
                  <a:lnTo>
                    <a:pt x="1614" y="5404"/>
                  </a:lnTo>
                  <a:lnTo>
                    <a:pt x="1599" y="5430"/>
                  </a:lnTo>
                  <a:lnTo>
                    <a:pt x="1589" y="5448"/>
                  </a:lnTo>
                  <a:lnTo>
                    <a:pt x="1561" y="5499"/>
                  </a:lnTo>
                  <a:lnTo>
                    <a:pt x="1552" y="5517"/>
                  </a:lnTo>
                  <a:lnTo>
                    <a:pt x="1558" y="5507"/>
                  </a:lnTo>
                  <a:lnTo>
                    <a:pt x="1561" y="5503"/>
                  </a:lnTo>
                  <a:lnTo>
                    <a:pt x="1559" y="5507"/>
                  </a:lnTo>
                  <a:lnTo>
                    <a:pt x="1553" y="5518"/>
                  </a:lnTo>
                  <a:lnTo>
                    <a:pt x="1544" y="5534"/>
                  </a:lnTo>
                  <a:lnTo>
                    <a:pt x="1535" y="5552"/>
                  </a:lnTo>
                  <a:lnTo>
                    <a:pt x="1521" y="5577"/>
                  </a:lnTo>
                  <a:lnTo>
                    <a:pt x="1515" y="5587"/>
                  </a:lnTo>
                  <a:lnTo>
                    <a:pt x="1501" y="5614"/>
                  </a:lnTo>
                  <a:lnTo>
                    <a:pt x="1500" y="5616"/>
                  </a:lnTo>
                  <a:lnTo>
                    <a:pt x="1499" y="5618"/>
                  </a:lnTo>
                  <a:lnTo>
                    <a:pt x="1496" y="5623"/>
                  </a:lnTo>
                  <a:lnTo>
                    <a:pt x="1493" y="5629"/>
                  </a:lnTo>
                  <a:lnTo>
                    <a:pt x="1481" y="5649"/>
                  </a:lnTo>
                  <a:lnTo>
                    <a:pt x="1464" y="5681"/>
                  </a:lnTo>
                  <a:lnTo>
                    <a:pt x="1446" y="5717"/>
                  </a:lnTo>
                  <a:lnTo>
                    <a:pt x="1442" y="5724"/>
                  </a:lnTo>
                  <a:lnTo>
                    <a:pt x="1444" y="5724"/>
                  </a:lnTo>
                  <a:lnTo>
                    <a:pt x="1440" y="5732"/>
                  </a:lnTo>
                  <a:lnTo>
                    <a:pt x="1433" y="5747"/>
                  </a:lnTo>
                  <a:lnTo>
                    <a:pt x="1426" y="5760"/>
                  </a:lnTo>
                  <a:lnTo>
                    <a:pt x="1416" y="5778"/>
                  </a:lnTo>
                  <a:lnTo>
                    <a:pt x="1413" y="5784"/>
                  </a:lnTo>
                  <a:lnTo>
                    <a:pt x="1410" y="5790"/>
                  </a:lnTo>
                  <a:lnTo>
                    <a:pt x="1413" y="5787"/>
                  </a:lnTo>
                  <a:lnTo>
                    <a:pt x="1415" y="5783"/>
                  </a:lnTo>
                  <a:lnTo>
                    <a:pt x="1416" y="5783"/>
                  </a:lnTo>
                  <a:cubicBezTo>
                    <a:pt x="1418" y="5780"/>
                    <a:pt x="1419" y="5777"/>
                    <a:pt x="1421" y="5774"/>
                  </a:cubicBezTo>
                  <a:lnTo>
                    <a:pt x="1426" y="5765"/>
                  </a:lnTo>
                  <a:lnTo>
                    <a:pt x="1429" y="5759"/>
                  </a:lnTo>
                  <a:lnTo>
                    <a:pt x="1431" y="5754"/>
                  </a:lnTo>
                  <a:cubicBezTo>
                    <a:pt x="1432" y="5753"/>
                    <a:pt x="1433" y="5753"/>
                    <a:pt x="1433" y="5752"/>
                  </a:cubicBezTo>
                  <a:lnTo>
                    <a:pt x="1413" y="5793"/>
                  </a:lnTo>
                  <a:lnTo>
                    <a:pt x="1407" y="5803"/>
                  </a:lnTo>
                  <a:lnTo>
                    <a:pt x="1404" y="5810"/>
                  </a:lnTo>
                  <a:lnTo>
                    <a:pt x="1401" y="5814"/>
                  </a:lnTo>
                  <a:lnTo>
                    <a:pt x="1396" y="5825"/>
                  </a:lnTo>
                  <a:lnTo>
                    <a:pt x="1394" y="5830"/>
                  </a:lnTo>
                  <a:lnTo>
                    <a:pt x="1390" y="5838"/>
                  </a:lnTo>
                  <a:lnTo>
                    <a:pt x="1385" y="5847"/>
                  </a:lnTo>
                  <a:lnTo>
                    <a:pt x="1381" y="5855"/>
                  </a:lnTo>
                  <a:lnTo>
                    <a:pt x="1374" y="5869"/>
                  </a:lnTo>
                  <a:lnTo>
                    <a:pt x="1367" y="5884"/>
                  </a:lnTo>
                  <a:lnTo>
                    <a:pt x="1363" y="5891"/>
                  </a:lnTo>
                  <a:lnTo>
                    <a:pt x="1359" y="5896"/>
                  </a:lnTo>
                  <a:lnTo>
                    <a:pt x="1358" y="5900"/>
                  </a:lnTo>
                  <a:lnTo>
                    <a:pt x="1357" y="5904"/>
                  </a:lnTo>
                  <a:lnTo>
                    <a:pt x="1353" y="5912"/>
                  </a:lnTo>
                  <a:lnTo>
                    <a:pt x="1349" y="5920"/>
                  </a:lnTo>
                  <a:lnTo>
                    <a:pt x="1349" y="5920"/>
                  </a:lnTo>
                  <a:lnTo>
                    <a:pt x="1351" y="5919"/>
                  </a:lnTo>
                  <a:lnTo>
                    <a:pt x="1348" y="5925"/>
                  </a:lnTo>
                  <a:lnTo>
                    <a:pt x="1351" y="5920"/>
                  </a:lnTo>
                  <a:lnTo>
                    <a:pt x="1355" y="5913"/>
                  </a:lnTo>
                  <a:lnTo>
                    <a:pt x="1360" y="5904"/>
                  </a:lnTo>
                  <a:lnTo>
                    <a:pt x="1367" y="5888"/>
                  </a:lnTo>
                  <a:lnTo>
                    <a:pt x="1371" y="5880"/>
                  </a:lnTo>
                  <a:lnTo>
                    <a:pt x="1390" y="5840"/>
                  </a:lnTo>
                  <a:lnTo>
                    <a:pt x="1398" y="5826"/>
                  </a:lnTo>
                  <a:lnTo>
                    <a:pt x="1406" y="5810"/>
                  </a:lnTo>
                  <a:lnTo>
                    <a:pt x="1413" y="5797"/>
                  </a:lnTo>
                  <a:lnTo>
                    <a:pt x="1413" y="5799"/>
                  </a:lnTo>
                  <a:lnTo>
                    <a:pt x="1410" y="5804"/>
                  </a:lnTo>
                  <a:lnTo>
                    <a:pt x="1408" y="5810"/>
                  </a:lnTo>
                  <a:lnTo>
                    <a:pt x="1412" y="5803"/>
                  </a:lnTo>
                  <a:lnTo>
                    <a:pt x="1411" y="5806"/>
                  </a:lnTo>
                  <a:lnTo>
                    <a:pt x="1408" y="5814"/>
                  </a:lnTo>
                  <a:lnTo>
                    <a:pt x="1404" y="5823"/>
                  </a:lnTo>
                  <a:lnTo>
                    <a:pt x="1406" y="5820"/>
                  </a:lnTo>
                  <a:lnTo>
                    <a:pt x="1410" y="5814"/>
                  </a:lnTo>
                  <a:lnTo>
                    <a:pt x="1415" y="5803"/>
                  </a:lnTo>
                  <a:lnTo>
                    <a:pt x="1418" y="5799"/>
                  </a:lnTo>
                  <a:lnTo>
                    <a:pt x="1419" y="5797"/>
                  </a:lnTo>
                  <a:lnTo>
                    <a:pt x="1425" y="5785"/>
                  </a:lnTo>
                  <a:lnTo>
                    <a:pt x="1426" y="5782"/>
                  </a:lnTo>
                  <a:lnTo>
                    <a:pt x="1422" y="5787"/>
                  </a:lnTo>
                  <a:lnTo>
                    <a:pt x="1424" y="5783"/>
                  </a:lnTo>
                  <a:lnTo>
                    <a:pt x="1431" y="5766"/>
                  </a:lnTo>
                  <a:lnTo>
                    <a:pt x="1440" y="5751"/>
                  </a:lnTo>
                  <a:lnTo>
                    <a:pt x="1440" y="5752"/>
                  </a:lnTo>
                  <a:lnTo>
                    <a:pt x="1438" y="5756"/>
                  </a:lnTo>
                  <a:lnTo>
                    <a:pt x="1438" y="5759"/>
                  </a:lnTo>
                  <a:lnTo>
                    <a:pt x="1439" y="5756"/>
                  </a:lnTo>
                  <a:lnTo>
                    <a:pt x="1445" y="5746"/>
                  </a:lnTo>
                  <a:lnTo>
                    <a:pt x="1445" y="5744"/>
                  </a:lnTo>
                  <a:lnTo>
                    <a:pt x="1446" y="5741"/>
                  </a:lnTo>
                  <a:lnTo>
                    <a:pt x="1451" y="5731"/>
                  </a:lnTo>
                  <a:lnTo>
                    <a:pt x="1453" y="5725"/>
                  </a:lnTo>
                  <a:lnTo>
                    <a:pt x="1462" y="5706"/>
                  </a:lnTo>
                  <a:lnTo>
                    <a:pt x="1470" y="5689"/>
                  </a:lnTo>
                  <a:lnTo>
                    <a:pt x="1481" y="5668"/>
                  </a:lnTo>
                  <a:lnTo>
                    <a:pt x="1485" y="5665"/>
                  </a:lnTo>
                  <a:lnTo>
                    <a:pt x="1484" y="5669"/>
                  </a:lnTo>
                  <a:lnTo>
                    <a:pt x="1478" y="5682"/>
                  </a:lnTo>
                  <a:lnTo>
                    <a:pt x="1472" y="5692"/>
                  </a:lnTo>
                  <a:lnTo>
                    <a:pt x="1462" y="5711"/>
                  </a:lnTo>
                  <a:lnTo>
                    <a:pt x="1445" y="5746"/>
                  </a:lnTo>
                  <a:lnTo>
                    <a:pt x="1437" y="5764"/>
                  </a:lnTo>
                  <a:lnTo>
                    <a:pt x="1431" y="5776"/>
                  </a:lnTo>
                  <a:lnTo>
                    <a:pt x="1432" y="5780"/>
                  </a:lnTo>
                  <a:lnTo>
                    <a:pt x="1429" y="5787"/>
                  </a:lnTo>
                  <a:lnTo>
                    <a:pt x="1426" y="5793"/>
                  </a:lnTo>
                  <a:lnTo>
                    <a:pt x="1419" y="5810"/>
                  </a:lnTo>
                  <a:lnTo>
                    <a:pt x="1413" y="5823"/>
                  </a:lnTo>
                  <a:cubicBezTo>
                    <a:pt x="1413" y="5824"/>
                    <a:pt x="1413" y="5826"/>
                    <a:pt x="1412" y="5827"/>
                  </a:cubicBezTo>
                  <a:lnTo>
                    <a:pt x="1408" y="5834"/>
                  </a:lnTo>
                  <a:lnTo>
                    <a:pt x="1399" y="5854"/>
                  </a:lnTo>
                  <a:lnTo>
                    <a:pt x="1383" y="5894"/>
                  </a:lnTo>
                  <a:lnTo>
                    <a:pt x="1376" y="5907"/>
                  </a:lnTo>
                  <a:lnTo>
                    <a:pt x="1371" y="5920"/>
                  </a:lnTo>
                  <a:lnTo>
                    <a:pt x="1373" y="5918"/>
                  </a:lnTo>
                  <a:lnTo>
                    <a:pt x="1379" y="5909"/>
                  </a:lnTo>
                  <a:lnTo>
                    <a:pt x="1384" y="5904"/>
                  </a:lnTo>
                  <a:lnTo>
                    <a:pt x="1384" y="5905"/>
                  </a:lnTo>
                  <a:lnTo>
                    <a:pt x="1377" y="5919"/>
                  </a:lnTo>
                  <a:lnTo>
                    <a:pt x="1372" y="5928"/>
                  </a:lnTo>
                  <a:cubicBezTo>
                    <a:pt x="1370" y="5931"/>
                    <a:pt x="1367" y="5935"/>
                    <a:pt x="1365" y="5938"/>
                  </a:cubicBezTo>
                  <a:lnTo>
                    <a:pt x="1361" y="5945"/>
                  </a:lnTo>
                  <a:lnTo>
                    <a:pt x="1360" y="5950"/>
                  </a:lnTo>
                  <a:lnTo>
                    <a:pt x="1354" y="5961"/>
                  </a:lnTo>
                  <a:lnTo>
                    <a:pt x="1349" y="5968"/>
                  </a:lnTo>
                  <a:lnTo>
                    <a:pt x="1353" y="5958"/>
                  </a:lnTo>
                  <a:lnTo>
                    <a:pt x="1340" y="5991"/>
                  </a:lnTo>
                  <a:lnTo>
                    <a:pt x="1340" y="5995"/>
                  </a:lnTo>
                  <a:lnTo>
                    <a:pt x="1339" y="6000"/>
                  </a:lnTo>
                  <a:lnTo>
                    <a:pt x="1336" y="6004"/>
                  </a:lnTo>
                  <a:lnTo>
                    <a:pt x="1336" y="6002"/>
                  </a:lnTo>
                  <a:lnTo>
                    <a:pt x="1334" y="6007"/>
                  </a:lnTo>
                  <a:lnTo>
                    <a:pt x="1327" y="6026"/>
                  </a:lnTo>
                  <a:lnTo>
                    <a:pt x="1329" y="6024"/>
                  </a:lnTo>
                  <a:lnTo>
                    <a:pt x="1329" y="6026"/>
                  </a:lnTo>
                  <a:lnTo>
                    <a:pt x="1334" y="6020"/>
                  </a:lnTo>
                  <a:lnTo>
                    <a:pt x="1331" y="6026"/>
                  </a:lnTo>
                  <a:lnTo>
                    <a:pt x="1327" y="6036"/>
                  </a:lnTo>
                  <a:lnTo>
                    <a:pt x="1328" y="6036"/>
                  </a:lnTo>
                  <a:lnTo>
                    <a:pt x="1327" y="6038"/>
                  </a:lnTo>
                  <a:lnTo>
                    <a:pt x="1322" y="6048"/>
                  </a:lnTo>
                  <a:lnTo>
                    <a:pt x="1319" y="6052"/>
                  </a:lnTo>
                  <a:lnTo>
                    <a:pt x="1323" y="6039"/>
                  </a:lnTo>
                  <a:lnTo>
                    <a:pt x="1324" y="6036"/>
                  </a:lnTo>
                  <a:lnTo>
                    <a:pt x="1324" y="6035"/>
                  </a:lnTo>
                  <a:lnTo>
                    <a:pt x="1315" y="6061"/>
                  </a:lnTo>
                  <a:lnTo>
                    <a:pt x="1303" y="6092"/>
                  </a:lnTo>
                  <a:lnTo>
                    <a:pt x="1301" y="6099"/>
                  </a:lnTo>
                  <a:lnTo>
                    <a:pt x="1300" y="6104"/>
                  </a:lnTo>
                  <a:lnTo>
                    <a:pt x="1298" y="6111"/>
                  </a:lnTo>
                  <a:lnTo>
                    <a:pt x="1294" y="6121"/>
                  </a:lnTo>
                  <a:lnTo>
                    <a:pt x="1290" y="6134"/>
                  </a:lnTo>
                  <a:lnTo>
                    <a:pt x="1283" y="6148"/>
                  </a:lnTo>
                  <a:lnTo>
                    <a:pt x="1281" y="6153"/>
                  </a:lnTo>
                  <a:lnTo>
                    <a:pt x="1278" y="6159"/>
                  </a:lnTo>
                  <a:lnTo>
                    <a:pt x="1285" y="6142"/>
                  </a:lnTo>
                  <a:lnTo>
                    <a:pt x="1293" y="6119"/>
                  </a:lnTo>
                  <a:lnTo>
                    <a:pt x="1276" y="6159"/>
                  </a:lnTo>
                  <a:lnTo>
                    <a:pt x="1256" y="6209"/>
                  </a:lnTo>
                  <a:lnTo>
                    <a:pt x="1250" y="6220"/>
                  </a:lnTo>
                  <a:lnTo>
                    <a:pt x="1249" y="6225"/>
                  </a:lnTo>
                  <a:lnTo>
                    <a:pt x="1250" y="6223"/>
                  </a:lnTo>
                  <a:lnTo>
                    <a:pt x="1252" y="6219"/>
                  </a:lnTo>
                  <a:lnTo>
                    <a:pt x="1252" y="6224"/>
                  </a:lnTo>
                  <a:lnTo>
                    <a:pt x="1249" y="6232"/>
                  </a:lnTo>
                  <a:lnTo>
                    <a:pt x="1248" y="6232"/>
                  </a:lnTo>
                  <a:lnTo>
                    <a:pt x="1246" y="6234"/>
                  </a:lnTo>
                  <a:lnTo>
                    <a:pt x="1242" y="6244"/>
                  </a:lnTo>
                  <a:lnTo>
                    <a:pt x="1240" y="6245"/>
                  </a:lnTo>
                  <a:lnTo>
                    <a:pt x="1227" y="6273"/>
                  </a:lnTo>
                  <a:lnTo>
                    <a:pt x="1215" y="6300"/>
                  </a:lnTo>
                  <a:lnTo>
                    <a:pt x="1208" y="6314"/>
                  </a:lnTo>
                  <a:lnTo>
                    <a:pt x="1206" y="6316"/>
                  </a:lnTo>
                  <a:lnTo>
                    <a:pt x="1206" y="6315"/>
                  </a:lnTo>
                  <a:lnTo>
                    <a:pt x="1211" y="6306"/>
                  </a:lnTo>
                  <a:lnTo>
                    <a:pt x="1206" y="6314"/>
                  </a:lnTo>
                  <a:lnTo>
                    <a:pt x="1202" y="6323"/>
                  </a:lnTo>
                  <a:lnTo>
                    <a:pt x="1199" y="6337"/>
                  </a:lnTo>
                  <a:lnTo>
                    <a:pt x="1193" y="6354"/>
                  </a:lnTo>
                  <a:lnTo>
                    <a:pt x="1191" y="6359"/>
                  </a:lnTo>
                  <a:lnTo>
                    <a:pt x="1190" y="6365"/>
                  </a:lnTo>
                  <a:lnTo>
                    <a:pt x="1186" y="6377"/>
                  </a:lnTo>
                  <a:lnTo>
                    <a:pt x="1184" y="6396"/>
                  </a:lnTo>
                  <a:lnTo>
                    <a:pt x="1181" y="6406"/>
                  </a:lnTo>
                  <a:lnTo>
                    <a:pt x="1178" y="6415"/>
                  </a:lnTo>
                  <a:lnTo>
                    <a:pt x="1179" y="6415"/>
                  </a:lnTo>
                  <a:lnTo>
                    <a:pt x="1182" y="6409"/>
                  </a:lnTo>
                  <a:lnTo>
                    <a:pt x="1184" y="6407"/>
                  </a:lnTo>
                  <a:lnTo>
                    <a:pt x="1184" y="6409"/>
                  </a:lnTo>
                  <a:lnTo>
                    <a:pt x="1177" y="6437"/>
                  </a:lnTo>
                  <a:lnTo>
                    <a:pt x="1154" y="6496"/>
                  </a:lnTo>
                  <a:lnTo>
                    <a:pt x="1112" y="6590"/>
                  </a:lnTo>
                  <a:lnTo>
                    <a:pt x="1072" y="6691"/>
                  </a:lnTo>
                  <a:lnTo>
                    <a:pt x="1058" y="6721"/>
                  </a:lnTo>
                  <a:lnTo>
                    <a:pt x="1054" y="6730"/>
                  </a:lnTo>
                  <a:lnTo>
                    <a:pt x="1051" y="6733"/>
                  </a:lnTo>
                  <a:lnTo>
                    <a:pt x="1036" y="6759"/>
                  </a:lnTo>
                  <a:lnTo>
                    <a:pt x="1025" y="6772"/>
                  </a:lnTo>
                  <a:lnTo>
                    <a:pt x="1007" y="6798"/>
                  </a:lnTo>
                  <a:lnTo>
                    <a:pt x="1002" y="6809"/>
                  </a:lnTo>
                  <a:lnTo>
                    <a:pt x="999" y="6817"/>
                  </a:lnTo>
                  <a:lnTo>
                    <a:pt x="996" y="6823"/>
                  </a:lnTo>
                  <a:lnTo>
                    <a:pt x="997" y="6824"/>
                  </a:lnTo>
                  <a:lnTo>
                    <a:pt x="995" y="6833"/>
                  </a:lnTo>
                  <a:lnTo>
                    <a:pt x="995" y="6834"/>
                  </a:lnTo>
                  <a:lnTo>
                    <a:pt x="996" y="6833"/>
                  </a:lnTo>
                  <a:lnTo>
                    <a:pt x="1000" y="6825"/>
                  </a:lnTo>
                  <a:lnTo>
                    <a:pt x="1003" y="6819"/>
                  </a:lnTo>
                  <a:lnTo>
                    <a:pt x="1008" y="6807"/>
                  </a:lnTo>
                  <a:lnTo>
                    <a:pt x="1007" y="6810"/>
                  </a:lnTo>
                  <a:lnTo>
                    <a:pt x="1005" y="6819"/>
                  </a:lnTo>
                  <a:lnTo>
                    <a:pt x="998" y="6834"/>
                  </a:lnTo>
                  <a:lnTo>
                    <a:pt x="996" y="6838"/>
                  </a:lnTo>
                  <a:lnTo>
                    <a:pt x="997" y="6841"/>
                  </a:lnTo>
                  <a:lnTo>
                    <a:pt x="994" y="6849"/>
                  </a:lnTo>
                  <a:lnTo>
                    <a:pt x="992" y="6853"/>
                  </a:lnTo>
                  <a:lnTo>
                    <a:pt x="989" y="6855"/>
                  </a:lnTo>
                  <a:lnTo>
                    <a:pt x="987" y="6853"/>
                  </a:lnTo>
                  <a:lnTo>
                    <a:pt x="983" y="6854"/>
                  </a:lnTo>
                  <a:lnTo>
                    <a:pt x="984" y="6849"/>
                  </a:lnTo>
                  <a:lnTo>
                    <a:pt x="984" y="6847"/>
                  </a:lnTo>
                  <a:lnTo>
                    <a:pt x="980" y="6859"/>
                  </a:lnTo>
                  <a:lnTo>
                    <a:pt x="976" y="6868"/>
                  </a:lnTo>
                  <a:lnTo>
                    <a:pt x="952" y="6923"/>
                  </a:lnTo>
                  <a:lnTo>
                    <a:pt x="943" y="6946"/>
                  </a:lnTo>
                  <a:lnTo>
                    <a:pt x="937" y="6960"/>
                  </a:lnTo>
                  <a:lnTo>
                    <a:pt x="935" y="6967"/>
                  </a:lnTo>
                  <a:lnTo>
                    <a:pt x="932" y="6976"/>
                  </a:lnTo>
                  <a:lnTo>
                    <a:pt x="934" y="6974"/>
                  </a:lnTo>
                  <a:lnTo>
                    <a:pt x="937" y="6966"/>
                  </a:lnTo>
                  <a:lnTo>
                    <a:pt x="936" y="6975"/>
                  </a:lnTo>
                  <a:lnTo>
                    <a:pt x="933" y="6985"/>
                  </a:lnTo>
                  <a:lnTo>
                    <a:pt x="931" y="6985"/>
                  </a:lnTo>
                  <a:lnTo>
                    <a:pt x="922" y="7002"/>
                  </a:lnTo>
                  <a:lnTo>
                    <a:pt x="912" y="7022"/>
                  </a:lnTo>
                  <a:lnTo>
                    <a:pt x="911" y="7026"/>
                  </a:lnTo>
                  <a:lnTo>
                    <a:pt x="910" y="7030"/>
                  </a:lnTo>
                  <a:lnTo>
                    <a:pt x="913" y="7028"/>
                  </a:lnTo>
                  <a:lnTo>
                    <a:pt x="914" y="7030"/>
                  </a:lnTo>
                  <a:lnTo>
                    <a:pt x="913" y="7034"/>
                  </a:lnTo>
                  <a:lnTo>
                    <a:pt x="910" y="7035"/>
                  </a:lnTo>
                  <a:lnTo>
                    <a:pt x="907" y="7038"/>
                  </a:lnTo>
                  <a:lnTo>
                    <a:pt x="905" y="7043"/>
                  </a:lnTo>
                  <a:lnTo>
                    <a:pt x="902" y="7054"/>
                  </a:lnTo>
                  <a:lnTo>
                    <a:pt x="885" y="7089"/>
                  </a:lnTo>
                  <a:lnTo>
                    <a:pt x="873" y="7117"/>
                  </a:lnTo>
                  <a:lnTo>
                    <a:pt x="865" y="7143"/>
                  </a:lnTo>
                  <a:lnTo>
                    <a:pt x="855" y="7174"/>
                  </a:lnTo>
                  <a:lnTo>
                    <a:pt x="850" y="7187"/>
                  </a:lnTo>
                  <a:lnTo>
                    <a:pt x="839" y="7216"/>
                  </a:lnTo>
                  <a:lnTo>
                    <a:pt x="825" y="7252"/>
                  </a:lnTo>
                  <a:lnTo>
                    <a:pt x="822" y="7261"/>
                  </a:lnTo>
                  <a:lnTo>
                    <a:pt x="819" y="7273"/>
                  </a:lnTo>
                  <a:lnTo>
                    <a:pt x="815" y="7283"/>
                  </a:lnTo>
                  <a:lnTo>
                    <a:pt x="814" y="7283"/>
                  </a:lnTo>
                  <a:lnTo>
                    <a:pt x="822" y="7259"/>
                  </a:lnTo>
                  <a:lnTo>
                    <a:pt x="823" y="7254"/>
                  </a:lnTo>
                  <a:lnTo>
                    <a:pt x="822" y="7255"/>
                  </a:lnTo>
                  <a:lnTo>
                    <a:pt x="820" y="7259"/>
                  </a:lnTo>
                  <a:lnTo>
                    <a:pt x="814" y="7274"/>
                  </a:lnTo>
                  <a:lnTo>
                    <a:pt x="810" y="7287"/>
                  </a:lnTo>
                  <a:lnTo>
                    <a:pt x="809" y="7301"/>
                  </a:lnTo>
                  <a:lnTo>
                    <a:pt x="804" y="7319"/>
                  </a:lnTo>
                  <a:lnTo>
                    <a:pt x="803" y="7334"/>
                  </a:lnTo>
                  <a:lnTo>
                    <a:pt x="801" y="7343"/>
                  </a:lnTo>
                  <a:lnTo>
                    <a:pt x="803" y="7347"/>
                  </a:lnTo>
                  <a:lnTo>
                    <a:pt x="807" y="7343"/>
                  </a:lnTo>
                  <a:lnTo>
                    <a:pt x="816" y="7327"/>
                  </a:lnTo>
                  <a:lnTo>
                    <a:pt x="819" y="7325"/>
                  </a:lnTo>
                  <a:lnTo>
                    <a:pt x="825" y="7318"/>
                  </a:lnTo>
                  <a:lnTo>
                    <a:pt x="824" y="7321"/>
                  </a:lnTo>
                  <a:lnTo>
                    <a:pt x="822" y="7326"/>
                  </a:lnTo>
                  <a:lnTo>
                    <a:pt x="836" y="7300"/>
                  </a:lnTo>
                  <a:lnTo>
                    <a:pt x="857" y="7266"/>
                  </a:lnTo>
                  <a:lnTo>
                    <a:pt x="869" y="7241"/>
                  </a:lnTo>
                  <a:lnTo>
                    <a:pt x="880" y="7217"/>
                  </a:lnTo>
                  <a:lnTo>
                    <a:pt x="886" y="7205"/>
                  </a:lnTo>
                  <a:lnTo>
                    <a:pt x="895" y="7180"/>
                  </a:lnTo>
                  <a:lnTo>
                    <a:pt x="941" y="7075"/>
                  </a:lnTo>
                  <a:lnTo>
                    <a:pt x="939" y="7084"/>
                  </a:lnTo>
                  <a:lnTo>
                    <a:pt x="950" y="7058"/>
                  </a:lnTo>
                  <a:lnTo>
                    <a:pt x="957" y="7043"/>
                  </a:lnTo>
                  <a:lnTo>
                    <a:pt x="962" y="7032"/>
                  </a:lnTo>
                  <a:lnTo>
                    <a:pt x="968" y="7024"/>
                  </a:lnTo>
                  <a:lnTo>
                    <a:pt x="970" y="7019"/>
                  </a:lnTo>
                  <a:lnTo>
                    <a:pt x="972" y="7018"/>
                  </a:lnTo>
                  <a:lnTo>
                    <a:pt x="977" y="7007"/>
                  </a:lnTo>
                  <a:lnTo>
                    <a:pt x="1014" y="6918"/>
                  </a:lnTo>
                  <a:lnTo>
                    <a:pt x="1043" y="6853"/>
                  </a:lnTo>
                  <a:lnTo>
                    <a:pt x="1067" y="6804"/>
                  </a:lnTo>
                  <a:lnTo>
                    <a:pt x="1089" y="6759"/>
                  </a:lnTo>
                  <a:lnTo>
                    <a:pt x="1098" y="6742"/>
                  </a:lnTo>
                  <a:lnTo>
                    <a:pt x="1123" y="6697"/>
                  </a:lnTo>
                  <a:lnTo>
                    <a:pt x="1129" y="6683"/>
                  </a:lnTo>
                  <a:lnTo>
                    <a:pt x="1134" y="6674"/>
                  </a:lnTo>
                  <a:lnTo>
                    <a:pt x="1138" y="6668"/>
                  </a:lnTo>
                  <a:cubicBezTo>
                    <a:pt x="1138" y="6668"/>
                    <a:pt x="1138" y="6668"/>
                    <a:pt x="1138" y="6667"/>
                  </a:cubicBezTo>
                  <a:lnTo>
                    <a:pt x="1140" y="6666"/>
                  </a:lnTo>
                  <a:lnTo>
                    <a:pt x="1145" y="6660"/>
                  </a:lnTo>
                  <a:lnTo>
                    <a:pt x="1150" y="6654"/>
                  </a:lnTo>
                  <a:lnTo>
                    <a:pt x="1152" y="6649"/>
                  </a:lnTo>
                  <a:lnTo>
                    <a:pt x="1156" y="6645"/>
                  </a:lnTo>
                  <a:lnTo>
                    <a:pt x="1154" y="6650"/>
                  </a:lnTo>
                  <a:lnTo>
                    <a:pt x="1152" y="6656"/>
                  </a:lnTo>
                  <a:lnTo>
                    <a:pt x="1156" y="6658"/>
                  </a:lnTo>
                  <a:lnTo>
                    <a:pt x="1159" y="6647"/>
                  </a:lnTo>
                  <a:lnTo>
                    <a:pt x="1162" y="6640"/>
                  </a:lnTo>
                  <a:lnTo>
                    <a:pt x="1163" y="6637"/>
                  </a:lnTo>
                  <a:lnTo>
                    <a:pt x="1162" y="6646"/>
                  </a:lnTo>
                  <a:lnTo>
                    <a:pt x="1165" y="6644"/>
                  </a:lnTo>
                  <a:lnTo>
                    <a:pt x="1166" y="6645"/>
                  </a:lnTo>
                  <a:lnTo>
                    <a:pt x="1168" y="6645"/>
                  </a:lnTo>
                  <a:lnTo>
                    <a:pt x="1170" y="6641"/>
                  </a:lnTo>
                  <a:lnTo>
                    <a:pt x="1170" y="6639"/>
                  </a:lnTo>
                  <a:lnTo>
                    <a:pt x="1172" y="6634"/>
                  </a:lnTo>
                  <a:lnTo>
                    <a:pt x="1174" y="6633"/>
                  </a:lnTo>
                  <a:lnTo>
                    <a:pt x="1174" y="6638"/>
                  </a:lnTo>
                  <a:lnTo>
                    <a:pt x="1175" y="6635"/>
                  </a:lnTo>
                  <a:lnTo>
                    <a:pt x="1177" y="6631"/>
                  </a:lnTo>
                  <a:lnTo>
                    <a:pt x="1180" y="6626"/>
                  </a:lnTo>
                  <a:lnTo>
                    <a:pt x="1181" y="6626"/>
                  </a:lnTo>
                  <a:lnTo>
                    <a:pt x="1181" y="6633"/>
                  </a:lnTo>
                  <a:lnTo>
                    <a:pt x="1182" y="6633"/>
                  </a:lnTo>
                  <a:lnTo>
                    <a:pt x="1183" y="6631"/>
                  </a:lnTo>
                  <a:lnTo>
                    <a:pt x="1186" y="6624"/>
                  </a:lnTo>
                  <a:lnTo>
                    <a:pt x="1189" y="6619"/>
                  </a:lnTo>
                  <a:lnTo>
                    <a:pt x="1189" y="6621"/>
                  </a:lnTo>
                  <a:cubicBezTo>
                    <a:pt x="1189" y="6623"/>
                    <a:pt x="1188" y="6624"/>
                    <a:pt x="1188" y="6625"/>
                  </a:cubicBezTo>
                  <a:lnTo>
                    <a:pt x="1188" y="6635"/>
                  </a:lnTo>
                  <a:lnTo>
                    <a:pt x="1191" y="6633"/>
                  </a:lnTo>
                  <a:lnTo>
                    <a:pt x="1194" y="6628"/>
                  </a:lnTo>
                  <a:lnTo>
                    <a:pt x="1196" y="6628"/>
                  </a:lnTo>
                  <a:lnTo>
                    <a:pt x="1195" y="6633"/>
                  </a:lnTo>
                  <a:lnTo>
                    <a:pt x="1195" y="6636"/>
                  </a:lnTo>
                  <a:lnTo>
                    <a:pt x="1199" y="6637"/>
                  </a:lnTo>
                  <a:lnTo>
                    <a:pt x="1200" y="6633"/>
                  </a:lnTo>
                  <a:lnTo>
                    <a:pt x="1202" y="6627"/>
                  </a:lnTo>
                  <a:lnTo>
                    <a:pt x="1206" y="6620"/>
                  </a:lnTo>
                  <a:lnTo>
                    <a:pt x="1211" y="6610"/>
                  </a:lnTo>
                  <a:lnTo>
                    <a:pt x="1216" y="6601"/>
                  </a:lnTo>
                  <a:lnTo>
                    <a:pt x="1207" y="6623"/>
                  </a:lnTo>
                  <a:lnTo>
                    <a:pt x="1207" y="6625"/>
                  </a:lnTo>
                  <a:lnTo>
                    <a:pt x="1208" y="6623"/>
                  </a:lnTo>
                  <a:lnTo>
                    <a:pt x="1209" y="6625"/>
                  </a:lnTo>
                  <a:lnTo>
                    <a:pt x="1204" y="6634"/>
                  </a:lnTo>
                  <a:lnTo>
                    <a:pt x="1201" y="6639"/>
                  </a:lnTo>
                  <a:lnTo>
                    <a:pt x="1200" y="6643"/>
                  </a:lnTo>
                  <a:lnTo>
                    <a:pt x="1201" y="6647"/>
                  </a:lnTo>
                  <a:lnTo>
                    <a:pt x="1202" y="6648"/>
                  </a:lnTo>
                  <a:lnTo>
                    <a:pt x="1206" y="6642"/>
                  </a:lnTo>
                  <a:lnTo>
                    <a:pt x="1211" y="6631"/>
                  </a:lnTo>
                  <a:lnTo>
                    <a:pt x="1216" y="6614"/>
                  </a:lnTo>
                  <a:lnTo>
                    <a:pt x="1216" y="6620"/>
                  </a:lnTo>
                  <a:lnTo>
                    <a:pt x="1212" y="6634"/>
                  </a:lnTo>
                  <a:lnTo>
                    <a:pt x="1208" y="6647"/>
                  </a:lnTo>
                  <a:lnTo>
                    <a:pt x="1208" y="6656"/>
                  </a:lnTo>
                  <a:lnTo>
                    <a:pt x="1209" y="6657"/>
                  </a:lnTo>
                  <a:lnTo>
                    <a:pt x="1209" y="6661"/>
                  </a:lnTo>
                  <a:lnTo>
                    <a:pt x="1208" y="6668"/>
                  </a:lnTo>
                  <a:lnTo>
                    <a:pt x="1208" y="6677"/>
                  </a:lnTo>
                  <a:lnTo>
                    <a:pt x="1208" y="6682"/>
                  </a:lnTo>
                  <a:lnTo>
                    <a:pt x="1211" y="6682"/>
                  </a:lnTo>
                  <a:lnTo>
                    <a:pt x="1218" y="6669"/>
                  </a:lnTo>
                  <a:lnTo>
                    <a:pt x="1213" y="6686"/>
                  </a:lnTo>
                  <a:lnTo>
                    <a:pt x="1214" y="6691"/>
                  </a:lnTo>
                  <a:lnTo>
                    <a:pt x="1216" y="6697"/>
                  </a:lnTo>
                  <a:lnTo>
                    <a:pt x="1222" y="6692"/>
                  </a:lnTo>
                  <a:lnTo>
                    <a:pt x="1222" y="6699"/>
                  </a:lnTo>
                  <a:lnTo>
                    <a:pt x="1221" y="6707"/>
                  </a:lnTo>
                  <a:lnTo>
                    <a:pt x="1224" y="6715"/>
                  </a:lnTo>
                  <a:lnTo>
                    <a:pt x="1226" y="6715"/>
                  </a:lnTo>
                  <a:lnTo>
                    <a:pt x="1236" y="6697"/>
                  </a:lnTo>
                  <a:lnTo>
                    <a:pt x="1241" y="6695"/>
                  </a:lnTo>
                  <a:cubicBezTo>
                    <a:pt x="1240" y="6696"/>
                    <a:pt x="1239" y="6697"/>
                    <a:pt x="1238" y="6699"/>
                  </a:cubicBezTo>
                  <a:lnTo>
                    <a:pt x="1234" y="6702"/>
                  </a:lnTo>
                  <a:lnTo>
                    <a:pt x="1229" y="6714"/>
                  </a:lnTo>
                  <a:lnTo>
                    <a:pt x="1239" y="6705"/>
                  </a:lnTo>
                  <a:lnTo>
                    <a:pt x="1250" y="6706"/>
                  </a:lnTo>
                  <a:lnTo>
                    <a:pt x="1254" y="6708"/>
                  </a:lnTo>
                  <a:lnTo>
                    <a:pt x="1258" y="6725"/>
                  </a:lnTo>
                  <a:lnTo>
                    <a:pt x="1258" y="6740"/>
                  </a:lnTo>
                  <a:lnTo>
                    <a:pt x="1250" y="6787"/>
                  </a:lnTo>
                  <a:lnTo>
                    <a:pt x="1256" y="6784"/>
                  </a:lnTo>
                  <a:lnTo>
                    <a:pt x="1267" y="6769"/>
                  </a:lnTo>
                  <a:lnTo>
                    <a:pt x="1260" y="6781"/>
                  </a:lnTo>
                  <a:lnTo>
                    <a:pt x="1254" y="6789"/>
                  </a:lnTo>
                  <a:lnTo>
                    <a:pt x="1251" y="6794"/>
                  </a:lnTo>
                  <a:lnTo>
                    <a:pt x="1258" y="6788"/>
                  </a:lnTo>
                  <a:lnTo>
                    <a:pt x="1264" y="6781"/>
                  </a:lnTo>
                  <a:lnTo>
                    <a:pt x="1271" y="6781"/>
                  </a:lnTo>
                  <a:lnTo>
                    <a:pt x="1274" y="6783"/>
                  </a:lnTo>
                  <a:lnTo>
                    <a:pt x="1275" y="6785"/>
                  </a:lnTo>
                  <a:lnTo>
                    <a:pt x="1279" y="6791"/>
                  </a:lnTo>
                  <a:lnTo>
                    <a:pt x="1282" y="6800"/>
                  </a:lnTo>
                  <a:lnTo>
                    <a:pt x="1284" y="6795"/>
                  </a:lnTo>
                  <a:lnTo>
                    <a:pt x="1287" y="6790"/>
                  </a:lnTo>
                  <a:cubicBezTo>
                    <a:pt x="1290" y="6786"/>
                    <a:pt x="1294" y="6781"/>
                    <a:pt x="1297" y="6777"/>
                  </a:cubicBezTo>
                  <a:lnTo>
                    <a:pt x="1293" y="6783"/>
                  </a:lnTo>
                  <a:lnTo>
                    <a:pt x="1288" y="6793"/>
                  </a:lnTo>
                  <a:lnTo>
                    <a:pt x="1286" y="6803"/>
                  </a:lnTo>
                  <a:lnTo>
                    <a:pt x="1286" y="6806"/>
                  </a:lnTo>
                  <a:lnTo>
                    <a:pt x="1290" y="6811"/>
                  </a:lnTo>
                  <a:lnTo>
                    <a:pt x="1289" y="6821"/>
                  </a:lnTo>
                  <a:lnTo>
                    <a:pt x="1286" y="6839"/>
                  </a:lnTo>
                  <a:cubicBezTo>
                    <a:pt x="1286" y="6843"/>
                    <a:pt x="1286" y="6847"/>
                    <a:pt x="1285" y="6851"/>
                  </a:cubicBezTo>
                  <a:lnTo>
                    <a:pt x="1284" y="6857"/>
                  </a:lnTo>
                  <a:lnTo>
                    <a:pt x="1288" y="6857"/>
                  </a:lnTo>
                  <a:lnTo>
                    <a:pt x="1288" y="6864"/>
                  </a:lnTo>
                  <a:lnTo>
                    <a:pt x="1287" y="6876"/>
                  </a:lnTo>
                  <a:lnTo>
                    <a:pt x="1290" y="6878"/>
                  </a:lnTo>
                  <a:lnTo>
                    <a:pt x="1296" y="6878"/>
                  </a:lnTo>
                  <a:lnTo>
                    <a:pt x="1301" y="6861"/>
                  </a:lnTo>
                  <a:lnTo>
                    <a:pt x="1301" y="6833"/>
                  </a:lnTo>
                  <a:lnTo>
                    <a:pt x="1306" y="6812"/>
                  </a:lnTo>
                  <a:lnTo>
                    <a:pt x="1310" y="6798"/>
                  </a:lnTo>
                  <a:lnTo>
                    <a:pt x="1321" y="6774"/>
                  </a:lnTo>
                  <a:lnTo>
                    <a:pt x="1307" y="6813"/>
                  </a:lnTo>
                  <a:lnTo>
                    <a:pt x="1305" y="6824"/>
                  </a:lnTo>
                  <a:lnTo>
                    <a:pt x="1309" y="6833"/>
                  </a:lnTo>
                  <a:lnTo>
                    <a:pt x="1311" y="6832"/>
                  </a:lnTo>
                  <a:lnTo>
                    <a:pt x="1314" y="6828"/>
                  </a:lnTo>
                  <a:lnTo>
                    <a:pt x="1318" y="6826"/>
                  </a:lnTo>
                  <a:lnTo>
                    <a:pt x="1322" y="6827"/>
                  </a:lnTo>
                  <a:lnTo>
                    <a:pt x="1324" y="6819"/>
                  </a:lnTo>
                  <a:lnTo>
                    <a:pt x="1326" y="6812"/>
                  </a:lnTo>
                  <a:lnTo>
                    <a:pt x="1341" y="6755"/>
                  </a:lnTo>
                  <a:lnTo>
                    <a:pt x="1347" y="6741"/>
                  </a:lnTo>
                  <a:lnTo>
                    <a:pt x="1340" y="6765"/>
                  </a:lnTo>
                  <a:lnTo>
                    <a:pt x="1336" y="6785"/>
                  </a:lnTo>
                  <a:lnTo>
                    <a:pt x="1336" y="6795"/>
                  </a:lnTo>
                  <a:lnTo>
                    <a:pt x="1341" y="6790"/>
                  </a:lnTo>
                  <a:lnTo>
                    <a:pt x="1341" y="6793"/>
                  </a:lnTo>
                  <a:lnTo>
                    <a:pt x="1338" y="6801"/>
                  </a:lnTo>
                  <a:lnTo>
                    <a:pt x="1333" y="6810"/>
                  </a:lnTo>
                  <a:lnTo>
                    <a:pt x="1330" y="6817"/>
                  </a:lnTo>
                  <a:lnTo>
                    <a:pt x="1330" y="6821"/>
                  </a:lnTo>
                  <a:lnTo>
                    <a:pt x="1329" y="6828"/>
                  </a:lnTo>
                  <a:lnTo>
                    <a:pt x="1325" y="6845"/>
                  </a:lnTo>
                  <a:lnTo>
                    <a:pt x="1323" y="6858"/>
                  </a:lnTo>
                  <a:lnTo>
                    <a:pt x="1324" y="6863"/>
                  </a:lnTo>
                  <a:lnTo>
                    <a:pt x="1331" y="6866"/>
                  </a:lnTo>
                  <a:lnTo>
                    <a:pt x="1340" y="6874"/>
                  </a:lnTo>
                  <a:lnTo>
                    <a:pt x="1347" y="6866"/>
                  </a:lnTo>
                  <a:lnTo>
                    <a:pt x="1353" y="6857"/>
                  </a:lnTo>
                  <a:lnTo>
                    <a:pt x="1358" y="6849"/>
                  </a:lnTo>
                  <a:lnTo>
                    <a:pt x="1362" y="6840"/>
                  </a:lnTo>
                  <a:lnTo>
                    <a:pt x="1363" y="6835"/>
                  </a:lnTo>
                  <a:lnTo>
                    <a:pt x="1360" y="6826"/>
                  </a:lnTo>
                  <a:lnTo>
                    <a:pt x="1347" y="6841"/>
                  </a:lnTo>
                  <a:lnTo>
                    <a:pt x="1345" y="6839"/>
                  </a:lnTo>
                  <a:cubicBezTo>
                    <a:pt x="1346" y="6838"/>
                    <a:pt x="1346" y="6836"/>
                    <a:pt x="1346" y="6835"/>
                  </a:cubicBezTo>
                  <a:lnTo>
                    <a:pt x="1352" y="6826"/>
                  </a:lnTo>
                  <a:lnTo>
                    <a:pt x="1360" y="6818"/>
                  </a:lnTo>
                  <a:lnTo>
                    <a:pt x="1366" y="6808"/>
                  </a:lnTo>
                  <a:lnTo>
                    <a:pt x="1369" y="6791"/>
                  </a:lnTo>
                  <a:lnTo>
                    <a:pt x="1368" y="6787"/>
                  </a:lnTo>
                  <a:lnTo>
                    <a:pt x="1368" y="6777"/>
                  </a:lnTo>
                  <a:lnTo>
                    <a:pt x="1370" y="6761"/>
                  </a:lnTo>
                  <a:lnTo>
                    <a:pt x="1370" y="6749"/>
                  </a:lnTo>
                  <a:lnTo>
                    <a:pt x="1374" y="6734"/>
                  </a:lnTo>
                  <a:lnTo>
                    <a:pt x="1379" y="6728"/>
                  </a:lnTo>
                  <a:lnTo>
                    <a:pt x="1386" y="6715"/>
                  </a:lnTo>
                  <a:lnTo>
                    <a:pt x="1393" y="6707"/>
                  </a:lnTo>
                  <a:lnTo>
                    <a:pt x="1387" y="6716"/>
                  </a:lnTo>
                  <a:lnTo>
                    <a:pt x="1381" y="6728"/>
                  </a:lnTo>
                  <a:lnTo>
                    <a:pt x="1375" y="6748"/>
                  </a:lnTo>
                  <a:lnTo>
                    <a:pt x="1375" y="6756"/>
                  </a:lnTo>
                  <a:lnTo>
                    <a:pt x="1378" y="6758"/>
                  </a:lnTo>
                  <a:lnTo>
                    <a:pt x="1381" y="6756"/>
                  </a:lnTo>
                  <a:lnTo>
                    <a:pt x="1381" y="6763"/>
                  </a:lnTo>
                  <a:lnTo>
                    <a:pt x="1378" y="6776"/>
                  </a:lnTo>
                  <a:lnTo>
                    <a:pt x="1384" y="6764"/>
                  </a:lnTo>
                  <a:lnTo>
                    <a:pt x="1382" y="6771"/>
                  </a:lnTo>
                  <a:lnTo>
                    <a:pt x="1379" y="6781"/>
                  </a:lnTo>
                  <a:lnTo>
                    <a:pt x="1385" y="6776"/>
                  </a:lnTo>
                  <a:lnTo>
                    <a:pt x="1390" y="6769"/>
                  </a:lnTo>
                  <a:lnTo>
                    <a:pt x="1385" y="6784"/>
                  </a:lnTo>
                  <a:lnTo>
                    <a:pt x="1382" y="6798"/>
                  </a:lnTo>
                  <a:lnTo>
                    <a:pt x="1379" y="6810"/>
                  </a:lnTo>
                  <a:lnTo>
                    <a:pt x="1374" y="6823"/>
                  </a:lnTo>
                  <a:lnTo>
                    <a:pt x="1385" y="6802"/>
                  </a:lnTo>
                  <a:lnTo>
                    <a:pt x="1394" y="6783"/>
                  </a:lnTo>
                  <a:lnTo>
                    <a:pt x="1398" y="6773"/>
                  </a:lnTo>
                  <a:lnTo>
                    <a:pt x="1402" y="6767"/>
                  </a:lnTo>
                  <a:lnTo>
                    <a:pt x="1408" y="6761"/>
                  </a:lnTo>
                  <a:lnTo>
                    <a:pt x="1411" y="6757"/>
                  </a:lnTo>
                  <a:lnTo>
                    <a:pt x="1413" y="6754"/>
                  </a:lnTo>
                  <a:lnTo>
                    <a:pt x="1415" y="6754"/>
                  </a:lnTo>
                  <a:lnTo>
                    <a:pt x="1412" y="6760"/>
                  </a:lnTo>
                  <a:lnTo>
                    <a:pt x="1408" y="6769"/>
                  </a:lnTo>
                  <a:lnTo>
                    <a:pt x="1385" y="6808"/>
                  </a:lnTo>
                  <a:lnTo>
                    <a:pt x="1372" y="6835"/>
                  </a:lnTo>
                  <a:lnTo>
                    <a:pt x="1353" y="6874"/>
                  </a:lnTo>
                  <a:lnTo>
                    <a:pt x="1349" y="6885"/>
                  </a:lnTo>
                  <a:lnTo>
                    <a:pt x="1354" y="6876"/>
                  </a:lnTo>
                  <a:lnTo>
                    <a:pt x="1381" y="6818"/>
                  </a:lnTo>
                  <a:lnTo>
                    <a:pt x="1414" y="6761"/>
                  </a:lnTo>
                  <a:lnTo>
                    <a:pt x="1423" y="6744"/>
                  </a:lnTo>
                  <a:lnTo>
                    <a:pt x="1430" y="6732"/>
                  </a:lnTo>
                  <a:lnTo>
                    <a:pt x="1434" y="6723"/>
                  </a:lnTo>
                  <a:lnTo>
                    <a:pt x="1437" y="6705"/>
                  </a:lnTo>
                  <a:lnTo>
                    <a:pt x="1440" y="6691"/>
                  </a:lnTo>
                  <a:lnTo>
                    <a:pt x="1437" y="6680"/>
                  </a:lnTo>
                  <a:lnTo>
                    <a:pt x="1439" y="6668"/>
                  </a:lnTo>
                  <a:lnTo>
                    <a:pt x="1444" y="6660"/>
                  </a:lnTo>
                  <a:lnTo>
                    <a:pt x="1452" y="6637"/>
                  </a:lnTo>
                  <a:lnTo>
                    <a:pt x="1462" y="6621"/>
                  </a:lnTo>
                  <a:lnTo>
                    <a:pt x="1464" y="6609"/>
                  </a:lnTo>
                  <a:lnTo>
                    <a:pt x="1469" y="6587"/>
                  </a:lnTo>
                  <a:lnTo>
                    <a:pt x="1474" y="6573"/>
                  </a:lnTo>
                  <a:lnTo>
                    <a:pt x="1479" y="6549"/>
                  </a:lnTo>
                  <a:lnTo>
                    <a:pt x="1480" y="6544"/>
                  </a:lnTo>
                  <a:lnTo>
                    <a:pt x="1482" y="6539"/>
                  </a:lnTo>
                  <a:lnTo>
                    <a:pt x="1478" y="6568"/>
                  </a:lnTo>
                  <a:lnTo>
                    <a:pt x="1466" y="6612"/>
                  </a:lnTo>
                  <a:lnTo>
                    <a:pt x="1465" y="6621"/>
                  </a:lnTo>
                  <a:lnTo>
                    <a:pt x="1459" y="6631"/>
                  </a:lnTo>
                  <a:lnTo>
                    <a:pt x="1453" y="6649"/>
                  </a:lnTo>
                  <a:lnTo>
                    <a:pt x="1449" y="6658"/>
                  </a:lnTo>
                  <a:lnTo>
                    <a:pt x="1445" y="6670"/>
                  </a:lnTo>
                  <a:lnTo>
                    <a:pt x="1446" y="6674"/>
                  </a:lnTo>
                  <a:lnTo>
                    <a:pt x="1448" y="6676"/>
                  </a:lnTo>
                  <a:lnTo>
                    <a:pt x="1453" y="6669"/>
                  </a:lnTo>
                  <a:lnTo>
                    <a:pt x="1456" y="6662"/>
                  </a:lnTo>
                  <a:lnTo>
                    <a:pt x="1462" y="6647"/>
                  </a:lnTo>
                  <a:lnTo>
                    <a:pt x="1465" y="6633"/>
                  </a:lnTo>
                  <a:lnTo>
                    <a:pt x="1472" y="6612"/>
                  </a:lnTo>
                  <a:lnTo>
                    <a:pt x="1484" y="6586"/>
                  </a:lnTo>
                  <a:lnTo>
                    <a:pt x="1487" y="6581"/>
                  </a:lnTo>
                  <a:lnTo>
                    <a:pt x="1488" y="6577"/>
                  </a:lnTo>
                  <a:lnTo>
                    <a:pt x="1471" y="6622"/>
                  </a:lnTo>
                  <a:lnTo>
                    <a:pt x="1467" y="6635"/>
                  </a:lnTo>
                  <a:lnTo>
                    <a:pt x="1468" y="6639"/>
                  </a:lnTo>
                  <a:lnTo>
                    <a:pt x="1471" y="6635"/>
                  </a:lnTo>
                  <a:lnTo>
                    <a:pt x="1474" y="6631"/>
                  </a:lnTo>
                  <a:lnTo>
                    <a:pt x="1471" y="6649"/>
                  </a:lnTo>
                  <a:lnTo>
                    <a:pt x="1476" y="6642"/>
                  </a:lnTo>
                  <a:lnTo>
                    <a:pt x="1481" y="6634"/>
                  </a:lnTo>
                  <a:lnTo>
                    <a:pt x="1485" y="6620"/>
                  </a:lnTo>
                  <a:lnTo>
                    <a:pt x="1488" y="6623"/>
                  </a:lnTo>
                  <a:lnTo>
                    <a:pt x="1494" y="6597"/>
                  </a:lnTo>
                  <a:lnTo>
                    <a:pt x="1498" y="6586"/>
                  </a:lnTo>
                  <a:lnTo>
                    <a:pt x="1506" y="6569"/>
                  </a:lnTo>
                  <a:lnTo>
                    <a:pt x="1511" y="6553"/>
                  </a:lnTo>
                  <a:lnTo>
                    <a:pt x="1523" y="6525"/>
                  </a:lnTo>
                  <a:lnTo>
                    <a:pt x="1531" y="6507"/>
                  </a:lnTo>
                  <a:lnTo>
                    <a:pt x="1544" y="6473"/>
                  </a:lnTo>
                  <a:cubicBezTo>
                    <a:pt x="1544" y="6475"/>
                    <a:pt x="1544" y="6476"/>
                    <a:pt x="1544" y="6478"/>
                  </a:cubicBezTo>
                  <a:lnTo>
                    <a:pt x="1537" y="6499"/>
                  </a:lnTo>
                  <a:lnTo>
                    <a:pt x="1524" y="6525"/>
                  </a:lnTo>
                  <a:lnTo>
                    <a:pt x="1522" y="6532"/>
                  </a:lnTo>
                  <a:lnTo>
                    <a:pt x="1498" y="6590"/>
                  </a:lnTo>
                  <a:lnTo>
                    <a:pt x="1497" y="6598"/>
                  </a:lnTo>
                  <a:lnTo>
                    <a:pt x="1496" y="6608"/>
                  </a:lnTo>
                  <a:lnTo>
                    <a:pt x="1499" y="6608"/>
                  </a:lnTo>
                  <a:lnTo>
                    <a:pt x="1505" y="6602"/>
                  </a:lnTo>
                  <a:lnTo>
                    <a:pt x="1508" y="6600"/>
                  </a:lnTo>
                  <a:lnTo>
                    <a:pt x="1512" y="6596"/>
                  </a:lnTo>
                  <a:lnTo>
                    <a:pt x="1518" y="6578"/>
                  </a:lnTo>
                  <a:lnTo>
                    <a:pt x="1523" y="6561"/>
                  </a:lnTo>
                  <a:lnTo>
                    <a:pt x="1531" y="6543"/>
                  </a:lnTo>
                  <a:lnTo>
                    <a:pt x="1535" y="6529"/>
                  </a:lnTo>
                  <a:lnTo>
                    <a:pt x="1544" y="6493"/>
                  </a:lnTo>
                  <a:lnTo>
                    <a:pt x="1558" y="6461"/>
                  </a:lnTo>
                  <a:lnTo>
                    <a:pt x="1560" y="6453"/>
                  </a:lnTo>
                  <a:lnTo>
                    <a:pt x="1559" y="6442"/>
                  </a:lnTo>
                  <a:lnTo>
                    <a:pt x="1561" y="6437"/>
                  </a:lnTo>
                  <a:lnTo>
                    <a:pt x="1565" y="6427"/>
                  </a:lnTo>
                  <a:lnTo>
                    <a:pt x="1575" y="6418"/>
                  </a:lnTo>
                  <a:lnTo>
                    <a:pt x="1580" y="6414"/>
                  </a:lnTo>
                  <a:lnTo>
                    <a:pt x="1585" y="6417"/>
                  </a:lnTo>
                  <a:lnTo>
                    <a:pt x="1587" y="6421"/>
                  </a:lnTo>
                  <a:lnTo>
                    <a:pt x="1591" y="6421"/>
                  </a:lnTo>
                  <a:lnTo>
                    <a:pt x="1599" y="6411"/>
                  </a:lnTo>
                  <a:lnTo>
                    <a:pt x="1591" y="6423"/>
                  </a:lnTo>
                  <a:lnTo>
                    <a:pt x="1585" y="6427"/>
                  </a:lnTo>
                  <a:lnTo>
                    <a:pt x="1582" y="6423"/>
                  </a:lnTo>
                  <a:lnTo>
                    <a:pt x="1575" y="6424"/>
                  </a:lnTo>
                  <a:lnTo>
                    <a:pt x="1572" y="6426"/>
                  </a:lnTo>
                  <a:lnTo>
                    <a:pt x="1565" y="6435"/>
                  </a:lnTo>
                  <a:lnTo>
                    <a:pt x="1563" y="6446"/>
                  </a:lnTo>
                  <a:lnTo>
                    <a:pt x="1565" y="6450"/>
                  </a:lnTo>
                  <a:lnTo>
                    <a:pt x="1564" y="6458"/>
                  </a:lnTo>
                  <a:lnTo>
                    <a:pt x="1560" y="6464"/>
                  </a:lnTo>
                  <a:lnTo>
                    <a:pt x="1556" y="6474"/>
                  </a:lnTo>
                  <a:lnTo>
                    <a:pt x="1551" y="6486"/>
                  </a:lnTo>
                  <a:lnTo>
                    <a:pt x="1554" y="6483"/>
                  </a:lnTo>
                  <a:cubicBezTo>
                    <a:pt x="1555" y="6482"/>
                    <a:pt x="1556" y="6480"/>
                    <a:pt x="1558" y="6479"/>
                  </a:cubicBezTo>
                  <a:lnTo>
                    <a:pt x="1547" y="6502"/>
                  </a:lnTo>
                  <a:lnTo>
                    <a:pt x="1542" y="6525"/>
                  </a:lnTo>
                  <a:lnTo>
                    <a:pt x="1536" y="6546"/>
                  </a:lnTo>
                  <a:lnTo>
                    <a:pt x="1531" y="6557"/>
                  </a:lnTo>
                  <a:lnTo>
                    <a:pt x="1528" y="6567"/>
                  </a:lnTo>
                  <a:lnTo>
                    <a:pt x="1531" y="6563"/>
                  </a:lnTo>
                  <a:lnTo>
                    <a:pt x="1537" y="6554"/>
                  </a:lnTo>
                  <a:lnTo>
                    <a:pt x="1542" y="6542"/>
                  </a:lnTo>
                  <a:lnTo>
                    <a:pt x="1560" y="6497"/>
                  </a:lnTo>
                  <a:lnTo>
                    <a:pt x="1567" y="6486"/>
                  </a:lnTo>
                  <a:lnTo>
                    <a:pt x="1573" y="6478"/>
                  </a:lnTo>
                  <a:lnTo>
                    <a:pt x="1570" y="6483"/>
                  </a:lnTo>
                  <a:lnTo>
                    <a:pt x="1567" y="6489"/>
                  </a:lnTo>
                  <a:lnTo>
                    <a:pt x="1558" y="6507"/>
                  </a:lnTo>
                  <a:lnTo>
                    <a:pt x="1555" y="6517"/>
                  </a:lnTo>
                  <a:lnTo>
                    <a:pt x="1550" y="6529"/>
                  </a:lnTo>
                  <a:lnTo>
                    <a:pt x="1550" y="6534"/>
                  </a:lnTo>
                  <a:lnTo>
                    <a:pt x="1555" y="6526"/>
                  </a:lnTo>
                  <a:lnTo>
                    <a:pt x="1560" y="6516"/>
                  </a:lnTo>
                  <a:lnTo>
                    <a:pt x="1564" y="6505"/>
                  </a:lnTo>
                  <a:lnTo>
                    <a:pt x="1582" y="6481"/>
                  </a:lnTo>
                  <a:lnTo>
                    <a:pt x="1585" y="6479"/>
                  </a:lnTo>
                  <a:lnTo>
                    <a:pt x="1589" y="6473"/>
                  </a:lnTo>
                  <a:lnTo>
                    <a:pt x="1594" y="6467"/>
                  </a:lnTo>
                  <a:lnTo>
                    <a:pt x="1597" y="6466"/>
                  </a:lnTo>
                  <a:lnTo>
                    <a:pt x="1602" y="6457"/>
                  </a:lnTo>
                  <a:lnTo>
                    <a:pt x="1607" y="6448"/>
                  </a:lnTo>
                  <a:lnTo>
                    <a:pt x="1603" y="6460"/>
                  </a:lnTo>
                  <a:lnTo>
                    <a:pt x="1607" y="6461"/>
                  </a:lnTo>
                  <a:lnTo>
                    <a:pt x="1610" y="6456"/>
                  </a:lnTo>
                  <a:lnTo>
                    <a:pt x="1614" y="6446"/>
                  </a:lnTo>
                  <a:lnTo>
                    <a:pt x="1623" y="6426"/>
                  </a:lnTo>
                  <a:lnTo>
                    <a:pt x="1624" y="6425"/>
                  </a:lnTo>
                  <a:lnTo>
                    <a:pt x="1619" y="6446"/>
                  </a:lnTo>
                  <a:lnTo>
                    <a:pt x="1621" y="6446"/>
                  </a:lnTo>
                  <a:cubicBezTo>
                    <a:pt x="1622" y="6444"/>
                    <a:pt x="1623" y="6442"/>
                    <a:pt x="1624" y="6440"/>
                  </a:cubicBezTo>
                  <a:lnTo>
                    <a:pt x="1626" y="6444"/>
                  </a:lnTo>
                  <a:lnTo>
                    <a:pt x="1629" y="6441"/>
                  </a:lnTo>
                  <a:cubicBezTo>
                    <a:pt x="1630" y="6440"/>
                    <a:pt x="1630" y="6440"/>
                    <a:pt x="1631" y="6439"/>
                  </a:cubicBezTo>
                  <a:lnTo>
                    <a:pt x="1632" y="6439"/>
                  </a:lnTo>
                  <a:lnTo>
                    <a:pt x="1624" y="6452"/>
                  </a:lnTo>
                  <a:lnTo>
                    <a:pt x="1626" y="6452"/>
                  </a:lnTo>
                  <a:lnTo>
                    <a:pt x="1633" y="6445"/>
                  </a:lnTo>
                  <a:lnTo>
                    <a:pt x="1632" y="6449"/>
                  </a:lnTo>
                  <a:lnTo>
                    <a:pt x="1628" y="6454"/>
                  </a:lnTo>
                  <a:lnTo>
                    <a:pt x="1630" y="6460"/>
                  </a:lnTo>
                  <a:lnTo>
                    <a:pt x="1631" y="6462"/>
                  </a:lnTo>
                  <a:lnTo>
                    <a:pt x="1634" y="6460"/>
                  </a:lnTo>
                  <a:lnTo>
                    <a:pt x="1639" y="6454"/>
                  </a:lnTo>
                  <a:lnTo>
                    <a:pt x="1641" y="6453"/>
                  </a:lnTo>
                  <a:lnTo>
                    <a:pt x="1641" y="6458"/>
                  </a:lnTo>
                  <a:lnTo>
                    <a:pt x="1642" y="6462"/>
                  </a:lnTo>
                  <a:lnTo>
                    <a:pt x="1636" y="6468"/>
                  </a:lnTo>
                  <a:lnTo>
                    <a:pt x="1635" y="6479"/>
                  </a:lnTo>
                  <a:lnTo>
                    <a:pt x="1632" y="6479"/>
                  </a:lnTo>
                  <a:lnTo>
                    <a:pt x="1632" y="6475"/>
                  </a:lnTo>
                  <a:lnTo>
                    <a:pt x="1628" y="6474"/>
                  </a:lnTo>
                  <a:lnTo>
                    <a:pt x="1626" y="6483"/>
                  </a:lnTo>
                  <a:lnTo>
                    <a:pt x="1624" y="6492"/>
                  </a:lnTo>
                  <a:lnTo>
                    <a:pt x="1624" y="6482"/>
                  </a:lnTo>
                  <a:lnTo>
                    <a:pt x="1626" y="6470"/>
                  </a:lnTo>
                  <a:lnTo>
                    <a:pt x="1623" y="6467"/>
                  </a:lnTo>
                  <a:lnTo>
                    <a:pt x="1614" y="6470"/>
                  </a:lnTo>
                  <a:lnTo>
                    <a:pt x="1603" y="6485"/>
                  </a:lnTo>
                  <a:lnTo>
                    <a:pt x="1607" y="6489"/>
                  </a:lnTo>
                  <a:cubicBezTo>
                    <a:pt x="1605" y="6490"/>
                    <a:pt x="1604" y="6491"/>
                    <a:pt x="1603" y="6492"/>
                  </a:cubicBezTo>
                  <a:lnTo>
                    <a:pt x="1597" y="6495"/>
                  </a:lnTo>
                  <a:lnTo>
                    <a:pt x="1599" y="6487"/>
                  </a:lnTo>
                  <a:cubicBezTo>
                    <a:pt x="1599" y="6485"/>
                    <a:pt x="1599" y="6482"/>
                    <a:pt x="1599" y="6480"/>
                  </a:cubicBezTo>
                  <a:lnTo>
                    <a:pt x="1596" y="6483"/>
                  </a:lnTo>
                  <a:lnTo>
                    <a:pt x="1592" y="6487"/>
                  </a:lnTo>
                  <a:lnTo>
                    <a:pt x="1594" y="6494"/>
                  </a:lnTo>
                  <a:lnTo>
                    <a:pt x="1591" y="6502"/>
                  </a:lnTo>
                  <a:lnTo>
                    <a:pt x="1586" y="6511"/>
                  </a:lnTo>
                  <a:lnTo>
                    <a:pt x="1584" y="6505"/>
                  </a:lnTo>
                  <a:lnTo>
                    <a:pt x="1585" y="6500"/>
                  </a:lnTo>
                  <a:lnTo>
                    <a:pt x="1576" y="6506"/>
                  </a:lnTo>
                  <a:lnTo>
                    <a:pt x="1577" y="6509"/>
                  </a:lnTo>
                  <a:lnTo>
                    <a:pt x="1580" y="6507"/>
                  </a:lnTo>
                  <a:lnTo>
                    <a:pt x="1579" y="6515"/>
                  </a:lnTo>
                  <a:lnTo>
                    <a:pt x="1574" y="6525"/>
                  </a:lnTo>
                  <a:lnTo>
                    <a:pt x="1566" y="6546"/>
                  </a:lnTo>
                  <a:lnTo>
                    <a:pt x="1565" y="6551"/>
                  </a:lnTo>
                  <a:lnTo>
                    <a:pt x="1564" y="6555"/>
                  </a:lnTo>
                  <a:cubicBezTo>
                    <a:pt x="1564" y="6551"/>
                    <a:pt x="1564" y="6546"/>
                    <a:pt x="1565" y="6542"/>
                  </a:cubicBezTo>
                  <a:lnTo>
                    <a:pt x="1567" y="6531"/>
                  </a:lnTo>
                  <a:lnTo>
                    <a:pt x="1567" y="6526"/>
                  </a:lnTo>
                  <a:lnTo>
                    <a:pt x="1559" y="6532"/>
                  </a:lnTo>
                  <a:lnTo>
                    <a:pt x="1554" y="6542"/>
                  </a:lnTo>
                  <a:lnTo>
                    <a:pt x="1548" y="6555"/>
                  </a:lnTo>
                  <a:lnTo>
                    <a:pt x="1543" y="6570"/>
                  </a:lnTo>
                  <a:lnTo>
                    <a:pt x="1539" y="6581"/>
                  </a:lnTo>
                  <a:lnTo>
                    <a:pt x="1540" y="6583"/>
                  </a:lnTo>
                  <a:lnTo>
                    <a:pt x="1542" y="6581"/>
                  </a:lnTo>
                  <a:lnTo>
                    <a:pt x="1542" y="6584"/>
                  </a:lnTo>
                  <a:lnTo>
                    <a:pt x="1539" y="6590"/>
                  </a:lnTo>
                  <a:lnTo>
                    <a:pt x="1540" y="6591"/>
                  </a:lnTo>
                  <a:lnTo>
                    <a:pt x="1543" y="6592"/>
                  </a:lnTo>
                  <a:lnTo>
                    <a:pt x="1544" y="6594"/>
                  </a:lnTo>
                  <a:lnTo>
                    <a:pt x="1540" y="6597"/>
                  </a:lnTo>
                  <a:lnTo>
                    <a:pt x="1535" y="6604"/>
                  </a:lnTo>
                  <a:lnTo>
                    <a:pt x="1532" y="6606"/>
                  </a:lnTo>
                  <a:lnTo>
                    <a:pt x="1530" y="6606"/>
                  </a:lnTo>
                  <a:lnTo>
                    <a:pt x="1527" y="6612"/>
                  </a:lnTo>
                  <a:lnTo>
                    <a:pt x="1526" y="6617"/>
                  </a:lnTo>
                  <a:lnTo>
                    <a:pt x="1521" y="6629"/>
                  </a:lnTo>
                  <a:lnTo>
                    <a:pt x="1517" y="6631"/>
                  </a:lnTo>
                  <a:lnTo>
                    <a:pt x="1513" y="6635"/>
                  </a:lnTo>
                  <a:lnTo>
                    <a:pt x="1512" y="6647"/>
                  </a:lnTo>
                  <a:lnTo>
                    <a:pt x="1510" y="6658"/>
                  </a:lnTo>
                  <a:lnTo>
                    <a:pt x="1500" y="6664"/>
                  </a:lnTo>
                  <a:lnTo>
                    <a:pt x="1496" y="6662"/>
                  </a:lnTo>
                  <a:lnTo>
                    <a:pt x="1487" y="6666"/>
                  </a:lnTo>
                  <a:lnTo>
                    <a:pt x="1471" y="6677"/>
                  </a:lnTo>
                  <a:lnTo>
                    <a:pt x="1461" y="6688"/>
                  </a:lnTo>
                  <a:lnTo>
                    <a:pt x="1456" y="6695"/>
                  </a:lnTo>
                  <a:lnTo>
                    <a:pt x="1451" y="6706"/>
                  </a:lnTo>
                  <a:lnTo>
                    <a:pt x="1462" y="6701"/>
                  </a:lnTo>
                  <a:lnTo>
                    <a:pt x="1471" y="6693"/>
                  </a:lnTo>
                  <a:lnTo>
                    <a:pt x="1474" y="6694"/>
                  </a:lnTo>
                  <a:lnTo>
                    <a:pt x="1476" y="6697"/>
                  </a:lnTo>
                  <a:lnTo>
                    <a:pt x="1477" y="6703"/>
                  </a:lnTo>
                  <a:lnTo>
                    <a:pt x="1479" y="6705"/>
                  </a:lnTo>
                  <a:lnTo>
                    <a:pt x="1485" y="6697"/>
                  </a:lnTo>
                  <a:lnTo>
                    <a:pt x="1515" y="6681"/>
                  </a:lnTo>
                  <a:lnTo>
                    <a:pt x="1519" y="6682"/>
                  </a:lnTo>
                  <a:lnTo>
                    <a:pt x="1528" y="6678"/>
                  </a:lnTo>
                  <a:lnTo>
                    <a:pt x="1528" y="6683"/>
                  </a:lnTo>
                  <a:lnTo>
                    <a:pt x="1531" y="6682"/>
                  </a:lnTo>
                  <a:lnTo>
                    <a:pt x="1538" y="6674"/>
                  </a:lnTo>
                  <a:lnTo>
                    <a:pt x="1540" y="6674"/>
                  </a:lnTo>
                  <a:lnTo>
                    <a:pt x="1541" y="6674"/>
                  </a:lnTo>
                  <a:lnTo>
                    <a:pt x="1539" y="6678"/>
                  </a:lnTo>
                  <a:lnTo>
                    <a:pt x="1536" y="6682"/>
                  </a:lnTo>
                  <a:lnTo>
                    <a:pt x="1537" y="6683"/>
                  </a:lnTo>
                  <a:lnTo>
                    <a:pt x="1540" y="6680"/>
                  </a:lnTo>
                  <a:lnTo>
                    <a:pt x="1546" y="6673"/>
                  </a:lnTo>
                  <a:lnTo>
                    <a:pt x="1553" y="6662"/>
                  </a:lnTo>
                  <a:lnTo>
                    <a:pt x="1555" y="6655"/>
                  </a:lnTo>
                  <a:lnTo>
                    <a:pt x="1555" y="6647"/>
                  </a:lnTo>
                  <a:lnTo>
                    <a:pt x="1557" y="6649"/>
                  </a:lnTo>
                  <a:lnTo>
                    <a:pt x="1564" y="6645"/>
                  </a:lnTo>
                  <a:lnTo>
                    <a:pt x="1569" y="6639"/>
                  </a:lnTo>
                  <a:lnTo>
                    <a:pt x="1573" y="6625"/>
                  </a:lnTo>
                  <a:lnTo>
                    <a:pt x="1585" y="6596"/>
                  </a:lnTo>
                  <a:lnTo>
                    <a:pt x="1597" y="6574"/>
                  </a:lnTo>
                  <a:lnTo>
                    <a:pt x="1612" y="6553"/>
                  </a:lnTo>
                  <a:lnTo>
                    <a:pt x="1623" y="6529"/>
                  </a:lnTo>
                  <a:lnTo>
                    <a:pt x="1630" y="6516"/>
                  </a:lnTo>
                  <a:lnTo>
                    <a:pt x="1635" y="6509"/>
                  </a:lnTo>
                  <a:lnTo>
                    <a:pt x="1639" y="6503"/>
                  </a:lnTo>
                  <a:lnTo>
                    <a:pt x="1642" y="6497"/>
                  </a:lnTo>
                  <a:lnTo>
                    <a:pt x="1648" y="6499"/>
                  </a:lnTo>
                  <a:lnTo>
                    <a:pt x="1653" y="6498"/>
                  </a:lnTo>
                  <a:lnTo>
                    <a:pt x="1657" y="6500"/>
                  </a:lnTo>
                  <a:lnTo>
                    <a:pt x="1658" y="6505"/>
                  </a:lnTo>
                  <a:lnTo>
                    <a:pt x="1660" y="6519"/>
                  </a:lnTo>
                  <a:lnTo>
                    <a:pt x="1666" y="6520"/>
                  </a:lnTo>
                  <a:lnTo>
                    <a:pt x="1662" y="6523"/>
                  </a:lnTo>
                  <a:lnTo>
                    <a:pt x="1657" y="6524"/>
                  </a:lnTo>
                  <a:lnTo>
                    <a:pt x="1656" y="6505"/>
                  </a:lnTo>
                  <a:lnTo>
                    <a:pt x="1653" y="6501"/>
                  </a:lnTo>
                  <a:lnTo>
                    <a:pt x="1648" y="6503"/>
                  </a:lnTo>
                  <a:lnTo>
                    <a:pt x="1639" y="6509"/>
                  </a:lnTo>
                  <a:lnTo>
                    <a:pt x="1633" y="6516"/>
                  </a:lnTo>
                  <a:lnTo>
                    <a:pt x="1630" y="6520"/>
                  </a:lnTo>
                  <a:lnTo>
                    <a:pt x="1616" y="6554"/>
                  </a:lnTo>
                  <a:lnTo>
                    <a:pt x="1610" y="6573"/>
                  </a:lnTo>
                  <a:lnTo>
                    <a:pt x="1603" y="6592"/>
                  </a:lnTo>
                  <a:lnTo>
                    <a:pt x="1603" y="6600"/>
                  </a:lnTo>
                  <a:lnTo>
                    <a:pt x="1600" y="6611"/>
                  </a:lnTo>
                  <a:lnTo>
                    <a:pt x="1596" y="6624"/>
                  </a:lnTo>
                  <a:lnTo>
                    <a:pt x="1589" y="6631"/>
                  </a:lnTo>
                  <a:lnTo>
                    <a:pt x="1582" y="6637"/>
                  </a:lnTo>
                  <a:lnTo>
                    <a:pt x="1580" y="6642"/>
                  </a:lnTo>
                  <a:lnTo>
                    <a:pt x="1584" y="6650"/>
                  </a:lnTo>
                  <a:lnTo>
                    <a:pt x="1599" y="6646"/>
                  </a:lnTo>
                  <a:lnTo>
                    <a:pt x="1602" y="6647"/>
                  </a:lnTo>
                  <a:cubicBezTo>
                    <a:pt x="1603" y="6645"/>
                    <a:pt x="1605" y="6644"/>
                    <a:pt x="1606" y="6642"/>
                  </a:cubicBezTo>
                  <a:lnTo>
                    <a:pt x="1608" y="6643"/>
                  </a:lnTo>
                  <a:lnTo>
                    <a:pt x="1610" y="6646"/>
                  </a:lnTo>
                  <a:lnTo>
                    <a:pt x="1609" y="6651"/>
                  </a:lnTo>
                  <a:lnTo>
                    <a:pt x="1612" y="6652"/>
                  </a:lnTo>
                  <a:lnTo>
                    <a:pt x="1617" y="6647"/>
                  </a:lnTo>
                  <a:lnTo>
                    <a:pt x="1620" y="6646"/>
                  </a:lnTo>
                  <a:lnTo>
                    <a:pt x="1625" y="6638"/>
                  </a:lnTo>
                  <a:lnTo>
                    <a:pt x="1624" y="6647"/>
                  </a:lnTo>
                  <a:lnTo>
                    <a:pt x="1630" y="6648"/>
                  </a:lnTo>
                  <a:lnTo>
                    <a:pt x="1638" y="6645"/>
                  </a:lnTo>
                  <a:lnTo>
                    <a:pt x="1655" y="6631"/>
                  </a:lnTo>
                  <a:lnTo>
                    <a:pt x="1658" y="6629"/>
                  </a:lnTo>
                  <a:lnTo>
                    <a:pt x="1659" y="6631"/>
                  </a:lnTo>
                  <a:lnTo>
                    <a:pt x="1646" y="6645"/>
                  </a:lnTo>
                  <a:lnTo>
                    <a:pt x="1642" y="6650"/>
                  </a:lnTo>
                  <a:lnTo>
                    <a:pt x="1653" y="6639"/>
                  </a:lnTo>
                  <a:lnTo>
                    <a:pt x="1666" y="6627"/>
                  </a:lnTo>
                  <a:lnTo>
                    <a:pt x="1674" y="6619"/>
                  </a:lnTo>
                  <a:lnTo>
                    <a:pt x="1680" y="6616"/>
                  </a:lnTo>
                  <a:lnTo>
                    <a:pt x="1687" y="6609"/>
                  </a:lnTo>
                  <a:lnTo>
                    <a:pt x="1692" y="6600"/>
                  </a:lnTo>
                  <a:lnTo>
                    <a:pt x="1698" y="6592"/>
                  </a:lnTo>
                  <a:lnTo>
                    <a:pt x="1696" y="6588"/>
                  </a:lnTo>
                  <a:lnTo>
                    <a:pt x="1699" y="6565"/>
                  </a:lnTo>
                  <a:lnTo>
                    <a:pt x="1705" y="6555"/>
                  </a:lnTo>
                  <a:lnTo>
                    <a:pt x="1712" y="6551"/>
                  </a:lnTo>
                  <a:lnTo>
                    <a:pt x="1715" y="6552"/>
                  </a:lnTo>
                  <a:lnTo>
                    <a:pt x="1716" y="6553"/>
                  </a:lnTo>
                  <a:lnTo>
                    <a:pt x="1718" y="6555"/>
                  </a:lnTo>
                  <a:lnTo>
                    <a:pt x="1720" y="6557"/>
                  </a:lnTo>
                  <a:lnTo>
                    <a:pt x="1723" y="6558"/>
                  </a:lnTo>
                  <a:lnTo>
                    <a:pt x="1735" y="6553"/>
                  </a:lnTo>
                  <a:lnTo>
                    <a:pt x="1743" y="6546"/>
                  </a:lnTo>
                  <a:lnTo>
                    <a:pt x="1755" y="6532"/>
                  </a:lnTo>
                  <a:lnTo>
                    <a:pt x="1764" y="6515"/>
                  </a:lnTo>
                  <a:lnTo>
                    <a:pt x="1762" y="6523"/>
                  </a:lnTo>
                  <a:lnTo>
                    <a:pt x="1757" y="6532"/>
                  </a:lnTo>
                  <a:lnTo>
                    <a:pt x="1748" y="6545"/>
                  </a:lnTo>
                  <a:lnTo>
                    <a:pt x="1735" y="6555"/>
                  </a:lnTo>
                  <a:lnTo>
                    <a:pt x="1729" y="6559"/>
                  </a:lnTo>
                  <a:lnTo>
                    <a:pt x="1723" y="6563"/>
                  </a:lnTo>
                  <a:lnTo>
                    <a:pt x="1724" y="6565"/>
                  </a:lnTo>
                  <a:lnTo>
                    <a:pt x="1727" y="6565"/>
                  </a:lnTo>
                  <a:lnTo>
                    <a:pt x="1728" y="6569"/>
                  </a:lnTo>
                  <a:lnTo>
                    <a:pt x="1732" y="6573"/>
                  </a:lnTo>
                  <a:lnTo>
                    <a:pt x="1739" y="6575"/>
                  </a:lnTo>
                  <a:lnTo>
                    <a:pt x="1743" y="6580"/>
                  </a:lnTo>
                  <a:lnTo>
                    <a:pt x="1755" y="6608"/>
                  </a:lnTo>
                  <a:lnTo>
                    <a:pt x="1758" y="6621"/>
                  </a:lnTo>
                  <a:lnTo>
                    <a:pt x="1763" y="6625"/>
                  </a:lnTo>
                  <a:lnTo>
                    <a:pt x="1762" y="6635"/>
                  </a:lnTo>
                  <a:lnTo>
                    <a:pt x="1762" y="6674"/>
                  </a:lnTo>
                  <a:lnTo>
                    <a:pt x="1764" y="6682"/>
                  </a:lnTo>
                  <a:lnTo>
                    <a:pt x="1763" y="6696"/>
                  </a:lnTo>
                  <a:lnTo>
                    <a:pt x="1766" y="6713"/>
                  </a:lnTo>
                  <a:lnTo>
                    <a:pt x="1767" y="6727"/>
                  </a:lnTo>
                  <a:lnTo>
                    <a:pt x="1766" y="6746"/>
                  </a:lnTo>
                  <a:lnTo>
                    <a:pt x="1771" y="6767"/>
                  </a:lnTo>
                  <a:lnTo>
                    <a:pt x="1777" y="6768"/>
                  </a:lnTo>
                  <a:lnTo>
                    <a:pt x="1793" y="6751"/>
                  </a:lnTo>
                  <a:lnTo>
                    <a:pt x="1799" y="6751"/>
                  </a:lnTo>
                  <a:lnTo>
                    <a:pt x="1807" y="6738"/>
                  </a:lnTo>
                  <a:lnTo>
                    <a:pt x="1806" y="6742"/>
                  </a:lnTo>
                  <a:lnTo>
                    <a:pt x="1804" y="6748"/>
                  </a:lnTo>
                  <a:lnTo>
                    <a:pt x="1801" y="6754"/>
                  </a:lnTo>
                  <a:lnTo>
                    <a:pt x="1798" y="6763"/>
                  </a:lnTo>
                  <a:lnTo>
                    <a:pt x="1803" y="6767"/>
                  </a:lnTo>
                  <a:lnTo>
                    <a:pt x="1803" y="6769"/>
                  </a:lnTo>
                  <a:lnTo>
                    <a:pt x="1794" y="6775"/>
                  </a:lnTo>
                  <a:lnTo>
                    <a:pt x="1783" y="6789"/>
                  </a:lnTo>
                  <a:lnTo>
                    <a:pt x="1781" y="6793"/>
                  </a:lnTo>
                  <a:lnTo>
                    <a:pt x="1786" y="6798"/>
                  </a:lnTo>
                  <a:lnTo>
                    <a:pt x="1787" y="6809"/>
                  </a:lnTo>
                  <a:lnTo>
                    <a:pt x="1802" y="6821"/>
                  </a:lnTo>
                  <a:lnTo>
                    <a:pt x="1802" y="6825"/>
                  </a:lnTo>
                  <a:lnTo>
                    <a:pt x="1793" y="6837"/>
                  </a:lnTo>
                  <a:lnTo>
                    <a:pt x="1788" y="6841"/>
                  </a:lnTo>
                  <a:lnTo>
                    <a:pt x="1786" y="6844"/>
                  </a:lnTo>
                  <a:lnTo>
                    <a:pt x="1791" y="6858"/>
                  </a:lnTo>
                  <a:lnTo>
                    <a:pt x="1795" y="6861"/>
                  </a:lnTo>
                  <a:lnTo>
                    <a:pt x="1802" y="6894"/>
                  </a:lnTo>
                  <a:lnTo>
                    <a:pt x="1802" y="6901"/>
                  </a:lnTo>
                  <a:lnTo>
                    <a:pt x="1802" y="6906"/>
                  </a:lnTo>
                  <a:lnTo>
                    <a:pt x="1805" y="6904"/>
                  </a:lnTo>
                  <a:lnTo>
                    <a:pt x="1813" y="6892"/>
                  </a:lnTo>
                  <a:lnTo>
                    <a:pt x="1827" y="6873"/>
                  </a:lnTo>
                  <a:lnTo>
                    <a:pt x="1836" y="6846"/>
                  </a:lnTo>
                  <a:lnTo>
                    <a:pt x="1837" y="6839"/>
                  </a:lnTo>
                  <a:lnTo>
                    <a:pt x="1837" y="6834"/>
                  </a:lnTo>
                  <a:lnTo>
                    <a:pt x="1837" y="6831"/>
                  </a:lnTo>
                  <a:lnTo>
                    <a:pt x="1835" y="6834"/>
                  </a:lnTo>
                  <a:lnTo>
                    <a:pt x="1832" y="6842"/>
                  </a:lnTo>
                  <a:lnTo>
                    <a:pt x="1834" y="6841"/>
                  </a:lnTo>
                  <a:lnTo>
                    <a:pt x="1832" y="6851"/>
                  </a:lnTo>
                  <a:lnTo>
                    <a:pt x="1827" y="6859"/>
                  </a:lnTo>
                  <a:lnTo>
                    <a:pt x="1819" y="6879"/>
                  </a:lnTo>
                  <a:lnTo>
                    <a:pt x="1815" y="6884"/>
                  </a:lnTo>
                  <a:lnTo>
                    <a:pt x="1809" y="6876"/>
                  </a:lnTo>
                  <a:lnTo>
                    <a:pt x="1805" y="6863"/>
                  </a:lnTo>
                  <a:lnTo>
                    <a:pt x="1807" y="6845"/>
                  </a:lnTo>
                  <a:lnTo>
                    <a:pt x="1811" y="6832"/>
                  </a:lnTo>
                  <a:lnTo>
                    <a:pt x="1821" y="6814"/>
                  </a:lnTo>
                  <a:lnTo>
                    <a:pt x="1825" y="6797"/>
                  </a:lnTo>
                  <a:lnTo>
                    <a:pt x="1828" y="6795"/>
                  </a:lnTo>
                  <a:lnTo>
                    <a:pt x="1830" y="6796"/>
                  </a:lnTo>
                  <a:lnTo>
                    <a:pt x="1846" y="6763"/>
                  </a:lnTo>
                  <a:lnTo>
                    <a:pt x="1850" y="6750"/>
                  </a:lnTo>
                  <a:lnTo>
                    <a:pt x="1852" y="6728"/>
                  </a:lnTo>
                  <a:lnTo>
                    <a:pt x="1855" y="6720"/>
                  </a:lnTo>
                  <a:lnTo>
                    <a:pt x="1864" y="6721"/>
                  </a:lnTo>
                  <a:lnTo>
                    <a:pt x="1870" y="6721"/>
                  </a:lnTo>
                  <a:lnTo>
                    <a:pt x="1875" y="6719"/>
                  </a:lnTo>
                  <a:lnTo>
                    <a:pt x="1877" y="6726"/>
                  </a:lnTo>
                  <a:lnTo>
                    <a:pt x="1881" y="6731"/>
                  </a:lnTo>
                  <a:lnTo>
                    <a:pt x="1882" y="6736"/>
                  </a:lnTo>
                  <a:lnTo>
                    <a:pt x="1885" y="6734"/>
                  </a:lnTo>
                  <a:lnTo>
                    <a:pt x="1886" y="6729"/>
                  </a:lnTo>
                  <a:lnTo>
                    <a:pt x="1886" y="6726"/>
                  </a:lnTo>
                  <a:lnTo>
                    <a:pt x="1886" y="6722"/>
                  </a:lnTo>
                  <a:lnTo>
                    <a:pt x="1886" y="6717"/>
                  </a:lnTo>
                  <a:lnTo>
                    <a:pt x="1891" y="6707"/>
                  </a:lnTo>
                  <a:lnTo>
                    <a:pt x="1895" y="6699"/>
                  </a:lnTo>
                  <a:lnTo>
                    <a:pt x="1900" y="6691"/>
                  </a:lnTo>
                  <a:lnTo>
                    <a:pt x="1910" y="6684"/>
                  </a:lnTo>
                  <a:lnTo>
                    <a:pt x="1922" y="6676"/>
                  </a:lnTo>
                  <a:lnTo>
                    <a:pt x="1925" y="6676"/>
                  </a:lnTo>
                  <a:lnTo>
                    <a:pt x="1928" y="6678"/>
                  </a:lnTo>
                  <a:lnTo>
                    <a:pt x="1948" y="6669"/>
                  </a:lnTo>
                  <a:lnTo>
                    <a:pt x="1961" y="6673"/>
                  </a:lnTo>
                  <a:lnTo>
                    <a:pt x="1975" y="6674"/>
                  </a:lnTo>
                  <a:lnTo>
                    <a:pt x="1977" y="6667"/>
                  </a:lnTo>
                  <a:lnTo>
                    <a:pt x="1979" y="6662"/>
                  </a:lnTo>
                  <a:lnTo>
                    <a:pt x="1988" y="6662"/>
                  </a:lnTo>
                  <a:lnTo>
                    <a:pt x="1995" y="6666"/>
                  </a:lnTo>
                  <a:lnTo>
                    <a:pt x="1997" y="6675"/>
                  </a:lnTo>
                  <a:lnTo>
                    <a:pt x="1994" y="6678"/>
                  </a:lnTo>
                  <a:lnTo>
                    <a:pt x="1991" y="6681"/>
                  </a:lnTo>
                  <a:lnTo>
                    <a:pt x="1992" y="6685"/>
                  </a:lnTo>
                  <a:lnTo>
                    <a:pt x="1995" y="6688"/>
                  </a:lnTo>
                  <a:lnTo>
                    <a:pt x="1991" y="6695"/>
                  </a:lnTo>
                  <a:lnTo>
                    <a:pt x="1991" y="6700"/>
                  </a:lnTo>
                  <a:lnTo>
                    <a:pt x="1994" y="6698"/>
                  </a:lnTo>
                  <a:lnTo>
                    <a:pt x="1999" y="6691"/>
                  </a:lnTo>
                  <a:lnTo>
                    <a:pt x="2004" y="6687"/>
                  </a:lnTo>
                  <a:lnTo>
                    <a:pt x="2002" y="6691"/>
                  </a:lnTo>
                  <a:lnTo>
                    <a:pt x="1999" y="6695"/>
                  </a:lnTo>
                  <a:lnTo>
                    <a:pt x="1998" y="6700"/>
                  </a:lnTo>
                  <a:lnTo>
                    <a:pt x="2008" y="6692"/>
                  </a:lnTo>
                  <a:lnTo>
                    <a:pt x="2012" y="6693"/>
                  </a:lnTo>
                  <a:lnTo>
                    <a:pt x="2008" y="6699"/>
                  </a:lnTo>
                  <a:lnTo>
                    <a:pt x="2002" y="6708"/>
                  </a:lnTo>
                  <a:lnTo>
                    <a:pt x="2002" y="6711"/>
                  </a:lnTo>
                  <a:lnTo>
                    <a:pt x="2011" y="6705"/>
                  </a:lnTo>
                  <a:lnTo>
                    <a:pt x="2010" y="6708"/>
                  </a:lnTo>
                  <a:lnTo>
                    <a:pt x="2004" y="6717"/>
                  </a:lnTo>
                  <a:lnTo>
                    <a:pt x="2005" y="6720"/>
                  </a:lnTo>
                  <a:lnTo>
                    <a:pt x="2010" y="6720"/>
                  </a:lnTo>
                  <a:lnTo>
                    <a:pt x="2015" y="6725"/>
                  </a:lnTo>
                  <a:lnTo>
                    <a:pt x="2014" y="6738"/>
                  </a:lnTo>
                  <a:lnTo>
                    <a:pt x="2020" y="6742"/>
                  </a:lnTo>
                  <a:lnTo>
                    <a:pt x="2025" y="6743"/>
                  </a:lnTo>
                  <a:lnTo>
                    <a:pt x="2032" y="6736"/>
                  </a:lnTo>
                  <a:lnTo>
                    <a:pt x="2050" y="6728"/>
                  </a:lnTo>
                  <a:lnTo>
                    <a:pt x="2058" y="6719"/>
                  </a:lnTo>
                  <a:lnTo>
                    <a:pt x="2064" y="6725"/>
                  </a:lnTo>
                  <a:lnTo>
                    <a:pt x="2070" y="6723"/>
                  </a:lnTo>
                  <a:lnTo>
                    <a:pt x="2072" y="6724"/>
                  </a:lnTo>
                  <a:lnTo>
                    <a:pt x="2067" y="6730"/>
                  </a:lnTo>
                  <a:lnTo>
                    <a:pt x="2061" y="6734"/>
                  </a:lnTo>
                  <a:lnTo>
                    <a:pt x="2061" y="6736"/>
                  </a:lnTo>
                  <a:lnTo>
                    <a:pt x="2062" y="6740"/>
                  </a:lnTo>
                  <a:lnTo>
                    <a:pt x="2061" y="6744"/>
                  </a:lnTo>
                  <a:lnTo>
                    <a:pt x="2054" y="6741"/>
                  </a:lnTo>
                  <a:lnTo>
                    <a:pt x="2050" y="6744"/>
                  </a:lnTo>
                  <a:cubicBezTo>
                    <a:pt x="2051" y="6747"/>
                    <a:pt x="2051" y="6750"/>
                    <a:pt x="2051" y="6753"/>
                  </a:cubicBezTo>
                  <a:lnTo>
                    <a:pt x="2049" y="6767"/>
                  </a:lnTo>
                  <a:lnTo>
                    <a:pt x="2046" y="6776"/>
                  </a:lnTo>
                  <a:lnTo>
                    <a:pt x="2045" y="6781"/>
                  </a:lnTo>
                  <a:lnTo>
                    <a:pt x="2050" y="6779"/>
                  </a:lnTo>
                  <a:lnTo>
                    <a:pt x="2057" y="6770"/>
                  </a:lnTo>
                  <a:lnTo>
                    <a:pt x="2063" y="6767"/>
                  </a:lnTo>
                  <a:lnTo>
                    <a:pt x="2070" y="6763"/>
                  </a:lnTo>
                  <a:lnTo>
                    <a:pt x="2066" y="6771"/>
                  </a:lnTo>
                  <a:lnTo>
                    <a:pt x="2064" y="6778"/>
                  </a:lnTo>
                  <a:lnTo>
                    <a:pt x="2068" y="6781"/>
                  </a:lnTo>
                  <a:lnTo>
                    <a:pt x="2071" y="6781"/>
                  </a:lnTo>
                  <a:lnTo>
                    <a:pt x="2072" y="6784"/>
                  </a:lnTo>
                  <a:cubicBezTo>
                    <a:pt x="2072" y="6786"/>
                    <a:pt x="2072" y="6787"/>
                    <a:pt x="2072" y="6789"/>
                  </a:cubicBezTo>
                  <a:lnTo>
                    <a:pt x="2072" y="6795"/>
                  </a:lnTo>
                  <a:lnTo>
                    <a:pt x="2071" y="6800"/>
                  </a:lnTo>
                  <a:lnTo>
                    <a:pt x="2066" y="6808"/>
                  </a:lnTo>
                  <a:lnTo>
                    <a:pt x="2062" y="6818"/>
                  </a:lnTo>
                  <a:lnTo>
                    <a:pt x="2064" y="6820"/>
                  </a:lnTo>
                  <a:lnTo>
                    <a:pt x="2066" y="6821"/>
                  </a:lnTo>
                  <a:lnTo>
                    <a:pt x="2070" y="6819"/>
                  </a:lnTo>
                  <a:lnTo>
                    <a:pt x="2070" y="6825"/>
                  </a:lnTo>
                  <a:lnTo>
                    <a:pt x="2083" y="6819"/>
                  </a:lnTo>
                  <a:lnTo>
                    <a:pt x="2083" y="6824"/>
                  </a:lnTo>
                  <a:lnTo>
                    <a:pt x="2083" y="6832"/>
                  </a:lnTo>
                  <a:lnTo>
                    <a:pt x="2083" y="6840"/>
                  </a:lnTo>
                  <a:lnTo>
                    <a:pt x="2085" y="6844"/>
                  </a:lnTo>
                  <a:lnTo>
                    <a:pt x="2092" y="6841"/>
                  </a:lnTo>
                  <a:lnTo>
                    <a:pt x="2094" y="6850"/>
                  </a:lnTo>
                  <a:lnTo>
                    <a:pt x="2099" y="6855"/>
                  </a:lnTo>
                  <a:lnTo>
                    <a:pt x="2099" y="6875"/>
                  </a:lnTo>
                  <a:lnTo>
                    <a:pt x="2117" y="6880"/>
                  </a:lnTo>
                  <a:lnTo>
                    <a:pt x="2118" y="6878"/>
                  </a:lnTo>
                  <a:lnTo>
                    <a:pt x="2120" y="6873"/>
                  </a:lnTo>
                  <a:lnTo>
                    <a:pt x="2120" y="6861"/>
                  </a:lnTo>
                  <a:lnTo>
                    <a:pt x="2126" y="6854"/>
                  </a:lnTo>
                  <a:lnTo>
                    <a:pt x="2131" y="6853"/>
                  </a:lnTo>
                  <a:lnTo>
                    <a:pt x="2140" y="6840"/>
                  </a:lnTo>
                  <a:lnTo>
                    <a:pt x="2144" y="6831"/>
                  </a:lnTo>
                  <a:lnTo>
                    <a:pt x="2147" y="6828"/>
                  </a:lnTo>
                  <a:lnTo>
                    <a:pt x="2145" y="6836"/>
                  </a:lnTo>
                  <a:lnTo>
                    <a:pt x="2147" y="6845"/>
                  </a:lnTo>
                  <a:lnTo>
                    <a:pt x="2147" y="6853"/>
                  </a:lnTo>
                  <a:lnTo>
                    <a:pt x="2143" y="6859"/>
                  </a:lnTo>
                  <a:lnTo>
                    <a:pt x="2140" y="6866"/>
                  </a:lnTo>
                  <a:lnTo>
                    <a:pt x="2144" y="6881"/>
                  </a:lnTo>
                  <a:lnTo>
                    <a:pt x="2153" y="6894"/>
                  </a:lnTo>
                  <a:lnTo>
                    <a:pt x="2149" y="6907"/>
                  </a:lnTo>
                  <a:lnTo>
                    <a:pt x="2154" y="6912"/>
                  </a:lnTo>
                  <a:lnTo>
                    <a:pt x="2161" y="6916"/>
                  </a:lnTo>
                  <a:lnTo>
                    <a:pt x="2167" y="6923"/>
                  </a:lnTo>
                  <a:lnTo>
                    <a:pt x="2170" y="6923"/>
                  </a:lnTo>
                  <a:lnTo>
                    <a:pt x="2176" y="6907"/>
                  </a:lnTo>
                  <a:lnTo>
                    <a:pt x="2181" y="6912"/>
                  </a:lnTo>
                  <a:lnTo>
                    <a:pt x="2185" y="6912"/>
                  </a:lnTo>
                  <a:lnTo>
                    <a:pt x="2186" y="6913"/>
                  </a:lnTo>
                  <a:lnTo>
                    <a:pt x="2180" y="6916"/>
                  </a:lnTo>
                  <a:lnTo>
                    <a:pt x="2176" y="6917"/>
                  </a:lnTo>
                  <a:lnTo>
                    <a:pt x="2168" y="6943"/>
                  </a:lnTo>
                  <a:cubicBezTo>
                    <a:pt x="2169" y="6945"/>
                    <a:pt x="2169" y="6948"/>
                    <a:pt x="2170" y="6950"/>
                  </a:cubicBezTo>
                  <a:lnTo>
                    <a:pt x="2186" y="6971"/>
                  </a:lnTo>
                  <a:lnTo>
                    <a:pt x="2204" y="6983"/>
                  </a:lnTo>
                  <a:lnTo>
                    <a:pt x="2215" y="6999"/>
                  </a:lnTo>
                  <a:lnTo>
                    <a:pt x="2226" y="7005"/>
                  </a:lnTo>
                  <a:lnTo>
                    <a:pt x="2229" y="7016"/>
                  </a:lnTo>
                  <a:lnTo>
                    <a:pt x="2249" y="7015"/>
                  </a:lnTo>
                  <a:lnTo>
                    <a:pt x="2258" y="6999"/>
                  </a:lnTo>
                  <a:lnTo>
                    <a:pt x="2262" y="6996"/>
                  </a:lnTo>
                  <a:lnTo>
                    <a:pt x="2256" y="7015"/>
                  </a:lnTo>
                  <a:lnTo>
                    <a:pt x="2251" y="7027"/>
                  </a:lnTo>
                  <a:lnTo>
                    <a:pt x="2254" y="7032"/>
                  </a:lnTo>
                  <a:lnTo>
                    <a:pt x="2257" y="7040"/>
                  </a:lnTo>
                  <a:lnTo>
                    <a:pt x="2251" y="7043"/>
                  </a:lnTo>
                  <a:lnTo>
                    <a:pt x="2247" y="7041"/>
                  </a:lnTo>
                  <a:lnTo>
                    <a:pt x="2231" y="7039"/>
                  </a:lnTo>
                  <a:lnTo>
                    <a:pt x="2212" y="7029"/>
                  </a:lnTo>
                  <a:lnTo>
                    <a:pt x="2201" y="7032"/>
                  </a:lnTo>
                  <a:lnTo>
                    <a:pt x="2199" y="7038"/>
                  </a:lnTo>
                  <a:lnTo>
                    <a:pt x="2200" y="7043"/>
                  </a:lnTo>
                  <a:lnTo>
                    <a:pt x="2199" y="7054"/>
                  </a:lnTo>
                  <a:lnTo>
                    <a:pt x="2206" y="7054"/>
                  </a:lnTo>
                  <a:lnTo>
                    <a:pt x="2210" y="7059"/>
                  </a:lnTo>
                  <a:lnTo>
                    <a:pt x="2213" y="7088"/>
                  </a:lnTo>
                  <a:lnTo>
                    <a:pt x="2220" y="7111"/>
                  </a:lnTo>
                  <a:lnTo>
                    <a:pt x="2221" y="7133"/>
                  </a:lnTo>
                  <a:lnTo>
                    <a:pt x="2228" y="7160"/>
                  </a:lnTo>
                  <a:lnTo>
                    <a:pt x="2231" y="7189"/>
                  </a:lnTo>
                  <a:lnTo>
                    <a:pt x="2225" y="7185"/>
                  </a:lnTo>
                  <a:lnTo>
                    <a:pt x="2217" y="7156"/>
                  </a:lnTo>
                  <a:lnTo>
                    <a:pt x="2202" y="7132"/>
                  </a:lnTo>
                  <a:lnTo>
                    <a:pt x="2193" y="7131"/>
                  </a:lnTo>
                  <a:lnTo>
                    <a:pt x="2182" y="7150"/>
                  </a:lnTo>
                  <a:lnTo>
                    <a:pt x="2189" y="7129"/>
                  </a:lnTo>
                  <a:lnTo>
                    <a:pt x="2188" y="7115"/>
                  </a:lnTo>
                  <a:lnTo>
                    <a:pt x="2194" y="7108"/>
                  </a:lnTo>
                  <a:lnTo>
                    <a:pt x="2199" y="7103"/>
                  </a:lnTo>
                  <a:lnTo>
                    <a:pt x="2202" y="7101"/>
                  </a:lnTo>
                  <a:lnTo>
                    <a:pt x="2206" y="7098"/>
                  </a:lnTo>
                  <a:lnTo>
                    <a:pt x="2206" y="7083"/>
                  </a:lnTo>
                  <a:lnTo>
                    <a:pt x="2204" y="7090"/>
                  </a:lnTo>
                  <a:lnTo>
                    <a:pt x="2199" y="7092"/>
                  </a:lnTo>
                  <a:lnTo>
                    <a:pt x="2185" y="7069"/>
                  </a:lnTo>
                  <a:lnTo>
                    <a:pt x="2177" y="7061"/>
                  </a:lnTo>
                  <a:lnTo>
                    <a:pt x="2129" y="7024"/>
                  </a:lnTo>
                  <a:lnTo>
                    <a:pt x="2127" y="7022"/>
                  </a:lnTo>
                  <a:lnTo>
                    <a:pt x="2122" y="7024"/>
                  </a:lnTo>
                  <a:lnTo>
                    <a:pt x="2127" y="7034"/>
                  </a:lnTo>
                  <a:lnTo>
                    <a:pt x="2132" y="7040"/>
                  </a:lnTo>
                  <a:lnTo>
                    <a:pt x="2129" y="7041"/>
                  </a:lnTo>
                  <a:lnTo>
                    <a:pt x="2122" y="7036"/>
                  </a:lnTo>
                  <a:lnTo>
                    <a:pt x="2118" y="7034"/>
                  </a:lnTo>
                  <a:lnTo>
                    <a:pt x="2117" y="7024"/>
                  </a:lnTo>
                  <a:lnTo>
                    <a:pt x="2111" y="7013"/>
                  </a:lnTo>
                  <a:lnTo>
                    <a:pt x="2105" y="7008"/>
                  </a:lnTo>
                  <a:lnTo>
                    <a:pt x="2098" y="7008"/>
                  </a:lnTo>
                  <a:lnTo>
                    <a:pt x="2095" y="7008"/>
                  </a:lnTo>
                  <a:lnTo>
                    <a:pt x="2091" y="7009"/>
                  </a:lnTo>
                  <a:lnTo>
                    <a:pt x="2107" y="7015"/>
                  </a:lnTo>
                  <a:lnTo>
                    <a:pt x="2108" y="7023"/>
                  </a:lnTo>
                  <a:lnTo>
                    <a:pt x="2085" y="7022"/>
                  </a:lnTo>
                  <a:lnTo>
                    <a:pt x="2063" y="7036"/>
                  </a:lnTo>
                  <a:cubicBezTo>
                    <a:pt x="2061" y="7039"/>
                    <a:pt x="2059" y="7041"/>
                    <a:pt x="2058" y="7043"/>
                  </a:cubicBezTo>
                  <a:lnTo>
                    <a:pt x="2033" y="7080"/>
                  </a:lnTo>
                  <a:lnTo>
                    <a:pt x="2029" y="7096"/>
                  </a:lnTo>
                  <a:lnTo>
                    <a:pt x="2032" y="7096"/>
                  </a:lnTo>
                  <a:lnTo>
                    <a:pt x="2036" y="7095"/>
                  </a:lnTo>
                  <a:lnTo>
                    <a:pt x="2036" y="7106"/>
                  </a:lnTo>
                  <a:lnTo>
                    <a:pt x="2031" y="7119"/>
                  </a:lnTo>
                  <a:lnTo>
                    <a:pt x="2016" y="7148"/>
                  </a:lnTo>
                  <a:lnTo>
                    <a:pt x="2015" y="7158"/>
                  </a:lnTo>
                  <a:lnTo>
                    <a:pt x="2018" y="7166"/>
                  </a:lnTo>
                  <a:lnTo>
                    <a:pt x="2017" y="7178"/>
                  </a:lnTo>
                  <a:lnTo>
                    <a:pt x="2018" y="7181"/>
                  </a:lnTo>
                  <a:lnTo>
                    <a:pt x="2022" y="7180"/>
                  </a:lnTo>
                  <a:lnTo>
                    <a:pt x="2023" y="7183"/>
                  </a:lnTo>
                  <a:lnTo>
                    <a:pt x="2022" y="7190"/>
                  </a:lnTo>
                  <a:lnTo>
                    <a:pt x="2033" y="7178"/>
                  </a:lnTo>
                  <a:lnTo>
                    <a:pt x="2040" y="7181"/>
                  </a:lnTo>
                  <a:lnTo>
                    <a:pt x="2041" y="7187"/>
                  </a:lnTo>
                  <a:lnTo>
                    <a:pt x="2043" y="7197"/>
                  </a:lnTo>
                  <a:lnTo>
                    <a:pt x="2060" y="7204"/>
                  </a:lnTo>
                  <a:lnTo>
                    <a:pt x="2066" y="7201"/>
                  </a:lnTo>
                  <a:lnTo>
                    <a:pt x="2077" y="7205"/>
                  </a:lnTo>
                  <a:lnTo>
                    <a:pt x="2091" y="7203"/>
                  </a:lnTo>
                  <a:lnTo>
                    <a:pt x="2097" y="7209"/>
                  </a:lnTo>
                  <a:lnTo>
                    <a:pt x="2109" y="7205"/>
                  </a:lnTo>
                  <a:lnTo>
                    <a:pt x="2109" y="7211"/>
                  </a:lnTo>
                  <a:lnTo>
                    <a:pt x="2115" y="7212"/>
                  </a:lnTo>
                  <a:lnTo>
                    <a:pt x="2121" y="7199"/>
                  </a:lnTo>
                  <a:lnTo>
                    <a:pt x="2124" y="7193"/>
                  </a:lnTo>
                  <a:lnTo>
                    <a:pt x="2134" y="7187"/>
                  </a:lnTo>
                  <a:lnTo>
                    <a:pt x="2140" y="7195"/>
                  </a:lnTo>
                  <a:lnTo>
                    <a:pt x="2133" y="7213"/>
                  </a:lnTo>
                  <a:lnTo>
                    <a:pt x="2139" y="7212"/>
                  </a:lnTo>
                  <a:cubicBezTo>
                    <a:pt x="2140" y="7210"/>
                    <a:pt x="2141" y="7209"/>
                    <a:pt x="2143" y="7207"/>
                  </a:cubicBezTo>
                  <a:lnTo>
                    <a:pt x="2149" y="7205"/>
                  </a:lnTo>
                  <a:lnTo>
                    <a:pt x="2147" y="7218"/>
                  </a:lnTo>
                  <a:lnTo>
                    <a:pt x="2142" y="7228"/>
                  </a:lnTo>
                  <a:lnTo>
                    <a:pt x="2140" y="7239"/>
                  </a:lnTo>
                  <a:lnTo>
                    <a:pt x="2139" y="7248"/>
                  </a:lnTo>
                  <a:lnTo>
                    <a:pt x="2142" y="7264"/>
                  </a:lnTo>
                  <a:lnTo>
                    <a:pt x="2146" y="7264"/>
                  </a:lnTo>
                  <a:lnTo>
                    <a:pt x="2149" y="7263"/>
                  </a:lnTo>
                  <a:lnTo>
                    <a:pt x="2155" y="7255"/>
                  </a:lnTo>
                  <a:lnTo>
                    <a:pt x="2161" y="7241"/>
                  </a:lnTo>
                  <a:lnTo>
                    <a:pt x="2160" y="7251"/>
                  </a:lnTo>
                  <a:lnTo>
                    <a:pt x="2160" y="7261"/>
                  </a:lnTo>
                  <a:lnTo>
                    <a:pt x="2163" y="7268"/>
                  </a:lnTo>
                  <a:lnTo>
                    <a:pt x="2164" y="7277"/>
                  </a:lnTo>
                  <a:lnTo>
                    <a:pt x="2174" y="7284"/>
                  </a:lnTo>
                  <a:cubicBezTo>
                    <a:pt x="2174" y="7286"/>
                    <a:pt x="2174" y="7289"/>
                    <a:pt x="2175" y="7291"/>
                  </a:cubicBezTo>
                  <a:lnTo>
                    <a:pt x="2177" y="7296"/>
                  </a:lnTo>
                  <a:lnTo>
                    <a:pt x="2190" y="7315"/>
                  </a:lnTo>
                  <a:lnTo>
                    <a:pt x="2201" y="7334"/>
                  </a:lnTo>
                  <a:lnTo>
                    <a:pt x="2216" y="7349"/>
                  </a:lnTo>
                  <a:lnTo>
                    <a:pt x="2228" y="7366"/>
                  </a:lnTo>
                  <a:lnTo>
                    <a:pt x="2242" y="7379"/>
                  </a:lnTo>
                  <a:lnTo>
                    <a:pt x="2245" y="7385"/>
                  </a:lnTo>
                  <a:lnTo>
                    <a:pt x="2250" y="7388"/>
                  </a:lnTo>
                  <a:lnTo>
                    <a:pt x="2254" y="7393"/>
                  </a:lnTo>
                  <a:cubicBezTo>
                    <a:pt x="2255" y="7395"/>
                    <a:pt x="2256" y="7398"/>
                    <a:pt x="2256" y="7400"/>
                  </a:cubicBezTo>
                  <a:lnTo>
                    <a:pt x="2262" y="7408"/>
                  </a:lnTo>
                  <a:lnTo>
                    <a:pt x="2270" y="7412"/>
                  </a:lnTo>
                  <a:lnTo>
                    <a:pt x="2276" y="7421"/>
                  </a:lnTo>
                  <a:lnTo>
                    <a:pt x="2275" y="7431"/>
                  </a:lnTo>
                  <a:lnTo>
                    <a:pt x="2278" y="7432"/>
                  </a:lnTo>
                  <a:lnTo>
                    <a:pt x="2282" y="7431"/>
                  </a:lnTo>
                  <a:lnTo>
                    <a:pt x="2285" y="7422"/>
                  </a:lnTo>
                  <a:lnTo>
                    <a:pt x="2286" y="7417"/>
                  </a:lnTo>
                  <a:lnTo>
                    <a:pt x="2278" y="7380"/>
                  </a:lnTo>
                  <a:lnTo>
                    <a:pt x="2285" y="7382"/>
                  </a:lnTo>
                  <a:lnTo>
                    <a:pt x="2290" y="7388"/>
                  </a:lnTo>
                  <a:lnTo>
                    <a:pt x="2294" y="7385"/>
                  </a:lnTo>
                  <a:lnTo>
                    <a:pt x="2301" y="7367"/>
                  </a:lnTo>
                  <a:lnTo>
                    <a:pt x="2306" y="7350"/>
                  </a:lnTo>
                  <a:lnTo>
                    <a:pt x="2308" y="7340"/>
                  </a:lnTo>
                  <a:lnTo>
                    <a:pt x="2299" y="7329"/>
                  </a:lnTo>
                  <a:lnTo>
                    <a:pt x="2297" y="7315"/>
                  </a:lnTo>
                  <a:lnTo>
                    <a:pt x="2300" y="7298"/>
                  </a:lnTo>
                  <a:lnTo>
                    <a:pt x="2308" y="7285"/>
                  </a:lnTo>
                  <a:lnTo>
                    <a:pt x="2312" y="7278"/>
                  </a:lnTo>
                  <a:lnTo>
                    <a:pt x="2313" y="7273"/>
                  </a:lnTo>
                  <a:lnTo>
                    <a:pt x="2293" y="7262"/>
                  </a:lnTo>
                  <a:lnTo>
                    <a:pt x="2282" y="7249"/>
                  </a:lnTo>
                  <a:lnTo>
                    <a:pt x="2279" y="7250"/>
                  </a:lnTo>
                  <a:lnTo>
                    <a:pt x="2276" y="7248"/>
                  </a:lnTo>
                  <a:lnTo>
                    <a:pt x="2278" y="7234"/>
                  </a:lnTo>
                  <a:lnTo>
                    <a:pt x="2272" y="7218"/>
                  </a:lnTo>
                  <a:lnTo>
                    <a:pt x="2277" y="7217"/>
                  </a:lnTo>
                  <a:lnTo>
                    <a:pt x="2283" y="7213"/>
                  </a:lnTo>
                  <a:lnTo>
                    <a:pt x="2281" y="7187"/>
                  </a:lnTo>
                  <a:lnTo>
                    <a:pt x="2277" y="7168"/>
                  </a:lnTo>
                  <a:lnTo>
                    <a:pt x="2272" y="7159"/>
                  </a:lnTo>
                  <a:lnTo>
                    <a:pt x="2270" y="7153"/>
                  </a:lnTo>
                  <a:lnTo>
                    <a:pt x="2272" y="7147"/>
                  </a:lnTo>
                  <a:lnTo>
                    <a:pt x="2274" y="7139"/>
                  </a:lnTo>
                  <a:lnTo>
                    <a:pt x="2278" y="7117"/>
                  </a:lnTo>
                  <a:lnTo>
                    <a:pt x="2276" y="7110"/>
                  </a:lnTo>
                  <a:lnTo>
                    <a:pt x="2271" y="7099"/>
                  </a:lnTo>
                  <a:lnTo>
                    <a:pt x="2278" y="7071"/>
                  </a:lnTo>
                  <a:lnTo>
                    <a:pt x="2280" y="7046"/>
                  </a:lnTo>
                  <a:lnTo>
                    <a:pt x="2293" y="7059"/>
                  </a:lnTo>
                  <a:lnTo>
                    <a:pt x="2296" y="7050"/>
                  </a:lnTo>
                  <a:lnTo>
                    <a:pt x="2297" y="7043"/>
                  </a:lnTo>
                  <a:lnTo>
                    <a:pt x="2295" y="7018"/>
                  </a:lnTo>
                  <a:lnTo>
                    <a:pt x="2297" y="7008"/>
                  </a:lnTo>
                  <a:lnTo>
                    <a:pt x="2292" y="6973"/>
                  </a:lnTo>
                  <a:lnTo>
                    <a:pt x="2299" y="6963"/>
                  </a:lnTo>
                  <a:lnTo>
                    <a:pt x="2302" y="6949"/>
                  </a:lnTo>
                  <a:lnTo>
                    <a:pt x="2308" y="6942"/>
                  </a:lnTo>
                  <a:lnTo>
                    <a:pt x="2317" y="6927"/>
                  </a:lnTo>
                  <a:lnTo>
                    <a:pt x="2331" y="6906"/>
                  </a:lnTo>
                  <a:lnTo>
                    <a:pt x="2333" y="6894"/>
                  </a:lnTo>
                  <a:lnTo>
                    <a:pt x="2344" y="6874"/>
                  </a:lnTo>
                  <a:lnTo>
                    <a:pt x="2350" y="6864"/>
                  </a:lnTo>
                  <a:lnTo>
                    <a:pt x="2357" y="6861"/>
                  </a:lnTo>
                  <a:lnTo>
                    <a:pt x="2358" y="6860"/>
                  </a:lnTo>
                  <a:lnTo>
                    <a:pt x="2369" y="6852"/>
                  </a:lnTo>
                  <a:lnTo>
                    <a:pt x="2369" y="6839"/>
                  </a:lnTo>
                  <a:lnTo>
                    <a:pt x="2368" y="6828"/>
                  </a:lnTo>
                  <a:lnTo>
                    <a:pt x="2362" y="6817"/>
                  </a:lnTo>
                  <a:lnTo>
                    <a:pt x="2362" y="6808"/>
                  </a:lnTo>
                  <a:lnTo>
                    <a:pt x="2365" y="6799"/>
                  </a:lnTo>
                  <a:lnTo>
                    <a:pt x="2382" y="6808"/>
                  </a:lnTo>
                  <a:lnTo>
                    <a:pt x="2399" y="6810"/>
                  </a:lnTo>
                  <a:lnTo>
                    <a:pt x="2421" y="6793"/>
                  </a:lnTo>
                  <a:lnTo>
                    <a:pt x="2433" y="6790"/>
                  </a:lnTo>
                  <a:lnTo>
                    <a:pt x="2439" y="6791"/>
                  </a:lnTo>
                  <a:lnTo>
                    <a:pt x="2444" y="6766"/>
                  </a:lnTo>
                  <a:lnTo>
                    <a:pt x="2440" y="6749"/>
                  </a:lnTo>
                  <a:lnTo>
                    <a:pt x="2447" y="6748"/>
                  </a:lnTo>
                  <a:lnTo>
                    <a:pt x="2439" y="6730"/>
                  </a:lnTo>
                  <a:lnTo>
                    <a:pt x="2433" y="6723"/>
                  </a:lnTo>
                  <a:lnTo>
                    <a:pt x="2422" y="6718"/>
                  </a:lnTo>
                  <a:lnTo>
                    <a:pt x="2418" y="6707"/>
                  </a:lnTo>
                  <a:lnTo>
                    <a:pt x="2420" y="6699"/>
                  </a:lnTo>
                  <a:lnTo>
                    <a:pt x="2435" y="6672"/>
                  </a:lnTo>
                  <a:lnTo>
                    <a:pt x="2440" y="6657"/>
                  </a:lnTo>
                  <a:lnTo>
                    <a:pt x="2442" y="6613"/>
                  </a:lnTo>
                  <a:lnTo>
                    <a:pt x="2448" y="6590"/>
                  </a:lnTo>
                  <a:lnTo>
                    <a:pt x="2447" y="6584"/>
                  </a:lnTo>
                  <a:lnTo>
                    <a:pt x="2439" y="6569"/>
                  </a:lnTo>
                  <a:lnTo>
                    <a:pt x="2439" y="6561"/>
                  </a:lnTo>
                  <a:lnTo>
                    <a:pt x="2453" y="6575"/>
                  </a:lnTo>
                  <a:lnTo>
                    <a:pt x="2452" y="6590"/>
                  </a:lnTo>
                  <a:lnTo>
                    <a:pt x="2455" y="6595"/>
                  </a:lnTo>
                  <a:lnTo>
                    <a:pt x="2456" y="6614"/>
                  </a:lnTo>
                  <a:lnTo>
                    <a:pt x="2462" y="6615"/>
                  </a:lnTo>
                  <a:lnTo>
                    <a:pt x="2467" y="6619"/>
                  </a:lnTo>
                  <a:lnTo>
                    <a:pt x="2462" y="6644"/>
                  </a:lnTo>
                  <a:lnTo>
                    <a:pt x="2458" y="6680"/>
                  </a:lnTo>
                  <a:lnTo>
                    <a:pt x="2458" y="6694"/>
                  </a:lnTo>
                  <a:lnTo>
                    <a:pt x="2460" y="6703"/>
                  </a:lnTo>
                  <a:lnTo>
                    <a:pt x="2473" y="6715"/>
                  </a:lnTo>
                  <a:lnTo>
                    <a:pt x="2480" y="6717"/>
                  </a:lnTo>
                  <a:lnTo>
                    <a:pt x="2486" y="6726"/>
                  </a:lnTo>
                  <a:lnTo>
                    <a:pt x="2491" y="6728"/>
                  </a:lnTo>
                  <a:lnTo>
                    <a:pt x="2500" y="6725"/>
                  </a:lnTo>
                  <a:lnTo>
                    <a:pt x="2507" y="6727"/>
                  </a:lnTo>
                  <a:lnTo>
                    <a:pt x="2519" y="6747"/>
                  </a:lnTo>
                  <a:lnTo>
                    <a:pt x="2534" y="6742"/>
                  </a:lnTo>
                  <a:lnTo>
                    <a:pt x="2549" y="6727"/>
                  </a:lnTo>
                  <a:lnTo>
                    <a:pt x="2558" y="6698"/>
                  </a:lnTo>
                  <a:lnTo>
                    <a:pt x="2560" y="6684"/>
                  </a:lnTo>
                  <a:lnTo>
                    <a:pt x="2562" y="6699"/>
                  </a:lnTo>
                  <a:lnTo>
                    <a:pt x="2562" y="6717"/>
                  </a:lnTo>
                  <a:lnTo>
                    <a:pt x="2569" y="6709"/>
                  </a:lnTo>
                  <a:lnTo>
                    <a:pt x="2573" y="6699"/>
                  </a:lnTo>
                  <a:lnTo>
                    <a:pt x="2587" y="6649"/>
                  </a:lnTo>
                  <a:lnTo>
                    <a:pt x="2592" y="6614"/>
                  </a:lnTo>
                  <a:lnTo>
                    <a:pt x="2590" y="6552"/>
                  </a:lnTo>
                  <a:lnTo>
                    <a:pt x="2589" y="6539"/>
                  </a:lnTo>
                  <a:lnTo>
                    <a:pt x="2578" y="6509"/>
                  </a:lnTo>
                  <a:lnTo>
                    <a:pt x="2573" y="6481"/>
                  </a:lnTo>
                  <a:lnTo>
                    <a:pt x="2558" y="6450"/>
                  </a:lnTo>
                  <a:lnTo>
                    <a:pt x="2533" y="6418"/>
                  </a:lnTo>
                  <a:lnTo>
                    <a:pt x="2517" y="6386"/>
                  </a:lnTo>
                  <a:lnTo>
                    <a:pt x="2500" y="6367"/>
                  </a:lnTo>
                  <a:lnTo>
                    <a:pt x="2485" y="6345"/>
                  </a:lnTo>
                  <a:lnTo>
                    <a:pt x="2474" y="6334"/>
                  </a:lnTo>
                  <a:lnTo>
                    <a:pt x="2464" y="6332"/>
                  </a:lnTo>
                  <a:lnTo>
                    <a:pt x="2455" y="6321"/>
                  </a:lnTo>
                  <a:lnTo>
                    <a:pt x="2453" y="6315"/>
                  </a:lnTo>
                  <a:lnTo>
                    <a:pt x="2442" y="6308"/>
                  </a:lnTo>
                  <a:lnTo>
                    <a:pt x="2415" y="6300"/>
                  </a:lnTo>
                  <a:lnTo>
                    <a:pt x="2406" y="6292"/>
                  </a:lnTo>
                  <a:lnTo>
                    <a:pt x="2390" y="6296"/>
                  </a:lnTo>
                  <a:lnTo>
                    <a:pt x="2368" y="6295"/>
                  </a:lnTo>
                  <a:lnTo>
                    <a:pt x="2351" y="6289"/>
                  </a:lnTo>
                  <a:lnTo>
                    <a:pt x="2341" y="6295"/>
                  </a:lnTo>
                  <a:lnTo>
                    <a:pt x="2331" y="6289"/>
                  </a:lnTo>
                  <a:lnTo>
                    <a:pt x="2313" y="6289"/>
                  </a:lnTo>
                  <a:lnTo>
                    <a:pt x="2304" y="6285"/>
                  </a:lnTo>
                  <a:lnTo>
                    <a:pt x="2294" y="6272"/>
                  </a:lnTo>
                  <a:lnTo>
                    <a:pt x="2284" y="6256"/>
                  </a:lnTo>
                  <a:lnTo>
                    <a:pt x="2280" y="6243"/>
                  </a:lnTo>
                  <a:lnTo>
                    <a:pt x="2274" y="6238"/>
                  </a:lnTo>
                  <a:lnTo>
                    <a:pt x="2270" y="6224"/>
                  </a:lnTo>
                  <a:lnTo>
                    <a:pt x="2263" y="6207"/>
                  </a:lnTo>
                  <a:lnTo>
                    <a:pt x="2260" y="6186"/>
                  </a:lnTo>
                  <a:lnTo>
                    <a:pt x="2252" y="6173"/>
                  </a:lnTo>
                  <a:lnTo>
                    <a:pt x="2248" y="6169"/>
                  </a:lnTo>
                  <a:lnTo>
                    <a:pt x="2241" y="6171"/>
                  </a:lnTo>
                  <a:lnTo>
                    <a:pt x="2238" y="6162"/>
                  </a:lnTo>
                  <a:lnTo>
                    <a:pt x="2233" y="6153"/>
                  </a:lnTo>
                  <a:lnTo>
                    <a:pt x="2216" y="6147"/>
                  </a:lnTo>
                  <a:lnTo>
                    <a:pt x="2209" y="6129"/>
                  </a:lnTo>
                  <a:lnTo>
                    <a:pt x="2200" y="6120"/>
                  </a:lnTo>
                  <a:lnTo>
                    <a:pt x="2186" y="6125"/>
                  </a:lnTo>
                  <a:lnTo>
                    <a:pt x="2176" y="6124"/>
                  </a:lnTo>
                  <a:lnTo>
                    <a:pt x="2163" y="6127"/>
                  </a:lnTo>
                  <a:lnTo>
                    <a:pt x="2160" y="6129"/>
                  </a:lnTo>
                  <a:lnTo>
                    <a:pt x="2147" y="6139"/>
                  </a:lnTo>
                  <a:lnTo>
                    <a:pt x="2144" y="6137"/>
                  </a:lnTo>
                  <a:lnTo>
                    <a:pt x="2142" y="6119"/>
                  </a:lnTo>
                  <a:lnTo>
                    <a:pt x="2128" y="6105"/>
                  </a:lnTo>
                  <a:lnTo>
                    <a:pt x="2124" y="6087"/>
                  </a:lnTo>
                  <a:lnTo>
                    <a:pt x="2112" y="6071"/>
                  </a:lnTo>
                  <a:lnTo>
                    <a:pt x="2109" y="6060"/>
                  </a:lnTo>
                  <a:lnTo>
                    <a:pt x="2127" y="6077"/>
                  </a:lnTo>
                  <a:lnTo>
                    <a:pt x="2136" y="6092"/>
                  </a:lnTo>
                  <a:lnTo>
                    <a:pt x="2138" y="6103"/>
                  </a:lnTo>
                  <a:lnTo>
                    <a:pt x="2147" y="6091"/>
                  </a:lnTo>
                  <a:lnTo>
                    <a:pt x="2154" y="6059"/>
                  </a:lnTo>
                  <a:lnTo>
                    <a:pt x="2158" y="6048"/>
                  </a:lnTo>
                  <a:lnTo>
                    <a:pt x="2154" y="6080"/>
                  </a:lnTo>
                  <a:lnTo>
                    <a:pt x="2159" y="6089"/>
                  </a:lnTo>
                  <a:lnTo>
                    <a:pt x="2168" y="6090"/>
                  </a:lnTo>
                  <a:lnTo>
                    <a:pt x="2172" y="6093"/>
                  </a:lnTo>
                  <a:lnTo>
                    <a:pt x="2174" y="6115"/>
                  </a:lnTo>
                  <a:lnTo>
                    <a:pt x="2190" y="6118"/>
                  </a:lnTo>
                  <a:lnTo>
                    <a:pt x="2201" y="6117"/>
                  </a:lnTo>
                  <a:lnTo>
                    <a:pt x="2205" y="6116"/>
                  </a:lnTo>
                  <a:lnTo>
                    <a:pt x="2210" y="6123"/>
                  </a:lnTo>
                  <a:lnTo>
                    <a:pt x="2219" y="6118"/>
                  </a:lnTo>
                  <a:lnTo>
                    <a:pt x="2224" y="6127"/>
                  </a:lnTo>
                  <a:lnTo>
                    <a:pt x="2226" y="6141"/>
                  </a:lnTo>
                  <a:lnTo>
                    <a:pt x="2245" y="6165"/>
                  </a:lnTo>
                  <a:lnTo>
                    <a:pt x="2253" y="6162"/>
                  </a:lnTo>
                  <a:lnTo>
                    <a:pt x="2258" y="6175"/>
                  </a:lnTo>
                  <a:lnTo>
                    <a:pt x="2266" y="6182"/>
                  </a:lnTo>
                  <a:lnTo>
                    <a:pt x="2265" y="6197"/>
                  </a:lnTo>
                  <a:lnTo>
                    <a:pt x="2267" y="6207"/>
                  </a:lnTo>
                  <a:lnTo>
                    <a:pt x="2278" y="6234"/>
                  </a:lnTo>
                  <a:lnTo>
                    <a:pt x="2291" y="6236"/>
                  </a:lnTo>
                  <a:lnTo>
                    <a:pt x="2294" y="6238"/>
                  </a:lnTo>
                  <a:lnTo>
                    <a:pt x="2299" y="6242"/>
                  </a:lnTo>
                  <a:lnTo>
                    <a:pt x="2314" y="6255"/>
                  </a:lnTo>
                  <a:lnTo>
                    <a:pt x="2344" y="6252"/>
                  </a:lnTo>
                  <a:lnTo>
                    <a:pt x="2353" y="6258"/>
                  </a:lnTo>
                  <a:lnTo>
                    <a:pt x="2379" y="6264"/>
                  </a:lnTo>
                  <a:lnTo>
                    <a:pt x="2389" y="6263"/>
                  </a:lnTo>
                  <a:lnTo>
                    <a:pt x="2402" y="6257"/>
                  </a:lnTo>
                  <a:lnTo>
                    <a:pt x="2418" y="6248"/>
                  </a:lnTo>
                  <a:lnTo>
                    <a:pt x="2425" y="6232"/>
                  </a:lnTo>
                  <a:lnTo>
                    <a:pt x="2428" y="6217"/>
                  </a:lnTo>
                  <a:lnTo>
                    <a:pt x="2431" y="6197"/>
                  </a:lnTo>
                  <a:lnTo>
                    <a:pt x="2441" y="6149"/>
                  </a:lnTo>
                  <a:cubicBezTo>
                    <a:pt x="2441" y="6144"/>
                    <a:pt x="2441" y="6138"/>
                    <a:pt x="2440" y="6133"/>
                  </a:cubicBezTo>
                  <a:lnTo>
                    <a:pt x="2442" y="6114"/>
                  </a:lnTo>
                  <a:lnTo>
                    <a:pt x="2448" y="6100"/>
                  </a:lnTo>
                  <a:lnTo>
                    <a:pt x="2451" y="6087"/>
                  </a:lnTo>
                  <a:lnTo>
                    <a:pt x="2443" y="6160"/>
                  </a:lnTo>
                  <a:lnTo>
                    <a:pt x="2435" y="6196"/>
                  </a:lnTo>
                  <a:lnTo>
                    <a:pt x="2435" y="6207"/>
                  </a:lnTo>
                  <a:lnTo>
                    <a:pt x="2429" y="6229"/>
                  </a:lnTo>
                  <a:lnTo>
                    <a:pt x="2428" y="6240"/>
                  </a:lnTo>
                  <a:lnTo>
                    <a:pt x="2429" y="6248"/>
                  </a:lnTo>
                  <a:lnTo>
                    <a:pt x="2435" y="6254"/>
                  </a:lnTo>
                  <a:lnTo>
                    <a:pt x="2451" y="6258"/>
                  </a:lnTo>
                  <a:lnTo>
                    <a:pt x="2471" y="6252"/>
                  </a:lnTo>
                  <a:lnTo>
                    <a:pt x="2501" y="6254"/>
                  </a:lnTo>
                  <a:lnTo>
                    <a:pt x="2516" y="6269"/>
                  </a:lnTo>
                  <a:lnTo>
                    <a:pt x="2523" y="6265"/>
                  </a:lnTo>
                  <a:lnTo>
                    <a:pt x="2529" y="6269"/>
                  </a:lnTo>
                  <a:lnTo>
                    <a:pt x="2535" y="6277"/>
                  </a:lnTo>
                  <a:lnTo>
                    <a:pt x="2537" y="6286"/>
                  </a:lnTo>
                  <a:lnTo>
                    <a:pt x="2542" y="6290"/>
                  </a:lnTo>
                  <a:lnTo>
                    <a:pt x="2546" y="6279"/>
                  </a:lnTo>
                  <a:lnTo>
                    <a:pt x="2555" y="6294"/>
                  </a:lnTo>
                  <a:lnTo>
                    <a:pt x="2569" y="6336"/>
                  </a:lnTo>
                  <a:cubicBezTo>
                    <a:pt x="2569" y="6338"/>
                    <a:pt x="2569" y="6341"/>
                    <a:pt x="2569" y="6343"/>
                  </a:cubicBezTo>
                  <a:lnTo>
                    <a:pt x="2572" y="6351"/>
                  </a:lnTo>
                  <a:lnTo>
                    <a:pt x="2585" y="6351"/>
                  </a:lnTo>
                  <a:lnTo>
                    <a:pt x="2601" y="6337"/>
                  </a:lnTo>
                  <a:lnTo>
                    <a:pt x="2648" y="6322"/>
                  </a:lnTo>
                  <a:lnTo>
                    <a:pt x="2659" y="6334"/>
                  </a:lnTo>
                  <a:lnTo>
                    <a:pt x="2670" y="6336"/>
                  </a:lnTo>
                  <a:lnTo>
                    <a:pt x="2672" y="6342"/>
                  </a:lnTo>
                  <a:lnTo>
                    <a:pt x="2678" y="6341"/>
                  </a:lnTo>
                  <a:lnTo>
                    <a:pt x="2681" y="6349"/>
                  </a:lnTo>
                  <a:lnTo>
                    <a:pt x="2680" y="6354"/>
                  </a:lnTo>
                  <a:lnTo>
                    <a:pt x="2683" y="6365"/>
                  </a:lnTo>
                  <a:lnTo>
                    <a:pt x="2682" y="6378"/>
                  </a:lnTo>
                  <a:lnTo>
                    <a:pt x="2695" y="6384"/>
                  </a:lnTo>
                  <a:lnTo>
                    <a:pt x="2694" y="6407"/>
                  </a:lnTo>
                  <a:lnTo>
                    <a:pt x="2709" y="6447"/>
                  </a:lnTo>
                  <a:lnTo>
                    <a:pt x="2707" y="6458"/>
                  </a:lnTo>
                  <a:lnTo>
                    <a:pt x="2711" y="6490"/>
                  </a:lnTo>
                  <a:lnTo>
                    <a:pt x="2720" y="6520"/>
                  </a:lnTo>
                  <a:lnTo>
                    <a:pt x="2722" y="6557"/>
                  </a:lnTo>
                  <a:lnTo>
                    <a:pt x="2729" y="6567"/>
                  </a:lnTo>
                  <a:lnTo>
                    <a:pt x="2733" y="6581"/>
                  </a:lnTo>
                  <a:lnTo>
                    <a:pt x="2734" y="6594"/>
                  </a:lnTo>
                  <a:lnTo>
                    <a:pt x="2732" y="6613"/>
                  </a:lnTo>
                  <a:lnTo>
                    <a:pt x="2737" y="6648"/>
                  </a:lnTo>
                  <a:lnTo>
                    <a:pt x="2745" y="6651"/>
                  </a:lnTo>
                  <a:cubicBezTo>
                    <a:pt x="2747" y="6657"/>
                    <a:pt x="2748" y="6663"/>
                    <a:pt x="2750" y="6669"/>
                  </a:cubicBezTo>
                  <a:lnTo>
                    <a:pt x="2753" y="6679"/>
                  </a:lnTo>
                  <a:cubicBezTo>
                    <a:pt x="2754" y="6683"/>
                    <a:pt x="2755" y="6687"/>
                    <a:pt x="2755" y="6691"/>
                  </a:cubicBezTo>
                  <a:lnTo>
                    <a:pt x="2757" y="6709"/>
                  </a:lnTo>
                  <a:lnTo>
                    <a:pt x="2761" y="6726"/>
                  </a:lnTo>
                  <a:lnTo>
                    <a:pt x="2761" y="6749"/>
                  </a:lnTo>
                  <a:lnTo>
                    <a:pt x="2766" y="6773"/>
                  </a:lnTo>
                  <a:lnTo>
                    <a:pt x="2764" y="6785"/>
                  </a:lnTo>
                  <a:lnTo>
                    <a:pt x="2757" y="6806"/>
                  </a:lnTo>
                  <a:lnTo>
                    <a:pt x="2779" y="6835"/>
                  </a:lnTo>
                  <a:lnTo>
                    <a:pt x="2780" y="6847"/>
                  </a:lnTo>
                  <a:lnTo>
                    <a:pt x="2788" y="6866"/>
                  </a:lnTo>
                  <a:lnTo>
                    <a:pt x="2797" y="6875"/>
                  </a:lnTo>
                  <a:lnTo>
                    <a:pt x="2798" y="6897"/>
                  </a:lnTo>
                  <a:lnTo>
                    <a:pt x="2805" y="6911"/>
                  </a:lnTo>
                  <a:lnTo>
                    <a:pt x="2815" y="6939"/>
                  </a:lnTo>
                  <a:lnTo>
                    <a:pt x="2817" y="6942"/>
                  </a:lnTo>
                  <a:lnTo>
                    <a:pt x="2829" y="6953"/>
                  </a:lnTo>
                  <a:lnTo>
                    <a:pt x="2842" y="6947"/>
                  </a:lnTo>
                  <a:lnTo>
                    <a:pt x="2856" y="6957"/>
                  </a:lnTo>
                  <a:lnTo>
                    <a:pt x="2883" y="6957"/>
                  </a:lnTo>
                  <a:lnTo>
                    <a:pt x="2902" y="6964"/>
                  </a:lnTo>
                  <a:lnTo>
                    <a:pt x="2916" y="6962"/>
                  </a:lnTo>
                  <a:lnTo>
                    <a:pt x="2961" y="6965"/>
                  </a:lnTo>
                  <a:lnTo>
                    <a:pt x="2970" y="6959"/>
                  </a:lnTo>
                  <a:lnTo>
                    <a:pt x="2972" y="6959"/>
                  </a:lnTo>
                  <a:lnTo>
                    <a:pt x="2979" y="6962"/>
                  </a:lnTo>
                  <a:lnTo>
                    <a:pt x="2983" y="6966"/>
                  </a:lnTo>
                  <a:lnTo>
                    <a:pt x="2987" y="6984"/>
                  </a:lnTo>
                  <a:lnTo>
                    <a:pt x="2994" y="6998"/>
                  </a:lnTo>
                  <a:lnTo>
                    <a:pt x="2998" y="7003"/>
                  </a:lnTo>
                  <a:lnTo>
                    <a:pt x="3012" y="7009"/>
                  </a:lnTo>
                  <a:lnTo>
                    <a:pt x="3018" y="7013"/>
                  </a:lnTo>
                  <a:lnTo>
                    <a:pt x="3033" y="7036"/>
                  </a:lnTo>
                  <a:lnTo>
                    <a:pt x="3040" y="7049"/>
                  </a:lnTo>
                  <a:lnTo>
                    <a:pt x="3043" y="7071"/>
                  </a:lnTo>
                  <a:lnTo>
                    <a:pt x="3045" y="7078"/>
                  </a:lnTo>
                  <a:lnTo>
                    <a:pt x="3048" y="7080"/>
                  </a:lnTo>
                  <a:lnTo>
                    <a:pt x="3088" y="7091"/>
                  </a:lnTo>
                  <a:lnTo>
                    <a:pt x="3111" y="7100"/>
                  </a:lnTo>
                  <a:lnTo>
                    <a:pt x="3135" y="7108"/>
                  </a:lnTo>
                  <a:lnTo>
                    <a:pt x="3171" y="7110"/>
                  </a:lnTo>
                  <a:lnTo>
                    <a:pt x="3178" y="7106"/>
                  </a:lnTo>
                  <a:lnTo>
                    <a:pt x="3183" y="7098"/>
                  </a:lnTo>
                  <a:lnTo>
                    <a:pt x="3184" y="7084"/>
                  </a:lnTo>
                  <a:lnTo>
                    <a:pt x="3186" y="7076"/>
                  </a:lnTo>
                  <a:lnTo>
                    <a:pt x="3187" y="7054"/>
                  </a:lnTo>
                  <a:lnTo>
                    <a:pt x="3189" y="7051"/>
                  </a:lnTo>
                  <a:lnTo>
                    <a:pt x="3190" y="7063"/>
                  </a:lnTo>
                  <a:lnTo>
                    <a:pt x="3194" y="7075"/>
                  </a:lnTo>
                  <a:lnTo>
                    <a:pt x="3199" y="7076"/>
                  </a:lnTo>
                  <a:lnTo>
                    <a:pt x="3204" y="7073"/>
                  </a:lnTo>
                  <a:lnTo>
                    <a:pt x="3208" y="7064"/>
                  </a:lnTo>
                  <a:lnTo>
                    <a:pt x="3208" y="7051"/>
                  </a:lnTo>
                  <a:lnTo>
                    <a:pt x="3204" y="7028"/>
                  </a:lnTo>
                  <a:lnTo>
                    <a:pt x="3197" y="7014"/>
                  </a:lnTo>
                  <a:lnTo>
                    <a:pt x="3195" y="7004"/>
                  </a:lnTo>
                  <a:lnTo>
                    <a:pt x="3200" y="7003"/>
                  </a:lnTo>
                  <a:cubicBezTo>
                    <a:pt x="3201" y="7007"/>
                    <a:pt x="3202" y="7011"/>
                    <a:pt x="3204" y="7014"/>
                  </a:cubicBezTo>
                  <a:lnTo>
                    <a:pt x="3221" y="7036"/>
                  </a:lnTo>
                  <a:lnTo>
                    <a:pt x="3225" y="7038"/>
                  </a:lnTo>
                  <a:lnTo>
                    <a:pt x="3228" y="7032"/>
                  </a:lnTo>
                  <a:lnTo>
                    <a:pt x="3233" y="7020"/>
                  </a:lnTo>
                  <a:lnTo>
                    <a:pt x="3244" y="7010"/>
                  </a:lnTo>
                  <a:lnTo>
                    <a:pt x="3251" y="7005"/>
                  </a:lnTo>
                  <a:lnTo>
                    <a:pt x="3264" y="6985"/>
                  </a:lnTo>
                  <a:lnTo>
                    <a:pt x="3282" y="6976"/>
                  </a:lnTo>
                  <a:lnTo>
                    <a:pt x="3292" y="6967"/>
                  </a:lnTo>
                  <a:lnTo>
                    <a:pt x="3296" y="6960"/>
                  </a:lnTo>
                  <a:lnTo>
                    <a:pt x="3298" y="6952"/>
                  </a:lnTo>
                  <a:lnTo>
                    <a:pt x="3301" y="6949"/>
                  </a:lnTo>
                  <a:cubicBezTo>
                    <a:pt x="3303" y="6948"/>
                    <a:pt x="3304" y="6946"/>
                    <a:pt x="3305" y="6945"/>
                  </a:cubicBezTo>
                  <a:lnTo>
                    <a:pt x="3309" y="6935"/>
                  </a:lnTo>
                  <a:lnTo>
                    <a:pt x="3317" y="6920"/>
                  </a:lnTo>
                  <a:lnTo>
                    <a:pt x="3325" y="6893"/>
                  </a:lnTo>
                  <a:lnTo>
                    <a:pt x="3321" y="6877"/>
                  </a:lnTo>
                  <a:lnTo>
                    <a:pt x="3321" y="6867"/>
                  </a:lnTo>
                  <a:lnTo>
                    <a:pt x="3329" y="6847"/>
                  </a:lnTo>
                  <a:lnTo>
                    <a:pt x="3334" y="6840"/>
                  </a:lnTo>
                  <a:lnTo>
                    <a:pt x="3332" y="6835"/>
                  </a:lnTo>
                  <a:lnTo>
                    <a:pt x="3325" y="6821"/>
                  </a:lnTo>
                  <a:lnTo>
                    <a:pt x="3318" y="6811"/>
                  </a:lnTo>
                  <a:lnTo>
                    <a:pt x="3305" y="6804"/>
                  </a:lnTo>
                  <a:lnTo>
                    <a:pt x="3280" y="6804"/>
                  </a:lnTo>
                  <a:lnTo>
                    <a:pt x="3269" y="6802"/>
                  </a:lnTo>
                  <a:lnTo>
                    <a:pt x="3279" y="6785"/>
                  </a:lnTo>
                  <a:lnTo>
                    <a:pt x="3280" y="6780"/>
                  </a:lnTo>
                  <a:lnTo>
                    <a:pt x="3279" y="6769"/>
                  </a:lnTo>
                  <a:lnTo>
                    <a:pt x="3280" y="6767"/>
                  </a:lnTo>
                  <a:lnTo>
                    <a:pt x="3284" y="6767"/>
                  </a:lnTo>
                  <a:lnTo>
                    <a:pt x="3302" y="6779"/>
                  </a:lnTo>
                  <a:lnTo>
                    <a:pt x="3310" y="6781"/>
                  </a:lnTo>
                  <a:lnTo>
                    <a:pt x="3315" y="6779"/>
                  </a:lnTo>
                  <a:lnTo>
                    <a:pt x="3321" y="6771"/>
                  </a:lnTo>
                  <a:lnTo>
                    <a:pt x="3328" y="6757"/>
                  </a:lnTo>
                  <a:lnTo>
                    <a:pt x="3350" y="6709"/>
                  </a:lnTo>
                  <a:lnTo>
                    <a:pt x="3348" y="6688"/>
                  </a:lnTo>
                  <a:lnTo>
                    <a:pt x="3334" y="6634"/>
                  </a:lnTo>
                  <a:lnTo>
                    <a:pt x="3328" y="6627"/>
                  </a:lnTo>
                  <a:lnTo>
                    <a:pt x="3323" y="6627"/>
                  </a:lnTo>
                  <a:lnTo>
                    <a:pt x="3321" y="6628"/>
                  </a:lnTo>
                  <a:lnTo>
                    <a:pt x="3317" y="6637"/>
                  </a:lnTo>
                  <a:lnTo>
                    <a:pt x="3323" y="6647"/>
                  </a:lnTo>
                  <a:lnTo>
                    <a:pt x="3326" y="6657"/>
                  </a:lnTo>
                  <a:lnTo>
                    <a:pt x="3327" y="6672"/>
                  </a:lnTo>
                  <a:lnTo>
                    <a:pt x="3326" y="6672"/>
                  </a:lnTo>
                  <a:lnTo>
                    <a:pt x="3321" y="6660"/>
                  </a:lnTo>
                  <a:lnTo>
                    <a:pt x="3308" y="6643"/>
                  </a:lnTo>
                  <a:lnTo>
                    <a:pt x="3290" y="6624"/>
                  </a:lnTo>
                  <a:lnTo>
                    <a:pt x="3269" y="6613"/>
                  </a:lnTo>
                  <a:lnTo>
                    <a:pt x="3247" y="6611"/>
                  </a:lnTo>
                  <a:lnTo>
                    <a:pt x="3230" y="6606"/>
                  </a:lnTo>
                  <a:lnTo>
                    <a:pt x="3216" y="6599"/>
                  </a:lnTo>
                  <a:lnTo>
                    <a:pt x="3208" y="6592"/>
                  </a:lnTo>
                  <a:lnTo>
                    <a:pt x="3199" y="6578"/>
                  </a:lnTo>
                  <a:lnTo>
                    <a:pt x="3194" y="6577"/>
                  </a:lnTo>
                  <a:lnTo>
                    <a:pt x="3181" y="6577"/>
                  </a:lnTo>
                  <a:lnTo>
                    <a:pt x="3169" y="6574"/>
                  </a:lnTo>
                  <a:lnTo>
                    <a:pt x="3166" y="6573"/>
                  </a:lnTo>
                  <a:lnTo>
                    <a:pt x="3156" y="6562"/>
                  </a:lnTo>
                  <a:lnTo>
                    <a:pt x="3158" y="6560"/>
                  </a:lnTo>
                  <a:lnTo>
                    <a:pt x="3158" y="6558"/>
                  </a:lnTo>
                  <a:lnTo>
                    <a:pt x="3164" y="6561"/>
                  </a:lnTo>
                  <a:lnTo>
                    <a:pt x="3168" y="6560"/>
                  </a:lnTo>
                  <a:lnTo>
                    <a:pt x="3169" y="6553"/>
                  </a:lnTo>
                  <a:lnTo>
                    <a:pt x="3172" y="6551"/>
                  </a:lnTo>
                  <a:lnTo>
                    <a:pt x="3183" y="6555"/>
                  </a:lnTo>
                  <a:lnTo>
                    <a:pt x="3188" y="6556"/>
                  </a:lnTo>
                  <a:cubicBezTo>
                    <a:pt x="3189" y="6555"/>
                    <a:pt x="3190" y="6554"/>
                    <a:pt x="3190" y="6553"/>
                  </a:cubicBezTo>
                  <a:lnTo>
                    <a:pt x="3193" y="6546"/>
                  </a:lnTo>
                  <a:lnTo>
                    <a:pt x="3197" y="6518"/>
                  </a:lnTo>
                  <a:lnTo>
                    <a:pt x="3202" y="6510"/>
                  </a:lnTo>
                  <a:lnTo>
                    <a:pt x="3200" y="6528"/>
                  </a:lnTo>
                  <a:lnTo>
                    <a:pt x="3201" y="6539"/>
                  </a:lnTo>
                  <a:lnTo>
                    <a:pt x="3204" y="6540"/>
                  </a:lnTo>
                  <a:lnTo>
                    <a:pt x="3207" y="6539"/>
                  </a:lnTo>
                  <a:lnTo>
                    <a:pt x="3215" y="6532"/>
                  </a:lnTo>
                  <a:lnTo>
                    <a:pt x="3221" y="6531"/>
                  </a:lnTo>
                  <a:lnTo>
                    <a:pt x="3225" y="6532"/>
                  </a:lnTo>
                  <a:lnTo>
                    <a:pt x="3234" y="6538"/>
                  </a:lnTo>
                  <a:lnTo>
                    <a:pt x="3239" y="6540"/>
                  </a:lnTo>
                  <a:lnTo>
                    <a:pt x="3242" y="6544"/>
                  </a:lnTo>
                  <a:lnTo>
                    <a:pt x="3243" y="6555"/>
                  </a:lnTo>
                  <a:lnTo>
                    <a:pt x="3248" y="6568"/>
                  </a:lnTo>
                  <a:lnTo>
                    <a:pt x="3268" y="6582"/>
                  </a:lnTo>
                  <a:lnTo>
                    <a:pt x="3277" y="6592"/>
                  </a:lnTo>
                  <a:lnTo>
                    <a:pt x="3279" y="6594"/>
                  </a:lnTo>
                  <a:lnTo>
                    <a:pt x="3284" y="6592"/>
                  </a:lnTo>
                  <a:lnTo>
                    <a:pt x="3289" y="6594"/>
                  </a:lnTo>
                  <a:lnTo>
                    <a:pt x="3292" y="6600"/>
                  </a:lnTo>
                  <a:lnTo>
                    <a:pt x="3296" y="6611"/>
                  </a:lnTo>
                  <a:lnTo>
                    <a:pt x="3299" y="6617"/>
                  </a:lnTo>
                  <a:lnTo>
                    <a:pt x="3308" y="6618"/>
                  </a:lnTo>
                  <a:lnTo>
                    <a:pt x="3327" y="6613"/>
                  </a:lnTo>
                  <a:lnTo>
                    <a:pt x="3332" y="6616"/>
                  </a:lnTo>
                  <a:lnTo>
                    <a:pt x="3341" y="6624"/>
                  </a:lnTo>
                  <a:lnTo>
                    <a:pt x="3347" y="6625"/>
                  </a:lnTo>
                  <a:lnTo>
                    <a:pt x="3351" y="6623"/>
                  </a:lnTo>
                  <a:lnTo>
                    <a:pt x="3363" y="6641"/>
                  </a:lnTo>
                  <a:lnTo>
                    <a:pt x="3369" y="6657"/>
                  </a:lnTo>
                  <a:lnTo>
                    <a:pt x="3380" y="6662"/>
                  </a:lnTo>
                  <a:lnTo>
                    <a:pt x="3392" y="6659"/>
                  </a:lnTo>
                  <a:lnTo>
                    <a:pt x="3401" y="6660"/>
                  </a:lnTo>
                  <a:cubicBezTo>
                    <a:pt x="3402" y="6659"/>
                    <a:pt x="3403" y="6658"/>
                    <a:pt x="3403" y="6657"/>
                  </a:cubicBezTo>
                  <a:lnTo>
                    <a:pt x="3407" y="6644"/>
                  </a:lnTo>
                  <a:lnTo>
                    <a:pt x="3404" y="6631"/>
                  </a:lnTo>
                  <a:lnTo>
                    <a:pt x="3403" y="6619"/>
                  </a:lnTo>
                  <a:lnTo>
                    <a:pt x="3406" y="6605"/>
                  </a:lnTo>
                  <a:lnTo>
                    <a:pt x="3410" y="6590"/>
                  </a:lnTo>
                  <a:lnTo>
                    <a:pt x="3421" y="6574"/>
                  </a:lnTo>
                  <a:lnTo>
                    <a:pt x="3419" y="6565"/>
                  </a:lnTo>
                  <a:lnTo>
                    <a:pt x="3414" y="6555"/>
                  </a:lnTo>
                  <a:lnTo>
                    <a:pt x="3406" y="6559"/>
                  </a:lnTo>
                  <a:lnTo>
                    <a:pt x="3396" y="6549"/>
                  </a:lnTo>
                  <a:lnTo>
                    <a:pt x="3394" y="6540"/>
                  </a:lnTo>
                  <a:lnTo>
                    <a:pt x="3392" y="6509"/>
                  </a:lnTo>
                  <a:lnTo>
                    <a:pt x="3404" y="6486"/>
                  </a:lnTo>
                  <a:lnTo>
                    <a:pt x="3415" y="6467"/>
                  </a:lnTo>
                  <a:lnTo>
                    <a:pt x="3426" y="6452"/>
                  </a:lnTo>
                  <a:lnTo>
                    <a:pt x="3427" y="6441"/>
                  </a:lnTo>
                  <a:lnTo>
                    <a:pt x="3425" y="6424"/>
                  </a:lnTo>
                  <a:lnTo>
                    <a:pt x="3417" y="6424"/>
                  </a:lnTo>
                  <a:lnTo>
                    <a:pt x="3406" y="6427"/>
                  </a:lnTo>
                  <a:lnTo>
                    <a:pt x="3401" y="6427"/>
                  </a:lnTo>
                  <a:lnTo>
                    <a:pt x="3371" y="6420"/>
                  </a:lnTo>
                  <a:lnTo>
                    <a:pt x="3360" y="6421"/>
                  </a:lnTo>
                  <a:lnTo>
                    <a:pt x="3367" y="6417"/>
                  </a:lnTo>
                  <a:lnTo>
                    <a:pt x="3378" y="6414"/>
                  </a:lnTo>
                  <a:lnTo>
                    <a:pt x="3410" y="6413"/>
                  </a:lnTo>
                  <a:lnTo>
                    <a:pt x="3417" y="6411"/>
                  </a:lnTo>
                  <a:lnTo>
                    <a:pt x="3417" y="6402"/>
                  </a:lnTo>
                  <a:lnTo>
                    <a:pt x="3412" y="6398"/>
                  </a:lnTo>
                  <a:lnTo>
                    <a:pt x="3412" y="6388"/>
                  </a:lnTo>
                  <a:lnTo>
                    <a:pt x="3421" y="6379"/>
                  </a:lnTo>
                  <a:lnTo>
                    <a:pt x="3425" y="6368"/>
                  </a:lnTo>
                  <a:lnTo>
                    <a:pt x="3420" y="6361"/>
                  </a:lnTo>
                  <a:lnTo>
                    <a:pt x="3414" y="6359"/>
                  </a:lnTo>
                  <a:lnTo>
                    <a:pt x="3407" y="6345"/>
                  </a:lnTo>
                  <a:lnTo>
                    <a:pt x="3403" y="6338"/>
                  </a:lnTo>
                  <a:lnTo>
                    <a:pt x="3395" y="6332"/>
                  </a:lnTo>
                  <a:lnTo>
                    <a:pt x="3374" y="6328"/>
                  </a:lnTo>
                  <a:lnTo>
                    <a:pt x="3371" y="6324"/>
                  </a:lnTo>
                  <a:lnTo>
                    <a:pt x="3383" y="6324"/>
                  </a:lnTo>
                  <a:lnTo>
                    <a:pt x="3393" y="6322"/>
                  </a:lnTo>
                  <a:lnTo>
                    <a:pt x="3399" y="6318"/>
                  </a:lnTo>
                  <a:lnTo>
                    <a:pt x="3416" y="6310"/>
                  </a:lnTo>
                  <a:lnTo>
                    <a:pt x="3430" y="6312"/>
                  </a:lnTo>
                  <a:lnTo>
                    <a:pt x="3436" y="6310"/>
                  </a:lnTo>
                  <a:lnTo>
                    <a:pt x="3443" y="6291"/>
                  </a:lnTo>
                  <a:lnTo>
                    <a:pt x="3448" y="6281"/>
                  </a:lnTo>
                  <a:lnTo>
                    <a:pt x="3452" y="6272"/>
                  </a:lnTo>
                  <a:lnTo>
                    <a:pt x="3460" y="6269"/>
                  </a:lnTo>
                  <a:lnTo>
                    <a:pt x="3471" y="6262"/>
                  </a:lnTo>
                  <a:lnTo>
                    <a:pt x="3469" y="6256"/>
                  </a:lnTo>
                  <a:lnTo>
                    <a:pt x="3471" y="6248"/>
                  </a:lnTo>
                  <a:lnTo>
                    <a:pt x="3459" y="6250"/>
                  </a:lnTo>
                  <a:lnTo>
                    <a:pt x="3469" y="6237"/>
                  </a:lnTo>
                  <a:lnTo>
                    <a:pt x="3469" y="6232"/>
                  </a:lnTo>
                  <a:lnTo>
                    <a:pt x="3475" y="6216"/>
                  </a:lnTo>
                  <a:lnTo>
                    <a:pt x="3482" y="6209"/>
                  </a:lnTo>
                  <a:lnTo>
                    <a:pt x="3482" y="6200"/>
                  </a:lnTo>
                  <a:lnTo>
                    <a:pt x="3475" y="6200"/>
                  </a:lnTo>
                  <a:lnTo>
                    <a:pt x="3465" y="6197"/>
                  </a:lnTo>
                  <a:lnTo>
                    <a:pt x="3464" y="6188"/>
                  </a:lnTo>
                  <a:lnTo>
                    <a:pt x="3466" y="6183"/>
                  </a:lnTo>
                  <a:lnTo>
                    <a:pt x="3471" y="6177"/>
                  </a:lnTo>
                  <a:lnTo>
                    <a:pt x="3473" y="6170"/>
                  </a:lnTo>
                  <a:lnTo>
                    <a:pt x="3471" y="6153"/>
                  </a:lnTo>
                  <a:lnTo>
                    <a:pt x="3472" y="6142"/>
                  </a:lnTo>
                  <a:cubicBezTo>
                    <a:pt x="3473" y="6141"/>
                    <a:pt x="3474" y="6140"/>
                    <a:pt x="3475" y="6139"/>
                  </a:cubicBezTo>
                  <a:lnTo>
                    <a:pt x="3482" y="6149"/>
                  </a:lnTo>
                  <a:lnTo>
                    <a:pt x="3485" y="6143"/>
                  </a:lnTo>
                  <a:lnTo>
                    <a:pt x="3503" y="6124"/>
                  </a:lnTo>
                  <a:lnTo>
                    <a:pt x="3503" y="6118"/>
                  </a:lnTo>
                  <a:lnTo>
                    <a:pt x="3497" y="6108"/>
                  </a:lnTo>
                  <a:lnTo>
                    <a:pt x="3497" y="6092"/>
                  </a:lnTo>
                  <a:lnTo>
                    <a:pt x="3505" y="6086"/>
                  </a:lnTo>
                  <a:lnTo>
                    <a:pt x="3515" y="6099"/>
                  </a:lnTo>
                  <a:lnTo>
                    <a:pt x="3521" y="6102"/>
                  </a:lnTo>
                  <a:lnTo>
                    <a:pt x="3523" y="6091"/>
                  </a:lnTo>
                  <a:lnTo>
                    <a:pt x="3519" y="6075"/>
                  </a:lnTo>
                  <a:lnTo>
                    <a:pt x="3518" y="6050"/>
                  </a:lnTo>
                  <a:lnTo>
                    <a:pt x="3520" y="6042"/>
                  </a:lnTo>
                  <a:lnTo>
                    <a:pt x="3529" y="6044"/>
                  </a:lnTo>
                  <a:lnTo>
                    <a:pt x="3533" y="6056"/>
                  </a:lnTo>
                  <a:lnTo>
                    <a:pt x="3536" y="6056"/>
                  </a:lnTo>
                  <a:lnTo>
                    <a:pt x="3540" y="6044"/>
                  </a:lnTo>
                  <a:lnTo>
                    <a:pt x="3541" y="6039"/>
                  </a:lnTo>
                  <a:lnTo>
                    <a:pt x="3539" y="6027"/>
                  </a:lnTo>
                  <a:lnTo>
                    <a:pt x="3546" y="6007"/>
                  </a:lnTo>
                  <a:lnTo>
                    <a:pt x="3550" y="5976"/>
                  </a:lnTo>
                  <a:lnTo>
                    <a:pt x="3557" y="5960"/>
                  </a:lnTo>
                  <a:lnTo>
                    <a:pt x="3560" y="5961"/>
                  </a:lnTo>
                  <a:lnTo>
                    <a:pt x="3564" y="5966"/>
                  </a:lnTo>
                  <a:lnTo>
                    <a:pt x="3565" y="5973"/>
                  </a:lnTo>
                  <a:lnTo>
                    <a:pt x="3557" y="5971"/>
                  </a:lnTo>
                  <a:lnTo>
                    <a:pt x="3555" y="5974"/>
                  </a:lnTo>
                  <a:lnTo>
                    <a:pt x="3552" y="6008"/>
                  </a:lnTo>
                  <a:lnTo>
                    <a:pt x="3557" y="6058"/>
                  </a:lnTo>
                  <a:lnTo>
                    <a:pt x="3564" y="6069"/>
                  </a:lnTo>
                  <a:cubicBezTo>
                    <a:pt x="3569" y="6065"/>
                    <a:pt x="3573" y="6061"/>
                    <a:pt x="3577" y="6057"/>
                  </a:cubicBezTo>
                  <a:lnTo>
                    <a:pt x="3587" y="6046"/>
                  </a:lnTo>
                  <a:lnTo>
                    <a:pt x="3598" y="6042"/>
                  </a:lnTo>
                  <a:lnTo>
                    <a:pt x="3610" y="6032"/>
                  </a:lnTo>
                  <a:lnTo>
                    <a:pt x="3627" y="5988"/>
                  </a:lnTo>
                  <a:lnTo>
                    <a:pt x="3627" y="5979"/>
                  </a:lnTo>
                  <a:lnTo>
                    <a:pt x="3623" y="5974"/>
                  </a:lnTo>
                  <a:lnTo>
                    <a:pt x="3624" y="5967"/>
                  </a:lnTo>
                  <a:lnTo>
                    <a:pt x="3626" y="5956"/>
                  </a:lnTo>
                  <a:lnTo>
                    <a:pt x="3628" y="5952"/>
                  </a:lnTo>
                  <a:lnTo>
                    <a:pt x="3632" y="5951"/>
                  </a:lnTo>
                  <a:lnTo>
                    <a:pt x="3644" y="5947"/>
                  </a:lnTo>
                  <a:lnTo>
                    <a:pt x="3647" y="5948"/>
                  </a:lnTo>
                  <a:cubicBezTo>
                    <a:pt x="3648" y="5947"/>
                    <a:pt x="3649" y="5947"/>
                    <a:pt x="3649" y="5946"/>
                  </a:cubicBezTo>
                  <a:lnTo>
                    <a:pt x="3653" y="5935"/>
                  </a:lnTo>
                  <a:lnTo>
                    <a:pt x="3654" y="5918"/>
                  </a:lnTo>
                  <a:lnTo>
                    <a:pt x="3652" y="5909"/>
                  </a:lnTo>
                  <a:lnTo>
                    <a:pt x="3648" y="5902"/>
                  </a:lnTo>
                  <a:lnTo>
                    <a:pt x="3647" y="5893"/>
                  </a:lnTo>
                  <a:lnTo>
                    <a:pt x="3648" y="5887"/>
                  </a:lnTo>
                  <a:lnTo>
                    <a:pt x="3650" y="5880"/>
                  </a:lnTo>
                  <a:lnTo>
                    <a:pt x="3651" y="5891"/>
                  </a:lnTo>
                  <a:lnTo>
                    <a:pt x="3653" y="5894"/>
                  </a:lnTo>
                  <a:lnTo>
                    <a:pt x="3661" y="5896"/>
                  </a:lnTo>
                  <a:lnTo>
                    <a:pt x="3664" y="5902"/>
                  </a:lnTo>
                  <a:lnTo>
                    <a:pt x="3669" y="5906"/>
                  </a:lnTo>
                  <a:lnTo>
                    <a:pt x="3679" y="5910"/>
                  </a:lnTo>
                  <a:lnTo>
                    <a:pt x="3687" y="5906"/>
                  </a:lnTo>
                  <a:lnTo>
                    <a:pt x="3700" y="5889"/>
                  </a:lnTo>
                  <a:lnTo>
                    <a:pt x="3704" y="5888"/>
                  </a:lnTo>
                  <a:lnTo>
                    <a:pt x="3709" y="5890"/>
                  </a:lnTo>
                  <a:lnTo>
                    <a:pt x="3714" y="5886"/>
                  </a:lnTo>
                  <a:lnTo>
                    <a:pt x="3720" y="5875"/>
                  </a:lnTo>
                  <a:lnTo>
                    <a:pt x="3724" y="5856"/>
                  </a:lnTo>
                  <a:lnTo>
                    <a:pt x="3721" y="5850"/>
                  </a:lnTo>
                  <a:lnTo>
                    <a:pt x="3722" y="5840"/>
                  </a:lnTo>
                  <a:lnTo>
                    <a:pt x="3743" y="5804"/>
                  </a:lnTo>
                  <a:lnTo>
                    <a:pt x="3742" y="5795"/>
                  </a:lnTo>
                  <a:lnTo>
                    <a:pt x="3733" y="5780"/>
                  </a:lnTo>
                  <a:lnTo>
                    <a:pt x="3725" y="5770"/>
                  </a:lnTo>
                  <a:lnTo>
                    <a:pt x="3708" y="5761"/>
                  </a:lnTo>
                  <a:lnTo>
                    <a:pt x="3709" y="5756"/>
                  </a:lnTo>
                  <a:lnTo>
                    <a:pt x="3721" y="5757"/>
                  </a:lnTo>
                  <a:lnTo>
                    <a:pt x="3729" y="5760"/>
                  </a:lnTo>
                  <a:lnTo>
                    <a:pt x="3743" y="5772"/>
                  </a:lnTo>
                  <a:lnTo>
                    <a:pt x="3763" y="5769"/>
                  </a:lnTo>
                  <a:lnTo>
                    <a:pt x="3786" y="5758"/>
                  </a:lnTo>
                  <a:lnTo>
                    <a:pt x="3789" y="5754"/>
                  </a:lnTo>
                  <a:lnTo>
                    <a:pt x="3786" y="5744"/>
                  </a:lnTo>
                  <a:lnTo>
                    <a:pt x="3782" y="5738"/>
                  </a:lnTo>
                  <a:lnTo>
                    <a:pt x="3769" y="5725"/>
                  </a:lnTo>
                  <a:lnTo>
                    <a:pt x="3767" y="5721"/>
                  </a:lnTo>
                  <a:lnTo>
                    <a:pt x="3772" y="5719"/>
                  </a:lnTo>
                  <a:lnTo>
                    <a:pt x="3774" y="5715"/>
                  </a:lnTo>
                  <a:lnTo>
                    <a:pt x="3774" y="5709"/>
                  </a:lnTo>
                  <a:lnTo>
                    <a:pt x="3768" y="5705"/>
                  </a:lnTo>
                  <a:lnTo>
                    <a:pt x="3750" y="5703"/>
                  </a:lnTo>
                  <a:lnTo>
                    <a:pt x="3748" y="5697"/>
                  </a:lnTo>
                  <a:lnTo>
                    <a:pt x="3760" y="5698"/>
                  </a:lnTo>
                  <a:lnTo>
                    <a:pt x="3768" y="5696"/>
                  </a:lnTo>
                  <a:lnTo>
                    <a:pt x="3781" y="5702"/>
                  </a:lnTo>
                  <a:lnTo>
                    <a:pt x="3787" y="5709"/>
                  </a:lnTo>
                  <a:lnTo>
                    <a:pt x="3809" y="5713"/>
                  </a:lnTo>
                  <a:lnTo>
                    <a:pt x="3822" y="5697"/>
                  </a:lnTo>
                  <a:lnTo>
                    <a:pt x="3833" y="5680"/>
                  </a:lnTo>
                  <a:lnTo>
                    <a:pt x="3835" y="5674"/>
                  </a:lnTo>
                  <a:lnTo>
                    <a:pt x="3830" y="5666"/>
                  </a:lnTo>
                  <a:lnTo>
                    <a:pt x="3830" y="5657"/>
                  </a:lnTo>
                  <a:lnTo>
                    <a:pt x="3837" y="5656"/>
                  </a:lnTo>
                  <a:lnTo>
                    <a:pt x="3840" y="5655"/>
                  </a:lnTo>
                  <a:lnTo>
                    <a:pt x="3849" y="5641"/>
                  </a:lnTo>
                  <a:lnTo>
                    <a:pt x="3852" y="5637"/>
                  </a:lnTo>
                  <a:lnTo>
                    <a:pt x="3854" y="5636"/>
                  </a:lnTo>
                  <a:lnTo>
                    <a:pt x="3858" y="5640"/>
                  </a:lnTo>
                  <a:lnTo>
                    <a:pt x="3859" y="5636"/>
                  </a:lnTo>
                  <a:lnTo>
                    <a:pt x="3859" y="5628"/>
                  </a:lnTo>
                  <a:lnTo>
                    <a:pt x="3858" y="5623"/>
                  </a:lnTo>
                  <a:lnTo>
                    <a:pt x="3850" y="5613"/>
                  </a:lnTo>
                  <a:lnTo>
                    <a:pt x="3843" y="5598"/>
                  </a:lnTo>
                  <a:cubicBezTo>
                    <a:pt x="3843" y="5594"/>
                    <a:pt x="3842" y="5589"/>
                    <a:pt x="3842" y="5585"/>
                  </a:cubicBezTo>
                  <a:lnTo>
                    <a:pt x="3845" y="5580"/>
                  </a:lnTo>
                  <a:lnTo>
                    <a:pt x="3847" y="5583"/>
                  </a:lnTo>
                  <a:lnTo>
                    <a:pt x="3850" y="5596"/>
                  </a:lnTo>
                  <a:lnTo>
                    <a:pt x="3854" y="5603"/>
                  </a:lnTo>
                  <a:lnTo>
                    <a:pt x="3861" y="5610"/>
                  </a:lnTo>
                  <a:lnTo>
                    <a:pt x="3875" y="5608"/>
                  </a:lnTo>
                  <a:lnTo>
                    <a:pt x="3893" y="5583"/>
                  </a:lnTo>
                  <a:lnTo>
                    <a:pt x="3892" y="5574"/>
                  </a:lnTo>
                  <a:lnTo>
                    <a:pt x="3881" y="5572"/>
                  </a:lnTo>
                  <a:cubicBezTo>
                    <a:pt x="3881" y="5571"/>
                    <a:pt x="3881" y="5570"/>
                    <a:pt x="3881" y="5570"/>
                  </a:cubicBezTo>
                  <a:lnTo>
                    <a:pt x="3887" y="5567"/>
                  </a:lnTo>
                  <a:lnTo>
                    <a:pt x="3891" y="5562"/>
                  </a:lnTo>
                  <a:lnTo>
                    <a:pt x="3893" y="5545"/>
                  </a:lnTo>
                  <a:lnTo>
                    <a:pt x="3897" y="5540"/>
                  </a:lnTo>
                  <a:lnTo>
                    <a:pt x="3904" y="5545"/>
                  </a:lnTo>
                  <a:lnTo>
                    <a:pt x="3915" y="5546"/>
                  </a:lnTo>
                  <a:lnTo>
                    <a:pt x="3923" y="5532"/>
                  </a:lnTo>
                  <a:lnTo>
                    <a:pt x="3932" y="5516"/>
                  </a:lnTo>
                  <a:lnTo>
                    <a:pt x="3939" y="5507"/>
                  </a:lnTo>
                  <a:lnTo>
                    <a:pt x="3947" y="5500"/>
                  </a:lnTo>
                  <a:lnTo>
                    <a:pt x="3956" y="5486"/>
                  </a:lnTo>
                  <a:lnTo>
                    <a:pt x="3951" y="5482"/>
                  </a:lnTo>
                  <a:lnTo>
                    <a:pt x="3942" y="5482"/>
                  </a:lnTo>
                  <a:lnTo>
                    <a:pt x="3958" y="5474"/>
                  </a:lnTo>
                  <a:lnTo>
                    <a:pt x="3977" y="5459"/>
                  </a:lnTo>
                  <a:lnTo>
                    <a:pt x="3988" y="5441"/>
                  </a:lnTo>
                  <a:cubicBezTo>
                    <a:pt x="3988" y="5438"/>
                    <a:pt x="3987" y="5434"/>
                    <a:pt x="3986" y="5431"/>
                  </a:cubicBezTo>
                  <a:lnTo>
                    <a:pt x="3981" y="5421"/>
                  </a:lnTo>
                  <a:lnTo>
                    <a:pt x="3972" y="5412"/>
                  </a:lnTo>
                  <a:lnTo>
                    <a:pt x="3974" y="5408"/>
                  </a:lnTo>
                  <a:lnTo>
                    <a:pt x="3978" y="5410"/>
                  </a:lnTo>
                  <a:lnTo>
                    <a:pt x="3990" y="5418"/>
                  </a:lnTo>
                  <a:lnTo>
                    <a:pt x="4003" y="5418"/>
                  </a:lnTo>
                  <a:lnTo>
                    <a:pt x="4011" y="5410"/>
                  </a:lnTo>
                  <a:lnTo>
                    <a:pt x="4016" y="5400"/>
                  </a:lnTo>
                  <a:lnTo>
                    <a:pt x="4024" y="5377"/>
                  </a:lnTo>
                  <a:lnTo>
                    <a:pt x="4021" y="5369"/>
                  </a:lnTo>
                  <a:lnTo>
                    <a:pt x="4017" y="5369"/>
                  </a:lnTo>
                  <a:lnTo>
                    <a:pt x="4013" y="5368"/>
                  </a:lnTo>
                  <a:lnTo>
                    <a:pt x="4008" y="5368"/>
                  </a:lnTo>
                  <a:lnTo>
                    <a:pt x="3977" y="5378"/>
                  </a:lnTo>
                  <a:lnTo>
                    <a:pt x="3966" y="5384"/>
                  </a:lnTo>
                  <a:lnTo>
                    <a:pt x="3952" y="5388"/>
                  </a:lnTo>
                  <a:lnTo>
                    <a:pt x="3946" y="5392"/>
                  </a:lnTo>
                  <a:lnTo>
                    <a:pt x="3941" y="5398"/>
                  </a:lnTo>
                  <a:lnTo>
                    <a:pt x="3937" y="5404"/>
                  </a:lnTo>
                  <a:lnTo>
                    <a:pt x="3934" y="5414"/>
                  </a:lnTo>
                  <a:lnTo>
                    <a:pt x="3931" y="5414"/>
                  </a:lnTo>
                  <a:lnTo>
                    <a:pt x="3937" y="5396"/>
                  </a:lnTo>
                  <a:lnTo>
                    <a:pt x="3937" y="5388"/>
                  </a:lnTo>
                  <a:lnTo>
                    <a:pt x="3935" y="5384"/>
                  </a:lnTo>
                  <a:lnTo>
                    <a:pt x="3933" y="5381"/>
                  </a:lnTo>
                  <a:lnTo>
                    <a:pt x="3929" y="5381"/>
                  </a:lnTo>
                  <a:lnTo>
                    <a:pt x="3916" y="5387"/>
                  </a:lnTo>
                  <a:lnTo>
                    <a:pt x="3910" y="5391"/>
                  </a:lnTo>
                  <a:lnTo>
                    <a:pt x="3905" y="5396"/>
                  </a:lnTo>
                  <a:lnTo>
                    <a:pt x="3895" y="5410"/>
                  </a:lnTo>
                  <a:lnTo>
                    <a:pt x="3891" y="5417"/>
                  </a:lnTo>
                  <a:lnTo>
                    <a:pt x="3890" y="5426"/>
                  </a:lnTo>
                  <a:lnTo>
                    <a:pt x="3886" y="5437"/>
                  </a:lnTo>
                  <a:lnTo>
                    <a:pt x="3880" y="5451"/>
                  </a:lnTo>
                  <a:lnTo>
                    <a:pt x="3877" y="5456"/>
                  </a:lnTo>
                  <a:lnTo>
                    <a:pt x="3875" y="5455"/>
                  </a:lnTo>
                  <a:lnTo>
                    <a:pt x="3885" y="5429"/>
                  </a:lnTo>
                  <a:lnTo>
                    <a:pt x="3886" y="5421"/>
                  </a:lnTo>
                  <a:lnTo>
                    <a:pt x="3883" y="5412"/>
                  </a:lnTo>
                  <a:lnTo>
                    <a:pt x="3880" y="5413"/>
                  </a:lnTo>
                  <a:lnTo>
                    <a:pt x="3864" y="5433"/>
                  </a:lnTo>
                  <a:lnTo>
                    <a:pt x="3861" y="5434"/>
                  </a:lnTo>
                  <a:lnTo>
                    <a:pt x="3865" y="5422"/>
                  </a:lnTo>
                  <a:lnTo>
                    <a:pt x="3860" y="5423"/>
                  </a:lnTo>
                  <a:lnTo>
                    <a:pt x="3849" y="5429"/>
                  </a:lnTo>
                  <a:lnTo>
                    <a:pt x="3844" y="5429"/>
                  </a:lnTo>
                  <a:lnTo>
                    <a:pt x="3845" y="5423"/>
                  </a:lnTo>
                  <a:lnTo>
                    <a:pt x="3845" y="5421"/>
                  </a:lnTo>
                  <a:lnTo>
                    <a:pt x="3843" y="5422"/>
                  </a:lnTo>
                  <a:lnTo>
                    <a:pt x="3834" y="5431"/>
                  </a:lnTo>
                  <a:lnTo>
                    <a:pt x="3831" y="5436"/>
                  </a:lnTo>
                  <a:lnTo>
                    <a:pt x="3829" y="5441"/>
                  </a:lnTo>
                  <a:lnTo>
                    <a:pt x="3827" y="5452"/>
                  </a:lnTo>
                  <a:lnTo>
                    <a:pt x="3824" y="5464"/>
                  </a:lnTo>
                  <a:lnTo>
                    <a:pt x="3821" y="5466"/>
                  </a:lnTo>
                  <a:lnTo>
                    <a:pt x="3819" y="5456"/>
                  </a:lnTo>
                  <a:lnTo>
                    <a:pt x="3815" y="5457"/>
                  </a:lnTo>
                  <a:lnTo>
                    <a:pt x="3816" y="5442"/>
                  </a:lnTo>
                  <a:lnTo>
                    <a:pt x="3815" y="5441"/>
                  </a:lnTo>
                  <a:lnTo>
                    <a:pt x="3812" y="5443"/>
                  </a:lnTo>
                  <a:lnTo>
                    <a:pt x="3807" y="5449"/>
                  </a:lnTo>
                  <a:lnTo>
                    <a:pt x="3808" y="5440"/>
                  </a:lnTo>
                  <a:lnTo>
                    <a:pt x="3806" y="5437"/>
                  </a:lnTo>
                  <a:lnTo>
                    <a:pt x="3797" y="5437"/>
                  </a:lnTo>
                  <a:cubicBezTo>
                    <a:pt x="3796" y="5437"/>
                    <a:pt x="3794" y="5438"/>
                    <a:pt x="3793" y="5439"/>
                  </a:cubicBezTo>
                  <a:lnTo>
                    <a:pt x="3790" y="5449"/>
                  </a:lnTo>
                  <a:lnTo>
                    <a:pt x="3787" y="5449"/>
                  </a:lnTo>
                  <a:lnTo>
                    <a:pt x="3784" y="5441"/>
                  </a:lnTo>
                  <a:lnTo>
                    <a:pt x="3781" y="5437"/>
                  </a:lnTo>
                  <a:lnTo>
                    <a:pt x="3776" y="5440"/>
                  </a:lnTo>
                  <a:lnTo>
                    <a:pt x="3769" y="5448"/>
                  </a:lnTo>
                  <a:lnTo>
                    <a:pt x="3758" y="5464"/>
                  </a:lnTo>
                  <a:lnTo>
                    <a:pt x="3752" y="5470"/>
                  </a:lnTo>
                  <a:lnTo>
                    <a:pt x="3747" y="5474"/>
                  </a:lnTo>
                  <a:lnTo>
                    <a:pt x="3741" y="5478"/>
                  </a:lnTo>
                  <a:lnTo>
                    <a:pt x="3725" y="5483"/>
                  </a:lnTo>
                  <a:cubicBezTo>
                    <a:pt x="3725" y="5483"/>
                    <a:pt x="3726" y="5482"/>
                    <a:pt x="3725" y="5482"/>
                  </a:cubicBezTo>
                  <a:lnTo>
                    <a:pt x="3745" y="5466"/>
                  </a:lnTo>
                  <a:lnTo>
                    <a:pt x="3750" y="5461"/>
                  </a:lnTo>
                  <a:lnTo>
                    <a:pt x="3757" y="5451"/>
                  </a:lnTo>
                  <a:lnTo>
                    <a:pt x="3766" y="5437"/>
                  </a:lnTo>
                  <a:lnTo>
                    <a:pt x="3772" y="5427"/>
                  </a:lnTo>
                  <a:lnTo>
                    <a:pt x="3774" y="5419"/>
                  </a:lnTo>
                  <a:lnTo>
                    <a:pt x="3773" y="5414"/>
                  </a:lnTo>
                  <a:lnTo>
                    <a:pt x="3763" y="5411"/>
                  </a:lnTo>
                  <a:lnTo>
                    <a:pt x="3758" y="5412"/>
                  </a:lnTo>
                  <a:lnTo>
                    <a:pt x="3748" y="5415"/>
                  </a:lnTo>
                  <a:lnTo>
                    <a:pt x="3735" y="5421"/>
                  </a:lnTo>
                  <a:lnTo>
                    <a:pt x="3725" y="5417"/>
                  </a:lnTo>
                  <a:lnTo>
                    <a:pt x="3720" y="5406"/>
                  </a:lnTo>
                  <a:lnTo>
                    <a:pt x="3714" y="5398"/>
                  </a:lnTo>
                  <a:lnTo>
                    <a:pt x="3704" y="5394"/>
                  </a:lnTo>
                  <a:lnTo>
                    <a:pt x="3691" y="5384"/>
                  </a:lnTo>
                  <a:lnTo>
                    <a:pt x="3677" y="5377"/>
                  </a:lnTo>
                  <a:lnTo>
                    <a:pt x="3673" y="5377"/>
                  </a:lnTo>
                  <a:lnTo>
                    <a:pt x="3666" y="5381"/>
                  </a:lnTo>
                  <a:lnTo>
                    <a:pt x="3657" y="5386"/>
                  </a:lnTo>
                  <a:lnTo>
                    <a:pt x="3645" y="5392"/>
                  </a:lnTo>
                  <a:lnTo>
                    <a:pt x="3647" y="5388"/>
                  </a:lnTo>
                  <a:lnTo>
                    <a:pt x="3661" y="5379"/>
                  </a:lnTo>
                  <a:lnTo>
                    <a:pt x="3666" y="5375"/>
                  </a:lnTo>
                  <a:lnTo>
                    <a:pt x="3681" y="5363"/>
                  </a:lnTo>
                  <a:lnTo>
                    <a:pt x="3700" y="5344"/>
                  </a:lnTo>
                  <a:lnTo>
                    <a:pt x="3703" y="5340"/>
                  </a:lnTo>
                  <a:lnTo>
                    <a:pt x="3697" y="5341"/>
                  </a:lnTo>
                  <a:lnTo>
                    <a:pt x="3689" y="5345"/>
                  </a:lnTo>
                  <a:lnTo>
                    <a:pt x="3683" y="5346"/>
                  </a:lnTo>
                  <a:lnTo>
                    <a:pt x="3665" y="5346"/>
                  </a:lnTo>
                  <a:lnTo>
                    <a:pt x="3663" y="5343"/>
                  </a:lnTo>
                  <a:lnTo>
                    <a:pt x="3682" y="5342"/>
                  </a:lnTo>
                  <a:lnTo>
                    <a:pt x="3686" y="5341"/>
                  </a:lnTo>
                  <a:cubicBezTo>
                    <a:pt x="3688" y="5340"/>
                    <a:pt x="3690" y="5339"/>
                    <a:pt x="3691" y="5338"/>
                  </a:cubicBezTo>
                  <a:lnTo>
                    <a:pt x="3709" y="5316"/>
                  </a:lnTo>
                  <a:lnTo>
                    <a:pt x="3713" y="5310"/>
                  </a:lnTo>
                  <a:lnTo>
                    <a:pt x="3710" y="5304"/>
                  </a:lnTo>
                  <a:lnTo>
                    <a:pt x="3699" y="5306"/>
                  </a:lnTo>
                  <a:lnTo>
                    <a:pt x="3666" y="5320"/>
                  </a:lnTo>
                  <a:lnTo>
                    <a:pt x="3653" y="5324"/>
                  </a:lnTo>
                  <a:lnTo>
                    <a:pt x="3647" y="5324"/>
                  </a:lnTo>
                  <a:lnTo>
                    <a:pt x="3641" y="5320"/>
                  </a:lnTo>
                  <a:lnTo>
                    <a:pt x="3634" y="5301"/>
                  </a:lnTo>
                  <a:lnTo>
                    <a:pt x="3621" y="5286"/>
                  </a:lnTo>
                  <a:lnTo>
                    <a:pt x="3625" y="5284"/>
                  </a:lnTo>
                  <a:lnTo>
                    <a:pt x="3632" y="5287"/>
                  </a:lnTo>
                  <a:lnTo>
                    <a:pt x="3637" y="5294"/>
                  </a:lnTo>
                  <a:lnTo>
                    <a:pt x="3644" y="5309"/>
                  </a:lnTo>
                  <a:lnTo>
                    <a:pt x="3650" y="5316"/>
                  </a:lnTo>
                  <a:lnTo>
                    <a:pt x="3663" y="5316"/>
                  </a:lnTo>
                  <a:lnTo>
                    <a:pt x="3673" y="5313"/>
                  </a:lnTo>
                  <a:lnTo>
                    <a:pt x="3698" y="5301"/>
                  </a:lnTo>
                  <a:lnTo>
                    <a:pt x="3710" y="5293"/>
                  </a:lnTo>
                  <a:lnTo>
                    <a:pt x="3716" y="5288"/>
                  </a:lnTo>
                  <a:lnTo>
                    <a:pt x="3720" y="5283"/>
                  </a:lnTo>
                  <a:lnTo>
                    <a:pt x="3725" y="5273"/>
                  </a:lnTo>
                  <a:lnTo>
                    <a:pt x="3747" y="5253"/>
                  </a:lnTo>
                  <a:lnTo>
                    <a:pt x="3752" y="5246"/>
                  </a:lnTo>
                  <a:lnTo>
                    <a:pt x="3757" y="5237"/>
                  </a:lnTo>
                  <a:lnTo>
                    <a:pt x="3763" y="5225"/>
                  </a:lnTo>
                  <a:lnTo>
                    <a:pt x="3766" y="5216"/>
                  </a:lnTo>
                  <a:lnTo>
                    <a:pt x="3768" y="5210"/>
                  </a:lnTo>
                  <a:lnTo>
                    <a:pt x="3764" y="5191"/>
                  </a:lnTo>
                  <a:lnTo>
                    <a:pt x="3765" y="5180"/>
                  </a:lnTo>
                  <a:lnTo>
                    <a:pt x="3763" y="5172"/>
                  </a:lnTo>
                  <a:lnTo>
                    <a:pt x="3761" y="5165"/>
                  </a:lnTo>
                  <a:lnTo>
                    <a:pt x="3756" y="5159"/>
                  </a:lnTo>
                  <a:lnTo>
                    <a:pt x="3737" y="5149"/>
                  </a:lnTo>
                  <a:lnTo>
                    <a:pt x="3730" y="5142"/>
                  </a:lnTo>
                  <a:lnTo>
                    <a:pt x="3731" y="5133"/>
                  </a:lnTo>
                  <a:lnTo>
                    <a:pt x="3737" y="5116"/>
                  </a:lnTo>
                  <a:lnTo>
                    <a:pt x="3739" y="5104"/>
                  </a:lnTo>
                  <a:lnTo>
                    <a:pt x="3743" y="5101"/>
                  </a:lnTo>
                  <a:lnTo>
                    <a:pt x="3748" y="5113"/>
                  </a:lnTo>
                  <a:lnTo>
                    <a:pt x="3754" y="5118"/>
                  </a:lnTo>
                  <a:lnTo>
                    <a:pt x="3757" y="5118"/>
                  </a:lnTo>
                  <a:lnTo>
                    <a:pt x="3761" y="5116"/>
                  </a:lnTo>
                  <a:cubicBezTo>
                    <a:pt x="3763" y="5116"/>
                    <a:pt x="3764" y="5115"/>
                    <a:pt x="3765" y="5114"/>
                  </a:cubicBezTo>
                  <a:lnTo>
                    <a:pt x="3767" y="5113"/>
                  </a:lnTo>
                  <a:lnTo>
                    <a:pt x="3769" y="5115"/>
                  </a:lnTo>
                  <a:lnTo>
                    <a:pt x="3767" y="5119"/>
                  </a:lnTo>
                  <a:lnTo>
                    <a:pt x="3751" y="5137"/>
                  </a:lnTo>
                  <a:lnTo>
                    <a:pt x="3750" y="5140"/>
                  </a:lnTo>
                  <a:lnTo>
                    <a:pt x="3751" y="5143"/>
                  </a:lnTo>
                  <a:lnTo>
                    <a:pt x="3757" y="5145"/>
                  </a:lnTo>
                  <a:lnTo>
                    <a:pt x="3765" y="5142"/>
                  </a:lnTo>
                  <a:lnTo>
                    <a:pt x="3777" y="5136"/>
                  </a:lnTo>
                  <a:lnTo>
                    <a:pt x="3784" y="5132"/>
                  </a:lnTo>
                  <a:lnTo>
                    <a:pt x="3788" y="5133"/>
                  </a:lnTo>
                  <a:lnTo>
                    <a:pt x="3790" y="5132"/>
                  </a:lnTo>
                  <a:lnTo>
                    <a:pt x="3799" y="5121"/>
                  </a:lnTo>
                  <a:lnTo>
                    <a:pt x="3804" y="5119"/>
                  </a:lnTo>
                  <a:lnTo>
                    <a:pt x="3818" y="5117"/>
                  </a:lnTo>
                  <a:lnTo>
                    <a:pt x="3822" y="5115"/>
                  </a:lnTo>
                  <a:lnTo>
                    <a:pt x="3827" y="5107"/>
                  </a:lnTo>
                  <a:lnTo>
                    <a:pt x="3826" y="5083"/>
                  </a:lnTo>
                  <a:lnTo>
                    <a:pt x="3833" y="5076"/>
                  </a:lnTo>
                  <a:lnTo>
                    <a:pt x="3847" y="5067"/>
                  </a:lnTo>
                  <a:lnTo>
                    <a:pt x="3859" y="5062"/>
                  </a:lnTo>
                  <a:lnTo>
                    <a:pt x="3868" y="5061"/>
                  </a:lnTo>
                  <a:lnTo>
                    <a:pt x="3876" y="5058"/>
                  </a:lnTo>
                  <a:lnTo>
                    <a:pt x="3883" y="5052"/>
                  </a:lnTo>
                  <a:lnTo>
                    <a:pt x="3897" y="5038"/>
                  </a:lnTo>
                  <a:lnTo>
                    <a:pt x="3905" y="5030"/>
                  </a:lnTo>
                  <a:lnTo>
                    <a:pt x="3912" y="5020"/>
                  </a:lnTo>
                  <a:lnTo>
                    <a:pt x="3916" y="5011"/>
                  </a:lnTo>
                  <a:lnTo>
                    <a:pt x="3918" y="4966"/>
                  </a:lnTo>
                  <a:lnTo>
                    <a:pt x="3917" y="4955"/>
                  </a:lnTo>
                  <a:lnTo>
                    <a:pt x="3918" y="4941"/>
                  </a:lnTo>
                  <a:lnTo>
                    <a:pt x="3925" y="4935"/>
                  </a:lnTo>
                  <a:lnTo>
                    <a:pt x="3924" y="4947"/>
                  </a:lnTo>
                  <a:lnTo>
                    <a:pt x="3926" y="4991"/>
                  </a:lnTo>
                  <a:lnTo>
                    <a:pt x="3929" y="5003"/>
                  </a:lnTo>
                  <a:lnTo>
                    <a:pt x="3936" y="5009"/>
                  </a:lnTo>
                  <a:lnTo>
                    <a:pt x="3943" y="5007"/>
                  </a:lnTo>
                  <a:lnTo>
                    <a:pt x="3947" y="5005"/>
                  </a:lnTo>
                  <a:lnTo>
                    <a:pt x="3954" y="5000"/>
                  </a:lnTo>
                  <a:lnTo>
                    <a:pt x="3958" y="4997"/>
                  </a:lnTo>
                  <a:lnTo>
                    <a:pt x="3967" y="4984"/>
                  </a:lnTo>
                  <a:lnTo>
                    <a:pt x="3974" y="4977"/>
                  </a:lnTo>
                  <a:lnTo>
                    <a:pt x="3983" y="4970"/>
                  </a:lnTo>
                  <a:cubicBezTo>
                    <a:pt x="3985" y="4968"/>
                    <a:pt x="3988" y="4966"/>
                    <a:pt x="3991" y="4964"/>
                  </a:cubicBezTo>
                  <a:lnTo>
                    <a:pt x="3998" y="4960"/>
                  </a:lnTo>
                  <a:lnTo>
                    <a:pt x="4010" y="4954"/>
                  </a:lnTo>
                  <a:lnTo>
                    <a:pt x="4029" y="4948"/>
                  </a:lnTo>
                  <a:lnTo>
                    <a:pt x="4033" y="4948"/>
                  </a:lnTo>
                  <a:lnTo>
                    <a:pt x="4038" y="4948"/>
                  </a:lnTo>
                  <a:lnTo>
                    <a:pt x="4044" y="4951"/>
                  </a:lnTo>
                  <a:lnTo>
                    <a:pt x="4050" y="4952"/>
                  </a:lnTo>
                  <a:lnTo>
                    <a:pt x="4055" y="4951"/>
                  </a:lnTo>
                  <a:lnTo>
                    <a:pt x="4060" y="4948"/>
                  </a:lnTo>
                  <a:lnTo>
                    <a:pt x="4067" y="4942"/>
                  </a:lnTo>
                  <a:lnTo>
                    <a:pt x="4080" y="4929"/>
                  </a:lnTo>
                  <a:lnTo>
                    <a:pt x="4085" y="4923"/>
                  </a:lnTo>
                  <a:lnTo>
                    <a:pt x="4087" y="4917"/>
                  </a:lnTo>
                  <a:lnTo>
                    <a:pt x="4085" y="4913"/>
                  </a:lnTo>
                  <a:lnTo>
                    <a:pt x="4080" y="4914"/>
                  </a:lnTo>
                  <a:lnTo>
                    <a:pt x="4070" y="4918"/>
                  </a:lnTo>
                  <a:lnTo>
                    <a:pt x="4064" y="4920"/>
                  </a:lnTo>
                  <a:lnTo>
                    <a:pt x="4062" y="4914"/>
                  </a:lnTo>
                  <a:lnTo>
                    <a:pt x="4055" y="4909"/>
                  </a:lnTo>
                  <a:lnTo>
                    <a:pt x="4054" y="4904"/>
                  </a:lnTo>
                  <a:lnTo>
                    <a:pt x="4057" y="4893"/>
                  </a:lnTo>
                  <a:lnTo>
                    <a:pt x="4063" y="4885"/>
                  </a:lnTo>
                  <a:cubicBezTo>
                    <a:pt x="4067" y="4883"/>
                    <a:pt x="4069" y="4881"/>
                    <a:pt x="4072" y="4879"/>
                  </a:cubicBezTo>
                  <a:lnTo>
                    <a:pt x="4078" y="4873"/>
                  </a:lnTo>
                  <a:lnTo>
                    <a:pt x="4081" y="4869"/>
                  </a:lnTo>
                  <a:lnTo>
                    <a:pt x="4086" y="4859"/>
                  </a:lnTo>
                  <a:lnTo>
                    <a:pt x="4085" y="4851"/>
                  </a:lnTo>
                  <a:lnTo>
                    <a:pt x="4081" y="4841"/>
                  </a:lnTo>
                  <a:lnTo>
                    <a:pt x="4082" y="4826"/>
                  </a:lnTo>
                  <a:lnTo>
                    <a:pt x="4092" y="4794"/>
                  </a:lnTo>
                  <a:lnTo>
                    <a:pt x="4096" y="4780"/>
                  </a:lnTo>
                  <a:lnTo>
                    <a:pt x="4096" y="4766"/>
                  </a:lnTo>
                  <a:lnTo>
                    <a:pt x="4097" y="4760"/>
                  </a:lnTo>
                  <a:lnTo>
                    <a:pt x="4106" y="4744"/>
                  </a:lnTo>
                  <a:lnTo>
                    <a:pt x="4125" y="4717"/>
                  </a:lnTo>
                  <a:lnTo>
                    <a:pt x="4130" y="4715"/>
                  </a:lnTo>
                  <a:lnTo>
                    <a:pt x="4135" y="4719"/>
                  </a:lnTo>
                  <a:cubicBezTo>
                    <a:pt x="4136" y="4718"/>
                    <a:pt x="4136" y="4718"/>
                    <a:pt x="4137" y="4717"/>
                  </a:cubicBezTo>
                  <a:lnTo>
                    <a:pt x="4139" y="4704"/>
                  </a:lnTo>
                  <a:lnTo>
                    <a:pt x="4141" y="4698"/>
                  </a:lnTo>
                  <a:lnTo>
                    <a:pt x="4145" y="4696"/>
                  </a:lnTo>
                  <a:lnTo>
                    <a:pt x="4155" y="4698"/>
                  </a:lnTo>
                  <a:lnTo>
                    <a:pt x="4158" y="4703"/>
                  </a:lnTo>
                  <a:lnTo>
                    <a:pt x="4162" y="4704"/>
                  </a:lnTo>
                  <a:lnTo>
                    <a:pt x="4165" y="4702"/>
                  </a:lnTo>
                  <a:lnTo>
                    <a:pt x="4169" y="4698"/>
                  </a:lnTo>
                  <a:lnTo>
                    <a:pt x="4181" y="4673"/>
                  </a:lnTo>
                  <a:lnTo>
                    <a:pt x="4179" y="4670"/>
                  </a:lnTo>
                  <a:lnTo>
                    <a:pt x="4172" y="4671"/>
                  </a:lnTo>
                  <a:lnTo>
                    <a:pt x="4168" y="4668"/>
                  </a:lnTo>
                  <a:lnTo>
                    <a:pt x="4164" y="4656"/>
                  </a:lnTo>
                  <a:lnTo>
                    <a:pt x="4166" y="4652"/>
                  </a:lnTo>
                  <a:lnTo>
                    <a:pt x="4173" y="4661"/>
                  </a:lnTo>
                  <a:lnTo>
                    <a:pt x="4177" y="4661"/>
                  </a:lnTo>
                  <a:lnTo>
                    <a:pt x="4179" y="4661"/>
                  </a:lnTo>
                  <a:lnTo>
                    <a:pt x="4187" y="4653"/>
                  </a:lnTo>
                  <a:lnTo>
                    <a:pt x="4191" y="4647"/>
                  </a:lnTo>
                  <a:lnTo>
                    <a:pt x="4198" y="4638"/>
                  </a:lnTo>
                  <a:lnTo>
                    <a:pt x="4203" y="4631"/>
                  </a:lnTo>
                  <a:lnTo>
                    <a:pt x="4212" y="4616"/>
                  </a:lnTo>
                  <a:lnTo>
                    <a:pt x="4218" y="4601"/>
                  </a:lnTo>
                  <a:lnTo>
                    <a:pt x="4216" y="4597"/>
                  </a:lnTo>
                  <a:lnTo>
                    <a:pt x="4208" y="4594"/>
                  </a:lnTo>
                  <a:lnTo>
                    <a:pt x="4205" y="4591"/>
                  </a:lnTo>
                  <a:lnTo>
                    <a:pt x="4205" y="4588"/>
                  </a:lnTo>
                  <a:lnTo>
                    <a:pt x="4223" y="4585"/>
                  </a:lnTo>
                  <a:lnTo>
                    <a:pt x="4235" y="4581"/>
                  </a:lnTo>
                  <a:cubicBezTo>
                    <a:pt x="4236" y="4580"/>
                    <a:pt x="4238" y="4579"/>
                    <a:pt x="4239" y="4579"/>
                  </a:cubicBezTo>
                  <a:lnTo>
                    <a:pt x="4243" y="4575"/>
                  </a:lnTo>
                  <a:cubicBezTo>
                    <a:pt x="4243" y="4575"/>
                    <a:pt x="4249" y="4570"/>
                    <a:pt x="4249" y="4570"/>
                  </a:cubicBezTo>
                  <a:lnTo>
                    <a:pt x="4250" y="4567"/>
                  </a:lnTo>
                  <a:lnTo>
                    <a:pt x="4252" y="4562"/>
                  </a:lnTo>
                  <a:lnTo>
                    <a:pt x="4251" y="4552"/>
                  </a:lnTo>
                  <a:lnTo>
                    <a:pt x="4260" y="4538"/>
                  </a:lnTo>
                  <a:lnTo>
                    <a:pt x="4263" y="4532"/>
                  </a:lnTo>
                  <a:lnTo>
                    <a:pt x="4276" y="4513"/>
                  </a:lnTo>
                  <a:lnTo>
                    <a:pt x="4284" y="4501"/>
                  </a:lnTo>
                  <a:lnTo>
                    <a:pt x="4292" y="4487"/>
                  </a:lnTo>
                  <a:lnTo>
                    <a:pt x="4306" y="4463"/>
                  </a:lnTo>
                  <a:lnTo>
                    <a:pt x="4309" y="4456"/>
                  </a:lnTo>
                  <a:lnTo>
                    <a:pt x="4309" y="4452"/>
                  </a:lnTo>
                  <a:lnTo>
                    <a:pt x="4304" y="4446"/>
                  </a:lnTo>
                  <a:lnTo>
                    <a:pt x="4294" y="4439"/>
                  </a:lnTo>
                  <a:lnTo>
                    <a:pt x="4287" y="4431"/>
                  </a:lnTo>
                  <a:lnTo>
                    <a:pt x="4280" y="4418"/>
                  </a:lnTo>
                  <a:lnTo>
                    <a:pt x="4271" y="4408"/>
                  </a:lnTo>
                  <a:lnTo>
                    <a:pt x="4267" y="4406"/>
                  </a:lnTo>
                  <a:lnTo>
                    <a:pt x="4257" y="4418"/>
                  </a:lnTo>
                  <a:lnTo>
                    <a:pt x="4256" y="4417"/>
                  </a:lnTo>
                  <a:lnTo>
                    <a:pt x="4275" y="4385"/>
                  </a:lnTo>
                  <a:lnTo>
                    <a:pt x="4282" y="4373"/>
                  </a:lnTo>
                  <a:lnTo>
                    <a:pt x="4283" y="4366"/>
                  </a:lnTo>
                  <a:lnTo>
                    <a:pt x="4291" y="4344"/>
                  </a:lnTo>
                  <a:lnTo>
                    <a:pt x="4291" y="4340"/>
                  </a:lnTo>
                  <a:lnTo>
                    <a:pt x="4288" y="4335"/>
                  </a:lnTo>
                  <a:lnTo>
                    <a:pt x="4273" y="4321"/>
                  </a:lnTo>
                  <a:lnTo>
                    <a:pt x="4275" y="4319"/>
                  </a:lnTo>
                  <a:lnTo>
                    <a:pt x="4284" y="4324"/>
                  </a:lnTo>
                  <a:lnTo>
                    <a:pt x="4295" y="4307"/>
                  </a:lnTo>
                  <a:lnTo>
                    <a:pt x="4326" y="4233"/>
                  </a:lnTo>
                  <a:lnTo>
                    <a:pt x="4338" y="4207"/>
                  </a:lnTo>
                  <a:lnTo>
                    <a:pt x="4346" y="4179"/>
                  </a:lnTo>
                  <a:lnTo>
                    <a:pt x="4350" y="4165"/>
                  </a:lnTo>
                  <a:lnTo>
                    <a:pt x="4346" y="4151"/>
                  </a:lnTo>
                  <a:lnTo>
                    <a:pt x="4333" y="4136"/>
                  </a:lnTo>
                  <a:lnTo>
                    <a:pt x="4323" y="4130"/>
                  </a:lnTo>
                  <a:lnTo>
                    <a:pt x="4318" y="4130"/>
                  </a:lnTo>
                  <a:lnTo>
                    <a:pt x="4312" y="4131"/>
                  </a:lnTo>
                  <a:lnTo>
                    <a:pt x="4301" y="4136"/>
                  </a:lnTo>
                  <a:lnTo>
                    <a:pt x="4284" y="4145"/>
                  </a:lnTo>
                  <a:lnTo>
                    <a:pt x="4254" y="4165"/>
                  </a:lnTo>
                  <a:lnTo>
                    <a:pt x="4239" y="4178"/>
                  </a:lnTo>
                  <a:lnTo>
                    <a:pt x="4227" y="4190"/>
                  </a:lnTo>
                  <a:lnTo>
                    <a:pt x="4221" y="4197"/>
                  </a:lnTo>
                  <a:lnTo>
                    <a:pt x="4215" y="4206"/>
                  </a:lnTo>
                  <a:lnTo>
                    <a:pt x="4203" y="4221"/>
                  </a:lnTo>
                  <a:lnTo>
                    <a:pt x="4189" y="4241"/>
                  </a:lnTo>
                  <a:lnTo>
                    <a:pt x="4179" y="4237"/>
                  </a:lnTo>
                  <a:lnTo>
                    <a:pt x="4173" y="4234"/>
                  </a:lnTo>
                  <a:lnTo>
                    <a:pt x="4166" y="4237"/>
                  </a:lnTo>
                  <a:lnTo>
                    <a:pt x="4141" y="4252"/>
                  </a:lnTo>
                  <a:lnTo>
                    <a:pt x="4137" y="4254"/>
                  </a:lnTo>
                  <a:lnTo>
                    <a:pt x="4130" y="4256"/>
                  </a:lnTo>
                  <a:lnTo>
                    <a:pt x="4119" y="4257"/>
                  </a:lnTo>
                  <a:lnTo>
                    <a:pt x="4108" y="4256"/>
                  </a:lnTo>
                  <a:lnTo>
                    <a:pt x="4087" y="4251"/>
                  </a:lnTo>
                  <a:lnTo>
                    <a:pt x="4083" y="4251"/>
                  </a:lnTo>
                  <a:lnTo>
                    <a:pt x="4080" y="4257"/>
                  </a:lnTo>
                  <a:lnTo>
                    <a:pt x="4080" y="4266"/>
                  </a:lnTo>
                  <a:lnTo>
                    <a:pt x="4074" y="4280"/>
                  </a:lnTo>
                  <a:lnTo>
                    <a:pt x="4076" y="4298"/>
                  </a:lnTo>
                  <a:lnTo>
                    <a:pt x="4074" y="4300"/>
                  </a:lnTo>
                  <a:lnTo>
                    <a:pt x="4072" y="4297"/>
                  </a:lnTo>
                  <a:lnTo>
                    <a:pt x="4060" y="4298"/>
                  </a:lnTo>
                  <a:lnTo>
                    <a:pt x="4058" y="4299"/>
                  </a:lnTo>
                  <a:lnTo>
                    <a:pt x="4056" y="4298"/>
                  </a:lnTo>
                  <a:lnTo>
                    <a:pt x="4050" y="4299"/>
                  </a:lnTo>
                  <a:lnTo>
                    <a:pt x="4040" y="4310"/>
                  </a:lnTo>
                  <a:lnTo>
                    <a:pt x="4037" y="4317"/>
                  </a:lnTo>
                  <a:lnTo>
                    <a:pt x="4035" y="4328"/>
                  </a:lnTo>
                  <a:lnTo>
                    <a:pt x="4032" y="4330"/>
                  </a:lnTo>
                  <a:lnTo>
                    <a:pt x="4028" y="4326"/>
                  </a:lnTo>
                  <a:lnTo>
                    <a:pt x="4017" y="4326"/>
                  </a:lnTo>
                  <a:lnTo>
                    <a:pt x="4006" y="4334"/>
                  </a:lnTo>
                  <a:lnTo>
                    <a:pt x="3971" y="4369"/>
                  </a:lnTo>
                  <a:lnTo>
                    <a:pt x="3970" y="4370"/>
                  </a:lnTo>
                  <a:lnTo>
                    <a:pt x="3966" y="4363"/>
                  </a:lnTo>
                  <a:lnTo>
                    <a:pt x="3964" y="4363"/>
                  </a:lnTo>
                  <a:lnTo>
                    <a:pt x="3960" y="4369"/>
                  </a:lnTo>
                  <a:lnTo>
                    <a:pt x="3954" y="4390"/>
                  </a:lnTo>
                  <a:lnTo>
                    <a:pt x="3951" y="4393"/>
                  </a:lnTo>
                  <a:lnTo>
                    <a:pt x="3937" y="4396"/>
                  </a:lnTo>
                  <a:lnTo>
                    <a:pt x="3931" y="4400"/>
                  </a:lnTo>
                  <a:lnTo>
                    <a:pt x="3923" y="4408"/>
                  </a:lnTo>
                  <a:lnTo>
                    <a:pt x="3917" y="4410"/>
                  </a:lnTo>
                  <a:lnTo>
                    <a:pt x="3908" y="4406"/>
                  </a:lnTo>
                  <a:lnTo>
                    <a:pt x="3902" y="4408"/>
                  </a:lnTo>
                  <a:lnTo>
                    <a:pt x="3891" y="4420"/>
                  </a:lnTo>
                  <a:lnTo>
                    <a:pt x="3886" y="4428"/>
                  </a:lnTo>
                  <a:lnTo>
                    <a:pt x="3884" y="4424"/>
                  </a:lnTo>
                  <a:lnTo>
                    <a:pt x="3903" y="4399"/>
                  </a:lnTo>
                  <a:lnTo>
                    <a:pt x="3904" y="4388"/>
                  </a:lnTo>
                  <a:lnTo>
                    <a:pt x="3902" y="4387"/>
                  </a:lnTo>
                  <a:lnTo>
                    <a:pt x="3890" y="4396"/>
                  </a:lnTo>
                  <a:lnTo>
                    <a:pt x="3887" y="4397"/>
                  </a:lnTo>
                  <a:lnTo>
                    <a:pt x="3876" y="4395"/>
                  </a:lnTo>
                  <a:lnTo>
                    <a:pt x="3871" y="4399"/>
                  </a:lnTo>
                  <a:lnTo>
                    <a:pt x="3866" y="4407"/>
                  </a:lnTo>
                  <a:lnTo>
                    <a:pt x="3861" y="4411"/>
                  </a:lnTo>
                  <a:lnTo>
                    <a:pt x="3851" y="4411"/>
                  </a:lnTo>
                  <a:lnTo>
                    <a:pt x="3844" y="4404"/>
                  </a:lnTo>
                  <a:lnTo>
                    <a:pt x="3838" y="4402"/>
                  </a:lnTo>
                  <a:lnTo>
                    <a:pt x="3831" y="4400"/>
                  </a:lnTo>
                  <a:lnTo>
                    <a:pt x="3816" y="4401"/>
                  </a:lnTo>
                  <a:lnTo>
                    <a:pt x="3800" y="4397"/>
                  </a:lnTo>
                  <a:lnTo>
                    <a:pt x="3796" y="4397"/>
                  </a:lnTo>
                  <a:lnTo>
                    <a:pt x="3790" y="4399"/>
                  </a:lnTo>
                  <a:lnTo>
                    <a:pt x="3781" y="4403"/>
                  </a:lnTo>
                  <a:lnTo>
                    <a:pt x="3769" y="4409"/>
                  </a:lnTo>
                  <a:lnTo>
                    <a:pt x="3764" y="4413"/>
                  </a:lnTo>
                  <a:lnTo>
                    <a:pt x="3757" y="4420"/>
                  </a:lnTo>
                  <a:lnTo>
                    <a:pt x="3752" y="4432"/>
                  </a:lnTo>
                  <a:lnTo>
                    <a:pt x="3722" y="4476"/>
                  </a:lnTo>
                  <a:lnTo>
                    <a:pt x="3713" y="4492"/>
                  </a:lnTo>
                  <a:lnTo>
                    <a:pt x="3702" y="4515"/>
                  </a:lnTo>
                  <a:lnTo>
                    <a:pt x="3693" y="4530"/>
                  </a:lnTo>
                  <a:lnTo>
                    <a:pt x="3686" y="4540"/>
                  </a:lnTo>
                  <a:lnTo>
                    <a:pt x="3657" y="4584"/>
                  </a:lnTo>
                  <a:lnTo>
                    <a:pt x="3618" y="4630"/>
                  </a:lnTo>
                  <a:lnTo>
                    <a:pt x="3603" y="4647"/>
                  </a:lnTo>
                  <a:lnTo>
                    <a:pt x="3594" y="4654"/>
                  </a:lnTo>
                  <a:lnTo>
                    <a:pt x="3562" y="4685"/>
                  </a:lnTo>
                  <a:lnTo>
                    <a:pt x="3547" y="4700"/>
                  </a:lnTo>
                  <a:lnTo>
                    <a:pt x="3534" y="4710"/>
                  </a:lnTo>
                  <a:lnTo>
                    <a:pt x="3494" y="4741"/>
                  </a:lnTo>
                  <a:lnTo>
                    <a:pt x="3469" y="4758"/>
                  </a:lnTo>
                  <a:lnTo>
                    <a:pt x="3441" y="4776"/>
                  </a:lnTo>
                  <a:lnTo>
                    <a:pt x="3421" y="4789"/>
                  </a:lnTo>
                  <a:lnTo>
                    <a:pt x="3401" y="4798"/>
                  </a:lnTo>
                  <a:lnTo>
                    <a:pt x="3389" y="4803"/>
                  </a:lnTo>
                  <a:lnTo>
                    <a:pt x="3376" y="4803"/>
                  </a:lnTo>
                  <a:lnTo>
                    <a:pt x="3360" y="4799"/>
                  </a:lnTo>
                  <a:lnTo>
                    <a:pt x="3348" y="4797"/>
                  </a:lnTo>
                  <a:lnTo>
                    <a:pt x="3336" y="4797"/>
                  </a:lnTo>
                  <a:lnTo>
                    <a:pt x="3324" y="4793"/>
                  </a:lnTo>
                  <a:lnTo>
                    <a:pt x="3301" y="4778"/>
                  </a:lnTo>
                  <a:lnTo>
                    <a:pt x="3295" y="4776"/>
                  </a:lnTo>
                  <a:lnTo>
                    <a:pt x="3289" y="4770"/>
                  </a:lnTo>
                  <a:lnTo>
                    <a:pt x="3281" y="4757"/>
                  </a:lnTo>
                  <a:lnTo>
                    <a:pt x="3273" y="4748"/>
                  </a:lnTo>
                  <a:lnTo>
                    <a:pt x="3269" y="4738"/>
                  </a:lnTo>
                  <a:lnTo>
                    <a:pt x="3261" y="4713"/>
                  </a:lnTo>
                  <a:lnTo>
                    <a:pt x="3259" y="4710"/>
                  </a:lnTo>
                  <a:lnTo>
                    <a:pt x="3248" y="4657"/>
                  </a:lnTo>
                  <a:lnTo>
                    <a:pt x="3246" y="4655"/>
                  </a:lnTo>
                  <a:lnTo>
                    <a:pt x="3244" y="4656"/>
                  </a:lnTo>
                  <a:lnTo>
                    <a:pt x="3242" y="4661"/>
                  </a:lnTo>
                  <a:lnTo>
                    <a:pt x="3239" y="4667"/>
                  </a:lnTo>
                  <a:lnTo>
                    <a:pt x="3235" y="4672"/>
                  </a:lnTo>
                  <a:lnTo>
                    <a:pt x="3219" y="4688"/>
                  </a:lnTo>
                  <a:lnTo>
                    <a:pt x="3206" y="4701"/>
                  </a:lnTo>
                  <a:lnTo>
                    <a:pt x="3198" y="4710"/>
                  </a:lnTo>
                  <a:lnTo>
                    <a:pt x="3188" y="4724"/>
                  </a:lnTo>
                  <a:lnTo>
                    <a:pt x="3181" y="4733"/>
                  </a:lnTo>
                  <a:lnTo>
                    <a:pt x="3176" y="4744"/>
                  </a:lnTo>
                  <a:lnTo>
                    <a:pt x="3172" y="4752"/>
                  </a:lnTo>
                  <a:lnTo>
                    <a:pt x="3171" y="4754"/>
                  </a:lnTo>
                  <a:lnTo>
                    <a:pt x="3166" y="4754"/>
                  </a:lnTo>
                  <a:lnTo>
                    <a:pt x="3165" y="4750"/>
                  </a:lnTo>
                  <a:lnTo>
                    <a:pt x="3156" y="4770"/>
                  </a:lnTo>
                  <a:lnTo>
                    <a:pt x="3152" y="4778"/>
                  </a:lnTo>
                  <a:lnTo>
                    <a:pt x="3149" y="4780"/>
                  </a:lnTo>
                  <a:lnTo>
                    <a:pt x="3144" y="4778"/>
                  </a:lnTo>
                  <a:lnTo>
                    <a:pt x="3142" y="4780"/>
                  </a:lnTo>
                  <a:lnTo>
                    <a:pt x="3135" y="4789"/>
                  </a:lnTo>
                  <a:lnTo>
                    <a:pt x="3128" y="4800"/>
                  </a:lnTo>
                  <a:cubicBezTo>
                    <a:pt x="3128" y="4800"/>
                    <a:pt x="3127" y="4800"/>
                    <a:pt x="3127" y="4801"/>
                  </a:cubicBezTo>
                  <a:lnTo>
                    <a:pt x="3128" y="4795"/>
                  </a:lnTo>
                  <a:lnTo>
                    <a:pt x="3127" y="4793"/>
                  </a:lnTo>
                  <a:lnTo>
                    <a:pt x="3118" y="4797"/>
                  </a:lnTo>
                  <a:lnTo>
                    <a:pt x="3115" y="4795"/>
                  </a:lnTo>
                  <a:lnTo>
                    <a:pt x="3108" y="4802"/>
                  </a:lnTo>
                  <a:lnTo>
                    <a:pt x="3095" y="4816"/>
                  </a:lnTo>
                  <a:lnTo>
                    <a:pt x="3076" y="4834"/>
                  </a:lnTo>
                  <a:lnTo>
                    <a:pt x="3050" y="4857"/>
                  </a:lnTo>
                  <a:lnTo>
                    <a:pt x="3029" y="4877"/>
                  </a:lnTo>
                  <a:lnTo>
                    <a:pt x="3020" y="4886"/>
                  </a:lnTo>
                  <a:lnTo>
                    <a:pt x="3009" y="4904"/>
                  </a:lnTo>
                  <a:lnTo>
                    <a:pt x="3004" y="4910"/>
                  </a:lnTo>
                  <a:lnTo>
                    <a:pt x="2999" y="4911"/>
                  </a:lnTo>
                  <a:lnTo>
                    <a:pt x="2993" y="4914"/>
                  </a:lnTo>
                  <a:lnTo>
                    <a:pt x="2980" y="4926"/>
                  </a:lnTo>
                  <a:lnTo>
                    <a:pt x="2976" y="4931"/>
                  </a:lnTo>
                  <a:lnTo>
                    <a:pt x="2963" y="4951"/>
                  </a:lnTo>
                  <a:lnTo>
                    <a:pt x="2958" y="4959"/>
                  </a:lnTo>
                  <a:lnTo>
                    <a:pt x="2946" y="4970"/>
                  </a:lnTo>
                  <a:cubicBezTo>
                    <a:pt x="2943" y="4973"/>
                    <a:pt x="2939" y="4976"/>
                    <a:pt x="2936" y="4978"/>
                  </a:cubicBezTo>
                  <a:lnTo>
                    <a:pt x="2933" y="4981"/>
                  </a:lnTo>
                  <a:lnTo>
                    <a:pt x="2928" y="4990"/>
                  </a:lnTo>
                  <a:lnTo>
                    <a:pt x="2928" y="4987"/>
                  </a:lnTo>
                  <a:lnTo>
                    <a:pt x="2924" y="4986"/>
                  </a:lnTo>
                  <a:lnTo>
                    <a:pt x="2916" y="4988"/>
                  </a:lnTo>
                  <a:lnTo>
                    <a:pt x="2906" y="4986"/>
                  </a:lnTo>
                  <a:lnTo>
                    <a:pt x="2899" y="4981"/>
                  </a:lnTo>
                  <a:lnTo>
                    <a:pt x="2894" y="4982"/>
                  </a:lnTo>
                  <a:lnTo>
                    <a:pt x="2886" y="4986"/>
                  </a:lnTo>
                  <a:lnTo>
                    <a:pt x="2882" y="4986"/>
                  </a:lnTo>
                  <a:lnTo>
                    <a:pt x="2880" y="4984"/>
                  </a:lnTo>
                  <a:lnTo>
                    <a:pt x="2875" y="4988"/>
                  </a:lnTo>
                  <a:lnTo>
                    <a:pt x="2852" y="5023"/>
                  </a:lnTo>
                  <a:lnTo>
                    <a:pt x="2847" y="5030"/>
                  </a:lnTo>
                  <a:lnTo>
                    <a:pt x="2843" y="5033"/>
                  </a:lnTo>
                  <a:lnTo>
                    <a:pt x="2838" y="5030"/>
                  </a:lnTo>
                  <a:lnTo>
                    <a:pt x="2832" y="5032"/>
                  </a:lnTo>
                  <a:lnTo>
                    <a:pt x="2820" y="5038"/>
                  </a:lnTo>
                  <a:lnTo>
                    <a:pt x="2812" y="5044"/>
                  </a:lnTo>
                  <a:lnTo>
                    <a:pt x="2820" y="5035"/>
                  </a:lnTo>
                  <a:lnTo>
                    <a:pt x="2835" y="5019"/>
                  </a:lnTo>
                  <a:lnTo>
                    <a:pt x="2840" y="5013"/>
                  </a:lnTo>
                  <a:lnTo>
                    <a:pt x="2845" y="5006"/>
                  </a:lnTo>
                  <a:lnTo>
                    <a:pt x="2850" y="4998"/>
                  </a:lnTo>
                  <a:lnTo>
                    <a:pt x="2854" y="4990"/>
                  </a:lnTo>
                  <a:lnTo>
                    <a:pt x="2856" y="4982"/>
                  </a:lnTo>
                  <a:lnTo>
                    <a:pt x="2859" y="4976"/>
                  </a:lnTo>
                  <a:lnTo>
                    <a:pt x="2868" y="4967"/>
                  </a:lnTo>
                  <a:lnTo>
                    <a:pt x="2869" y="4963"/>
                  </a:lnTo>
                  <a:lnTo>
                    <a:pt x="2865" y="4952"/>
                  </a:lnTo>
                  <a:lnTo>
                    <a:pt x="2862" y="4953"/>
                  </a:lnTo>
                  <a:lnTo>
                    <a:pt x="2857" y="4954"/>
                  </a:lnTo>
                  <a:lnTo>
                    <a:pt x="2854" y="4955"/>
                  </a:lnTo>
                  <a:lnTo>
                    <a:pt x="2850" y="4953"/>
                  </a:lnTo>
                  <a:lnTo>
                    <a:pt x="2843" y="4954"/>
                  </a:lnTo>
                  <a:lnTo>
                    <a:pt x="2832" y="4960"/>
                  </a:lnTo>
                  <a:lnTo>
                    <a:pt x="2825" y="4964"/>
                  </a:lnTo>
                  <a:lnTo>
                    <a:pt x="2821" y="4968"/>
                  </a:lnTo>
                  <a:lnTo>
                    <a:pt x="2817" y="4972"/>
                  </a:lnTo>
                  <a:lnTo>
                    <a:pt x="2808" y="4986"/>
                  </a:lnTo>
                  <a:lnTo>
                    <a:pt x="2789" y="5016"/>
                  </a:lnTo>
                  <a:lnTo>
                    <a:pt x="2779" y="5030"/>
                  </a:lnTo>
                  <a:lnTo>
                    <a:pt x="2770" y="5040"/>
                  </a:lnTo>
                  <a:lnTo>
                    <a:pt x="2784" y="5019"/>
                  </a:lnTo>
                  <a:lnTo>
                    <a:pt x="2804" y="4988"/>
                  </a:lnTo>
                  <a:lnTo>
                    <a:pt x="2826" y="4955"/>
                  </a:lnTo>
                  <a:lnTo>
                    <a:pt x="2836" y="4938"/>
                  </a:lnTo>
                  <a:lnTo>
                    <a:pt x="2844" y="4920"/>
                  </a:lnTo>
                  <a:lnTo>
                    <a:pt x="2851" y="4901"/>
                  </a:lnTo>
                  <a:lnTo>
                    <a:pt x="2855" y="4890"/>
                  </a:lnTo>
                  <a:lnTo>
                    <a:pt x="2854" y="4881"/>
                  </a:lnTo>
                  <a:lnTo>
                    <a:pt x="2845" y="4872"/>
                  </a:lnTo>
                  <a:lnTo>
                    <a:pt x="2841" y="4866"/>
                  </a:lnTo>
                  <a:lnTo>
                    <a:pt x="2841" y="4861"/>
                  </a:lnTo>
                  <a:lnTo>
                    <a:pt x="2854" y="4866"/>
                  </a:lnTo>
                  <a:lnTo>
                    <a:pt x="2859" y="4876"/>
                  </a:lnTo>
                  <a:lnTo>
                    <a:pt x="2863" y="4877"/>
                  </a:lnTo>
                  <a:lnTo>
                    <a:pt x="2868" y="4873"/>
                  </a:lnTo>
                  <a:lnTo>
                    <a:pt x="2880" y="4860"/>
                  </a:lnTo>
                  <a:lnTo>
                    <a:pt x="2898" y="4838"/>
                  </a:lnTo>
                  <a:lnTo>
                    <a:pt x="2910" y="4824"/>
                  </a:lnTo>
                  <a:lnTo>
                    <a:pt x="2916" y="4815"/>
                  </a:lnTo>
                  <a:lnTo>
                    <a:pt x="2941" y="4775"/>
                  </a:lnTo>
                  <a:lnTo>
                    <a:pt x="2954" y="4754"/>
                  </a:lnTo>
                  <a:lnTo>
                    <a:pt x="2962" y="4735"/>
                  </a:lnTo>
                  <a:lnTo>
                    <a:pt x="2971" y="4719"/>
                  </a:lnTo>
                  <a:lnTo>
                    <a:pt x="2980" y="4707"/>
                  </a:lnTo>
                  <a:lnTo>
                    <a:pt x="2986" y="4696"/>
                  </a:lnTo>
                  <a:lnTo>
                    <a:pt x="2988" y="4686"/>
                  </a:lnTo>
                  <a:lnTo>
                    <a:pt x="2990" y="4673"/>
                  </a:lnTo>
                  <a:lnTo>
                    <a:pt x="2991" y="4671"/>
                  </a:lnTo>
                  <a:lnTo>
                    <a:pt x="2993" y="4673"/>
                  </a:lnTo>
                  <a:lnTo>
                    <a:pt x="2995" y="4680"/>
                  </a:lnTo>
                  <a:lnTo>
                    <a:pt x="2997" y="4683"/>
                  </a:lnTo>
                  <a:lnTo>
                    <a:pt x="3001" y="4683"/>
                  </a:lnTo>
                  <a:lnTo>
                    <a:pt x="3010" y="4674"/>
                  </a:lnTo>
                  <a:lnTo>
                    <a:pt x="3029" y="4650"/>
                  </a:lnTo>
                  <a:lnTo>
                    <a:pt x="3042" y="4631"/>
                  </a:lnTo>
                  <a:lnTo>
                    <a:pt x="3065" y="4602"/>
                  </a:lnTo>
                  <a:lnTo>
                    <a:pt x="3076" y="4587"/>
                  </a:lnTo>
                  <a:lnTo>
                    <a:pt x="3083" y="4575"/>
                  </a:lnTo>
                  <a:lnTo>
                    <a:pt x="3089" y="4566"/>
                  </a:lnTo>
                  <a:lnTo>
                    <a:pt x="3098" y="4558"/>
                  </a:lnTo>
                  <a:lnTo>
                    <a:pt x="3102" y="4554"/>
                  </a:lnTo>
                  <a:lnTo>
                    <a:pt x="3113" y="4550"/>
                  </a:lnTo>
                  <a:lnTo>
                    <a:pt x="3118" y="4549"/>
                  </a:lnTo>
                  <a:lnTo>
                    <a:pt x="3123" y="4550"/>
                  </a:lnTo>
                  <a:lnTo>
                    <a:pt x="3135" y="4543"/>
                  </a:lnTo>
                  <a:lnTo>
                    <a:pt x="3153" y="4527"/>
                  </a:lnTo>
                  <a:lnTo>
                    <a:pt x="3165" y="4517"/>
                  </a:lnTo>
                  <a:lnTo>
                    <a:pt x="3181" y="4510"/>
                  </a:lnTo>
                  <a:lnTo>
                    <a:pt x="3190" y="4505"/>
                  </a:lnTo>
                  <a:lnTo>
                    <a:pt x="3199" y="4496"/>
                  </a:lnTo>
                  <a:lnTo>
                    <a:pt x="3221" y="4476"/>
                  </a:lnTo>
                  <a:lnTo>
                    <a:pt x="3224" y="4472"/>
                  </a:lnTo>
                  <a:lnTo>
                    <a:pt x="3241" y="4450"/>
                  </a:lnTo>
                  <a:lnTo>
                    <a:pt x="3249" y="4442"/>
                  </a:lnTo>
                  <a:lnTo>
                    <a:pt x="3264" y="4433"/>
                  </a:lnTo>
                  <a:lnTo>
                    <a:pt x="3278" y="4426"/>
                  </a:lnTo>
                  <a:lnTo>
                    <a:pt x="3316" y="4413"/>
                  </a:lnTo>
                  <a:lnTo>
                    <a:pt x="3322" y="4409"/>
                  </a:lnTo>
                  <a:lnTo>
                    <a:pt x="3341" y="4389"/>
                  </a:lnTo>
                  <a:lnTo>
                    <a:pt x="3353" y="4376"/>
                  </a:lnTo>
                  <a:lnTo>
                    <a:pt x="3367" y="4352"/>
                  </a:lnTo>
                  <a:lnTo>
                    <a:pt x="3372" y="4341"/>
                  </a:lnTo>
                  <a:lnTo>
                    <a:pt x="3374" y="4331"/>
                  </a:lnTo>
                  <a:lnTo>
                    <a:pt x="3376" y="4325"/>
                  </a:lnTo>
                  <a:lnTo>
                    <a:pt x="3386" y="4313"/>
                  </a:lnTo>
                  <a:lnTo>
                    <a:pt x="3388" y="4308"/>
                  </a:lnTo>
                  <a:lnTo>
                    <a:pt x="3392" y="4289"/>
                  </a:lnTo>
                  <a:lnTo>
                    <a:pt x="3407" y="4253"/>
                  </a:lnTo>
                  <a:lnTo>
                    <a:pt x="3410" y="4243"/>
                  </a:lnTo>
                  <a:lnTo>
                    <a:pt x="3424" y="4217"/>
                  </a:lnTo>
                  <a:lnTo>
                    <a:pt x="3425" y="4212"/>
                  </a:lnTo>
                  <a:lnTo>
                    <a:pt x="3425" y="4208"/>
                  </a:lnTo>
                  <a:lnTo>
                    <a:pt x="3426" y="4202"/>
                  </a:lnTo>
                  <a:lnTo>
                    <a:pt x="3430" y="4191"/>
                  </a:lnTo>
                  <a:lnTo>
                    <a:pt x="3432" y="4179"/>
                  </a:lnTo>
                  <a:lnTo>
                    <a:pt x="3434" y="4167"/>
                  </a:lnTo>
                  <a:lnTo>
                    <a:pt x="3439" y="4149"/>
                  </a:lnTo>
                  <a:lnTo>
                    <a:pt x="3449" y="4128"/>
                  </a:lnTo>
                  <a:lnTo>
                    <a:pt x="3453" y="4115"/>
                  </a:lnTo>
                  <a:lnTo>
                    <a:pt x="3453" y="4110"/>
                  </a:lnTo>
                  <a:lnTo>
                    <a:pt x="3450" y="4106"/>
                  </a:lnTo>
                  <a:lnTo>
                    <a:pt x="3437" y="4104"/>
                  </a:lnTo>
                  <a:cubicBezTo>
                    <a:pt x="3437" y="4104"/>
                    <a:pt x="3438" y="4103"/>
                    <a:pt x="3439" y="4103"/>
                  </a:cubicBezTo>
                  <a:lnTo>
                    <a:pt x="3459" y="4101"/>
                  </a:lnTo>
                  <a:lnTo>
                    <a:pt x="3466" y="4096"/>
                  </a:lnTo>
                  <a:lnTo>
                    <a:pt x="3473" y="4087"/>
                  </a:lnTo>
                  <a:lnTo>
                    <a:pt x="3482" y="4072"/>
                  </a:lnTo>
                  <a:lnTo>
                    <a:pt x="3491" y="4062"/>
                  </a:lnTo>
                  <a:lnTo>
                    <a:pt x="3502" y="4050"/>
                  </a:lnTo>
                  <a:lnTo>
                    <a:pt x="3513" y="4035"/>
                  </a:lnTo>
                  <a:lnTo>
                    <a:pt x="3525" y="4017"/>
                  </a:lnTo>
                  <a:lnTo>
                    <a:pt x="3535" y="4000"/>
                  </a:lnTo>
                  <a:lnTo>
                    <a:pt x="3543" y="3984"/>
                  </a:lnTo>
                  <a:lnTo>
                    <a:pt x="3558" y="3958"/>
                  </a:lnTo>
                  <a:lnTo>
                    <a:pt x="3594" y="3899"/>
                  </a:lnTo>
                  <a:lnTo>
                    <a:pt x="3615" y="3862"/>
                  </a:lnTo>
                  <a:lnTo>
                    <a:pt x="3628" y="3840"/>
                  </a:lnTo>
                  <a:lnTo>
                    <a:pt x="3635" y="3831"/>
                  </a:lnTo>
                  <a:lnTo>
                    <a:pt x="3684" y="3782"/>
                  </a:lnTo>
                  <a:lnTo>
                    <a:pt x="3707" y="3755"/>
                  </a:lnTo>
                  <a:lnTo>
                    <a:pt x="3723" y="3733"/>
                  </a:lnTo>
                  <a:lnTo>
                    <a:pt x="3740" y="3712"/>
                  </a:lnTo>
                  <a:lnTo>
                    <a:pt x="3764" y="3683"/>
                  </a:lnTo>
                  <a:lnTo>
                    <a:pt x="3781" y="3663"/>
                  </a:lnTo>
                  <a:lnTo>
                    <a:pt x="3791" y="3650"/>
                  </a:lnTo>
                  <a:lnTo>
                    <a:pt x="3805" y="3625"/>
                  </a:lnTo>
                  <a:lnTo>
                    <a:pt x="3815" y="3611"/>
                  </a:lnTo>
                  <a:lnTo>
                    <a:pt x="3841" y="3567"/>
                  </a:lnTo>
                  <a:lnTo>
                    <a:pt x="3862" y="3537"/>
                  </a:lnTo>
                  <a:lnTo>
                    <a:pt x="3886" y="3507"/>
                  </a:lnTo>
                  <a:lnTo>
                    <a:pt x="3906" y="3481"/>
                  </a:lnTo>
                  <a:lnTo>
                    <a:pt x="3924" y="3452"/>
                  </a:lnTo>
                  <a:lnTo>
                    <a:pt x="3931" y="3434"/>
                  </a:lnTo>
                  <a:lnTo>
                    <a:pt x="3948" y="3368"/>
                  </a:lnTo>
                  <a:lnTo>
                    <a:pt x="3951" y="3352"/>
                  </a:lnTo>
                  <a:lnTo>
                    <a:pt x="3951" y="3345"/>
                  </a:lnTo>
                  <a:lnTo>
                    <a:pt x="3952" y="3344"/>
                  </a:lnTo>
                  <a:lnTo>
                    <a:pt x="3955" y="3347"/>
                  </a:lnTo>
                  <a:lnTo>
                    <a:pt x="3959" y="3345"/>
                  </a:lnTo>
                  <a:lnTo>
                    <a:pt x="3965" y="3332"/>
                  </a:lnTo>
                  <a:lnTo>
                    <a:pt x="3965" y="3329"/>
                  </a:lnTo>
                  <a:lnTo>
                    <a:pt x="3963" y="3321"/>
                  </a:lnTo>
                  <a:lnTo>
                    <a:pt x="3963" y="3316"/>
                  </a:lnTo>
                  <a:lnTo>
                    <a:pt x="3966" y="3311"/>
                  </a:lnTo>
                  <a:lnTo>
                    <a:pt x="3967" y="3309"/>
                  </a:lnTo>
                  <a:lnTo>
                    <a:pt x="3967" y="3313"/>
                  </a:lnTo>
                  <a:lnTo>
                    <a:pt x="3969" y="3317"/>
                  </a:lnTo>
                  <a:lnTo>
                    <a:pt x="3972" y="3319"/>
                  </a:lnTo>
                  <a:lnTo>
                    <a:pt x="3978" y="3319"/>
                  </a:lnTo>
                  <a:lnTo>
                    <a:pt x="3987" y="3319"/>
                  </a:lnTo>
                  <a:lnTo>
                    <a:pt x="3995" y="3318"/>
                  </a:lnTo>
                  <a:lnTo>
                    <a:pt x="4000" y="3316"/>
                  </a:lnTo>
                  <a:lnTo>
                    <a:pt x="4010" y="3311"/>
                  </a:lnTo>
                  <a:lnTo>
                    <a:pt x="4022" y="3302"/>
                  </a:lnTo>
                  <a:lnTo>
                    <a:pt x="4072" y="3264"/>
                  </a:lnTo>
                  <a:lnTo>
                    <a:pt x="4082" y="3257"/>
                  </a:lnTo>
                  <a:lnTo>
                    <a:pt x="4117" y="3234"/>
                  </a:lnTo>
                  <a:lnTo>
                    <a:pt x="4141" y="3218"/>
                  </a:lnTo>
                  <a:lnTo>
                    <a:pt x="4185" y="3187"/>
                  </a:lnTo>
                  <a:lnTo>
                    <a:pt x="4196" y="3181"/>
                  </a:lnTo>
                  <a:lnTo>
                    <a:pt x="4214" y="3171"/>
                  </a:lnTo>
                  <a:lnTo>
                    <a:pt x="4220" y="3167"/>
                  </a:lnTo>
                  <a:lnTo>
                    <a:pt x="4229" y="3156"/>
                  </a:lnTo>
                  <a:lnTo>
                    <a:pt x="4231" y="3150"/>
                  </a:lnTo>
                  <a:lnTo>
                    <a:pt x="4237" y="3140"/>
                  </a:lnTo>
                  <a:lnTo>
                    <a:pt x="4254" y="3115"/>
                  </a:lnTo>
                  <a:lnTo>
                    <a:pt x="4266" y="3093"/>
                  </a:lnTo>
                  <a:lnTo>
                    <a:pt x="4266" y="3089"/>
                  </a:lnTo>
                  <a:lnTo>
                    <a:pt x="4255" y="3088"/>
                  </a:lnTo>
                  <a:lnTo>
                    <a:pt x="4225" y="3097"/>
                  </a:lnTo>
                  <a:lnTo>
                    <a:pt x="4217" y="3097"/>
                  </a:lnTo>
                  <a:cubicBezTo>
                    <a:pt x="4219" y="3096"/>
                    <a:pt x="4221" y="3096"/>
                    <a:pt x="4223" y="3095"/>
                  </a:cubicBezTo>
                  <a:lnTo>
                    <a:pt x="4263" y="3080"/>
                  </a:lnTo>
                  <a:lnTo>
                    <a:pt x="4271" y="3076"/>
                  </a:lnTo>
                  <a:lnTo>
                    <a:pt x="4281" y="3064"/>
                  </a:lnTo>
                  <a:lnTo>
                    <a:pt x="4301" y="3048"/>
                  </a:lnTo>
                  <a:lnTo>
                    <a:pt x="4305" y="3044"/>
                  </a:lnTo>
                  <a:lnTo>
                    <a:pt x="4309" y="3040"/>
                  </a:lnTo>
                  <a:lnTo>
                    <a:pt x="4310" y="3036"/>
                  </a:lnTo>
                  <a:lnTo>
                    <a:pt x="4316" y="3031"/>
                  </a:lnTo>
                  <a:lnTo>
                    <a:pt x="4328" y="3025"/>
                  </a:lnTo>
                  <a:lnTo>
                    <a:pt x="4335" y="3019"/>
                  </a:lnTo>
                  <a:lnTo>
                    <a:pt x="4343" y="3012"/>
                  </a:lnTo>
                  <a:lnTo>
                    <a:pt x="4351" y="3002"/>
                  </a:lnTo>
                  <a:lnTo>
                    <a:pt x="4349" y="3008"/>
                  </a:lnTo>
                  <a:lnTo>
                    <a:pt x="4355" y="3008"/>
                  </a:lnTo>
                  <a:lnTo>
                    <a:pt x="4369" y="3004"/>
                  </a:lnTo>
                  <a:lnTo>
                    <a:pt x="4397" y="2994"/>
                  </a:lnTo>
                  <a:lnTo>
                    <a:pt x="4462" y="2966"/>
                  </a:lnTo>
                  <a:lnTo>
                    <a:pt x="4482" y="2961"/>
                  </a:lnTo>
                  <a:lnTo>
                    <a:pt x="4505" y="2956"/>
                  </a:lnTo>
                  <a:lnTo>
                    <a:pt x="4520" y="2952"/>
                  </a:lnTo>
                  <a:lnTo>
                    <a:pt x="4527" y="2948"/>
                  </a:lnTo>
                  <a:lnTo>
                    <a:pt x="4532" y="2944"/>
                  </a:lnTo>
                  <a:lnTo>
                    <a:pt x="4537" y="2938"/>
                  </a:lnTo>
                  <a:lnTo>
                    <a:pt x="4539" y="2942"/>
                  </a:lnTo>
                  <a:lnTo>
                    <a:pt x="4534" y="2951"/>
                  </a:lnTo>
                  <a:lnTo>
                    <a:pt x="4541" y="2952"/>
                  </a:lnTo>
                  <a:lnTo>
                    <a:pt x="4552" y="2952"/>
                  </a:lnTo>
                  <a:lnTo>
                    <a:pt x="4555" y="2951"/>
                  </a:lnTo>
                  <a:lnTo>
                    <a:pt x="4569" y="2953"/>
                  </a:lnTo>
                  <a:lnTo>
                    <a:pt x="4584" y="2957"/>
                  </a:lnTo>
                  <a:lnTo>
                    <a:pt x="4597" y="2957"/>
                  </a:lnTo>
                  <a:lnTo>
                    <a:pt x="4606" y="2955"/>
                  </a:lnTo>
                  <a:lnTo>
                    <a:pt x="4615" y="2951"/>
                  </a:lnTo>
                  <a:lnTo>
                    <a:pt x="4621" y="2946"/>
                  </a:lnTo>
                  <a:lnTo>
                    <a:pt x="4622" y="2948"/>
                  </a:lnTo>
                  <a:lnTo>
                    <a:pt x="4615" y="2957"/>
                  </a:lnTo>
                  <a:lnTo>
                    <a:pt x="4618" y="2959"/>
                  </a:lnTo>
                  <a:cubicBezTo>
                    <a:pt x="4619" y="2959"/>
                    <a:pt x="4620" y="2959"/>
                    <a:pt x="4621" y="2959"/>
                  </a:cubicBezTo>
                  <a:lnTo>
                    <a:pt x="4634" y="2951"/>
                  </a:lnTo>
                  <a:lnTo>
                    <a:pt x="4639" y="2951"/>
                  </a:lnTo>
                  <a:lnTo>
                    <a:pt x="4648" y="2959"/>
                  </a:lnTo>
                  <a:lnTo>
                    <a:pt x="4650" y="2976"/>
                  </a:lnTo>
                  <a:lnTo>
                    <a:pt x="4652" y="2979"/>
                  </a:lnTo>
                  <a:lnTo>
                    <a:pt x="4654" y="2981"/>
                  </a:lnTo>
                  <a:lnTo>
                    <a:pt x="4657" y="2979"/>
                  </a:lnTo>
                  <a:lnTo>
                    <a:pt x="4666" y="2969"/>
                  </a:lnTo>
                  <a:lnTo>
                    <a:pt x="4674" y="2963"/>
                  </a:lnTo>
                  <a:lnTo>
                    <a:pt x="4679" y="2959"/>
                  </a:lnTo>
                  <a:lnTo>
                    <a:pt x="4692" y="2951"/>
                  </a:lnTo>
                  <a:lnTo>
                    <a:pt x="4681" y="2967"/>
                  </a:lnTo>
                  <a:lnTo>
                    <a:pt x="4680" y="2970"/>
                  </a:lnTo>
                  <a:lnTo>
                    <a:pt x="4682" y="2973"/>
                  </a:lnTo>
                  <a:lnTo>
                    <a:pt x="4686" y="2970"/>
                  </a:lnTo>
                  <a:lnTo>
                    <a:pt x="4693" y="2963"/>
                  </a:lnTo>
                  <a:lnTo>
                    <a:pt x="4695" y="2963"/>
                  </a:lnTo>
                  <a:lnTo>
                    <a:pt x="4688" y="2977"/>
                  </a:lnTo>
                  <a:lnTo>
                    <a:pt x="4688" y="2983"/>
                  </a:lnTo>
                  <a:lnTo>
                    <a:pt x="4690" y="2985"/>
                  </a:lnTo>
                  <a:lnTo>
                    <a:pt x="4693" y="2984"/>
                  </a:lnTo>
                  <a:lnTo>
                    <a:pt x="4698" y="2979"/>
                  </a:lnTo>
                  <a:lnTo>
                    <a:pt x="4701" y="2978"/>
                  </a:lnTo>
                  <a:lnTo>
                    <a:pt x="4704" y="2987"/>
                  </a:lnTo>
                  <a:lnTo>
                    <a:pt x="4709" y="2985"/>
                  </a:lnTo>
                  <a:lnTo>
                    <a:pt x="4718" y="2977"/>
                  </a:lnTo>
                  <a:lnTo>
                    <a:pt x="4736" y="2959"/>
                  </a:lnTo>
                  <a:lnTo>
                    <a:pt x="4739" y="2956"/>
                  </a:lnTo>
                  <a:lnTo>
                    <a:pt x="4737" y="2960"/>
                  </a:lnTo>
                  <a:lnTo>
                    <a:pt x="4716" y="2985"/>
                  </a:lnTo>
                  <a:lnTo>
                    <a:pt x="4704" y="2998"/>
                  </a:lnTo>
                  <a:lnTo>
                    <a:pt x="4692" y="3007"/>
                  </a:lnTo>
                  <a:lnTo>
                    <a:pt x="4684" y="3014"/>
                  </a:lnTo>
                  <a:lnTo>
                    <a:pt x="4681" y="3019"/>
                  </a:lnTo>
                  <a:lnTo>
                    <a:pt x="4687" y="3015"/>
                  </a:lnTo>
                  <a:lnTo>
                    <a:pt x="4702" y="3005"/>
                  </a:lnTo>
                  <a:lnTo>
                    <a:pt x="4713" y="2996"/>
                  </a:lnTo>
                  <a:lnTo>
                    <a:pt x="4718" y="2990"/>
                  </a:lnTo>
                  <a:lnTo>
                    <a:pt x="4724" y="2988"/>
                  </a:lnTo>
                  <a:lnTo>
                    <a:pt x="4726" y="2991"/>
                  </a:lnTo>
                  <a:lnTo>
                    <a:pt x="4729" y="2997"/>
                  </a:lnTo>
                  <a:lnTo>
                    <a:pt x="4733" y="2997"/>
                  </a:lnTo>
                  <a:lnTo>
                    <a:pt x="4740" y="2996"/>
                  </a:lnTo>
                  <a:lnTo>
                    <a:pt x="4740" y="2999"/>
                  </a:lnTo>
                  <a:lnTo>
                    <a:pt x="4734" y="3006"/>
                  </a:lnTo>
                  <a:lnTo>
                    <a:pt x="4733" y="3012"/>
                  </a:lnTo>
                  <a:lnTo>
                    <a:pt x="4734" y="3014"/>
                  </a:lnTo>
                  <a:cubicBezTo>
                    <a:pt x="4733" y="3016"/>
                    <a:pt x="4732" y="3018"/>
                    <a:pt x="4731" y="3019"/>
                  </a:cubicBezTo>
                  <a:lnTo>
                    <a:pt x="4720" y="3031"/>
                  </a:lnTo>
                  <a:lnTo>
                    <a:pt x="4717" y="3037"/>
                  </a:lnTo>
                  <a:lnTo>
                    <a:pt x="4720" y="3039"/>
                  </a:lnTo>
                  <a:lnTo>
                    <a:pt x="4722" y="3039"/>
                  </a:lnTo>
                  <a:lnTo>
                    <a:pt x="4730" y="3035"/>
                  </a:lnTo>
                  <a:lnTo>
                    <a:pt x="4741" y="3020"/>
                  </a:lnTo>
                  <a:lnTo>
                    <a:pt x="4748" y="3011"/>
                  </a:lnTo>
                  <a:lnTo>
                    <a:pt x="4754" y="3005"/>
                  </a:lnTo>
                  <a:lnTo>
                    <a:pt x="4760" y="3001"/>
                  </a:lnTo>
                  <a:lnTo>
                    <a:pt x="4767" y="2996"/>
                  </a:lnTo>
                  <a:lnTo>
                    <a:pt x="4772" y="2994"/>
                  </a:lnTo>
                  <a:lnTo>
                    <a:pt x="4773" y="2995"/>
                  </a:lnTo>
                  <a:lnTo>
                    <a:pt x="4768" y="3007"/>
                  </a:lnTo>
                  <a:lnTo>
                    <a:pt x="4768" y="3010"/>
                  </a:lnTo>
                  <a:lnTo>
                    <a:pt x="4770" y="3012"/>
                  </a:lnTo>
                  <a:cubicBezTo>
                    <a:pt x="4769" y="3014"/>
                    <a:pt x="4768" y="3015"/>
                    <a:pt x="4767" y="3017"/>
                  </a:cubicBezTo>
                  <a:lnTo>
                    <a:pt x="4756" y="3031"/>
                  </a:lnTo>
                  <a:lnTo>
                    <a:pt x="4735" y="3065"/>
                  </a:lnTo>
                  <a:lnTo>
                    <a:pt x="4733" y="3072"/>
                  </a:lnTo>
                  <a:lnTo>
                    <a:pt x="4740" y="3083"/>
                  </a:lnTo>
                  <a:lnTo>
                    <a:pt x="4739" y="3091"/>
                  </a:lnTo>
                  <a:lnTo>
                    <a:pt x="4735" y="3100"/>
                  </a:lnTo>
                  <a:lnTo>
                    <a:pt x="4735" y="3106"/>
                  </a:lnTo>
                  <a:lnTo>
                    <a:pt x="4741" y="3107"/>
                  </a:lnTo>
                  <a:lnTo>
                    <a:pt x="4747" y="3107"/>
                  </a:lnTo>
                  <a:lnTo>
                    <a:pt x="4754" y="3105"/>
                  </a:lnTo>
                  <a:lnTo>
                    <a:pt x="4785" y="3092"/>
                  </a:lnTo>
                  <a:lnTo>
                    <a:pt x="4794" y="3086"/>
                  </a:lnTo>
                  <a:lnTo>
                    <a:pt x="4817" y="3065"/>
                  </a:lnTo>
                  <a:lnTo>
                    <a:pt x="4827" y="3053"/>
                  </a:lnTo>
                  <a:lnTo>
                    <a:pt x="4840" y="3035"/>
                  </a:lnTo>
                  <a:lnTo>
                    <a:pt x="4855" y="3020"/>
                  </a:lnTo>
                  <a:lnTo>
                    <a:pt x="4878" y="3000"/>
                  </a:lnTo>
                  <a:lnTo>
                    <a:pt x="4890" y="2986"/>
                  </a:lnTo>
                  <a:lnTo>
                    <a:pt x="4891" y="2979"/>
                  </a:lnTo>
                  <a:lnTo>
                    <a:pt x="4890" y="2972"/>
                  </a:lnTo>
                  <a:lnTo>
                    <a:pt x="4887" y="2961"/>
                  </a:lnTo>
                  <a:lnTo>
                    <a:pt x="4892" y="2948"/>
                  </a:lnTo>
                  <a:lnTo>
                    <a:pt x="4894" y="2948"/>
                  </a:lnTo>
                  <a:lnTo>
                    <a:pt x="4897" y="2962"/>
                  </a:lnTo>
                  <a:lnTo>
                    <a:pt x="4901" y="2963"/>
                  </a:lnTo>
                  <a:lnTo>
                    <a:pt x="4905" y="2959"/>
                  </a:lnTo>
                  <a:lnTo>
                    <a:pt x="4915" y="2948"/>
                  </a:lnTo>
                  <a:lnTo>
                    <a:pt x="4927" y="2933"/>
                  </a:lnTo>
                  <a:lnTo>
                    <a:pt x="4974" y="2879"/>
                  </a:lnTo>
                  <a:lnTo>
                    <a:pt x="4982" y="2872"/>
                  </a:lnTo>
                  <a:lnTo>
                    <a:pt x="4990" y="2862"/>
                  </a:lnTo>
                  <a:lnTo>
                    <a:pt x="4990" y="2860"/>
                  </a:lnTo>
                  <a:lnTo>
                    <a:pt x="4983" y="2864"/>
                  </a:lnTo>
                  <a:lnTo>
                    <a:pt x="4977" y="2869"/>
                  </a:lnTo>
                  <a:lnTo>
                    <a:pt x="4971" y="2874"/>
                  </a:lnTo>
                  <a:lnTo>
                    <a:pt x="4969" y="2874"/>
                  </a:lnTo>
                  <a:lnTo>
                    <a:pt x="4974" y="2864"/>
                  </a:lnTo>
                  <a:lnTo>
                    <a:pt x="4985" y="2853"/>
                  </a:lnTo>
                  <a:lnTo>
                    <a:pt x="5001" y="2842"/>
                  </a:lnTo>
                  <a:lnTo>
                    <a:pt x="5006" y="2840"/>
                  </a:lnTo>
                  <a:lnTo>
                    <a:pt x="5008" y="2843"/>
                  </a:lnTo>
                  <a:lnTo>
                    <a:pt x="5014" y="2842"/>
                  </a:lnTo>
                  <a:lnTo>
                    <a:pt x="5035" y="2829"/>
                  </a:lnTo>
                  <a:lnTo>
                    <a:pt x="5005" y="2854"/>
                  </a:lnTo>
                  <a:lnTo>
                    <a:pt x="4972" y="2891"/>
                  </a:lnTo>
                  <a:lnTo>
                    <a:pt x="4938" y="2928"/>
                  </a:lnTo>
                  <a:lnTo>
                    <a:pt x="4924" y="2945"/>
                  </a:lnTo>
                  <a:lnTo>
                    <a:pt x="4916" y="2956"/>
                  </a:lnTo>
                  <a:lnTo>
                    <a:pt x="4913" y="2963"/>
                  </a:lnTo>
                  <a:lnTo>
                    <a:pt x="4916" y="2966"/>
                  </a:lnTo>
                  <a:lnTo>
                    <a:pt x="4915" y="2969"/>
                  </a:lnTo>
                  <a:lnTo>
                    <a:pt x="4912" y="2973"/>
                  </a:lnTo>
                  <a:lnTo>
                    <a:pt x="4910" y="2975"/>
                  </a:lnTo>
                  <a:lnTo>
                    <a:pt x="4908" y="2973"/>
                  </a:lnTo>
                  <a:cubicBezTo>
                    <a:pt x="4907" y="2973"/>
                    <a:pt x="4907" y="2974"/>
                    <a:pt x="4906" y="2974"/>
                  </a:cubicBezTo>
                  <a:lnTo>
                    <a:pt x="4903" y="2977"/>
                  </a:lnTo>
                  <a:lnTo>
                    <a:pt x="4891" y="2996"/>
                  </a:lnTo>
                  <a:lnTo>
                    <a:pt x="4883" y="3007"/>
                  </a:lnTo>
                  <a:lnTo>
                    <a:pt x="4850" y="3045"/>
                  </a:lnTo>
                  <a:lnTo>
                    <a:pt x="4838" y="3058"/>
                  </a:lnTo>
                  <a:lnTo>
                    <a:pt x="4833" y="3069"/>
                  </a:lnTo>
                  <a:lnTo>
                    <a:pt x="4831" y="3076"/>
                  </a:lnTo>
                  <a:lnTo>
                    <a:pt x="4833" y="3080"/>
                  </a:lnTo>
                  <a:lnTo>
                    <a:pt x="4838" y="3080"/>
                  </a:lnTo>
                  <a:lnTo>
                    <a:pt x="4836" y="3084"/>
                  </a:lnTo>
                  <a:lnTo>
                    <a:pt x="4828" y="3093"/>
                  </a:lnTo>
                  <a:lnTo>
                    <a:pt x="4824" y="3099"/>
                  </a:lnTo>
                  <a:lnTo>
                    <a:pt x="4822" y="3107"/>
                  </a:lnTo>
                  <a:lnTo>
                    <a:pt x="4826" y="3111"/>
                  </a:lnTo>
                  <a:lnTo>
                    <a:pt x="4840" y="3116"/>
                  </a:lnTo>
                  <a:lnTo>
                    <a:pt x="4844" y="3114"/>
                  </a:lnTo>
                  <a:lnTo>
                    <a:pt x="4853" y="3108"/>
                  </a:lnTo>
                  <a:lnTo>
                    <a:pt x="4873" y="3094"/>
                  </a:lnTo>
                  <a:lnTo>
                    <a:pt x="4873" y="3096"/>
                  </a:lnTo>
                  <a:lnTo>
                    <a:pt x="4859" y="3115"/>
                  </a:lnTo>
                  <a:lnTo>
                    <a:pt x="4859" y="3119"/>
                  </a:lnTo>
                  <a:lnTo>
                    <a:pt x="4862" y="3117"/>
                  </a:lnTo>
                  <a:lnTo>
                    <a:pt x="4882" y="3104"/>
                  </a:lnTo>
                  <a:lnTo>
                    <a:pt x="4887" y="3101"/>
                  </a:lnTo>
                  <a:lnTo>
                    <a:pt x="4895" y="3093"/>
                  </a:lnTo>
                  <a:lnTo>
                    <a:pt x="4895" y="3095"/>
                  </a:lnTo>
                  <a:lnTo>
                    <a:pt x="4894" y="3109"/>
                  </a:lnTo>
                  <a:lnTo>
                    <a:pt x="4891" y="3111"/>
                  </a:lnTo>
                  <a:lnTo>
                    <a:pt x="4879" y="3117"/>
                  </a:lnTo>
                  <a:lnTo>
                    <a:pt x="4874" y="3121"/>
                  </a:lnTo>
                  <a:lnTo>
                    <a:pt x="4863" y="3132"/>
                  </a:lnTo>
                  <a:lnTo>
                    <a:pt x="4858" y="3138"/>
                  </a:lnTo>
                  <a:cubicBezTo>
                    <a:pt x="4857" y="3139"/>
                    <a:pt x="4857" y="3140"/>
                    <a:pt x="4856" y="3142"/>
                  </a:cubicBezTo>
                  <a:lnTo>
                    <a:pt x="4857" y="3144"/>
                  </a:lnTo>
                  <a:lnTo>
                    <a:pt x="4857" y="3147"/>
                  </a:lnTo>
                  <a:lnTo>
                    <a:pt x="4842" y="3165"/>
                  </a:lnTo>
                  <a:lnTo>
                    <a:pt x="4836" y="3172"/>
                  </a:lnTo>
                  <a:lnTo>
                    <a:pt x="4837" y="3173"/>
                  </a:lnTo>
                  <a:lnTo>
                    <a:pt x="4862" y="3158"/>
                  </a:lnTo>
                  <a:lnTo>
                    <a:pt x="4845" y="3173"/>
                  </a:lnTo>
                  <a:lnTo>
                    <a:pt x="4838" y="3181"/>
                  </a:lnTo>
                  <a:lnTo>
                    <a:pt x="4829" y="3193"/>
                  </a:lnTo>
                  <a:lnTo>
                    <a:pt x="4827" y="3205"/>
                  </a:lnTo>
                  <a:lnTo>
                    <a:pt x="4831" y="3220"/>
                  </a:lnTo>
                  <a:lnTo>
                    <a:pt x="4838" y="3235"/>
                  </a:lnTo>
                  <a:lnTo>
                    <a:pt x="4845" y="3239"/>
                  </a:lnTo>
                  <a:lnTo>
                    <a:pt x="4854" y="3238"/>
                  </a:lnTo>
                  <a:lnTo>
                    <a:pt x="4868" y="3238"/>
                  </a:lnTo>
                  <a:lnTo>
                    <a:pt x="4921" y="3256"/>
                  </a:lnTo>
                  <a:lnTo>
                    <a:pt x="4935" y="3257"/>
                  </a:lnTo>
                  <a:lnTo>
                    <a:pt x="4955" y="3260"/>
                  </a:lnTo>
                  <a:lnTo>
                    <a:pt x="4961" y="3259"/>
                  </a:lnTo>
                  <a:lnTo>
                    <a:pt x="4978" y="3251"/>
                  </a:lnTo>
                  <a:lnTo>
                    <a:pt x="4985" y="3244"/>
                  </a:lnTo>
                  <a:lnTo>
                    <a:pt x="4998" y="3222"/>
                  </a:lnTo>
                  <a:lnTo>
                    <a:pt x="5017" y="3182"/>
                  </a:lnTo>
                  <a:cubicBezTo>
                    <a:pt x="5019" y="3176"/>
                    <a:pt x="5022" y="3170"/>
                    <a:pt x="5025" y="3163"/>
                  </a:cubicBezTo>
                  <a:lnTo>
                    <a:pt x="5061" y="3104"/>
                  </a:lnTo>
                  <a:lnTo>
                    <a:pt x="5074" y="3091"/>
                  </a:lnTo>
                  <a:lnTo>
                    <a:pt x="5086" y="3079"/>
                  </a:lnTo>
                  <a:lnTo>
                    <a:pt x="5132" y="3043"/>
                  </a:lnTo>
                  <a:lnTo>
                    <a:pt x="5153" y="3025"/>
                  </a:lnTo>
                  <a:lnTo>
                    <a:pt x="5166" y="3012"/>
                  </a:lnTo>
                  <a:lnTo>
                    <a:pt x="5174" y="3003"/>
                  </a:lnTo>
                  <a:lnTo>
                    <a:pt x="5179" y="2994"/>
                  </a:lnTo>
                  <a:lnTo>
                    <a:pt x="5206" y="2961"/>
                  </a:lnTo>
                  <a:lnTo>
                    <a:pt x="5225" y="2932"/>
                  </a:lnTo>
                  <a:lnTo>
                    <a:pt x="5225" y="2927"/>
                  </a:lnTo>
                  <a:lnTo>
                    <a:pt x="5223" y="2927"/>
                  </a:lnTo>
                  <a:lnTo>
                    <a:pt x="5212" y="2932"/>
                  </a:lnTo>
                  <a:lnTo>
                    <a:pt x="5231" y="2912"/>
                  </a:lnTo>
                  <a:lnTo>
                    <a:pt x="5246" y="2899"/>
                  </a:lnTo>
                  <a:lnTo>
                    <a:pt x="5247" y="2900"/>
                  </a:lnTo>
                  <a:lnTo>
                    <a:pt x="5244" y="2907"/>
                  </a:lnTo>
                  <a:cubicBezTo>
                    <a:pt x="5240" y="2914"/>
                    <a:pt x="5237" y="2921"/>
                    <a:pt x="5234" y="2928"/>
                  </a:cubicBezTo>
                  <a:lnTo>
                    <a:pt x="5226" y="2941"/>
                  </a:lnTo>
                  <a:lnTo>
                    <a:pt x="5216" y="2954"/>
                  </a:lnTo>
                  <a:lnTo>
                    <a:pt x="5209" y="2965"/>
                  </a:lnTo>
                  <a:lnTo>
                    <a:pt x="5203" y="2977"/>
                  </a:lnTo>
                  <a:lnTo>
                    <a:pt x="5189" y="2994"/>
                  </a:lnTo>
                  <a:cubicBezTo>
                    <a:pt x="5188" y="2997"/>
                    <a:pt x="5187" y="2999"/>
                    <a:pt x="5185" y="3002"/>
                  </a:cubicBezTo>
                  <a:lnTo>
                    <a:pt x="5180" y="3010"/>
                  </a:lnTo>
                  <a:lnTo>
                    <a:pt x="5178" y="3014"/>
                  </a:lnTo>
                  <a:lnTo>
                    <a:pt x="5193" y="3003"/>
                  </a:lnTo>
                  <a:lnTo>
                    <a:pt x="5192" y="3007"/>
                  </a:lnTo>
                  <a:lnTo>
                    <a:pt x="5187" y="3016"/>
                  </a:lnTo>
                  <a:lnTo>
                    <a:pt x="5177" y="3029"/>
                  </a:lnTo>
                  <a:lnTo>
                    <a:pt x="5163" y="3044"/>
                  </a:lnTo>
                  <a:lnTo>
                    <a:pt x="5132" y="3074"/>
                  </a:lnTo>
                  <a:lnTo>
                    <a:pt x="5121" y="3086"/>
                  </a:lnTo>
                  <a:lnTo>
                    <a:pt x="5115" y="3096"/>
                  </a:lnTo>
                  <a:lnTo>
                    <a:pt x="5110" y="3101"/>
                  </a:lnTo>
                  <a:lnTo>
                    <a:pt x="5096" y="3111"/>
                  </a:lnTo>
                  <a:lnTo>
                    <a:pt x="5090" y="3118"/>
                  </a:lnTo>
                  <a:lnTo>
                    <a:pt x="5071" y="3136"/>
                  </a:lnTo>
                  <a:lnTo>
                    <a:pt x="5043" y="3162"/>
                  </a:lnTo>
                  <a:lnTo>
                    <a:pt x="5030" y="3175"/>
                  </a:lnTo>
                  <a:lnTo>
                    <a:pt x="5019" y="3197"/>
                  </a:lnTo>
                  <a:lnTo>
                    <a:pt x="5013" y="3213"/>
                  </a:lnTo>
                  <a:lnTo>
                    <a:pt x="5012" y="3224"/>
                  </a:lnTo>
                  <a:lnTo>
                    <a:pt x="5014" y="3228"/>
                  </a:lnTo>
                  <a:lnTo>
                    <a:pt x="5021" y="3233"/>
                  </a:lnTo>
                  <a:lnTo>
                    <a:pt x="5032" y="3237"/>
                  </a:lnTo>
                  <a:lnTo>
                    <a:pt x="5050" y="3247"/>
                  </a:lnTo>
                  <a:lnTo>
                    <a:pt x="5094" y="3271"/>
                  </a:lnTo>
                  <a:lnTo>
                    <a:pt x="5098" y="3272"/>
                  </a:lnTo>
                  <a:lnTo>
                    <a:pt x="5109" y="3271"/>
                  </a:lnTo>
                  <a:lnTo>
                    <a:pt x="5116" y="3268"/>
                  </a:lnTo>
                  <a:lnTo>
                    <a:pt x="5123" y="3263"/>
                  </a:lnTo>
                  <a:lnTo>
                    <a:pt x="5132" y="3253"/>
                  </a:lnTo>
                  <a:lnTo>
                    <a:pt x="5145" y="3238"/>
                  </a:lnTo>
                  <a:lnTo>
                    <a:pt x="5162" y="3215"/>
                  </a:lnTo>
                  <a:lnTo>
                    <a:pt x="5171" y="3206"/>
                  </a:lnTo>
                  <a:lnTo>
                    <a:pt x="5183" y="3198"/>
                  </a:lnTo>
                  <a:lnTo>
                    <a:pt x="5185" y="3198"/>
                  </a:lnTo>
                  <a:lnTo>
                    <a:pt x="5186" y="3200"/>
                  </a:lnTo>
                  <a:lnTo>
                    <a:pt x="5189" y="3200"/>
                  </a:lnTo>
                  <a:lnTo>
                    <a:pt x="5200" y="3193"/>
                  </a:lnTo>
                  <a:lnTo>
                    <a:pt x="5201" y="3195"/>
                  </a:lnTo>
                  <a:lnTo>
                    <a:pt x="5200" y="3200"/>
                  </a:lnTo>
                  <a:lnTo>
                    <a:pt x="5184" y="3239"/>
                  </a:lnTo>
                  <a:lnTo>
                    <a:pt x="5180" y="3257"/>
                  </a:lnTo>
                  <a:lnTo>
                    <a:pt x="5182" y="3268"/>
                  </a:lnTo>
                  <a:lnTo>
                    <a:pt x="5171" y="3281"/>
                  </a:lnTo>
                  <a:lnTo>
                    <a:pt x="5151" y="3296"/>
                  </a:lnTo>
                  <a:lnTo>
                    <a:pt x="5136" y="3309"/>
                  </a:lnTo>
                  <a:lnTo>
                    <a:pt x="5125" y="3318"/>
                  </a:lnTo>
                  <a:lnTo>
                    <a:pt x="5112" y="3334"/>
                  </a:lnTo>
                  <a:lnTo>
                    <a:pt x="5094" y="3358"/>
                  </a:lnTo>
                  <a:lnTo>
                    <a:pt x="5085" y="3370"/>
                  </a:lnTo>
                  <a:lnTo>
                    <a:pt x="5086" y="3371"/>
                  </a:lnTo>
                  <a:lnTo>
                    <a:pt x="5098" y="3370"/>
                  </a:lnTo>
                  <a:lnTo>
                    <a:pt x="5102" y="3374"/>
                  </a:lnTo>
                  <a:cubicBezTo>
                    <a:pt x="5102" y="3375"/>
                    <a:pt x="5102" y="3375"/>
                    <a:pt x="5101" y="3376"/>
                  </a:cubicBezTo>
                  <a:lnTo>
                    <a:pt x="5084" y="3399"/>
                  </a:lnTo>
                  <a:lnTo>
                    <a:pt x="5078" y="3408"/>
                  </a:lnTo>
                  <a:lnTo>
                    <a:pt x="5078" y="3410"/>
                  </a:lnTo>
                  <a:lnTo>
                    <a:pt x="5081" y="3414"/>
                  </a:lnTo>
                  <a:lnTo>
                    <a:pt x="5091" y="3408"/>
                  </a:lnTo>
                  <a:lnTo>
                    <a:pt x="5117" y="3390"/>
                  </a:lnTo>
                  <a:lnTo>
                    <a:pt x="5139" y="3375"/>
                  </a:lnTo>
                  <a:lnTo>
                    <a:pt x="5152" y="3366"/>
                  </a:lnTo>
                  <a:lnTo>
                    <a:pt x="5163" y="3360"/>
                  </a:lnTo>
                  <a:lnTo>
                    <a:pt x="5171" y="3355"/>
                  </a:lnTo>
                  <a:lnTo>
                    <a:pt x="5178" y="3347"/>
                  </a:lnTo>
                  <a:lnTo>
                    <a:pt x="5210" y="3319"/>
                  </a:lnTo>
                  <a:lnTo>
                    <a:pt x="5214" y="3317"/>
                  </a:lnTo>
                  <a:lnTo>
                    <a:pt x="5219" y="3313"/>
                  </a:lnTo>
                  <a:lnTo>
                    <a:pt x="5227" y="3305"/>
                  </a:lnTo>
                  <a:lnTo>
                    <a:pt x="5232" y="3296"/>
                  </a:lnTo>
                  <a:lnTo>
                    <a:pt x="5230" y="3294"/>
                  </a:lnTo>
                  <a:lnTo>
                    <a:pt x="5223" y="3291"/>
                  </a:lnTo>
                  <a:lnTo>
                    <a:pt x="5223" y="3289"/>
                  </a:lnTo>
                  <a:lnTo>
                    <a:pt x="5228" y="3282"/>
                  </a:lnTo>
                  <a:lnTo>
                    <a:pt x="5232" y="3280"/>
                  </a:lnTo>
                  <a:lnTo>
                    <a:pt x="5239" y="3282"/>
                  </a:lnTo>
                  <a:lnTo>
                    <a:pt x="5248" y="3291"/>
                  </a:lnTo>
                  <a:lnTo>
                    <a:pt x="5242" y="3302"/>
                  </a:lnTo>
                  <a:lnTo>
                    <a:pt x="5230" y="3315"/>
                  </a:lnTo>
                  <a:lnTo>
                    <a:pt x="5228" y="3317"/>
                  </a:lnTo>
                  <a:lnTo>
                    <a:pt x="5220" y="3323"/>
                  </a:lnTo>
                  <a:lnTo>
                    <a:pt x="5205" y="3338"/>
                  </a:lnTo>
                  <a:lnTo>
                    <a:pt x="5200" y="3342"/>
                  </a:lnTo>
                  <a:lnTo>
                    <a:pt x="5199" y="3337"/>
                  </a:lnTo>
                  <a:lnTo>
                    <a:pt x="5197" y="3338"/>
                  </a:lnTo>
                  <a:lnTo>
                    <a:pt x="5191" y="3342"/>
                  </a:lnTo>
                  <a:lnTo>
                    <a:pt x="5180" y="3353"/>
                  </a:lnTo>
                  <a:lnTo>
                    <a:pt x="5178" y="3357"/>
                  </a:lnTo>
                  <a:lnTo>
                    <a:pt x="5177" y="3363"/>
                  </a:lnTo>
                  <a:lnTo>
                    <a:pt x="5175" y="3367"/>
                  </a:lnTo>
                  <a:lnTo>
                    <a:pt x="5163" y="3377"/>
                  </a:lnTo>
                  <a:lnTo>
                    <a:pt x="5134" y="3398"/>
                  </a:lnTo>
                  <a:lnTo>
                    <a:pt x="5123" y="3408"/>
                  </a:lnTo>
                  <a:lnTo>
                    <a:pt x="5117" y="3411"/>
                  </a:lnTo>
                  <a:lnTo>
                    <a:pt x="5103" y="3418"/>
                  </a:lnTo>
                  <a:lnTo>
                    <a:pt x="5099" y="3424"/>
                  </a:lnTo>
                  <a:lnTo>
                    <a:pt x="5097" y="3432"/>
                  </a:lnTo>
                  <a:lnTo>
                    <a:pt x="5099" y="3438"/>
                  </a:lnTo>
                  <a:lnTo>
                    <a:pt x="5103" y="3442"/>
                  </a:lnTo>
                  <a:lnTo>
                    <a:pt x="5121" y="3451"/>
                  </a:lnTo>
                  <a:lnTo>
                    <a:pt x="5121" y="3470"/>
                  </a:lnTo>
                  <a:lnTo>
                    <a:pt x="5126" y="3473"/>
                  </a:lnTo>
                  <a:lnTo>
                    <a:pt x="5139" y="3480"/>
                  </a:lnTo>
                  <a:lnTo>
                    <a:pt x="5142" y="3486"/>
                  </a:lnTo>
                  <a:lnTo>
                    <a:pt x="5146" y="3488"/>
                  </a:lnTo>
                  <a:lnTo>
                    <a:pt x="5155" y="3490"/>
                  </a:lnTo>
                  <a:lnTo>
                    <a:pt x="5171" y="3490"/>
                  </a:lnTo>
                  <a:lnTo>
                    <a:pt x="5180" y="3492"/>
                  </a:lnTo>
                  <a:lnTo>
                    <a:pt x="5182" y="3494"/>
                  </a:lnTo>
                  <a:lnTo>
                    <a:pt x="5178" y="3505"/>
                  </a:lnTo>
                  <a:lnTo>
                    <a:pt x="5180" y="3510"/>
                  </a:lnTo>
                  <a:lnTo>
                    <a:pt x="5190" y="3517"/>
                  </a:lnTo>
                  <a:lnTo>
                    <a:pt x="5194" y="3516"/>
                  </a:lnTo>
                  <a:lnTo>
                    <a:pt x="5210" y="3513"/>
                  </a:lnTo>
                  <a:lnTo>
                    <a:pt x="5241" y="3507"/>
                  </a:lnTo>
                  <a:lnTo>
                    <a:pt x="5260" y="3502"/>
                  </a:lnTo>
                  <a:lnTo>
                    <a:pt x="5267" y="3498"/>
                  </a:lnTo>
                  <a:lnTo>
                    <a:pt x="5287" y="3484"/>
                  </a:lnTo>
                  <a:lnTo>
                    <a:pt x="5297" y="3475"/>
                  </a:lnTo>
                  <a:lnTo>
                    <a:pt x="5317" y="3455"/>
                  </a:lnTo>
                  <a:lnTo>
                    <a:pt x="5334" y="3439"/>
                  </a:lnTo>
                  <a:lnTo>
                    <a:pt x="5347" y="3428"/>
                  </a:lnTo>
                  <a:lnTo>
                    <a:pt x="5361" y="3418"/>
                  </a:lnTo>
                  <a:lnTo>
                    <a:pt x="5374" y="3411"/>
                  </a:lnTo>
                  <a:lnTo>
                    <a:pt x="5380" y="3410"/>
                  </a:lnTo>
                  <a:lnTo>
                    <a:pt x="5386" y="3408"/>
                  </a:lnTo>
                  <a:lnTo>
                    <a:pt x="5408" y="3405"/>
                  </a:lnTo>
                  <a:lnTo>
                    <a:pt x="5412" y="3403"/>
                  </a:lnTo>
                  <a:lnTo>
                    <a:pt x="5413" y="3402"/>
                  </a:lnTo>
                  <a:lnTo>
                    <a:pt x="5411" y="3400"/>
                  </a:lnTo>
                  <a:lnTo>
                    <a:pt x="5404" y="3398"/>
                  </a:lnTo>
                  <a:lnTo>
                    <a:pt x="5403" y="3396"/>
                  </a:lnTo>
                  <a:lnTo>
                    <a:pt x="5405" y="3393"/>
                  </a:lnTo>
                  <a:lnTo>
                    <a:pt x="5436" y="3373"/>
                  </a:lnTo>
                  <a:lnTo>
                    <a:pt x="5439" y="3370"/>
                  </a:lnTo>
                  <a:lnTo>
                    <a:pt x="5441" y="3369"/>
                  </a:lnTo>
                  <a:lnTo>
                    <a:pt x="5446" y="3369"/>
                  </a:lnTo>
                  <a:lnTo>
                    <a:pt x="5450" y="3367"/>
                  </a:lnTo>
                  <a:lnTo>
                    <a:pt x="5456" y="3362"/>
                  </a:lnTo>
                  <a:lnTo>
                    <a:pt x="5470" y="3352"/>
                  </a:lnTo>
                  <a:lnTo>
                    <a:pt x="5474" y="3351"/>
                  </a:lnTo>
                  <a:lnTo>
                    <a:pt x="5475" y="3354"/>
                  </a:lnTo>
                  <a:cubicBezTo>
                    <a:pt x="5475" y="3356"/>
                    <a:pt x="5474" y="3357"/>
                    <a:pt x="5473" y="3360"/>
                  </a:cubicBezTo>
                  <a:lnTo>
                    <a:pt x="5476" y="3370"/>
                  </a:lnTo>
                  <a:lnTo>
                    <a:pt x="5473" y="3377"/>
                  </a:lnTo>
                  <a:lnTo>
                    <a:pt x="5464" y="3386"/>
                  </a:lnTo>
                  <a:lnTo>
                    <a:pt x="5462" y="3392"/>
                  </a:lnTo>
                  <a:lnTo>
                    <a:pt x="5466" y="3396"/>
                  </a:lnTo>
                  <a:lnTo>
                    <a:pt x="5470" y="3405"/>
                  </a:lnTo>
                  <a:lnTo>
                    <a:pt x="5475" y="3411"/>
                  </a:lnTo>
                  <a:lnTo>
                    <a:pt x="5490" y="3420"/>
                  </a:lnTo>
                  <a:lnTo>
                    <a:pt x="5497" y="3418"/>
                  </a:lnTo>
                  <a:lnTo>
                    <a:pt x="5507" y="3416"/>
                  </a:lnTo>
                  <a:lnTo>
                    <a:pt x="5515" y="3412"/>
                  </a:lnTo>
                  <a:lnTo>
                    <a:pt x="5525" y="3405"/>
                  </a:lnTo>
                  <a:lnTo>
                    <a:pt x="5530" y="3400"/>
                  </a:lnTo>
                  <a:lnTo>
                    <a:pt x="5534" y="3393"/>
                  </a:lnTo>
                  <a:lnTo>
                    <a:pt x="5541" y="3379"/>
                  </a:lnTo>
                  <a:lnTo>
                    <a:pt x="5545" y="3362"/>
                  </a:lnTo>
                  <a:lnTo>
                    <a:pt x="5550" y="3360"/>
                  </a:lnTo>
                  <a:lnTo>
                    <a:pt x="5558" y="3369"/>
                  </a:lnTo>
                  <a:lnTo>
                    <a:pt x="5564" y="3376"/>
                  </a:lnTo>
                  <a:lnTo>
                    <a:pt x="5583" y="3385"/>
                  </a:lnTo>
                  <a:lnTo>
                    <a:pt x="5586" y="3385"/>
                  </a:lnTo>
                  <a:lnTo>
                    <a:pt x="5597" y="3378"/>
                  </a:lnTo>
                  <a:lnTo>
                    <a:pt x="5600" y="3375"/>
                  </a:lnTo>
                  <a:lnTo>
                    <a:pt x="5617" y="3351"/>
                  </a:lnTo>
                  <a:lnTo>
                    <a:pt x="5624" y="3337"/>
                  </a:lnTo>
                  <a:lnTo>
                    <a:pt x="5621" y="3326"/>
                  </a:lnTo>
                  <a:cubicBezTo>
                    <a:pt x="5621" y="3325"/>
                    <a:pt x="5622" y="3323"/>
                    <a:pt x="5622" y="3321"/>
                  </a:cubicBezTo>
                  <a:lnTo>
                    <a:pt x="5626" y="3319"/>
                  </a:lnTo>
                  <a:lnTo>
                    <a:pt x="5632" y="3319"/>
                  </a:lnTo>
                  <a:lnTo>
                    <a:pt x="5640" y="3315"/>
                  </a:lnTo>
                  <a:lnTo>
                    <a:pt x="5656" y="3306"/>
                  </a:lnTo>
                  <a:lnTo>
                    <a:pt x="5672" y="3282"/>
                  </a:lnTo>
                  <a:lnTo>
                    <a:pt x="5681" y="3274"/>
                  </a:lnTo>
                  <a:lnTo>
                    <a:pt x="5683" y="3280"/>
                  </a:lnTo>
                  <a:lnTo>
                    <a:pt x="5684" y="3286"/>
                  </a:lnTo>
                  <a:lnTo>
                    <a:pt x="5695" y="3289"/>
                  </a:lnTo>
                  <a:lnTo>
                    <a:pt x="5704" y="3287"/>
                  </a:lnTo>
                  <a:lnTo>
                    <a:pt x="5718" y="3270"/>
                  </a:lnTo>
                  <a:lnTo>
                    <a:pt x="5720" y="3261"/>
                  </a:lnTo>
                  <a:lnTo>
                    <a:pt x="5724" y="3247"/>
                  </a:lnTo>
                  <a:lnTo>
                    <a:pt x="5737" y="3212"/>
                  </a:lnTo>
                  <a:lnTo>
                    <a:pt x="5738" y="3205"/>
                  </a:lnTo>
                  <a:lnTo>
                    <a:pt x="5752" y="3187"/>
                  </a:lnTo>
                  <a:lnTo>
                    <a:pt x="5776" y="3162"/>
                  </a:lnTo>
                  <a:lnTo>
                    <a:pt x="5779" y="3157"/>
                  </a:lnTo>
                  <a:lnTo>
                    <a:pt x="5787" y="3137"/>
                  </a:lnTo>
                  <a:lnTo>
                    <a:pt x="5787" y="3126"/>
                  </a:lnTo>
                  <a:lnTo>
                    <a:pt x="5785" y="3117"/>
                  </a:lnTo>
                  <a:cubicBezTo>
                    <a:pt x="5786" y="3114"/>
                    <a:pt x="5787" y="3111"/>
                    <a:pt x="5788" y="3107"/>
                  </a:cubicBezTo>
                  <a:lnTo>
                    <a:pt x="5797" y="3098"/>
                  </a:lnTo>
                  <a:lnTo>
                    <a:pt x="5803" y="3091"/>
                  </a:lnTo>
                  <a:lnTo>
                    <a:pt x="5803" y="3085"/>
                  </a:lnTo>
                  <a:lnTo>
                    <a:pt x="5802" y="3084"/>
                  </a:lnTo>
                  <a:lnTo>
                    <a:pt x="5798" y="3087"/>
                  </a:lnTo>
                  <a:lnTo>
                    <a:pt x="5789" y="3093"/>
                  </a:lnTo>
                  <a:lnTo>
                    <a:pt x="5783" y="3094"/>
                  </a:lnTo>
                  <a:lnTo>
                    <a:pt x="5765" y="3096"/>
                  </a:lnTo>
                  <a:lnTo>
                    <a:pt x="5757" y="3099"/>
                  </a:lnTo>
                  <a:lnTo>
                    <a:pt x="5749" y="3104"/>
                  </a:lnTo>
                  <a:lnTo>
                    <a:pt x="5742" y="3107"/>
                  </a:lnTo>
                  <a:lnTo>
                    <a:pt x="5737" y="3107"/>
                  </a:lnTo>
                  <a:lnTo>
                    <a:pt x="5730" y="3109"/>
                  </a:lnTo>
                  <a:lnTo>
                    <a:pt x="5722" y="3113"/>
                  </a:lnTo>
                  <a:lnTo>
                    <a:pt x="5717" y="3114"/>
                  </a:lnTo>
                  <a:lnTo>
                    <a:pt x="5715" y="3114"/>
                  </a:lnTo>
                  <a:lnTo>
                    <a:pt x="5704" y="3117"/>
                  </a:lnTo>
                  <a:lnTo>
                    <a:pt x="5696" y="3119"/>
                  </a:lnTo>
                  <a:lnTo>
                    <a:pt x="5679" y="3126"/>
                  </a:lnTo>
                  <a:lnTo>
                    <a:pt x="5665" y="3136"/>
                  </a:lnTo>
                  <a:lnTo>
                    <a:pt x="5662" y="3139"/>
                  </a:lnTo>
                  <a:lnTo>
                    <a:pt x="5660" y="3146"/>
                  </a:lnTo>
                  <a:lnTo>
                    <a:pt x="5641" y="3165"/>
                  </a:lnTo>
                  <a:lnTo>
                    <a:pt x="5636" y="3167"/>
                  </a:lnTo>
                  <a:lnTo>
                    <a:pt x="5627" y="3169"/>
                  </a:lnTo>
                  <a:lnTo>
                    <a:pt x="5620" y="3171"/>
                  </a:lnTo>
                  <a:lnTo>
                    <a:pt x="5616" y="3171"/>
                  </a:lnTo>
                  <a:lnTo>
                    <a:pt x="5615" y="3165"/>
                  </a:lnTo>
                  <a:lnTo>
                    <a:pt x="5609" y="3163"/>
                  </a:lnTo>
                  <a:lnTo>
                    <a:pt x="5602" y="3164"/>
                  </a:lnTo>
                  <a:lnTo>
                    <a:pt x="5597" y="3165"/>
                  </a:lnTo>
                  <a:lnTo>
                    <a:pt x="5581" y="3183"/>
                  </a:lnTo>
                  <a:cubicBezTo>
                    <a:pt x="5580" y="3184"/>
                    <a:pt x="5579" y="3184"/>
                    <a:pt x="5578" y="3185"/>
                  </a:cubicBezTo>
                  <a:lnTo>
                    <a:pt x="5581" y="3161"/>
                  </a:lnTo>
                  <a:lnTo>
                    <a:pt x="5583" y="3156"/>
                  </a:lnTo>
                  <a:lnTo>
                    <a:pt x="5590" y="3149"/>
                  </a:lnTo>
                  <a:cubicBezTo>
                    <a:pt x="5590" y="3148"/>
                    <a:pt x="5590" y="3146"/>
                    <a:pt x="5591" y="3145"/>
                  </a:cubicBezTo>
                  <a:lnTo>
                    <a:pt x="5591" y="3144"/>
                  </a:lnTo>
                  <a:lnTo>
                    <a:pt x="5584" y="3143"/>
                  </a:lnTo>
                  <a:lnTo>
                    <a:pt x="5581" y="3140"/>
                  </a:lnTo>
                  <a:lnTo>
                    <a:pt x="5576" y="3138"/>
                  </a:lnTo>
                  <a:lnTo>
                    <a:pt x="5568" y="3138"/>
                  </a:lnTo>
                  <a:lnTo>
                    <a:pt x="5559" y="3140"/>
                  </a:lnTo>
                  <a:lnTo>
                    <a:pt x="5547" y="3145"/>
                  </a:lnTo>
                  <a:lnTo>
                    <a:pt x="5533" y="3148"/>
                  </a:lnTo>
                  <a:lnTo>
                    <a:pt x="5512" y="3151"/>
                  </a:lnTo>
                  <a:lnTo>
                    <a:pt x="5467" y="3155"/>
                  </a:lnTo>
                  <a:lnTo>
                    <a:pt x="5463" y="3155"/>
                  </a:lnTo>
                  <a:lnTo>
                    <a:pt x="5431" y="3142"/>
                  </a:lnTo>
                  <a:lnTo>
                    <a:pt x="5427" y="3142"/>
                  </a:lnTo>
                  <a:lnTo>
                    <a:pt x="5412" y="3142"/>
                  </a:lnTo>
                  <a:lnTo>
                    <a:pt x="5401" y="3144"/>
                  </a:lnTo>
                  <a:lnTo>
                    <a:pt x="5377" y="3148"/>
                  </a:lnTo>
                  <a:lnTo>
                    <a:pt x="5371" y="3149"/>
                  </a:lnTo>
                  <a:lnTo>
                    <a:pt x="5367" y="3148"/>
                  </a:lnTo>
                  <a:lnTo>
                    <a:pt x="5364" y="3144"/>
                  </a:lnTo>
                  <a:lnTo>
                    <a:pt x="5363" y="3141"/>
                  </a:lnTo>
                  <a:lnTo>
                    <a:pt x="5363" y="3137"/>
                  </a:lnTo>
                  <a:lnTo>
                    <a:pt x="5358" y="3132"/>
                  </a:lnTo>
                  <a:lnTo>
                    <a:pt x="5346" y="3126"/>
                  </a:lnTo>
                  <a:lnTo>
                    <a:pt x="5335" y="3119"/>
                  </a:lnTo>
                  <a:lnTo>
                    <a:pt x="5334" y="3116"/>
                  </a:lnTo>
                  <a:lnTo>
                    <a:pt x="5336" y="3113"/>
                  </a:lnTo>
                  <a:lnTo>
                    <a:pt x="5339" y="3110"/>
                  </a:lnTo>
                  <a:lnTo>
                    <a:pt x="5345" y="3107"/>
                  </a:lnTo>
                  <a:lnTo>
                    <a:pt x="5366" y="3097"/>
                  </a:lnTo>
                  <a:lnTo>
                    <a:pt x="5373" y="3094"/>
                  </a:lnTo>
                  <a:lnTo>
                    <a:pt x="5436" y="3046"/>
                  </a:lnTo>
                  <a:lnTo>
                    <a:pt x="5467" y="3026"/>
                  </a:lnTo>
                  <a:lnTo>
                    <a:pt x="5505" y="3008"/>
                  </a:lnTo>
                  <a:lnTo>
                    <a:pt x="5512" y="3006"/>
                  </a:lnTo>
                  <a:lnTo>
                    <a:pt x="5545" y="2997"/>
                  </a:lnTo>
                  <a:lnTo>
                    <a:pt x="5564" y="2990"/>
                  </a:lnTo>
                  <a:lnTo>
                    <a:pt x="5569" y="2989"/>
                  </a:lnTo>
                  <a:lnTo>
                    <a:pt x="5575" y="2994"/>
                  </a:lnTo>
                  <a:lnTo>
                    <a:pt x="5574" y="2996"/>
                  </a:lnTo>
                  <a:lnTo>
                    <a:pt x="5559" y="3003"/>
                  </a:lnTo>
                  <a:lnTo>
                    <a:pt x="5556" y="3006"/>
                  </a:lnTo>
                  <a:lnTo>
                    <a:pt x="5550" y="3014"/>
                  </a:lnTo>
                  <a:lnTo>
                    <a:pt x="5549" y="3021"/>
                  </a:lnTo>
                  <a:lnTo>
                    <a:pt x="5552" y="3022"/>
                  </a:lnTo>
                  <a:lnTo>
                    <a:pt x="5557" y="3022"/>
                  </a:lnTo>
                  <a:lnTo>
                    <a:pt x="5566" y="3020"/>
                  </a:lnTo>
                  <a:lnTo>
                    <a:pt x="5577" y="3017"/>
                  </a:lnTo>
                  <a:lnTo>
                    <a:pt x="5585" y="3014"/>
                  </a:lnTo>
                  <a:lnTo>
                    <a:pt x="5592" y="3010"/>
                  </a:lnTo>
                  <a:lnTo>
                    <a:pt x="5609" y="3003"/>
                  </a:lnTo>
                  <a:lnTo>
                    <a:pt x="5638" y="2992"/>
                  </a:lnTo>
                  <a:lnTo>
                    <a:pt x="5660" y="2982"/>
                  </a:lnTo>
                  <a:lnTo>
                    <a:pt x="5685" y="2965"/>
                  </a:lnTo>
                  <a:lnTo>
                    <a:pt x="5695" y="2958"/>
                  </a:lnTo>
                  <a:lnTo>
                    <a:pt x="5724" y="2932"/>
                  </a:lnTo>
                  <a:lnTo>
                    <a:pt x="5744" y="2918"/>
                  </a:lnTo>
                  <a:lnTo>
                    <a:pt x="5763" y="2905"/>
                  </a:lnTo>
                  <a:lnTo>
                    <a:pt x="5775" y="2897"/>
                  </a:lnTo>
                  <a:lnTo>
                    <a:pt x="5779" y="2888"/>
                  </a:lnTo>
                  <a:lnTo>
                    <a:pt x="5779" y="2883"/>
                  </a:lnTo>
                  <a:lnTo>
                    <a:pt x="5776" y="2880"/>
                  </a:lnTo>
                  <a:lnTo>
                    <a:pt x="5754" y="2874"/>
                  </a:lnTo>
                  <a:lnTo>
                    <a:pt x="5744" y="2870"/>
                  </a:lnTo>
                  <a:lnTo>
                    <a:pt x="5729" y="2870"/>
                  </a:lnTo>
                  <a:lnTo>
                    <a:pt x="5708" y="2874"/>
                  </a:lnTo>
                  <a:lnTo>
                    <a:pt x="5694" y="2876"/>
                  </a:lnTo>
                  <a:lnTo>
                    <a:pt x="5676" y="2874"/>
                  </a:lnTo>
                  <a:lnTo>
                    <a:pt x="5670" y="2875"/>
                  </a:lnTo>
                  <a:lnTo>
                    <a:pt x="5657" y="2879"/>
                  </a:lnTo>
                  <a:lnTo>
                    <a:pt x="5651" y="2879"/>
                  </a:lnTo>
                  <a:lnTo>
                    <a:pt x="5638" y="2877"/>
                  </a:lnTo>
                  <a:lnTo>
                    <a:pt x="5629" y="2872"/>
                  </a:lnTo>
                  <a:lnTo>
                    <a:pt x="5624" y="2872"/>
                  </a:lnTo>
                  <a:lnTo>
                    <a:pt x="5618" y="2872"/>
                  </a:lnTo>
                  <a:lnTo>
                    <a:pt x="5617" y="2870"/>
                  </a:lnTo>
                  <a:lnTo>
                    <a:pt x="5620" y="2868"/>
                  </a:lnTo>
                  <a:lnTo>
                    <a:pt x="5626" y="2864"/>
                  </a:lnTo>
                  <a:lnTo>
                    <a:pt x="5635" y="2860"/>
                  </a:lnTo>
                  <a:lnTo>
                    <a:pt x="5638" y="2857"/>
                  </a:lnTo>
                  <a:lnTo>
                    <a:pt x="5649" y="2850"/>
                  </a:lnTo>
                  <a:lnTo>
                    <a:pt x="5660" y="2842"/>
                  </a:lnTo>
                  <a:lnTo>
                    <a:pt x="5669" y="2837"/>
                  </a:lnTo>
                  <a:lnTo>
                    <a:pt x="5693" y="2834"/>
                  </a:lnTo>
                  <a:lnTo>
                    <a:pt x="5708" y="2831"/>
                  </a:lnTo>
                  <a:lnTo>
                    <a:pt x="5727" y="2825"/>
                  </a:lnTo>
                  <a:lnTo>
                    <a:pt x="5733" y="2824"/>
                  </a:lnTo>
                  <a:lnTo>
                    <a:pt x="5739" y="2827"/>
                  </a:lnTo>
                  <a:lnTo>
                    <a:pt x="5742" y="2825"/>
                  </a:lnTo>
                  <a:lnTo>
                    <a:pt x="5758" y="2816"/>
                  </a:lnTo>
                  <a:lnTo>
                    <a:pt x="5794" y="2799"/>
                  </a:lnTo>
                  <a:lnTo>
                    <a:pt x="5843" y="2761"/>
                  </a:lnTo>
                  <a:lnTo>
                    <a:pt x="5846" y="2762"/>
                  </a:lnTo>
                  <a:cubicBezTo>
                    <a:pt x="5845" y="2764"/>
                    <a:pt x="5844" y="2765"/>
                    <a:pt x="5843" y="2766"/>
                  </a:cubicBezTo>
                  <a:lnTo>
                    <a:pt x="5843" y="2771"/>
                  </a:lnTo>
                  <a:lnTo>
                    <a:pt x="5842" y="2774"/>
                  </a:lnTo>
                  <a:lnTo>
                    <a:pt x="5839" y="2773"/>
                  </a:lnTo>
                  <a:lnTo>
                    <a:pt x="5834" y="2776"/>
                  </a:lnTo>
                  <a:lnTo>
                    <a:pt x="5829" y="2783"/>
                  </a:lnTo>
                  <a:lnTo>
                    <a:pt x="5831" y="2786"/>
                  </a:lnTo>
                  <a:lnTo>
                    <a:pt x="5841" y="2786"/>
                  </a:lnTo>
                  <a:lnTo>
                    <a:pt x="5848" y="2787"/>
                  </a:lnTo>
                  <a:lnTo>
                    <a:pt x="5853" y="2790"/>
                  </a:lnTo>
                  <a:lnTo>
                    <a:pt x="5855" y="2793"/>
                  </a:lnTo>
                  <a:cubicBezTo>
                    <a:pt x="5854" y="2795"/>
                    <a:pt x="5853" y="2797"/>
                    <a:pt x="5852" y="2799"/>
                  </a:cubicBezTo>
                  <a:lnTo>
                    <a:pt x="5851" y="2804"/>
                  </a:lnTo>
                  <a:lnTo>
                    <a:pt x="5856" y="2802"/>
                  </a:lnTo>
                  <a:lnTo>
                    <a:pt x="5864" y="2794"/>
                  </a:lnTo>
                  <a:lnTo>
                    <a:pt x="5870" y="2786"/>
                  </a:lnTo>
                  <a:lnTo>
                    <a:pt x="5872" y="2780"/>
                  </a:lnTo>
                  <a:lnTo>
                    <a:pt x="5878" y="2769"/>
                  </a:lnTo>
                  <a:lnTo>
                    <a:pt x="5894" y="2748"/>
                  </a:lnTo>
                  <a:lnTo>
                    <a:pt x="5895" y="2740"/>
                  </a:lnTo>
                  <a:lnTo>
                    <a:pt x="5898" y="2740"/>
                  </a:lnTo>
                  <a:lnTo>
                    <a:pt x="5902" y="2745"/>
                  </a:lnTo>
                  <a:lnTo>
                    <a:pt x="5905" y="2752"/>
                  </a:lnTo>
                  <a:lnTo>
                    <a:pt x="5908" y="2753"/>
                  </a:lnTo>
                  <a:lnTo>
                    <a:pt x="5910" y="2749"/>
                  </a:lnTo>
                  <a:lnTo>
                    <a:pt x="5917" y="2738"/>
                  </a:lnTo>
                  <a:lnTo>
                    <a:pt x="5915" y="2730"/>
                  </a:lnTo>
                  <a:lnTo>
                    <a:pt x="5908" y="2722"/>
                  </a:lnTo>
                  <a:lnTo>
                    <a:pt x="5911" y="2711"/>
                  </a:lnTo>
                  <a:lnTo>
                    <a:pt x="5934" y="2691"/>
                  </a:lnTo>
                  <a:lnTo>
                    <a:pt x="5942" y="2686"/>
                  </a:lnTo>
                  <a:lnTo>
                    <a:pt x="5944" y="2687"/>
                  </a:lnTo>
                  <a:lnTo>
                    <a:pt x="5951" y="2682"/>
                  </a:lnTo>
                  <a:lnTo>
                    <a:pt x="5959" y="2671"/>
                  </a:lnTo>
                  <a:lnTo>
                    <a:pt x="5959" y="2662"/>
                  </a:lnTo>
                  <a:lnTo>
                    <a:pt x="5962" y="2654"/>
                  </a:lnTo>
                  <a:lnTo>
                    <a:pt x="5965" y="2650"/>
                  </a:lnTo>
                  <a:lnTo>
                    <a:pt x="5969" y="2648"/>
                  </a:lnTo>
                  <a:lnTo>
                    <a:pt x="5973" y="2654"/>
                  </a:lnTo>
                  <a:lnTo>
                    <a:pt x="5992" y="2675"/>
                  </a:lnTo>
                  <a:lnTo>
                    <a:pt x="6003" y="2685"/>
                  </a:lnTo>
                  <a:lnTo>
                    <a:pt x="6011" y="2688"/>
                  </a:lnTo>
                  <a:lnTo>
                    <a:pt x="6020" y="2682"/>
                  </a:lnTo>
                  <a:lnTo>
                    <a:pt x="6025" y="2678"/>
                  </a:lnTo>
                  <a:cubicBezTo>
                    <a:pt x="6028" y="2672"/>
                    <a:pt x="6031" y="2665"/>
                    <a:pt x="6035" y="2659"/>
                  </a:cubicBezTo>
                  <a:lnTo>
                    <a:pt x="6041" y="2654"/>
                  </a:lnTo>
                  <a:lnTo>
                    <a:pt x="6048" y="2656"/>
                  </a:lnTo>
                  <a:lnTo>
                    <a:pt x="6055" y="2660"/>
                  </a:lnTo>
                  <a:lnTo>
                    <a:pt x="6060" y="2661"/>
                  </a:lnTo>
                  <a:lnTo>
                    <a:pt x="6060" y="2663"/>
                  </a:lnTo>
                  <a:lnTo>
                    <a:pt x="6050" y="2669"/>
                  </a:lnTo>
                  <a:lnTo>
                    <a:pt x="6042" y="2675"/>
                  </a:lnTo>
                  <a:lnTo>
                    <a:pt x="6032" y="2683"/>
                  </a:lnTo>
                  <a:lnTo>
                    <a:pt x="6026" y="2692"/>
                  </a:lnTo>
                  <a:lnTo>
                    <a:pt x="6022" y="2705"/>
                  </a:lnTo>
                  <a:lnTo>
                    <a:pt x="6023" y="2708"/>
                  </a:lnTo>
                  <a:lnTo>
                    <a:pt x="6026" y="2707"/>
                  </a:lnTo>
                  <a:lnTo>
                    <a:pt x="6040" y="2700"/>
                  </a:lnTo>
                  <a:lnTo>
                    <a:pt x="6055" y="2694"/>
                  </a:lnTo>
                  <a:lnTo>
                    <a:pt x="6061" y="2690"/>
                  </a:lnTo>
                  <a:lnTo>
                    <a:pt x="6066" y="2686"/>
                  </a:lnTo>
                  <a:lnTo>
                    <a:pt x="6066" y="2683"/>
                  </a:lnTo>
                  <a:lnTo>
                    <a:pt x="6060" y="2682"/>
                  </a:lnTo>
                  <a:lnTo>
                    <a:pt x="6060" y="2679"/>
                  </a:lnTo>
                  <a:lnTo>
                    <a:pt x="6066" y="2675"/>
                  </a:lnTo>
                  <a:lnTo>
                    <a:pt x="6069" y="2673"/>
                  </a:lnTo>
                  <a:lnTo>
                    <a:pt x="6078" y="2673"/>
                  </a:lnTo>
                  <a:lnTo>
                    <a:pt x="6083" y="2671"/>
                  </a:lnTo>
                  <a:lnTo>
                    <a:pt x="6108" y="2658"/>
                  </a:lnTo>
                  <a:lnTo>
                    <a:pt x="6134" y="2649"/>
                  </a:lnTo>
                  <a:lnTo>
                    <a:pt x="6140" y="2646"/>
                  </a:lnTo>
                  <a:lnTo>
                    <a:pt x="6145" y="2643"/>
                  </a:lnTo>
                  <a:lnTo>
                    <a:pt x="6159" y="2632"/>
                  </a:lnTo>
                  <a:lnTo>
                    <a:pt x="6166" y="2627"/>
                  </a:lnTo>
                  <a:lnTo>
                    <a:pt x="6186" y="2616"/>
                  </a:lnTo>
                  <a:lnTo>
                    <a:pt x="6199" y="2605"/>
                  </a:lnTo>
                  <a:lnTo>
                    <a:pt x="6203" y="2603"/>
                  </a:lnTo>
                  <a:lnTo>
                    <a:pt x="6208" y="2605"/>
                  </a:lnTo>
                  <a:lnTo>
                    <a:pt x="6213" y="2605"/>
                  </a:lnTo>
                  <a:lnTo>
                    <a:pt x="6243" y="2602"/>
                  </a:lnTo>
                  <a:lnTo>
                    <a:pt x="6254" y="2600"/>
                  </a:lnTo>
                  <a:lnTo>
                    <a:pt x="6284" y="2592"/>
                  </a:lnTo>
                  <a:lnTo>
                    <a:pt x="6293" y="2590"/>
                  </a:lnTo>
                  <a:lnTo>
                    <a:pt x="6302" y="2586"/>
                  </a:lnTo>
                  <a:lnTo>
                    <a:pt x="6334" y="2570"/>
                  </a:lnTo>
                  <a:lnTo>
                    <a:pt x="6351" y="2560"/>
                  </a:lnTo>
                  <a:lnTo>
                    <a:pt x="6366" y="2550"/>
                  </a:lnTo>
                  <a:lnTo>
                    <a:pt x="6386" y="2538"/>
                  </a:lnTo>
                  <a:lnTo>
                    <a:pt x="6393" y="2536"/>
                  </a:lnTo>
                  <a:lnTo>
                    <a:pt x="6401" y="2537"/>
                  </a:lnTo>
                  <a:lnTo>
                    <a:pt x="6406" y="2537"/>
                  </a:lnTo>
                  <a:lnTo>
                    <a:pt x="6413" y="2533"/>
                  </a:lnTo>
                  <a:lnTo>
                    <a:pt x="6423" y="2518"/>
                  </a:lnTo>
                  <a:lnTo>
                    <a:pt x="6423" y="2514"/>
                  </a:lnTo>
                  <a:lnTo>
                    <a:pt x="6428" y="2506"/>
                  </a:lnTo>
                  <a:lnTo>
                    <a:pt x="6451" y="2495"/>
                  </a:lnTo>
                  <a:lnTo>
                    <a:pt x="6465" y="2493"/>
                  </a:lnTo>
                  <a:lnTo>
                    <a:pt x="6480" y="2488"/>
                  </a:lnTo>
                  <a:lnTo>
                    <a:pt x="6483" y="2485"/>
                  </a:lnTo>
                  <a:lnTo>
                    <a:pt x="6486" y="2479"/>
                  </a:lnTo>
                  <a:lnTo>
                    <a:pt x="6488" y="2471"/>
                  </a:lnTo>
                  <a:lnTo>
                    <a:pt x="6485" y="2456"/>
                  </a:lnTo>
                  <a:lnTo>
                    <a:pt x="6470" y="2442"/>
                  </a:lnTo>
                  <a:lnTo>
                    <a:pt x="6455" y="2439"/>
                  </a:lnTo>
                  <a:lnTo>
                    <a:pt x="6445" y="2429"/>
                  </a:lnTo>
                  <a:lnTo>
                    <a:pt x="6441" y="2428"/>
                  </a:lnTo>
                  <a:lnTo>
                    <a:pt x="6430" y="2431"/>
                  </a:lnTo>
                  <a:lnTo>
                    <a:pt x="6425" y="2434"/>
                  </a:lnTo>
                  <a:lnTo>
                    <a:pt x="6420" y="2440"/>
                  </a:lnTo>
                  <a:lnTo>
                    <a:pt x="6413" y="2452"/>
                  </a:lnTo>
                  <a:lnTo>
                    <a:pt x="6409" y="2454"/>
                  </a:lnTo>
                  <a:lnTo>
                    <a:pt x="6404" y="2452"/>
                  </a:lnTo>
                  <a:lnTo>
                    <a:pt x="6383" y="2449"/>
                  </a:lnTo>
                  <a:lnTo>
                    <a:pt x="6382" y="2446"/>
                  </a:lnTo>
                  <a:lnTo>
                    <a:pt x="6387" y="2440"/>
                  </a:lnTo>
                  <a:lnTo>
                    <a:pt x="6398" y="2434"/>
                  </a:lnTo>
                  <a:lnTo>
                    <a:pt x="6407" y="2429"/>
                  </a:lnTo>
                  <a:lnTo>
                    <a:pt x="6413" y="2425"/>
                  </a:lnTo>
                  <a:lnTo>
                    <a:pt x="6415" y="2422"/>
                  </a:lnTo>
                  <a:lnTo>
                    <a:pt x="6415" y="2421"/>
                  </a:lnTo>
                  <a:cubicBezTo>
                    <a:pt x="6366" y="2426"/>
                    <a:pt x="6317" y="2431"/>
                    <a:pt x="6269" y="2437"/>
                  </a:cubicBezTo>
                  <a:lnTo>
                    <a:pt x="6270" y="2445"/>
                  </a:lnTo>
                  <a:lnTo>
                    <a:pt x="6268" y="2446"/>
                  </a:lnTo>
                  <a:lnTo>
                    <a:pt x="6257" y="2443"/>
                  </a:lnTo>
                  <a:lnTo>
                    <a:pt x="6252" y="2444"/>
                  </a:lnTo>
                  <a:lnTo>
                    <a:pt x="6240" y="2450"/>
                  </a:lnTo>
                  <a:lnTo>
                    <a:pt x="6249" y="2441"/>
                  </a:lnTo>
                  <a:lnTo>
                    <a:pt x="6250" y="2440"/>
                  </a:lnTo>
                  <a:lnTo>
                    <a:pt x="6251" y="2437"/>
                  </a:lnTo>
                  <a:lnTo>
                    <a:pt x="6251" y="2432"/>
                  </a:lnTo>
                  <a:lnTo>
                    <a:pt x="6248" y="2428"/>
                  </a:lnTo>
                  <a:lnTo>
                    <a:pt x="6241" y="2427"/>
                  </a:lnTo>
                  <a:lnTo>
                    <a:pt x="6221" y="2419"/>
                  </a:lnTo>
                  <a:lnTo>
                    <a:pt x="6206" y="2420"/>
                  </a:lnTo>
                  <a:lnTo>
                    <a:pt x="6200" y="2422"/>
                  </a:lnTo>
                  <a:lnTo>
                    <a:pt x="6181" y="2427"/>
                  </a:lnTo>
                  <a:lnTo>
                    <a:pt x="6148" y="2442"/>
                  </a:lnTo>
                  <a:lnTo>
                    <a:pt x="6132" y="2450"/>
                  </a:lnTo>
                  <a:lnTo>
                    <a:pt x="6119" y="2455"/>
                  </a:lnTo>
                  <a:lnTo>
                    <a:pt x="6112" y="2458"/>
                  </a:lnTo>
                  <a:lnTo>
                    <a:pt x="6109" y="2459"/>
                  </a:lnTo>
                  <a:lnTo>
                    <a:pt x="6101" y="2465"/>
                  </a:lnTo>
                  <a:lnTo>
                    <a:pt x="6093" y="2472"/>
                  </a:lnTo>
                  <a:lnTo>
                    <a:pt x="6087" y="2480"/>
                  </a:lnTo>
                  <a:lnTo>
                    <a:pt x="6078" y="2488"/>
                  </a:lnTo>
                  <a:lnTo>
                    <a:pt x="6068" y="2494"/>
                  </a:lnTo>
                  <a:lnTo>
                    <a:pt x="6051" y="2508"/>
                  </a:lnTo>
                  <a:lnTo>
                    <a:pt x="6017" y="2537"/>
                  </a:lnTo>
                  <a:lnTo>
                    <a:pt x="6017" y="2539"/>
                  </a:lnTo>
                  <a:lnTo>
                    <a:pt x="6027" y="2541"/>
                  </a:lnTo>
                  <a:lnTo>
                    <a:pt x="6027" y="2543"/>
                  </a:lnTo>
                  <a:lnTo>
                    <a:pt x="6024" y="2546"/>
                  </a:lnTo>
                  <a:lnTo>
                    <a:pt x="6008" y="2555"/>
                  </a:lnTo>
                  <a:lnTo>
                    <a:pt x="5992" y="2563"/>
                  </a:lnTo>
                  <a:lnTo>
                    <a:pt x="5981" y="2569"/>
                  </a:lnTo>
                  <a:lnTo>
                    <a:pt x="5975" y="2574"/>
                  </a:lnTo>
                  <a:lnTo>
                    <a:pt x="5969" y="2580"/>
                  </a:lnTo>
                  <a:cubicBezTo>
                    <a:pt x="5968" y="2583"/>
                    <a:pt x="5966" y="2586"/>
                    <a:pt x="5964" y="2588"/>
                  </a:cubicBezTo>
                  <a:lnTo>
                    <a:pt x="5963" y="2595"/>
                  </a:lnTo>
                  <a:lnTo>
                    <a:pt x="5967" y="2600"/>
                  </a:lnTo>
                  <a:lnTo>
                    <a:pt x="5966" y="2608"/>
                  </a:lnTo>
                  <a:lnTo>
                    <a:pt x="5955" y="2616"/>
                  </a:lnTo>
                  <a:lnTo>
                    <a:pt x="5948" y="2617"/>
                  </a:lnTo>
                  <a:lnTo>
                    <a:pt x="5941" y="2618"/>
                  </a:lnTo>
                  <a:lnTo>
                    <a:pt x="5936" y="2619"/>
                  </a:lnTo>
                  <a:lnTo>
                    <a:pt x="5931" y="2626"/>
                  </a:lnTo>
                  <a:lnTo>
                    <a:pt x="5928" y="2625"/>
                  </a:lnTo>
                  <a:lnTo>
                    <a:pt x="5921" y="2620"/>
                  </a:lnTo>
                  <a:lnTo>
                    <a:pt x="5914" y="2612"/>
                  </a:lnTo>
                  <a:lnTo>
                    <a:pt x="5921" y="2607"/>
                  </a:lnTo>
                  <a:lnTo>
                    <a:pt x="5926" y="2607"/>
                  </a:lnTo>
                  <a:lnTo>
                    <a:pt x="5942" y="2614"/>
                  </a:lnTo>
                  <a:lnTo>
                    <a:pt x="5946" y="2613"/>
                  </a:lnTo>
                  <a:lnTo>
                    <a:pt x="5946" y="2601"/>
                  </a:lnTo>
                  <a:lnTo>
                    <a:pt x="5949" y="2584"/>
                  </a:lnTo>
                  <a:lnTo>
                    <a:pt x="5948" y="2579"/>
                  </a:lnTo>
                  <a:lnTo>
                    <a:pt x="5942" y="2579"/>
                  </a:lnTo>
                  <a:lnTo>
                    <a:pt x="5935" y="2580"/>
                  </a:lnTo>
                  <a:lnTo>
                    <a:pt x="5917" y="2584"/>
                  </a:lnTo>
                  <a:lnTo>
                    <a:pt x="5914" y="2586"/>
                  </a:lnTo>
                  <a:cubicBezTo>
                    <a:pt x="5912" y="2589"/>
                    <a:pt x="5910" y="2592"/>
                    <a:pt x="5908" y="2595"/>
                  </a:cubicBezTo>
                  <a:lnTo>
                    <a:pt x="5907" y="2595"/>
                  </a:lnTo>
                  <a:lnTo>
                    <a:pt x="5898" y="2589"/>
                  </a:lnTo>
                  <a:lnTo>
                    <a:pt x="5890" y="2578"/>
                  </a:lnTo>
                  <a:lnTo>
                    <a:pt x="5884" y="2574"/>
                  </a:lnTo>
                  <a:lnTo>
                    <a:pt x="5865" y="2576"/>
                  </a:lnTo>
                  <a:lnTo>
                    <a:pt x="5860" y="2577"/>
                  </a:lnTo>
                  <a:lnTo>
                    <a:pt x="5850" y="2585"/>
                  </a:lnTo>
                  <a:lnTo>
                    <a:pt x="5844" y="2600"/>
                  </a:lnTo>
                  <a:lnTo>
                    <a:pt x="5843" y="2609"/>
                  </a:lnTo>
                  <a:lnTo>
                    <a:pt x="5847" y="2612"/>
                  </a:lnTo>
                  <a:lnTo>
                    <a:pt x="5858" y="2613"/>
                  </a:lnTo>
                  <a:lnTo>
                    <a:pt x="5873" y="2612"/>
                  </a:lnTo>
                  <a:lnTo>
                    <a:pt x="5876" y="2612"/>
                  </a:lnTo>
                  <a:lnTo>
                    <a:pt x="5875" y="2614"/>
                  </a:lnTo>
                  <a:lnTo>
                    <a:pt x="5873" y="2617"/>
                  </a:lnTo>
                  <a:lnTo>
                    <a:pt x="5866" y="2620"/>
                  </a:lnTo>
                  <a:lnTo>
                    <a:pt x="5858" y="2624"/>
                  </a:lnTo>
                  <a:lnTo>
                    <a:pt x="5849" y="2628"/>
                  </a:lnTo>
                  <a:lnTo>
                    <a:pt x="5839" y="2631"/>
                  </a:lnTo>
                  <a:cubicBezTo>
                    <a:pt x="5835" y="2632"/>
                    <a:pt x="5832" y="2632"/>
                    <a:pt x="5828" y="2633"/>
                  </a:cubicBezTo>
                  <a:lnTo>
                    <a:pt x="5811" y="2636"/>
                  </a:lnTo>
                  <a:lnTo>
                    <a:pt x="5800" y="2640"/>
                  </a:lnTo>
                  <a:lnTo>
                    <a:pt x="5797" y="2642"/>
                  </a:lnTo>
                  <a:lnTo>
                    <a:pt x="5790" y="2652"/>
                  </a:lnTo>
                  <a:lnTo>
                    <a:pt x="5788" y="2651"/>
                  </a:lnTo>
                  <a:lnTo>
                    <a:pt x="5784" y="2642"/>
                  </a:lnTo>
                  <a:lnTo>
                    <a:pt x="5781" y="2628"/>
                  </a:lnTo>
                  <a:lnTo>
                    <a:pt x="5774" y="2620"/>
                  </a:lnTo>
                  <a:lnTo>
                    <a:pt x="5761" y="2614"/>
                  </a:lnTo>
                  <a:lnTo>
                    <a:pt x="5753" y="2609"/>
                  </a:lnTo>
                  <a:lnTo>
                    <a:pt x="5750" y="2604"/>
                  </a:lnTo>
                  <a:lnTo>
                    <a:pt x="5738" y="2592"/>
                  </a:lnTo>
                  <a:lnTo>
                    <a:pt x="5737" y="2586"/>
                  </a:lnTo>
                  <a:lnTo>
                    <a:pt x="5742" y="2580"/>
                  </a:lnTo>
                  <a:lnTo>
                    <a:pt x="5755" y="2568"/>
                  </a:lnTo>
                  <a:lnTo>
                    <a:pt x="5754" y="2562"/>
                  </a:lnTo>
                  <a:lnTo>
                    <a:pt x="5760" y="2553"/>
                  </a:lnTo>
                  <a:lnTo>
                    <a:pt x="5760" y="2551"/>
                  </a:lnTo>
                  <a:lnTo>
                    <a:pt x="5757" y="2549"/>
                  </a:lnTo>
                  <a:lnTo>
                    <a:pt x="5714" y="2548"/>
                  </a:lnTo>
                  <a:lnTo>
                    <a:pt x="5708" y="2550"/>
                  </a:lnTo>
                  <a:lnTo>
                    <a:pt x="5684" y="2564"/>
                  </a:lnTo>
                  <a:lnTo>
                    <a:pt x="5665" y="2572"/>
                  </a:lnTo>
                  <a:lnTo>
                    <a:pt x="5634" y="2584"/>
                  </a:lnTo>
                  <a:lnTo>
                    <a:pt x="5615" y="2590"/>
                  </a:lnTo>
                  <a:lnTo>
                    <a:pt x="5599" y="2590"/>
                  </a:lnTo>
                  <a:lnTo>
                    <a:pt x="5570" y="2594"/>
                  </a:lnTo>
                  <a:lnTo>
                    <a:pt x="5567" y="2592"/>
                  </a:lnTo>
                  <a:lnTo>
                    <a:pt x="5567" y="2588"/>
                  </a:lnTo>
                  <a:lnTo>
                    <a:pt x="5570" y="2579"/>
                  </a:lnTo>
                  <a:lnTo>
                    <a:pt x="5591" y="2555"/>
                  </a:lnTo>
                  <a:lnTo>
                    <a:pt x="5591" y="2552"/>
                  </a:lnTo>
                  <a:lnTo>
                    <a:pt x="5589" y="2552"/>
                  </a:lnTo>
                  <a:lnTo>
                    <a:pt x="5579" y="2556"/>
                  </a:lnTo>
                  <a:lnTo>
                    <a:pt x="5544" y="2577"/>
                  </a:lnTo>
                  <a:lnTo>
                    <a:pt x="5537" y="2580"/>
                  </a:lnTo>
                  <a:lnTo>
                    <a:pt x="5526" y="2580"/>
                  </a:lnTo>
                  <a:lnTo>
                    <a:pt x="5526" y="2579"/>
                  </a:lnTo>
                  <a:lnTo>
                    <a:pt x="5540" y="2576"/>
                  </a:lnTo>
                  <a:lnTo>
                    <a:pt x="5551" y="2569"/>
                  </a:lnTo>
                  <a:lnTo>
                    <a:pt x="5575" y="2553"/>
                  </a:lnTo>
                  <a:lnTo>
                    <a:pt x="5613" y="2530"/>
                  </a:lnTo>
                  <a:lnTo>
                    <a:pt x="5624" y="2525"/>
                  </a:lnTo>
                  <a:lnTo>
                    <a:pt x="5626" y="2524"/>
                  </a:lnTo>
                  <a:lnTo>
                    <a:pt x="5627" y="2525"/>
                  </a:lnTo>
                  <a:lnTo>
                    <a:pt x="5626" y="2527"/>
                  </a:lnTo>
                  <a:lnTo>
                    <a:pt x="5608" y="2539"/>
                  </a:lnTo>
                  <a:lnTo>
                    <a:pt x="5603" y="2546"/>
                  </a:lnTo>
                  <a:lnTo>
                    <a:pt x="5603" y="2547"/>
                  </a:lnTo>
                  <a:cubicBezTo>
                    <a:pt x="5619" y="2544"/>
                    <a:pt x="5634" y="2541"/>
                    <a:pt x="5650" y="2538"/>
                  </a:cubicBezTo>
                  <a:cubicBezTo>
                    <a:pt x="5651" y="2536"/>
                    <a:pt x="5651" y="2535"/>
                    <a:pt x="5652" y="2533"/>
                  </a:cubicBezTo>
                  <a:lnTo>
                    <a:pt x="5657" y="2531"/>
                  </a:lnTo>
                  <a:lnTo>
                    <a:pt x="5672" y="2527"/>
                  </a:lnTo>
                  <a:lnTo>
                    <a:pt x="5679" y="2525"/>
                  </a:lnTo>
                  <a:lnTo>
                    <a:pt x="5703" y="2511"/>
                  </a:lnTo>
                  <a:cubicBezTo>
                    <a:pt x="5706" y="2510"/>
                    <a:pt x="5708" y="2510"/>
                    <a:pt x="5711" y="2510"/>
                  </a:cubicBezTo>
                  <a:lnTo>
                    <a:pt x="5727" y="2514"/>
                  </a:lnTo>
                  <a:lnTo>
                    <a:pt x="5732" y="2514"/>
                  </a:lnTo>
                  <a:lnTo>
                    <a:pt x="5751" y="2512"/>
                  </a:lnTo>
                  <a:lnTo>
                    <a:pt x="5789" y="2510"/>
                  </a:lnTo>
                  <a:lnTo>
                    <a:pt x="5803" y="2510"/>
                  </a:lnTo>
                  <a:lnTo>
                    <a:pt x="5817" y="2511"/>
                  </a:lnTo>
                  <a:lnTo>
                    <a:pt x="5819" y="2505"/>
                  </a:lnTo>
                  <a:lnTo>
                    <a:pt x="5818" y="2486"/>
                  </a:lnTo>
                  <a:lnTo>
                    <a:pt x="5816" y="2485"/>
                  </a:lnTo>
                  <a:lnTo>
                    <a:pt x="5809" y="2485"/>
                  </a:lnTo>
                  <a:lnTo>
                    <a:pt x="5806" y="2483"/>
                  </a:lnTo>
                  <a:lnTo>
                    <a:pt x="5806" y="2480"/>
                  </a:lnTo>
                  <a:lnTo>
                    <a:pt x="5810" y="2472"/>
                  </a:lnTo>
                  <a:lnTo>
                    <a:pt x="5814" y="2471"/>
                  </a:lnTo>
                  <a:lnTo>
                    <a:pt x="5836" y="2481"/>
                  </a:lnTo>
                  <a:lnTo>
                    <a:pt x="5842" y="2481"/>
                  </a:lnTo>
                  <a:lnTo>
                    <a:pt x="5846" y="2481"/>
                  </a:lnTo>
                  <a:lnTo>
                    <a:pt x="5843" y="2471"/>
                  </a:lnTo>
                  <a:lnTo>
                    <a:pt x="5858" y="2450"/>
                  </a:lnTo>
                  <a:lnTo>
                    <a:pt x="5861" y="2448"/>
                  </a:lnTo>
                  <a:lnTo>
                    <a:pt x="5876" y="2442"/>
                  </a:lnTo>
                  <a:lnTo>
                    <a:pt x="5887" y="2437"/>
                  </a:lnTo>
                  <a:lnTo>
                    <a:pt x="5905" y="2427"/>
                  </a:lnTo>
                  <a:lnTo>
                    <a:pt x="5912" y="2422"/>
                  </a:lnTo>
                  <a:lnTo>
                    <a:pt x="5918" y="2417"/>
                  </a:lnTo>
                  <a:cubicBezTo>
                    <a:pt x="5919" y="2416"/>
                    <a:pt x="5920" y="2415"/>
                    <a:pt x="5921" y="2413"/>
                  </a:cubicBezTo>
                  <a:lnTo>
                    <a:pt x="5921" y="2410"/>
                  </a:lnTo>
                  <a:lnTo>
                    <a:pt x="5925" y="2404"/>
                  </a:lnTo>
                  <a:lnTo>
                    <a:pt x="5942" y="2392"/>
                  </a:lnTo>
                  <a:lnTo>
                    <a:pt x="5944" y="2387"/>
                  </a:lnTo>
                  <a:lnTo>
                    <a:pt x="5942" y="2386"/>
                  </a:lnTo>
                  <a:lnTo>
                    <a:pt x="5930" y="2389"/>
                  </a:lnTo>
                  <a:lnTo>
                    <a:pt x="5915" y="2398"/>
                  </a:lnTo>
                  <a:lnTo>
                    <a:pt x="5920" y="2381"/>
                  </a:lnTo>
                  <a:lnTo>
                    <a:pt x="5921" y="2374"/>
                  </a:lnTo>
                  <a:lnTo>
                    <a:pt x="5942" y="2358"/>
                  </a:lnTo>
                  <a:lnTo>
                    <a:pt x="5944" y="2355"/>
                  </a:lnTo>
                  <a:lnTo>
                    <a:pt x="5944" y="2353"/>
                  </a:lnTo>
                  <a:lnTo>
                    <a:pt x="5946" y="2348"/>
                  </a:lnTo>
                  <a:lnTo>
                    <a:pt x="5941" y="2350"/>
                  </a:lnTo>
                  <a:lnTo>
                    <a:pt x="5915" y="2361"/>
                  </a:lnTo>
                  <a:lnTo>
                    <a:pt x="5910" y="2364"/>
                  </a:lnTo>
                  <a:lnTo>
                    <a:pt x="5895" y="2370"/>
                  </a:lnTo>
                  <a:lnTo>
                    <a:pt x="5892" y="2370"/>
                  </a:lnTo>
                  <a:lnTo>
                    <a:pt x="5900" y="2363"/>
                  </a:lnTo>
                  <a:cubicBezTo>
                    <a:pt x="5899" y="2363"/>
                    <a:pt x="5898" y="2364"/>
                    <a:pt x="5898" y="2364"/>
                  </a:cubicBezTo>
                  <a:lnTo>
                    <a:pt x="5885" y="2368"/>
                  </a:lnTo>
                  <a:lnTo>
                    <a:pt x="5851" y="2387"/>
                  </a:lnTo>
                  <a:lnTo>
                    <a:pt x="5844" y="2393"/>
                  </a:lnTo>
                  <a:lnTo>
                    <a:pt x="5844" y="2403"/>
                  </a:lnTo>
                  <a:lnTo>
                    <a:pt x="5840" y="2413"/>
                  </a:lnTo>
                  <a:lnTo>
                    <a:pt x="5830" y="2425"/>
                  </a:lnTo>
                  <a:lnTo>
                    <a:pt x="5811" y="2439"/>
                  </a:lnTo>
                  <a:lnTo>
                    <a:pt x="5797" y="2448"/>
                  </a:lnTo>
                  <a:lnTo>
                    <a:pt x="5789" y="2452"/>
                  </a:lnTo>
                  <a:lnTo>
                    <a:pt x="5785" y="2455"/>
                  </a:lnTo>
                  <a:lnTo>
                    <a:pt x="5778" y="2455"/>
                  </a:lnTo>
                  <a:cubicBezTo>
                    <a:pt x="5776" y="2455"/>
                    <a:pt x="5774" y="2456"/>
                    <a:pt x="5772" y="2456"/>
                  </a:cubicBezTo>
                  <a:lnTo>
                    <a:pt x="5769" y="2455"/>
                  </a:lnTo>
                  <a:lnTo>
                    <a:pt x="5767" y="2450"/>
                  </a:lnTo>
                  <a:lnTo>
                    <a:pt x="5766" y="2441"/>
                  </a:lnTo>
                  <a:lnTo>
                    <a:pt x="5775" y="2431"/>
                  </a:lnTo>
                  <a:lnTo>
                    <a:pt x="5803" y="2409"/>
                  </a:lnTo>
                  <a:lnTo>
                    <a:pt x="5810" y="2405"/>
                  </a:lnTo>
                  <a:lnTo>
                    <a:pt x="5819" y="2399"/>
                  </a:lnTo>
                  <a:lnTo>
                    <a:pt x="5871" y="2372"/>
                  </a:lnTo>
                  <a:lnTo>
                    <a:pt x="5887" y="2363"/>
                  </a:lnTo>
                  <a:lnTo>
                    <a:pt x="5896" y="2357"/>
                  </a:lnTo>
                  <a:lnTo>
                    <a:pt x="5896" y="2354"/>
                  </a:lnTo>
                  <a:lnTo>
                    <a:pt x="5894" y="2352"/>
                  </a:lnTo>
                  <a:lnTo>
                    <a:pt x="5887" y="2354"/>
                  </a:lnTo>
                  <a:lnTo>
                    <a:pt x="5880" y="2356"/>
                  </a:lnTo>
                  <a:lnTo>
                    <a:pt x="5866" y="2363"/>
                  </a:lnTo>
                  <a:lnTo>
                    <a:pt x="5851" y="2372"/>
                  </a:lnTo>
                  <a:lnTo>
                    <a:pt x="5844" y="2376"/>
                  </a:lnTo>
                  <a:lnTo>
                    <a:pt x="5840" y="2377"/>
                  </a:lnTo>
                  <a:lnTo>
                    <a:pt x="5840" y="2375"/>
                  </a:lnTo>
                  <a:lnTo>
                    <a:pt x="5847" y="2361"/>
                  </a:lnTo>
                  <a:lnTo>
                    <a:pt x="5847" y="2355"/>
                  </a:lnTo>
                  <a:lnTo>
                    <a:pt x="5848" y="2349"/>
                  </a:lnTo>
                  <a:lnTo>
                    <a:pt x="5851" y="2343"/>
                  </a:lnTo>
                  <a:lnTo>
                    <a:pt x="5858" y="2335"/>
                  </a:lnTo>
                  <a:lnTo>
                    <a:pt x="5868" y="2326"/>
                  </a:lnTo>
                  <a:lnTo>
                    <a:pt x="5883" y="2315"/>
                  </a:lnTo>
                  <a:lnTo>
                    <a:pt x="5901" y="2296"/>
                  </a:lnTo>
                  <a:lnTo>
                    <a:pt x="5925" y="2269"/>
                  </a:lnTo>
                  <a:cubicBezTo>
                    <a:pt x="5929" y="2265"/>
                    <a:pt x="5933" y="2260"/>
                    <a:pt x="5937" y="2255"/>
                  </a:cubicBezTo>
                  <a:lnTo>
                    <a:pt x="5936" y="2252"/>
                  </a:lnTo>
                  <a:lnTo>
                    <a:pt x="5939" y="2247"/>
                  </a:lnTo>
                  <a:cubicBezTo>
                    <a:pt x="5941" y="2244"/>
                    <a:pt x="5942" y="2242"/>
                    <a:pt x="5944" y="2239"/>
                  </a:cubicBezTo>
                  <a:lnTo>
                    <a:pt x="5948" y="2233"/>
                  </a:lnTo>
                  <a:lnTo>
                    <a:pt x="5951" y="2224"/>
                  </a:lnTo>
                  <a:lnTo>
                    <a:pt x="5953" y="2220"/>
                  </a:lnTo>
                  <a:lnTo>
                    <a:pt x="5964" y="2195"/>
                  </a:lnTo>
                  <a:lnTo>
                    <a:pt x="5973" y="2187"/>
                  </a:lnTo>
                  <a:lnTo>
                    <a:pt x="5987" y="2175"/>
                  </a:lnTo>
                  <a:lnTo>
                    <a:pt x="5997" y="2164"/>
                  </a:lnTo>
                  <a:lnTo>
                    <a:pt x="6001" y="2156"/>
                  </a:lnTo>
                  <a:lnTo>
                    <a:pt x="6007" y="2150"/>
                  </a:lnTo>
                  <a:lnTo>
                    <a:pt x="6015" y="2146"/>
                  </a:lnTo>
                  <a:lnTo>
                    <a:pt x="6038" y="2127"/>
                  </a:lnTo>
                  <a:lnTo>
                    <a:pt x="6052" y="2118"/>
                  </a:lnTo>
                  <a:lnTo>
                    <a:pt x="6075" y="2106"/>
                  </a:lnTo>
                  <a:lnTo>
                    <a:pt x="6111" y="2087"/>
                  </a:lnTo>
                  <a:lnTo>
                    <a:pt x="6127" y="2078"/>
                  </a:lnTo>
                  <a:lnTo>
                    <a:pt x="6128" y="2068"/>
                  </a:lnTo>
                  <a:lnTo>
                    <a:pt x="6136" y="2055"/>
                  </a:lnTo>
                  <a:lnTo>
                    <a:pt x="6148" y="2039"/>
                  </a:lnTo>
                  <a:lnTo>
                    <a:pt x="6158" y="2030"/>
                  </a:lnTo>
                  <a:lnTo>
                    <a:pt x="6168" y="2022"/>
                  </a:lnTo>
                  <a:lnTo>
                    <a:pt x="6185" y="2014"/>
                  </a:lnTo>
                  <a:lnTo>
                    <a:pt x="6191" y="2012"/>
                  </a:lnTo>
                  <a:lnTo>
                    <a:pt x="6201" y="2012"/>
                  </a:lnTo>
                  <a:lnTo>
                    <a:pt x="6204" y="2010"/>
                  </a:lnTo>
                  <a:lnTo>
                    <a:pt x="6213" y="2004"/>
                  </a:lnTo>
                  <a:lnTo>
                    <a:pt x="6218" y="1998"/>
                  </a:lnTo>
                  <a:lnTo>
                    <a:pt x="6220" y="1996"/>
                  </a:lnTo>
                  <a:lnTo>
                    <a:pt x="6230" y="1994"/>
                  </a:lnTo>
                  <a:lnTo>
                    <a:pt x="6233" y="1993"/>
                  </a:lnTo>
                  <a:lnTo>
                    <a:pt x="6234" y="1991"/>
                  </a:lnTo>
                  <a:lnTo>
                    <a:pt x="6234" y="1989"/>
                  </a:lnTo>
                  <a:lnTo>
                    <a:pt x="6238" y="1985"/>
                  </a:lnTo>
                  <a:lnTo>
                    <a:pt x="6248" y="1980"/>
                  </a:lnTo>
                  <a:lnTo>
                    <a:pt x="6272" y="1969"/>
                  </a:lnTo>
                  <a:lnTo>
                    <a:pt x="6281" y="1966"/>
                  </a:lnTo>
                  <a:lnTo>
                    <a:pt x="6302" y="1963"/>
                  </a:lnTo>
                  <a:lnTo>
                    <a:pt x="6329" y="1957"/>
                  </a:lnTo>
                  <a:lnTo>
                    <a:pt x="6343" y="1953"/>
                  </a:lnTo>
                  <a:lnTo>
                    <a:pt x="6354" y="1948"/>
                  </a:lnTo>
                  <a:lnTo>
                    <a:pt x="6366" y="1942"/>
                  </a:lnTo>
                  <a:lnTo>
                    <a:pt x="6384" y="1931"/>
                  </a:lnTo>
                  <a:lnTo>
                    <a:pt x="6394" y="1923"/>
                  </a:lnTo>
                  <a:lnTo>
                    <a:pt x="6399" y="1915"/>
                  </a:lnTo>
                  <a:lnTo>
                    <a:pt x="6406" y="1895"/>
                  </a:lnTo>
                  <a:lnTo>
                    <a:pt x="6411" y="1889"/>
                  </a:lnTo>
                  <a:lnTo>
                    <a:pt x="6423" y="1858"/>
                  </a:lnTo>
                  <a:lnTo>
                    <a:pt x="6434" y="1841"/>
                  </a:lnTo>
                  <a:lnTo>
                    <a:pt x="6458" y="1813"/>
                  </a:lnTo>
                  <a:lnTo>
                    <a:pt x="6457" y="1812"/>
                  </a:lnTo>
                  <a:lnTo>
                    <a:pt x="6439" y="1798"/>
                  </a:lnTo>
                  <a:lnTo>
                    <a:pt x="6431" y="1794"/>
                  </a:lnTo>
                  <a:lnTo>
                    <a:pt x="6425" y="1796"/>
                  </a:lnTo>
                  <a:lnTo>
                    <a:pt x="6393" y="1813"/>
                  </a:lnTo>
                  <a:lnTo>
                    <a:pt x="6386" y="1815"/>
                  </a:lnTo>
                  <a:lnTo>
                    <a:pt x="6382" y="1819"/>
                  </a:lnTo>
                  <a:lnTo>
                    <a:pt x="6377" y="1827"/>
                  </a:lnTo>
                  <a:lnTo>
                    <a:pt x="6371" y="1831"/>
                  </a:lnTo>
                  <a:lnTo>
                    <a:pt x="6357" y="1846"/>
                  </a:lnTo>
                  <a:lnTo>
                    <a:pt x="6358" y="1849"/>
                  </a:lnTo>
                  <a:lnTo>
                    <a:pt x="6369" y="1845"/>
                  </a:lnTo>
                  <a:lnTo>
                    <a:pt x="6375" y="1845"/>
                  </a:lnTo>
                  <a:lnTo>
                    <a:pt x="6375" y="1851"/>
                  </a:lnTo>
                  <a:lnTo>
                    <a:pt x="6368" y="1858"/>
                  </a:lnTo>
                  <a:lnTo>
                    <a:pt x="6353" y="1868"/>
                  </a:lnTo>
                  <a:lnTo>
                    <a:pt x="6346" y="1876"/>
                  </a:lnTo>
                  <a:lnTo>
                    <a:pt x="6347" y="1881"/>
                  </a:lnTo>
                  <a:lnTo>
                    <a:pt x="6347" y="1886"/>
                  </a:lnTo>
                  <a:lnTo>
                    <a:pt x="6343" y="1891"/>
                  </a:lnTo>
                  <a:lnTo>
                    <a:pt x="6340" y="1895"/>
                  </a:lnTo>
                  <a:lnTo>
                    <a:pt x="6326" y="1904"/>
                  </a:lnTo>
                  <a:lnTo>
                    <a:pt x="6329" y="1906"/>
                  </a:lnTo>
                  <a:lnTo>
                    <a:pt x="6339" y="1907"/>
                  </a:lnTo>
                  <a:lnTo>
                    <a:pt x="6343" y="1911"/>
                  </a:lnTo>
                  <a:lnTo>
                    <a:pt x="6342" y="1921"/>
                  </a:lnTo>
                  <a:lnTo>
                    <a:pt x="6339" y="1932"/>
                  </a:lnTo>
                  <a:lnTo>
                    <a:pt x="6336" y="1938"/>
                  </a:lnTo>
                  <a:lnTo>
                    <a:pt x="6323" y="1946"/>
                  </a:lnTo>
                  <a:lnTo>
                    <a:pt x="6319" y="1948"/>
                  </a:lnTo>
                  <a:lnTo>
                    <a:pt x="6310" y="1946"/>
                  </a:lnTo>
                  <a:lnTo>
                    <a:pt x="6306" y="1943"/>
                  </a:lnTo>
                  <a:lnTo>
                    <a:pt x="6304" y="1939"/>
                  </a:lnTo>
                  <a:lnTo>
                    <a:pt x="6304" y="1934"/>
                  </a:lnTo>
                  <a:lnTo>
                    <a:pt x="6306" y="1929"/>
                  </a:lnTo>
                  <a:lnTo>
                    <a:pt x="6312" y="1921"/>
                  </a:lnTo>
                  <a:lnTo>
                    <a:pt x="6309" y="1915"/>
                  </a:lnTo>
                  <a:lnTo>
                    <a:pt x="6306" y="1914"/>
                  </a:lnTo>
                  <a:lnTo>
                    <a:pt x="6291" y="1915"/>
                  </a:lnTo>
                  <a:lnTo>
                    <a:pt x="6292" y="1913"/>
                  </a:lnTo>
                  <a:lnTo>
                    <a:pt x="6298" y="1909"/>
                  </a:lnTo>
                  <a:lnTo>
                    <a:pt x="6306" y="1902"/>
                  </a:lnTo>
                  <a:lnTo>
                    <a:pt x="6307" y="1900"/>
                  </a:lnTo>
                  <a:lnTo>
                    <a:pt x="6302" y="1896"/>
                  </a:lnTo>
                  <a:lnTo>
                    <a:pt x="6302" y="1894"/>
                  </a:lnTo>
                  <a:lnTo>
                    <a:pt x="6304" y="1889"/>
                  </a:lnTo>
                  <a:lnTo>
                    <a:pt x="6307" y="1886"/>
                  </a:lnTo>
                  <a:lnTo>
                    <a:pt x="6314" y="1879"/>
                  </a:lnTo>
                  <a:lnTo>
                    <a:pt x="6317" y="1874"/>
                  </a:lnTo>
                  <a:lnTo>
                    <a:pt x="6319" y="1868"/>
                  </a:lnTo>
                  <a:lnTo>
                    <a:pt x="6322" y="1862"/>
                  </a:lnTo>
                  <a:lnTo>
                    <a:pt x="6327" y="1859"/>
                  </a:lnTo>
                  <a:lnTo>
                    <a:pt x="6336" y="1846"/>
                  </a:lnTo>
                  <a:lnTo>
                    <a:pt x="6339" y="1843"/>
                  </a:lnTo>
                  <a:lnTo>
                    <a:pt x="6334" y="1845"/>
                  </a:lnTo>
                  <a:lnTo>
                    <a:pt x="6323" y="1848"/>
                  </a:lnTo>
                  <a:lnTo>
                    <a:pt x="6317" y="1847"/>
                  </a:lnTo>
                  <a:lnTo>
                    <a:pt x="6316" y="1841"/>
                  </a:lnTo>
                  <a:lnTo>
                    <a:pt x="6314" y="1837"/>
                  </a:lnTo>
                  <a:lnTo>
                    <a:pt x="6301" y="1837"/>
                  </a:lnTo>
                  <a:lnTo>
                    <a:pt x="6295" y="1839"/>
                  </a:lnTo>
                  <a:lnTo>
                    <a:pt x="6281" y="1843"/>
                  </a:lnTo>
                  <a:lnTo>
                    <a:pt x="6267" y="1850"/>
                  </a:lnTo>
                  <a:lnTo>
                    <a:pt x="6250" y="1856"/>
                  </a:lnTo>
                  <a:lnTo>
                    <a:pt x="6243" y="1858"/>
                  </a:lnTo>
                  <a:lnTo>
                    <a:pt x="6237" y="1857"/>
                  </a:lnTo>
                  <a:lnTo>
                    <a:pt x="6230" y="1858"/>
                  </a:lnTo>
                  <a:lnTo>
                    <a:pt x="6209" y="1864"/>
                  </a:lnTo>
                  <a:lnTo>
                    <a:pt x="6193" y="1869"/>
                  </a:lnTo>
                  <a:lnTo>
                    <a:pt x="6173" y="1878"/>
                  </a:lnTo>
                  <a:lnTo>
                    <a:pt x="6166" y="1881"/>
                  </a:lnTo>
                  <a:lnTo>
                    <a:pt x="6162" y="1878"/>
                  </a:lnTo>
                  <a:lnTo>
                    <a:pt x="6157" y="1880"/>
                  </a:lnTo>
                  <a:lnTo>
                    <a:pt x="6146" y="1884"/>
                  </a:lnTo>
                  <a:lnTo>
                    <a:pt x="6126" y="1891"/>
                  </a:lnTo>
                  <a:lnTo>
                    <a:pt x="6129" y="1889"/>
                  </a:lnTo>
                  <a:lnTo>
                    <a:pt x="6143" y="1880"/>
                  </a:lnTo>
                  <a:lnTo>
                    <a:pt x="6150" y="1876"/>
                  </a:lnTo>
                  <a:lnTo>
                    <a:pt x="6148" y="1876"/>
                  </a:lnTo>
                  <a:lnTo>
                    <a:pt x="6150" y="1874"/>
                  </a:lnTo>
                  <a:lnTo>
                    <a:pt x="6153" y="1871"/>
                  </a:lnTo>
                  <a:lnTo>
                    <a:pt x="6171" y="1864"/>
                  </a:lnTo>
                  <a:lnTo>
                    <a:pt x="6173" y="1858"/>
                  </a:lnTo>
                  <a:lnTo>
                    <a:pt x="6171" y="1857"/>
                  </a:lnTo>
                  <a:lnTo>
                    <a:pt x="6149" y="1860"/>
                  </a:lnTo>
                  <a:lnTo>
                    <a:pt x="6142" y="1861"/>
                  </a:lnTo>
                  <a:lnTo>
                    <a:pt x="6136" y="1862"/>
                  </a:lnTo>
                  <a:lnTo>
                    <a:pt x="6110" y="1872"/>
                  </a:lnTo>
                  <a:lnTo>
                    <a:pt x="6064" y="1891"/>
                  </a:lnTo>
                  <a:lnTo>
                    <a:pt x="6059" y="1892"/>
                  </a:lnTo>
                  <a:lnTo>
                    <a:pt x="6062" y="1890"/>
                  </a:lnTo>
                  <a:lnTo>
                    <a:pt x="6071" y="1885"/>
                  </a:lnTo>
                  <a:lnTo>
                    <a:pt x="6086" y="1878"/>
                  </a:lnTo>
                  <a:lnTo>
                    <a:pt x="6121" y="1864"/>
                  </a:lnTo>
                  <a:lnTo>
                    <a:pt x="6130" y="1860"/>
                  </a:lnTo>
                  <a:lnTo>
                    <a:pt x="6157" y="1848"/>
                  </a:lnTo>
                  <a:lnTo>
                    <a:pt x="6164" y="1845"/>
                  </a:lnTo>
                  <a:lnTo>
                    <a:pt x="6171" y="1842"/>
                  </a:lnTo>
                  <a:lnTo>
                    <a:pt x="6177" y="1839"/>
                  </a:lnTo>
                  <a:lnTo>
                    <a:pt x="6184" y="1835"/>
                  </a:lnTo>
                  <a:lnTo>
                    <a:pt x="6195" y="1832"/>
                  </a:lnTo>
                  <a:lnTo>
                    <a:pt x="6227" y="1817"/>
                  </a:lnTo>
                  <a:lnTo>
                    <a:pt x="6234" y="1815"/>
                  </a:lnTo>
                  <a:cubicBezTo>
                    <a:pt x="6234" y="1816"/>
                    <a:pt x="6233" y="1816"/>
                    <a:pt x="6232" y="1817"/>
                  </a:cubicBezTo>
                  <a:lnTo>
                    <a:pt x="6220" y="1823"/>
                  </a:lnTo>
                  <a:lnTo>
                    <a:pt x="6212" y="1831"/>
                  </a:lnTo>
                  <a:lnTo>
                    <a:pt x="6207" y="1837"/>
                  </a:lnTo>
                  <a:lnTo>
                    <a:pt x="6205" y="1843"/>
                  </a:lnTo>
                  <a:lnTo>
                    <a:pt x="6207" y="1845"/>
                  </a:lnTo>
                  <a:lnTo>
                    <a:pt x="6211" y="1846"/>
                  </a:lnTo>
                  <a:lnTo>
                    <a:pt x="6218" y="1845"/>
                  </a:lnTo>
                  <a:lnTo>
                    <a:pt x="6230" y="1841"/>
                  </a:lnTo>
                  <a:lnTo>
                    <a:pt x="6272" y="1820"/>
                  </a:lnTo>
                  <a:lnTo>
                    <a:pt x="6293" y="1811"/>
                  </a:lnTo>
                  <a:lnTo>
                    <a:pt x="6315" y="1805"/>
                  </a:lnTo>
                  <a:lnTo>
                    <a:pt x="6317" y="1804"/>
                  </a:lnTo>
                  <a:lnTo>
                    <a:pt x="6322" y="1800"/>
                  </a:lnTo>
                  <a:lnTo>
                    <a:pt x="6320" y="1799"/>
                  </a:lnTo>
                  <a:lnTo>
                    <a:pt x="6304" y="1794"/>
                  </a:lnTo>
                  <a:lnTo>
                    <a:pt x="6304" y="1793"/>
                  </a:lnTo>
                  <a:lnTo>
                    <a:pt x="6309" y="1791"/>
                  </a:lnTo>
                  <a:lnTo>
                    <a:pt x="6320" y="1787"/>
                  </a:lnTo>
                  <a:lnTo>
                    <a:pt x="6327" y="1786"/>
                  </a:lnTo>
                  <a:lnTo>
                    <a:pt x="6345" y="1784"/>
                  </a:lnTo>
                  <a:lnTo>
                    <a:pt x="6356" y="1781"/>
                  </a:lnTo>
                  <a:lnTo>
                    <a:pt x="6361" y="1779"/>
                  </a:lnTo>
                  <a:lnTo>
                    <a:pt x="6372" y="1771"/>
                  </a:lnTo>
                  <a:lnTo>
                    <a:pt x="6396" y="1750"/>
                  </a:lnTo>
                  <a:lnTo>
                    <a:pt x="6402" y="1747"/>
                  </a:lnTo>
                  <a:lnTo>
                    <a:pt x="6417" y="1742"/>
                  </a:lnTo>
                  <a:lnTo>
                    <a:pt x="6427" y="1739"/>
                  </a:lnTo>
                  <a:lnTo>
                    <a:pt x="6433" y="1735"/>
                  </a:lnTo>
                  <a:lnTo>
                    <a:pt x="6436" y="1733"/>
                  </a:lnTo>
                  <a:lnTo>
                    <a:pt x="6456" y="1728"/>
                  </a:lnTo>
                  <a:lnTo>
                    <a:pt x="6460" y="1726"/>
                  </a:lnTo>
                  <a:cubicBezTo>
                    <a:pt x="6461" y="1725"/>
                    <a:pt x="6461" y="1725"/>
                    <a:pt x="6462" y="1724"/>
                  </a:cubicBezTo>
                  <a:lnTo>
                    <a:pt x="6463" y="1719"/>
                  </a:lnTo>
                  <a:cubicBezTo>
                    <a:pt x="6466" y="1716"/>
                    <a:pt x="6469" y="1713"/>
                    <a:pt x="6472" y="1711"/>
                  </a:cubicBezTo>
                  <a:lnTo>
                    <a:pt x="6479" y="1689"/>
                  </a:lnTo>
                  <a:lnTo>
                    <a:pt x="6483" y="1680"/>
                  </a:lnTo>
                  <a:lnTo>
                    <a:pt x="6488" y="1675"/>
                  </a:lnTo>
                  <a:lnTo>
                    <a:pt x="6494" y="1671"/>
                  </a:lnTo>
                  <a:lnTo>
                    <a:pt x="6501" y="1669"/>
                  </a:lnTo>
                  <a:lnTo>
                    <a:pt x="6505" y="1664"/>
                  </a:lnTo>
                  <a:lnTo>
                    <a:pt x="6509" y="1656"/>
                  </a:lnTo>
                  <a:lnTo>
                    <a:pt x="6513" y="1650"/>
                  </a:lnTo>
                  <a:cubicBezTo>
                    <a:pt x="6516" y="1648"/>
                    <a:pt x="6519" y="1646"/>
                    <a:pt x="6522" y="1644"/>
                  </a:cubicBezTo>
                  <a:lnTo>
                    <a:pt x="6542" y="1624"/>
                  </a:lnTo>
                  <a:cubicBezTo>
                    <a:pt x="6544" y="1622"/>
                    <a:pt x="6547" y="1619"/>
                    <a:pt x="6549" y="1617"/>
                  </a:cubicBezTo>
                  <a:lnTo>
                    <a:pt x="6553" y="1613"/>
                  </a:lnTo>
                  <a:lnTo>
                    <a:pt x="6555" y="1607"/>
                  </a:lnTo>
                  <a:lnTo>
                    <a:pt x="6559" y="1604"/>
                  </a:lnTo>
                  <a:lnTo>
                    <a:pt x="6581" y="1585"/>
                  </a:lnTo>
                  <a:lnTo>
                    <a:pt x="6594" y="1576"/>
                  </a:lnTo>
                  <a:lnTo>
                    <a:pt x="6605" y="1569"/>
                  </a:lnTo>
                  <a:lnTo>
                    <a:pt x="6634" y="1545"/>
                  </a:lnTo>
                  <a:lnTo>
                    <a:pt x="6648" y="1535"/>
                  </a:lnTo>
                  <a:lnTo>
                    <a:pt x="6661" y="1528"/>
                  </a:lnTo>
                  <a:lnTo>
                    <a:pt x="6670" y="1522"/>
                  </a:lnTo>
                  <a:lnTo>
                    <a:pt x="6675" y="1517"/>
                  </a:lnTo>
                  <a:lnTo>
                    <a:pt x="6688" y="1510"/>
                  </a:lnTo>
                  <a:lnTo>
                    <a:pt x="6709" y="1498"/>
                  </a:lnTo>
                  <a:lnTo>
                    <a:pt x="6724" y="1489"/>
                  </a:lnTo>
                  <a:lnTo>
                    <a:pt x="6732" y="1482"/>
                  </a:lnTo>
                  <a:lnTo>
                    <a:pt x="6742" y="1476"/>
                  </a:lnTo>
                  <a:lnTo>
                    <a:pt x="6759" y="1469"/>
                  </a:lnTo>
                  <a:lnTo>
                    <a:pt x="6773" y="1462"/>
                  </a:lnTo>
                  <a:lnTo>
                    <a:pt x="6775" y="1462"/>
                  </a:lnTo>
                  <a:lnTo>
                    <a:pt x="6771" y="1474"/>
                  </a:lnTo>
                  <a:lnTo>
                    <a:pt x="6772" y="1475"/>
                  </a:lnTo>
                  <a:lnTo>
                    <a:pt x="6782" y="1475"/>
                  </a:lnTo>
                  <a:lnTo>
                    <a:pt x="6784" y="1476"/>
                  </a:lnTo>
                  <a:lnTo>
                    <a:pt x="6785" y="1478"/>
                  </a:lnTo>
                  <a:lnTo>
                    <a:pt x="6776" y="1491"/>
                  </a:lnTo>
                  <a:lnTo>
                    <a:pt x="6782" y="1496"/>
                  </a:lnTo>
                  <a:lnTo>
                    <a:pt x="6748" y="1519"/>
                  </a:lnTo>
                  <a:lnTo>
                    <a:pt x="6740" y="1528"/>
                  </a:lnTo>
                  <a:lnTo>
                    <a:pt x="6740" y="1530"/>
                  </a:lnTo>
                  <a:lnTo>
                    <a:pt x="6741" y="1532"/>
                  </a:lnTo>
                  <a:lnTo>
                    <a:pt x="6751" y="1534"/>
                  </a:lnTo>
                  <a:lnTo>
                    <a:pt x="6755" y="1534"/>
                  </a:lnTo>
                  <a:lnTo>
                    <a:pt x="6758" y="1530"/>
                  </a:lnTo>
                  <a:lnTo>
                    <a:pt x="6764" y="1528"/>
                  </a:lnTo>
                  <a:lnTo>
                    <a:pt x="6771" y="1528"/>
                  </a:lnTo>
                  <a:lnTo>
                    <a:pt x="6789" y="1524"/>
                  </a:lnTo>
                  <a:lnTo>
                    <a:pt x="6816" y="1515"/>
                  </a:lnTo>
                  <a:lnTo>
                    <a:pt x="6841" y="1506"/>
                  </a:lnTo>
                  <a:lnTo>
                    <a:pt x="6879" y="1490"/>
                  </a:lnTo>
                  <a:lnTo>
                    <a:pt x="6900" y="1479"/>
                  </a:lnTo>
                  <a:lnTo>
                    <a:pt x="6919" y="1471"/>
                  </a:lnTo>
                  <a:lnTo>
                    <a:pt x="6935" y="1462"/>
                  </a:lnTo>
                  <a:lnTo>
                    <a:pt x="6948" y="1454"/>
                  </a:lnTo>
                  <a:cubicBezTo>
                    <a:pt x="6950" y="1453"/>
                    <a:pt x="6951" y="1452"/>
                    <a:pt x="6953" y="1451"/>
                  </a:cubicBezTo>
                  <a:lnTo>
                    <a:pt x="6952" y="1448"/>
                  </a:lnTo>
                  <a:lnTo>
                    <a:pt x="6969" y="1438"/>
                  </a:lnTo>
                  <a:lnTo>
                    <a:pt x="6973" y="1435"/>
                  </a:lnTo>
                  <a:lnTo>
                    <a:pt x="6971" y="1434"/>
                  </a:lnTo>
                  <a:lnTo>
                    <a:pt x="6946" y="1442"/>
                  </a:lnTo>
                  <a:lnTo>
                    <a:pt x="6943" y="1442"/>
                  </a:lnTo>
                  <a:lnTo>
                    <a:pt x="6954" y="1434"/>
                  </a:lnTo>
                  <a:lnTo>
                    <a:pt x="6965" y="1430"/>
                  </a:lnTo>
                  <a:lnTo>
                    <a:pt x="6971" y="1426"/>
                  </a:lnTo>
                  <a:cubicBezTo>
                    <a:pt x="6974" y="1424"/>
                    <a:pt x="6976" y="1422"/>
                    <a:pt x="6979" y="1420"/>
                  </a:cubicBezTo>
                  <a:lnTo>
                    <a:pt x="7014" y="1399"/>
                  </a:lnTo>
                  <a:lnTo>
                    <a:pt x="7020" y="1395"/>
                  </a:lnTo>
                  <a:lnTo>
                    <a:pt x="7027" y="1390"/>
                  </a:lnTo>
                  <a:lnTo>
                    <a:pt x="7035" y="1387"/>
                  </a:lnTo>
                  <a:lnTo>
                    <a:pt x="7077" y="1366"/>
                  </a:lnTo>
                  <a:lnTo>
                    <a:pt x="7100" y="1355"/>
                  </a:lnTo>
                  <a:lnTo>
                    <a:pt x="7120" y="1347"/>
                  </a:lnTo>
                  <a:lnTo>
                    <a:pt x="7138" y="1340"/>
                  </a:lnTo>
                  <a:lnTo>
                    <a:pt x="7167" y="1331"/>
                  </a:lnTo>
                  <a:lnTo>
                    <a:pt x="7178" y="1326"/>
                  </a:lnTo>
                  <a:lnTo>
                    <a:pt x="7252" y="1286"/>
                  </a:lnTo>
                  <a:lnTo>
                    <a:pt x="7276" y="1275"/>
                  </a:lnTo>
                  <a:lnTo>
                    <a:pt x="7291" y="1270"/>
                  </a:lnTo>
                  <a:lnTo>
                    <a:pt x="7351" y="1254"/>
                  </a:lnTo>
                  <a:lnTo>
                    <a:pt x="7367" y="1248"/>
                  </a:lnTo>
                  <a:lnTo>
                    <a:pt x="7401" y="1236"/>
                  </a:lnTo>
                  <a:lnTo>
                    <a:pt x="7419" y="1229"/>
                  </a:lnTo>
                  <a:lnTo>
                    <a:pt x="7435" y="1222"/>
                  </a:lnTo>
                  <a:lnTo>
                    <a:pt x="7459" y="1209"/>
                  </a:lnTo>
                  <a:lnTo>
                    <a:pt x="7479" y="1197"/>
                  </a:lnTo>
                  <a:lnTo>
                    <a:pt x="7500" y="1185"/>
                  </a:lnTo>
                  <a:lnTo>
                    <a:pt x="7504" y="1182"/>
                  </a:lnTo>
                  <a:lnTo>
                    <a:pt x="7517" y="1176"/>
                  </a:lnTo>
                  <a:lnTo>
                    <a:pt x="7521" y="1172"/>
                  </a:lnTo>
                  <a:lnTo>
                    <a:pt x="7521" y="1170"/>
                  </a:lnTo>
                  <a:lnTo>
                    <a:pt x="7517" y="1168"/>
                  </a:lnTo>
                  <a:lnTo>
                    <a:pt x="7506" y="1163"/>
                  </a:lnTo>
                  <a:lnTo>
                    <a:pt x="7499" y="1158"/>
                  </a:lnTo>
                  <a:lnTo>
                    <a:pt x="7499" y="1156"/>
                  </a:lnTo>
                  <a:lnTo>
                    <a:pt x="7503" y="1151"/>
                  </a:lnTo>
                  <a:lnTo>
                    <a:pt x="7501" y="1145"/>
                  </a:lnTo>
                  <a:lnTo>
                    <a:pt x="7501" y="1142"/>
                  </a:lnTo>
                  <a:lnTo>
                    <a:pt x="7505" y="1139"/>
                  </a:lnTo>
                  <a:lnTo>
                    <a:pt x="7535" y="1122"/>
                  </a:lnTo>
                  <a:lnTo>
                    <a:pt x="7537" y="1119"/>
                  </a:lnTo>
                  <a:lnTo>
                    <a:pt x="7553" y="1110"/>
                  </a:lnTo>
                  <a:lnTo>
                    <a:pt x="7561" y="1108"/>
                  </a:lnTo>
                  <a:lnTo>
                    <a:pt x="7567" y="1106"/>
                  </a:lnTo>
                  <a:lnTo>
                    <a:pt x="7571" y="1107"/>
                  </a:lnTo>
                  <a:lnTo>
                    <a:pt x="7572" y="1109"/>
                  </a:lnTo>
                  <a:lnTo>
                    <a:pt x="7573" y="1112"/>
                  </a:lnTo>
                  <a:lnTo>
                    <a:pt x="7575" y="1126"/>
                  </a:lnTo>
                  <a:lnTo>
                    <a:pt x="7579" y="1128"/>
                  </a:lnTo>
                  <a:lnTo>
                    <a:pt x="7599" y="1121"/>
                  </a:lnTo>
                  <a:lnTo>
                    <a:pt x="7607" y="1120"/>
                  </a:lnTo>
                  <a:lnTo>
                    <a:pt x="7630" y="1122"/>
                  </a:lnTo>
                  <a:lnTo>
                    <a:pt x="7638" y="1124"/>
                  </a:lnTo>
                  <a:lnTo>
                    <a:pt x="7646" y="1127"/>
                  </a:lnTo>
                  <a:lnTo>
                    <a:pt x="7652" y="1129"/>
                  </a:lnTo>
                  <a:lnTo>
                    <a:pt x="7660" y="1128"/>
                  </a:lnTo>
                  <a:lnTo>
                    <a:pt x="7664" y="1127"/>
                  </a:lnTo>
                  <a:lnTo>
                    <a:pt x="7669" y="1123"/>
                  </a:lnTo>
                  <a:lnTo>
                    <a:pt x="7670" y="1120"/>
                  </a:lnTo>
                  <a:lnTo>
                    <a:pt x="7668" y="1117"/>
                  </a:lnTo>
                  <a:lnTo>
                    <a:pt x="7678" y="1108"/>
                  </a:lnTo>
                  <a:lnTo>
                    <a:pt x="7678" y="1106"/>
                  </a:lnTo>
                  <a:lnTo>
                    <a:pt x="7674" y="1107"/>
                  </a:lnTo>
                  <a:lnTo>
                    <a:pt x="7671" y="1108"/>
                  </a:lnTo>
                  <a:cubicBezTo>
                    <a:pt x="7669" y="1109"/>
                    <a:pt x="7668" y="1110"/>
                    <a:pt x="7667" y="1110"/>
                  </a:cubicBezTo>
                  <a:lnTo>
                    <a:pt x="7659" y="1113"/>
                  </a:lnTo>
                  <a:lnTo>
                    <a:pt x="7658" y="1112"/>
                  </a:lnTo>
                  <a:lnTo>
                    <a:pt x="7660" y="1107"/>
                  </a:lnTo>
                  <a:lnTo>
                    <a:pt x="7660" y="1103"/>
                  </a:lnTo>
                  <a:lnTo>
                    <a:pt x="7658" y="1100"/>
                  </a:lnTo>
                  <a:lnTo>
                    <a:pt x="7658" y="1097"/>
                  </a:lnTo>
                  <a:lnTo>
                    <a:pt x="7661" y="1095"/>
                  </a:lnTo>
                  <a:lnTo>
                    <a:pt x="7668" y="1093"/>
                  </a:lnTo>
                  <a:lnTo>
                    <a:pt x="7661" y="1090"/>
                  </a:lnTo>
                  <a:lnTo>
                    <a:pt x="7658" y="1089"/>
                  </a:lnTo>
                  <a:lnTo>
                    <a:pt x="7658" y="1082"/>
                  </a:lnTo>
                  <a:lnTo>
                    <a:pt x="7654" y="1081"/>
                  </a:lnTo>
                  <a:lnTo>
                    <a:pt x="7640" y="1082"/>
                  </a:lnTo>
                  <a:lnTo>
                    <a:pt x="7624" y="1084"/>
                  </a:lnTo>
                  <a:lnTo>
                    <a:pt x="7618" y="1082"/>
                  </a:lnTo>
                  <a:lnTo>
                    <a:pt x="7623" y="1071"/>
                  </a:lnTo>
                  <a:lnTo>
                    <a:pt x="7633" y="1066"/>
                  </a:lnTo>
                  <a:lnTo>
                    <a:pt x="7651" y="1060"/>
                  </a:lnTo>
                  <a:lnTo>
                    <a:pt x="7667" y="1055"/>
                  </a:lnTo>
                  <a:lnTo>
                    <a:pt x="7684" y="1051"/>
                  </a:lnTo>
                  <a:lnTo>
                    <a:pt x="7707" y="1046"/>
                  </a:lnTo>
                  <a:lnTo>
                    <a:pt x="7753" y="1039"/>
                  </a:lnTo>
                  <a:lnTo>
                    <a:pt x="7764" y="1038"/>
                  </a:lnTo>
                  <a:lnTo>
                    <a:pt x="7777" y="1038"/>
                  </a:lnTo>
                  <a:lnTo>
                    <a:pt x="7795" y="1039"/>
                  </a:lnTo>
                  <a:lnTo>
                    <a:pt x="7813" y="1040"/>
                  </a:lnTo>
                  <a:lnTo>
                    <a:pt x="7848" y="1039"/>
                  </a:lnTo>
                  <a:lnTo>
                    <a:pt x="7861" y="1038"/>
                  </a:lnTo>
                  <a:lnTo>
                    <a:pt x="7880" y="1036"/>
                  </a:lnTo>
                  <a:lnTo>
                    <a:pt x="7923" y="1029"/>
                  </a:lnTo>
                  <a:lnTo>
                    <a:pt x="7934" y="1027"/>
                  </a:lnTo>
                  <a:lnTo>
                    <a:pt x="7945" y="1024"/>
                  </a:lnTo>
                  <a:lnTo>
                    <a:pt x="7948" y="1022"/>
                  </a:lnTo>
                  <a:lnTo>
                    <a:pt x="7949" y="1018"/>
                  </a:lnTo>
                  <a:lnTo>
                    <a:pt x="7946" y="1014"/>
                  </a:lnTo>
                  <a:lnTo>
                    <a:pt x="7939" y="1012"/>
                  </a:lnTo>
                  <a:lnTo>
                    <a:pt x="7934" y="1012"/>
                  </a:lnTo>
                  <a:lnTo>
                    <a:pt x="7921" y="1016"/>
                  </a:lnTo>
                  <a:lnTo>
                    <a:pt x="7921" y="1012"/>
                  </a:lnTo>
                  <a:lnTo>
                    <a:pt x="7918" y="1012"/>
                  </a:lnTo>
                  <a:lnTo>
                    <a:pt x="7912" y="1013"/>
                  </a:lnTo>
                  <a:lnTo>
                    <a:pt x="7889" y="1022"/>
                  </a:lnTo>
                  <a:lnTo>
                    <a:pt x="7889" y="1018"/>
                  </a:lnTo>
                  <a:lnTo>
                    <a:pt x="7905" y="1004"/>
                  </a:lnTo>
                  <a:lnTo>
                    <a:pt x="7912" y="996"/>
                  </a:lnTo>
                  <a:lnTo>
                    <a:pt x="7904" y="989"/>
                  </a:lnTo>
                  <a:lnTo>
                    <a:pt x="7903" y="987"/>
                  </a:lnTo>
                  <a:lnTo>
                    <a:pt x="7908" y="970"/>
                  </a:lnTo>
                  <a:lnTo>
                    <a:pt x="7912" y="964"/>
                  </a:lnTo>
                  <a:lnTo>
                    <a:pt x="7916" y="958"/>
                  </a:lnTo>
                  <a:lnTo>
                    <a:pt x="7921" y="955"/>
                  </a:lnTo>
                  <a:lnTo>
                    <a:pt x="7926" y="954"/>
                  </a:lnTo>
                  <a:lnTo>
                    <a:pt x="7932" y="954"/>
                  </a:lnTo>
                  <a:lnTo>
                    <a:pt x="7939" y="955"/>
                  </a:lnTo>
                  <a:lnTo>
                    <a:pt x="7941" y="957"/>
                  </a:lnTo>
                  <a:lnTo>
                    <a:pt x="7932" y="966"/>
                  </a:lnTo>
                  <a:lnTo>
                    <a:pt x="7932" y="966"/>
                  </a:lnTo>
                  <a:lnTo>
                    <a:pt x="7938" y="970"/>
                  </a:lnTo>
                  <a:lnTo>
                    <a:pt x="7939" y="970"/>
                  </a:lnTo>
                  <a:lnTo>
                    <a:pt x="7941" y="966"/>
                  </a:lnTo>
                  <a:lnTo>
                    <a:pt x="7941" y="964"/>
                  </a:lnTo>
                  <a:lnTo>
                    <a:pt x="7945" y="960"/>
                  </a:lnTo>
                  <a:lnTo>
                    <a:pt x="7953" y="954"/>
                  </a:lnTo>
                  <a:lnTo>
                    <a:pt x="7972" y="943"/>
                  </a:lnTo>
                  <a:lnTo>
                    <a:pt x="7999" y="921"/>
                  </a:lnTo>
                  <a:lnTo>
                    <a:pt x="8009" y="911"/>
                  </a:lnTo>
                  <a:lnTo>
                    <a:pt x="8012" y="903"/>
                  </a:lnTo>
                  <a:lnTo>
                    <a:pt x="8013" y="894"/>
                  </a:lnTo>
                  <a:lnTo>
                    <a:pt x="8013" y="882"/>
                  </a:lnTo>
                  <a:lnTo>
                    <a:pt x="8011" y="879"/>
                  </a:lnTo>
                  <a:lnTo>
                    <a:pt x="8008" y="875"/>
                  </a:lnTo>
                  <a:lnTo>
                    <a:pt x="8013" y="876"/>
                  </a:lnTo>
                  <a:lnTo>
                    <a:pt x="8025" y="880"/>
                  </a:lnTo>
                  <a:lnTo>
                    <a:pt x="8034" y="882"/>
                  </a:lnTo>
                  <a:lnTo>
                    <a:pt x="8039" y="880"/>
                  </a:lnTo>
                  <a:lnTo>
                    <a:pt x="8044" y="880"/>
                  </a:lnTo>
                  <a:lnTo>
                    <a:pt x="8047" y="878"/>
                  </a:lnTo>
                  <a:lnTo>
                    <a:pt x="8048" y="876"/>
                  </a:lnTo>
                  <a:lnTo>
                    <a:pt x="8048" y="870"/>
                  </a:lnTo>
                  <a:lnTo>
                    <a:pt x="8050" y="869"/>
                  </a:lnTo>
                  <a:lnTo>
                    <a:pt x="8054" y="872"/>
                  </a:lnTo>
                  <a:lnTo>
                    <a:pt x="8059" y="871"/>
                  </a:lnTo>
                  <a:lnTo>
                    <a:pt x="8077" y="866"/>
                  </a:lnTo>
                  <a:lnTo>
                    <a:pt x="8082" y="863"/>
                  </a:lnTo>
                  <a:lnTo>
                    <a:pt x="8091" y="857"/>
                  </a:lnTo>
                  <a:lnTo>
                    <a:pt x="8091" y="855"/>
                  </a:lnTo>
                  <a:lnTo>
                    <a:pt x="8086" y="856"/>
                  </a:lnTo>
                  <a:lnTo>
                    <a:pt x="8085" y="855"/>
                  </a:lnTo>
                  <a:lnTo>
                    <a:pt x="8085" y="852"/>
                  </a:lnTo>
                  <a:lnTo>
                    <a:pt x="8087" y="847"/>
                  </a:lnTo>
                  <a:lnTo>
                    <a:pt x="8097" y="839"/>
                  </a:lnTo>
                  <a:lnTo>
                    <a:pt x="8097" y="839"/>
                  </a:lnTo>
                  <a:lnTo>
                    <a:pt x="8100" y="835"/>
                  </a:lnTo>
                  <a:lnTo>
                    <a:pt x="8107" y="829"/>
                  </a:lnTo>
                  <a:lnTo>
                    <a:pt x="8119" y="822"/>
                  </a:lnTo>
                  <a:lnTo>
                    <a:pt x="8126" y="815"/>
                  </a:lnTo>
                  <a:lnTo>
                    <a:pt x="8125" y="812"/>
                  </a:lnTo>
                  <a:lnTo>
                    <a:pt x="8124" y="810"/>
                  </a:lnTo>
                  <a:lnTo>
                    <a:pt x="8120" y="809"/>
                  </a:lnTo>
                  <a:lnTo>
                    <a:pt x="8113" y="808"/>
                  </a:lnTo>
                  <a:lnTo>
                    <a:pt x="8107" y="808"/>
                  </a:lnTo>
                  <a:lnTo>
                    <a:pt x="8095" y="813"/>
                  </a:lnTo>
                  <a:lnTo>
                    <a:pt x="8092" y="813"/>
                  </a:lnTo>
                  <a:lnTo>
                    <a:pt x="8093" y="810"/>
                  </a:lnTo>
                  <a:lnTo>
                    <a:pt x="8100" y="805"/>
                  </a:lnTo>
                  <a:lnTo>
                    <a:pt x="8149" y="788"/>
                  </a:lnTo>
                  <a:lnTo>
                    <a:pt x="8150" y="787"/>
                  </a:lnTo>
                  <a:lnTo>
                    <a:pt x="8147" y="787"/>
                  </a:lnTo>
                  <a:lnTo>
                    <a:pt x="8134" y="789"/>
                  </a:lnTo>
                  <a:lnTo>
                    <a:pt x="8127" y="789"/>
                  </a:lnTo>
                  <a:lnTo>
                    <a:pt x="8131" y="787"/>
                  </a:lnTo>
                  <a:lnTo>
                    <a:pt x="8145" y="784"/>
                  </a:lnTo>
                  <a:lnTo>
                    <a:pt x="8149" y="784"/>
                  </a:lnTo>
                  <a:lnTo>
                    <a:pt x="8157" y="785"/>
                  </a:lnTo>
                  <a:lnTo>
                    <a:pt x="8158" y="787"/>
                  </a:lnTo>
                  <a:lnTo>
                    <a:pt x="8154" y="795"/>
                  </a:lnTo>
                  <a:lnTo>
                    <a:pt x="8149" y="802"/>
                  </a:lnTo>
                  <a:lnTo>
                    <a:pt x="8147" y="808"/>
                  </a:lnTo>
                  <a:lnTo>
                    <a:pt x="8145" y="817"/>
                  </a:lnTo>
                  <a:lnTo>
                    <a:pt x="8141" y="823"/>
                  </a:lnTo>
                  <a:lnTo>
                    <a:pt x="8127" y="829"/>
                  </a:lnTo>
                  <a:lnTo>
                    <a:pt x="8119" y="836"/>
                  </a:lnTo>
                  <a:lnTo>
                    <a:pt x="8115" y="842"/>
                  </a:lnTo>
                  <a:lnTo>
                    <a:pt x="8113" y="845"/>
                  </a:lnTo>
                  <a:cubicBezTo>
                    <a:pt x="8124" y="849"/>
                    <a:pt x="8134" y="853"/>
                    <a:pt x="8144" y="857"/>
                  </a:cubicBezTo>
                  <a:lnTo>
                    <a:pt x="8146" y="857"/>
                  </a:lnTo>
                  <a:lnTo>
                    <a:pt x="8151" y="855"/>
                  </a:lnTo>
                  <a:lnTo>
                    <a:pt x="8163" y="853"/>
                  </a:lnTo>
                  <a:lnTo>
                    <a:pt x="8173" y="848"/>
                  </a:lnTo>
                  <a:lnTo>
                    <a:pt x="8175" y="846"/>
                  </a:lnTo>
                  <a:lnTo>
                    <a:pt x="8176" y="844"/>
                  </a:lnTo>
                  <a:lnTo>
                    <a:pt x="8175" y="844"/>
                  </a:lnTo>
                  <a:lnTo>
                    <a:pt x="8168" y="847"/>
                  </a:lnTo>
                  <a:lnTo>
                    <a:pt x="8161" y="848"/>
                  </a:lnTo>
                  <a:lnTo>
                    <a:pt x="8159" y="847"/>
                  </a:lnTo>
                  <a:lnTo>
                    <a:pt x="8161" y="845"/>
                  </a:lnTo>
                  <a:lnTo>
                    <a:pt x="8167" y="843"/>
                  </a:lnTo>
                  <a:lnTo>
                    <a:pt x="8190" y="834"/>
                  </a:lnTo>
                  <a:lnTo>
                    <a:pt x="8194" y="831"/>
                  </a:lnTo>
                  <a:lnTo>
                    <a:pt x="8190" y="822"/>
                  </a:lnTo>
                  <a:lnTo>
                    <a:pt x="8192" y="819"/>
                  </a:lnTo>
                  <a:lnTo>
                    <a:pt x="8193" y="815"/>
                  </a:lnTo>
                  <a:lnTo>
                    <a:pt x="8201" y="810"/>
                  </a:lnTo>
                  <a:lnTo>
                    <a:pt x="8214" y="805"/>
                  </a:lnTo>
                  <a:lnTo>
                    <a:pt x="8227" y="797"/>
                  </a:lnTo>
                  <a:lnTo>
                    <a:pt x="8240" y="787"/>
                  </a:lnTo>
                  <a:lnTo>
                    <a:pt x="8252" y="778"/>
                  </a:lnTo>
                  <a:lnTo>
                    <a:pt x="8255" y="779"/>
                  </a:lnTo>
                  <a:lnTo>
                    <a:pt x="8254" y="788"/>
                  </a:lnTo>
                  <a:lnTo>
                    <a:pt x="8252" y="792"/>
                  </a:lnTo>
                  <a:lnTo>
                    <a:pt x="8254" y="797"/>
                  </a:lnTo>
                  <a:lnTo>
                    <a:pt x="8258" y="798"/>
                  </a:lnTo>
                  <a:lnTo>
                    <a:pt x="8274" y="793"/>
                  </a:lnTo>
                  <a:lnTo>
                    <a:pt x="8281" y="793"/>
                  </a:lnTo>
                  <a:lnTo>
                    <a:pt x="8290" y="793"/>
                  </a:lnTo>
                  <a:lnTo>
                    <a:pt x="8297" y="793"/>
                  </a:lnTo>
                  <a:lnTo>
                    <a:pt x="8310" y="789"/>
                  </a:lnTo>
                  <a:lnTo>
                    <a:pt x="8312" y="787"/>
                  </a:lnTo>
                  <a:lnTo>
                    <a:pt x="8310" y="785"/>
                  </a:lnTo>
                  <a:lnTo>
                    <a:pt x="8306" y="782"/>
                  </a:lnTo>
                  <a:lnTo>
                    <a:pt x="8304" y="781"/>
                  </a:lnTo>
                  <a:lnTo>
                    <a:pt x="8295" y="779"/>
                  </a:lnTo>
                  <a:lnTo>
                    <a:pt x="8297" y="777"/>
                  </a:lnTo>
                  <a:lnTo>
                    <a:pt x="8326" y="768"/>
                  </a:lnTo>
                  <a:lnTo>
                    <a:pt x="8345" y="759"/>
                  </a:lnTo>
                  <a:lnTo>
                    <a:pt x="8349" y="756"/>
                  </a:lnTo>
                  <a:lnTo>
                    <a:pt x="8349" y="755"/>
                  </a:lnTo>
                  <a:lnTo>
                    <a:pt x="8342" y="750"/>
                  </a:lnTo>
                  <a:lnTo>
                    <a:pt x="8344" y="748"/>
                  </a:lnTo>
                  <a:lnTo>
                    <a:pt x="8362" y="744"/>
                  </a:lnTo>
                  <a:lnTo>
                    <a:pt x="8367" y="738"/>
                  </a:lnTo>
                  <a:lnTo>
                    <a:pt x="8374" y="737"/>
                  </a:lnTo>
                  <a:lnTo>
                    <a:pt x="8374" y="722"/>
                  </a:lnTo>
                  <a:lnTo>
                    <a:pt x="8366" y="723"/>
                  </a:lnTo>
                  <a:lnTo>
                    <a:pt x="8355" y="725"/>
                  </a:lnTo>
                  <a:lnTo>
                    <a:pt x="8347" y="726"/>
                  </a:lnTo>
                  <a:lnTo>
                    <a:pt x="8340" y="728"/>
                  </a:lnTo>
                  <a:lnTo>
                    <a:pt x="8340" y="728"/>
                  </a:lnTo>
                  <a:lnTo>
                    <a:pt x="8347" y="724"/>
                  </a:lnTo>
                  <a:lnTo>
                    <a:pt x="8361" y="719"/>
                  </a:lnTo>
                  <a:lnTo>
                    <a:pt x="8365" y="717"/>
                  </a:lnTo>
                  <a:lnTo>
                    <a:pt x="8364" y="716"/>
                  </a:lnTo>
                  <a:lnTo>
                    <a:pt x="8356" y="715"/>
                  </a:lnTo>
                  <a:lnTo>
                    <a:pt x="8354" y="715"/>
                  </a:lnTo>
                  <a:lnTo>
                    <a:pt x="8333" y="721"/>
                  </a:lnTo>
                  <a:lnTo>
                    <a:pt x="8313" y="725"/>
                  </a:lnTo>
                  <a:lnTo>
                    <a:pt x="8310" y="725"/>
                  </a:lnTo>
                  <a:lnTo>
                    <a:pt x="8285" y="725"/>
                  </a:lnTo>
                  <a:lnTo>
                    <a:pt x="8286" y="723"/>
                  </a:lnTo>
                  <a:lnTo>
                    <a:pt x="8295" y="721"/>
                  </a:lnTo>
                  <a:lnTo>
                    <a:pt x="8346" y="712"/>
                  </a:lnTo>
                  <a:lnTo>
                    <a:pt x="8371" y="707"/>
                  </a:lnTo>
                  <a:lnTo>
                    <a:pt x="8401" y="697"/>
                  </a:lnTo>
                  <a:lnTo>
                    <a:pt x="8418" y="691"/>
                  </a:lnTo>
                  <a:lnTo>
                    <a:pt x="8451" y="684"/>
                  </a:lnTo>
                  <a:lnTo>
                    <a:pt x="8467" y="679"/>
                  </a:lnTo>
                  <a:lnTo>
                    <a:pt x="8526" y="669"/>
                  </a:lnTo>
                  <a:lnTo>
                    <a:pt x="8551" y="665"/>
                  </a:lnTo>
                  <a:lnTo>
                    <a:pt x="8569" y="664"/>
                  </a:lnTo>
                  <a:lnTo>
                    <a:pt x="8608" y="658"/>
                  </a:lnTo>
                  <a:lnTo>
                    <a:pt x="8662" y="655"/>
                  </a:lnTo>
                  <a:lnTo>
                    <a:pt x="8732" y="641"/>
                  </a:lnTo>
                  <a:lnTo>
                    <a:pt x="8764" y="630"/>
                  </a:lnTo>
                  <a:lnTo>
                    <a:pt x="8802" y="621"/>
                  </a:lnTo>
                  <a:lnTo>
                    <a:pt x="8814" y="619"/>
                  </a:lnTo>
                  <a:lnTo>
                    <a:pt x="8821" y="617"/>
                  </a:lnTo>
                  <a:lnTo>
                    <a:pt x="8838" y="613"/>
                  </a:lnTo>
                  <a:lnTo>
                    <a:pt x="8841" y="611"/>
                  </a:lnTo>
                  <a:lnTo>
                    <a:pt x="8847" y="610"/>
                  </a:lnTo>
                  <a:lnTo>
                    <a:pt x="8861" y="610"/>
                  </a:lnTo>
                  <a:lnTo>
                    <a:pt x="8878" y="610"/>
                  </a:lnTo>
                  <a:lnTo>
                    <a:pt x="8932" y="602"/>
                  </a:lnTo>
                  <a:lnTo>
                    <a:pt x="8947" y="603"/>
                  </a:lnTo>
                  <a:lnTo>
                    <a:pt x="8975" y="602"/>
                  </a:lnTo>
                  <a:lnTo>
                    <a:pt x="9021" y="596"/>
                  </a:lnTo>
                  <a:lnTo>
                    <a:pt x="9024" y="594"/>
                  </a:lnTo>
                  <a:lnTo>
                    <a:pt x="9029" y="592"/>
                  </a:lnTo>
                  <a:lnTo>
                    <a:pt x="9047" y="588"/>
                  </a:lnTo>
                  <a:cubicBezTo>
                    <a:pt x="9052" y="587"/>
                    <a:pt x="9057" y="586"/>
                    <a:pt x="9061" y="585"/>
                  </a:cubicBezTo>
                  <a:lnTo>
                    <a:pt x="9083" y="576"/>
                  </a:lnTo>
                  <a:lnTo>
                    <a:pt x="9110" y="568"/>
                  </a:lnTo>
                  <a:lnTo>
                    <a:pt x="9123" y="561"/>
                  </a:lnTo>
                  <a:lnTo>
                    <a:pt x="9170" y="552"/>
                  </a:lnTo>
                  <a:lnTo>
                    <a:pt x="9175" y="553"/>
                  </a:lnTo>
                  <a:lnTo>
                    <a:pt x="9192" y="550"/>
                  </a:lnTo>
                  <a:lnTo>
                    <a:pt x="9229" y="549"/>
                  </a:lnTo>
                  <a:lnTo>
                    <a:pt x="9247" y="544"/>
                  </a:lnTo>
                  <a:lnTo>
                    <a:pt x="9267" y="542"/>
                  </a:lnTo>
                  <a:lnTo>
                    <a:pt x="9304" y="535"/>
                  </a:lnTo>
                  <a:lnTo>
                    <a:pt x="9328" y="528"/>
                  </a:lnTo>
                  <a:lnTo>
                    <a:pt x="9382" y="520"/>
                  </a:lnTo>
                  <a:lnTo>
                    <a:pt x="9390" y="520"/>
                  </a:lnTo>
                  <a:lnTo>
                    <a:pt x="9399" y="524"/>
                  </a:lnTo>
                  <a:lnTo>
                    <a:pt x="9414" y="521"/>
                  </a:lnTo>
                  <a:lnTo>
                    <a:pt x="9424" y="522"/>
                  </a:lnTo>
                  <a:lnTo>
                    <a:pt x="9432" y="520"/>
                  </a:lnTo>
                  <a:lnTo>
                    <a:pt x="9440" y="516"/>
                  </a:lnTo>
                  <a:lnTo>
                    <a:pt x="9449" y="515"/>
                  </a:lnTo>
                  <a:lnTo>
                    <a:pt x="9470" y="518"/>
                  </a:lnTo>
                  <a:lnTo>
                    <a:pt x="9483" y="516"/>
                  </a:lnTo>
                  <a:lnTo>
                    <a:pt x="9520" y="514"/>
                  </a:lnTo>
                  <a:lnTo>
                    <a:pt x="9531" y="511"/>
                  </a:lnTo>
                  <a:lnTo>
                    <a:pt x="9543" y="511"/>
                  </a:lnTo>
                  <a:lnTo>
                    <a:pt x="9568" y="506"/>
                  </a:lnTo>
                  <a:lnTo>
                    <a:pt x="9589" y="498"/>
                  </a:lnTo>
                  <a:lnTo>
                    <a:pt x="9598" y="496"/>
                  </a:lnTo>
                  <a:lnTo>
                    <a:pt x="9609" y="495"/>
                  </a:lnTo>
                  <a:lnTo>
                    <a:pt x="9621" y="496"/>
                  </a:lnTo>
                  <a:lnTo>
                    <a:pt x="9632" y="496"/>
                  </a:lnTo>
                  <a:lnTo>
                    <a:pt x="9655" y="489"/>
                  </a:lnTo>
                  <a:lnTo>
                    <a:pt x="9667" y="486"/>
                  </a:lnTo>
                  <a:lnTo>
                    <a:pt x="9673" y="483"/>
                  </a:lnTo>
                  <a:lnTo>
                    <a:pt x="9733" y="476"/>
                  </a:lnTo>
                  <a:lnTo>
                    <a:pt x="9725" y="481"/>
                  </a:lnTo>
                  <a:lnTo>
                    <a:pt x="9724" y="483"/>
                  </a:lnTo>
                  <a:lnTo>
                    <a:pt x="9723" y="485"/>
                  </a:lnTo>
                  <a:lnTo>
                    <a:pt x="9755" y="481"/>
                  </a:lnTo>
                  <a:lnTo>
                    <a:pt x="9761" y="481"/>
                  </a:lnTo>
                  <a:lnTo>
                    <a:pt x="9764" y="483"/>
                  </a:lnTo>
                  <a:lnTo>
                    <a:pt x="9775" y="482"/>
                  </a:lnTo>
                  <a:lnTo>
                    <a:pt x="9782" y="483"/>
                  </a:lnTo>
                  <a:lnTo>
                    <a:pt x="9782" y="489"/>
                  </a:lnTo>
                  <a:lnTo>
                    <a:pt x="9768" y="496"/>
                  </a:lnTo>
                  <a:lnTo>
                    <a:pt x="9775" y="498"/>
                  </a:lnTo>
                  <a:lnTo>
                    <a:pt x="9791" y="498"/>
                  </a:lnTo>
                  <a:lnTo>
                    <a:pt x="9806" y="497"/>
                  </a:lnTo>
                  <a:lnTo>
                    <a:pt x="9815" y="495"/>
                  </a:lnTo>
                  <a:lnTo>
                    <a:pt x="9852" y="493"/>
                  </a:lnTo>
                  <a:lnTo>
                    <a:pt x="9872" y="488"/>
                  </a:lnTo>
                  <a:lnTo>
                    <a:pt x="9888" y="487"/>
                  </a:lnTo>
                  <a:lnTo>
                    <a:pt x="9904" y="483"/>
                  </a:lnTo>
                  <a:lnTo>
                    <a:pt x="9925" y="475"/>
                  </a:lnTo>
                  <a:lnTo>
                    <a:pt x="9942" y="476"/>
                  </a:lnTo>
                  <a:lnTo>
                    <a:pt x="9958" y="474"/>
                  </a:lnTo>
                  <a:lnTo>
                    <a:pt x="9974" y="476"/>
                  </a:lnTo>
                  <a:lnTo>
                    <a:pt x="9970" y="479"/>
                  </a:lnTo>
                  <a:lnTo>
                    <a:pt x="9967" y="483"/>
                  </a:lnTo>
                  <a:lnTo>
                    <a:pt x="9981" y="487"/>
                  </a:lnTo>
                  <a:lnTo>
                    <a:pt x="9992" y="488"/>
                  </a:lnTo>
                  <a:lnTo>
                    <a:pt x="10010" y="487"/>
                  </a:lnTo>
                  <a:lnTo>
                    <a:pt x="10014" y="485"/>
                  </a:lnTo>
                  <a:lnTo>
                    <a:pt x="10019" y="480"/>
                  </a:lnTo>
                  <a:lnTo>
                    <a:pt x="10038" y="469"/>
                  </a:lnTo>
                  <a:lnTo>
                    <a:pt x="10047" y="466"/>
                  </a:lnTo>
                  <a:lnTo>
                    <a:pt x="10060" y="463"/>
                  </a:lnTo>
                  <a:lnTo>
                    <a:pt x="10069" y="462"/>
                  </a:lnTo>
                  <a:lnTo>
                    <a:pt x="10075" y="466"/>
                  </a:lnTo>
                  <a:lnTo>
                    <a:pt x="10084" y="467"/>
                  </a:lnTo>
                  <a:lnTo>
                    <a:pt x="10058" y="474"/>
                  </a:lnTo>
                  <a:lnTo>
                    <a:pt x="10046" y="481"/>
                  </a:lnTo>
                  <a:lnTo>
                    <a:pt x="10043" y="485"/>
                  </a:lnTo>
                  <a:lnTo>
                    <a:pt x="10049" y="489"/>
                  </a:lnTo>
                  <a:lnTo>
                    <a:pt x="10063" y="488"/>
                  </a:lnTo>
                  <a:lnTo>
                    <a:pt x="10117" y="491"/>
                  </a:lnTo>
                  <a:lnTo>
                    <a:pt x="10125" y="493"/>
                  </a:lnTo>
                  <a:lnTo>
                    <a:pt x="10120" y="497"/>
                  </a:lnTo>
                  <a:lnTo>
                    <a:pt x="10113" y="498"/>
                  </a:lnTo>
                  <a:lnTo>
                    <a:pt x="10119" y="499"/>
                  </a:lnTo>
                  <a:lnTo>
                    <a:pt x="10142" y="490"/>
                  </a:lnTo>
                  <a:lnTo>
                    <a:pt x="10155" y="483"/>
                  </a:lnTo>
                  <a:lnTo>
                    <a:pt x="10171" y="471"/>
                  </a:lnTo>
                  <a:lnTo>
                    <a:pt x="10180" y="466"/>
                  </a:lnTo>
                  <a:lnTo>
                    <a:pt x="10201" y="458"/>
                  </a:lnTo>
                  <a:lnTo>
                    <a:pt x="10225" y="450"/>
                  </a:lnTo>
                  <a:lnTo>
                    <a:pt x="10232" y="449"/>
                  </a:lnTo>
                  <a:lnTo>
                    <a:pt x="10271" y="446"/>
                  </a:lnTo>
                  <a:lnTo>
                    <a:pt x="10273" y="444"/>
                  </a:lnTo>
                  <a:lnTo>
                    <a:pt x="10282" y="442"/>
                  </a:lnTo>
                  <a:lnTo>
                    <a:pt x="10313" y="441"/>
                  </a:lnTo>
                  <a:lnTo>
                    <a:pt x="10319" y="438"/>
                  </a:lnTo>
                  <a:lnTo>
                    <a:pt x="10333" y="435"/>
                  </a:lnTo>
                  <a:lnTo>
                    <a:pt x="10337" y="435"/>
                  </a:lnTo>
                  <a:lnTo>
                    <a:pt x="10341" y="437"/>
                  </a:lnTo>
                  <a:lnTo>
                    <a:pt x="10334" y="440"/>
                  </a:lnTo>
                  <a:lnTo>
                    <a:pt x="10328" y="442"/>
                  </a:lnTo>
                  <a:lnTo>
                    <a:pt x="10329" y="444"/>
                  </a:lnTo>
                  <a:lnTo>
                    <a:pt x="10332" y="445"/>
                  </a:lnTo>
                  <a:lnTo>
                    <a:pt x="10339" y="444"/>
                  </a:lnTo>
                  <a:lnTo>
                    <a:pt x="10368" y="437"/>
                  </a:lnTo>
                  <a:lnTo>
                    <a:pt x="10400" y="424"/>
                  </a:lnTo>
                  <a:cubicBezTo>
                    <a:pt x="10397" y="424"/>
                    <a:pt x="10394" y="424"/>
                    <a:pt x="10391" y="425"/>
                  </a:cubicBezTo>
                  <a:lnTo>
                    <a:pt x="10373" y="419"/>
                  </a:lnTo>
                  <a:lnTo>
                    <a:pt x="10342" y="420"/>
                  </a:lnTo>
                  <a:lnTo>
                    <a:pt x="10367" y="415"/>
                  </a:lnTo>
                  <a:lnTo>
                    <a:pt x="10378" y="416"/>
                  </a:lnTo>
                  <a:lnTo>
                    <a:pt x="10380" y="413"/>
                  </a:lnTo>
                  <a:lnTo>
                    <a:pt x="10381" y="409"/>
                  </a:lnTo>
                  <a:cubicBezTo>
                    <a:pt x="10381" y="407"/>
                    <a:pt x="10380" y="406"/>
                    <a:pt x="10380" y="404"/>
                  </a:cubicBezTo>
                  <a:lnTo>
                    <a:pt x="10381" y="401"/>
                  </a:lnTo>
                  <a:lnTo>
                    <a:pt x="10384" y="404"/>
                  </a:lnTo>
                  <a:cubicBezTo>
                    <a:pt x="10389" y="404"/>
                    <a:pt x="10395" y="404"/>
                    <a:pt x="10400" y="404"/>
                  </a:cubicBezTo>
                  <a:lnTo>
                    <a:pt x="10393" y="412"/>
                  </a:lnTo>
                  <a:lnTo>
                    <a:pt x="10402" y="413"/>
                  </a:lnTo>
                  <a:lnTo>
                    <a:pt x="10391" y="421"/>
                  </a:lnTo>
                  <a:lnTo>
                    <a:pt x="10397" y="421"/>
                  </a:lnTo>
                  <a:lnTo>
                    <a:pt x="10403" y="421"/>
                  </a:lnTo>
                  <a:lnTo>
                    <a:pt x="10445" y="410"/>
                  </a:lnTo>
                  <a:lnTo>
                    <a:pt x="10446" y="408"/>
                  </a:lnTo>
                  <a:lnTo>
                    <a:pt x="10475" y="399"/>
                  </a:lnTo>
                  <a:lnTo>
                    <a:pt x="10529" y="393"/>
                  </a:lnTo>
                  <a:lnTo>
                    <a:pt x="10540" y="390"/>
                  </a:lnTo>
                  <a:lnTo>
                    <a:pt x="10560" y="388"/>
                  </a:lnTo>
                  <a:lnTo>
                    <a:pt x="10566" y="387"/>
                  </a:lnTo>
                  <a:lnTo>
                    <a:pt x="10563" y="388"/>
                  </a:lnTo>
                  <a:lnTo>
                    <a:pt x="10552" y="390"/>
                  </a:lnTo>
                  <a:lnTo>
                    <a:pt x="10545" y="393"/>
                  </a:lnTo>
                  <a:lnTo>
                    <a:pt x="10539" y="394"/>
                  </a:lnTo>
                  <a:lnTo>
                    <a:pt x="10541" y="395"/>
                  </a:lnTo>
                  <a:lnTo>
                    <a:pt x="10544" y="396"/>
                  </a:lnTo>
                  <a:lnTo>
                    <a:pt x="10550" y="399"/>
                  </a:lnTo>
                  <a:lnTo>
                    <a:pt x="10557" y="396"/>
                  </a:lnTo>
                  <a:lnTo>
                    <a:pt x="10566" y="391"/>
                  </a:lnTo>
                  <a:lnTo>
                    <a:pt x="10589" y="382"/>
                  </a:lnTo>
                  <a:lnTo>
                    <a:pt x="10643" y="360"/>
                  </a:lnTo>
                  <a:lnTo>
                    <a:pt x="10656" y="351"/>
                  </a:lnTo>
                  <a:lnTo>
                    <a:pt x="10661" y="341"/>
                  </a:lnTo>
                  <a:lnTo>
                    <a:pt x="10663" y="337"/>
                  </a:lnTo>
                  <a:lnTo>
                    <a:pt x="10666" y="337"/>
                  </a:lnTo>
                  <a:lnTo>
                    <a:pt x="10667" y="337"/>
                  </a:lnTo>
                  <a:lnTo>
                    <a:pt x="10672" y="334"/>
                  </a:lnTo>
                  <a:lnTo>
                    <a:pt x="10699" y="324"/>
                  </a:lnTo>
                  <a:lnTo>
                    <a:pt x="10729" y="316"/>
                  </a:lnTo>
                  <a:lnTo>
                    <a:pt x="10754" y="312"/>
                  </a:lnTo>
                  <a:lnTo>
                    <a:pt x="10768" y="310"/>
                  </a:lnTo>
                  <a:lnTo>
                    <a:pt x="10821" y="309"/>
                  </a:lnTo>
                  <a:lnTo>
                    <a:pt x="10835" y="308"/>
                  </a:lnTo>
                  <a:lnTo>
                    <a:pt x="10877" y="308"/>
                  </a:lnTo>
                  <a:lnTo>
                    <a:pt x="10940" y="310"/>
                  </a:lnTo>
                  <a:lnTo>
                    <a:pt x="10939" y="306"/>
                  </a:lnTo>
                  <a:lnTo>
                    <a:pt x="10952" y="293"/>
                  </a:lnTo>
                  <a:lnTo>
                    <a:pt x="10963" y="285"/>
                  </a:lnTo>
                  <a:lnTo>
                    <a:pt x="10971" y="284"/>
                  </a:lnTo>
                  <a:lnTo>
                    <a:pt x="10982" y="283"/>
                  </a:lnTo>
                  <a:lnTo>
                    <a:pt x="10988" y="283"/>
                  </a:lnTo>
                  <a:lnTo>
                    <a:pt x="10979" y="286"/>
                  </a:lnTo>
                  <a:lnTo>
                    <a:pt x="10988" y="285"/>
                  </a:lnTo>
                  <a:lnTo>
                    <a:pt x="11002" y="283"/>
                  </a:lnTo>
                  <a:lnTo>
                    <a:pt x="10983" y="281"/>
                  </a:lnTo>
                  <a:lnTo>
                    <a:pt x="10968" y="279"/>
                  </a:lnTo>
                  <a:lnTo>
                    <a:pt x="10953" y="277"/>
                  </a:lnTo>
                  <a:lnTo>
                    <a:pt x="10929" y="270"/>
                  </a:lnTo>
                  <a:lnTo>
                    <a:pt x="10879" y="263"/>
                  </a:lnTo>
                  <a:lnTo>
                    <a:pt x="10767" y="240"/>
                  </a:lnTo>
                  <a:lnTo>
                    <a:pt x="10750" y="234"/>
                  </a:lnTo>
                  <a:lnTo>
                    <a:pt x="10739" y="223"/>
                  </a:lnTo>
                  <a:lnTo>
                    <a:pt x="10733" y="220"/>
                  </a:lnTo>
                  <a:lnTo>
                    <a:pt x="10715" y="215"/>
                  </a:lnTo>
                  <a:lnTo>
                    <a:pt x="10665" y="213"/>
                  </a:lnTo>
                  <a:lnTo>
                    <a:pt x="10642" y="213"/>
                  </a:lnTo>
                  <a:lnTo>
                    <a:pt x="10625" y="213"/>
                  </a:lnTo>
                  <a:lnTo>
                    <a:pt x="10608" y="217"/>
                  </a:lnTo>
                  <a:lnTo>
                    <a:pt x="10609" y="215"/>
                  </a:lnTo>
                  <a:lnTo>
                    <a:pt x="10607" y="213"/>
                  </a:lnTo>
                  <a:lnTo>
                    <a:pt x="10566" y="215"/>
                  </a:lnTo>
                  <a:lnTo>
                    <a:pt x="10543" y="215"/>
                  </a:lnTo>
                  <a:lnTo>
                    <a:pt x="10534" y="213"/>
                  </a:lnTo>
                  <a:lnTo>
                    <a:pt x="10545" y="210"/>
                  </a:lnTo>
                  <a:lnTo>
                    <a:pt x="10559" y="205"/>
                  </a:lnTo>
                  <a:lnTo>
                    <a:pt x="10557" y="200"/>
                  </a:lnTo>
                  <a:lnTo>
                    <a:pt x="10539" y="198"/>
                  </a:lnTo>
                  <a:lnTo>
                    <a:pt x="10530" y="196"/>
                  </a:lnTo>
                  <a:lnTo>
                    <a:pt x="10513" y="195"/>
                  </a:lnTo>
                  <a:lnTo>
                    <a:pt x="10480" y="200"/>
                  </a:lnTo>
                  <a:lnTo>
                    <a:pt x="10461" y="201"/>
                  </a:lnTo>
                  <a:lnTo>
                    <a:pt x="10440" y="199"/>
                  </a:lnTo>
                  <a:lnTo>
                    <a:pt x="10412" y="201"/>
                  </a:lnTo>
                  <a:lnTo>
                    <a:pt x="10403" y="199"/>
                  </a:lnTo>
                  <a:lnTo>
                    <a:pt x="10400" y="197"/>
                  </a:lnTo>
                  <a:lnTo>
                    <a:pt x="10400" y="193"/>
                  </a:lnTo>
                  <a:lnTo>
                    <a:pt x="10441" y="189"/>
                  </a:lnTo>
                  <a:lnTo>
                    <a:pt x="10453" y="189"/>
                  </a:lnTo>
                  <a:lnTo>
                    <a:pt x="10479" y="192"/>
                  </a:lnTo>
                  <a:lnTo>
                    <a:pt x="10489" y="193"/>
                  </a:lnTo>
                  <a:cubicBezTo>
                    <a:pt x="10495" y="193"/>
                    <a:pt x="10501" y="193"/>
                    <a:pt x="10507" y="192"/>
                  </a:cubicBezTo>
                  <a:lnTo>
                    <a:pt x="10532" y="190"/>
                  </a:lnTo>
                  <a:lnTo>
                    <a:pt x="10563" y="193"/>
                  </a:lnTo>
                  <a:lnTo>
                    <a:pt x="10576" y="198"/>
                  </a:lnTo>
                  <a:lnTo>
                    <a:pt x="10572" y="203"/>
                  </a:lnTo>
                  <a:lnTo>
                    <a:pt x="10583" y="204"/>
                  </a:lnTo>
                  <a:lnTo>
                    <a:pt x="10595" y="209"/>
                  </a:lnTo>
                  <a:lnTo>
                    <a:pt x="10605" y="210"/>
                  </a:lnTo>
                  <a:lnTo>
                    <a:pt x="10616" y="209"/>
                  </a:lnTo>
                  <a:lnTo>
                    <a:pt x="10628" y="207"/>
                  </a:lnTo>
                  <a:lnTo>
                    <a:pt x="10623" y="203"/>
                  </a:lnTo>
                  <a:lnTo>
                    <a:pt x="10615" y="200"/>
                  </a:lnTo>
                  <a:cubicBezTo>
                    <a:pt x="10610" y="200"/>
                    <a:pt x="10606" y="200"/>
                    <a:pt x="10601" y="201"/>
                  </a:cubicBezTo>
                  <a:lnTo>
                    <a:pt x="10589" y="199"/>
                  </a:lnTo>
                  <a:lnTo>
                    <a:pt x="10560" y="190"/>
                  </a:lnTo>
                  <a:lnTo>
                    <a:pt x="10564" y="187"/>
                  </a:lnTo>
                  <a:lnTo>
                    <a:pt x="10555" y="186"/>
                  </a:lnTo>
                  <a:lnTo>
                    <a:pt x="10527" y="188"/>
                  </a:lnTo>
                  <a:lnTo>
                    <a:pt x="10486" y="186"/>
                  </a:lnTo>
                  <a:lnTo>
                    <a:pt x="10481" y="184"/>
                  </a:lnTo>
                  <a:lnTo>
                    <a:pt x="10478" y="180"/>
                  </a:lnTo>
                  <a:lnTo>
                    <a:pt x="10485" y="182"/>
                  </a:lnTo>
                  <a:lnTo>
                    <a:pt x="10494" y="181"/>
                  </a:lnTo>
                  <a:lnTo>
                    <a:pt x="10508" y="182"/>
                  </a:lnTo>
                  <a:lnTo>
                    <a:pt x="10518" y="183"/>
                  </a:lnTo>
                  <a:lnTo>
                    <a:pt x="10529" y="181"/>
                  </a:lnTo>
                  <a:lnTo>
                    <a:pt x="10555" y="172"/>
                  </a:lnTo>
                  <a:lnTo>
                    <a:pt x="10566" y="172"/>
                  </a:lnTo>
                  <a:lnTo>
                    <a:pt x="10594" y="172"/>
                  </a:lnTo>
                  <a:lnTo>
                    <a:pt x="10631" y="171"/>
                  </a:lnTo>
                  <a:lnTo>
                    <a:pt x="10644" y="171"/>
                  </a:lnTo>
                  <a:lnTo>
                    <a:pt x="10659" y="172"/>
                  </a:lnTo>
                  <a:lnTo>
                    <a:pt x="10688" y="171"/>
                  </a:lnTo>
                  <a:lnTo>
                    <a:pt x="10740" y="171"/>
                  </a:lnTo>
                  <a:lnTo>
                    <a:pt x="10772" y="176"/>
                  </a:lnTo>
                  <a:lnTo>
                    <a:pt x="10765" y="178"/>
                  </a:lnTo>
                  <a:lnTo>
                    <a:pt x="10758" y="180"/>
                  </a:lnTo>
                  <a:lnTo>
                    <a:pt x="10758" y="183"/>
                  </a:lnTo>
                  <a:lnTo>
                    <a:pt x="10746" y="188"/>
                  </a:lnTo>
                  <a:lnTo>
                    <a:pt x="10743" y="190"/>
                  </a:lnTo>
                  <a:lnTo>
                    <a:pt x="10750" y="191"/>
                  </a:lnTo>
                  <a:lnTo>
                    <a:pt x="10755" y="192"/>
                  </a:lnTo>
                  <a:lnTo>
                    <a:pt x="10747" y="192"/>
                  </a:lnTo>
                  <a:lnTo>
                    <a:pt x="10730" y="192"/>
                  </a:lnTo>
                  <a:lnTo>
                    <a:pt x="10738" y="194"/>
                  </a:lnTo>
                  <a:lnTo>
                    <a:pt x="10770" y="193"/>
                  </a:lnTo>
                  <a:lnTo>
                    <a:pt x="10810" y="192"/>
                  </a:lnTo>
                  <a:lnTo>
                    <a:pt x="10831" y="191"/>
                  </a:lnTo>
                  <a:lnTo>
                    <a:pt x="10870" y="187"/>
                  </a:lnTo>
                  <a:cubicBezTo>
                    <a:pt x="10875" y="187"/>
                    <a:pt x="10879" y="187"/>
                    <a:pt x="10883" y="187"/>
                  </a:cubicBezTo>
                  <a:lnTo>
                    <a:pt x="10908" y="186"/>
                  </a:lnTo>
                  <a:lnTo>
                    <a:pt x="10942" y="183"/>
                  </a:lnTo>
                  <a:lnTo>
                    <a:pt x="10946" y="182"/>
                  </a:lnTo>
                  <a:lnTo>
                    <a:pt x="10949" y="180"/>
                  </a:lnTo>
                  <a:lnTo>
                    <a:pt x="10923" y="176"/>
                  </a:lnTo>
                  <a:lnTo>
                    <a:pt x="10926" y="176"/>
                  </a:lnTo>
                  <a:lnTo>
                    <a:pt x="10931" y="175"/>
                  </a:lnTo>
                  <a:lnTo>
                    <a:pt x="10940" y="174"/>
                  </a:lnTo>
                  <a:lnTo>
                    <a:pt x="10968" y="176"/>
                  </a:lnTo>
                  <a:lnTo>
                    <a:pt x="10973" y="176"/>
                  </a:lnTo>
                  <a:lnTo>
                    <a:pt x="10988" y="178"/>
                  </a:lnTo>
                  <a:lnTo>
                    <a:pt x="11006" y="178"/>
                  </a:lnTo>
                  <a:lnTo>
                    <a:pt x="11021" y="176"/>
                  </a:lnTo>
                  <a:lnTo>
                    <a:pt x="11042" y="175"/>
                  </a:lnTo>
                  <a:lnTo>
                    <a:pt x="11059" y="172"/>
                  </a:lnTo>
                  <a:lnTo>
                    <a:pt x="11071" y="170"/>
                  </a:lnTo>
                  <a:lnTo>
                    <a:pt x="11078" y="169"/>
                  </a:lnTo>
                  <a:lnTo>
                    <a:pt x="11112" y="170"/>
                  </a:lnTo>
                  <a:lnTo>
                    <a:pt x="11132" y="167"/>
                  </a:lnTo>
                  <a:lnTo>
                    <a:pt x="11167" y="166"/>
                  </a:lnTo>
                  <a:lnTo>
                    <a:pt x="11167" y="167"/>
                  </a:lnTo>
                  <a:lnTo>
                    <a:pt x="11167" y="168"/>
                  </a:lnTo>
                  <a:lnTo>
                    <a:pt x="11176" y="168"/>
                  </a:lnTo>
                  <a:lnTo>
                    <a:pt x="11185" y="166"/>
                  </a:lnTo>
                  <a:lnTo>
                    <a:pt x="11181" y="163"/>
                  </a:lnTo>
                  <a:lnTo>
                    <a:pt x="11176" y="162"/>
                  </a:lnTo>
                  <a:lnTo>
                    <a:pt x="11121" y="153"/>
                  </a:lnTo>
                  <a:lnTo>
                    <a:pt x="11047" y="147"/>
                  </a:lnTo>
                  <a:lnTo>
                    <a:pt x="11042" y="147"/>
                  </a:lnTo>
                  <a:lnTo>
                    <a:pt x="11001" y="145"/>
                  </a:lnTo>
                  <a:lnTo>
                    <a:pt x="10997" y="143"/>
                  </a:lnTo>
                  <a:lnTo>
                    <a:pt x="10994" y="143"/>
                  </a:lnTo>
                  <a:lnTo>
                    <a:pt x="11009" y="143"/>
                  </a:lnTo>
                  <a:lnTo>
                    <a:pt x="11028" y="143"/>
                  </a:lnTo>
                  <a:lnTo>
                    <a:pt x="11037" y="140"/>
                  </a:lnTo>
                  <a:lnTo>
                    <a:pt x="11061" y="140"/>
                  </a:lnTo>
                  <a:lnTo>
                    <a:pt x="11071" y="141"/>
                  </a:lnTo>
                  <a:lnTo>
                    <a:pt x="11075" y="142"/>
                  </a:lnTo>
                  <a:lnTo>
                    <a:pt x="11078" y="141"/>
                  </a:lnTo>
                  <a:lnTo>
                    <a:pt x="11068" y="139"/>
                  </a:lnTo>
                  <a:lnTo>
                    <a:pt x="11043" y="133"/>
                  </a:lnTo>
                  <a:lnTo>
                    <a:pt x="11030" y="132"/>
                  </a:lnTo>
                  <a:lnTo>
                    <a:pt x="11030" y="128"/>
                  </a:lnTo>
                  <a:lnTo>
                    <a:pt x="11038" y="127"/>
                  </a:lnTo>
                  <a:lnTo>
                    <a:pt x="11039" y="125"/>
                  </a:lnTo>
                  <a:lnTo>
                    <a:pt x="11024" y="121"/>
                  </a:lnTo>
                  <a:lnTo>
                    <a:pt x="11007" y="119"/>
                  </a:lnTo>
                  <a:lnTo>
                    <a:pt x="10935" y="115"/>
                  </a:lnTo>
                  <a:lnTo>
                    <a:pt x="10904" y="113"/>
                  </a:lnTo>
                  <a:lnTo>
                    <a:pt x="10887" y="112"/>
                  </a:lnTo>
                  <a:lnTo>
                    <a:pt x="10879" y="112"/>
                  </a:lnTo>
                  <a:lnTo>
                    <a:pt x="10874" y="113"/>
                  </a:lnTo>
                  <a:lnTo>
                    <a:pt x="10871" y="114"/>
                  </a:lnTo>
                  <a:lnTo>
                    <a:pt x="10864" y="114"/>
                  </a:lnTo>
                  <a:lnTo>
                    <a:pt x="10861" y="114"/>
                  </a:lnTo>
                  <a:lnTo>
                    <a:pt x="10857" y="114"/>
                  </a:lnTo>
                  <a:lnTo>
                    <a:pt x="10816" y="116"/>
                  </a:lnTo>
                  <a:lnTo>
                    <a:pt x="10754" y="116"/>
                  </a:lnTo>
                  <a:lnTo>
                    <a:pt x="10732" y="115"/>
                  </a:lnTo>
                  <a:lnTo>
                    <a:pt x="10709" y="112"/>
                  </a:lnTo>
                  <a:lnTo>
                    <a:pt x="10697" y="111"/>
                  </a:lnTo>
                  <a:lnTo>
                    <a:pt x="10693" y="113"/>
                  </a:lnTo>
                  <a:lnTo>
                    <a:pt x="10686" y="114"/>
                  </a:lnTo>
                  <a:lnTo>
                    <a:pt x="10699" y="114"/>
                  </a:lnTo>
                  <a:lnTo>
                    <a:pt x="10707" y="116"/>
                  </a:lnTo>
                  <a:lnTo>
                    <a:pt x="10712" y="117"/>
                  </a:lnTo>
                  <a:lnTo>
                    <a:pt x="10702" y="118"/>
                  </a:lnTo>
                  <a:lnTo>
                    <a:pt x="10668" y="114"/>
                  </a:lnTo>
                  <a:lnTo>
                    <a:pt x="10663" y="110"/>
                  </a:lnTo>
                  <a:lnTo>
                    <a:pt x="10652" y="110"/>
                  </a:lnTo>
                  <a:lnTo>
                    <a:pt x="10644" y="112"/>
                  </a:lnTo>
                  <a:lnTo>
                    <a:pt x="10612" y="118"/>
                  </a:lnTo>
                  <a:lnTo>
                    <a:pt x="10595" y="121"/>
                  </a:lnTo>
                  <a:lnTo>
                    <a:pt x="10563" y="124"/>
                  </a:lnTo>
                  <a:lnTo>
                    <a:pt x="10552" y="127"/>
                  </a:lnTo>
                  <a:lnTo>
                    <a:pt x="10539" y="126"/>
                  </a:lnTo>
                  <a:lnTo>
                    <a:pt x="10522" y="127"/>
                  </a:lnTo>
                  <a:lnTo>
                    <a:pt x="10494" y="132"/>
                  </a:lnTo>
                  <a:cubicBezTo>
                    <a:pt x="10492" y="132"/>
                    <a:pt x="10490" y="132"/>
                    <a:pt x="10487" y="132"/>
                  </a:cubicBezTo>
                  <a:lnTo>
                    <a:pt x="10480" y="132"/>
                  </a:lnTo>
                  <a:lnTo>
                    <a:pt x="10471" y="130"/>
                  </a:lnTo>
                  <a:lnTo>
                    <a:pt x="10463" y="129"/>
                  </a:lnTo>
                  <a:lnTo>
                    <a:pt x="10459" y="127"/>
                  </a:lnTo>
                  <a:lnTo>
                    <a:pt x="10458" y="125"/>
                  </a:lnTo>
                  <a:lnTo>
                    <a:pt x="10464" y="122"/>
                  </a:lnTo>
                  <a:lnTo>
                    <a:pt x="10468" y="121"/>
                  </a:lnTo>
                  <a:lnTo>
                    <a:pt x="10480" y="119"/>
                  </a:lnTo>
                  <a:lnTo>
                    <a:pt x="10495" y="118"/>
                  </a:lnTo>
                  <a:lnTo>
                    <a:pt x="10517" y="118"/>
                  </a:lnTo>
                  <a:lnTo>
                    <a:pt x="10525" y="114"/>
                  </a:lnTo>
                  <a:lnTo>
                    <a:pt x="10514" y="115"/>
                  </a:lnTo>
                  <a:lnTo>
                    <a:pt x="10497" y="114"/>
                  </a:lnTo>
                  <a:lnTo>
                    <a:pt x="10473" y="110"/>
                  </a:lnTo>
                  <a:lnTo>
                    <a:pt x="10464" y="104"/>
                  </a:lnTo>
                  <a:lnTo>
                    <a:pt x="10458" y="102"/>
                  </a:lnTo>
                  <a:lnTo>
                    <a:pt x="10452" y="98"/>
                  </a:lnTo>
                  <a:lnTo>
                    <a:pt x="10457" y="96"/>
                  </a:lnTo>
                  <a:lnTo>
                    <a:pt x="10467" y="93"/>
                  </a:lnTo>
                  <a:lnTo>
                    <a:pt x="10485" y="90"/>
                  </a:lnTo>
                  <a:lnTo>
                    <a:pt x="10503" y="87"/>
                  </a:lnTo>
                  <a:lnTo>
                    <a:pt x="10529" y="85"/>
                  </a:lnTo>
                  <a:lnTo>
                    <a:pt x="10579" y="84"/>
                  </a:lnTo>
                  <a:lnTo>
                    <a:pt x="10588" y="84"/>
                  </a:lnTo>
                  <a:lnTo>
                    <a:pt x="10593" y="86"/>
                  </a:lnTo>
                  <a:lnTo>
                    <a:pt x="10602" y="86"/>
                  </a:lnTo>
                  <a:lnTo>
                    <a:pt x="10611" y="85"/>
                  </a:lnTo>
                  <a:lnTo>
                    <a:pt x="10620" y="83"/>
                  </a:lnTo>
                  <a:lnTo>
                    <a:pt x="10648" y="77"/>
                  </a:lnTo>
                  <a:lnTo>
                    <a:pt x="10669" y="75"/>
                  </a:lnTo>
                  <a:lnTo>
                    <a:pt x="10684" y="73"/>
                  </a:lnTo>
                  <a:lnTo>
                    <a:pt x="10697" y="72"/>
                  </a:lnTo>
                  <a:lnTo>
                    <a:pt x="10722" y="71"/>
                  </a:lnTo>
                  <a:lnTo>
                    <a:pt x="10729" y="71"/>
                  </a:lnTo>
                  <a:lnTo>
                    <a:pt x="10736" y="72"/>
                  </a:lnTo>
                  <a:lnTo>
                    <a:pt x="10745" y="72"/>
                  </a:lnTo>
                  <a:lnTo>
                    <a:pt x="10761" y="71"/>
                  </a:lnTo>
                  <a:lnTo>
                    <a:pt x="10771" y="70"/>
                  </a:lnTo>
                  <a:lnTo>
                    <a:pt x="10769" y="71"/>
                  </a:lnTo>
                  <a:lnTo>
                    <a:pt x="10762" y="71"/>
                  </a:lnTo>
                  <a:lnTo>
                    <a:pt x="10759" y="72"/>
                  </a:lnTo>
                  <a:lnTo>
                    <a:pt x="10757" y="73"/>
                  </a:lnTo>
                  <a:lnTo>
                    <a:pt x="10769" y="75"/>
                  </a:lnTo>
                  <a:lnTo>
                    <a:pt x="10791" y="76"/>
                  </a:lnTo>
                  <a:lnTo>
                    <a:pt x="10808" y="76"/>
                  </a:lnTo>
                  <a:lnTo>
                    <a:pt x="10842" y="75"/>
                  </a:lnTo>
                  <a:lnTo>
                    <a:pt x="10847" y="75"/>
                  </a:lnTo>
                  <a:lnTo>
                    <a:pt x="10855" y="73"/>
                  </a:lnTo>
                  <a:lnTo>
                    <a:pt x="10839" y="71"/>
                  </a:lnTo>
                  <a:lnTo>
                    <a:pt x="10840" y="70"/>
                  </a:lnTo>
                  <a:lnTo>
                    <a:pt x="10845" y="71"/>
                  </a:lnTo>
                  <a:lnTo>
                    <a:pt x="10872" y="71"/>
                  </a:lnTo>
                  <a:lnTo>
                    <a:pt x="10883" y="69"/>
                  </a:lnTo>
                  <a:lnTo>
                    <a:pt x="10886" y="68"/>
                  </a:lnTo>
                  <a:lnTo>
                    <a:pt x="10894" y="65"/>
                  </a:lnTo>
                  <a:lnTo>
                    <a:pt x="10892" y="62"/>
                  </a:lnTo>
                  <a:lnTo>
                    <a:pt x="10890" y="61"/>
                  </a:lnTo>
                  <a:lnTo>
                    <a:pt x="10878" y="62"/>
                  </a:lnTo>
                  <a:lnTo>
                    <a:pt x="10867" y="63"/>
                  </a:lnTo>
                  <a:lnTo>
                    <a:pt x="10867" y="62"/>
                  </a:lnTo>
                  <a:lnTo>
                    <a:pt x="10878" y="60"/>
                  </a:lnTo>
                  <a:lnTo>
                    <a:pt x="10895" y="60"/>
                  </a:lnTo>
                  <a:lnTo>
                    <a:pt x="10892" y="58"/>
                  </a:lnTo>
                  <a:lnTo>
                    <a:pt x="10887" y="58"/>
                  </a:lnTo>
                  <a:lnTo>
                    <a:pt x="10890" y="57"/>
                  </a:lnTo>
                  <a:lnTo>
                    <a:pt x="10902" y="59"/>
                  </a:lnTo>
                  <a:lnTo>
                    <a:pt x="10913" y="59"/>
                  </a:lnTo>
                  <a:lnTo>
                    <a:pt x="10926" y="59"/>
                  </a:lnTo>
                  <a:lnTo>
                    <a:pt x="10935" y="58"/>
                  </a:lnTo>
                  <a:lnTo>
                    <a:pt x="10966" y="55"/>
                  </a:lnTo>
                  <a:lnTo>
                    <a:pt x="10997" y="50"/>
                  </a:lnTo>
                  <a:lnTo>
                    <a:pt x="11003" y="48"/>
                  </a:lnTo>
                  <a:lnTo>
                    <a:pt x="11001" y="48"/>
                  </a:lnTo>
                  <a:lnTo>
                    <a:pt x="10999" y="47"/>
                  </a:lnTo>
                  <a:lnTo>
                    <a:pt x="10990" y="45"/>
                  </a:lnTo>
                  <a:lnTo>
                    <a:pt x="11015" y="45"/>
                  </a:lnTo>
                  <a:lnTo>
                    <a:pt x="11033" y="46"/>
                  </a:lnTo>
                  <a:lnTo>
                    <a:pt x="11044" y="45"/>
                  </a:lnTo>
                  <a:lnTo>
                    <a:pt x="11037" y="44"/>
                  </a:lnTo>
                  <a:lnTo>
                    <a:pt x="11018" y="42"/>
                  </a:lnTo>
                  <a:lnTo>
                    <a:pt x="11048" y="42"/>
                  </a:lnTo>
                  <a:lnTo>
                    <a:pt x="11051" y="42"/>
                  </a:lnTo>
                  <a:lnTo>
                    <a:pt x="11056" y="42"/>
                  </a:lnTo>
                  <a:lnTo>
                    <a:pt x="11056" y="41"/>
                  </a:lnTo>
                  <a:lnTo>
                    <a:pt x="11055" y="40"/>
                  </a:lnTo>
                  <a:lnTo>
                    <a:pt x="11049" y="40"/>
                  </a:lnTo>
                  <a:lnTo>
                    <a:pt x="11034" y="40"/>
                  </a:lnTo>
                  <a:lnTo>
                    <a:pt x="11021" y="39"/>
                  </a:lnTo>
                  <a:lnTo>
                    <a:pt x="11016" y="38"/>
                  </a:lnTo>
                  <a:lnTo>
                    <a:pt x="11030" y="37"/>
                  </a:lnTo>
                  <a:lnTo>
                    <a:pt x="11026" y="36"/>
                  </a:lnTo>
                  <a:lnTo>
                    <a:pt x="11007" y="34"/>
                  </a:lnTo>
                  <a:lnTo>
                    <a:pt x="11001" y="32"/>
                  </a:lnTo>
                  <a:lnTo>
                    <a:pt x="10996" y="31"/>
                  </a:lnTo>
                  <a:lnTo>
                    <a:pt x="10986" y="30"/>
                  </a:lnTo>
                  <a:lnTo>
                    <a:pt x="10974" y="30"/>
                  </a:lnTo>
                  <a:lnTo>
                    <a:pt x="10973" y="32"/>
                  </a:lnTo>
                  <a:lnTo>
                    <a:pt x="10974" y="32"/>
                  </a:lnTo>
                  <a:lnTo>
                    <a:pt x="10967" y="33"/>
                  </a:lnTo>
                  <a:lnTo>
                    <a:pt x="10960" y="33"/>
                  </a:lnTo>
                  <a:lnTo>
                    <a:pt x="10964" y="32"/>
                  </a:lnTo>
                  <a:lnTo>
                    <a:pt x="10969" y="32"/>
                  </a:lnTo>
                  <a:lnTo>
                    <a:pt x="10962" y="31"/>
                  </a:lnTo>
                  <a:lnTo>
                    <a:pt x="10953" y="31"/>
                  </a:lnTo>
                  <a:lnTo>
                    <a:pt x="10946" y="32"/>
                  </a:lnTo>
                  <a:lnTo>
                    <a:pt x="10944" y="32"/>
                  </a:lnTo>
                  <a:lnTo>
                    <a:pt x="10946" y="30"/>
                  </a:lnTo>
                  <a:lnTo>
                    <a:pt x="10940" y="30"/>
                  </a:lnTo>
                  <a:lnTo>
                    <a:pt x="10924" y="30"/>
                  </a:lnTo>
                  <a:lnTo>
                    <a:pt x="10915" y="30"/>
                  </a:lnTo>
                  <a:lnTo>
                    <a:pt x="10917" y="29"/>
                  </a:lnTo>
                  <a:lnTo>
                    <a:pt x="10931" y="28"/>
                  </a:lnTo>
                  <a:lnTo>
                    <a:pt x="10953" y="28"/>
                  </a:lnTo>
                  <a:lnTo>
                    <a:pt x="10946" y="27"/>
                  </a:lnTo>
                  <a:lnTo>
                    <a:pt x="10940" y="26"/>
                  </a:lnTo>
                  <a:lnTo>
                    <a:pt x="10904" y="26"/>
                  </a:lnTo>
                  <a:lnTo>
                    <a:pt x="10869" y="25"/>
                  </a:lnTo>
                  <a:lnTo>
                    <a:pt x="10818" y="25"/>
                  </a:lnTo>
                  <a:lnTo>
                    <a:pt x="10789" y="26"/>
                  </a:lnTo>
                  <a:lnTo>
                    <a:pt x="10779" y="26"/>
                  </a:lnTo>
                  <a:lnTo>
                    <a:pt x="10771" y="26"/>
                  </a:lnTo>
                  <a:lnTo>
                    <a:pt x="10779" y="25"/>
                  </a:lnTo>
                  <a:lnTo>
                    <a:pt x="10800" y="25"/>
                  </a:lnTo>
                  <a:lnTo>
                    <a:pt x="10808" y="24"/>
                  </a:lnTo>
                  <a:lnTo>
                    <a:pt x="10776" y="24"/>
                  </a:lnTo>
                  <a:lnTo>
                    <a:pt x="10763" y="24"/>
                  </a:lnTo>
                  <a:lnTo>
                    <a:pt x="10753" y="23"/>
                  </a:lnTo>
                  <a:lnTo>
                    <a:pt x="10760" y="22"/>
                  </a:lnTo>
                  <a:lnTo>
                    <a:pt x="10767" y="22"/>
                  </a:lnTo>
                  <a:lnTo>
                    <a:pt x="10790" y="20"/>
                  </a:lnTo>
                  <a:lnTo>
                    <a:pt x="10800" y="22"/>
                  </a:lnTo>
                  <a:lnTo>
                    <a:pt x="10804" y="22"/>
                  </a:lnTo>
                  <a:lnTo>
                    <a:pt x="10808" y="23"/>
                  </a:lnTo>
                  <a:lnTo>
                    <a:pt x="10813" y="23"/>
                  </a:lnTo>
                  <a:lnTo>
                    <a:pt x="10820" y="23"/>
                  </a:lnTo>
                  <a:lnTo>
                    <a:pt x="10832" y="22"/>
                  </a:lnTo>
                  <a:lnTo>
                    <a:pt x="10835" y="22"/>
                  </a:lnTo>
                  <a:lnTo>
                    <a:pt x="10857" y="21"/>
                  </a:lnTo>
                  <a:lnTo>
                    <a:pt x="10864" y="20"/>
                  </a:lnTo>
                  <a:lnTo>
                    <a:pt x="10858" y="22"/>
                  </a:lnTo>
                  <a:lnTo>
                    <a:pt x="10852" y="22"/>
                  </a:lnTo>
                  <a:lnTo>
                    <a:pt x="10851" y="22"/>
                  </a:lnTo>
                  <a:lnTo>
                    <a:pt x="10856" y="24"/>
                  </a:lnTo>
                  <a:lnTo>
                    <a:pt x="10862" y="24"/>
                  </a:lnTo>
                  <a:lnTo>
                    <a:pt x="10878" y="24"/>
                  </a:lnTo>
                  <a:lnTo>
                    <a:pt x="10897" y="26"/>
                  </a:lnTo>
                  <a:lnTo>
                    <a:pt x="10911" y="26"/>
                  </a:lnTo>
                  <a:lnTo>
                    <a:pt x="10922" y="26"/>
                  </a:lnTo>
                  <a:lnTo>
                    <a:pt x="10937" y="24"/>
                  </a:lnTo>
                  <a:lnTo>
                    <a:pt x="10944" y="23"/>
                  </a:lnTo>
                  <a:lnTo>
                    <a:pt x="10978" y="21"/>
                  </a:lnTo>
                  <a:lnTo>
                    <a:pt x="10963" y="21"/>
                  </a:lnTo>
                  <a:lnTo>
                    <a:pt x="10951" y="20"/>
                  </a:lnTo>
                  <a:lnTo>
                    <a:pt x="10941" y="20"/>
                  </a:lnTo>
                  <a:lnTo>
                    <a:pt x="10944" y="20"/>
                  </a:lnTo>
                  <a:lnTo>
                    <a:pt x="10946" y="19"/>
                  </a:lnTo>
                  <a:lnTo>
                    <a:pt x="10930" y="17"/>
                  </a:lnTo>
                  <a:lnTo>
                    <a:pt x="10917" y="17"/>
                  </a:lnTo>
                  <a:lnTo>
                    <a:pt x="10901" y="16"/>
                  </a:lnTo>
                  <a:lnTo>
                    <a:pt x="10880" y="14"/>
                  </a:lnTo>
                  <a:lnTo>
                    <a:pt x="10842" y="12"/>
                  </a:lnTo>
                  <a:lnTo>
                    <a:pt x="10844" y="11"/>
                  </a:lnTo>
                  <a:lnTo>
                    <a:pt x="10844" y="11"/>
                  </a:lnTo>
                  <a:lnTo>
                    <a:pt x="10817" y="9"/>
                  </a:lnTo>
                  <a:lnTo>
                    <a:pt x="10791" y="9"/>
                  </a:lnTo>
                  <a:lnTo>
                    <a:pt x="10736" y="10"/>
                  </a:lnTo>
                  <a:lnTo>
                    <a:pt x="10696" y="11"/>
                  </a:lnTo>
                  <a:lnTo>
                    <a:pt x="10679" y="13"/>
                  </a:lnTo>
                  <a:lnTo>
                    <a:pt x="10659" y="13"/>
                  </a:lnTo>
                  <a:lnTo>
                    <a:pt x="10655" y="13"/>
                  </a:lnTo>
                  <a:lnTo>
                    <a:pt x="10651" y="15"/>
                  </a:lnTo>
                  <a:lnTo>
                    <a:pt x="10654" y="16"/>
                  </a:lnTo>
                  <a:lnTo>
                    <a:pt x="10656" y="16"/>
                  </a:lnTo>
                  <a:lnTo>
                    <a:pt x="10672" y="17"/>
                  </a:lnTo>
                  <a:lnTo>
                    <a:pt x="10662" y="17"/>
                  </a:lnTo>
                  <a:lnTo>
                    <a:pt x="10646" y="19"/>
                  </a:lnTo>
                  <a:lnTo>
                    <a:pt x="10622" y="22"/>
                  </a:lnTo>
                  <a:lnTo>
                    <a:pt x="10614" y="23"/>
                  </a:lnTo>
                  <a:lnTo>
                    <a:pt x="10607" y="24"/>
                  </a:lnTo>
                  <a:lnTo>
                    <a:pt x="10598" y="24"/>
                  </a:lnTo>
                  <a:cubicBezTo>
                    <a:pt x="10594" y="24"/>
                    <a:pt x="10590" y="24"/>
                    <a:pt x="10586" y="24"/>
                  </a:cubicBezTo>
                  <a:lnTo>
                    <a:pt x="10607" y="23"/>
                  </a:lnTo>
                  <a:lnTo>
                    <a:pt x="10625" y="20"/>
                  </a:lnTo>
                  <a:lnTo>
                    <a:pt x="10641" y="17"/>
                  </a:lnTo>
                  <a:lnTo>
                    <a:pt x="10620" y="16"/>
                  </a:lnTo>
                  <a:lnTo>
                    <a:pt x="10609" y="14"/>
                  </a:lnTo>
                  <a:lnTo>
                    <a:pt x="10583" y="11"/>
                  </a:lnTo>
                  <a:lnTo>
                    <a:pt x="10574" y="10"/>
                  </a:lnTo>
                  <a:lnTo>
                    <a:pt x="10575" y="9"/>
                  </a:lnTo>
                  <a:lnTo>
                    <a:pt x="10580" y="8"/>
                  </a:lnTo>
                  <a:lnTo>
                    <a:pt x="10586" y="7"/>
                  </a:lnTo>
                  <a:lnTo>
                    <a:pt x="10598" y="6"/>
                  </a:lnTo>
                  <a:lnTo>
                    <a:pt x="10594" y="5"/>
                  </a:lnTo>
                  <a:lnTo>
                    <a:pt x="10583" y="5"/>
                  </a:lnTo>
                  <a:lnTo>
                    <a:pt x="10572" y="5"/>
                  </a:lnTo>
                  <a:cubicBezTo>
                    <a:pt x="10566" y="5"/>
                    <a:pt x="10560" y="5"/>
                    <a:pt x="10554" y="5"/>
                  </a:cubicBezTo>
                  <a:lnTo>
                    <a:pt x="10571" y="4"/>
                  </a:lnTo>
                  <a:lnTo>
                    <a:pt x="10572" y="3"/>
                  </a:lnTo>
                  <a:lnTo>
                    <a:pt x="10571" y="3"/>
                  </a:lnTo>
                  <a:lnTo>
                    <a:pt x="10564" y="3"/>
                  </a:lnTo>
                  <a:lnTo>
                    <a:pt x="10580" y="1"/>
                  </a:lnTo>
                  <a:lnTo>
                    <a:pt x="10598" y="1"/>
                  </a:lnTo>
                  <a:lnTo>
                    <a:pt x="10615" y="0"/>
                  </a:lnTo>
                  <a:close/>
                  <a:moveTo>
                    <a:pt x="1353" y="5958"/>
                  </a:moveTo>
                  <a:lnTo>
                    <a:pt x="1357" y="5948"/>
                  </a:lnTo>
                  <a:lnTo>
                    <a:pt x="1356" y="5948"/>
                  </a:lnTo>
                  <a:lnTo>
                    <a:pt x="1353" y="5958"/>
                  </a:lnTo>
                  <a:close/>
                  <a:moveTo>
                    <a:pt x="6337" y="1022"/>
                  </a:moveTo>
                  <a:lnTo>
                    <a:pt x="6336" y="1021"/>
                  </a:lnTo>
                  <a:lnTo>
                    <a:pt x="6336" y="1022"/>
                  </a:lnTo>
                  <a:lnTo>
                    <a:pt x="6337" y="1022"/>
                  </a:lnTo>
                  <a:close/>
                  <a:moveTo>
                    <a:pt x="12595" y="258"/>
                  </a:moveTo>
                  <a:cubicBezTo>
                    <a:pt x="12594" y="259"/>
                    <a:pt x="12593" y="259"/>
                    <a:pt x="12591" y="260"/>
                  </a:cubicBezTo>
                  <a:lnTo>
                    <a:pt x="12592" y="263"/>
                  </a:lnTo>
                  <a:lnTo>
                    <a:pt x="12605" y="267"/>
                  </a:lnTo>
                  <a:lnTo>
                    <a:pt x="12610" y="270"/>
                  </a:lnTo>
                  <a:lnTo>
                    <a:pt x="12611" y="272"/>
                  </a:lnTo>
                  <a:lnTo>
                    <a:pt x="12601" y="271"/>
                  </a:lnTo>
                  <a:lnTo>
                    <a:pt x="12591" y="270"/>
                  </a:lnTo>
                  <a:lnTo>
                    <a:pt x="12588" y="272"/>
                  </a:lnTo>
                  <a:lnTo>
                    <a:pt x="12592" y="274"/>
                  </a:lnTo>
                  <a:lnTo>
                    <a:pt x="12619" y="283"/>
                  </a:lnTo>
                  <a:lnTo>
                    <a:pt x="12626" y="287"/>
                  </a:lnTo>
                  <a:lnTo>
                    <a:pt x="12624" y="288"/>
                  </a:lnTo>
                  <a:lnTo>
                    <a:pt x="12628" y="295"/>
                  </a:lnTo>
                  <a:lnTo>
                    <a:pt x="12631" y="294"/>
                  </a:lnTo>
                  <a:lnTo>
                    <a:pt x="12635" y="292"/>
                  </a:lnTo>
                  <a:lnTo>
                    <a:pt x="12642" y="292"/>
                  </a:lnTo>
                  <a:lnTo>
                    <a:pt x="12649" y="294"/>
                  </a:lnTo>
                  <a:lnTo>
                    <a:pt x="12647" y="295"/>
                  </a:lnTo>
                  <a:lnTo>
                    <a:pt x="12638" y="296"/>
                  </a:lnTo>
                  <a:lnTo>
                    <a:pt x="12642" y="298"/>
                  </a:lnTo>
                  <a:lnTo>
                    <a:pt x="12660" y="303"/>
                  </a:lnTo>
                  <a:lnTo>
                    <a:pt x="12661" y="304"/>
                  </a:lnTo>
                  <a:lnTo>
                    <a:pt x="12639" y="301"/>
                  </a:lnTo>
                  <a:cubicBezTo>
                    <a:pt x="12637" y="300"/>
                    <a:pt x="12635" y="300"/>
                    <a:pt x="12633" y="299"/>
                  </a:cubicBezTo>
                  <a:lnTo>
                    <a:pt x="12627" y="299"/>
                  </a:lnTo>
                  <a:lnTo>
                    <a:pt x="12620" y="304"/>
                  </a:lnTo>
                  <a:lnTo>
                    <a:pt x="12617" y="308"/>
                  </a:lnTo>
                  <a:lnTo>
                    <a:pt x="12628" y="311"/>
                  </a:lnTo>
                  <a:lnTo>
                    <a:pt x="12635" y="314"/>
                  </a:lnTo>
                  <a:lnTo>
                    <a:pt x="12627" y="315"/>
                  </a:lnTo>
                  <a:cubicBezTo>
                    <a:pt x="12626" y="315"/>
                    <a:pt x="12625" y="315"/>
                    <a:pt x="12624" y="316"/>
                  </a:cubicBezTo>
                  <a:lnTo>
                    <a:pt x="12626" y="321"/>
                  </a:lnTo>
                  <a:lnTo>
                    <a:pt x="12629" y="324"/>
                  </a:lnTo>
                  <a:lnTo>
                    <a:pt x="12635" y="328"/>
                  </a:lnTo>
                  <a:lnTo>
                    <a:pt x="12645" y="328"/>
                  </a:lnTo>
                  <a:lnTo>
                    <a:pt x="12653" y="326"/>
                  </a:lnTo>
                  <a:lnTo>
                    <a:pt x="12663" y="328"/>
                  </a:lnTo>
                  <a:lnTo>
                    <a:pt x="12672" y="330"/>
                  </a:lnTo>
                  <a:lnTo>
                    <a:pt x="12694" y="339"/>
                  </a:lnTo>
                  <a:lnTo>
                    <a:pt x="12710" y="349"/>
                  </a:lnTo>
                  <a:lnTo>
                    <a:pt x="12704" y="353"/>
                  </a:lnTo>
                  <a:lnTo>
                    <a:pt x="12687" y="356"/>
                  </a:lnTo>
                  <a:lnTo>
                    <a:pt x="12689" y="357"/>
                  </a:lnTo>
                  <a:lnTo>
                    <a:pt x="12693" y="359"/>
                  </a:lnTo>
                  <a:lnTo>
                    <a:pt x="12730" y="365"/>
                  </a:lnTo>
                  <a:lnTo>
                    <a:pt x="12756" y="369"/>
                  </a:lnTo>
                  <a:lnTo>
                    <a:pt x="12769" y="372"/>
                  </a:lnTo>
                  <a:lnTo>
                    <a:pt x="12787" y="379"/>
                  </a:lnTo>
                  <a:lnTo>
                    <a:pt x="12830" y="386"/>
                  </a:lnTo>
                  <a:lnTo>
                    <a:pt x="12818" y="385"/>
                  </a:lnTo>
                  <a:lnTo>
                    <a:pt x="12810" y="384"/>
                  </a:lnTo>
                  <a:lnTo>
                    <a:pt x="12801" y="383"/>
                  </a:lnTo>
                  <a:lnTo>
                    <a:pt x="12800" y="386"/>
                  </a:lnTo>
                  <a:lnTo>
                    <a:pt x="12801" y="390"/>
                  </a:lnTo>
                  <a:lnTo>
                    <a:pt x="12806" y="392"/>
                  </a:lnTo>
                  <a:lnTo>
                    <a:pt x="12815" y="396"/>
                  </a:lnTo>
                  <a:lnTo>
                    <a:pt x="12829" y="398"/>
                  </a:lnTo>
                  <a:lnTo>
                    <a:pt x="12840" y="399"/>
                  </a:lnTo>
                  <a:lnTo>
                    <a:pt x="12862" y="403"/>
                  </a:lnTo>
                  <a:lnTo>
                    <a:pt x="12898" y="411"/>
                  </a:lnTo>
                  <a:cubicBezTo>
                    <a:pt x="12906" y="413"/>
                    <a:pt x="12913" y="416"/>
                    <a:pt x="12921" y="418"/>
                  </a:cubicBezTo>
                  <a:lnTo>
                    <a:pt x="12964" y="427"/>
                  </a:lnTo>
                  <a:lnTo>
                    <a:pt x="12979" y="431"/>
                  </a:lnTo>
                  <a:lnTo>
                    <a:pt x="12919" y="419"/>
                  </a:lnTo>
                  <a:lnTo>
                    <a:pt x="12889" y="411"/>
                  </a:lnTo>
                  <a:lnTo>
                    <a:pt x="12847" y="402"/>
                  </a:lnTo>
                  <a:lnTo>
                    <a:pt x="12811" y="398"/>
                  </a:lnTo>
                  <a:lnTo>
                    <a:pt x="12782" y="385"/>
                  </a:lnTo>
                  <a:lnTo>
                    <a:pt x="12771" y="382"/>
                  </a:lnTo>
                  <a:lnTo>
                    <a:pt x="12743" y="375"/>
                  </a:lnTo>
                  <a:lnTo>
                    <a:pt x="12724" y="367"/>
                  </a:lnTo>
                  <a:lnTo>
                    <a:pt x="12715" y="365"/>
                  </a:lnTo>
                  <a:lnTo>
                    <a:pt x="12703" y="365"/>
                  </a:lnTo>
                  <a:lnTo>
                    <a:pt x="12707" y="370"/>
                  </a:lnTo>
                  <a:lnTo>
                    <a:pt x="12712" y="374"/>
                  </a:lnTo>
                  <a:lnTo>
                    <a:pt x="12721" y="377"/>
                  </a:lnTo>
                  <a:lnTo>
                    <a:pt x="12750" y="384"/>
                  </a:lnTo>
                  <a:lnTo>
                    <a:pt x="12768" y="389"/>
                  </a:lnTo>
                  <a:lnTo>
                    <a:pt x="12778" y="392"/>
                  </a:lnTo>
                  <a:lnTo>
                    <a:pt x="12769" y="392"/>
                  </a:lnTo>
                  <a:lnTo>
                    <a:pt x="12750" y="385"/>
                  </a:lnTo>
                  <a:lnTo>
                    <a:pt x="12722" y="380"/>
                  </a:lnTo>
                  <a:lnTo>
                    <a:pt x="12697" y="371"/>
                  </a:lnTo>
                  <a:lnTo>
                    <a:pt x="12694" y="367"/>
                  </a:lnTo>
                  <a:lnTo>
                    <a:pt x="12687" y="364"/>
                  </a:lnTo>
                  <a:lnTo>
                    <a:pt x="12673" y="354"/>
                  </a:lnTo>
                  <a:lnTo>
                    <a:pt x="12660" y="349"/>
                  </a:lnTo>
                  <a:lnTo>
                    <a:pt x="12609" y="334"/>
                  </a:lnTo>
                  <a:lnTo>
                    <a:pt x="12590" y="327"/>
                  </a:lnTo>
                  <a:lnTo>
                    <a:pt x="12570" y="324"/>
                  </a:lnTo>
                  <a:lnTo>
                    <a:pt x="12514" y="318"/>
                  </a:lnTo>
                  <a:lnTo>
                    <a:pt x="12481" y="312"/>
                  </a:lnTo>
                  <a:lnTo>
                    <a:pt x="12455" y="310"/>
                  </a:lnTo>
                  <a:lnTo>
                    <a:pt x="12430" y="310"/>
                  </a:lnTo>
                  <a:lnTo>
                    <a:pt x="12410" y="308"/>
                  </a:lnTo>
                  <a:cubicBezTo>
                    <a:pt x="12328" y="349"/>
                    <a:pt x="12245" y="401"/>
                    <a:pt x="12160" y="466"/>
                  </a:cubicBezTo>
                  <a:lnTo>
                    <a:pt x="12170" y="470"/>
                  </a:lnTo>
                  <a:lnTo>
                    <a:pt x="12205" y="494"/>
                  </a:lnTo>
                  <a:lnTo>
                    <a:pt x="12230" y="503"/>
                  </a:lnTo>
                  <a:lnTo>
                    <a:pt x="12230" y="504"/>
                  </a:lnTo>
                  <a:lnTo>
                    <a:pt x="12229" y="507"/>
                  </a:lnTo>
                  <a:lnTo>
                    <a:pt x="12232" y="509"/>
                  </a:lnTo>
                  <a:lnTo>
                    <a:pt x="12263" y="521"/>
                  </a:lnTo>
                  <a:lnTo>
                    <a:pt x="12303" y="533"/>
                  </a:lnTo>
                  <a:lnTo>
                    <a:pt x="12339" y="551"/>
                  </a:lnTo>
                  <a:lnTo>
                    <a:pt x="12376" y="562"/>
                  </a:lnTo>
                  <a:lnTo>
                    <a:pt x="12409" y="579"/>
                  </a:lnTo>
                  <a:lnTo>
                    <a:pt x="12426" y="591"/>
                  </a:lnTo>
                  <a:lnTo>
                    <a:pt x="12438" y="597"/>
                  </a:lnTo>
                  <a:lnTo>
                    <a:pt x="12452" y="601"/>
                  </a:lnTo>
                  <a:lnTo>
                    <a:pt x="12492" y="609"/>
                  </a:lnTo>
                  <a:lnTo>
                    <a:pt x="12534" y="621"/>
                  </a:lnTo>
                  <a:lnTo>
                    <a:pt x="12570" y="633"/>
                  </a:lnTo>
                  <a:lnTo>
                    <a:pt x="12600" y="641"/>
                  </a:lnTo>
                  <a:lnTo>
                    <a:pt x="12615" y="647"/>
                  </a:lnTo>
                  <a:lnTo>
                    <a:pt x="12633" y="657"/>
                  </a:lnTo>
                  <a:lnTo>
                    <a:pt x="12642" y="658"/>
                  </a:lnTo>
                  <a:lnTo>
                    <a:pt x="12658" y="654"/>
                  </a:lnTo>
                  <a:lnTo>
                    <a:pt x="12672" y="662"/>
                  </a:lnTo>
                  <a:lnTo>
                    <a:pt x="12681" y="670"/>
                  </a:lnTo>
                  <a:lnTo>
                    <a:pt x="12701" y="680"/>
                  </a:lnTo>
                  <a:lnTo>
                    <a:pt x="12744" y="696"/>
                  </a:lnTo>
                  <a:lnTo>
                    <a:pt x="12792" y="719"/>
                  </a:lnTo>
                  <a:lnTo>
                    <a:pt x="12819" y="730"/>
                  </a:lnTo>
                  <a:lnTo>
                    <a:pt x="12847" y="740"/>
                  </a:lnTo>
                  <a:lnTo>
                    <a:pt x="12862" y="731"/>
                  </a:lnTo>
                  <a:lnTo>
                    <a:pt x="12872" y="728"/>
                  </a:lnTo>
                  <a:lnTo>
                    <a:pt x="12894" y="726"/>
                  </a:lnTo>
                  <a:lnTo>
                    <a:pt x="12913" y="728"/>
                  </a:lnTo>
                  <a:lnTo>
                    <a:pt x="12922" y="726"/>
                  </a:lnTo>
                  <a:lnTo>
                    <a:pt x="12893" y="712"/>
                  </a:lnTo>
                  <a:lnTo>
                    <a:pt x="12903" y="700"/>
                  </a:lnTo>
                  <a:lnTo>
                    <a:pt x="12902" y="690"/>
                  </a:lnTo>
                  <a:lnTo>
                    <a:pt x="12906" y="680"/>
                  </a:lnTo>
                  <a:cubicBezTo>
                    <a:pt x="12909" y="679"/>
                    <a:pt x="12912" y="678"/>
                    <a:pt x="12915" y="677"/>
                  </a:cubicBezTo>
                  <a:lnTo>
                    <a:pt x="12973" y="680"/>
                  </a:lnTo>
                  <a:lnTo>
                    <a:pt x="13014" y="693"/>
                  </a:lnTo>
                  <a:lnTo>
                    <a:pt x="13051" y="705"/>
                  </a:lnTo>
                  <a:lnTo>
                    <a:pt x="13053" y="716"/>
                  </a:lnTo>
                  <a:lnTo>
                    <a:pt x="13044" y="726"/>
                  </a:lnTo>
                  <a:lnTo>
                    <a:pt x="13064" y="740"/>
                  </a:lnTo>
                  <a:lnTo>
                    <a:pt x="13085" y="753"/>
                  </a:lnTo>
                  <a:lnTo>
                    <a:pt x="13096" y="758"/>
                  </a:lnTo>
                  <a:lnTo>
                    <a:pt x="13102" y="763"/>
                  </a:lnTo>
                  <a:lnTo>
                    <a:pt x="13089" y="773"/>
                  </a:lnTo>
                  <a:lnTo>
                    <a:pt x="13081" y="781"/>
                  </a:lnTo>
                  <a:lnTo>
                    <a:pt x="13083" y="786"/>
                  </a:lnTo>
                  <a:lnTo>
                    <a:pt x="13082" y="792"/>
                  </a:lnTo>
                  <a:lnTo>
                    <a:pt x="13086" y="796"/>
                  </a:lnTo>
                  <a:lnTo>
                    <a:pt x="13102" y="804"/>
                  </a:lnTo>
                  <a:lnTo>
                    <a:pt x="13164" y="812"/>
                  </a:lnTo>
                  <a:lnTo>
                    <a:pt x="13184" y="816"/>
                  </a:lnTo>
                  <a:cubicBezTo>
                    <a:pt x="13186" y="816"/>
                    <a:pt x="13187" y="817"/>
                    <a:pt x="13189" y="818"/>
                  </a:cubicBezTo>
                  <a:lnTo>
                    <a:pt x="13246" y="845"/>
                  </a:lnTo>
                  <a:lnTo>
                    <a:pt x="13257" y="854"/>
                  </a:lnTo>
                  <a:lnTo>
                    <a:pt x="13345" y="894"/>
                  </a:lnTo>
                  <a:lnTo>
                    <a:pt x="13356" y="911"/>
                  </a:lnTo>
                  <a:lnTo>
                    <a:pt x="13370" y="918"/>
                  </a:lnTo>
                  <a:lnTo>
                    <a:pt x="13391" y="925"/>
                  </a:lnTo>
                  <a:lnTo>
                    <a:pt x="13406" y="931"/>
                  </a:lnTo>
                  <a:lnTo>
                    <a:pt x="13424" y="942"/>
                  </a:lnTo>
                  <a:lnTo>
                    <a:pt x="13447" y="950"/>
                  </a:lnTo>
                  <a:lnTo>
                    <a:pt x="13491" y="967"/>
                  </a:lnTo>
                  <a:lnTo>
                    <a:pt x="13510" y="973"/>
                  </a:lnTo>
                  <a:lnTo>
                    <a:pt x="13534" y="979"/>
                  </a:lnTo>
                  <a:lnTo>
                    <a:pt x="13583" y="987"/>
                  </a:lnTo>
                  <a:lnTo>
                    <a:pt x="13597" y="987"/>
                  </a:lnTo>
                  <a:cubicBezTo>
                    <a:pt x="13602" y="986"/>
                    <a:pt x="13606" y="984"/>
                    <a:pt x="13610" y="983"/>
                  </a:cubicBezTo>
                  <a:lnTo>
                    <a:pt x="13622" y="976"/>
                  </a:lnTo>
                  <a:cubicBezTo>
                    <a:pt x="13629" y="974"/>
                    <a:pt x="13635" y="973"/>
                    <a:pt x="13642" y="971"/>
                  </a:cubicBezTo>
                  <a:lnTo>
                    <a:pt x="13654" y="972"/>
                  </a:lnTo>
                  <a:lnTo>
                    <a:pt x="13666" y="976"/>
                  </a:lnTo>
                  <a:lnTo>
                    <a:pt x="13698" y="976"/>
                  </a:lnTo>
                  <a:lnTo>
                    <a:pt x="13718" y="977"/>
                  </a:lnTo>
                  <a:lnTo>
                    <a:pt x="13739" y="986"/>
                  </a:lnTo>
                  <a:lnTo>
                    <a:pt x="13720" y="983"/>
                  </a:lnTo>
                  <a:lnTo>
                    <a:pt x="13705" y="979"/>
                  </a:lnTo>
                  <a:lnTo>
                    <a:pt x="13658" y="979"/>
                  </a:lnTo>
                  <a:lnTo>
                    <a:pt x="13650" y="983"/>
                  </a:lnTo>
                  <a:lnTo>
                    <a:pt x="13655" y="990"/>
                  </a:lnTo>
                  <a:lnTo>
                    <a:pt x="13655" y="996"/>
                  </a:lnTo>
                  <a:lnTo>
                    <a:pt x="13627" y="1005"/>
                  </a:lnTo>
                  <a:lnTo>
                    <a:pt x="13615" y="1012"/>
                  </a:lnTo>
                  <a:lnTo>
                    <a:pt x="13597" y="1017"/>
                  </a:lnTo>
                  <a:lnTo>
                    <a:pt x="13602" y="1025"/>
                  </a:lnTo>
                  <a:lnTo>
                    <a:pt x="13633" y="1049"/>
                  </a:lnTo>
                  <a:lnTo>
                    <a:pt x="13646" y="1061"/>
                  </a:lnTo>
                  <a:lnTo>
                    <a:pt x="13640" y="1068"/>
                  </a:lnTo>
                  <a:lnTo>
                    <a:pt x="13617" y="1068"/>
                  </a:lnTo>
                  <a:lnTo>
                    <a:pt x="13605" y="1071"/>
                  </a:lnTo>
                  <a:lnTo>
                    <a:pt x="13591" y="1072"/>
                  </a:lnTo>
                  <a:lnTo>
                    <a:pt x="13576" y="1071"/>
                  </a:lnTo>
                  <a:lnTo>
                    <a:pt x="13563" y="1073"/>
                  </a:lnTo>
                  <a:lnTo>
                    <a:pt x="13550" y="1080"/>
                  </a:lnTo>
                  <a:lnTo>
                    <a:pt x="13542" y="1084"/>
                  </a:lnTo>
                  <a:lnTo>
                    <a:pt x="13535" y="1091"/>
                  </a:lnTo>
                  <a:lnTo>
                    <a:pt x="13534" y="1096"/>
                  </a:lnTo>
                  <a:lnTo>
                    <a:pt x="13538" y="1114"/>
                  </a:lnTo>
                  <a:lnTo>
                    <a:pt x="13558" y="1142"/>
                  </a:lnTo>
                  <a:lnTo>
                    <a:pt x="13583" y="1170"/>
                  </a:lnTo>
                  <a:lnTo>
                    <a:pt x="13614" y="1192"/>
                  </a:lnTo>
                  <a:lnTo>
                    <a:pt x="13656" y="1220"/>
                  </a:lnTo>
                  <a:lnTo>
                    <a:pt x="13703" y="1248"/>
                  </a:lnTo>
                  <a:lnTo>
                    <a:pt x="13730" y="1258"/>
                  </a:lnTo>
                  <a:lnTo>
                    <a:pt x="13763" y="1279"/>
                  </a:lnTo>
                  <a:lnTo>
                    <a:pt x="13808" y="1300"/>
                  </a:lnTo>
                  <a:lnTo>
                    <a:pt x="13858" y="1321"/>
                  </a:lnTo>
                  <a:cubicBezTo>
                    <a:pt x="13864" y="1325"/>
                    <a:pt x="13871" y="1330"/>
                    <a:pt x="13877" y="1334"/>
                  </a:cubicBezTo>
                  <a:lnTo>
                    <a:pt x="13921" y="1358"/>
                  </a:lnTo>
                  <a:lnTo>
                    <a:pt x="13937" y="1370"/>
                  </a:lnTo>
                  <a:lnTo>
                    <a:pt x="13955" y="1403"/>
                  </a:lnTo>
                  <a:lnTo>
                    <a:pt x="13939" y="1394"/>
                  </a:lnTo>
                  <a:lnTo>
                    <a:pt x="13930" y="1391"/>
                  </a:lnTo>
                  <a:lnTo>
                    <a:pt x="13916" y="1409"/>
                  </a:lnTo>
                  <a:lnTo>
                    <a:pt x="13914" y="1418"/>
                  </a:lnTo>
                  <a:lnTo>
                    <a:pt x="13924" y="1438"/>
                  </a:lnTo>
                  <a:lnTo>
                    <a:pt x="13932" y="1445"/>
                  </a:lnTo>
                  <a:lnTo>
                    <a:pt x="13943" y="1450"/>
                  </a:lnTo>
                  <a:lnTo>
                    <a:pt x="13989" y="1471"/>
                  </a:lnTo>
                  <a:lnTo>
                    <a:pt x="14003" y="1475"/>
                  </a:lnTo>
                  <a:lnTo>
                    <a:pt x="13970" y="1467"/>
                  </a:lnTo>
                  <a:lnTo>
                    <a:pt x="13954" y="1462"/>
                  </a:lnTo>
                  <a:lnTo>
                    <a:pt x="13935" y="1458"/>
                  </a:lnTo>
                  <a:lnTo>
                    <a:pt x="13929" y="1461"/>
                  </a:lnTo>
                  <a:lnTo>
                    <a:pt x="13928" y="1463"/>
                  </a:lnTo>
                  <a:lnTo>
                    <a:pt x="13957" y="1484"/>
                  </a:lnTo>
                  <a:lnTo>
                    <a:pt x="13957" y="1485"/>
                  </a:lnTo>
                  <a:lnTo>
                    <a:pt x="13953" y="1491"/>
                  </a:lnTo>
                  <a:lnTo>
                    <a:pt x="13952" y="1495"/>
                  </a:lnTo>
                  <a:lnTo>
                    <a:pt x="13960" y="1510"/>
                  </a:lnTo>
                  <a:lnTo>
                    <a:pt x="13968" y="1521"/>
                  </a:lnTo>
                  <a:lnTo>
                    <a:pt x="13982" y="1532"/>
                  </a:lnTo>
                  <a:lnTo>
                    <a:pt x="13979" y="1534"/>
                  </a:lnTo>
                  <a:lnTo>
                    <a:pt x="13973" y="1534"/>
                  </a:lnTo>
                  <a:lnTo>
                    <a:pt x="13970" y="1534"/>
                  </a:lnTo>
                  <a:lnTo>
                    <a:pt x="13959" y="1532"/>
                  </a:lnTo>
                  <a:lnTo>
                    <a:pt x="13943" y="1523"/>
                  </a:lnTo>
                  <a:lnTo>
                    <a:pt x="13910" y="1500"/>
                  </a:lnTo>
                  <a:lnTo>
                    <a:pt x="13893" y="1496"/>
                  </a:lnTo>
                  <a:lnTo>
                    <a:pt x="13885" y="1498"/>
                  </a:lnTo>
                  <a:lnTo>
                    <a:pt x="13879" y="1501"/>
                  </a:lnTo>
                  <a:lnTo>
                    <a:pt x="13872" y="1512"/>
                  </a:lnTo>
                  <a:lnTo>
                    <a:pt x="13873" y="1524"/>
                  </a:lnTo>
                  <a:lnTo>
                    <a:pt x="13883" y="1547"/>
                  </a:lnTo>
                  <a:lnTo>
                    <a:pt x="13900" y="1571"/>
                  </a:lnTo>
                  <a:lnTo>
                    <a:pt x="13940" y="1609"/>
                  </a:lnTo>
                  <a:lnTo>
                    <a:pt x="13950" y="1616"/>
                  </a:lnTo>
                  <a:lnTo>
                    <a:pt x="13963" y="1621"/>
                  </a:lnTo>
                  <a:lnTo>
                    <a:pt x="13991" y="1627"/>
                  </a:lnTo>
                  <a:lnTo>
                    <a:pt x="14066" y="1643"/>
                  </a:lnTo>
                  <a:lnTo>
                    <a:pt x="14100" y="1652"/>
                  </a:lnTo>
                  <a:lnTo>
                    <a:pt x="14123" y="1662"/>
                  </a:lnTo>
                  <a:lnTo>
                    <a:pt x="14161" y="1687"/>
                  </a:lnTo>
                  <a:lnTo>
                    <a:pt x="14164" y="1692"/>
                  </a:lnTo>
                  <a:lnTo>
                    <a:pt x="14159" y="1697"/>
                  </a:lnTo>
                  <a:lnTo>
                    <a:pt x="14151" y="1696"/>
                  </a:lnTo>
                  <a:lnTo>
                    <a:pt x="14142" y="1695"/>
                  </a:lnTo>
                  <a:lnTo>
                    <a:pt x="14138" y="1695"/>
                  </a:lnTo>
                  <a:lnTo>
                    <a:pt x="14131" y="1697"/>
                  </a:lnTo>
                  <a:lnTo>
                    <a:pt x="14125" y="1697"/>
                  </a:lnTo>
                  <a:lnTo>
                    <a:pt x="14122" y="1694"/>
                  </a:lnTo>
                  <a:lnTo>
                    <a:pt x="14122" y="1687"/>
                  </a:lnTo>
                  <a:lnTo>
                    <a:pt x="14116" y="1682"/>
                  </a:lnTo>
                  <a:lnTo>
                    <a:pt x="14090" y="1668"/>
                  </a:lnTo>
                  <a:cubicBezTo>
                    <a:pt x="14085" y="1669"/>
                    <a:pt x="14081" y="1669"/>
                    <a:pt x="14076" y="1670"/>
                  </a:cubicBezTo>
                  <a:lnTo>
                    <a:pt x="14072" y="1674"/>
                  </a:lnTo>
                  <a:lnTo>
                    <a:pt x="14049" y="1674"/>
                  </a:lnTo>
                  <a:cubicBezTo>
                    <a:pt x="14047" y="1675"/>
                    <a:pt x="14046" y="1675"/>
                    <a:pt x="14044" y="1675"/>
                  </a:cubicBezTo>
                  <a:lnTo>
                    <a:pt x="14038" y="1674"/>
                  </a:lnTo>
                  <a:lnTo>
                    <a:pt x="14037" y="1672"/>
                  </a:lnTo>
                  <a:lnTo>
                    <a:pt x="14040" y="1660"/>
                  </a:lnTo>
                  <a:lnTo>
                    <a:pt x="14036" y="1657"/>
                  </a:lnTo>
                  <a:lnTo>
                    <a:pt x="14033" y="1653"/>
                  </a:lnTo>
                  <a:lnTo>
                    <a:pt x="14079" y="1658"/>
                  </a:lnTo>
                  <a:cubicBezTo>
                    <a:pt x="14077" y="1657"/>
                    <a:pt x="14075" y="1655"/>
                    <a:pt x="14073" y="1654"/>
                  </a:cubicBezTo>
                  <a:lnTo>
                    <a:pt x="14044" y="1644"/>
                  </a:lnTo>
                  <a:lnTo>
                    <a:pt x="14018" y="1637"/>
                  </a:lnTo>
                  <a:lnTo>
                    <a:pt x="13988" y="1632"/>
                  </a:lnTo>
                  <a:lnTo>
                    <a:pt x="13977" y="1632"/>
                  </a:lnTo>
                  <a:lnTo>
                    <a:pt x="13986" y="1642"/>
                  </a:lnTo>
                  <a:lnTo>
                    <a:pt x="14064" y="1704"/>
                  </a:lnTo>
                  <a:lnTo>
                    <a:pt x="14105" y="1726"/>
                  </a:lnTo>
                  <a:lnTo>
                    <a:pt x="14109" y="1734"/>
                  </a:lnTo>
                  <a:lnTo>
                    <a:pt x="14102" y="1740"/>
                  </a:lnTo>
                  <a:lnTo>
                    <a:pt x="14093" y="1732"/>
                  </a:lnTo>
                  <a:lnTo>
                    <a:pt x="14075" y="1724"/>
                  </a:lnTo>
                  <a:lnTo>
                    <a:pt x="14053" y="1718"/>
                  </a:lnTo>
                  <a:lnTo>
                    <a:pt x="14045" y="1713"/>
                  </a:lnTo>
                  <a:lnTo>
                    <a:pt x="14031" y="1699"/>
                  </a:lnTo>
                  <a:lnTo>
                    <a:pt x="14026" y="1689"/>
                  </a:lnTo>
                  <a:lnTo>
                    <a:pt x="13994" y="1658"/>
                  </a:lnTo>
                  <a:lnTo>
                    <a:pt x="13976" y="1659"/>
                  </a:lnTo>
                  <a:lnTo>
                    <a:pt x="13979" y="1666"/>
                  </a:lnTo>
                  <a:lnTo>
                    <a:pt x="13989" y="1682"/>
                  </a:lnTo>
                  <a:lnTo>
                    <a:pt x="13991" y="1692"/>
                  </a:lnTo>
                  <a:lnTo>
                    <a:pt x="13999" y="1704"/>
                  </a:lnTo>
                  <a:lnTo>
                    <a:pt x="14018" y="1730"/>
                  </a:lnTo>
                  <a:lnTo>
                    <a:pt x="14023" y="1742"/>
                  </a:lnTo>
                  <a:lnTo>
                    <a:pt x="14045" y="1767"/>
                  </a:lnTo>
                  <a:lnTo>
                    <a:pt x="14047" y="1775"/>
                  </a:lnTo>
                  <a:lnTo>
                    <a:pt x="14102" y="1835"/>
                  </a:lnTo>
                  <a:lnTo>
                    <a:pt x="14110" y="1859"/>
                  </a:lnTo>
                  <a:lnTo>
                    <a:pt x="14104" y="1868"/>
                  </a:lnTo>
                  <a:lnTo>
                    <a:pt x="14117" y="1890"/>
                  </a:lnTo>
                  <a:cubicBezTo>
                    <a:pt x="14118" y="1891"/>
                    <a:pt x="14120" y="1892"/>
                    <a:pt x="14121" y="1894"/>
                  </a:cubicBezTo>
                  <a:lnTo>
                    <a:pt x="14126" y="1895"/>
                  </a:lnTo>
                  <a:lnTo>
                    <a:pt x="14133" y="1895"/>
                  </a:lnTo>
                  <a:lnTo>
                    <a:pt x="14145" y="1880"/>
                  </a:lnTo>
                  <a:lnTo>
                    <a:pt x="14163" y="1879"/>
                  </a:lnTo>
                  <a:lnTo>
                    <a:pt x="14167" y="1874"/>
                  </a:lnTo>
                  <a:lnTo>
                    <a:pt x="14195" y="1889"/>
                  </a:lnTo>
                  <a:lnTo>
                    <a:pt x="14210" y="1900"/>
                  </a:lnTo>
                  <a:lnTo>
                    <a:pt x="14242" y="1936"/>
                  </a:lnTo>
                  <a:lnTo>
                    <a:pt x="14253" y="1942"/>
                  </a:lnTo>
                  <a:lnTo>
                    <a:pt x="14293" y="1955"/>
                  </a:lnTo>
                  <a:lnTo>
                    <a:pt x="14306" y="1954"/>
                  </a:lnTo>
                  <a:lnTo>
                    <a:pt x="14325" y="1952"/>
                  </a:lnTo>
                  <a:cubicBezTo>
                    <a:pt x="14322" y="1949"/>
                    <a:pt x="14318" y="1945"/>
                    <a:pt x="14315" y="1941"/>
                  </a:cubicBezTo>
                  <a:lnTo>
                    <a:pt x="14303" y="1938"/>
                  </a:lnTo>
                  <a:lnTo>
                    <a:pt x="14295" y="1934"/>
                  </a:lnTo>
                  <a:lnTo>
                    <a:pt x="14279" y="1911"/>
                  </a:lnTo>
                  <a:lnTo>
                    <a:pt x="14280" y="1908"/>
                  </a:lnTo>
                  <a:lnTo>
                    <a:pt x="14293" y="1915"/>
                  </a:lnTo>
                  <a:lnTo>
                    <a:pt x="14302" y="1923"/>
                  </a:lnTo>
                  <a:lnTo>
                    <a:pt x="14340" y="1931"/>
                  </a:lnTo>
                  <a:lnTo>
                    <a:pt x="14360" y="1943"/>
                  </a:lnTo>
                  <a:lnTo>
                    <a:pt x="14357" y="1934"/>
                  </a:lnTo>
                  <a:lnTo>
                    <a:pt x="14359" y="1926"/>
                  </a:lnTo>
                  <a:lnTo>
                    <a:pt x="14395" y="1927"/>
                  </a:lnTo>
                  <a:lnTo>
                    <a:pt x="14413" y="1915"/>
                  </a:lnTo>
                  <a:lnTo>
                    <a:pt x="14424" y="1913"/>
                  </a:lnTo>
                  <a:lnTo>
                    <a:pt x="14439" y="1928"/>
                  </a:lnTo>
                  <a:lnTo>
                    <a:pt x="14460" y="1942"/>
                  </a:lnTo>
                  <a:lnTo>
                    <a:pt x="14464" y="1948"/>
                  </a:lnTo>
                  <a:lnTo>
                    <a:pt x="14451" y="1957"/>
                  </a:lnTo>
                  <a:lnTo>
                    <a:pt x="14446" y="1968"/>
                  </a:lnTo>
                  <a:lnTo>
                    <a:pt x="14449" y="1973"/>
                  </a:lnTo>
                  <a:lnTo>
                    <a:pt x="14468" y="1979"/>
                  </a:lnTo>
                  <a:lnTo>
                    <a:pt x="14469" y="1989"/>
                  </a:lnTo>
                  <a:lnTo>
                    <a:pt x="14472" y="1993"/>
                  </a:lnTo>
                  <a:lnTo>
                    <a:pt x="14483" y="1998"/>
                  </a:lnTo>
                  <a:lnTo>
                    <a:pt x="14494" y="2001"/>
                  </a:lnTo>
                  <a:lnTo>
                    <a:pt x="14508" y="2004"/>
                  </a:lnTo>
                  <a:lnTo>
                    <a:pt x="14517" y="2006"/>
                  </a:lnTo>
                  <a:lnTo>
                    <a:pt x="14527" y="2007"/>
                  </a:lnTo>
                  <a:lnTo>
                    <a:pt x="14527" y="2002"/>
                  </a:lnTo>
                  <a:lnTo>
                    <a:pt x="14524" y="1999"/>
                  </a:lnTo>
                  <a:lnTo>
                    <a:pt x="14523" y="1989"/>
                  </a:lnTo>
                  <a:lnTo>
                    <a:pt x="14535" y="1999"/>
                  </a:lnTo>
                  <a:lnTo>
                    <a:pt x="14541" y="2002"/>
                  </a:lnTo>
                  <a:lnTo>
                    <a:pt x="14548" y="2003"/>
                  </a:lnTo>
                  <a:lnTo>
                    <a:pt x="14560" y="2010"/>
                  </a:lnTo>
                  <a:lnTo>
                    <a:pt x="14564" y="2008"/>
                  </a:lnTo>
                  <a:lnTo>
                    <a:pt x="14567" y="2005"/>
                  </a:lnTo>
                  <a:lnTo>
                    <a:pt x="14571" y="2004"/>
                  </a:lnTo>
                  <a:lnTo>
                    <a:pt x="14574" y="2006"/>
                  </a:lnTo>
                  <a:lnTo>
                    <a:pt x="14574" y="2013"/>
                  </a:lnTo>
                  <a:lnTo>
                    <a:pt x="14571" y="2020"/>
                  </a:lnTo>
                  <a:lnTo>
                    <a:pt x="14562" y="2031"/>
                  </a:lnTo>
                  <a:lnTo>
                    <a:pt x="14555" y="2035"/>
                  </a:lnTo>
                  <a:lnTo>
                    <a:pt x="14551" y="2045"/>
                  </a:lnTo>
                  <a:lnTo>
                    <a:pt x="14546" y="2078"/>
                  </a:lnTo>
                  <a:lnTo>
                    <a:pt x="14548" y="2092"/>
                  </a:lnTo>
                  <a:lnTo>
                    <a:pt x="14553" y="2101"/>
                  </a:lnTo>
                  <a:lnTo>
                    <a:pt x="14569" y="2117"/>
                  </a:lnTo>
                  <a:lnTo>
                    <a:pt x="14589" y="2127"/>
                  </a:lnTo>
                  <a:lnTo>
                    <a:pt x="14606" y="2143"/>
                  </a:lnTo>
                  <a:lnTo>
                    <a:pt x="14625" y="2153"/>
                  </a:lnTo>
                  <a:lnTo>
                    <a:pt x="14643" y="2159"/>
                  </a:lnTo>
                  <a:lnTo>
                    <a:pt x="14666" y="2188"/>
                  </a:lnTo>
                  <a:lnTo>
                    <a:pt x="14668" y="2208"/>
                  </a:lnTo>
                  <a:lnTo>
                    <a:pt x="14665" y="2219"/>
                  </a:lnTo>
                  <a:lnTo>
                    <a:pt x="14651" y="2232"/>
                  </a:lnTo>
                  <a:lnTo>
                    <a:pt x="14630" y="2245"/>
                  </a:lnTo>
                  <a:lnTo>
                    <a:pt x="14628" y="2247"/>
                  </a:lnTo>
                  <a:lnTo>
                    <a:pt x="14623" y="2248"/>
                  </a:lnTo>
                  <a:lnTo>
                    <a:pt x="14609" y="2249"/>
                  </a:lnTo>
                  <a:lnTo>
                    <a:pt x="14600" y="2252"/>
                  </a:lnTo>
                  <a:lnTo>
                    <a:pt x="14609" y="2257"/>
                  </a:lnTo>
                  <a:lnTo>
                    <a:pt x="14652" y="2269"/>
                  </a:lnTo>
                  <a:lnTo>
                    <a:pt x="14672" y="2275"/>
                  </a:lnTo>
                  <a:lnTo>
                    <a:pt x="14709" y="2284"/>
                  </a:lnTo>
                  <a:lnTo>
                    <a:pt x="14739" y="2290"/>
                  </a:lnTo>
                  <a:lnTo>
                    <a:pt x="14752" y="2292"/>
                  </a:lnTo>
                  <a:lnTo>
                    <a:pt x="14760" y="2290"/>
                  </a:lnTo>
                  <a:lnTo>
                    <a:pt x="14773" y="2297"/>
                  </a:lnTo>
                  <a:lnTo>
                    <a:pt x="14798" y="2306"/>
                  </a:lnTo>
                  <a:lnTo>
                    <a:pt x="14845" y="2319"/>
                  </a:lnTo>
                  <a:lnTo>
                    <a:pt x="14864" y="2327"/>
                  </a:lnTo>
                  <a:lnTo>
                    <a:pt x="14882" y="2337"/>
                  </a:lnTo>
                  <a:lnTo>
                    <a:pt x="14890" y="2343"/>
                  </a:lnTo>
                  <a:lnTo>
                    <a:pt x="14893" y="2350"/>
                  </a:lnTo>
                  <a:lnTo>
                    <a:pt x="14886" y="2355"/>
                  </a:lnTo>
                  <a:lnTo>
                    <a:pt x="14861" y="2356"/>
                  </a:lnTo>
                  <a:lnTo>
                    <a:pt x="14858" y="2359"/>
                  </a:lnTo>
                  <a:lnTo>
                    <a:pt x="14875" y="2365"/>
                  </a:lnTo>
                  <a:lnTo>
                    <a:pt x="14879" y="2371"/>
                  </a:lnTo>
                  <a:lnTo>
                    <a:pt x="14875" y="2383"/>
                  </a:lnTo>
                  <a:lnTo>
                    <a:pt x="14858" y="2394"/>
                  </a:lnTo>
                  <a:lnTo>
                    <a:pt x="14855" y="2406"/>
                  </a:lnTo>
                  <a:lnTo>
                    <a:pt x="14806" y="2419"/>
                  </a:lnTo>
                  <a:lnTo>
                    <a:pt x="14789" y="2425"/>
                  </a:lnTo>
                  <a:lnTo>
                    <a:pt x="14773" y="2428"/>
                  </a:lnTo>
                  <a:lnTo>
                    <a:pt x="14777" y="2438"/>
                  </a:lnTo>
                  <a:lnTo>
                    <a:pt x="14766" y="2441"/>
                  </a:lnTo>
                  <a:lnTo>
                    <a:pt x="14754" y="2435"/>
                  </a:lnTo>
                  <a:lnTo>
                    <a:pt x="14739" y="2420"/>
                  </a:lnTo>
                  <a:lnTo>
                    <a:pt x="14734" y="2409"/>
                  </a:lnTo>
                  <a:lnTo>
                    <a:pt x="14715" y="2415"/>
                  </a:lnTo>
                  <a:lnTo>
                    <a:pt x="14702" y="2418"/>
                  </a:lnTo>
                  <a:lnTo>
                    <a:pt x="14698" y="2422"/>
                  </a:lnTo>
                  <a:lnTo>
                    <a:pt x="14712" y="2422"/>
                  </a:lnTo>
                  <a:lnTo>
                    <a:pt x="14725" y="2424"/>
                  </a:lnTo>
                  <a:lnTo>
                    <a:pt x="14736" y="2429"/>
                  </a:lnTo>
                  <a:lnTo>
                    <a:pt x="14745" y="2436"/>
                  </a:lnTo>
                  <a:lnTo>
                    <a:pt x="14688" y="2456"/>
                  </a:lnTo>
                  <a:lnTo>
                    <a:pt x="14662" y="2469"/>
                  </a:lnTo>
                  <a:lnTo>
                    <a:pt x="14654" y="2477"/>
                  </a:lnTo>
                  <a:lnTo>
                    <a:pt x="14634" y="2480"/>
                  </a:lnTo>
                  <a:lnTo>
                    <a:pt x="14627" y="2476"/>
                  </a:lnTo>
                  <a:lnTo>
                    <a:pt x="14644" y="2460"/>
                  </a:lnTo>
                  <a:lnTo>
                    <a:pt x="14651" y="2447"/>
                  </a:lnTo>
                  <a:lnTo>
                    <a:pt x="14675" y="2428"/>
                  </a:lnTo>
                  <a:lnTo>
                    <a:pt x="14663" y="2411"/>
                  </a:lnTo>
                  <a:lnTo>
                    <a:pt x="14644" y="2403"/>
                  </a:lnTo>
                  <a:cubicBezTo>
                    <a:pt x="14633" y="2403"/>
                    <a:pt x="14622" y="2402"/>
                    <a:pt x="14611" y="2401"/>
                  </a:cubicBezTo>
                  <a:lnTo>
                    <a:pt x="14589" y="2405"/>
                  </a:lnTo>
                  <a:lnTo>
                    <a:pt x="14582" y="2413"/>
                  </a:lnTo>
                  <a:lnTo>
                    <a:pt x="14595" y="2439"/>
                  </a:lnTo>
                  <a:lnTo>
                    <a:pt x="14589" y="2444"/>
                  </a:lnTo>
                  <a:lnTo>
                    <a:pt x="14585" y="2440"/>
                  </a:lnTo>
                  <a:lnTo>
                    <a:pt x="14581" y="2434"/>
                  </a:lnTo>
                  <a:lnTo>
                    <a:pt x="14568" y="2425"/>
                  </a:lnTo>
                  <a:lnTo>
                    <a:pt x="14540" y="2409"/>
                  </a:lnTo>
                  <a:lnTo>
                    <a:pt x="14531" y="2403"/>
                  </a:lnTo>
                  <a:lnTo>
                    <a:pt x="14516" y="2403"/>
                  </a:lnTo>
                  <a:lnTo>
                    <a:pt x="14500" y="2411"/>
                  </a:lnTo>
                  <a:lnTo>
                    <a:pt x="14506" y="2427"/>
                  </a:lnTo>
                  <a:lnTo>
                    <a:pt x="14506" y="2430"/>
                  </a:lnTo>
                  <a:lnTo>
                    <a:pt x="14492" y="2423"/>
                  </a:lnTo>
                  <a:lnTo>
                    <a:pt x="14482" y="2417"/>
                  </a:lnTo>
                  <a:lnTo>
                    <a:pt x="14461" y="2407"/>
                  </a:lnTo>
                  <a:lnTo>
                    <a:pt x="14445" y="2404"/>
                  </a:lnTo>
                  <a:lnTo>
                    <a:pt x="14447" y="2406"/>
                  </a:lnTo>
                  <a:lnTo>
                    <a:pt x="14450" y="2413"/>
                  </a:lnTo>
                  <a:lnTo>
                    <a:pt x="14444" y="2414"/>
                  </a:lnTo>
                  <a:lnTo>
                    <a:pt x="14433" y="2412"/>
                  </a:lnTo>
                  <a:lnTo>
                    <a:pt x="14428" y="2420"/>
                  </a:lnTo>
                  <a:lnTo>
                    <a:pt x="14424" y="2425"/>
                  </a:lnTo>
                  <a:lnTo>
                    <a:pt x="14431" y="2440"/>
                  </a:lnTo>
                  <a:lnTo>
                    <a:pt x="14423" y="2440"/>
                  </a:lnTo>
                  <a:lnTo>
                    <a:pt x="14417" y="2438"/>
                  </a:lnTo>
                  <a:lnTo>
                    <a:pt x="14415" y="2444"/>
                  </a:lnTo>
                  <a:lnTo>
                    <a:pt x="14409" y="2449"/>
                  </a:lnTo>
                  <a:lnTo>
                    <a:pt x="14401" y="2450"/>
                  </a:lnTo>
                  <a:lnTo>
                    <a:pt x="14398" y="2451"/>
                  </a:lnTo>
                  <a:lnTo>
                    <a:pt x="14395" y="2461"/>
                  </a:lnTo>
                  <a:lnTo>
                    <a:pt x="14396" y="2492"/>
                  </a:lnTo>
                  <a:lnTo>
                    <a:pt x="14403" y="2496"/>
                  </a:lnTo>
                  <a:lnTo>
                    <a:pt x="14426" y="2502"/>
                  </a:lnTo>
                  <a:lnTo>
                    <a:pt x="14455" y="2518"/>
                  </a:lnTo>
                  <a:lnTo>
                    <a:pt x="14448" y="2527"/>
                  </a:lnTo>
                  <a:lnTo>
                    <a:pt x="14447" y="2528"/>
                  </a:lnTo>
                  <a:lnTo>
                    <a:pt x="14442" y="2529"/>
                  </a:lnTo>
                  <a:lnTo>
                    <a:pt x="14431" y="2526"/>
                  </a:lnTo>
                  <a:lnTo>
                    <a:pt x="14421" y="2524"/>
                  </a:lnTo>
                  <a:lnTo>
                    <a:pt x="14415" y="2525"/>
                  </a:lnTo>
                  <a:lnTo>
                    <a:pt x="14413" y="2527"/>
                  </a:lnTo>
                  <a:lnTo>
                    <a:pt x="14423" y="2534"/>
                  </a:lnTo>
                  <a:lnTo>
                    <a:pt x="14433" y="2545"/>
                  </a:lnTo>
                  <a:lnTo>
                    <a:pt x="14441" y="2549"/>
                  </a:lnTo>
                  <a:lnTo>
                    <a:pt x="14450" y="2559"/>
                  </a:lnTo>
                  <a:lnTo>
                    <a:pt x="14433" y="2557"/>
                  </a:lnTo>
                  <a:lnTo>
                    <a:pt x="14406" y="2590"/>
                  </a:lnTo>
                  <a:lnTo>
                    <a:pt x="14401" y="2601"/>
                  </a:lnTo>
                  <a:lnTo>
                    <a:pt x="14403" y="2608"/>
                  </a:lnTo>
                  <a:lnTo>
                    <a:pt x="14420" y="2625"/>
                  </a:lnTo>
                  <a:lnTo>
                    <a:pt x="14428" y="2630"/>
                  </a:lnTo>
                  <a:lnTo>
                    <a:pt x="14445" y="2638"/>
                  </a:lnTo>
                  <a:lnTo>
                    <a:pt x="14441" y="2651"/>
                  </a:lnTo>
                  <a:lnTo>
                    <a:pt x="14449" y="2656"/>
                  </a:lnTo>
                  <a:lnTo>
                    <a:pt x="14476" y="2663"/>
                  </a:lnTo>
                  <a:lnTo>
                    <a:pt x="14499" y="2665"/>
                  </a:lnTo>
                  <a:lnTo>
                    <a:pt x="14505" y="2664"/>
                  </a:lnTo>
                  <a:lnTo>
                    <a:pt x="14517" y="2664"/>
                  </a:lnTo>
                  <a:lnTo>
                    <a:pt x="14535" y="2662"/>
                  </a:lnTo>
                  <a:lnTo>
                    <a:pt x="14548" y="2658"/>
                  </a:lnTo>
                  <a:lnTo>
                    <a:pt x="14553" y="2660"/>
                  </a:lnTo>
                  <a:lnTo>
                    <a:pt x="14555" y="2663"/>
                  </a:lnTo>
                  <a:lnTo>
                    <a:pt x="14562" y="2667"/>
                  </a:lnTo>
                  <a:lnTo>
                    <a:pt x="14577" y="2671"/>
                  </a:lnTo>
                  <a:lnTo>
                    <a:pt x="14598" y="2679"/>
                  </a:lnTo>
                  <a:lnTo>
                    <a:pt x="14612" y="2687"/>
                  </a:lnTo>
                  <a:lnTo>
                    <a:pt x="14612" y="2694"/>
                  </a:lnTo>
                  <a:lnTo>
                    <a:pt x="14605" y="2711"/>
                  </a:lnTo>
                  <a:lnTo>
                    <a:pt x="14609" y="2715"/>
                  </a:lnTo>
                  <a:lnTo>
                    <a:pt x="14620" y="2718"/>
                  </a:lnTo>
                  <a:lnTo>
                    <a:pt x="14625" y="2708"/>
                  </a:lnTo>
                  <a:lnTo>
                    <a:pt x="14630" y="2708"/>
                  </a:lnTo>
                  <a:lnTo>
                    <a:pt x="14635" y="2711"/>
                  </a:lnTo>
                  <a:lnTo>
                    <a:pt x="14641" y="2719"/>
                  </a:lnTo>
                  <a:lnTo>
                    <a:pt x="14645" y="2732"/>
                  </a:lnTo>
                  <a:lnTo>
                    <a:pt x="14645" y="2743"/>
                  </a:lnTo>
                  <a:lnTo>
                    <a:pt x="14633" y="2748"/>
                  </a:lnTo>
                  <a:lnTo>
                    <a:pt x="14633" y="2755"/>
                  </a:lnTo>
                  <a:lnTo>
                    <a:pt x="14640" y="2774"/>
                  </a:lnTo>
                  <a:lnTo>
                    <a:pt x="14654" y="2792"/>
                  </a:lnTo>
                  <a:lnTo>
                    <a:pt x="14650" y="2810"/>
                  </a:lnTo>
                  <a:lnTo>
                    <a:pt x="14662" y="2844"/>
                  </a:lnTo>
                  <a:lnTo>
                    <a:pt x="14663" y="2852"/>
                  </a:lnTo>
                  <a:lnTo>
                    <a:pt x="14648" y="2864"/>
                  </a:lnTo>
                  <a:lnTo>
                    <a:pt x="14642" y="2885"/>
                  </a:lnTo>
                  <a:lnTo>
                    <a:pt x="14619" y="2905"/>
                  </a:lnTo>
                  <a:lnTo>
                    <a:pt x="14591" y="2903"/>
                  </a:lnTo>
                  <a:lnTo>
                    <a:pt x="14567" y="2895"/>
                  </a:lnTo>
                  <a:cubicBezTo>
                    <a:pt x="14566" y="2890"/>
                    <a:pt x="14565" y="2885"/>
                    <a:pt x="14564" y="2881"/>
                  </a:cubicBezTo>
                  <a:lnTo>
                    <a:pt x="14557" y="2871"/>
                  </a:lnTo>
                  <a:lnTo>
                    <a:pt x="14548" y="2871"/>
                  </a:lnTo>
                  <a:lnTo>
                    <a:pt x="14544" y="2872"/>
                  </a:lnTo>
                  <a:lnTo>
                    <a:pt x="14537" y="2890"/>
                  </a:lnTo>
                  <a:lnTo>
                    <a:pt x="14549" y="2944"/>
                  </a:lnTo>
                  <a:lnTo>
                    <a:pt x="14539" y="2979"/>
                  </a:lnTo>
                  <a:lnTo>
                    <a:pt x="14544" y="3034"/>
                  </a:lnTo>
                  <a:lnTo>
                    <a:pt x="14571" y="3064"/>
                  </a:lnTo>
                  <a:lnTo>
                    <a:pt x="14583" y="3101"/>
                  </a:lnTo>
                  <a:lnTo>
                    <a:pt x="14597" y="3114"/>
                  </a:lnTo>
                  <a:lnTo>
                    <a:pt x="14606" y="3132"/>
                  </a:lnTo>
                  <a:lnTo>
                    <a:pt x="14623" y="3135"/>
                  </a:lnTo>
                  <a:lnTo>
                    <a:pt x="14634" y="3130"/>
                  </a:lnTo>
                  <a:lnTo>
                    <a:pt x="14637" y="3126"/>
                  </a:lnTo>
                  <a:lnTo>
                    <a:pt x="14641" y="3122"/>
                  </a:lnTo>
                  <a:lnTo>
                    <a:pt x="14646" y="3126"/>
                  </a:lnTo>
                  <a:lnTo>
                    <a:pt x="14649" y="3130"/>
                  </a:lnTo>
                  <a:lnTo>
                    <a:pt x="14660" y="3139"/>
                  </a:lnTo>
                  <a:lnTo>
                    <a:pt x="14670" y="3145"/>
                  </a:lnTo>
                  <a:lnTo>
                    <a:pt x="14692" y="3149"/>
                  </a:lnTo>
                  <a:lnTo>
                    <a:pt x="14712" y="3156"/>
                  </a:lnTo>
                  <a:lnTo>
                    <a:pt x="14742" y="3169"/>
                  </a:lnTo>
                  <a:lnTo>
                    <a:pt x="14756" y="3177"/>
                  </a:lnTo>
                  <a:lnTo>
                    <a:pt x="14773" y="3186"/>
                  </a:lnTo>
                  <a:lnTo>
                    <a:pt x="14789" y="3186"/>
                  </a:lnTo>
                  <a:lnTo>
                    <a:pt x="14795" y="3183"/>
                  </a:lnTo>
                  <a:lnTo>
                    <a:pt x="14801" y="3173"/>
                  </a:lnTo>
                  <a:lnTo>
                    <a:pt x="14806" y="3170"/>
                  </a:lnTo>
                  <a:lnTo>
                    <a:pt x="14811" y="3173"/>
                  </a:lnTo>
                  <a:lnTo>
                    <a:pt x="14807" y="3190"/>
                  </a:lnTo>
                  <a:lnTo>
                    <a:pt x="14791" y="3192"/>
                  </a:lnTo>
                  <a:lnTo>
                    <a:pt x="14782" y="3191"/>
                  </a:lnTo>
                  <a:lnTo>
                    <a:pt x="14768" y="3189"/>
                  </a:lnTo>
                  <a:lnTo>
                    <a:pt x="14752" y="3179"/>
                  </a:lnTo>
                  <a:lnTo>
                    <a:pt x="14741" y="3171"/>
                  </a:lnTo>
                  <a:lnTo>
                    <a:pt x="14715" y="3159"/>
                  </a:lnTo>
                  <a:lnTo>
                    <a:pt x="14692" y="3153"/>
                  </a:lnTo>
                  <a:lnTo>
                    <a:pt x="14644" y="3142"/>
                  </a:lnTo>
                  <a:lnTo>
                    <a:pt x="14635" y="3150"/>
                  </a:lnTo>
                  <a:lnTo>
                    <a:pt x="14619" y="3152"/>
                  </a:lnTo>
                  <a:lnTo>
                    <a:pt x="14588" y="3135"/>
                  </a:lnTo>
                  <a:lnTo>
                    <a:pt x="14572" y="3130"/>
                  </a:lnTo>
                  <a:lnTo>
                    <a:pt x="14558" y="3130"/>
                  </a:lnTo>
                  <a:lnTo>
                    <a:pt x="14528" y="3130"/>
                  </a:lnTo>
                  <a:lnTo>
                    <a:pt x="14510" y="3133"/>
                  </a:lnTo>
                  <a:lnTo>
                    <a:pt x="14503" y="3136"/>
                  </a:lnTo>
                  <a:lnTo>
                    <a:pt x="14499" y="3140"/>
                  </a:lnTo>
                  <a:lnTo>
                    <a:pt x="14530" y="3142"/>
                  </a:lnTo>
                  <a:lnTo>
                    <a:pt x="14546" y="3149"/>
                  </a:lnTo>
                  <a:lnTo>
                    <a:pt x="14552" y="3154"/>
                  </a:lnTo>
                  <a:lnTo>
                    <a:pt x="14563" y="3175"/>
                  </a:lnTo>
                  <a:lnTo>
                    <a:pt x="14565" y="3187"/>
                  </a:lnTo>
                  <a:lnTo>
                    <a:pt x="14557" y="3202"/>
                  </a:lnTo>
                  <a:lnTo>
                    <a:pt x="14539" y="3216"/>
                  </a:lnTo>
                  <a:lnTo>
                    <a:pt x="14526" y="3218"/>
                  </a:lnTo>
                  <a:lnTo>
                    <a:pt x="14506" y="3216"/>
                  </a:lnTo>
                  <a:lnTo>
                    <a:pt x="14496" y="3203"/>
                  </a:lnTo>
                  <a:lnTo>
                    <a:pt x="14490" y="3198"/>
                  </a:lnTo>
                  <a:lnTo>
                    <a:pt x="14486" y="3206"/>
                  </a:lnTo>
                  <a:lnTo>
                    <a:pt x="14485" y="3216"/>
                  </a:lnTo>
                  <a:lnTo>
                    <a:pt x="14514" y="3226"/>
                  </a:lnTo>
                  <a:lnTo>
                    <a:pt x="14512" y="3232"/>
                  </a:lnTo>
                  <a:lnTo>
                    <a:pt x="14497" y="3259"/>
                  </a:lnTo>
                  <a:lnTo>
                    <a:pt x="14503" y="3270"/>
                  </a:lnTo>
                  <a:lnTo>
                    <a:pt x="14519" y="3284"/>
                  </a:lnTo>
                  <a:lnTo>
                    <a:pt x="14531" y="3292"/>
                  </a:lnTo>
                  <a:lnTo>
                    <a:pt x="14551" y="3302"/>
                  </a:lnTo>
                  <a:lnTo>
                    <a:pt x="14565" y="3304"/>
                  </a:lnTo>
                  <a:lnTo>
                    <a:pt x="14570" y="3303"/>
                  </a:lnTo>
                  <a:lnTo>
                    <a:pt x="14573" y="3287"/>
                  </a:lnTo>
                  <a:lnTo>
                    <a:pt x="14568" y="3272"/>
                  </a:lnTo>
                  <a:lnTo>
                    <a:pt x="14554" y="3252"/>
                  </a:lnTo>
                  <a:lnTo>
                    <a:pt x="14558" y="3249"/>
                  </a:lnTo>
                  <a:lnTo>
                    <a:pt x="14565" y="3248"/>
                  </a:lnTo>
                  <a:lnTo>
                    <a:pt x="14575" y="3255"/>
                  </a:lnTo>
                  <a:lnTo>
                    <a:pt x="14591" y="3276"/>
                  </a:lnTo>
                  <a:lnTo>
                    <a:pt x="14630" y="3314"/>
                  </a:lnTo>
                  <a:lnTo>
                    <a:pt x="14635" y="3326"/>
                  </a:lnTo>
                  <a:lnTo>
                    <a:pt x="14628" y="3339"/>
                  </a:lnTo>
                  <a:lnTo>
                    <a:pt x="14649" y="3353"/>
                  </a:lnTo>
                  <a:lnTo>
                    <a:pt x="14654" y="3358"/>
                  </a:lnTo>
                  <a:lnTo>
                    <a:pt x="14669" y="3388"/>
                  </a:lnTo>
                  <a:lnTo>
                    <a:pt x="14671" y="3400"/>
                  </a:lnTo>
                  <a:lnTo>
                    <a:pt x="14682" y="3406"/>
                  </a:lnTo>
                  <a:lnTo>
                    <a:pt x="14684" y="3414"/>
                  </a:lnTo>
                  <a:lnTo>
                    <a:pt x="14689" y="3423"/>
                  </a:lnTo>
                  <a:lnTo>
                    <a:pt x="14704" y="3440"/>
                  </a:lnTo>
                  <a:lnTo>
                    <a:pt x="14706" y="3460"/>
                  </a:lnTo>
                  <a:lnTo>
                    <a:pt x="14703" y="3472"/>
                  </a:lnTo>
                  <a:lnTo>
                    <a:pt x="14710" y="3507"/>
                  </a:lnTo>
                  <a:lnTo>
                    <a:pt x="14718" y="3518"/>
                  </a:lnTo>
                  <a:lnTo>
                    <a:pt x="14729" y="3527"/>
                  </a:lnTo>
                  <a:lnTo>
                    <a:pt x="14743" y="3534"/>
                  </a:lnTo>
                  <a:lnTo>
                    <a:pt x="14755" y="3543"/>
                  </a:lnTo>
                  <a:lnTo>
                    <a:pt x="14780" y="3570"/>
                  </a:lnTo>
                  <a:lnTo>
                    <a:pt x="14791" y="3590"/>
                  </a:lnTo>
                  <a:lnTo>
                    <a:pt x="14793" y="3604"/>
                  </a:lnTo>
                  <a:lnTo>
                    <a:pt x="14778" y="3587"/>
                  </a:lnTo>
                  <a:lnTo>
                    <a:pt x="14752" y="3562"/>
                  </a:lnTo>
                  <a:lnTo>
                    <a:pt x="14670" y="3509"/>
                  </a:lnTo>
                  <a:lnTo>
                    <a:pt x="14666" y="3483"/>
                  </a:lnTo>
                  <a:lnTo>
                    <a:pt x="14655" y="3473"/>
                  </a:lnTo>
                  <a:lnTo>
                    <a:pt x="14604" y="3439"/>
                  </a:lnTo>
                  <a:lnTo>
                    <a:pt x="14596" y="3432"/>
                  </a:lnTo>
                  <a:lnTo>
                    <a:pt x="14596" y="3407"/>
                  </a:lnTo>
                  <a:lnTo>
                    <a:pt x="14579" y="3381"/>
                  </a:lnTo>
                  <a:lnTo>
                    <a:pt x="14496" y="3315"/>
                  </a:lnTo>
                  <a:lnTo>
                    <a:pt x="14481" y="3291"/>
                  </a:lnTo>
                  <a:lnTo>
                    <a:pt x="14460" y="3272"/>
                  </a:lnTo>
                  <a:lnTo>
                    <a:pt x="14451" y="3266"/>
                  </a:lnTo>
                  <a:lnTo>
                    <a:pt x="14438" y="3261"/>
                  </a:lnTo>
                  <a:lnTo>
                    <a:pt x="14430" y="3261"/>
                  </a:lnTo>
                  <a:lnTo>
                    <a:pt x="14422" y="3261"/>
                  </a:lnTo>
                  <a:lnTo>
                    <a:pt x="14408" y="3239"/>
                  </a:lnTo>
                  <a:lnTo>
                    <a:pt x="14386" y="3226"/>
                  </a:lnTo>
                  <a:lnTo>
                    <a:pt x="14363" y="3198"/>
                  </a:lnTo>
                  <a:lnTo>
                    <a:pt x="14335" y="3173"/>
                  </a:lnTo>
                  <a:lnTo>
                    <a:pt x="14311" y="3142"/>
                  </a:lnTo>
                  <a:lnTo>
                    <a:pt x="14282" y="3121"/>
                  </a:lnTo>
                  <a:lnTo>
                    <a:pt x="14237" y="3080"/>
                  </a:lnTo>
                  <a:lnTo>
                    <a:pt x="14163" y="3036"/>
                  </a:lnTo>
                  <a:lnTo>
                    <a:pt x="14122" y="3024"/>
                  </a:lnTo>
                  <a:lnTo>
                    <a:pt x="14109" y="3028"/>
                  </a:lnTo>
                  <a:lnTo>
                    <a:pt x="14102" y="3035"/>
                  </a:lnTo>
                  <a:lnTo>
                    <a:pt x="14083" y="3037"/>
                  </a:lnTo>
                  <a:lnTo>
                    <a:pt x="14081" y="3039"/>
                  </a:lnTo>
                  <a:lnTo>
                    <a:pt x="14095" y="3051"/>
                  </a:lnTo>
                  <a:lnTo>
                    <a:pt x="14053" y="3052"/>
                  </a:lnTo>
                  <a:lnTo>
                    <a:pt x="14030" y="3060"/>
                  </a:lnTo>
                  <a:lnTo>
                    <a:pt x="14027" y="3058"/>
                  </a:lnTo>
                  <a:lnTo>
                    <a:pt x="14025" y="3057"/>
                  </a:lnTo>
                  <a:lnTo>
                    <a:pt x="14029" y="3052"/>
                  </a:lnTo>
                  <a:lnTo>
                    <a:pt x="14061" y="3037"/>
                  </a:lnTo>
                  <a:lnTo>
                    <a:pt x="14065" y="3027"/>
                  </a:lnTo>
                  <a:lnTo>
                    <a:pt x="14070" y="3025"/>
                  </a:lnTo>
                  <a:lnTo>
                    <a:pt x="14079" y="3025"/>
                  </a:lnTo>
                  <a:lnTo>
                    <a:pt x="14093" y="3029"/>
                  </a:lnTo>
                  <a:lnTo>
                    <a:pt x="14092" y="3025"/>
                  </a:lnTo>
                  <a:lnTo>
                    <a:pt x="14086" y="3022"/>
                  </a:lnTo>
                  <a:lnTo>
                    <a:pt x="14056" y="3011"/>
                  </a:lnTo>
                  <a:lnTo>
                    <a:pt x="14016" y="2999"/>
                  </a:lnTo>
                  <a:lnTo>
                    <a:pt x="13998" y="2996"/>
                  </a:lnTo>
                  <a:lnTo>
                    <a:pt x="14009" y="3010"/>
                  </a:lnTo>
                  <a:lnTo>
                    <a:pt x="13952" y="3006"/>
                  </a:lnTo>
                  <a:lnTo>
                    <a:pt x="13934" y="3005"/>
                  </a:lnTo>
                  <a:lnTo>
                    <a:pt x="13916" y="3006"/>
                  </a:lnTo>
                  <a:lnTo>
                    <a:pt x="13915" y="3013"/>
                  </a:lnTo>
                  <a:lnTo>
                    <a:pt x="13920" y="3018"/>
                  </a:lnTo>
                  <a:lnTo>
                    <a:pt x="13927" y="3016"/>
                  </a:lnTo>
                  <a:lnTo>
                    <a:pt x="13937" y="3014"/>
                  </a:lnTo>
                  <a:lnTo>
                    <a:pt x="13948" y="3019"/>
                  </a:lnTo>
                  <a:lnTo>
                    <a:pt x="13953" y="3021"/>
                  </a:lnTo>
                  <a:lnTo>
                    <a:pt x="13969" y="3033"/>
                  </a:lnTo>
                  <a:lnTo>
                    <a:pt x="13971" y="3040"/>
                  </a:lnTo>
                  <a:lnTo>
                    <a:pt x="13964" y="3036"/>
                  </a:lnTo>
                  <a:lnTo>
                    <a:pt x="13950" y="3031"/>
                  </a:lnTo>
                  <a:lnTo>
                    <a:pt x="13935" y="3030"/>
                  </a:lnTo>
                  <a:lnTo>
                    <a:pt x="13927" y="3031"/>
                  </a:lnTo>
                  <a:lnTo>
                    <a:pt x="13884" y="3026"/>
                  </a:lnTo>
                  <a:lnTo>
                    <a:pt x="13878" y="3033"/>
                  </a:lnTo>
                  <a:lnTo>
                    <a:pt x="13872" y="3037"/>
                  </a:lnTo>
                  <a:lnTo>
                    <a:pt x="13876" y="3043"/>
                  </a:lnTo>
                  <a:lnTo>
                    <a:pt x="13887" y="3054"/>
                  </a:lnTo>
                  <a:lnTo>
                    <a:pt x="13877" y="3049"/>
                  </a:lnTo>
                  <a:lnTo>
                    <a:pt x="13860" y="3043"/>
                  </a:lnTo>
                  <a:lnTo>
                    <a:pt x="13841" y="3045"/>
                  </a:lnTo>
                  <a:lnTo>
                    <a:pt x="13828" y="3049"/>
                  </a:lnTo>
                  <a:lnTo>
                    <a:pt x="13825" y="3056"/>
                  </a:lnTo>
                  <a:lnTo>
                    <a:pt x="13808" y="3061"/>
                  </a:lnTo>
                  <a:lnTo>
                    <a:pt x="13799" y="3070"/>
                  </a:lnTo>
                  <a:lnTo>
                    <a:pt x="13791" y="3093"/>
                  </a:lnTo>
                  <a:lnTo>
                    <a:pt x="13805" y="3115"/>
                  </a:lnTo>
                  <a:lnTo>
                    <a:pt x="13796" y="3138"/>
                  </a:lnTo>
                  <a:lnTo>
                    <a:pt x="13805" y="3168"/>
                  </a:lnTo>
                  <a:cubicBezTo>
                    <a:pt x="13805" y="3172"/>
                    <a:pt x="13805" y="3176"/>
                    <a:pt x="13805" y="3179"/>
                  </a:cubicBezTo>
                  <a:lnTo>
                    <a:pt x="13800" y="3185"/>
                  </a:lnTo>
                  <a:lnTo>
                    <a:pt x="13805" y="3192"/>
                  </a:lnTo>
                  <a:lnTo>
                    <a:pt x="13821" y="3199"/>
                  </a:lnTo>
                  <a:lnTo>
                    <a:pt x="13845" y="3206"/>
                  </a:lnTo>
                  <a:lnTo>
                    <a:pt x="13858" y="3216"/>
                  </a:lnTo>
                  <a:lnTo>
                    <a:pt x="13861" y="3221"/>
                  </a:lnTo>
                  <a:lnTo>
                    <a:pt x="13857" y="3239"/>
                  </a:lnTo>
                  <a:lnTo>
                    <a:pt x="13868" y="3255"/>
                  </a:lnTo>
                  <a:lnTo>
                    <a:pt x="13859" y="3259"/>
                  </a:lnTo>
                  <a:lnTo>
                    <a:pt x="13859" y="3270"/>
                  </a:lnTo>
                  <a:lnTo>
                    <a:pt x="13839" y="3266"/>
                  </a:lnTo>
                  <a:lnTo>
                    <a:pt x="13839" y="3260"/>
                  </a:lnTo>
                  <a:lnTo>
                    <a:pt x="13843" y="3257"/>
                  </a:lnTo>
                  <a:lnTo>
                    <a:pt x="13801" y="3235"/>
                  </a:lnTo>
                  <a:lnTo>
                    <a:pt x="13777" y="3219"/>
                  </a:lnTo>
                  <a:lnTo>
                    <a:pt x="13749" y="3204"/>
                  </a:lnTo>
                  <a:lnTo>
                    <a:pt x="13731" y="3206"/>
                  </a:lnTo>
                  <a:lnTo>
                    <a:pt x="13719" y="3216"/>
                  </a:lnTo>
                  <a:lnTo>
                    <a:pt x="13719" y="3222"/>
                  </a:lnTo>
                  <a:lnTo>
                    <a:pt x="13724" y="3226"/>
                  </a:lnTo>
                  <a:lnTo>
                    <a:pt x="13714" y="3239"/>
                  </a:lnTo>
                  <a:lnTo>
                    <a:pt x="13715" y="3246"/>
                  </a:lnTo>
                  <a:lnTo>
                    <a:pt x="13727" y="3261"/>
                  </a:lnTo>
                  <a:lnTo>
                    <a:pt x="13726" y="3266"/>
                  </a:lnTo>
                  <a:lnTo>
                    <a:pt x="13698" y="3261"/>
                  </a:lnTo>
                  <a:lnTo>
                    <a:pt x="13700" y="3275"/>
                  </a:lnTo>
                  <a:lnTo>
                    <a:pt x="13694" y="3318"/>
                  </a:lnTo>
                  <a:lnTo>
                    <a:pt x="13686" y="3311"/>
                  </a:lnTo>
                  <a:lnTo>
                    <a:pt x="13676" y="3285"/>
                  </a:lnTo>
                  <a:lnTo>
                    <a:pt x="13660" y="3263"/>
                  </a:lnTo>
                  <a:lnTo>
                    <a:pt x="13630" y="3242"/>
                  </a:lnTo>
                  <a:lnTo>
                    <a:pt x="13619" y="3227"/>
                  </a:lnTo>
                  <a:lnTo>
                    <a:pt x="13604" y="3226"/>
                  </a:lnTo>
                  <a:lnTo>
                    <a:pt x="13592" y="3227"/>
                  </a:lnTo>
                  <a:lnTo>
                    <a:pt x="13581" y="3231"/>
                  </a:lnTo>
                  <a:lnTo>
                    <a:pt x="13574" y="3245"/>
                  </a:lnTo>
                  <a:lnTo>
                    <a:pt x="13561" y="3255"/>
                  </a:lnTo>
                  <a:lnTo>
                    <a:pt x="13544" y="3257"/>
                  </a:lnTo>
                  <a:lnTo>
                    <a:pt x="13520" y="3274"/>
                  </a:lnTo>
                  <a:cubicBezTo>
                    <a:pt x="13520" y="3276"/>
                    <a:pt x="13520" y="3278"/>
                    <a:pt x="13520" y="3280"/>
                  </a:cubicBezTo>
                  <a:lnTo>
                    <a:pt x="13546" y="3305"/>
                  </a:lnTo>
                  <a:lnTo>
                    <a:pt x="13542" y="3312"/>
                  </a:lnTo>
                  <a:lnTo>
                    <a:pt x="13546" y="3321"/>
                  </a:lnTo>
                  <a:lnTo>
                    <a:pt x="13575" y="3349"/>
                  </a:lnTo>
                  <a:lnTo>
                    <a:pt x="13654" y="3414"/>
                  </a:lnTo>
                  <a:lnTo>
                    <a:pt x="13679" y="3431"/>
                  </a:lnTo>
                  <a:lnTo>
                    <a:pt x="13698" y="3441"/>
                  </a:lnTo>
                  <a:lnTo>
                    <a:pt x="13707" y="3452"/>
                  </a:lnTo>
                  <a:lnTo>
                    <a:pt x="13731" y="3463"/>
                  </a:lnTo>
                  <a:lnTo>
                    <a:pt x="13752" y="3469"/>
                  </a:lnTo>
                  <a:lnTo>
                    <a:pt x="13764" y="3469"/>
                  </a:lnTo>
                  <a:lnTo>
                    <a:pt x="13785" y="3471"/>
                  </a:lnTo>
                  <a:lnTo>
                    <a:pt x="13808" y="3482"/>
                  </a:lnTo>
                  <a:lnTo>
                    <a:pt x="13823" y="3490"/>
                  </a:lnTo>
                  <a:lnTo>
                    <a:pt x="13830" y="3490"/>
                  </a:lnTo>
                  <a:lnTo>
                    <a:pt x="13830" y="3480"/>
                  </a:lnTo>
                  <a:lnTo>
                    <a:pt x="13847" y="3465"/>
                  </a:lnTo>
                  <a:lnTo>
                    <a:pt x="13859" y="3473"/>
                  </a:lnTo>
                  <a:lnTo>
                    <a:pt x="13846" y="3481"/>
                  </a:lnTo>
                  <a:lnTo>
                    <a:pt x="13845" y="3492"/>
                  </a:lnTo>
                  <a:lnTo>
                    <a:pt x="13830" y="3496"/>
                  </a:lnTo>
                  <a:lnTo>
                    <a:pt x="13839" y="3522"/>
                  </a:lnTo>
                  <a:lnTo>
                    <a:pt x="13833" y="3537"/>
                  </a:lnTo>
                  <a:lnTo>
                    <a:pt x="13835" y="3553"/>
                  </a:lnTo>
                  <a:lnTo>
                    <a:pt x="13817" y="3578"/>
                  </a:lnTo>
                  <a:lnTo>
                    <a:pt x="13825" y="3584"/>
                  </a:lnTo>
                  <a:lnTo>
                    <a:pt x="13840" y="3582"/>
                  </a:lnTo>
                  <a:lnTo>
                    <a:pt x="13853" y="3580"/>
                  </a:lnTo>
                  <a:lnTo>
                    <a:pt x="13885" y="3575"/>
                  </a:lnTo>
                  <a:lnTo>
                    <a:pt x="13896" y="3572"/>
                  </a:lnTo>
                  <a:lnTo>
                    <a:pt x="13925" y="3572"/>
                  </a:lnTo>
                  <a:lnTo>
                    <a:pt x="13979" y="3589"/>
                  </a:lnTo>
                  <a:lnTo>
                    <a:pt x="13991" y="3599"/>
                  </a:lnTo>
                  <a:lnTo>
                    <a:pt x="14008" y="3611"/>
                  </a:lnTo>
                  <a:lnTo>
                    <a:pt x="14010" y="3615"/>
                  </a:lnTo>
                  <a:lnTo>
                    <a:pt x="14008" y="3618"/>
                  </a:lnTo>
                  <a:lnTo>
                    <a:pt x="13996" y="3607"/>
                  </a:lnTo>
                  <a:lnTo>
                    <a:pt x="13971" y="3594"/>
                  </a:lnTo>
                  <a:lnTo>
                    <a:pt x="13953" y="3585"/>
                  </a:lnTo>
                  <a:lnTo>
                    <a:pt x="13939" y="3585"/>
                  </a:lnTo>
                  <a:lnTo>
                    <a:pt x="13937" y="3586"/>
                  </a:lnTo>
                  <a:lnTo>
                    <a:pt x="13930" y="3586"/>
                  </a:lnTo>
                  <a:lnTo>
                    <a:pt x="13909" y="3596"/>
                  </a:lnTo>
                  <a:lnTo>
                    <a:pt x="13899" y="3601"/>
                  </a:lnTo>
                  <a:lnTo>
                    <a:pt x="13892" y="3609"/>
                  </a:lnTo>
                  <a:lnTo>
                    <a:pt x="13886" y="3611"/>
                  </a:lnTo>
                  <a:lnTo>
                    <a:pt x="13899" y="3631"/>
                  </a:lnTo>
                  <a:lnTo>
                    <a:pt x="13902" y="3638"/>
                  </a:lnTo>
                  <a:lnTo>
                    <a:pt x="13908" y="3648"/>
                  </a:lnTo>
                  <a:lnTo>
                    <a:pt x="13919" y="3657"/>
                  </a:lnTo>
                  <a:lnTo>
                    <a:pt x="13919" y="3669"/>
                  </a:lnTo>
                  <a:lnTo>
                    <a:pt x="13931" y="3675"/>
                  </a:lnTo>
                  <a:lnTo>
                    <a:pt x="13942" y="3685"/>
                  </a:lnTo>
                  <a:lnTo>
                    <a:pt x="13927" y="3687"/>
                  </a:lnTo>
                  <a:lnTo>
                    <a:pt x="13928" y="3694"/>
                  </a:lnTo>
                  <a:lnTo>
                    <a:pt x="13947" y="3717"/>
                  </a:lnTo>
                  <a:lnTo>
                    <a:pt x="13953" y="3737"/>
                  </a:lnTo>
                  <a:lnTo>
                    <a:pt x="13946" y="3733"/>
                  </a:lnTo>
                  <a:lnTo>
                    <a:pt x="13928" y="3723"/>
                  </a:lnTo>
                  <a:lnTo>
                    <a:pt x="13923" y="3725"/>
                  </a:lnTo>
                  <a:lnTo>
                    <a:pt x="13937" y="3758"/>
                  </a:lnTo>
                  <a:lnTo>
                    <a:pt x="13948" y="3772"/>
                  </a:lnTo>
                  <a:lnTo>
                    <a:pt x="13941" y="3774"/>
                  </a:lnTo>
                  <a:lnTo>
                    <a:pt x="13916" y="3747"/>
                  </a:lnTo>
                  <a:lnTo>
                    <a:pt x="13898" y="3736"/>
                  </a:lnTo>
                  <a:lnTo>
                    <a:pt x="13889" y="3740"/>
                  </a:lnTo>
                  <a:lnTo>
                    <a:pt x="13878" y="3752"/>
                  </a:lnTo>
                  <a:lnTo>
                    <a:pt x="13874" y="3761"/>
                  </a:lnTo>
                  <a:lnTo>
                    <a:pt x="13877" y="3777"/>
                  </a:lnTo>
                  <a:lnTo>
                    <a:pt x="13860" y="3792"/>
                  </a:lnTo>
                  <a:lnTo>
                    <a:pt x="13870" y="3801"/>
                  </a:lnTo>
                  <a:lnTo>
                    <a:pt x="13869" y="3806"/>
                  </a:lnTo>
                  <a:lnTo>
                    <a:pt x="13860" y="3816"/>
                  </a:lnTo>
                  <a:lnTo>
                    <a:pt x="13862" y="3829"/>
                  </a:lnTo>
                  <a:lnTo>
                    <a:pt x="13870" y="3842"/>
                  </a:lnTo>
                  <a:lnTo>
                    <a:pt x="13854" y="3850"/>
                  </a:lnTo>
                  <a:lnTo>
                    <a:pt x="13853" y="3854"/>
                  </a:lnTo>
                  <a:lnTo>
                    <a:pt x="13869" y="3869"/>
                  </a:lnTo>
                  <a:lnTo>
                    <a:pt x="13854" y="3869"/>
                  </a:lnTo>
                  <a:lnTo>
                    <a:pt x="13877" y="3884"/>
                  </a:lnTo>
                  <a:lnTo>
                    <a:pt x="13894" y="3891"/>
                  </a:lnTo>
                  <a:lnTo>
                    <a:pt x="13898" y="3887"/>
                  </a:lnTo>
                  <a:lnTo>
                    <a:pt x="13897" y="3883"/>
                  </a:lnTo>
                  <a:lnTo>
                    <a:pt x="13890" y="3877"/>
                  </a:lnTo>
                  <a:lnTo>
                    <a:pt x="13887" y="3873"/>
                  </a:lnTo>
                  <a:lnTo>
                    <a:pt x="13905" y="3869"/>
                  </a:lnTo>
                  <a:lnTo>
                    <a:pt x="13898" y="3863"/>
                  </a:lnTo>
                  <a:lnTo>
                    <a:pt x="13894" y="3856"/>
                  </a:lnTo>
                  <a:lnTo>
                    <a:pt x="13905" y="3855"/>
                  </a:lnTo>
                  <a:lnTo>
                    <a:pt x="13903" y="3831"/>
                  </a:lnTo>
                  <a:lnTo>
                    <a:pt x="13913" y="3840"/>
                  </a:lnTo>
                  <a:lnTo>
                    <a:pt x="13920" y="3869"/>
                  </a:lnTo>
                  <a:lnTo>
                    <a:pt x="13923" y="3918"/>
                  </a:lnTo>
                  <a:lnTo>
                    <a:pt x="13927" y="3929"/>
                  </a:lnTo>
                  <a:lnTo>
                    <a:pt x="13923" y="3957"/>
                  </a:lnTo>
                  <a:lnTo>
                    <a:pt x="13935" y="3982"/>
                  </a:lnTo>
                  <a:cubicBezTo>
                    <a:pt x="13932" y="3988"/>
                    <a:pt x="13929" y="3996"/>
                    <a:pt x="13926" y="4002"/>
                  </a:cubicBezTo>
                  <a:lnTo>
                    <a:pt x="13924" y="4045"/>
                  </a:lnTo>
                  <a:lnTo>
                    <a:pt x="13944" y="4087"/>
                  </a:lnTo>
                  <a:lnTo>
                    <a:pt x="13935" y="4099"/>
                  </a:lnTo>
                  <a:lnTo>
                    <a:pt x="13947" y="4136"/>
                  </a:lnTo>
                  <a:lnTo>
                    <a:pt x="13961" y="4157"/>
                  </a:lnTo>
                  <a:lnTo>
                    <a:pt x="13980" y="4214"/>
                  </a:lnTo>
                  <a:lnTo>
                    <a:pt x="13953" y="4228"/>
                  </a:lnTo>
                  <a:lnTo>
                    <a:pt x="13954" y="4238"/>
                  </a:lnTo>
                  <a:lnTo>
                    <a:pt x="13966" y="4249"/>
                  </a:lnTo>
                  <a:lnTo>
                    <a:pt x="13977" y="4254"/>
                  </a:lnTo>
                  <a:lnTo>
                    <a:pt x="13980" y="4245"/>
                  </a:lnTo>
                  <a:lnTo>
                    <a:pt x="13989" y="4241"/>
                  </a:lnTo>
                  <a:lnTo>
                    <a:pt x="14003" y="4238"/>
                  </a:lnTo>
                  <a:lnTo>
                    <a:pt x="14018" y="4249"/>
                  </a:lnTo>
                  <a:lnTo>
                    <a:pt x="14047" y="4287"/>
                  </a:lnTo>
                  <a:lnTo>
                    <a:pt x="14057" y="4303"/>
                  </a:lnTo>
                  <a:lnTo>
                    <a:pt x="14061" y="4317"/>
                  </a:lnTo>
                  <a:lnTo>
                    <a:pt x="14018" y="4320"/>
                  </a:lnTo>
                  <a:lnTo>
                    <a:pt x="14029" y="4332"/>
                  </a:lnTo>
                  <a:lnTo>
                    <a:pt x="14034" y="4338"/>
                  </a:lnTo>
                  <a:lnTo>
                    <a:pt x="14027" y="4344"/>
                  </a:lnTo>
                  <a:lnTo>
                    <a:pt x="14047" y="4362"/>
                  </a:lnTo>
                  <a:lnTo>
                    <a:pt x="14059" y="4349"/>
                  </a:lnTo>
                  <a:lnTo>
                    <a:pt x="14077" y="4341"/>
                  </a:lnTo>
                  <a:lnTo>
                    <a:pt x="14098" y="4337"/>
                  </a:lnTo>
                  <a:lnTo>
                    <a:pt x="14121" y="4337"/>
                  </a:lnTo>
                  <a:lnTo>
                    <a:pt x="14137" y="4334"/>
                  </a:lnTo>
                  <a:lnTo>
                    <a:pt x="14149" y="4333"/>
                  </a:lnTo>
                  <a:lnTo>
                    <a:pt x="14149" y="4354"/>
                  </a:lnTo>
                  <a:lnTo>
                    <a:pt x="14123" y="4352"/>
                  </a:lnTo>
                  <a:lnTo>
                    <a:pt x="14113" y="4354"/>
                  </a:lnTo>
                  <a:lnTo>
                    <a:pt x="14107" y="4360"/>
                  </a:lnTo>
                  <a:lnTo>
                    <a:pt x="14108" y="4374"/>
                  </a:lnTo>
                  <a:lnTo>
                    <a:pt x="14128" y="4396"/>
                  </a:lnTo>
                  <a:lnTo>
                    <a:pt x="14141" y="4393"/>
                  </a:lnTo>
                  <a:lnTo>
                    <a:pt x="14159" y="4379"/>
                  </a:lnTo>
                  <a:lnTo>
                    <a:pt x="14174" y="4380"/>
                  </a:lnTo>
                  <a:lnTo>
                    <a:pt x="14259" y="4398"/>
                  </a:lnTo>
                  <a:lnTo>
                    <a:pt x="14270" y="4396"/>
                  </a:lnTo>
                  <a:lnTo>
                    <a:pt x="14278" y="4389"/>
                  </a:lnTo>
                  <a:lnTo>
                    <a:pt x="14285" y="4389"/>
                  </a:lnTo>
                  <a:lnTo>
                    <a:pt x="14292" y="4406"/>
                  </a:lnTo>
                  <a:lnTo>
                    <a:pt x="14302" y="4416"/>
                  </a:lnTo>
                  <a:lnTo>
                    <a:pt x="14317" y="4437"/>
                  </a:lnTo>
                  <a:lnTo>
                    <a:pt x="14308" y="4479"/>
                  </a:lnTo>
                  <a:lnTo>
                    <a:pt x="14309" y="4494"/>
                  </a:lnTo>
                  <a:lnTo>
                    <a:pt x="14311" y="4499"/>
                  </a:lnTo>
                  <a:lnTo>
                    <a:pt x="14315" y="4508"/>
                  </a:lnTo>
                  <a:lnTo>
                    <a:pt x="14320" y="4515"/>
                  </a:lnTo>
                  <a:lnTo>
                    <a:pt x="14334" y="4525"/>
                  </a:lnTo>
                  <a:lnTo>
                    <a:pt x="14345" y="4528"/>
                  </a:lnTo>
                  <a:lnTo>
                    <a:pt x="14359" y="4526"/>
                  </a:lnTo>
                  <a:lnTo>
                    <a:pt x="14415" y="4521"/>
                  </a:lnTo>
                  <a:lnTo>
                    <a:pt x="14419" y="4525"/>
                  </a:lnTo>
                  <a:lnTo>
                    <a:pt x="14406" y="4529"/>
                  </a:lnTo>
                  <a:lnTo>
                    <a:pt x="14388" y="4532"/>
                  </a:lnTo>
                  <a:lnTo>
                    <a:pt x="14365" y="4531"/>
                  </a:lnTo>
                  <a:lnTo>
                    <a:pt x="14345" y="4538"/>
                  </a:lnTo>
                  <a:lnTo>
                    <a:pt x="14335" y="4533"/>
                  </a:lnTo>
                  <a:lnTo>
                    <a:pt x="14320" y="4524"/>
                  </a:lnTo>
                  <a:lnTo>
                    <a:pt x="14315" y="4521"/>
                  </a:lnTo>
                  <a:lnTo>
                    <a:pt x="14309" y="4515"/>
                  </a:lnTo>
                  <a:lnTo>
                    <a:pt x="14297" y="4490"/>
                  </a:lnTo>
                  <a:lnTo>
                    <a:pt x="14295" y="4472"/>
                  </a:lnTo>
                  <a:lnTo>
                    <a:pt x="14283" y="4443"/>
                  </a:lnTo>
                  <a:lnTo>
                    <a:pt x="14268" y="4414"/>
                  </a:lnTo>
                  <a:lnTo>
                    <a:pt x="14258" y="4412"/>
                  </a:lnTo>
                  <a:lnTo>
                    <a:pt x="14250" y="4412"/>
                  </a:lnTo>
                  <a:lnTo>
                    <a:pt x="14240" y="4425"/>
                  </a:lnTo>
                  <a:lnTo>
                    <a:pt x="14232" y="4459"/>
                  </a:lnTo>
                  <a:lnTo>
                    <a:pt x="14229" y="4481"/>
                  </a:lnTo>
                  <a:lnTo>
                    <a:pt x="14244" y="4501"/>
                  </a:lnTo>
                  <a:lnTo>
                    <a:pt x="14240" y="4514"/>
                  </a:lnTo>
                  <a:cubicBezTo>
                    <a:pt x="14239" y="4516"/>
                    <a:pt x="14238" y="4518"/>
                    <a:pt x="14236" y="4520"/>
                  </a:cubicBezTo>
                  <a:lnTo>
                    <a:pt x="14217" y="4530"/>
                  </a:lnTo>
                  <a:lnTo>
                    <a:pt x="14217" y="4551"/>
                  </a:lnTo>
                  <a:lnTo>
                    <a:pt x="14202" y="4591"/>
                  </a:lnTo>
                  <a:lnTo>
                    <a:pt x="14203" y="4599"/>
                  </a:lnTo>
                  <a:lnTo>
                    <a:pt x="14150" y="4680"/>
                  </a:lnTo>
                  <a:lnTo>
                    <a:pt x="14142" y="4699"/>
                  </a:lnTo>
                  <a:lnTo>
                    <a:pt x="14128" y="4750"/>
                  </a:lnTo>
                  <a:lnTo>
                    <a:pt x="14139" y="4759"/>
                  </a:lnTo>
                  <a:lnTo>
                    <a:pt x="14149" y="4764"/>
                  </a:lnTo>
                  <a:lnTo>
                    <a:pt x="14156" y="4778"/>
                  </a:lnTo>
                  <a:lnTo>
                    <a:pt x="14166" y="4790"/>
                  </a:lnTo>
                  <a:lnTo>
                    <a:pt x="14181" y="4799"/>
                  </a:lnTo>
                  <a:lnTo>
                    <a:pt x="14194" y="4807"/>
                  </a:lnTo>
                  <a:lnTo>
                    <a:pt x="14211" y="4817"/>
                  </a:lnTo>
                  <a:lnTo>
                    <a:pt x="14227" y="4826"/>
                  </a:lnTo>
                  <a:lnTo>
                    <a:pt x="14240" y="4825"/>
                  </a:lnTo>
                  <a:lnTo>
                    <a:pt x="14249" y="4823"/>
                  </a:lnTo>
                  <a:lnTo>
                    <a:pt x="14267" y="4830"/>
                  </a:lnTo>
                  <a:lnTo>
                    <a:pt x="14284" y="4846"/>
                  </a:lnTo>
                  <a:lnTo>
                    <a:pt x="14301" y="4867"/>
                  </a:lnTo>
                  <a:lnTo>
                    <a:pt x="14311" y="4875"/>
                  </a:lnTo>
                  <a:lnTo>
                    <a:pt x="14326" y="4881"/>
                  </a:lnTo>
                  <a:lnTo>
                    <a:pt x="14356" y="4896"/>
                  </a:lnTo>
                  <a:lnTo>
                    <a:pt x="14363" y="4900"/>
                  </a:lnTo>
                  <a:lnTo>
                    <a:pt x="14393" y="4902"/>
                  </a:lnTo>
                  <a:lnTo>
                    <a:pt x="14406" y="4897"/>
                  </a:lnTo>
                  <a:lnTo>
                    <a:pt x="14418" y="4883"/>
                  </a:lnTo>
                  <a:lnTo>
                    <a:pt x="14431" y="4877"/>
                  </a:lnTo>
                  <a:lnTo>
                    <a:pt x="14454" y="4871"/>
                  </a:lnTo>
                  <a:lnTo>
                    <a:pt x="14463" y="4870"/>
                  </a:lnTo>
                  <a:lnTo>
                    <a:pt x="14469" y="4873"/>
                  </a:lnTo>
                  <a:lnTo>
                    <a:pt x="14494" y="4885"/>
                  </a:lnTo>
                  <a:lnTo>
                    <a:pt x="14502" y="4887"/>
                  </a:lnTo>
                  <a:lnTo>
                    <a:pt x="14543" y="4892"/>
                  </a:lnTo>
                  <a:lnTo>
                    <a:pt x="14552" y="4890"/>
                  </a:lnTo>
                  <a:lnTo>
                    <a:pt x="14573" y="4871"/>
                  </a:lnTo>
                  <a:lnTo>
                    <a:pt x="14587" y="4871"/>
                  </a:lnTo>
                  <a:lnTo>
                    <a:pt x="14624" y="4881"/>
                  </a:lnTo>
                  <a:lnTo>
                    <a:pt x="14632" y="4885"/>
                  </a:lnTo>
                  <a:lnTo>
                    <a:pt x="14643" y="4892"/>
                  </a:lnTo>
                  <a:lnTo>
                    <a:pt x="14653" y="4900"/>
                  </a:lnTo>
                  <a:lnTo>
                    <a:pt x="14659" y="4905"/>
                  </a:lnTo>
                  <a:lnTo>
                    <a:pt x="14666" y="4916"/>
                  </a:lnTo>
                  <a:lnTo>
                    <a:pt x="14698" y="4953"/>
                  </a:lnTo>
                  <a:lnTo>
                    <a:pt x="14728" y="4984"/>
                  </a:lnTo>
                  <a:lnTo>
                    <a:pt x="14758" y="4990"/>
                  </a:lnTo>
                  <a:lnTo>
                    <a:pt x="14811" y="5009"/>
                  </a:lnTo>
                  <a:lnTo>
                    <a:pt x="14832" y="5018"/>
                  </a:lnTo>
                  <a:lnTo>
                    <a:pt x="14861" y="5032"/>
                  </a:lnTo>
                  <a:lnTo>
                    <a:pt x="14875" y="5044"/>
                  </a:lnTo>
                  <a:lnTo>
                    <a:pt x="14883" y="5054"/>
                  </a:lnTo>
                  <a:lnTo>
                    <a:pt x="14891" y="5073"/>
                  </a:lnTo>
                  <a:lnTo>
                    <a:pt x="14889" y="5087"/>
                  </a:lnTo>
                  <a:lnTo>
                    <a:pt x="14889" y="5106"/>
                  </a:lnTo>
                  <a:lnTo>
                    <a:pt x="14901" y="5113"/>
                  </a:lnTo>
                  <a:lnTo>
                    <a:pt x="14914" y="5120"/>
                  </a:lnTo>
                  <a:lnTo>
                    <a:pt x="14923" y="5128"/>
                  </a:lnTo>
                  <a:lnTo>
                    <a:pt x="14925" y="5132"/>
                  </a:lnTo>
                  <a:lnTo>
                    <a:pt x="14922" y="5139"/>
                  </a:lnTo>
                  <a:lnTo>
                    <a:pt x="14914" y="5143"/>
                  </a:lnTo>
                  <a:lnTo>
                    <a:pt x="14902" y="5141"/>
                  </a:lnTo>
                  <a:lnTo>
                    <a:pt x="14886" y="5136"/>
                  </a:lnTo>
                  <a:lnTo>
                    <a:pt x="14875" y="5123"/>
                  </a:lnTo>
                  <a:lnTo>
                    <a:pt x="14858" y="5095"/>
                  </a:lnTo>
                  <a:lnTo>
                    <a:pt x="14828" y="5064"/>
                  </a:lnTo>
                  <a:lnTo>
                    <a:pt x="14807" y="5047"/>
                  </a:lnTo>
                  <a:lnTo>
                    <a:pt x="14782" y="5031"/>
                  </a:lnTo>
                  <a:lnTo>
                    <a:pt x="14765" y="5021"/>
                  </a:lnTo>
                  <a:lnTo>
                    <a:pt x="14748" y="5020"/>
                  </a:lnTo>
                  <a:lnTo>
                    <a:pt x="14746" y="5029"/>
                  </a:lnTo>
                  <a:lnTo>
                    <a:pt x="14751" y="5044"/>
                  </a:lnTo>
                  <a:lnTo>
                    <a:pt x="14785" y="5081"/>
                  </a:lnTo>
                  <a:lnTo>
                    <a:pt x="14807" y="5112"/>
                  </a:lnTo>
                  <a:lnTo>
                    <a:pt x="14817" y="5122"/>
                  </a:lnTo>
                  <a:lnTo>
                    <a:pt x="14828" y="5130"/>
                  </a:lnTo>
                  <a:lnTo>
                    <a:pt x="14834" y="5136"/>
                  </a:lnTo>
                  <a:lnTo>
                    <a:pt x="14810" y="5121"/>
                  </a:lnTo>
                  <a:lnTo>
                    <a:pt x="14792" y="5109"/>
                  </a:lnTo>
                  <a:lnTo>
                    <a:pt x="14775" y="5088"/>
                  </a:lnTo>
                  <a:lnTo>
                    <a:pt x="14758" y="5070"/>
                  </a:lnTo>
                  <a:lnTo>
                    <a:pt x="14743" y="5060"/>
                  </a:lnTo>
                  <a:lnTo>
                    <a:pt x="14716" y="5048"/>
                  </a:lnTo>
                  <a:lnTo>
                    <a:pt x="14705" y="5038"/>
                  </a:lnTo>
                  <a:lnTo>
                    <a:pt x="14698" y="5032"/>
                  </a:lnTo>
                  <a:lnTo>
                    <a:pt x="14667" y="5005"/>
                  </a:lnTo>
                  <a:lnTo>
                    <a:pt x="14667" y="4991"/>
                  </a:lnTo>
                  <a:lnTo>
                    <a:pt x="14656" y="4951"/>
                  </a:lnTo>
                  <a:lnTo>
                    <a:pt x="14651" y="4943"/>
                  </a:lnTo>
                  <a:lnTo>
                    <a:pt x="14634" y="4920"/>
                  </a:lnTo>
                  <a:lnTo>
                    <a:pt x="14628" y="4912"/>
                  </a:lnTo>
                  <a:lnTo>
                    <a:pt x="14617" y="4899"/>
                  </a:lnTo>
                  <a:lnTo>
                    <a:pt x="14601" y="4898"/>
                  </a:lnTo>
                  <a:lnTo>
                    <a:pt x="14591" y="4900"/>
                  </a:lnTo>
                  <a:lnTo>
                    <a:pt x="14580" y="4910"/>
                  </a:lnTo>
                  <a:lnTo>
                    <a:pt x="14574" y="4921"/>
                  </a:lnTo>
                  <a:lnTo>
                    <a:pt x="14568" y="4952"/>
                  </a:lnTo>
                  <a:lnTo>
                    <a:pt x="14551" y="4972"/>
                  </a:lnTo>
                  <a:lnTo>
                    <a:pt x="14539" y="4976"/>
                  </a:lnTo>
                  <a:lnTo>
                    <a:pt x="14471" y="4976"/>
                  </a:lnTo>
                  <a:lnTo>
                    <a:pt x="14451" y="4965"/>
                  </a:lnTo>
                  <a:lnTo>
                    <a:pt x="14442" y="4962"/>
                  </a:lnTo>
                  <a:lnTo>
                    <a:pt x="14438" y="4964"/>
                  </a:lnTo>
                  <a:lnTo>
                    <a:pt x="14419" y="4967"/>
                  </a:lnTo>
                  <a:lnTo>
                    <a:pt x="14385" y="4982"/>
                  </a:lnTo>
                  <a:lnTo>
                    <a:pt x="14333" y="4983"/>
                  </a:lnTo>
                  <a:lnTo>
                    <a:pt x="14294" y="5025"/>
                  </a:lnTo>
                  <a:lnTo>
                    <a:pt x="14288" y="5041"/>
                  </a:lnTo>
                  <a:lnTo>
                    <a:pt x="14288" y="5060"/>
                  </a:lnTo>
                  <a:lnTo>
                    <a:pt x="14298" y="5087"/>
                  </a:lnTo>
                  <a:lnTo>
                    <a:pt x="14299" y="5096"/>
                  </a:lnTo>
                  <a:lnTo>
                    <a:pt x="14295" y="5105"/>
                  </a:lnTo>
                  <a:lnTo>
                    <a:pt x="14301" y="5112"/>
                  </a:lnTo>
                  <a:lnTo>
                    <a:pt x="14310" y="5121"/>
                  </a:lnTo>
                  <a:lnTo>
                    <a:pt x="14320" y="5123"/>
                  </a:lnTo>
                  <a:lnTo>
                    <a:pt x="14322" y="5103"/>
                  </a:lnTo>
                  <a:lnTo>
                    <a:pt x="14336" y="5095"/>
                  </a:lnTo>
                  <a:lnTo>
                    <a:pt x="14351" y="5097"/>
                  </a:lnTo>
                  <a:lnTo>
                    <a:pt x="14373" y="5106"/>
                  </a:lnTo>
                  <a:lnTo>
                    <a:pt x="14380" y="5116"/>
                  </a:lnTo>
                  <a:lnTo>
                    <a:pt x="14378" y="5146"/>
                  </a:lnTo>
                  <a:lnTo>
                    <a:pt x="14367" y="5156"/>
                  </a:lnTo>
                  <a:lnTo>
                    <a:pt x="14315" y="5154"/>
                  </a:lnTo>
                  <a:lnTo>
                    <a:pt x="14302" y="5159"/>
                  </a:lnTo>
                  <a:lnTo>
                    <a:pt x="14288" y="5184"/>
                  </a:lnTo>
                  <a:lnTo>
                    <a:pt x="14291" y="5211"/>
                  </a:lnTo>
                  <a:lnTo>
                    <a:pt x="14291" y="5217"/>
                  </a:lnTo>
                  <a:lnTo>
                    <a:pt x="14309" y="5227"/>
                  </a:lnTo>
                  <a:lnTo>
                    <a:pt x="14342" y="5246"/>
                  </a:lnTo>
                  <a:lnTo>
                    <a:pt x="14363" y="5255"/>
                  </a:lnTo>
                  <a:lnTo>
                    <a:pt x="14376" y="5256"/>
                  </a:lnTo>
                  <a:lnTo>
                    <a:pt x="14415" y="5252"/>
                  </a:lnTo>
                  <a:lnTo>
                    <a:pt x="14433" y="5246"/>
                  </a:lnTo>
                  <a:lnTo>
                    <a:pt x="14467" y="5243"/>
                  </a:lnTo>
                  <a:lnTo>
                    <a:pt x="14478" y="5233"/>
                  </a:lnTo>
                  <a:lnTo>
                    <a:pt x="14482" y="5220"/>
                  </a:lnTo>
                  <a:lnTo>
                    <a:pt x="14506" y="5214"/>
                  </a:lnTo>
                  <a:lnTo>
                    <a:pt x="14548" y="5233"/>
                  </a:lnTo>
                  <a:lnTo>
                    <a:pt x="14564" y="5237"/>
                  </a:lnTo>
                  <a:lnTo>
                    <a:pt x="14574" y="5237"/>
                  </a:lnTo>
                  <a:lnTo>
                    <a:pt x="14583" y="5233"/>
                  </a:lnTo>
                  <a:lnTo>
                    <a:pt x="14587" y="5229"/>
                  </a:lnTo>
                  <a:lnTo>
                    <a:pt x="14586" y="5221"/>
                  </a:lnTo>
                  <a:lnTo>
                    <a:pt x="14593" y="5211"/>
                  </a:lnTo>
                  <a:lnTo>
                    <a:pt x="14600" y="5222"/>
                  </a:lnTo>
                  <a:lnTo>
                    <a:pt x="14600" y="5228"/>
                  </a:lnTo>
                  <a:lnTo>
                    <a:pt x="14587" y="5253"/>
                  </a:lnTo>
                  <a:lnTo>
                    <a:pt x="14574" y="5260"/>
                  </a:lnTo>
                  <a:lnTo>
                    <a:pt x="14554" y="5264"/>
                  </a:lnTo>
                  <a:lnTo>
                    <a:pt x="14499" y="5260"/>
                  </a:lnTo>
                  <a:lnTo>
                    <a:pt x="14471" y="5287"/>
                  </a:lnTo>
                  <a:lnTo>
                    <a:pt x="14478" y="5299"/>
                  </a:lnTo>
                  <a:lnTo>
                    <a:pt x="14456" y="5297"/>
                  </a:lnTo>
                  <a:lnTo>
                    <a:pt x="14426" y="5325"/>
                  </a:lnTo>
                  <a:lnTo>
                    <a:pt x="14400" y="5335"/>
                  </a:lnTo>
                  <a:lnTo>
                    <a:pt x="14369" y="5342"/>
                  </a:lnTo>
                  <a:lnTo>
                    <a:pt x="14360" y="5338"/>
                  </a:lnTo>
                  <a:lnTo>
                    <a:pt x="14349" y="5330"/>
                  </a:lnTo>
                  <a:lnTo>
                    <a:pt x="14344" y="5314"/>
                  </a:lnTo>
                  <a:lnTo>
                    <a:pt x="14338" y="5305"/>
                  </a:lnTo>
                  <a:lnTo>
                    <a:pt x="14317" y="5284"/>
                  </a:lnTo>
                  <a:lnTo>
                    <a:pt x="14276" y="5270"/>
                  </a:lnTo>
                  <a:lnTo>
                    <a:pt x="14249" y="5245"/>
                  </a:lnTo>
                  <a:lnTo>
                    <a:pt x="14249" y="5235"/>
                  </a:lnTo>
                  <a:lnTo>
                    <a:pt x="14220" y="5198"/>
                  </a:lnTo>
                  <a:lnTo>
                    <a:pt x="14213" y="5184"/>
                  </a:lnTo>
                  <a:lnTo>
                    <a:pt x="14210" y="5178"/>
                  </a:lnTo>
                  <a:lnTo>
                    <a:pt x="14204" y="5169"/>
                  </a:lnTo>
                  <a:lnTo>
                    <a:pt x="14191" y="5163"/>
                  </a:lnTo>
                  <a:lnTo>
                    <a:pt x="14183" y="5159"/>
                  </a:lnTo>
                  <a:lnTo>
                    <a:pt x="14166" y="5150"/>
                  </a:lnTo>
                  <a:lnTo>
                    <a:pt x="14156" y="5141"/>
                  </a:lnTo>
                  <a:cubicBezTo>
                    <a:pt x="14151" y="5137"/>
                    <a:pt x="14147" y="5133"/>
                    <a:pt x="14142" y="5129"/>
                  </a:cubicBezTo>
                  <a:lnTo>
                    <a:pt x="14117" y="5118"/>
                  </a:lnTo>
                  <a:lnTo>
                    <a:pt x="14090" y="5105"/>
                  </a:lnTo>
                  <a:lnTo>
                    <a:pt x="14070" y="5105"/>
                  </a:lnTo>
                  <a:lnTo>
                    <a:pt x="14061" y="5114"/>
                  </a:lnTo>
                  <a:lnTo>
                    <a:pt x="14061" y="5120"/>
                  </a:lnTo>
                  <a:lnTo>
                    <a:pt x="14063" y="5128"/>
                  </a:lnTo>
                  <a:lnTo>
                    <a:pt x="14088" y="5140"/>
                  </a:lnTo>
                  <a:lnTo>
                    <a:pt x="14110" y="5149"/>
                  </a:lnTo>
                  <a:lnTo>
                    <a:pt x="14126" y="5159"/>
                  </a:lnTo>
                  <a:lnTo>
                    <a:pt x="14152" y="5178"/>
                  </a:lnTo>
                  <a:lnTo>
                    <a:pt x="14183" y="5204"/>
                  </a:lnTo>
                  <a:lnTo>
                    <a:pt x="14193" y="5216"/>
                  </a:lnTo>
                  <a:lnTo>
                    <a:pt x="14201" y="5228"/>
                  </a:lnTo>
                  <a:lnTo>
                    <a:pt x="14206" y="5248"/>
                  </a:lnTo>
                  <a:lnTo>
                    <a:pt x="14208" y="5275"/>
                  </a:lnTo>
                  <a:lnTo>
                    <a:pt x="14208" y="5290"/>
                  </a:lnTo>
                  <a:lnTo>
                    <a:pt x="14199" y="5314"/>
                  </a:lnTo>
                  <a:lnTo>
                    <a:pt x="14200" y="5338"/>
                  </a:lnTo>
                  <a:lnTo>
                    <a:pt x="14247" y="5431"/>
                  </a:lnTo>
                  <a:lnTo>
                    <a:pt x="14261" y="5438"/>
                  </a:lnTo>
                  <a:lnTo>
                    <a:pt x="14283" y="5439"/>
                  </a:lnTo>
                  <a:lnTo>
                    <a:pt x="14300" y="5441"/>
                  </a:lnTo>
                  <a:lnTo>
                    <a:pt x="14311" y="5446"/>
                  </a:lnTo>
                  <a:lnTo>
                    <a:pt x="14346" y="5464"/>
                  </a:lnTo>
                  <a:lnTo>
                    <a:pt x="14449" y="5503"/>
                  </a:lnTo>
                  <a:lnTo>
                    <a:pt x="14463" y="5514"/>
                  </a:lnTo>
                  <a:lnTo>
                    <a:pt x="14481" y="5543"/>
                  </a:lnTo>
                  <a:lnTo>
                    <a:pt x="14499" y="5584"/>
                  </a:lnTo>
                  <a:lnTo>
                    <a:pt x="14512" y="5606"/>
                  </a:lnTo>
                  <a:lnTo>
                    <a:pt x="14565" y="5680"/>
                  </a:lnTo>
                  <a:lnTo>
                    <a:pt x="14580" y="5696"/>
                  </a:lnTo>
                  <a:lnTo>
                    <a:pt x="14601" y="5705"/>
                  </a:lnTo>
                  <a:lnTo>
                    <a:pt x="14629" y="5715"/>
                  </a:lnTo>
                  <a:lnTo>
                    <a:pt x="14648" y="5727"/>
                  </a:lnTo>
                  <a:lnTo>
                    <a:pt x="14679" y="5768"/>
                  </a:lnTo>
                  <a:lnTo>
                    <a:pt x="14692" y="5774"/>
                  </a:lnTo>
                  <a:lnTo>
                    <a:pt x="14704" y="5772"/>
                  </a:lnTo>
                  <a:lnTo>
                    <a:pt x="14718" y="5747"/>
                  </a:lnTo>
                  <a:lnTo>
                    <a:pt x="14750" y="5732"/>
                  </a:lnTo>
                  <a:lnTo>
                    <a:pt x="14757" y="5715"/>
                  </a:lnTo>
                  <a:lnTo>
                    <a:pt x="14753" y="5676"/>
                  </a:lnTo>
                  <a:lnTo>
                    <a:pt x="14758" y="5667"/>
                  </a:lnTo>
                  <a:lnTo>
                    <a:pt x="14782" y="5646"/>
                  </a:lnTo>
                  <a:lnTo>
                    <a:pt x="14834" y="5631"/>
                  </a:lnTo>
                  <a:lnTo>
                    <a:pt x="14895" y="5618"/>
                  </a:lnTo>
                  <a:lnTo>
                    <a:pt x="14910" y="5619"/>
                  </a:lnTo>
                  <a:lnTo>
                    <a:pt x="14919" y="5610"/>
                  </a:lnTo>
                  <a:lnTo>
                    <a:pt x="14973" y="5645"/>
                  </a:lnTo>
                  <a:lnTo>
                    <a:pt x="15005" y="5660"/>
                  </a:lnTo>
                  <a:lnTo>
                    <a:pt x="15027" y="5674"/>
                  </a:lnTo>
                  <a:lnTo>
                    <a:pt x="15049" y="5690"/>
                  </a:lnTo>
                  <a:lnTo>
                    <a:pt x="15047" y="5701"/>
                  </a:lnTo>
                  <a:lnTo>
                    <a:pt x="15044" y="5709"/>
                  </a:lnTo>
                  <a:lnTo>
                    <a:pt x="15045" y="5719"/>
                  </a:lnTo>
                  <a:lnTo>
                    <a:pt x="15071" y="5754"/>
                  </a:lnTo>
                  <a:lnTo>
                    <a:pt x="15087" y="5770"/>
                  </a:lnTo>
                  <a:lnTo>
                    <a:pt x="15117" y="5791"/>
                  </a:lnTo>
                  <a:lnTo>
                    <a:pt x="15158" y="5769"/>
                  </a:lnTo>
                  <a:lnTo>
                    <a:pt x="15183" y="5752"/>
                  </a:lnTo>
                  <a:lnTo>
                    <a:pt x="15198" y="5738"/>
                  </a:lnTo>
                  <a:lnTo>
                    <a:pt x="15203" y="5737"/>
                  </a:lnTo>
                  <a:lnTo>
                    <a:pt x="15209" y="5738"/>
                  </a:lnTo>
                  <a:lnTo>
                    <a:pt x="15195" y="5760"/>
                  </a:lnTo>
                  <a:lnTo>
                    <a:pt x="15169" y="5797"/>
                  </a:lnTo>
                  <a:lnTo>
                    <a:pt x="15157" y="5808"/>
                  </a:lnTo>
                  <a:lnTo>
                    <a:pt x="15149" y="5811"/>
                  </a:lnTo>
                  <a:lnTo>
                    <a:pt x="15135" y="5808"/>
                  </a:lnTo>
                  <a:lnTo>
                    <a:pt x="15117" y="5810"/>
                  </a:lnTo>
                  <a:lnTo>
                    <a:pt x="15107" y="5808"/>
                  </a:lnTo>
                  <a:lnTo>
                    <a:pt x="15092" y="5810"/>
                  </a:lnTo>
                  <a:lnTo>
                    <a:pt x="15068" y="5781"/>
                  </a:lnTo>
                  <a:lnTo>
                    <a:pt x="15004" y="5722"/>
                  </a:lnTo>
                  <a:lnTo>
                    <a:pt x="14976" y="5699"/>
                  </a:lnTo>
                  <a:lnTo>
                    <a:pt x="14948" y="5686"/>
                  </a:lnTo>
                  <a:lnTo>
                    <a:pt x="14898" y="5679"/>
                  </a:lnTo>
                  <a:lnTo>
                    <a:pt x="14871" y="5667"/>
                  </a:lnTo>
                  <a:lnTo>
                    <a:pt x="14850" y="5662"/>
                  </a:lnTo>
                  <a:lnTo>
                    <a:pt x="14841" y="5668"/>
                  </a:lnTo>
                  <a:lnTo>
                    <a:pt x="14833" y="5682"/>
                  </a:lnTo>
                  <a:lnTo>
                    <a:pt x="14821" y="5721"/>
                  </a:lnTo>
                  <a:lnTo>
                    <a:pt x="14805" y="5752"/>
                  </a:lnTo>
                  <a:lnTo>
                    <a:pt x="14796" y="5799"/>
                  </a:lnTo>
                  <a:lnTo>
                    <a:pt x="14807" y="5819"/>
                  </a:lnTo>
                  <a:lnTo>
                    <a:pt x="14843" y="5863"/>
                  </a:lnTo>
                  <a:lnTo>
                    <a:pt x="14870" y="5875"/>
                  </a:lnTo>
                  <a:lnTo>
                    <a:pt x="14890" y="5882"/>
                  </a:lnTo>
                  <a:lnTo>
                    <a:pt x="14920" y="5900"/>
                  </a:lnTo>
                  <a:lnTo>
                    <a:pt x="14936" y="5912"/>
                  </a:lnTo>
                  <a:lnTo>
                    <a:pt x="14951" y="5925"/>
                  </a:lnTo>
                  <a:lnTo>
                    <a:pt x="14972" y="5948"/>
                  </a:lnTo>
                  <a:lnTo>
                    <a:pt x="14979" y="5964"/>
                  </a:lnTo>
                  <a:lnTo>
                    <a:pt x="14994" y="6042"/>
                  </a:lnTo>
                  <a:lnTo>
                    <a:pt x="15003" y="6061"/>
                  </a:lnTo>
                  <a:lnTo>
                    <a:pt x="15036" y="6106"/>
                  </a:lnTo>
                  <a:lnTo>
                    <a:pt x="15046" y="6125"/>
                  </a:lnTo>
                  <a:lnTo>
                    <a:pt x="15052" y="6162"/>
                  </a:lnTo>
                  <a:lnTo>
                    <a:pt x="15051" y="6181"/>
                  </a:lnTo>
                  <a:lnTo>
                    <a:pt x="15037" y="6273"/>
                  </a:lnTo>
                  <a:lnTo>
                    <a:pt x="15043" y="6283"/>
                  </a:lnTo>
                  <a:lnTo>
                    <a:pt x="15067" y="6316"/>
                  </a:lnTo>
                  <a:lnTo>
                    <a:pt x="15065" y="6343"/>
                  </a:lnTo>
                  <a:lnTo>
                    <a:pt x="15056" y="6352"/>
                  </a:lnTo>
                  <a:lnTo>
                    <a:pt x="15022" y="6357"/>
                  </a:lnTo>
                  <a:lnTo>
                    <a:pt x="15006" y="6365"/>
                  </a:lnTo>
                  <a:lnTo>
                    <a:pt x="14992" y="6375"/>
                  </a:lnTo>
                  <a:lnTo>
                    <a:pt x="14948" y="6423"/>
                  </a:lnTo>
                  <a:lnTo>
                    <a:pt x="14917" y="6433"/>
                  </a:lnTo>
                  <a:lnTo>
                    <a:pt x="14888" y="6434"/>
                  </a:lnTo>
                  <a:lnTo>
                    <a:pt x="14866" y="6445"/>
                  </a:lnTo>
                  <a:lnTo>
                    <a:pt x="14843" y="6446"/>
                  </a:lnTo>
                  <a:lnTo>
                    <a:pt x="14830" y="6437"/>
                  </a:lnTo>
                  <a:lnTo>
                    <a:pt x="14814" y="6426"/>
                  </a:lnTo>
                  <a:lnTo>
                    <a:pt x="14805" y="6421"/>
                  </a:lnTo>
                  <a:lnTo>
                    <a:pt x="14800" y="6419"/>
                  </a:lnTo>
                  <a:lnTo>
                    <a:pt x="14800" y="6411"/>
                  </a:lnTo>
                  <a:lnTo>
                    <a:pt x="14806" y="6402"/>
                  </a:lnTo>
                  <a:lnTo>
                    <a:pt x="14841" y="6376"/>
                  </a:lnTo>
                  <a:lnTo>
                    <a:pt x="14844" y="6364"/>
                  </a:lnTo>
                  <a:lnTo>
                    <a:pt x="14850" y="6363"/>
                  </a:lnTo>
                  <a:lnTo>
                    <a:pt x="14871" y="6368"/>
                  </a:lnTo>
                  <a:lnTo>
                    <a:pt x="14893" y="6369"/>
                  </a:lnTo>
                  <a:lnTo>
                    <a:pt x="14900" y="6359"/>
                  </a:lnTo>
                  <a:lnTo>
                    <a:pt x="14900" y="6342"/>
                  </a:lnTo>
                  <a:cubicBezTo>
                    <a:pt x="14901" y="6341"/>
                    <a:pt x="14902" y="6340"/>
                    <a:pt x="14903" y="6339"/>
                  </a:cubicBezTo>
                  <a:lnTo>
                    <a:pt x="14908" y="6337"/>
                  </a:lnTo>
                  <a:lnTo>
                    <a:pt x="14907" y="6351"/>
                  </a:lnTo>
                  <a:lnTo>
                    <a:pt x="14905" y="6363"/>
                  </a:lnTo>
                  <a:lnTo>
                    <a:pt x="14905" y="6369"/>
                  </a:lnTo>
                  <a:lnTo>
                    <a:pt x="14911" y="6378"/>
                  </a:lnTo>
                  <a:lnTo>
                    <a:pt x="14930" y="6377"/>
                  </a:lnTo>
                  <a:lnTo>
                    <a:pt x="14944" y="6373"/>
                  </a:lnTo>
                  <a:lnTo>
                    <a:pt x="14953" y="6357"/>
                  </a:lnTo>
                  <a:lnTo>
                    <a:pt x="14952" y="6341"/>
                  </a:lnTo>
                  <a:lnTo>
                    <a:pt x="14955" y="6312"/>
                  </a:lnTo>
                  <a:lnTo>
                    <a:pt x="14967" y="6302"/>
                  </a:lnTo>
                  <a:lnTo>
                    <a:pt x="14956" y="6288"/>
                  </a:lnTo>
                  <a:lnTo>
                    <a:pt x="14932" y="6274"/>
                  </a:lnTo>
                  <a:lnTo>
                    <a:pt x="14914" y="6264"/>
                  </a:lnTo>
                  <a:lnTo>
                    <a:pt x="14935" y="6252"/>
                  </a:lnTo>
                  <a:lnTo>
                    <a:pt x="14934" y="6231"/>
                  </a:lnTo>
                  <a:lnTo>
                    <a:pt x="14885" y="6095"/>
                  </a:lnTo>
                  <a:lnTo>
                    <a:pt x="14886" y="6058"/>
                  </a:lnTo>
                  <a:lnTo>
                    <a:pt x="14881" y="6040"/>
                  </a:lnTo>
                  <a:lnTo>
                    <a:pt x="14870" y="6020"/>
                  </a:lnTo>
                  <a:lnTo>
                    <a:pt x="14854" y="6001"/>
                  </a:lnTo>
                  <a:lnTo>
                    <a:pt x="14832" y="5983"/>
                  </a:lnTo>
                  <a:lnTo>
                    <a:pt x="14818" y="5968"/>
                  </a:lnTo>
                  <a:lnTo>
                    <a:pt x="14805" y="5943"/>
                  </a:lnTo>
                  <a:lnTo>
                    <a:pt x="14793" y="5910"/>
                  </a:lnTo>
                  <a:lnTo>
                    <a:pt x="14791" y="5895"/>
                  </a:lnTo>
                  <a:lnTo>
                    <a:pt x="14782" y="5888"/>
                  </a:lnTo>
                  <a:lnTo>
                    <a:pt x="14773" y="5882"/>
                  </a:lnTo>
                  <a:lnTo>
                    <a:pt x="14733" y="5880"/>
                  </a:lnTo>
                  <a:lnTo>
                    <a:pt x="14694" y="5881"/>
                  </a:lnTo>
                  <a:lnTo>
                    <a:pt x="14678" y="5878"/>
                  </a:lnTo>
                  <a:lnTo>
                    <a:pt x="14657" y="5868"/>
                  </a:lnTo>
                  <a:lnTo>
                    <a:pt x="14635" y="5852"/>
                  </a:lnTo>
                  <a:cubicBezTo>
                    <a:pt x="14631" y="5848"/>
                    <a:pt x="14627" y="5843"/>
                    <a:pt x="14623" y="5839"/>
                  </a:cubicBezTo>
                  <a:lnTo>
                    <a:pt x="14586" y="5801"/>
                  </a:lnTo>
                  <a:lnTo>
                    <a:pt x="14571" y="5781"/>
                  </a:lnTo>
                  <a:lnTo>
                    <a:pt x="14517" y="5729"/>
                  </a:lnTo>
                  <a:lnTo>
                    <a:pt x="14448" y="5670"/>
                  </a:lnTo>
                  <a:lnTo>
                    <a:pt x="14427" y="5656"/>
                  </a:lnTo>
                  <a:lnTo>
                    <a:pt x="14419" y="5639"/>
                  </a:lnTo>
                  <a:lnTo>
                    <a:pt x="14413" y="5625"/>
                  </a:lnTo>
                  <a:lnTo>
                    <a:pt x="14406" y="5614"/>
                  </a:lnTo>
                  <a:lnTo>
                    <a:pt x="14343" y="5552"/>
                  </a:lnTo>
                  <a:lnTo>
                    <a:pt x="14317" y="5529"/>
                  </a:lnTo>
                  <a:lnTo>
                    <a:pt x="14277" y="5503"/>
                  </a:lnTo>
                  <a:lnTo>
                    <a:pt x="14225" y="5501"/>
                  </a:lnTo>
                  <a:lnTo>
                    <a:pt x="14188" y="5484"/>
                  </a:lnTo>
                  <a:lnTo>
                    <a:pt x="14179" y="5474"/>
                  </a:lnTo>
                  <a:lnTo>
                    <a:pt x="14174" y="5467"/>
                  </a:lnTo>
                  <a:lnTo>
                    <a:pt x="14173" y="5447"/>
                  </a:lnTo>
                  <a:lnTo>
                    <a:pt x="14164" y="5426"/>
                  </a:lnTo>
                  <a:lnTo>
                    <a:pt x="14145" y="5400"/>
                  </a:lnTo>
                  <a:lnTo>
                    <a:pt x="14119" y="5359"/>
                  </a:lnTo>
                  <a:lnTo>
                    <a:pt x="14109" y="5346"/>
                  </a:lnTo>
                  <a:lnTo>
                    <a:pt x="14066" y="5295"/>
                  </a:lnTo>
                  <a:lnTo>
                    <a:pt x="14041" y="5270"/>
                  </a:lnTo>
                  <a:lnTo>
                    <a:pt x="14002" y="5234"/>
                  </a:lnTo>
                  <a:lnTo>
                    <a:pt x="13984" y="5233"/>
                  </a:lnTo>
                  <a:lnTo>
                    <a:pt x="13968" y="5233"/>
                  </a:lnTo>
                  <a:lnTo>
                    <a:pt x="13945" y="5242"/>
                  </a:lnTo>
                  <a:lnTo>
                    <a:pt x="13939" y="5250"/>
                  </a:lnTo>
                  <a:lnTo>
                    <a:pt x="13909" y="5249"/>
                  </a:lnTo>
                  <a:lnTo>
                    <a:pt x="13902" y="5252"/>
                  </a:lnTo>
                  <a:lnTo>
                    <a:pt x="13868" y="5291"/>
                  </a:lnTo>
                  <a:lnTo>
                    <a:pt x="13844" y="5309"/>
                  </a:lnTo>
                  <a:lnTo>
                    <a:pt x="13834" y="5324"/>
                  </a:lnTo>
                  <a:lnTo>
                    <a:pt x="13827" y="5330"/>
                  </a:lnTo>
                  <a:lnTo>
                    <a:pt x="13821" y="5332"/>
                  </a:lnTo>
                  <a:lnTo>
                    <a:pt x="13815" y="5325"/>
                  </a:lnTo>
                  <a:lnTo>
                    <a:pt x="13813" y="5318"/>
                  </a:lnTo>
                  <a:lnTo>
                    <a:pt x="13808" y="5315"/>
                  </a:lnTo>
                  <a:lnTo>
                    <a:pt x="13804" y="5318"/>
                  </a:lnTo>
                  <a:lnTo>
                    <a:pt x="13798" y="5332"/>
                  </a:lnTo>
                  <a:lnTo>
                    <a:pt x="13834" y="5396"/>
                  </a:lnTo>
                  <a:lnTo>
                    <a:pt x="13874" y="5454"/>
                  </a:lnTo>
                  <a:lnTo>
                    <a:pt x="13930" y="5531"/>
                  </a:lnTo>
                  <a:lnTo>
                    <a:pt x="13951" y="5565"/>
                  </a:lnTo>
                  <a:lnTo>
                    <a:pt x="13971" y="5604"/>
                  </a:lnTo>
                  <a:lnTo>
                    <a:pt x="13978" y="5641"/>
                  </a:lnTo>
                  <a:lnTo>
                    <a:pt x="13980" y="5683"/>
                  </a:lnTo>
                  <a:lnTo>
                    <a:pt x="13976" y="5706"/>
                  </a:lnTo>
                  <a:lnTo>
                    <a:pt x="13968" y="5733"/>
                  </a:lnTo>
                  <a:lnTo>
                    <a:pt x="13984" y="5764"/>
                  </a:lnTo>
                  <a:lnTo>
                    <a:pt x="13987" y="5781"/>
                  </a:lnTo>
                  <a:lnTo>
                    <a:pt x="13996" y="5786"/>
                  </a:lnTo>
                  <a:lnTo>
                    <a:pt x="14001" y="5775"/>
                  </a:lnTo>
                  <a:lnTo>
                    <a:pt x="14013" y="5797"/>
                  </a:lnTo>
                  <a:lnTo>
                    <a:pt x="14018" y="5812"/>
                  </a:lnTo>
                  <a:lnTo>
                    <a:pt x="14025" y="5818"/>
                  </a:lnTo>
                  <a:lnTo>
                    <a:pt x="14034" y="5825"/>
                  </a:lnTo>
                  <a:lnTo>
                    <a:pt x="14044" y="5824"/>
                  </a:lnTo>
                  <a:lnTo>
                    <a:pt x="14055" y="5803"/>
                  </a:lnTo>
                  <a:lnTo>
                    <a:pt x="14065" y="5807"/>
                  </a:lnTo>
                  <a:lnTo>
                    <a:pt x="14079" y="5814"/>
                  </a:lnTo>
                  <a:lnTo>
                    <a:pt x="14116" y="5859"/>
                  </a:lnTo>
                  <a:lnTo>
                    <a:pt x="14145" y="5899"/>
                  </a:lnTo>
                  <a:lnTo>
                    <a:pt x="14156" y="5913"/>
                  </a:lnTo>
                  <a:lnTo>
                    <a:pt x="14167" y="5919"/>
                  </a:lnTo>
                  <a:lnTo>
                    <a:pt x="14179" y="5929"/>
                  </a:lnTo>
                  <a:lnTo>
                    <a:pt x="14186" y="5947"/>
                  </a:lnTo>
                  <a:lnTo>
                    <a:pt x="14186" y="5955"/>
                  </a:lnTo>
                  <a:lnTo>
                    <a:pt x="14177" y="5960"/>
                  </a:lnTo>
                  <a:lnTo>
                    <a:pt x="14199" y="5995"/>
                  </a:lnTo>
                  <a:lnTo>
                    <a:pt x="14214" y="6014"/>
                  </a:lnTo>
                  <a:cubicBezTo>
                    <a:pt x="14218" y="6019"/>
                    <a:pt x="14222" y="6023"/>
                    <a:pt x="14227" y="6028"/>
                  </a:cubicBezTo>
                  <a:lnTo>
                    <a:pt x="14236" y="6036"/>
                  </a:lnTo>
                  <a:lnTo>
                    <a:pt x="14249" y="6043"/>
                  </a:lnTo>
                  <a:lnTo>
                    <a:pt x="14244" y="6034"/>
                  </a:lnTo>
                  <a:lnTo>
                    <a:pt x="14236" y="6022"/>
                  </a:lnTo>
                  <a:lnTo>
                    <a:pt x="14236" y="6010"/>
                  </a:lnTo>
                  <a:lnTo>
                    <a:pt x="14285" y="6004"/>
                  </a:lnTo>
                  <a:lnTo>
                    <a:pt x="14302" y="6006"/>
                  </a:lnTo>
                  <a:lnTo>
                    <a:pt x="14324" y="6005"/>
                  </a:lnTo>
                  <a:lnTo>
                    <a:pt x="14337" y="6012"/>
                  </a:lnTo>
                  <a:lnTo>
                    <a:pt x="14369" y="6042"/>
                  </a:lnTo>
                  <a:lnTo>
                    <a:pt x="14410" y="6060"/>
                  </a:lnTo>
                  <a:lnTo>
                    <a:pt x="14436" y="6069"/>
                  </a:lnTo>
                  <a:lnTo>
                    <a:pt x="14449" y="6070"/>
                  </a:lnTo>
                  <a:lnTo>
                    <a:pt x="14456" y="6067"/>
                  </a:lnTo>
                  <a:lnTo>
                    <a:pt x="14460" y="6052"/>
                  </a:lnTo>
                  <a:lnTo>
                    <a:pt x="14472" y="6042"/>
                  </a:lnTo>
                  <a:lnTo>
                    <a:pt x="14487" y="6071"/>
                  </a:lnTo>
                  <a:lnTo>
                    <a:pt x="14516" y="6124"/>
                  </a:lnTo>
                  <a:lnTo>
                    <a:pt x="14531" y="6178"/>
                  </a:lnTo>
                  <a:lnTo>
                    <a:pt x="14528" y="6190"/>
                  </a:lnTo>
                  <a:lnTo>
                    <a:pt x="14502" y="6185"/>
                  </a:lnTo>
                  <a:lnTo>
                    <a:pt x="14460" y="6186"/>
                  </a:lnTo>
                  <a:lnTo>
                    <a:pt x="14445" y="6180"/>
                  </a:lnTo>
                  <a:lnTo>
                    <a:pt x="14388" y="6172"/>
                  </a:lnTo>
                  <a:lnTo>
                    <a:pt x="14361" y="6158"/>
                  </a:lnTo>
                  <a:lnTo>
                    <a:pt x="14344" y="6167"/>
                  </a:lnTo>
                  <a:lnTo>
                    <a:pt x="14315" y="6173"/>
                  </a:lnTo>
                  <a:lnTo>
                    <a:pt x="14282" y="6172"/>
                  </a:lnTo>
                  <a:lnTo>
                    <a:pt x="14259" y="6178"/>
                  </a:lnTo>
                  <a:lnTo>
                    <a:pt x="14247" y="6172"/>
                  </a:lnTo>
                  <a:lnTo>
                    <a:pt x="14228" y="6174"/>
                  </a:lnTo>
                  <a:lnTo>
                    <a:pt x="14211" y="6178"/>
                  </a:lnTo>
                  <a:lnTo>
                    <a:pt x="14183" y="6178"/>
                  </a:lnTo>
                  <a:lnTo>
                    <a:pt x="14179" y="6188"/>
                  </a:lnTo>
                  <a:lnTo>
                    <a:pt x="14169" y="6173"/>
                  </a:lnTo>
                  <a:lnTo>
                    <a:pt x="14132" y="6168"/>
                  </a:lnTo>
                  <a:lnTo>
                    <a:pt x="14093" y="6168"/>
                  </a:lnTo>
                  <a:lnTo>
                    <a:pt x="14021" y="6178"/>
                  </a:lnTo>
                  <a:lnTo>
                    <a:pt x="13967" y="6197"/>
                  </a:lnTo>
                  <a:lnTo>
                    <a:pt x="13911" y="6229"/>
                  </a:lnTo>
                  <a:lnTo>
                    <a:pt x="13851" y="6244"/>
                  </a:lnTo>
                  <a:lnTo>
                    <a:pt x="13845" y="6248"/>
                  </a:lnTo>
                  <a:lnTo>
                    <a:pt x="13843" y="6258"/>
                  </a:lnTo>
                  <a:lnTo>
                    <a:pt x="13846" y="6292"/>
                  </a:lnTo>
                  <a:lnTo>
                    <a:pt x="13834" y="6312"/>
                  </a:lnTo>
                  <a:lnTo>
                    <a:pt x="13835" y="6328"/>
                  </a:lnTo>
                  <a:lnTo>
                    <a:pt x="13865" y="6346"/>
                  </a:lnTo>
                  <a:lnTo>
                    <a:pt x="13935" y="6398"/>
                  </a:lnTo>
                  <a:lnTo>
                    <a:pt x="13943" y="6383"/>
                  </a:lnTo>
                  <a:lnTo>
                    <a:pt x="13970" y="6410"/>
                  </a:lnTo>
                  <a:lnTo>
                    <a:pt x="13975" y="6432"/>
                  </a:lnTo>
                  <a:lnTo>
                    <a:pt x="13979" y="6460"/>
                  </a:lnTo>
                  <a:lnTo>
                    <a:pt x="13977" y="6477"/>
                  </a:lnTo>
                  <a:lnTo>
                    <a:pt x="13959" y="6496"/>
                  </a:lnTo>
                  <a:lnTo>
                    <a:pt x="13956" y="6498"/>
                  </a:lnTo>
                  <a:lnTo>
                    <a:pt x="13941" y="6506"/>
                  </a:lnTo>
                  <a:lnTo>
                    <a:pt x="13952" y="6526"/>
                  </a:lnTo>
                  <a:lnTo>
                    <a:pt x="13970" y="6542"/>
                  </a:lnTo>
                  <a:lnTo>
                    <a:pt x="13975" y="6550"/>
                  </a:lnTo>
                  <a:lnTo>
                    <a:pt x="13979" y="6560"/>
                  </a:lnTo>
                  <a:lnTo>
                    <a:pt x="13980" y="6566"/>
                  </a:lnTo>
                  <a:lnTo>
                    <a:pt x="13980" y="6571"/>
                  </a:lnTo>
                  <a:lnTo>
                    <a:pt x="13977" y="6580"/>
                  </a:lnTo>
                  <a:cubicBezTo>
                    <a:pt x="13975" y="6582"/>
                    <a:pt x="13972" y="6584"/>
                    <a:pt x="13969" y="6586"/>
                  </a:cubicBezTo>
                  <a:lnTo>
                    <a:pt x="13943" y="6589"/>
                  </a:lnTo>
                  <a:lnTo>
                    <a:pt x="13923" y="6590"/>
                  </a:lnTo>
                  <a:lnTo>
                    <a:pt x="13900" y="6556"/>
                  </a:lnTo>
                  <a:lnTo>
                    <a:pt x="13897" y="6537"/>
                  </a:lnTo>
                  <a:lnTo>
                    <a:pt x="13900" y="6531"/>
                  </a:lnTo>
                  <a:lnTo>
                    <a:pt x="13901" y="6522"/>
                  </a:lnTo>
                  <a:lnTo>
                    <a:pt x="13877" y="6507"/>
                  </a:lnTo>
                  <a:lnTo>
                    <a:pt x="13862" y="6503"/>
                  </a:lnTo>
                  <a:lnTo>
                    <a:pt x="13848" y="6490"/>
                  </a:lnTo>
                  <a:lnTo>
                    <a:pt x="13844" y="6484"/>
                  </a:lnTo>
                  <a:lnTo>
                    <a:pt x="13835" y="6490"/>
                  </a:lnTo>
                  <a:lnTo>
                    <a:pt x="13809" y="6530"/>
                  </a:lnTo>
                  <a:lnTo>
                    <a:pt x="13812" y="6551"/>
                  </a:lnTo>
                  <a:lnTo>
                    <a:pt x="13800" y="6542"/>
                  </a:lnTo>
                  <a:lnTo>
                    <a:pt x="13784" y="6619"/>
                  </a:lnTo>
                  <a:lnTo>
                    <a:pt x="13773" y="6649"/>
                  </a:lnTo>
                  <a:lnTo>
                    <a:pt x="13756" y="6655"/>
                  </a:lnTo>
                  <a:lnTo>
                    <a:pt x="13730" y="6656"/>
                  </a:lnTo>
                  <a:lnTo>
                    <a:pt x="13705" y="6669"/>
                  </a:lnTo>
                  <a:lnTo>
                    <a:pt x="13685" y="6673"/>
                  </a:lnTo>
                  <a:lnTo>
                    <a:pt x="13678" y="6680"/>
                  </a:lnTo>
                  <a:lnTo>
                    <a:pt x="13669" y="6702"/>
                  </a:lnTo>
                  <a:lnTo>
                    <a:pt x="13651" y="6713"/>
                  </a:lnTo>
                  <a:lnTo>
                    <a:pt x="13643" y="6740"/>
                  </a:lnTo>
                  <a:lnTo>
                    <a:pt x="13640" y="6771"/>
                  </a:lnTo>
                  <a:lnTo>
                    <a:pt x="13656" y="6806"/>
                  </a:lnTo>
                  <a:lnTo>
                    <a:pt x="13648" y="6816"/>
                  </a:lnTo>
                  <a:lnTo>
                    <a:pt x="13626" y="6804"/>
                  </a:lnTo>
                  <a:lnTo>
                    <a:pt x="13617" y="6803"/>
                  </a:lnTo>
                  <a:lnTo>
                    <a:pt x="13614" y="6810"/>
                  </a:lnTo>
                  <a:lnTo>
                    <a:pt x="13603" y="6818"/>
                  </a:lnTo>
                  <a:lnTo>
                    <a:pt x="13594" y="6824"/>
                  </a:lnTo>
                  <a:lnTo>
                    <a:pt x="13588" y="6835"/>
                  </a:lnTo>
                  <a:lnTo>
                    <a:pt x="13584" y="6837"/>
                  </a:lnTo>
                  <a:lnTo>
                    <a:pt x="13551" y="6846"/>
                  </a:lnTo>
                  <a:lnTo>
                    <a:pt x="13544" y="6851"/>
                  </a:lnTo>
                  <a:lnTo>
                    <a:pt x="13531" y="6854"/>
                  </a:lnTo>
                  <a:lnTo>
                    <a:pt x="13529" y="6844"/>
                  </a:lnTo>
                  <a:lnTo>
                    <a:pt x="13529" y="6836"/>
                  </a:lnTo>
                  <a:lnTo>
                    <a:pt x="13542" y="6823"/>
                  </a:lnTo>
                  <a:lnTo>
                    <a:pt x="13547" y="6812"/>
                  </a:lnTo>
                  <a:lnTo>
                    <a:pt x="13560" y="6810"/>
                  </a:lnTo>
                  <a:lnTo>
                    <a:pt x="13561" y="6796"/>
                  </a:lnTo>
                  <a:lnTo>
                    <a:pt x="13547" y="6776"/>
                  </a:lnTo>
                  <a:lnTo>
                    <a:pt x="13525" y="6763"/>
                  </a:lnTo>
                  <a:lnTo>
                    <a:pt x="13521" y="6745"/>
                  </a:lnTo>
                  <a:lnTo>
                    <a:pt x="13514" y="6725"/>
                  </a:lnTo>
                  <a:lnTo>
                    <a:pt x="13515" y="6721"/>
                  </a:lnTo>
                  <a:lnTo>
                    <a:pt x="13515" y="6713"/>
                  </a:lnTo>
                  <a:lnTo>
                    <a:pt x="13508" y="6709"/>
                  </a:lnTo>
                  <a:lnTo>
                    <a:pt x="13497" y="6711"/>
                  </a:lnTo>
                  <a:cubicBezTo>
                    <a:pt x="13496" y="6710"/>
                    <a:pt x="13496" y="6708"/>
                    <a:pt x="13495" y="6707"/>
                  </a:cubicBezTo>
                  <a:lnTo>
                    <a:pt x="13498" y="6701"/>
                  </a:lnTo>
                  <a:lnTo>
                    <a:pt x="13529" y="6674"/>
                  </a:lnTo>
                  <a:lnTo>
                    <a:pt x="13534" y="6665"/>
                  </a:lnTo>
                  <a:lnTo>
                    <a:pt x="13510" y="6674"/>
                  </a:lnTo>
                  <a:lnTo>
                    <a:pt x="13485" y="6689"/>
                  </a:lnTo>
                  <a:lnTo>
                    <a:pt x="13467" y="6719"/>
                  </a:lnTo>
                  <a:lnTo>
                    <a:pt x="13435" y="6783"/>
                  </a:lnTo>
                  <a:lnTo>
                    <a:pt x="13425" y="6819"/>
                  </a:lnTo>
                  <a:cubicBezTo>
                    <a:pt x="13427" y="6818"/>
                    <a:pt x="13430" y="6817"/>
                    <a:pt x="13432" y="6816"/>
                  </a:cubicBezTo>
                  <a:lnTo>
                    <a:pt x="13442" y="6815"/>
                  </a:lnTo>
                  <a:lnTo>
                    <a:pt x="13459" y="6828"/>
                  </a:lnTo>
                  <a:lnTo>
                    <a:pt x="13467" y="6831"/>
                  </a:lnTo>
                  <a:lnTo>
                    <a:pt x="13470" y="6844"/>
                  </a:lnTo>
                  <a:lnTo>
                    <a:pt x="13461" y="6860"/>
                  </a:lnTo>
                  <a:lnTo>
                    <a:pt x="13458" y="6869"/>
                  </a:lnTo>
                  <a:lnTo>
                    <a:pt x="13454" y="6874"/>
                  </a:lnTo>
                  <a:lnTo>
                    <a:pt x="13449" y="6874"/>
                  </a:lnTo>
                  <a:lnTo>
                    <a:pt x="13440" y="6872"/>
                  </a:lnTo>
                  <a:lnTo>
                    <a:pt x="13438" y="6861"/>
                  </a:lnTo>
                  <a:lnTo>
                    <a:pt x="13438" y="6851"/>
                  </a:lnTo>
                  <a:lnTo>
                    <a:pt x="13418" y="6842"/>
                  </a:lnTo>
                  <a:lnTo>
                    <a:pt x="13412" y="6843"/>
                  </a:lnTo>
                  <a:lnTo>
                    <a:pt x="13408" y="6846"/>
                  </a:lnTo>
                  <a:lnTo>
                    <a:pt x="13386" y="6872"/>
                  </a:lnTo>
                  <a:lnTo>
                    <a:pt x="13374" y="6896"/>
                  </a:lnTo>
                  <a:lnTo>
                    <a:pt x="13359" y="6914"/>
                  </a:lnTo>
                  <a:lnTo>
                    <a:pt x="13343" y="6925"/>
                  </a:lnTo>
                  <a:lnTo>
                    <a:pt x="13336" y="6936"/>
                  </a:lnTo>
                  <a:lnTo>
                    <a:pt x="13325" y="6966"/>
                  </a:lnTo>
                  <a:lnTo>
                    <a:pt x="13316" y="6981"/>
                  </a:lnTo>
                  <a:lnTo>
                    <a:pt x="13304" y="7014"/>
                  </a:lnTo>
                  <a:lnTo>
                    <a:pt x="13265" y="7080"/>
                  </a:lnTo>
                  <a:lnTo>
                    <a:pt x="13251" y="7090"/>
                  </a:lnTo>
                  <a:lnTo>
                    <a:pt x="13241" y="7090"/>
                  </a:lnTo>
                  <a:lnTo>
                    <a:pt x="13231" y="7088"/>
                  </a:lnTo>
                  <a:lnTo>
                    <a:pt x="13229" y="7094"/>
                  </a:lnTo>
                  <a:lnTo>
                    <a:pt x="13239" y="7102"/>
                  </a:lnTo>
                  <a:lnTo>
                    <a:pt x="13257" y="7117"/>
                  </a:lnTo>
                  <a:lnTo>
                    <a:pt x="13259" y="7129"/>
                  </a:lnTo>
                  <a:lnTo>
                    <a:pt x="13244" y="7132"/>
                  </a:lnTo>
                  <a:lnTo>
                    <a:pt x="13218" y="7154"/>
                  </a:lnTo>
                  <a:lnTo>
                    <a:pt x="13193" y="7180"/>
                  </a:lnTo>
                  <a:lnTo>
                    <a:pt x="13200" y="7195"/>
                  </a:lnTo>
                  <a:lnTo>
                    <a:pt x="13209" y="7206"/>
                  </a:lnTo>
                  <a:lnTo>
                    <a:pt x="13213" y="7229"/>
                  </a:lnTo>
                  <a:lnTo>
                    <a:pt x="13215" y="7246"/>
                  </a:lnTo>
                  <a:lnTo>
                    <a:pt x="13233" y="7296"/>
                  </a:lnTo>
                  <a:lnTo>
                    <a:pt x="13236" y="7312"/>
                  </a:lnTo>
                  <a:lnTo>
                    <a:pt x="13227" y="7327"/>
                  </a:lnTo>
                  <a:lnTo>
                    <a:pt x="13171" y="7374"/>
                  </a:lnTo>
                  <a:lnTo>
                    <a:pt x="13159" y="7380"/>
                  </a:lnTo>
                  <a:lnTo>
                    <a:pt x="13156" y="7386"/>
                  </a:lnTo>
                  <a:lnTo>
                    <a:pt x="13151" y="7384"/>
                  </a:lnTo>
                  <a:lnTo>
                    <a:pt x="13136" y="7384"/>
                  </a:lnTo>
                  <a:cubicBezTo>
                    <a:pt x="13130" y="7386"/>
                    <a:pt x="13124" y="7388"/>
                    <a:pt x="13118" y="7390"/>
                  </a:cubicBezTo>
                  <a:lnTo>
                    <a:pt x="13109" y="7391"/>
                  </a:lnTo>
                  <a:lnTo>
                    <a:pt x="13097" y="7387"/>
                  </a:lnTo>
                  <a:lnTo>
                    <a:pt x="13077" y="7371"/>
                  </a:lnTo>
                  <a:lnTo>
                    <a:pt x="13044" y="7337"/>
                  </a:lnTo>
                  <a:lnTo>
                    <a:pt x="13000" y="7330"/>
                  </a:lnTo>
                  <a:lnTo>
                    <a:pt x="12977" y="7322"/>
                  </a:lnTo>
                  <a:lnTo>
                    <a:pt x="12969" y="7310"/>
                  </a:lnTo>
                  <a:lnTo>
                    <a:pt x="12966" y="7296"/>
                  </a:lnTo>
                  <a:lnTo>
                    <a:pt x="12982" y="7239"/>
                  </a:lnTo>
                  <a:lnTo>
                    <a:pt x="12989" y="7220"/>
                  </a:lnTo>
                  <a:lnTo>
                    <a:pt x="13034" y="7187"/>
                  </a:lnTo>
                  <a:lnTo>
                    <a:pt x="13055" y="7178"/>
                  </a:lnTo>
                  <a:lnTo>
                    <a:pt x="13073" y="7165"/>
                  </a:lnTo>
                  <a:lnTo>
                    <a:pt x="13061" y="7140"/>
                  </a:lnTo>
                  <a:lnTo>
                    <a:pt x="13027" y="7118"/>
                  </a:lnTo>
                  <a:lnTo>
                    <a:pt x="12988" y="7090"/>
                  </a:lnTo>
                  <a:lnTo>
                    <a:pt x="12949" y="7059"/>
                  </a:lnTo>
                  <a:lnTo>
                    <a:pt x="12914" y="7057"/>
                  </a:lnTo>
                  <a:lnTo>
                    <a:pt x="12876" y="7063"/>
                  </a:lnTo>
                  <a:lnTo>
                    <a:pt x="12808" y="7096"/>
                  </a:lnTo>
                  <a:lnTo>
                    <a:pt x="12797" y="7098"/>
                  </a:lnTo>
                  <a:lnTo>
                    <a:pt x="12740" y="7087"/>
                  </a:lnTo>
                  <a:lnTo>
                    <a:pt x="12735" y="7088"/>
                  </a:lnTo>
                  <a:lnTo>
                    <a:pt x="12729" y="7092"/>
                  </a:lnTo>
                  <a:lnTo>
                    <a:pt x="12735" y="7100"/>
                  </a:lnTo>
                  <a:lnTo>
                    <a:pt x="12740" y="7104"/>
                  </a:lnTo>
                  <a:lnTo>
                    <a:pt x="12827" y="7141"/>
                  </a:lnTo>
                  <a:lnTo>
                    <a:pt x="12837" y="7156"/>
                  </a:lnTo>
                  <a:lnTo>
                    <a:pt x="12847" y="7176"/>
                  </a:lnTo>
                  <a:lnTo>
                    <a:pt x="12849" y="7185"/>
                  </a:lnTo>
                  <a:lnTo>
                    <a:pt x="12855" y="7194"/>
                  </a:lnTo>
                  <a:lnTo>
                    <a:pt x="12862" y="7209"/>
                  </a:lnTo>
                  <a:lnTo>
                    <a:pt x="12874" y="7283"/>
                  </a:lnTo>
                  <a:lnTo>
                    <a:pt x="12880" y="7336"/>
                  </a:lnTo>
                  <a:lnTo>
                    <a:pt x="12884" y="7361"/>
                  </a:lnTo>
                  <a:lnTo>
                    <a:pt x="12890" y="7377"/>
                  </a:lnTo>
                  <a:lnTo>
                    <a:pt x="12901" y="7388"/>
                  </a:lnTo>
                  <a:lnTo>
                    <a:pt x="12922" y="7386"/>
                  </a:lnTo>
                  <a:lnTo>
                    <a:pt x="12946" y="7394"/>
                  </a:lnTo>
                  <a:lnTo>
                    <a:pt x="12964" y="7410"/>
                  </a:lnTo>
                  <a:lnTo>
                    <a:pt x="12971" y="7423"/>
                  </a:lnTo>
                  <a:lnTo>
                    <a:pt x="12985" y="7452"/>
                  </a:lnTo>
                  <a:lnTo>
                    <a:pt x="13000" y="7476"/>
                  </a:lnTo>
                  <a:lnTo>
                    <a:pt x="13002" y="7520"/>
                  </a:lnTo>
                  <a:lnTo>
                    <a:pt x="13000" y="7539"/>
                  </a:lnTo>
                  <a:lnTo>
                    <a:pt x="13003" y="7578"/>
                  </a:lnTo>
                  <a:lnTo>
                    <a:pt x="13018" y="7601"/>
                  </a:lnTo>
                  <a:lnTo>
                    <a:pt x="13021" y="7611"/>
                  </a:lnTo>
                  <a:lnTo>
                    <a:pt x="13023" y="7623"/>
                  </a:lnTo>
                  <a:lnTo>
                    <a:pt x="13012" y="7618"/>
                  </a:lnTo>
                  <a:lnTo>
                    <a:pt x="13002" y="7610"/>
                  </a:lnTo>
                  <a:lnTo>
                    <a:pt x="12990" y="7604"/>
                  </a:lnTo>
                  <a:lnTo>
                    <a:pt x="12979" y="7604"/>
                  </a:lnTo>
                  <a:lnTo>
                    <a:pt x="12970" y="7611"/>
                  </a:lnTo>
                  <a:lnTo>
                    <a:pt x="12965" y="7617"/>
                  </a:lnTo>
                  <a:lnTo>
                    <a:pt x="12961" y="7607"/>
                  </a:lnTo>
                  <a:lnTo>
                    <a:pt x="12964" y="7588"/>
                  </a:lnTo>
                  <a:lnTo>
                    <a:pt x="12956" y="7582"/>
                  </a:lnTo>
                  <a:lnTo>
                    <a:pt x="12950" y="7577"/>
                  </a:lnTo>
                  <a:lnTo>
                    <a:pt x="12914" y="7567"/>
                  </a:lnTo>
                  <a:lnTo>
                    <a:pt x="12894" y="7573"/>
                  </a:lnTo>
                  <a:lnTo>
                    <a:pt x="12877" y="7580"/>
                  </a:lnTo>
                  <a:lnTo>
                    <a:pt x="12859" y="7584"/>
                  </a:lnTo>
                  <a:lnTo>
                    <a:pt x="12840" y="7576"/>
                  </a:lnTo>
                  <a:lnTo>
                    <a:pt x="12826" y="7574"/>
                  </a:lnTo>
                  <a:lnTo>
                    <a:pt x="12817" y="7575"/>
                  </a:lnTo>
                  <a:lnTo>
                    <a:pt x="12810" y="7590"/>
                  </a:lnTo>
                  <a:lnTo>
                    <a:pt x="12800" y="7642"/>
                  </a:lnTo>
                  <a:lnTo>
                    <a:pt x="12783" y="7679"/>
                  </a:lnTo>
                  <a:lnTo>
                    <a:pt x="12756" y="7711"/>
                  </a:lnTo>
                  <a:lnTo>
                    <a:pt x="12732" y="7726"/>
                  </a:lnTo>
                  <a:lnTo>
                    <a:pt x="12726" y="7734"/>
                  </a:lnTo>
                  <a:lnTo>
                    <a:pt x="12719" y="7763"/>
                  </a:lnTo>
                  <a:lnTo>
                    <a:pt x="12708" y="7788"/>
                  </a:lnTo>
                  <a:lnTo>
                    <a:pt x="12674" y="7833"/>
                  </a:lnTo>
                  <a:lnTo>
                    <a:pt x="12675" y="7847"/>
                  </a:lnTo>
                  <a:lnTo>
                    <a:pt x="12678" y="7866"/>
                  </a:lnTo>
                  <a:lnTo>
                    <a:pt x="12690" y="7886"/>
                  </a:lnTo>
                  <a:lnTo>
                    <a:pt x="12704" y="7903"/>
                  </a:lnTo>
                  <a:lnTo>
                    <a:pt x="12741" y="7935"/>
                  </a:lnTo>
                  <a:lnTo>
                    <a:pt x="12758" y="7945"/>
                  </a:lnTo>
                  <a:lnTo>
                    <a:pt x="12774" y="7963"/>
                  </a:lnTo>
                  <a:lnTo>
                    <a:pt x="12789" y="7985"/>
                  </a:lnTo>
                  <a:lnTo>
                    <a:pt x="12787" y="7991"/>
                  </a:lnTo>
                  <a:lnTo>
                    <a:pt x="12766" y="7991"/>
                  </a:lnTo>
                  <a:lnTo>
                    <a:pt x="12754" y="7998"/>
                  </a:lnTo>
                  <a:lnTo>
                    <a:pt x="12740" y="8020"/>
                  </a:lnTo>
                  <a:lnTo>
                    <a:pt x="12740" y="8027"/>
                  </a:lnTo>
                  <a:lnTo>
                    <a:pt x="12739" y="8046"/>
                  </a:lnTo>
                  <a:lnTo>
                    <a:pt x="12721" y="8052"/>
                  </a:lnTo>
                  <a:lnTo>
                    <a:pt x="12663" y="8037"/>
                  </a:lnTo>
                  <a:lnTo>
                    <a:pt x="12617" y="8034"/>
                  </a:lnTo>
                  <a:lnTo>
                    <a:pt x="12610" y="8035"/>
                  </a:lnTo>
                  <a:lnTo>
                    <a:pt x="12599" y="8030"/>
                  </a:lnTo>
                  <a:lnTo>
                    <a:pt x="12594" y="8024"/>
                  </a:lnTo>
                  <a:lnTo>
                    <a:pt x="12577" y="8031"/>
                  </a:lnTo>
                  <a:lnTo>
                    <a:pt x="12566" y="8033"/>
                  </a:lnTo>
                  <a:lnTo>
                    <a:pt x="12554" y="8031"/>
                  </a:lnTo>
                  <a:lnTo>
                    <a:pt x="12495" y="7995"/>
                  </a:lnTo>
                  <a:lnTo>
                    <a:pt x="12452" y="7987"/>
                  </a:lnTo>
                  <a:cubicBezTo>
                    <a:pt x="12450" y="7988"/>
                    <a:pt x="12447" y="7988"/>
                    <a:pt x="12444" y="7989"/>
                  </a:cubicBezTo>
                  <a:lnTo>
                    <a:pt x="12430" y="7998"/>
                  </a:lnTo>
                  <a:lnTo>
                    <a:pt x="12432" y="8039"/>
                  </a:lnTo>
                  <a:lnTo>
                    <a:pt x="12423" y="8053"/>
                  </a:lnTo>
                  <a:lnTo>
                    <a:pt x="12411" y="8055"/>
                  </a:lnTo>
                  <a:lnTo>
                    <a:pt x="12416" y="8074"/>
                  </a:lnTo>
                  <a:lnTo>
                    <a:pt x="12424" y="8084"/>
                  </a:lnTo>
                  <a:lnTo>
                    <a:pt x="12431" y="8092"/>
                  </a:lnTo>
                  <a:lnTo>
                    <a:pt x="12449" y="8102"/>
                  </a:lnTo>
                  <a:lnTo>
                    <a:pt x="12486" y="8136"/>
                  </a:lnTo>
                  <a:lnTo>
                    <a:pt x="12506" y="8148"/>
                  </a:lnTo>
                  <a:lnTo>
                    <a:pt x="12517" y="8152"/>
                  </a:lnTo>
                  <a:lnTo>
                    <a:pt x="12531" y="8150"/>
                  </a:lnTo>
                  <a:lnTo>
                    <a:pt x="12559" y="8137"/>
                  </a:lnTo>
                  <a:lnTo>
                    <a:pt x="12571" y="8140"/>
                  </a:lnTo>
                  <a:lnTo>
                    <a:pt x="12585" y="8147"/>
                  </a:lnTo>
                  <a:lnTo>
                    <a:pt x="12594" y="8170"/>
                  </a:lnTo>
                  <a:lnTo>
                    <a:pt x="12610" y="8191"/>
                  </a:lnTo>
                  <a:lnTo>
                    <a:pt x="12614" y="8204"/>
                  </a:lnTo>
                  <a:lnTo>
                    <a:pt x="12609" y="8223"/>
                  </a:lnTo>
                  <a:lnTo>
                    <a:pt x="12580" y="8243"/>
                  </a:lnTo>
                  <a:lnTo>
                    <a:pt x="12567" y="8265"/>
                  </a:lnTo>
                  <a:lnTo>
                    <a:pt x="12560" y="8266"/>
                  </a:lnTo>
                  <a:lnTo>
                    <a:pt x="12515" y="8257"/>
                  </a:lnTo>
                  <a:lnTo>
                    <a:pt x="12487" y="8257"/>
                  </a:lnTo>
                  <a:lnTo>
                    <a:pt x="12450" y="8253"/>
                  </a:lnTo>
                  <a:lnTo>
                    <a:pt x="12442" y="8248"/>
                  </a:lnTo>
                  <a:lnTo>
                    <a:pt x="12418" y="8220"/>
                  </a:lnTo>
                  <a:lnTo>
                    <a:pt x="12376" y="8197"/>
                  </a:lnTo>
                  <a:lnTo>
                    <a:pt x="12359" y="8193"/>
                  </a:lnTo>
                  <a:lnTo>
                    <a:pt x="12339" y="8204"/>
                  </a:lnTo>
                  <a:lnTo>
                    <a:pt x="12324" y="8205"/>
                  </a:lnTo>
                  <a:lnTo>
                    <a:pt x="12295" y="8194"/>
                  </a:lnTo>
                  <a:lnTo>
                    <a:pt x="12273" y="8173"/>
                  </a:lnTo>
                  <a:lnTo>
                    <a:pt x="12264" y="8143"/>
                  </a:lnTo>
                  <a:lnTo>
                    <a:pt x="12266" y="8135"/>
                  </a:lnTo>
                  <a:lnTo>
                    <a:pt x="12270" y="8130"/>
                  </a:lnTo>
                  <a:lnTo>
                    <a:pt x="12256" y="8123"/>
                  </a:lnTo>
                  <a:lnTo>
                    <a:pt x="12250" y="8100"/>
                  </a:lnTo>
                  <a:lnTo>
                    <a:pt x="12243" y="8085"/>
                  </a:lnTo>
                  <a:lnTo>
                    <a:pt x="12221" y="8050"/>
                  </a:lnTo>
                  <a:lnTo>
                    <a:pt x="12202" y="8030"/>
                  </a:lnTo>
                  <a:lnTo>
                    <a:pt x="12183" y="8008"/>
                  </a:lnTo>
                  <a:lnTo>
                    <a:pt x="12193" y="7992"/>
                  </a:lnTo>
                  <a:lnTo>
                    <a:pt x="12197" y="7979"/>
                  </a:lnTo>
                  <a:lnTo>
                    <a:pt x="12198" y="7944"/>
                  </a:lnTo>
                  <a:lnTo>
                    <a:pt x="12196" y="7933"/>
                  </a:lnTo>
                  <a:lnTo>
                    <a:pt x="12198" y="7921"/>
                  </a:lnTo>
                  <a:lnTo>
                    <a:pt x="12196" y="7911"/>
                  </a:lnTo>
                  <a:lnTo>
                    <a:pt x="12193" y="7901"/>
                  </a:lnTo>
                  <a:lnTo>
                    <a:pt x="12179" y="7884"/>
                  </a:lnTo>
                  <a:lnTo>
                    <a:pt x="12143" y="7853"/>
                  </a:lnTo>
                  <a:lnTo>
                    <a:pt x="12110" y="7838"/>
                  </a:lnTo>
                  <a:lnTo>
                    <a:pt x="12055" y="7829"/>
                  </a:lnTo>
                  <a:lnTo>
                    <a:pt x="12041" y="7833"/>
                  </a:lnTo>
                  <a:lnTo>
                    <a:pt x="12035" y="7831"/>
                  </a:lnTo>
                  <a:lnTo>
                    <a:pt x="12045" y="7825"/>
                  </a:lnTo>
                  <a:lnTo>
                    <a:pt x="12054" y="7814"/>
                  </a:lnTo>
                  <a:lnTo>
                    <a:pt x="12057" y="7801"/>
                  </a:lnTo>
                  <a:lnTo>
                    <a:pt x="12042" y="7798"/>
                  </a:lnTo>
                  <a:lnTo>
                    <a:pt x="12032" y="7796"/>
                  </a:lnTo>
                  <a:lnTo>
                    <a:pt x="12012" y="7790"/>
                  </a:lnTo>
                  <a:lnTo>
                    <a:pt x="12007" y="7781"/>
                  </a:lnTo>
                  <a:lnTo>
                    <a:pt x="12008" y="7775"/>
                  </a:lnTo>
                  <a:lnTo>
                    <a:pt x="12000" y="7759"/>
                  </a:lnTo>
                  <a:lnTo>
                    <a:pt x="11976" y="7759"/>
                  </a:lnTo>
                  <a:lnTo>
                    <a:pt x="11969" y="7757"/>
                  </a:lnTo>
                  <a:lnTo>
                    <a:pt x="11967" y="7751"/>
                  </a:lnTo>
                  <a:lnTo>
                    <a:pt x="11948" y="7736"/>
                  </a:lnTo>
                  <a:lnTo>
                    <a:pt x="11923" y="7722"/>
                  </a:lnTo>
                  <a:lnTo>
                    <a:pt x="11921" y="7701"/>
                  </a:lnTo>
                  <a:lnTo>
                    <a:pt x="11904" y="7691"/>
                  </a:lnTo>
                  <a:lnTo>
                    <a:pt x="11889" y="7684"/>
                  </a:lnTo>
                  <a:lnTo>
                    <a:pt x="11869" y="7684"/>
                  </a:lnTo>
                  <a:lnTo>
                    <a:pt x="11858" y="7679"/>
                  </a:lnTo>
                  <a:lnTo>
                    <a:pt x="11905" y="7671"/>
                  </a:lnTo>
                  <a:lnTo>
                    <a:pt x="11957" y="7676"/>
                  </a:lnTo>
                  <a:lnTo>
                    <a:pt x="11953" y="7682"/>
                  </a:lnTo>
                  <a:lnTo>
                    <a:pt x="11952" y="7692"/>
                  </a:lnTo>
                  <a:lnTo>
                    <a:pt x="11972" y="7714"/>
                  </a:lnTo>
                  <a:lnTo>
                    <a:pt x="11989" y="7724"/>
                  </a:lnTo>
                  <a:lnTo>
                    <a:pt x="12023" y="7735"/>
                  </a:lnTo>
                  <a:cubicBezTo>
                    <a:pt x="12024" y="7735"/>
                    <a:pt x="12026" y="7735"/>
                    <a:pt x="12027" y="7734"/>
                  </a:cubicBezTo>
                  <a:lnTo>
                    <a:pt x="12033" y="7729"/>
                  </a:lnTo>
                  <a:lnTo>
                    <a:pt x="12050" y="7732"/>
                  </a:lnTo>
                  <a:lnTo>
                    <a:pt x="12064" y="7739"/>
                  </a:lnTo>
                  <a:lnTo>
                    <a:pt x="12087" y="7735"/>
                  </a:lnTo>
                  <a:lnTo>
                    <a:pt x="12118" y="7740"/>
                  </a:lnTo>
                  <a:lnTo>
                    <a:pt x="12118" y="7745"/>
                  </a:lnTo>
                  <a:lnTo>
                    <a:pt x="12115" y="7749"/>
                  </a:lnTo>
                  <a:lnTo>
                    <a:pt x="12126" y="7761"/>
                  </a:lnTo>
                  <a:lnTo>
                    <a:pt x="12137" y="7757"/>
                  </a:lnTo>
                  <a:lnTo>
                    <a:pt x="12154" y="7741"/>
                  </a:lnTo>
                  <a:lnTo>
                    <a:pt x="12214" y="7768"/>
                  </a:lnTo>
                  <a:lnTo>
                    <a:pt x="12230" y="7772"/>
                  </a:lnTo>
                  <a:lnTo>
                    <a:pt x="12313" y="7772"/>
                  </a:lnTo>
                  <a:lnTo>
                    <a:pt x="12350" y="7765"/>
                  </a:lnTo>
                  <a:lnTo>
                    <a:pt x="12370" y="7765"/>
                  </a:lnTo>
                  <a:lnTo>
                    <a:pt x="12402" y="7767"/>
                  </a:lnTo>
                  <a:lnTo>
                    <a:pt x="12438" y="7779"/>
                  </a:lnTo>
                  <a:lnTo>
                    <a:pt x="12465" y="7779"/>
                  </a:lnTo>
                  <a:lnTo>
                    <a:pt x="12512" y="7774"/>
                  </a:lnTo>
                  <a:lnTo>
                    <a:pt x="12535" y="7766"/>
                  </a:lnTo>
                  <a:lnTo>
                    <a:pt x="12588" y="7736"/>
                  </a:lnTo>
                  <a:lnTo>
                    <a:pt x="12649" y="7680"/>
                  </a:lnTo>
                  <a:lnTo>
                    <a:pt x="12675" y="7638"/>
                  </a:lnTo>
                  <a:lnTo>
                    <a:pt x="12704" y="7540"/>
                  </a:lnTo>
                  <a:lnTo>
                    <a:pt x="12705" y="7520"/>
                  </a:lnTo>
                  <a:lnTo>
                    <a:pt x="12696" y="7474"/>
                  </a:lnTo>
                  <a:lnTo>
                    <a:pt x="12689" y="7455"/>
                  </a:lnTo>
                  <a:lnTo>
                    <a:pt x="12680" y="7456"/>
                  </a:lnTo>
                  <a:lnTo>
                    <a:pt x="12665" y="7450"/>
                  </a:lnTo>
                  <a:cubicBezTo>
                    <a:pt x="12662" y="7441"/>
                    <a:pt x="12659" y="7433"/>
                    <a:pt x="12656" y="7424"/>
                  </a:cubicBezTo>
                  <a:lnTo>
                    <a:pt x="12645" y="7414"/>
                  </a:lnTo>
                  <a:lnTo>
                    <a:pt x="12616" y="7360"/>
                  </a:lnTo>
                  <a:lnTo>
                    <a:pt x="12597" y="7358"/>
                  </a:lnTo>
                  <a:lnTo>
                    <a:pt x="12585" y="7355"/>
                  </a:lnTo>
                  <a:lnTo>
                    <a:pt x="12573" y="7355"/>
                  </a:lnTo>
                  <a:lnTo>
                    <a:pt x="12558" y="7350"/>
                  </a:lnTo>
                  <a:lnTo>
                    <a:pt x="12534" y="7331"/>
                  </a:lnTo>
                  <a:lnTo>
                    <a:pt x="12515" y="7320"/>
                  </a:lnTo>
                  <a:lnTo>
                    <a:pt x="12495" y="7302"/>
                  </a:lnTo>
                  <a:lnTo>
                    <a:pt x="12485" y="7296"/>
                  </a:lnTo>
                  <a:lnTo>
                    <a:pt x="12479" y="7296"/>
                  </a:lnTo>
                  <a:lnTo>
                    <a:pt x="12487" y="7305"/>
                  </a:lnTo>
                  <a:lnTo>
                    <a:pt x="12493" y="7316"/>
                  </a:lnTo>
                  <a:lnTo>
                    <a:pt x="12471" y="7319"/>
                  </a:lnTo>
                  <a:lnTo>
                    <a:pt x="12391" y="7283"/>
                  </a:lnTo>
                  <a:lnTo>
                    <a:pt x="12379" y="7281"/>
                  </a:lnTo>
                  <a:lnTo>
                    <a:pt x="12377" y="7287"/>
                  </a:lnTo>
                  <a:lnTo>
                    <a:pt x="12356" y="7285"/>
                  </a:lnTo>
                  <a:lnTo>
                    <a:pt x="12345" y="7274"/>
                  </a:lnTo>
                  <a:lnTo>
                    <a:pt x="12273" y="7228"/>
                  </a:lnTo>
                  <a:lnTo>
                    <a:pt x="12160" y="7185"/>
                  </a:lnTo>
                  <a:lnTo>
                    <a:pt x="12085" y="7159"/>
                  </a:lnTo>
                  <a:lnTo>
                    <a:pt x="12033" y="7152"/>
                  </a:lnTo>
                  <a:lnTo>
                    <a:pt x="12028" y="7155"/>
                  </a:lnTo>
                  <a:lnTo>
                    <a:pt x="12026" y="7164"/>
                  </a:lnTo>
                  <a:lnTo>
                    <a:pt x="12013" y="7169"/>
                  </a:lnTo>
                  <a:lnTo>
                    <a:pt x="12001" y="7171"/>
                  </a:lnTo>
                  <a:lnTo>
                    <a:pt x="11954" y="7164"/>
                  </a:lnTo>
                  <a:lnTo>
                    <a:pt x="11943" y="7164"/>
                  </a:lnTo>
                  <a:lnTo>
                    <a:pt x="11898" y="7174"/>
                  </a:lnTo>
                  <a:lnTo>
                    <a:pt x="11895" y="7180"/>
                  </a:lnTo>
                  <a:lnTo>
                    <a:pt x="11888" y="7218"/>
                  </a:lnTo>
                  <a:lnTo>
                    <a:pt x="11881" y="7228"/>
                  </a:lnTo>
                  <a:lnTo>
                    <a:pt x="11867" y="7238"/>
                  </a:lnTo>
                  <a:lnTo>
                    <a:pt x="11869" y="7226"/>
                  </a:lnTo>
                  <a:lnTo>
                    <a:pt x="11878" y="7215"/>
                  </a:lnTo>
                  <a:lnTo>
                    <a:pt x="11878" y="7189"/>
                  </a:lnTo>
                  <a:lnTo>
                    <a:pt x="11876" y="7178"/>
                  </a:lnTo>
                  <a:lnTo>
                    <a:pt x="11876" y="7163"/>
                  </a:lnTo>
                  <a:lnTo>
                    <a:pt x="11872" y="7152"/>
                  </a:lnTo>
                  <a:lnTo>
                    <a:pt x="11866" y="7150"/>
                  </a:lnTo>
                  <a:lnTo>
                    <a:pt x="11856" y="7156"/>
                  </a:lnTo>
                  <a:lnTo>
                    <a:pt x="11837" y="7174"/>
                  </a:lnTo>
                  <a:lnTo>
                    <a:pt x="11833" y="7171"/>
                  </a:lnTo>
                  <a:lnTo>
                    <a:pt x="11836" y="7156"/>
                  </a:lnTo>
                  <a:lnTo>
                    <a:pt x="11833" y="7151"/>
                  </a:lnTo>
                  <a:lnTo>
                    <a:pt x="11824" y="7155"/>
                  </a:lnTo>
                  <a:lnTo>
                    <a:pt x="11801" y="7152"/>
                  </a:lnTo>
                  <a:lnTo>
                    <a:pt x="11781" y="7159"/>
                  </a:lnTo>
                  <a:lnTo>
                    <a:pt x="11773" y="7143"/>
                  </a:lnTo>
                  <a:lnTo>
                    <a:pt x="11757" y="7136"/>
                  </a:lnTo>
                  <a:lnTo>
                    <a:pt x="11749" y="7129"/>
                  </a:lnTo>
                  <a:lnTo>
                    <a:pt x="11754" y="7119"/>
                  </a:lnTo>
                  <a:lnTo>
                    <a:pt x="11805" y="7125"/>
                  </a:lnTo>
                  <a:lnTo>
                    <a:pt x="11818" y="7123"/>
                  </a:lnTo>
                  <a:lnTo>
                    <a:pt x="11824" y="7116"/>
                  </a:lnTo>
                  <a:lnTo>
                    <a:pt x="11822" y="7105"/>
                  </a:lnTo>
                  <a:lnTo>
                    <a:pt x="11819" y="7094"/>
                  </a:lnTo>
                  <a:lnTo>
                    <a:pt x="11812" y="7089"/>
                  </a:lnTo>
                  <a:lnTo>
                    <a:pt x="11778" y="7082"/>
                  </a:lnTo>
                  <a:lnTo>
                    <a:pt x="11761" y="7071"/>
                  </a:lnTo>
                  <a:lnTo>
                    <a:pt x="11723" y="7059"/>
                  </a:lnTo>
                  <a:lnTo>
                    <a:pt x="11724" y="7068"/>
                  </a:lnTo>
                  <a:lnTo>
                    <a:pt x="11733" y="7085"/>
                  </a:lnTo>
                  <a:lnTo>
                    <a:pt x="11732" y="7091"/>
                  </a:lnTo>
                  <a:lnTo>
                    <a:pt x="11721" y="7088"/>
                  </a:lnTo>
                  <a:lnTo>
                    <a:pt x="11715" y="7094"/>
                  </a:lnTo>
                  <a:lnTo>
                    <a:pt x="11710" y="7117"/>
                  </a:lnTo>
                  <a:lnTo>
                    <a:pt x="11701" y="7123"/>
                  </a:lnTo>
                  <a:lnTo>
                    <a:pt x="11693" y="7127"/>
                  </a:lnTo>
                  <a:lnTo>
                    <a:pt x="11656" y="7115"/>
                  </a:lnTo>
                  <a:lnTo>
                    <a:pt x="11641" y="7115"/>
                  </a:lnTo>
                  <a:lnTo>
                    <a:pt x="11627" y="7114"/>
                  </a:lnTo>
                  <a:lnTo>
                    <a:pt x="11618" y="7117"/>
                  </a:lnTo>
                  <a:lnTo>
                    <a:pt x="11609" y="7118"/>
                  </a:lnTo>
                  <a:lnTo>
                    <a:pt x="11608" y="7135"/>
                  </a:lnTo>
                  <a:lnTo>
                    <a:pt x="11604" y="7133"/>
                  </a:lnTo>
                  <a:lnTo>
                    <a:pt x="11595" y="7110"/>
                  </a:lnTo>
                  <a:lnTo>
                    <a:pt x="11585" y="7106"/>
                  </a:lnTo>
                  <a:lnTo>
                    <a:pt x="11581" y="7112"/>
                  </a:lnTo>
                  <a:lnTo>
                    <a:pt x="11584" y="7133"/>
                  </a:lnTo>
                  <a:lnTo>
                    <a:pt x="11580" y="7141"/>
                  </a:lnTo>
                  <a:lnTo>
                    <a:pt x="11570" y="7138"/>
                  </a:lnTo>
                  <a:lnTo>
                    <a:pt x="11554" y="7143"/>
                  </a:lnTo>
                  <a:lnTo>
                    <a:pt x="11546" y="7141"/>
                  </a:lnTo>
                  <a:lnTo>
                    <a:pt x="11540" y="7133"/>
                  </a:lnTo>
                  <a:lnTo>
                    <a:pt x="11536" y="7125"/>
                  </a:lnTo>
                  <a:cubicBezTo>
                    <a:pt x="11536" y="7120"/>
                    <a:pt x="11535" y="7116"/>
                    <a:pt x="11534" y="7112"/>
                  </a:cubicBezTo>
                  <a:lnTo>
                    <a:pt x="11532" y="7096"/>
                  </a:lnTo>
                  <a:lnTo>
                    <a:pt x="11527" y="7089"/>
                  </a:lnTo>
                  <a:lnTo>
                    <a:pt x="11457" y="7073"/>
                  </a:lnTo>
                  <a:lnTo>
                    <a:pt x="11453" y="7061"/>
                  </a:lnTo>
                  <a:lnTo>
                    <a:pt x="11549" y="7057"/>
                  </a:lnTo>
                  <a:lnTo>
                    <a:pt x="11575" y="7046"/>
                  </a:lnTo>
                  <a:lnTo>
                    <a:pt x="11588" y="7026"/>
                  </a:lnTo>
                  <a:lnTo>
                    <a:pt x="11622" y="7002"/>
                  </a:lnTo>
                  <a:lnTo>
                    <a:pt x="11620" y="6986"/>
                  </a:lnTo>
                  <a:lnTo>
                    <a:pt x="11615" y="6974"/>
                  </a:lnTo>
                  <a:lnTo>
                    <a:pt x="11582" y="6950"/>
                  </a:lnTo>
                  <a:lnTo>
                    <a:pt x="11567" y="6948"/>
                  </a:lnTo>
                  <a:lnTo>
                    <a:pt x="11550" y="6952"/>
                  </a:lnTo>
                  <a:lnTo>
                    <a:pt x="11549" y="6948"/>
                  </a:lnTo>
                  <a:lnTo>
                    <a:pt x="11549" y="6933"/>
                  </a:lnTo>
                  <a:lnTo>
                    <a:pt x="11531" y="6917"/>
                  </a:lnTo>
                  <a:lnTo>
                    <a:pt x="11523" y="6921"/>
                  </a:lnTo>
                  <a:lnTo>
                    <a:pt x="11513" y="6935"/>
                  </a:lnTo>
                  <a:lnTo>
                    <a:pt x="11507" y="6934"/>
                  </a:lnTo>
                  <a:lnTo>
                    <a:pt x="11506" y="6929"/>
                  </a:lnTo>
                  <a:lnTo>
                    <a:pt x="11497" y="6922"/>
                  </a:lnTo>
                  <a:lnTo>
                    <a:pt x="11477" y="6919"/>
                  </a:lnTo>
                  <a:lnTo>
                    <a:pt x="11469" y="6913"/>
                  </a:lnTo>
                  <a:lnTo>
                    <a:pt x="11459" y="6899"/>
                  </a:lnTo>
                  <a:lnTo>
                    <a:pt x="11448" y="6893"/>
                  </a:lnTo>
                  <a:lnTo>
                    <a:pt x="11426" y="6896"/>
                  </a:lnTo>
                  <a:lnTo>
                    <a:pt x="11421" y="6903"/>
                  </a:lnTo>
                  <a:lnTo>
                    <a:pt x="11413" y="6923"/>
                  </a:lnTo>
                  <a:lnTo>
                    <a:pt x="11409" y="6956"/>
                  </a:lnTo>
                  <a:lnTo>
                    <a:pt x="11410" y="6984"/>
                  </a:lnTo>
                  <a:lnTo>
                    <a:pt x="11402" y="6999"/>
                  </a:lnTo>
                  <a:lnTo>
                    <a:pt x="11402" y="7009"/>
                  </a:lnTo>
                  <a:lnTo>
                    <a:pt x="11401" y="7045"/>
                  </a:lnTo>
                  <a:lnTo>
                    <a:pt x="11397" y="7036"/>
                  </a:lnTo>
                  <a:cubicBezTo>
                    <a:pt x="11396" y="7031"/>
                    <a:pt x="11395" y="7025"/>
                    <a:pt x="11394" y="7020"/>
                  </a:cubicBezTo>
                  <a:lnTo>
                    <a:pt x="11393" y="7001"/>
                  </a:lnTo>
                  <a:lnTo>
                    <a:pt x="11388" y="6970"/>
                  </a:lnTo>
                  <a:lnTo>
                    <a:pt x="11390" y="6948"/>
                  </a:lnTo>
                  <a:lnTo>
                    <a:pt x="11384" y="6940"/>
                  </a:lnTo>
                  <a:lnTo>
                    <a:pt x="11368" y="6952"/>
                  </a:lnTo>
                  <a:lnTo>
                    <a:pt x="11359" y="6950"/>
                  </a:lnTo>
                  <a:lnTo>
                    <a:pt x="11362" y="6940"/>
                  </a:lnTo>
                  <a:lnTo>
                    <a:pt x="11384" y="6918"/>
                  </a:lnTo>
                  <a:lnTo>
                    <a:pt x="11387" y="6911"/>
                  </a:lnTo>
                  <a:lnTo>
                    <a:pt x="11391" y="6901"/>
                  </a:lnTo>
                  <a:lnTo>
                    <a:pt x="11387" y="6876"/>
                  </a:lnTo>
                  <a:lnTo>
                    <a:pt x="11364" y="6863"/>
                  </a:lnTo>
                  <a:lnTo>
                    <a:pt x="11338" y="6863"/>
                  </a:lnTo>
                  <a:lnTo>
                    <a:pt x="11330" y="6859"/>
                  </a:lnTo>
                  <a:lnTo>
                    <a:pt x="11319" y="6858"/>
                  </a:lnTo>
                  <a:lnTo>
                    <a:pt x="11302" y="6883"/>
                  </a:lnTo>
                  <a:lnTo>
                    <a:pt x="11296" y="6896"/>
                  </a:lnTo>
                  <a:lnTo>
                    <a:pt x="11300" y="6904"/>
                  </a:lnTo>
                  <a:lnTo>
                    <a:pt x="11327" y="6919"/>
                  </a:lnTo>
                  <a:lnTo>
                    <a:pt x="11327" y="6925"/>
                  </a:lnTo>
                  <a:cubicBezTo>
                    <a:pt x="11320" y="6926"/>
                    <a:pt x="11314" y="6927"/>
                    <a:pt x="11307" y="6927"/>
                  </a:cubicBezTo>
                  <a:lnTo>
                    <a:pt x="11300" y="6943"/>
                  </a:lnTo>
                  <a:lnTo>
                    <a:pt x="11299" y="6958"/>
                  </a:lnTo>
                  <a:lnTo>
                    <a:pt x="11296" y="6975"/>
                  </a:lnTo>
                  <a:lnTo>
                    <a:pt x="11293" y="6999"/>
                  </a:lnTo>
                  <a:lnTo>
                    <a:pt x="11270" y="7023"/>
                  </a:lnTo>
                  <a:lnTo>
                    <a:pt x="11264" y="7026"/>
                  </a:lnTo>
                  <a:cubicBezTo>
                    <a:pt x="11263" y="7023"/>
                    <a:pt x="11262" y="7020"/>
                    <a:pt x="11262" y="7016"/>
                  </a:cubicBezTo>
                  <a:lnTo>
                    <a:pt x="11262" y="7004"/>
                  </a:lnTo>
                  <a:lnTo>
                    <a:pt x="11262" y="6993"/>
                  </a:lnTo>
                  <a:lnTo>
                    <a:pt x="11260" y="6973"/>
                  </a:lnTo>
                  <a:lnTo>
                    <a:pt x="11252" y="6966"/>
                  </a:lnTo>
                  <a:lnTo>
                    <a:pt x="11259" y="6949"/>
                  </a:lnTo>
                  <a:lnTo>
                    <a:pt x="11260" y="6922"/>
                  </a:lnTo>
                  <a:lnTo>
                    <a:pt x="11251" y="6903"/>
                  </a:lnTo>
                  <a:lnTo>
                    <a:pt x="11240" y="6911"/>
                  </a:lnTo>
                  <a:lnTo>
                    <a:pt x="11223" y="6944"/>
                  </a:lnTo>
                  <a:lnTo>
                    <a:pt x="11208" y="6983"/>
                  </a:lnTo>
                  <a:lnTo>
                    <a:pt x="11175" y="7053"/>
                  </a:lnTo>
                  <a:lnTo>
                    <a:pt x="11174" y="7078"/>
                  </a:lnTo>
                  <a:lnTo>
                    <a:pt x="11160" y="7102"/>
                  </a:lnTo>
                  <a:lnTo>
                    <a:pt x="11147" y="7110"/>
                  </a:lnTo>
                  <a:lnTo>
                    <a:pt x="11141" y="7102"/>
                  </a:lnTo>
                  <a:lnTo>
                    <a:pt x="11139" y="7086"/>
                  </a:lnTo>
                  <a:lnTo>
                    <a:pt x="11149" y="7060"/>
                  </a:lnTo>
                  <a:lnTo>
                    <a:pt x="11149" y="7022"/>
                  </a:lnTo>
                  <a:lnTo>
                    <a:pt x="11152" y="7005"/>
                  </a:lnTo>
                  <a:lnTo>
                    <a:pt x="11164" y="6977"/>
                  </a:lnTo>
                  <a:lnTo>
                    <a:pt x="11177" y="6950"/>
                  </a:lnTo>
                  <a:lnTo>
                    <a:pt x="11185" y="6940"/>
                  </a:lnTo>
                  <a:lnTo>
                    <a:pt x="11183" y="6931"/>
                  </a:lnTo>
                  <a:lnTo>
                    <a:pt x="11178" y="6929"/>
                  </a:lnTo>
                  <a:lnTo>
                    <a:pt x="11173" y="6928"/>
                  </a:lnTo>
                  <a:lnTo>
                    <a:pt x="11166" y="6923"/>
                  </a:lnTo>
                  <a:lnTo>
                    <a:pt x="11155" y="6921"/>
                  </a:lnTo>
                  <a:lnTo>
                    <a:pt x="11150" y="6927"/>
                  </a:lnTo>
                  <a:lnTo>
                    <a:pt x="11148" y="6937"/>
                  </a:lnTo>
                  <a:lnTo>
                    <a:pt x="11143" y="6939"/>
                  </a:lnTo>
                  <a:lnTo>
                    <a:pt x="11135" y="6933"/>
                  </a:lnTo>
                  <a:lnTo>
                    <a:pt x="11123" y="6921"/>
                  </a:lnTo>
                  <a:lnTo>
                    <a:pt x="11104" y="6911"/>
                  </a:lnTo>
                  <a:lnTo>
                    <a:pt x="11098" y="6905"/>
                  </a:lnTo>
                  <a:lnTo>
                    <a:pt x="11090" y="6907"/>
                  </a:lnTo>
                  <a:lnTo>
                    <a:pt x="11075" y="6935"/>
                  </a:lnTo>
                  <a:lnTo>
                    <a:pt x="11063" y="6951"/>
                  </a:lnTo>
                  <a:lnTo>
                    <a:pt x="11065" y="6964"/>
                  </a:lnTo>
                  <a:lnTo>
                    <a:pt x="11076" y="6969"/>
                  </a:lnTo>
                  <a:lnTo>
                    <a:pt x="11079" y="6979"/>
                  </a:lnTo>
                  <a:lnTo>
                    <a:pt x="11074" y="6981"/>
                  </a:lnTo>
                  <a:lnTo>
                    <a:pt x="11069" y="6989"/>
                  </a:lnTo>
                  <a:lnTo>
                    <a:pt x="11054" y="7032"/>
                  </a:lnTo>
                  <a:lnTo>
                    <a:pt x="11042" y="7035"/>
                  </a:lnTo>
                  <a:lnTo>
                    <a:pt x="11025" y="7055"/>
                  </a:lnTo>
                  <a:lnTo>
                    <a:pt x="11005" y="7092"/>
                  </a:lnTo>
                  <a:lnTo>
                    <a:pt x="11002" y="7102"/>
                  </a:lnTo>
                  <a:lnTo>
                    <a:pt x="11001" y="7126"/>
                  </a:lnTo>
                  <a:lnTo>
                    <a:pt x="11003" y="7135"/>
                  </a:lnTo>
                  <a:lnTo>
                    <a:pt x="11012" y="7144"/>
                  </a:lnTo>
                  <a:lnTo>
                    <a:pt x="11009" y="7153"/>
                  </a:lnTo>
                  <a:lnTo>
                    <a:pt x="11001" y="7152"/>
                  </a:lnTo>
                  <a:lnTo>
                    <a:pt x="10993" y="7144"/>
                  </a:lnTo>
                  <a:lnTo>
                    <a:pt x="10981" y="7128"/>
                  </a:lnTo>
                  <a:lnTo>
                    <a:pt x="10972" y="7098"/>
                  </a:lnTo>
                  <a:lnTo>
                    <a:pt x="10967" y="7082"/>
                  </a:lnTo>
                  <a:lnTo>
                    <a:pt x="10960" y="7075"/>
                  </a:lnTo>
                  <a:lnTo>
                    <a:pt x="10945" y="7067"/>
                  </a:lnTo>
                  <a:lnTo>
                    <a:pt x="10924" y="7078"/>
                  </a:lnTo>
                  <a:lnTo>
                    <a:pt x="10922" y="7092"/>
                  </a:lnTo>
                  <a:lnTo>
                    <a:pt x="10917" y="7096"/>
                  </a:lnTo>
                  <a:lnTo>
                    <a:pt x="10908" y="7086"/>
                  </a:lnTo>
                  <a:lnTo>
                    <a:pt x="10895" y="7094"/>
                  </a:lnTo>
                  <a:lnTo>
                    <a:pt x="10889" y="7090"/>
                  </a:lnTo>
                  <a:lnTo>
                    <a:pt x="10872" y="7107"/>
                  </a:lnTo>
                  <a:lnTo>
                    <a:pt x="10852" y="7102"/>
                  </a:lnTo>
                  <a:lnTo>
                    <a:pt x="10837" y="7108"/>
                  </a:lnTo>
                  <a:lnTo>
                    <a:pt x="10836" y="7114"/>
                  </a:lnTo>
                  <a:lnTo>
                    <a:pt x="10842" y="7121"/>
                  </a:lnTo>
                  <a:lnTo>
                    <a:pt x="10860" y="7138"/>
                  </a:lnTo>
                  <a:lnTo>
                    <a:pt x="10878" y="7144"/>
                  </a:lnTo>
                  <a:lnTo>
                    <a:pt x="10886" y="7158"/>
                  </a:lnTo>
                  <a:lnTo>
                    <a:pt x="10895" y="7197"/>
                  </a:lnTo>
                  <a:lnTo>
                    <a:pt x="10892" y="7201"/>
                  </a:lnTo>
                  <a:lnTo>
                    <a:pt x="10878" y="7185"/>
                  </a:lnTo>
                  <a:lnTo>
                    <a:pt x="10861" y="7175"/>
                  </a:lnTo>
                  <a:lnTo>
                    <a:pt x="10847" y="7159"/>
                  </a:lnTo>
                  <a:lnTo>
                    <a:pt x="10832" y="7162"/>
                  </a:lnTo>
                  <a:lnTo>
                    <a:pt x="10826" y="7189"/>
                  </a:lnTo>
                  <a:cubicBezTo>
                    <a:pt x="10822" y="7189"/>
                    <a:pt x="10818" y="7189"/>
                    <a:pt x="10815" y="7189"/>
                  </a:cubicBezTo>
                  <a:lnTo>
                    <a:pt x="10810" y="7183"/>
                  </a:lnTo>
                  <a:lnTo>
                    <a:pt x="10799" y="7187"/>
                  </a:lnTo>
                  <a:lnTo>
                    <a:pt x="10780" y="7186"/>
                  </a:lnTo>
                  <a:lnTo>
                    <a:pt x="10774" y="7201"/>
                  </a:lnTo>
                  <a:lnTo>
                    <a:pt x="10775" y="7237"/>
                  </a:lnTo>
                  <a:lnTo>
                    <a:pt x="10778" y="7250"/>
                  </a:lnTo>
                  <a:lnTo>
                    <a:pt x="10788" y="7261"/>
                  </a:lnTo>
                  <a:lnTo>
                    <a:pt x="10795" y="7273"/>
                  </a:lnTo>
                  <a:lnTo>
                    <a:pt x="10795" y="7275"/>
                  </a:lnTo>
                  <a:lnTo>
                    <a:pt x="10773" y="7272"/>
                  </a:lnTo>
                  <a:lnTo>
                    <a:pt x="10750" y="7312"/>
                  </a:lnTo>
                  <a:lnTo>
                    <a:pt x="10743" y="7320"/>
                  </a:lnTo>
                  <a:lnTo>
                    <a:pt x="10738" y="7322"/>
                  </a:lnTo>
                  <a:lnTo>
                    <a:pt x="10737" y="7316"/>
                  </a:lnTo>
                  <a:lnTo>
                    <a:pt x="10755" y="7274"/>
                  </a:lnTo>
                  <a:lnTo>
                    <a:pt x="10759" y="7255"/>
                  </a:lnTo>
                  <a:lnTo>
                    <a:pt x="10758" y="7242"/>
                  </a:lnTo>
                  <a:lnTo>
                    <a:pt x="10761" y="7197"/>
                  </a:lnTo>
                  <a:lnTo>
                    <a:pt x="10757" y="7185"/>
                  </a:lnTo>
                  <a:lnTo>
                    <a:pt x="10754" y="7180"/>
                  </a:lnTo>
                  <a:lnTo>
                    <a:pt x="10746" y="7185"/>
                  </a:lnTo>
                  <a:lnTo>
                    <a:pt x="10740" y="7192"/>
                  </a:lnTo>
                  <a:lnTo>
                    <a:pt x="10733" y="7195"/>
                  </a:lnTo>
                  <a:lnTo>
                    <a:pt x="10725" y="7209"/>
                  </a:lnTo>
                  <a:lnTo>
                    <a:pt x="10718" y="7233"/>
                  </a:lnTo>
                  <a:lnTo>
                    <a:pt x="10709" y="7283"/>
                  </a:lnTo>
                  <a:lnTo>
                    <a:pt x="10701" y="7303"/>
                  </a:lnTo>
                  <a:cubicBezTo>
                    <a:pt x="10701" y="7297"/>
                    <a:pt x="10701" y="7290"/>
                    <a:pt x="10700" y="7283"/>
                  </a:cubicBezTo>
                  <a:lnTo>
                    <a:pt x="10704" y="7259"/>
                  </a:lnTo>
                  <a:lnTo>
                    <a:pt x="10705" y="7220"/>
                  </a:lnTo>
                  <a:lnTo>
                    <a:pt x="10702" y="7215"/>
                  </a:lnTo>
                  <a:lnTo>
                    <a:pt x="10660" y="7230"/>
                  </a:lnTo>
                  <a:lnTo>
                    <a:pt x="10647" y="7250"/>
                  </a:lnTo>
                  <a:lnTo>
                    <a:pt x="10645" y="7259"/>
                  </a:lnTo>
                  <a:lnTo>
                    <a:pt x="10645" y="7267"/>
                  </a:lnTo>
                  <a:lnTo>
                    <a:pt x="10644" y="7273"/>
                  </a:lnTo>
                  <a:lnTo>
                    <a:pt x="10635" y="7282"/>
                  </a:lnTo>
                  <a:lnTo>
                    <a:pt x="10625" y="7283"/>
                  </a:lnTo>
                  <a:lnTo>
                    <a:pt x="10616" y="7283"/>
                  </a:lnTo>
                  <a:lnTo>
                    <a:pt x="10612" y="7291"/>
                  </a:lnTo>
                  <a:lnTo>
                    <a:pt x="10613" y="7304"/>
                  </a:lnTo>
                  <a:lnTo>
                    <a:pt x="10624" y="7316"/>
                  </a:lnTo>
                  <a:lnTo>
                    <a:pt x="10639" y="7325"/>
                  </a:lnTo>
                  <a:lnTo>
                    <a:pt x="10634" y="7330"/>
                  </a:lnTo>
                  <a:lnTo>
                    <a:pt x="10615" y="7329"/>
                  </a:lnTo>
                  <a:lnTo>
                    <a:pt x="10601" y="7320"/>
                  </a:lnTo>
                  <a:lnTo>
                    <a:pt x="10591" y="7302"/>
                  </a:lnTo>
                  <a:lnTo>
                    <a:pt x="10584" y="7295"/>
                  </a:lnTo>
                  <a:lnTo>
                    <a:pt x="10580" y="7296"/>
                  </a:lnTo>
                  <a:lnTo>
                    <a:pt x="10575" y="7304"/>
                  </a:lnTo>
                  <a:lnTo>
                    <a:pt x="10566" y="7330"/>
                  </a:lnTo>
                  <a:lnTo>
                    <a:pt x="10566" y="7351"/>
                  </a:lnTo>
                  <a:lnTo>
                    <a:pt x="10570" y="7363"/>
                  </a:lnTo>
                  <a:lnTo>
                    <a:pt x="10568" y="7368"/>
                  </a:lnTo>
                  <a:lnTo>
                    <a:pt x="10534" y="7382"/>
                  </a:lnTo>
                  <a:lnTo>
                    <a:pt x="10520" y="7405"/>
                  </a:lnTo>
                  <a:lnTo>
                    <a:pt x="10515" y="7432"/>
                  </a:lnTo>
                  <a:lnTo>
                    <a:pt x="10506" y="7451"/>
                  </a:lnTo>
                  <a:lnTo>
                    <a:pt x="10483" y="7475"/>
                  </a:lnTo>
                  <a:lnTo>
                    <a:pt x="10461" y="7477"/>
                  </a:lnTo>
                  <a:lnTo>
                    <a:pt x="10440" y="7491"/>
                  </a:lnTo>
                  <a:lnTo>
                    <a:pt x="10433" y="7498"/>
                  </a:lnTo>
                  <a:lnTo>
                    <a:pt x="10427" y="7512"/>
                  </a:lnTo>
                  <a:lnTo>
                    <a:pt x="10428" y="7522"/>
                  </a:lnTo>
                  <a:lnTo>
                    <a:pt x="10434" y="7527"/>
                  </a:lnTo>
                  <a:lnTo>
                    <a:pt x="10489" y="7528"/>
                  </a:lnTo>
                  <a:lnTo>
                    <a:pt x="10509" y="7522"/>
                  </a:lnTo>
                  <a:lnTo>
                    <a:pt x="10514" y="7524"/>
                  </a:lnTo>
                  <a:lnTo>
                    <a:pt x="10517" y="7527"/>
                  </a:lnTo>
                  <a:lnTo>
                    <a:pt x="10523" y="7530"/>
                  </a:lnTo>
                  <a:lnTo>
                    <a:pt x="10521" y="7535"/>
                  </a:lnTo>
                  <a:cubicBezTo>
                    <a:pt x="10519" y="7535"/>
                    <a:pt x="10517" y="7535"/>
                    <a:pt x="10514" y="7535"/>
                  </a:cubicBezTo>
                  <a:lnTo>
                    <a:pt x="10502" y="7539"/>
                  </a:lnTo>
                  <a:lnTo>
                    <a:pt x="10480" y="7549"/>
                  </a:lnTo>
                  <a:lnTo>
                    <a:pt x="10467" y="7552"/>
                  </a:lnTo>
                  <a:cubicBezTo>
                    <a:pt x="10464" y="7552"/>
                    <a:pt x="10461" y="7552"/>
                    <a:pt x="10459" y="7552"/>
                  </a:cubicBezTo>
                  <a:lnTo>
                    <a:pt x="10437" y="7541"/>
                  </a:lnTo>
                  <a:lnTo>
                    <a:pt x="10415" y="7545"/>
                  </a:lnTo>
                  <a:lnTo>
                    <a:pt x="10398" y="7561"/>
                  </a:lnTo>
                  <a:lnTo>
                    <a:pt x="10396" y="7569"/>
                  </a:lnTo>
                  <a:lnTo>
                    <a:pt x="10403" y="7600"/>
                  </a:lnTo>
                  <a:lnTo>
                    <a:pt x="10409" y="7609"/>
                  </a:lnTo>
                  <a:lnTo>
                    <a:pt x="10415" y="7612"/>
                  </a:lnTo>
                  <a:lnTo>
                    <a:pt x="10413" y="7619"/>
                  </a:lnTo>
                  <a:lnTo>
                    <a:pt x="10407" y="7624"/>
                  </a:lnTo>
                  <a:lnTo>
                    <a:pt x="10403" y="7632"/>
                  </a:lnTo>
                  <a:lnTo>
                    <a:pt x="10407" y="7659"/>
                  </a:lnTo>
                  <a:lnTo>
                    <a:pt x="10403" y="7658"/>
                  </a:lnTo>
                  <a:lnTo>
                    <a:pt x="10390" y="7626"/>
                  </a:lnTo>
                  <a:lnTo>
                    <a:pt x="10385" y="7588"/>
                  </a:lnTo>
                  <a:lnTo>
                    <a:pt x="10384" y="7583"/>
                  </a:lnTo>
                  <a:lnTo>
                    <a:pt x="10380" y="7581"/>
                  </a:lnTo>
                  <a:lnTo>
                    <a:pt x="10366" y="7592"/>
                  </a:lnTo>
                  <a:lnTo>
                    <a:pt x="10348" y="7595"/>
                  </a:lnTo>
                  <a:lnTo>
                    <a:pt x="10332" y="7609"/>
                  </a:lnTo>
                  <a:lnTo>
                    <a:pt x="10316" y="7617"/>
                  </a:lnTo>
                  <a:lnTo>
                    <a:pt x="10314" y="7624"/>
                  </a:lnTo>
                  <a:lnTo>
                    <a:pt x="10319" y="7631"/>
                  </a:lnTo>
                  <a:lnTo>
                    <a:pt x="10342" y="7635"/>
                  </a:lnTo>
                  <a:lnTo>
                    <a:pt x="10344" y="7644"/>
                  </a:lnTo>
                  <a:lnTo>
                    <a:pt x="10333" y="7648"/>
                  </a:lnTo>
                  <a:lnTo>
                    <a:pt x="10323" y="7650"/>
                  </a:lnTo>
                  <a:lnTo>
                    <a:pt x="10312" y="7641"/>
                  </a:lnTo>
                  <a:lnTo>
                    <a:pt x="10299" y="7638"/>
                  </a:lnTo>
                  <a:lnTo>
                    <a:pt x="10291" y="7642"/>
                  </a:lnTo>
                  <a:lnTo>
                    <a:pt x="10266" y="7674"/>
                  </a:lnTo>
                  <a:lnTo>
                    <a:pt x="10268" y="7688"/>
                  </a:lnTo>
                  <a:lnTo>
                    <a:pt x="10264" y="7704"/>
                  </a:lnTo>
                  <a:lnTo>
                    <a:pt x="10271" y="7707"/>
                  </a:lnTo>
                  <a:lnTo>
                    <a:pt x="10288" y="7703"/>
                  </a:lnTo>
                  <a:lnTo>
                    <a:pt x="10313" y="7685"/>
                  </a:lnTo>
                  <a:lnTo>
                    <a:pt x="10317" y="7692"/>
                  </a:lnTo>
                  <a:lnTo>
                    <a:pt x="10311" y="7698"/>
                  </a:lnTo>
                  <a:lnTo>
                    <a:pt x="10305" y="7709"/>
                  </a:lnTo>
                  <a:lnTo>
                    <a:pt x="10307" y="7721"/>
                  </a:lnTo>
                  <a:lnTo>
                    <a:pt x="10317" y="7734"/>
                  </a:lnTo>
                  <a:lnTo>
                    <a:pt x="10329" y="7741"/>
                  </a:lnTo>
                  <a:lnTo>
                    <a:pt x="10345" y="7735"/>
                  </a:lnTo>
                  <a:lnTo>
                    <a:pt x="10348" y="7740"/>
                  </a:lnTo>
                  <a:lnTo>
                    <a:pt x="10337" y="7757"/>
                  </a:lnTo>
                  <a:lnTo>
                    <a:pt x="10338" y="7778"/>
                  </a:lnTo>
                  <a:lnTo>
                    <a:pt x="10334" y="7777"/>
                  </a:lnTo>
                  <a:lnTo>
                    <a:pt x="10326" y="7755"/>
                  </a:lnTo>
                  <a:lnTo>
                    <a:pt x="10321" y="7750"/>
                  </a:lnTo>
                  <a:lnTo>
                    <a:pt x="10310" y="7748"/>
                  </a:lnTo>
                  <a:lnTo>
                    <a:pt x="10294" y="7732"/>
                  </a:lnTo>
                  <a:lnTo>
                    <a:pt x="10280" y="7727"/>
                  </a:lnTo>
                  <a:lnTo>
                    <a:pt x="10260" y="7744"/>
                  </a:lnTo>
                  <a:lnTo>
                    <a:pt x="10242" y="7769"/>
                  </a:lnTo>
                  <a:lnTo>
                    <a:pt x="10238" y="7779"/>
                  </a:lnTo>
                  <a:lnTo>
                    <a:pt x="10229" y="7788"/>
                  </a:lnTo>
                  <a:lnTo>
                    <a:pt x="10228" y="7794"/>
                  </a:lnTo>
                  <a:lnTo>
                    <a:pt x="10232" y="7798"/>
                  </a:lnTo>
                  <a:lnTo>
                    <a:pt x="10242" y="7795"/>
                  </a:lnTo>
                  <a:lnTo>
                    <a:pt x="10265" y="7795"/>
                  </a:lnTo>
                  <a:lnTo>
                    <a:pt x="10310" y="7798"/>
                  </a:lnTo>
                  <a:lnTo>
                    <a:pt x="10323" y="7800"/>
                  </a:lnTo>
                  <a:lnTo>
                    <a:pt x="10320" y="7810"/>
                  </a:lnTo>
                  <a:lnTo>
                    <a:pt x="10259" y="7812"/>
                  </a:lnTo>
                  <a:lnTo>
                    <a:pt x="10242" y="7816"/>
                  </a:lnTo>
                  <a:lnTo>
                    <a:pt x="10230" y="7823"/>
                  </a:lnTo>
                  <a:lnTo>
                    <a:pt x="10217" y="7819"/>
                  </a:lnTo>
                  <a:lnTo>
                    <a:pt x="10204" y="7829"/>
                  </a:lnTo>
                  <a:lnTo>
                    <a:pt x="10195" y="7827"/>
                  </a:lnTo>
                  <a:lnTo>
                    <a:pt x="10187" y="7837"/>
                  </a:lnTo>
                  <a:lnTo>
                    <a:pt x="10171" y="7861"/>
                  </a:lnTo>
                  <a:lnTo>
                    <a:pt x="10165" y="7862"/>
                  </a:lnTo>
                  <a:lnTo>
                    <a:pt x="10156" y="7866"/>
                  </a:lnTo>
                  <a:lnTo>
                    <a:pt x="10149" y="7872"/>
                  </a:lnTo>
                  <a:lnTo>
                    <a:pt x="10153" y="7885"/>
                  </a:lnTo>
                  <a:lnTo>
                    <a:pt x="10174" y="7893"/>
                  </a:lnTo>
                  <a:lnTo>
                    <a:pt x="10178" y="7899"/>
                  </a:lnTo>
                  <a:lnTo>
                    <a:pt x="10161" y="7901"/>
                  </a:lnTo>
                  <a:lnTo>
                    <a:pt x="10145" y="7898"/>
                  </a:lnTo>
                  <a:lnTo>
                    <a:pt x="10135" y="7909"/>
                  </a:lnTo>
                  <a:lnTo>
                    <a:pt x="10128" y="7915"/>
                  </a:lnTo>
                  <a:lnTo>
                    <a:pt x="10113" y="7917"/>
                  </a:lnTo>
                  <a:lnTo>
                    <a:pt x="10103" y="7930"/>
                  </a:lnTo>
                  <a:lnTo>
                    <a:pt x="10100" y="7953"/>
                  </a:lnTo>
                  <a:lnTo>
                    <a:pt x="10092" y="7952"/>
                  </a:lnTo>
                  <a:lnTo>
                    <a:pt x="10087" y="7976"/>
                  </a:lnTo>
                  <a:lnTo>
                    <a:pt x="10089" y="8020"/>
                  </a:lnTo>
                  <a:lnTo>
                    <a:pt x="10112" y="8020"/>
                  </a:lnTo>
                  <a:lnTo>
                    <a:pt x="10119" y="8016"/>
                  </a:lnTo>
                  <a:cubicBezTo>
                    <a:pt x="10121" y="8016"/>
                    <a:pt x="10124" y="8016"/>
                    <a:pt x="10126" y="8016"/>
                  </a:cubicBezTo>
                  <a:lnTo>
                    <a:pt x="10145" y="8012"/>
                  </a:lnTo>
                  <a:lnTo>
                    <a:pt x="10174" y="8004"/>
                  </a:lnTo>
                  <a:lnTo>
                    <a:pt x="10180" y="8008"/>
                  </a:lnTo>
                  <a:lnTo>
                    <a:pt x="10168" y="8019"/>
                  </a:lnTo>
                  <a:lnTo>
                    <a:pt x="10152" y="8024"/>
                  </a:lnTo>
                  <a:lnTo>
                    <a:pt x="10143" y="8033"/>
                  </a:lnTo>
                  <a:lnTo>
                    <a:pt x="10115" y="8032"/>
                  </a:lnTo>
                  <a:lnTo>
                    <a:pt x="10054" y="8047"/>
                  </a:lnTo>
                  <a:lnTo>
                    <a:pt x="10054" y="8054"/>
                  </a:lnTo>
                  <a:lnTo>
                    <a:pt x="10072" y="8066"/>
                  </a:lnTo>
                  <a:lnTo>
                    <a:pt x="10077" y="8080"/>
                  </a:lnTo>
                  <a:lnTo>
                    <a:pt x="10072" y="8083"/>
                  </a:lnTo>
                  <a:lnTo>
                    <a:pt x="10056" y="8080"/>
                  </a:lnTo>
                  <a:lnTo>
                    <a:pt x="10042" y="8090"/>
                  </a:lnTo>
                  <a:lnTo>
                    <a:pt x="10035" y="8111"/>
                  </a:lnTo>
                  <a:lnTo>
                    <a:pt x="10004" y="8148"/>
                  </a:lnTo>
                  <a:lnTo>
                    <a:pt x="9995" y="8161"/>
                  </a:lnTo>
                  <a:lnTo>
                    <a:pt x="9987" y="8179"/>
                  </a:lnTo>
                  <a:lnTo>
                    <a:pt x="9977" y="8205"/>
                  </a:lnTo>
                  <a:lnTo>
                    <a:pt x="9977" y="8224"/>
                  </a:lnTo>
                  <a:lnTo>
                    <a:pt x="9983" y="8231"/>
                  </a:lnTo>
                  <a:lnTo>
                    <a:pt x="9990" y="8229"/>
                  </a:lnTo>
                  <a:lnTo>
                    <a:pt x="9997" y="8233"/>
                  </a:lnTo>
                  <a:lnTo>
                    <a:pt x="9999" y="8243"/>
                  </a:lnTo>
                  <a:lnTo>
                    <a:pt x="10004" y="8245"/>
                  </a:lnTo>
                  <a:lnTo>
                    <a:pt x="10014" y="8243"/>
                  </a:lnTo>
                  <a:lnTo>
                    <a:pt x="10036" y="8229"/>
                  </a:lnTo>
                  <a:lnTo>
                    <a:pt x="10047" y="8218"/>
                  </a:lnTo>
                  <a:lnTo>
                    <a:pt x="10058" y="8214"/>
                  </a:lnTo>
                  <a:lnTo>
                    <a:pt x="10038" y="8240"/>
                  </a:lnTo>
                  <a:lnTo>
                    <a:pt x="10012" y="8264"/>
                  </a:lnTo>
                  <a:lnTo>
                    <a:pt x="9992" y="8266"/>
                  </a:lnTo>
                  <a:lnTo>
                    <a:pt x="9985" y="8253"/>
                  </a:lnTo>
                  <a:lnTo>
                    <a:pt x="9978" y="8245"/>
                  </a:lnTo>
                  <a:lnTo>
                    <a:pt x="9906" y="8286"/>
                  </a:lnTo>
                  <a:lnTo>
                    <a:pt x="9891" y="8300"/>
                  </a:lnTo>
                  <a:lnTo>
                    <a:pt x="9884" y="8316"/>
                  </a:lnTo>
                  <a:lnTo>
                    <a:pt x="9883" y="8332"/>
                  </a:lnTo>
                  <a:lnTo>
                    <a:pt x="9893" y="8329"/>
                  </a:lnTo>
                  <a:lnTo>
                    <a:pt x="9911" y="8320"/>
                  </a:lnTo>
                  <a:lnTo>
                    <a:pt x="9918" y="8321"/>
                  </a:lnTo>
                  <a:lnTo>
                    <a:pt x="9906" y="8335"/>
                  </a:lnTo>
                  <a:lnTo>
                    <a:pt x="9885" y="8347"/>
                  </a:lnTo>
                  <a:lnTo>
                    <a:pt x="9874" y="8348"/>
                  </a:lnTo>
                  <a:lnTo>
                    <a:pt x="9859" y="8360"/>
                  </a:lnTo>
                  <a:lnTo>
                    <a:pt x="9841" y="8367"/>
                  </a:lnTo>
                  <a:lnTo>
                    <a:pt x="9829" y="8385"/>
                  </a:lnTo>
                  <a:lnTo>
                    <a:pt x="9800" y="8399"/>
                  </a:lnTo>
                  <a:lnTo>
                    <a:pt x="9761" y="8447"/>
                  </a:lnTo>
                  <a:lnTo>
                    <a:pt x="9735" y="8466"/>
                  </a:lnTo>
                  <a:lnTo>
                    <a:pt x="9725" y="8487"/>
                  </a:lnTo>
                  <a:lnTo>
                    <a:pt x="9716" y="8500"/>
                  </a:lnTo>
                  <a:lnTo>
                    <a:pt x="9698" y="8510"/>
                  </a:lnTo>
                  <a:lnTo>
                    <a:pt x="9686" y="8524"/>
                  </a:lnTo>
                  <a:lnTo>
                    <a:pt x="9680" y="8543"/>
                  </a:lnTo>
                  <a:lnTo>
                    <a:pt x="9682" y="8549"/>
                  </a:lnTo>
                  <a:lnTo>
                    <a:pt x="9689" y="8545"/>
                  </a:lnTo>
                  <a:cubicBezTo>
                    <a:pt x="9693" y="8546"/>
                    <a:pt x="9697" y="8546"/>
                    <a:pt x="9701" y="8546"/>
                  </a:cubicBezTo>
                  <a:lnTo>
                    <a:pt x="9706" y="8564"/>
                  </a:lnTo>
                  <a:lnTo>
                    <a:pt x="9712" y="8573"/>
                  </a:lnTo>
                  <a:lnTo>
                    <a:pt x="9714" y="8585"/>
                  </a:lnTo>
                  <a:lnTo>
                    <a:pt x="9728" y="8588"/>
                  </a:lnTo>
                  <a:lnTo>
                    <a:pt x="9759" y="8578"/>
                  </a:lnTo>
                  <a:lnTo>
                    <a:pt x="9827" y="8540"/>
                  </a:lnTo>
                  <a:lnTo>
                    <a:pt x="9840" y="8525"/>
                  </a:lnTo>
                  <a:lnTo>
                    <a:pt x="9832" y="8512"/>
                  </a:lnTo>
                  <a:lnTo>
                    <a:pt x="9827" y="8508"/>
                  </a:lnTo>
                  <a:lnTo>
                    <a:pt x="9846" y="8494"/>
                  </a:lnTo>
                  <a:lnTo>
                    <a:pt x="9861" y="8487"/>
                  </a:lnTo>
                  <a:lnTo>
                    <a:pt x="9871" y="8483"/>
                  </a:lnTo>
                  <a:lnTo>
                    <a:pt x="9883" y="8489"/>
                  </a:lnTo>
                  <a:lnTo>
                    <a:pt x="9886" y="8494"/>
                  </a:lnTo>
                  <a:lnTo>
                    <a:pt x="9868" y="8504"/>
                  </a:lnTo>
                  <a:lnTo>
                    <a:pt x="9855" y="8514"/>
                  </a:lnTo>
                  <a:lnTo>
                    <a:pt x="9859" y="8518"/>
                  </a:lnTo>
                  <a:lnTo>
                    <a:pt x="9868" y="8520"/>
                  </a:lnTo>
                  <a:lnTo>
                    <a:pt x="9872" y="8528"/>
                  </a:lnTo>
                  <a:lnTo>
                    <a:pt x="9874" y="8535"/>
                  </a:lnTo>
                  <a:lnTo>
                    <a:pt x="9858" y="8543"/>
                  </a:lnTo>
                  <a:lnTo>
                    <a:pt x="9845" y="8552"/>
                  </a:lnTo>
                  <a:lnTo>
                    <a:pt x="9827" y="8555"/>
                  </a:lnTo>
                  <a:lnTo>
                    <a:pt x="9808" y="8564"/>
                  </a:lnTo>
                  <a:lnTo>
                    <a:pt x="9802" y="8569"/>
                  </a:lnTo>
                  <a:lnTo>
                    <a:pt x="9795" y="8583"/>
                  </a:lnTo>
                  <a:lnTo>
                    <a:pt x="9798" y="8587"/>
                  </a:lnTo>
                  <a:lnTo>
                    <a:pt x="9803" y="8604"/>
                  </a:lnTo>
                  <a:lnTo>
                    <a:pt x="9797" y="8603"/>
                  </a:lnTo>
                  <a:lnTo>
                    <a:pt x="9784" y="8605"/>
                  </a:lnTo>
                  <a:lnTo>
                    <a:pt x="9757" y="8599"/>
                  </a:lnTo>
                  <a:lnTo>
                    <a:pt x="9741" y="8601"/>
                  </a:lnTo>
                  <a:lnTo>
                    <a:pt x="9729" y="8605"/>
                  </a:lnTo>
                  <a:lnTo>
                    <a:pt x="9722" y="8613"/>
                  </a:lnTo>
                  <a:lnTo>
                    <a:pt x="9717" y="8612"/>
                  </a:lnTo>
                  <a:lnTo>
                    <a:pt x="9714" y="8595"/>
                  </a:lnTo>
                  <a:lnTo>
                    <a:pt x="9710" y="8590"/>
                  </a:lnTo>
                  <a:lnTo>
                    <a:pt x="9704" y="8584"/>
                  </a:lnTo>
                  <a:lnTo>
                    <a:pt x="9691" y="8561"/>
                  </a:lnTo>
                  <a:lnTo>
                    <a:pt x="9682" y="8564"/>
                  </a:lnTo>
                  <a:lnTo>
                    <a:pt x="9672" y="8568"/>
                  </a:lnTo>
                  <a:lnTo>
                    <a:pt x="9650" y="8570"/>
                  </a:lnTo>
                  <a:lnTo>
                    <a:pt x="9630" y="8591"/>
                  </a:lnTo>
                  <a:lnTo>
                    <a:pt x="9622" y="8590"/>
                  </a:lnTo>
                  <a:lnTo>
                    <a:pt x="9622" y="8582"/>
                  </a:lnTo>
                  <a:lnTo>
                    <a:pt x="9633" y="8568"/>
                  </a:lnTo>
                  <a:lnTo>
                    <a:pt x="9631" y="8562"/>
                  </a:lnTo>
                  <a:lnTo>
                    <a:pt x="9600" y="8549"/>
                  </a:lnTo>
                  <a:lnTo>
                    <a:pt x="9582" y="8551"/>
                  </a:lnTo>
                  <a:lnTo>
                    <a:pt x="9571" y="8555"/>
                  </a:lnTo>
                  <a:lnTo>
                    <a:pt x="9550" y="8568"/>
                  </a:lnTo>
                  <a:lnTo>
                    <a:pt x="9546" y="8575"/>
                  </a:lnTo>
                  <a:lnTo>
                    <a:pt x="9546" y="8586"/>
                  </a:lnTo>
                  <a:lnTo>
                    <a:pt x="9556" y="8592"/>
                  </a:lnTo>
                  <a:lnTo>
                    <a:pt x="9568" y="8592"/>
                  </a:lnTo>
                  <a:lnTo>
                    <a:pt x="9573" y="8601"/>
                  </a:lnTo>
                  <a:lnTo>
                    <a:pt x="9571" y="8611"/>
                  </a:lnTo>
                  <a:lnTo>
                    <a:pt x="9564" y="8616"/>
                  </a:lnTo>
                  <a:lnTo>
                    <a:pt x="9530" y="8618"/>
                  </a:lnTo>
                  <a:lnTo>
                    <a:pt x="9519" y="8628"/>
                  </a:lnTo>
                  <a:lnTo>
                    <a:pt x="9515" y="8644"/>
                  </a:lnTo>
                  <a:lnTo>
                    <a:pt x="9521" y="8661"/>
                  </a:lnTo>
                  <a:lnTo>
                    <a:pt x="9532" y="8671"/>
                  </a:lnTo>
                  <a:lnTo>
                    <a:pt x="9557" y="8708"/>
                  </a:lnTo>
                  <a:lnTo>
                    <a:pt x="9558" y="8714"/>
                  </a:lnTo>
                  <a:lnTo>
                    <a:pt x="9526" y="8686"/>
                  </a:lnTo>
                  <a:lnTo>
                    <a:pt x="9516" y="8679"/>
                  </a:lnTo>
                  <a:lnTo>
                    <a:pt x="9507" y="8658"/>
                  </a:lnTo>
                  <a:lnTo>
                    <a:pt x="9481" y="8650"/>
                  </a:lnTo>
                  <a:lnTo>
                    <a:pt x="9467" y="8651"/>
                  </a:lnTo>
                  <a:lnTo>
                    <a:pt x="9459" y="8649"/>
                  </a:lnTo>
                  <a:lnTo>
                    <a:pt x="9450" y="8650"/>
                  </a:lnTo>
                  <a:lnTo>
                    <a:pt x="9428" y="8663"/>
                  </a:lnTo>
                  <a:lnTo>
                    <a:pt x="9384" y="8673"/>
                  </a:lnTo>
                  <a:lnTo>
                    <a:pt x="9376" y="8677"/>
                  </a:lnTo>
                  <a:lnTo>
                    <a:pt x="9374" y="8683"/>
                  </a:lnTo>
                  <a:lnTo>
                    <a:pt x="9355" y="8705"/>
                  </a:lnTo>
                  <a:lnTo>
                    <a:pt x="9347" y="8719"/>
                  </a:lnTo>
                  <a:lnTo>
                    <a:pt x="9351" y="8724"/>
                  </a:lnTo>
                  <a:lnTo>
                    <a:pt x="9380" y="8721"/>
                  </a:lnTo>
                  <a:lnTo>
                    <a:pt x="9389" y="8717"/>
                  </a:lnTo>
                  <a:cubicBezTo>
                    <a:pt x="9394" y="8718"/>
                    <a:pt x="9399" y="8718"/>
                    <a:pt x="9404" y="8719"/>
                  </a:cubicBezTo>
                  <a:lnTo>
                    <a:pt x="9421" y="8729"/>
                  </a:lnTo>
                  <a:lnTo>
                    <a:pt x="9492" y="8724"/>
                  </a:lnTo>
                  <a:lnTo>
                    <a:pt x="9496" y="8733"/>
                  </a:lnTo>
                  <a:lnTo>
                    <a:pt x="9465" y="8732"/>
                  </a:lnTo>
                  <a:lnTo>
                    <a:pt x="9434" y="8739"/>
                  </a:lnTo>
                  <a:lnTo>
                    <a:pt x="9431" y="8744"/>
                  </a:lnTo>
                  <a:lnTo>
                    <a:pt x="9431" y="8752"/>
                  </a:lnTo>
                  <a:lnTo>
                    <a:pt x="9449" y="8759"/>
                  </a:lnTo>
                  <a:lnTo>
                    <a:pt x="9444" y="8763"/>
                  </a:lnTo>
                  <a:lnTo>
                    <a:pt x="9434" y="8765"/>
                  </a:lnTo>
                  <a:lnTo>
                    <a:pt x="9425" y="8765"/>
                  </a:lnTo>
                  <a:lnTo>
                    <a:pt x="9404" y="8750"/>
                  </a:lnTo>
                  <a:lnTo>
                    <a:pt x="9369" y="8741"/>
                  </a:lnTo>
                  <a:lnTo>
                    <a:pt x="9346" y="8736"/>
                  </a:lnTo>
                  <a:lnTo>
                    <a:pt x="9331" y="8738"/>
                  </a:lnTo>
                  <a:lnTo>
                    <a:pt x="9312" y="8738"/>
                  </a:lnTo>
                  <a:lnTo>
                    <a:pt x="9302" y="8737"/>
                  </a:lnTo>
                  <a:lnTo>
                    <a:pt x="9292" y="8741"/>
                  </a:lnTo>
                  <a:lnTo>
                    <a:pt x="9287" y="8754"/>
                  </a:lnTo>
                  <a:lnTo>
                    <a:pt x="9278" y="8760"/>
                  </a:lnTo>
                  <a:lnTo>
                    <a:pt x="9271" y="8767"/>
                  </a:lnTo>
                  <a:lnTo>
                    <a:pt x="9272" y="8776"/>
                  </a:lnTo>
                  <a:lnTo>
                    <a:pt x="9286" y="8776"/>
                  </a:lnTo>
                  <a:lnTo>
                    <a:pt x="9309" y="8772"/>
                  </a:lnTo>
                  <a:lnTo>
                    <a:pt x="9335" y="8771"/>
                  </a:lnTo>
                  <a:lnTo>
                    <a:pt x="9326" y="8780"/>
                  </a:lnTo>
                  <a:lnTo>
                    <a:pt x="9321" y="8782"/>
                  </a:lnTo>
                  <a:lnTo>
                    <a:pt x="9278" y="8788"/>
                  </a:lnTo>
                  <a:lnTo>
                    <a:pt x="9264" y="8787"/>
                  </a:lnTo>
                  <a:lnTo>
                    <a:pt x="9258" y="8781"/>
                  </a:lnTo>
                  <a:lnTo>
                    <a:pt x="9255" y="8774"/>
                  </a:lnTo>
                  <a:lnTo>
                    <a:pt x="9247" y="8771"/>
                  </a:lnTo>
                  <a:lnTo>
                    <a:pt x="9233" y="8776"/>
                  </a:lnTo>
                  <a:lnTo>
                    <a:pt x="9224" y="8776"/>
                  </a:lnTo>
                  <a:lnTo>
                    <a:pt x="9202" y="8787"/>
                  </a:lnTo>
                  <a:lnTo>
                    <a:pt x="9194" y="8800"/>
                  </a:lnTo>
                  <a:lnTo>
                    <a:pt x="9187" y="8807"/>
                  </a:lnTo>
                  <a:lnTo>
                    <a:pt x="9177" y="8817"/>
                  </a:lnTo>
                  <a:cubicBezTo>
                    <a:pt x="9175" y="8817"/>
                    <a:pt x="9172" y="8816"/>
                    <a:pt x="9170" y="8816"/>
                  </a:cubicBezTo>
                  <a:lnTo>
                    <a:pt x="9165" y="8808"/>
                  </a:lnTo>
                  <a:lnTo>
                    <a:pt x="9154" y="8813"/>
                  </a:lnTo>
                  <a:lnTo>
                    <a:pt x="9144" y="8839"/>
                  </a:lnTo>
                  <a:lnTo>
                    <a:pt x="9149" y="8854"/>
                  </a:lnTo>
                  <a:lnTo>
                    <a:pt x="9160" y="8860"/>
                  </a:lnTo>
                  <a:lnTo>
                    <a:pt x="9183" y="8861"/>
                  </a:lnTo>
                  <a:lnTo>
                    <a:pt x="9204" y="8869"/>
                  </a:lnTo>
                  <a:lnTo>
                    <a:pt x="9254" y="8890"/>
                  </a:lnTo>
                  <a:cubicBezTo>
                    <a:pt x="9264" y="8891"/>
                    <a:pt x="9274" y="8893"/>
                    <a:pt x="9284" y="8894"/>
                  </a:cubicBezTo>
                  <a:lnTo>
                    <a:pt x="9317" y="8891"/>
                  </a:lnTo>
                  <a:lnTo>
                    <a:pt x="9322" y="8895"/>
                  </a:lnTo>
                  <a:lnTo>
                    <a:pt x="9290" y="8904"/>
                  </a:lnTo>
                  <a:lnTo>
                    <a:pt x="9239" y="8902"/>
                  </a:lnTo>
                  <a:lnTo>
                    <a:pt x="9215" y="8890"/>
                  </a:lnTo>
                  <a:lnTo>
                    <a:pt x="9181" y="8871"/>
                  </a:lnTo>
                  <a:lnTo>
                    <a:pt x="9142" y="8868"/>
                  </a:lnTo>
                  <a:lnTo>
                    <a:pt x="9127" y="8863"/>
                  </a:lnTo>
                  <a:lnTo>
                    <a:pt x="9120" y="8866"/>
                  </a:lnTo>
                  <a:lnTo>
                    <a:pt x="9116" y="8881"/>
                  </a:lnTo>
                  <a:lnTo>
                    <a:pt x="9115" y="8901"/>
                  </a:lnTo>
                  <a:lnTo>
                    <a:pt x="9120" y="8916"/>
                  </a:lnTo>
                  <a:lnTo>
                    <a:pt x="9131" y="8922"/>
                  </a:lnTo>
                  <a:lnTo>
                    <a:pt x="9136" y="8939"/>
                  </a:lnTo>
                  <a:lnTo>
                    <a:pt x="9145" y="8949"/>
                  </a:lnTo>
                  <a:lnTo>
                    <a:pt x="9153" y="8954"/>
                  </a:lnTo>
                  <a:lnTo>
                    <a:pt x="9143" y="8959"/>
                  </a:lnTo>
                  <a:lnTo>
                    <a:pt x="9133" y="8957"/>
                  </a:lnTo>
                  <a:lnTo>
                    <a:pt x="9113" y="8959"/>
                  </a:lnTo>
                  <a:lnTo>
                    <a:pt x="9110" y="8970"/>
                  </a:lnTo>
                  <a:lnTo>
                    <a:pt x="9110" y="8997"/>
                  </a:lnTo>
                  <a:lnTo>
                    <a:pt x="9117" y="9010"/>
                  </a:lnTo>
                  <a:lnTo>
                    <a:pt x="9140" y="9030"/>
                  </a:lnTo>
                  <a:lnTo>
                    <a:pt x="9154" y="9033"/>
                  </a:lnTo>
                  <a:lnTo>
                    <a:pt x="9178" y="9027"/>
                  </a:lnTo>
                  <a:lnTo>
                    <a:pt x="9228" y="9030"/>
                  </a:lnTo>
                  <a:lnTo>
                    <a:pt x="9262" y="9041"/>
                  </a:lnTo>
                  <a:lnTo>
                    <a:pt x="9274" y="9038"/>
                  </a:lnTo>
                  <a:lnTo>
                    <a:pt x="9283" y="9021"/>
                  </a:lnTo>
                  <a:lnTo>
                    <a:pt x="9290" y="9012"/>
                  </a:lnTo>
                  <a:lnTo>
                    <a:pt x="9293" y="9014"/>
                  </a:lnTo>
                  <a:lnTo>
                    <a:pt x="9290" y="9025"/>
                  </a:lnTo>
                  <a:lnTo>
                    <a:pt x="9295" y="9029"/>
                  </a:lnTo>
                  <a:lnTo>
                    <a:pt x="9310" y="9035"/>
                  </a:lnTo>
                  <a:lnTo>
                    <a:pt x="9326" y="9043"/>
                  </a:lnTo>
                  <a:lnTo>
                    <a:pt x="9353" y="9045"/>
                  </a:lnTo>
                  <a:lnTo>
                    <a:pt x="9365" y="9043"/>
                  </a:lnTo>
                  <a:lnTo>
                    <a:pt x="9368" y="9037"/>
                  </a:lnTo>
                  <a:lnTo>
                    <a:pt x="9367" y="9023"/>
                  </a:lnTo>
                  <a:lnTo>
                    <a:pt x="9376" y="9005"/>
                  </a:lnTo>
                  <a:lnTo>
                    <a:pt x="9391" y="8994"/>
                  </a:lnTo>
                  <a:lnTo>
                    <a:pt x="9391" y="8997"/>
                  </a:lnTo>
                  <a:lnTo>
                    <a:pt x="9376" y="9020"/>
                  </a:lnTo>
                  <a:lnTo>
                    <a:pt x="9380" y="9036"/>
                  </a:lnTo>
                  <a:lnTo>
                    <a:pt x="9403" y="9041"/>
                  </a:lnTo>
                  <a:lnTo>
                    <a:pt x="9395" y="9047"/>
                  </a:lnTo>
                  <a:lnTo>
                    <a:pt x="9335" y="9058"/>
                  </a:lnTo>
                  <a:lnTo>
                    <a:pt x="9334" y="9074"/>
                  </a:lnTo>
                  <a:lnTo>
                    <a:pt x="9336" y="9084"/>
                  </a:lnTo>
                  <a:lnTo>
                    <a:pt x="9331" y="9086"/>
                  </a:lnTo>
                  <a:lnTo>
                    <a:pt x="9326" y="9078"/>
                  </a:lnTo>
                  <a:lnTo>
                    <a:pt x="9326" y="9065"/>
                  </a:lnTo>
                  <a:lnTo>
                    <a:pt x="9320" y="9054"/>
                  </a:lnTo>
                  <a:lnTo>
                    <a:pt x="9307" y="9045"/>
                  </a:lnTo>
                  <a:lnTo>
                    <a:pt x="9287" y="9043"/>
                  </a:lnTo>
                  <a:lnTo>
                    <a:pt x="9264" y="9051"/>
                  </a:lnTo>
                  <a:lnTo>
                    <a:pt x="9249" y="9051"/>
                  </a:lnTo>
                  <a:lnTo>
                    <a:pt x="9215" y="9038"/>
                  </a:lnTo>
                  <a:lnTo>
                    <a:pt x="9158" y="9044"/>
                  </a:lnTo>
                  <a:lnTo>
                    <a:pt x="9133" y="9042"/>
                  </a:lnTo>
                  <a:lnTo>
                    <a:pt x="9123" y="9039"/>
                  </a:lnTo>
                  <a:lnTo>
                    <a:pt x="9112" y="9035"/>
                  </a:lnTo>
                  <a:lnTo>
                    <a:pt x="9101" y="9039"/>
                  </a:lnTo>
                  <a:lnTo>
                    <a:pt x="9099" y="9061"/>
                  </a:lnTo>
                  <a:lnTo>
                    <a:pt x="9095" y="9076"/>
                  </a:lnTo>
                  <a:lnTo>
                    <a:pt x="9095" y="9107"/>
                  </a:lnTo>
                  <a:lnTo>
                    <a:pt x="9100" y="9123"/>
                  </a:lnTo>
                  <a:lnTo>
                    <a:pt x="9113" y="9138"/>
                  </a:lnTo>
                  <a:lnTo>
                    <a:pt x="9138" y="9132"/>
                  </a:lnTo>
                  <a:lnTo>
                    <a:pt x="9157" y="9118"/>
                  </a:lnTo>
                  <a:lnTo>
                    <a:pt x="9163" y="9121"/>
                  </a:lnTo>
                  <a:lnTo>
                    <a:pt x="9150" y="9132"/>
                  </a:lnTo>
                  <a:lnTo>
                    <a:pt x="9102" y="9154"/>
                  </a:lnTo>
                  <a:lnTo>
                    <a:pt x="9097" y="9162"/>
                  </a:lnTo>
                  <a:lnTo>
                    <a:pt x="9097" y="9189"/>
                  </a:lnTo>
                  <a:lnTo>
                    <a:pt x="9106" y="9212"/>
                  </a:lnTo>
                  <a:lnTo>
                    <a:pt x="9120" y="9224"/>
                  </a:lnTo>
                  <a:lnTo>
                    <a:pt x="9138" y="9226"/>
                  </a:lnTo>
                  <a:lnTo>
                    <a:pt x="9149" y="9228"/>
                  </a:lnTo>
                  <a:lnTo>
                    <a:pt x="9151" y="9235"/>
                  </a:lnTo>
                  <a:lnTo>
                    <a:pt x="9127" y="9243"/>
                  </a:lnTo>
                  <a:lnTo>
                    <a:pt x="9113" y="9242"/>
                  </a:lnTo>
                  <a:lnTo>
                    <a:pt x="9101" y="9236"/>
                  </a:lnTo>
                  <a:lnTo>
                    <a:pt x="9093" y="9235"/>
                  </a:lnTo>
                  <a:lnTo>
                    <a:pt x="9088" y="9243"/>
                  </a:lnTo>
                  <a:lnTo>
                    <a:pt x="9092" y="9257"/>
                  </a:lnTo>
                  <a:lnTo>
                    <a:pt x="9086" y="9271"/>
                  </a:lnTo>
                  <a:lnTo>
                    <a:pt x="9076" y="9284"/>
                  </a:lnTo>
                  <a:lnTo>
                    <a:pt x="9070" y="9305"/>
                  </a:lnTo>
                  <a:lnTo>
                    <a:pt x="9069" y="9317"/>
                  </a:lnTo>
                  <a:lnTo>
                    <a:pt x="9072" y="9324"/>
                  </a:lnTo>
                  <a:lnTo>
                    <a:pt x="9077" y="9323"/>
                  </a:lnTo>
                  <a:lnTo>
                    <a:pt x="9085" y="9315"/>
                  </a:lnTo>
                  <a:lnTo>
                    <a:pt x="9088" y="9311"/>
                  </a:lnTo>
                  <a:lnTo>
                    <a:pt x="9101" y="9303"/>
                  </a:lnTo>
                  <a:lnTo>
                    <a:pt x="9120" y="9292"/>
                  </a:lnTo>
                  <a:lnTo>
                    <a:pt x="9129" y="9276"/>
                  </a:lnTo>
                  <a:lnTo>
                    <a:pt x="9149" y="9258"/>
                  </a:lnTo>
                  <a:lnTo>
                    <a:pt x="9161" y="9256"/>
                  </a:lnTo>
                  <a:lnTo>
                    <a:pt x="9171" y="9249"/>
                  </a:lnTo>
                  <a:lnTo>
                    <a:pt x="9178" y="9233"/>
                  </a:lnTo>
                  <a:lnTo>
                    <a:pt x="9187" y="9222"/>
                  </a:lnTo>
                  <a:lnTo>
                    <a:pt x="9204" y="9208"/>
                  </a:lnTo>
                  <a:lnTo>
                    <a:pt x="9212" y="9198"/>
                  </a:lnTo>
                  <a:lnTo>
                    <a:pt x="9237" y="9185"/>
                  </a:lnTo>
                  <a:lnTo>
                    <a:pt x="9292" y="9175"/>
                  </a:lnTo>
                  <a:lnTo>
                    <a:pt x="9314" y="9175"/>
                  </a:lnTo>
                  <a:lnTo>
                    <a:pt x="9308" y="9181"/>
                  </a:lnTo>
                  <a:lnTo>
                    <a:pt x="9289" y="9184"/>
                  </a:lnTo>
                  <a:lnTo>
                    <a:pt x="9280" y="9191"/>
                  </a:lnTo>
                  <a:lnTo>
                    <a:pt x="9272" y="9200"/>
                  </a:lnTo>
                  <a:lnTo>
                    <a:pt x="9250" y="9242"/>
                  </a:lnTo>
                  <a:cubicBezTo>
                    <a:pt x="9251" y="9238"/>
                    <a:pt x="9251" y="9234"/>
                    <a:pt x="9252" y="9230"/>
                  </a:cubicBezTo>
                  <a:lnTo>
                    <a:pt x="9261" y="9200"/>
                  </a:lnTo>
                  <a:lnTo>
                    <a:pt x="9256" y="9190"/>
                  </a:lnTo>
                  <a:lnTo>
                    <a:pt x="9235" y="9199"/>
                  </a:lnTo>
                  <a:lnTo>
                    <a:pt x="9207" y="9220"/>
                  </a:lnTo>
                  <a:lnTo>
                    <a:pt x="9201" y="9233"/>
                  </a:lnTo>
                  <a:lnTo>
                    <a:pt x="9201" y="9240"/>
                  </a:lnTo>
                  <a:lnTo>
                    <a:pt x="9195" y="9249"/>
                  </a:lnTo>
                  <a:lnTo>
                    <a:pt x="9185" y="9259"/>
                  </a:lnTo>
                  <a:lnTo>
                    <a:pt x="9156" y="9279"/>
                  </a:lnTo>
                  <a:lnTo>
                    <a:pt x="9148" y="9288"/>
                  </a:lnTo>
                  <a:lnTo>
                    <a:pt x="9151" y="9300"/>
                  </a:lnTo>
                  <a:lnTo>
                    <a:pt x="9158" y="9304"/>
                  </a:lnTo>
                  <a:lnTo>
                    <a:pt x="9175" y="9301"/>
                  </a:lnTo>
                  <a:cubicBezTo>
                    <a:pt x="9178" y="9302"/>
                    <a:pt x="9182" y="9302"/>
                    <a:pt x="9186" y="9303"/>
                  </a:cubicBezTo>
                  <a:lnTo>
                    <a:pt x="9204" y="9301"/>
                  </a:lnTo>
                  <a:lnTo>
                    <a:pt x="9204" y="9305"/>
                  </a:lnTo>
                  <a:lnTo>
                    <a:pt x="9176" y="9316"/>
                  </a:lnTo>
                  <a:lnTo>
                    <a:pt x="9160" y="9316"/>
                  </a:lnTo>
                  <a:lnTo>
                    <a:pt x="9147" y="9329"/>
                  </a:lnTo>
                  <a:lnTo>
                    <a:pt x="9126" y="9321"/>
                  </a:lnTo>
                  <a:lnTo>
                    <a:pt x="9120" y="9315"/>
                  </a:lnTo>
                  <a:cubicBezTo>
                    <a:pt x="9118" y="9314"/>
                    <a:pt x="9115" y="9314"/>
                    <a:pt x="9113" y="9314"/>
                  </a:cubicBezTo>
                  <a:lnTo>
                    <a:pt x="9103" y="9324"/>
                  </a:lnTo>
                  <a:lnTo>
                    <a:pt x="9092" y="9325"/>
                  </a:lnTo>
                  <a:lnTo>
                    <a:pt x="9082" y="9340"/>
                  </a:lnTo>
                  <a:lnTo>
                    <a:pt x="9072" y="9361"/>
                  </a:lnTo>
                  <a:lnTo>
                    <a:pt x="9058" y="9405"/>
                  </a:lnTo>
                  <a:lnTo>
                    <a:pt x="9061" y="9419"/>
                  </a:lnTo>
                  <a:lnTo>
                    <a:pt x="9084" y="9422"/>
                  </a:lnTo>
                  <a:lnTo>
                    <a:pt x="9098" y="9416"/>
                  </a:lnTo>
                  <a:lnTo>
                    <a:pt x="9111" y="9399"/>
                  </a:lnTo>
                  <a:lnTo>
                    <a:pt x="9124" y="9397"/>
                  </a:lnTo>
                  <a:lnTo>
                    <a:pt x="9131" y="9394"/>
                  </a:lnTo>
                  <a:lnTo>
                    <a:pt x="9147" y="9392"/>
                  </a:lnTo>
                  <a:lnTo>
                    <a:pt x="9169" y="9383"/>
                  </a:lnTo>
                  <a:lnTo>
                    <a:pt x="9188" y="9369"/>
                  </a:lnTo>
                  <a:lnTo>
                    <a:pt x="9204" y="9362"/>
                  </a:lnTo>
                  <a:lnTo>
                    <a:pt x="9219" y="9359"/>
                  </a:lnTo>
                  <a:lnTo>
                    <a:pt x="9220" y="9361"/>
                  </a:lnTo>
                  <a:lnTo>
                    <a:pt x="9206" y="9368"/>
                  </a:lnTo>
                  <a:lnTo>
                    <a:pt x="9192" y="9380"/>
                  </a:lnTo>
                  <a:lnTo>
                    <a:pt x="9172" y="9392"/>
                  </a:lnTo>
                  <a:lnTo>
                    <a:pt x="9158" y="9404"/>
                  </a:lnTo>
                  <a:lnTo>
                    <a:pt x="9155" y="9417"/>
                  </a:lnTo>
                  <a:lnTo>
                    <a:pt x="9157" y="9427"/>
                  </a:lnTo>
                  <a:lnTo>
                    <a:pt x="9153" y="9436"/>
                  </a:lnTo>
                  <a:lnTo>
                    <a:pt x="9145" y="9443"/>
                  </a:lnTo>
                  <a:cubicBezTo>
                    <a:pt x="9144" y="9446"/>
                    <a:pt x="9144" y="9448"/>
                    <a:pt x="9144" y="9451"/>
                  </a:cubicBezTo>
                  <a:lnTo>
                    <a:pt x="9158" y="9467"/>
                  </a:lnTo>
                  <a:lnTo>
                    <a:pt x="9166" y="9475"/>
                  </a:lnTo>
                  <a:lnTo>
                    <a:pt x="9194" y="9466"/>
                  </a:lnTo>
                  <a:lnTo>
                    <a:pt x="9199" y="9469"/>
                  </a:lnTo>
                  <a:lnTo>
                    <a:pt x="9179" y="9478"/>
                  </a:lnTo>
                  <a:lnTo>
                    <a:pt x="9169" y="9491"/>
                  </a:lnTo>
                  <a:lnTo>
                    <a:pt x="9164" y="9491"/>
                  </a:lnTo>
                  <a:lnTo>
                    <a:pt x="9137" y="9471"/>
                  </a:lnTo>
                  <a:lnTo>
                    <a:pt x="9110" y="9455"/>
                  </a:lnTo>
                  <a:lnTo>
                    <a:pt x="9101" y="9462"/>
                  </a:lnTo>
                  <a:lnTo>
                    <a:pt x="9093" y="9492"/>
                  </a:lnTo>
                  <a:lnTo>
                    <a:pt x="9090" y="9511"/>
                  </a:lnTo>
                  <a:lnTo>
                    <a:pt x="9095" y="9533"/>
                  </a:lnTo>
                  <a:lnTo>
                    <a:pt x="9107" y="9554"/>
                  </a:lnTo>
                  <a:lnTo>
                    <a:pt x="9137" y="9576"/>
                  </a:lnTo>
                  <a:lnTo>
                    <a:pt x="9145" y="9589"/>
                  </a:lnTo>
                  <a:lnTo>
                    <a:pt x="9183" y="9615"/>
                  </a:lnTo>
                  <a:lnTo>
                    <a:pt x="9195" y="9618"/>
                  </a:lnTo>
                  <a:lnTo>
                    <a:pt x="9210" y="9619"/>
                  </a:lnTo>
                  <a:lnTo>
                    <a:pt x="9216" y="9620"/>
                  </a:lnTo>
                  <a:lnTo>
                    <a:pt x="9217" y="9626"/>
                  </a:lnTo>
                  <a:lnTo>
                    <a:pt x="9219" y="9628"/>
                  </a:lnTo>
                  <a:lnTo>
                    <a:pt x="9207" y="9636"/>
                  </a:lnTo>
                  <a:lnTo>
                    <a:pt x="9199" y="9646"/>
                  </a:lnTo>
                  <a:lnTo>
                    <a:pt x="9203" y="9651"/>
                  </a:lnTo>
                  <a:lnTo>
                    <a:pt x="9220" y="9659"/>
                  </a:lnTo>
                  <a:lnTo>
                    <a:pt x="9224" y="9657"/>
                  </a:lnTo>
                  <a:lnTo>
                    <a:pt x="9226" y="9647"/>
                  </a:lnTo>
                  <a:lnTo>
                    <a:pt x="9230" y="9644"/>
                  </a:lnTo>
                  <a:lnTo>
                    <a:pt x="9240" y="9645"/>
                  </a:lnTo>
                  <a:lnTo>
                    <a:pt x="9244" y="9647"/>
                  </a:lnTo>
                  <a:lnTo>
                    <a:pt x="9241" y="9651"/>
                  </a:lnTo>
                  <a:lnTo>
                    <a:pt x="9240" y="9655"/>
                  </a:lnTo>
                  <a:lnTo>
                    <a:pt x="9241" y="9661"/>
                  </a:lnTo>
                  <a:lnTo>
                    <a:pt x="9252" y="9671"/>
                  </a:lnTo>
                  <a:lnTo>
                    <a:pt x="9276" y="9670"/>
                  </a:lnTo>
                  <a:lnTo>
                    <a:pt x="9308" y="9679"/>
                  </a:lnTo>
                  <a:lnTo>
                    <a:pt x="9360" y="9672"/>
                  </a:lnTo>
                  <a:lnTo>
                    <a:pt x="9382" y="9661"/>
                  </a:lnTo>
                  <a:cubicBezTo>
                    <a:pt x="9387" y="9662"/>
                    <a:pt x="9392" y="9662"/>
                    <a:pt x="9397" y="9663"/>
                  </a:cubicBezTo>
                  <a:lnTo>
                    <a:pt x="9417" y="9649"/>
                  </a:lnTo>
                  <a:lnTo>
                    <a:pt x="9444" y="9637"/>
                  </a:lnTo>
                  <a:lnTo>
                    <a:pt x="9499" y="9588"/>
                  </a:lnTo>
                  <a:lnTo>
                    <a:pt x="9531" y="9570"/>
                  </a:lnTo>
                  <a:lnTo>
                    <a:pt x="9534" y="9563"/>
                  </a:lnTo>
                  <a:lnTo>
                    <a:pt x="9540" y="9558"/>
                  </a:lnTo>
                  <a:lnTo>
                    <a:pt x="9550" y="9557"/>
                  </a:lnTo>
                  <a:lnTo>
                    <a:pt x="9560" y="9546"/>
                  </a:lnTo>
                  <a:lnTo>
                    <a:pt x="9551" y="9535"/>
                  </a:lnTo>
                  <a:lnTo>
                    <a:pt x="9581" y="9523"/>
                  </a:lnTo>
                  <a:lnTo>
                    <a:pt x="9589" y="9521"/>
                  </a:lnTo>
                  <a:lnTo>
                    <a:pt x="9594" y="9516"/>
                  </a:lnTo>
                  <a:lnTo>
                    <a:pt x="9600" y="9508"/>
                  </a:lnTo>
                  <a:lnTo>
                    <a:pt x="9593" y="9496"/>
                  </a:lnTo>
                  <a:lnTo>
                    <a:pt x="9585" y="9487"/>
                  </a:lnTo>
                  <a:lnTo>
                    <a:pt x="9594" y="9486"/>
                  </a:lnTo>
                  <a:lnTo>
                    <a:pt x="9612" y="9506"/>
                  </a:lnTo>
                  <a:lnTo>
                    <a:pt x="9617" y="9521"/>
                  </a:lnTo>
                  <a:lnTo>
                    <a:pt x="9631" y="9520"/>
                  </a:lnTo>
                  <a:lnTo>
                    <a:pt x="9646" y="9508"/>
                  </a:lnTo>
                  <a:lnTo>
                    <a:pt x="9658" y="9513"/>
                  </a:lnTo>
                  <a:lnTo>
                    <a:pt x="9662" y="9508"/>
                  </a:lnTo>
                  <a:lnTo>
                    <a:pt x="9666" y="9503"/>
                  </a:lnTo>
                  <a:lnTo>
                    <a:pt x="9693" y="9461"/>
                  </a:lnTo>
                  <a:lnTo>
                    <a:pt x="9697" y="9443"/>
                  </a:lnTo>
                  <a:lnTo>
                    <a:pt x="9697" y="9428"/>
                  </a:lnTo>
                  <a:lnTo>
                    <a:pt x="9693" y="9426"/>
                  </a:lnTo>
                  <a:lnTo>
                    <a:pt x="9693" y="9414"/>
                  </a:lnTo>
                  <a:lnTo>
                    <a:pt x="9705" y="9410"/>
                  </a:lnTo>
                  <a:lnTo>
                    <a:pt x="9714" y="9401"/>
                  </a:lnTo>
                  <a:lnTo>
                    <a:pt x="9711" y="9379"/>
                  </a:lnTo>
                  <a:lnTo>
                    <a:pt x="9720" y="9365"/>
                  </a:lnTo>
                  <a:lnTo>
                    <a:pt x="9720" y="9383"/>
                  </a:lnTo>
                  <a:lnTo>
                    <a:pt x="9722" y="9398"/>
                  </a:lnTo>
                  <a:lnTo>
                    <a:pt x="9719" y="9433"/>
                  </a:lnTo>
                  <a:lnTo>
                    <a:pt x="9720" y="9441"/>
                  </a:lnTo>
                  <a:lnTo>
                    <a:pt x="9730" y="9461"/>
                  </a:lnTo>
                  <a:lnTo>
                    <a:pt x="9739" y="9484"/>
                  </a:lnTo>
                  <a:lnTo>
                    <a:pt x="9752" y="9488"/>
                  </a:lnTo>
                  <a:lnTo>
                    <a:pt x="9759" y="9489"/>
                  </a:lnTo>
                  <a:lnTo>
                    <a:pt x="9769" y="9494"/>
                  </a:lnTo>
                  <a:lnTo>
                    <a:pt x="9774" y="9494"/>
                  </a:lnTo>
                  <a:lnTo>
                    <a:pt x="9802" y="9504"/>
                  </a:lnTo>
                  <a:lnTo>
                    <a:pt x="9804" y="9512"/>
                  </a:lnTo>
                  <a:cubicBezTo>
                    <a:pt x="9803" y="9514"/>
                    <a:pt x="9804" y="9516"/>
                    <a:pt x="9804" y="9518"/>
                  </a:cubicBezTo>
                  <a:lnTo>
                    <a:pt x="9793" y="9506"/>
                  </a:lnTo>
                  <a:lnTo>
                    <a:pt x="9781" y="9508"/>
                  </a:lnTo>
                  <a:lnTo>
                    <a:pt x="9777" y="9515"/>
                  </a:lnTo>
                  <a:lnTo>
                    <a:pt x="9774" y="9525"/>
                  </a:lnTo>
                  <a:lnTo>
                    <a:pt x="9776" y="9538"/>
                  </a:lnTo>
                  <a:lnTo>
                    <a:pt x="9779" y="9550"/>
                  </a:lnTo>
                  <a:lnTo>
                    <a:pt x="9779" y="9587"/>
                  </a:lnTo>
                  <a:lnTo>
                    <a:pt x="9782" y="9628"/>
                  </a:lnTo>
                  <a:lnTo>
                    <a:pt x="9779" y="9638"/>
                  </a:lnTo>
                  <a:lnTo>
                    <a:pt x="9777" y="9649"/>
                  </a:lnTo>
                  <a:lnTo>
                    <a:pt x="9788" y="9648"/>
                  </a:lnTo>
                  <a:lnTo>
                    <a:pt x="9799" y="9657"/>
                  </a:lnTo>
                  <a:lnTo>
                    <a:pt x="9798" y="9700"/>
                  </a:lnTo>
                  <a:lnTo>
                    <a:pt x="9809" y="9725"/>
                  </a:lnTo>
                  <a:lnTo>
                    <a:pt x="9828" y="9731"/>
                  </a:lnTo>
                  <a:lnTo>
                    <a:pt x="9829" y="9772"/>
                  </a:lnTo>
                  <a:lnTo>
                    <a:pt x="9829" y="9781"/>
                  </a:lnTo>
                  <a:lnTo>
                    <a:pt x="9846" y="9790"/>
                  </a:lnTo>
                  <a:lnTo>
                    <a:pt x="9846" y="9803"/>
                  </a:lnTo>
                  <a:lnTo>
                    <a:pt x="9849" y="9821"/>
                  </a:lnTo>
                  <a:lnTo>
                    <a:pt x="9854" y="9840"/>
                  </a:lnTo>
                  <a:lnTo>
                    <a:pt x="9865" y="9837"/>
                  </a:lnTo>
                  <a:lnTo>
                    <a:pt x="9875" y="9880"/>
                  </a:lnTo>
                  <a:lnTo>
                    <a:pt x="9905" y="9944"/>
                  </a:lnTo>
                  <a:lnTo>
                    <a:pt x="9924" y="9961"/>
                  </a:lnTo>
                  <a:lnTo>
                    <a:pt x="9940" y="9993"/>
                  </a:lnTo>
                  <a:lnTo>
                    <a:pt x="9949" y="9996"/>
                  </a:lnTo>
                  <a:lnTo>
                    <a:pt x="9961" y="10003"/>
                  </a:lnTo>
                  <a:lnTo>
                    <a:pt x="9964" y="10023"/>
                  </a:lnTo>
                  <a:lnTo>
                    <a:pt x="9956" y="10035"/>
                  </a:lnTo>
                  <a:lnTo>
                    <a:pt x="9945" y="10033"/>
                  </a:lnTo>
                  <a:lnTo>
                    <a:pt x="9930" y="10036"/>
                  </a:lnTo>
                  <a:lnTo>
                    <a:pt x="9934" y="10047"/>
                  </a:lnTo>
                  <a:lnTo>
                    <a:pt x="9940" y="10054"/>
                  </a:lnTo>
                  <a:lnTo>
                    <a:pt x="9947" y="10071"/>
                  </a:lnTo>
                  <a:lnTo>
                    <a:pt x="9941" y="10075"/>
                  </a:lnTo>
                  <a:lnTo>
                    <a:pt x="9934" y="10076"/>
                  </a:lnTo>
                  <a:lnTo>
                    <a:pt x="9910" y="10064"/>
                  </a:lnTo>
                  <a:lnTo>
                    <a:pt x="9905" y="10064"/>
                  </a:lnTo>
                  <a:lnTo>
                    <a:pt x="9911" y="10073"/>
                  </a:lnTo>
                  <a:lnTo>
                    <a:pt x="9919" y="10094"/>
                  </a:lnTo>
                  <a:lnTo>
                    <a:pt x="9948" y="10145"/>
                  </a:lnTo>
                  <a:lnTo>
                    <a:pt x="9961" y="10160"/>
                  </a:lnTo>
                  <a:lnTo>
                    <a:pt x="9965" y="10171"/>
                  </a:lnTo>
                  <a:lnTo>
                    <a:pt x="9965" y="10182"/>
                  </a:lnTo>
                  <a:lnTo>
                    <a:pt x="9961" y="10197"/>
                  </a:lnTo>
                  <a:lnTo>
                    <a:pt x="9958" y="10212"/>
                  </a:lnTo>
                  <a:cubicBezTo>
                    <a:pt x="9958" y="10215"/>
                    <a:pt x="9958" y="10219"/>
                    <a:pt x="9958" y="10222"/>
                  </a:cubicBezTo>
                  <a:lnTo>
                    <a:pt x="9950" y="10235"/>
                  </a:lnTo>
                  <a:lnTo>
                    <a:pt x="10006" y="10250"/>
                  </a:lnTo>
                  <a:lnTo>
                    <a:pt x="10069" y="10237"/>
                  </a:lnTo>
                  <a:lnTo>
                    <a:pt x="10104" y="10244"/>
                  </a:lnTo>
                  <a:lnTo>
                    <a:pt x="10116" y="10243"/>
                  </a:lnTo>
                  <a:lnTo>
                    <a:pt x="10138" y="10219"/>
                  </a:lnTo>
                  <a:lnTo>
                    <a:pt x="10130" y="10198"/>
                  </a:lnTo>
                  <a:lnTo>
                    <a:pt x="10122" y="10180"/>
                  </a:lnTo>
                  <a:lnTo>
                    <a:pt x="10124" y="10160"/>
                  </a:lnTo>
                  <a:lnTo>
                    <a:pt x="10130" y="10150"/>
                  </a:lnTo>
                  <a:lnTo>
                    <a:pt x="10148" y="10132"/>
                  </a:lnTo>
                  <a:lnTo>
                    <a:pt x="10158" y="10126"/>
                  </a:lnTo>
                  <a:lnTo>
                    <a:pt x="10169" y="10120"/>
                  </a:lnTo>
                  <a:lnTo>
                    <a:pt x="10181" y="10125"/>
                  </a:lnTo>
                  <a:lnTo>
                    <a:pt x="10193" y="10123"/>
                  </a:lnTo>
                  <a:lnTo>
                    <a:pt x="10189" y="10103"/>
                  </a:lnTo>
                  <a:lnTo>
                    <a:pt x="10198" y="10098"/>
                  </a:lnTo>
                  <a:lnTo>
                    <a:pt x="10232" y="10096"/>
                  </a:lnTo>
                  <a:lnTo>
                    <a:pt x="10266" y="10101"/>
                  </a:lnTo>
                  <a:lnTo>
                    <a:pt x="10290" y="10095"/>
                  </a:lnTo>
                  <a:lnTo>
                    <a:pt x="10305" y="10095"/>
                  </a:lnTo>
                  <a:lnTo>
                    <a:pt x="10317" y="10099"/>
                  </a:lnTo>
                  <a:lnTo>
                    <a:pt x="10330" y="10106"/>
                  </a:lnTo>
                  <a:lnTo>
                    <a:pt x="10342" y="10098"/>
                  </a:lnTo>
                  <a:lnTo>
                    <a:pt x="10351" y="10088"/>
                  </a:lnTo>
                  <a:lnTo>
                    <a:pt x="10371" y="10033"/>
                  </a:lnTo>
                  <a:lnTo>
                    <a:pt x="10380" y="10017"/>
                  </a:lnTo>
                  <a:lnTo>
                    <a:pt x="10396" y="9993"/>
                  </a:lnTo>
                  <a:lnTo>
                    <a:pt x="10404" y="9974"/>
                  </a:lnTo>
                  <a:lnTo>
                    <a:pt x="10410" y="9951"/>
                  </a:lnTo>
                  <a:lnTo>
                    <a:pt x="10419" y="9923"/>
                  </a:lnTo>
                  <a:lnTo>
                    <a:pt x="10416" y="9909"/>
                  </a:lnTo>
                  <a:lnTo>
                    <a:pt x="10413" y="9900"/>
                  </a:lnTo>
                  <a:lnTo>
                    <a:pt x="10412" y="9885"/>
                  </a:lnTo>
                  <a:lnTo>
                    <a:pt x="10431" y="9852"/>
                  </a:lnTo>
                  <a:lnTo>
                    <a:pt x="10434" y="9839"/>
                  </a:lnTo>
                  <a:lnTo>
                    <a:pt x="10428" y="9825"/>
                  </a:lnTo>
                  <a:lnTo>
                    <a:pt x="10426" y="9811"/>
                  </a:lnTo>
                  <a:lnTo>
                    <a:pt x="10427" y="9787"/>
                  </a:lnTo>
                  <a:lnTo>
                    <a:pt x="10422" y="9778"/>
                  </a:lnTo>
                  <a:lnTo>
                    <a:pt x="10427" y="9757"/>
                  </a:lnTo>
                  <a:lnTo>
                    <a:pt x="10439" y="9756"/>
                  </a:lnTo>
                  <a:lnTo>
                    <a:pt x="10440" y="9708"/>
                  </a:lnTo>
                  <a:lnTo>
                    <a:pt x="10448" y="9698"/>
                  </a:lnTo>
                  <a:lnTo>
                    <a:pt x="10441" y="9680"/>
                  </a:lnTo>
                  <a:lnTo>
                    <a:pt x="10434" y="9654"/>
                  </a:lnTo>
                  <a:lnTo>
                    <a:pt x="10455" y="9649"/>
                  </a:lnTo>
                  <a:lnTo>
                    <a:pt x="10467" y="9642"/>
                  </a:lnTo>
                  <a:lnTo>
                    <a:pt x="10450" y="9624"/>
                  </a:lnTo>
                  <a:lnTo>
                    <a:pt x="10437" y="9622"/>
                  </a:lnTo>
                  <a:lnTo>
                    <a:pt x="10413" y="9618"/>
                  </a:lnTo>
                  <a:lnTo>
                    <a:pt x="10402" y="9621"/>
                  </a:lnTo>
                  <a:lnTo>
                    <a:pt x="10394" y="9615"/>
                  </a:lnTo>
                  <a:lnTo>
                    <a:pt x="10381" y="9614"/>
                  </a:lnTo>
                  <a:lnTo>
                    <a:pt x="10394" y="9609"/>
                  </a:lnTo>
                  <a:lnTo>
                    <a:pt x="10432" y="9611"/>
                  </a:lnTo>
                  <a:lnTo>
                    <a:pt x="10473" y="9610"/>
                  </a:lnTo>
                  <a:lnTo>
                    <a:pt x="10488" y="9599"/>
                  </a:lnTo>
                  <a:lnTo>
                    <a:pt x="10518" y="9584"/>
                  </a:lnTo>
                  <a:lnTo>
                    <a:pt x="10530" y="9568"/>
                  </a:lnTo>
                  <a:lnTo>
                    <a:pt x="10555" y="9557"/>
                  </a:lnTo>
                  <a:lnTo>
                    <a:pt x="10566" y="9547"/>
                  </a:lnTo>
                  <a:lnTo>
                    <a:pt x="10575" y="9548"/>
                  </a:lnTo>
                  <a:lnTo>
                    <a:pt x="10591" y="9538"/>
                  </a:lnTo>
                  <a:lnTo>
                    <a:pt x="10606" y="9526"/>
                  </a:lnTo>
                  <a:lnTo>
                    <a:pt x="10628" y="9516"/>
                  </a:lnTo>
                  <a:lnTo>
                    <a:pt x="10632" y="9512"/>
                  </a:lnTo>
                  <a:lnTo>
                    <a:pt x="10638" y="9502"/>
                  </a:lnTo>
                  <a:lnTo>
                    <a:pt x="10643" y="9480"/>
                  </a:lnTo>
                  <a:cubicBezTo>
                    <a:pt x="10646" y="9479"/>
                    <a:pt x="10649" y="9479"/>
                    <a:pt x="10652" y="9479"/>
                  </a:cubicBezTo>
                  <a:lnTo>
                    <a:pt x="10666" y="9471"/>
                  </a:lnTo>
                  <a:lnTo>
                    <a:pt x="10659" y="9458"/>
                  </a:lnTo>
                  <a:lnTo>
                    <a:pt x="10654" y="9455"/>
                  </a:lnTo>
                  <a:lnTo>
                    <a:pt x="10648" y="9458"/>
                  </a:lnTo>
                  <a:lnTo>
                    <a:pt x="10640" y="9464"/>
                  </a:lnTo>
                  <a:lnTo>
                    <a:pt x="10633" y="9463"/>
                  </a:lnTo>
                  <a:lnTo>
                    <a:pt x="10625" y="9465"/>
                  </a:lnTo>
                  <a:lnTo>
                    <a:pt x="10618" y="9472"/>
                  </a:lnTo>
                  <a:lnTo>
                    <a:pt x="10609" y="9475"/>
                  </a:lnTo>
                  <a:lnTo>
                    <a:pt x="10591" y="9473"/>
                  </a:lnTo>
                  <a:lnTo>
                    <a:pt x="10589" y="9467"/>
                  </a:lnTo>
                  <a:lnTo>
                    <a:pt x="10613" y="9453"/>
                  </a:lnTo>
                  <a:lnTo>
                    <a:pt x="10619" y="9454"/>
                  </a:lnTo>
                  <a:lnTo>
                    <a:pt x="10625" y="9450"/>
                  </a:lnTo>
                  <a:lnTo>
                    <a:pt x="10633" y="9442"/>
                  </a:lnTo>
                  <a:lnTo>
                    <a:pt x="10640" y="9439"/>
                  </a:lnTo>
                  <a:lnTo>
                    <a:pt x="10661" y="9423"/>
                  </a:lnTo>
                  <a:lnTo>
                    <a:pt x="10668" y="9416"/>
                  </a:lnTo>
                  <a:lnTo>
                    <a:pt x="10676" y="9404"/>
                  </a:lnTo>
                  <a:lnTo>
                    <a:pt x="10697" y="9389"/>
                  </a:lnTo>
                  <a:lnTo>
                    <a:pt x="10706" y="9383"/>
                  </a:lnTo>
                  <a:lnTo>
                    <a:pt x="10708" y="9369"/>
                  </a:lnTo>
                  <a:lnTo>
                    <a:pt x="10700" y="9346"/>
                  </a:lnTo>
                  <a:lnTo>
                    <a:pt x="10694" y="9339"/>
                  </a:lnTo>
                  <a:lnTo>
                    <a:pt x="10690" y="9330"/>
                  </a:lnTo>
                  <a:lnTo>
                    <a:pt x="10682" y="9319"/>
                  </a:lnTo>
                  <a:lnTo>
                    <a:pt x="10660" y="9312"/>
                  </a:lnTo>
                  <a:lnTo>
                    <a:pt x="10653" y="9305"/>
                  </a:lnTo>
                  <a:lnTo>
                    <a:pt x="10655" y="9285"/>
                  </a:lnTo>
                  <a:lnTo>
                    <a:pt x="10636" y="9268"/>
                  </a:lnTo>
                  <a:lnTo>
                    <a:pt x="10618" y="9263"/>
                  </a:lnTo>
                  <a:lnTo>
                    <a:pt x="10608" y="9254"/>
                  </a:lnTo>
                  <a:lnTo>
                    <a:pt x="10590" y="9233"/>
                  </a:lnTo>
                  <a:lnTo>
                    <a:pt x="10584" y="9218"/>
                  </a:lnTo>
                  <a:lnTo>
                    <a:pt x="10574" y="9220"/>
                  </a:lnTo>
                  <a:lnTo>
                    <a:pt x="10559" y="9228"/>
                  </a:lnTo>
                  <a:lnTo>
                    <a:pt x="10550" y="9229"/>
                  </a:lnTo>
                  <a:lnTo>
                    <a:pt x="10546" y="9220"/>
                  </a:lnTo>
                  <a:lnTo>
                    <a:pt x="10542" y="9211"/>
                  </a:lnTo>
                  <a:lnTo>
                    <a:pt x="10538" y="9208"/>
                  </a:lnTo>
                  <a:cubicBezTo>
                    <a:pt x="10534" y="9208"/>
                    <a:pt x="10530" y="9208"/>
                    <a:pt x="10527" y="9208"/>
                  </a:cubicBezTo>
                  <a:cubicBezTo>
                    <a:pt x="10523" y="9208"/>
                    <a:pt x="10519" y="9208"/>
                    <a:pt x="10515" y="9208"/>
                  </a:cubicBezTo>
                  <a:lnTo>
                    <a:pt x="10502" y="9196"/>
                  </a:lnTo>
                  <a:lnTo>
                    <a:pt x="10504" y="9184"/>
                  </a:lnTo>
                  <a:lnTo>
                    <a:pt x="10505" y="9173"/>
                  </a:lnTo>
                  <a:lnTo>
                    <a:pt x="10497" y="9146"/>
                  </a:lnTo>
                  <a:lnTo>
                    <a:pt x="10498" y="9138"/>
                  </a:lnTo>
                  <a:lnTo>
                    <a:pt x="10495" y="9105"/>
                  </a:lnTo>
                  <a:lnTo>
                    <a:pt x="10494" y="9084"/>
                  </a:lnTo>
                  <a:lnTo>
                    <a:pt x="10492" y="9078"/>
                  </a:lnTo>
                  <a:lnTo>
                    <a:pt x="10496" y="9071"/>
                  </a:lnTo>
                  <a:lnTo>
                    <a:pt x="10493" y="9062"/>
                  </a:lnTo>
                  <a:lnTo>
                    <a:pt x="10489" y="9057"/>
                  </a:lnTo>
                  <a:lnTo>
                    <a:pt x="10492" y="9041"/>
                  </a:lnTo>
                  <a:lnTo>
                    <a:pt x="10489" y="9031"/>
                  </a:lnTo>
                  <a:lnTo>
                    <a:pt x="10488" y="9016"/>
                  </a:lnTo>
                  <a:lnTo>
                    <a:pt x="10497" y="9000"/>
                  </a:lnTo>
                  <a:lnTo>
                    <a:pt x="10495" y="8986"/>
                  </a:lnTo>
                  <a:lnTo>
                    <a:pt x="10511" y="8992"/>
                  </a:lnTo>
                  <a:lnTo>
                    <a:pt x="10525" y="8994"/>
                  </a:lnTo>
                  <a:lnTo>
                    <a:pt x="10520" y="8983"/>
                  </a:lnTo>
                  <a:lnTo>
                    <a:pt x="10518" y="8974"/>
                  </a:lnTo>
                  <a:lnTo>
                    <a:pt x="10515" y="8957"/>
                  </a:lnTo>
                  <a:lnTo>
                    <a:pt x="10519" y="8936"/>
                  </a:lnTo>
                  <a:lnTo>
                    <a:pt x="10523" y="8924"/>
                  </a:lnTo>
                  <a:lnTo>
                    <a:pt x="10529" y="8893"/>
                  </a:lnTo>
                  <a:lnTo>
                    <a:pt x="10535" y="8885"/>
                  </a:lnTo>
                  <a:lnTo>
                    <a:pt x="10543" y="8880"/>
                  </a:lnTo>
                  <a:lnTo>
                    <a:pt x="10532" y="8873"/>
                  </a:lnTo>
                  <a:lnTo>
                    <a:pt x="10520" y="8859"/>
                  </a:lnTo>
                  <a:lnTo>
                    <a:pt x="10513" y="8840"/>
                  </a:lnTo>
                  <a:lnTo>
                    <a:pt x="10514" y="8832"/>
                  </a:lnTo>
                  <a:lnTo>
                    <a:pt x="10517" y="8822"/>
                  </a:lnTo>
                  <a:lnTo>
                    <a:pt x="10528" y="8827"/>
                  </a:lnTo>
                  <a:lnTo>
                    <a:pt x="10535" y="8834"/>
                  </a:lnTo>
                  <a:cubicBezTo>
                    <a:pt x="10538" y="8834"/>
                    <a:pt x="10540" y="8834"/>
                    <a:pt x="10543" y="8834"/>
                  </a:cubicBezTo>
                  <a:lnTo>
                    <a:pt x="10551" y="8823"/>
                  </a:lnTo>
                  <a:lnTo>
                    <a:pt x="10564" y="8823"/>
                  </a:lnTo>
                  <a:lnTo>
                    <a:pt x="10576" y="8807"/>
                  </a:lnTo>
                  <a:lnTo>
                    <a:pt x="10586" y="8802"/>
                  </a:lnTo>
                  <a:lnTo>
                    <a:pt x="10582" y="8796"/>
                  </a:lnTo>
                  <a:lnTo>
                    <a:pt x="10574" y="8794"/>
                  </a:lnTo>
                  <a:lnTo>
                    <a:pt x="10571" y="8790"/>
                  </a:lnTo>
                  <a:lnTo>
                    <a:pt x="10575" y="8786"/>
                  </a:lnTo>
                  <a:lnTo>
                    <a:pt x="10579" y="8777"/>
                  </a:lnTo>
                  <a:lnTo>
                    <a:pt x="10574" y="8763"/>
                  </a:lnTo>
                  <a:lnTo>
                    <a:pt x="10570" y="8754"/>
                  </a:lnTo>
                  <a:lnTo>
                    <a:pt x="10568" y="8745"/>
                  </a:lnTo>
                  <a:lnTo>
                    <a:pt x="10571" y="8743"/>
                  </a:lnTo>
                  <a:lnTo>
                    <a:pt x="10576" y="8753"/>
                  </a:lnTo>
                  <a:lnTo>
                    <a:pt x="10591" y="8753"/>
                  </a:lnTo>
                  <a:lnTo>
                    <a:pt x="10589" y="8757"/>
                  </a:lnTo>
                  <a:lnTo>
                    <a:pt x="10589" y="8762"/>
                  </a:lnTo>
                  <a:cubicBezTo>
                    <a:pt x="10592" y="8762"/>
                    <a:pt x="10596" y="8762"/>
                    <a:pt x="10599" y="8762"/>
                  </a:cubicBezTo>
                  <a:lnTo>
                    <a:pt x="10604" y="8757"/>
                  </a:lnTo>
                  <a:lnTo>
                    <a:pt x="10608" y="8750"/>
                  </a:lnTo>
                  <a:lnTo>
                    <a:pt x="10631" y="8739"/>
                  </a:lnTo>
                  <a:lnTo>
                    <a:pt x="10633" y="8732"/>
                  </a:lnTo>
                  <a:lnTo>
                    <a:pt x="10633" y="8726"/>
                  </a:lnTo>
                  <a:lnTo>
                    <a:pt x="10634" y="8719"/>
                  </a:lnTo>
                  <a:lnTo>
                    <a:pt x="10614" y="8718"/>
                  </a:lnTo>
                  <a:lnTo>
                    <a:pt x="10617" y="8710"/>
                  </a:lnTo>
                  <a:lnTo>
                    <a:pt x="10624" y="8710"/>
                  </a:lnTo>
                  <a:lnTo>
                    <a:pt x="10638" y="8704"/>
                  </a:lnTo>
                  <a:lnTo>
                    <a:pt x="10642" y="8690"/>
                  </a:lnTo>
                  <a:lnTo>
                    <a:pt x="10645" y="8679"/>
                  </a:lnTo>
                  <a:cubicBezTo>
                    <a:pt x="10647" y="8679"/>
                    <a:pt x="10649" y="8679"/>
                    <a:pt x="10652" y="8679"/>
                  </a:cubicBezTo>
                  <a:lnTo>
                    <a:pt x="10661" y="8674"/>
                  </a:lnTo>
                  <a:cubicBezTo>
                    <a:pt x="10663" y="8674"/>
                    <a:pt x="10666" y="8674"/>
                    <a:pt x="10668" y="8674"/>
                  </a:cubicBezTo>
                  <a:lnTo>
                    <a:pt x="10672" y="8672"/>
                  </a:lnTo>
                  <a:lnTo>
                    <a:pt x="10671" y="8669"/>
                  </a:lnTo>
                  <a:lnTo>
                    <a:pt x="10665" y="8665"/>
                  </a:lnTo>
                  <a:lnTo>
                    <a:pt x="10667" y="8661"/>
                  </a:lnTo>
                  <a:lnTo>
                    <a:pt x="10691" y="8664"/>
                  </a:lnTo>
                  <a:lnTo>
                    <a:pt x="10711" y="8641"/>
                  </a:lnTo>
                  <a:lnTo>
                    <a:pt x="10716" y="8623"/>
                  </a:lnTo>
                  <a:lnTo>
                    <a:pt x="10723" y="8613"/>
                  </a:lnTo>
                  <a:lnTo>
                    <a:pt x="10738" y="8624"/>
                  </a:lnTo>
                  <a:lnTo>
                    <a:pt x="10738" y="8616"/>
                  </a:lnTo>
                  <a:lnTo>
                    <a:pt x="10738" y="8605"/>
                  </a:lnTo>
                  <a:lnTo>
                    <a:pt x="10748" y="8610"/>
                  </a:lnTo>
                  <a:lnTo>
                    <a:pt x="10755" y="8616"/>
                  </a:lnTo>
                  <a:lnTo>
                    <a:pt x="10762" y="8614"/>
                  </a:lnTo>
                  <a:lnTo>
                    <a:pt x="10768" y="8598"/>
                  </a:lnTo>
                  <a:lnTo>
                    <a:pt x="10781" y="8582"/>
                  </a:lnTo>
                  <a:lnTo>
                    <a:pt x="10811" y="8569"/>
                  </a:lnTo>
                  <a:lnTo>
                    <a:pt x="10829" y="8555"/>
                  </a:lnTo>
                  <a:lnTo>
                    <a:pt x="10836" y="8545"/>
                  </a:lnTo>
                  <a:lnTo>
                    <a:pt x="10860" y="8532"/>
                  </a:lnTo>
                  <a:lnTo>
                    <a:pt x="10868" y="8523"/>
                  </a:lnTo>
                  <a:lnTo>
                    <a:pt x="10890" y="8455"/>
                  </a:lnTo>
                  <a:lnTo>
                    <a:pt x="10913" y="8428"/>
                  </a:lnTo>
                  <a:lnTo>
                    <a:pt x="10935" y="8409"/>
                  </a:lnTo>
                  <a:lnTo>
                    <a:pt x="10937" y="8401"/>
                  </a:lnTo>
                  <a:lnTo>
                    <a:pt x="10938" y="8391"/>
                  </a:lnTo>
                  <a:lnTo>
                    <a:pt x="10925" y="8374"/>
                  </a:lnTo>
                  <a:lnTo>
                    <a:pt x="10917" y="8357"/>
                  </a:lnTo>
                  <a:lnTo>
                    <a:pt x="10910" y="8337"/>
                  </a:lnTo>
                  <a:lnTo>
                    <a:pt x="10902" y="8326"/>
                  </a:lnTo>
                  <a:lnTo>
                    <a:pt x="10895" y="8319"/>
                  </a:lnTo>
                  <a:lnTo>
                    <a:pt x="10900" y="8304"/>
                  </a:lnTo>
                  <a:lnTo>
                    <a:pt x="10909" y="8290"/>
                  </a:lnTo>
                  <a:lnTo>
                    <a:pt x="10921" y="8273"/>
                  </a:lnTo>
                  <a:lnTo>
                    <a:pt x="10935" y="8249"/>
                  </a:lnTo>
                  <a:lnTo>
                    <a:pt x="10935" y="8240"/>
                  </a:lnTo>
                  <a:lnTo>
                    <a:pt x="10931" y="8231"/>
                  </a:lnTo>
                  <a:lnTo>
                    <a:pt x="10926" y="8223"/>
                  </a:lnTo>
                  <a:lnTo>
                    <a:pt x="10919" y="8216"/>
                  </a:lnTo>
                  <a:lnTo>
                    <a:pt x="10915" y="8208"/>
                  </a:lnTo>
                  <a:lnTo>
                    <a:pt x="10919" y="8207"/>
                  </a:lnTo>
                  <a:lnTo>
                    <a:pt x="10932" y="8220"/>
                  </a:lnTo>
                  <a:lnTo>
                    <a:pt x="10936" y="8218"/>
                  </a:lnTo>
                  <a:cubicBezTo>
                    <a:pt x="10936" y="8216"/>
                    <a:pt x="10936" y="8214"/>
                    <a:pt x="10936" y="8211"/>
                  </a:cubicBezTo>
                  <a:lnTo>
                    <a:pt x="10934" y="8207"/>
                  </a:lnTo>
                  <a:lnTo>
                    <a:pt x="10928" y="8204"/>
                  </a:lnTo>
                  <a:lnTo>
                    <a:pt x="10926" y="8198"/>
                  </a:lnTo>
                  <a:lnTo>
                    <a:pt x="10927" y="8192"/>
                  </a:lnTo>
                  <a:lnTo>
                    <a:pt x="10929" y="8187"/>
                  </a:lnTo>
                  <a:lnTo>
                    <a:pt x="10941" y="8187"/>
                  </a:lnTo>
                  <a:lnTo>
                    <a:pt x="10961" y="8182"/>
                  </a:lnTo>
                  <a:lnTo>
                    <a:pt x="10963" y="8179"/>
                  </a:lnTo>
                  <a:lnTo>
                    <a:pt x="10967" y="8171"/>
                  </a:lnTo>
                  <a:lnTo>
                    <a:pt x="10962" y="8163"/>
                  </a:lnTo>
                  <a:lnTo>
                    <a:pt x="10963" y="8158"/>
                  </a:lnTo>
                  <a:lnTo>
                    <a:pt x="10979" y="8157"/>
                  </a:lnTo>
                  <a:lnTo>
                    <a:pt x="10985" y="8152"/>
                  </a:lnTo>
                  <a:lnTo>
                    <a:pt x="10983" y="8148"/>
                  </a:lnTo>
                  <a:lnTo>
                    <a:pt x="10979" y="8145"/>
                  </a:lnTo>
                  <a:lnTo>
                    <a:pt x="10978" y="8140"/>
                  </a:lnTo>
                  <a:lnTo>
                    <a:pt x="10995" y="8141"/>
                  </a:lnTo>
                  <a:lnTo>
                    <a:pt x="10996" y="8136"/>
                  </a:lnTo>
                  <a:lnTo>
                    <a:pt x="10995" y="8113"/>
                  </a:lnTo>
                  <a:lnTo>
                    <a:pt x="10996" y="8108"/>
                  </a:lnTo>
                  <a:lnTo>
                    <a:pt x="10999" y="8098"/>
                  </a:lnTo>
                  <a:lnTo>
                    <a:pt x="11002" y="8087"/>
                  </a:lnTo>
                  <a:lnTo>
                    <a:pt x="11005" y="8082"/>
                  </a:lnTo>
                  <a:lnTo>
                    <a:pt x="11012" y="8084"/>
                  </a:lnTo>
                  <a:lnTo>
                    <a:pt x="11019" y="8096"/>
                  </a:lnTo>
                  <a:lnTo>
                    <a:pt x="11028" y="8093"/>
                  </a:lnTo>
                  <a:lnTo>
                    <a:pt x="11039" y="8078"/>
                  </a:lnTo>
                  <a:lnTo>
                    <a:pt x="11057" y="8095"/>
                  </a:lnTo>
                  <a:lnTo>
                    <a:pt x="11076" y="8105"/>
                  </a:lnTo>
                  <a:lnTo>
                    <a:pt x="11081" y="8101"/>
                  </a:lnTo>
                  <a:lnTo>
                    <a:pt x="11087" y="8092"/>
                  </a:lnTo>
                  <a:lnTo>
                    <a:pt x="11106" y="8086"/>
                  </a:lnTo>
                  <a:cubicBezTo>
                    <a:pt x="11111" y="8086"/>
                    <a:pt x="11117" y="8086"/>
                    <a:pt x="11123" y="8085"/>
                  </a:cubicBezTo>
                  <a:lnTo>
                    <a:pt x="11132" y="8080"/>
                  </a:lnTo>
                  <a:lnTo>
                    <a:pt x="11153" y="8087"/>
                  </a:lnTo>
                  <a:lnTo>
                    <a:pt x="11178" y="8080"/>
                  </a:lnTo>
                  <a:lnTo>
                    <a:pt x="11186" y="8077"/>
                  </a:lnTo>
                  <a:lnTo>
                    <a:pt x="11203" y="8083"/>
                  </a:lnTo>
                  <a:lnTo>
                    <a:pt x="11214" y="8073"/>
                  </a:lnTo>
                  <a:lnTo>
                    <a:pt x="11219" y="8064"/>
                  </a:lnTo>
                  <a:lnTo>
                    <a:pt x="11223" y="8063"/>
                  </a:lnTo>
                  <a:lnTo>
                    <a:pt x="11223" y="8070"/>
                  </a:lnTo>
                  <a:lnTo>
                    <a:pt x="11221" y="8086"/>
                  </a:lnTo>
                  <a:lnTo>
                    <a:pt x="11232" y="8104"/>
                  </a:lnTo>
                  <a:lnTo>
                    <a:pt x="11241" y="8106"/>
                  </a:lnTo>
                  <a:lnTo>
                    <a:pt x="11248" y="8105"/>
                  </a:lnTo>
                  <a:lnTo>
                    <a:pt x="11291" y="8125"/>
                  </a:lnTo>
                  <a:lnTo>
                    <a:pt x="11303" y="8138"/>
                  </a:lnTo>
                  <a:lnTo>
                    <a:pt x="11303" y="8166"/>
                  </a:lnTo>
                  <a:lnTo>
                    <a:pt x="11304" y="8190"/>
                  </a:lnTo>
                  <a:lnTo>
                    <a:pt x="11303" y="8212"/>
                  </a:lnTo>
                  <a:lnTo>
                    <a:pt x="11312" y="8220"/>
                  </a:lnTo>
                  <a:lnTo>
                    <a:pt x="11316" y="8227"/>
                  </a:lnTo>
                  <a:lnTo>
                    <a:pt x="11318" y="8239"/>
                  </a:lnTo>
                  <a:lnTo>
                    <a:pt x="11309" y="8246"/>
                  </a:lnTo>
                  <a:lnTo>
                    <a:pt x="11305" y="8253"/>
                  </a:lnTo>
                  <a:lnTo>
                    <a:pt x="11312" y="8260"/>
                  </a:lnTo>
                  <a:lnTo>
                    <a:pt x="11314" y="8272"/>
                  </a:lnTo>
                  <a:lnTo>
                    <a:pt x="11306" y="8274"/>
                  </a:lnTo>
                  <a:lnTo>
                    <a:pt x="11298" y="8271"/>
                  </a:lnTo>
                  <a:lnTo>
                    <a:pt x="11278" y="8270"/>
                  </a:lnTo>
                  <a:lnTo>
                    <a:pt x="11259" y="8280"/>
                  </a:lnTo>
                  <a:lnTo>
                    <a:pt x="11251" y="8290"/>
                  </a:lnTo>
                  <a:lnTo>
                    <a:pt x="11241" y="8292"/>
                  </a:lnTo>
                  <a:lnTo>
                    <a:pt x="11240" y="8306"/>
                  </a:lnTo>
                  <a:lnTo>
                    <a:pt x="11233" y="8320"/>
                  </a:lnTo>
                  <a:lnTo>
                    <a:pt x="11220" y="8356"/>
                  </a:lnTo>
                  <a:lnTo>
                    <a:pt x="11197" y="8387"/>
                  </a:lnTo>
                  <a:lnTo>
                    <a:pt x="11189" y="8411"/>
                  </a:lnTo>
                  <a:lnTo>
                    <a:pt x="11183" y="8415"/>
                  </a:lnTo>
                  <a:lnTo>
                    <a:pt x="11164" y="8444"/>
                  </a:lnTo>
                  <a:lnTo>
                    <a:pt x="11160" y="8464"/>
                  </a:lnTo>
                  <a:lnTo>
                    <a:pt x="11150" y="8467"/>
                  </a:lnTo>
                  <a:lnTo>
                    <a:pt x="11127" y="8498"/>
                  </a:lnTo>
                  <a:lnTo>
                    <a:pt x="11115" y="8506"/>
                  </a:lnTo>
                  <a:lnTo>
                    <a:pt x="11104" y="8516"/>
                  </a:lnTo>
                  <a:lnTo>
                    <a:pt x="11079" y="8547"/>
                  </a:lnTo>
                  <a:lnTo>
                    <a:pt x="11056" y="8557"/>
                  </a:lnTo>
                  <a:lnTo>
                    <a:pt x="11057" y="8571"/>
                  </a:lnTo>
                  <a:lnTo>
                    <a:pt x="11045" y="8591"/>
                  </a:lnTo>
                  <a:lnTo>
                    <a:pt x="11037" y="8589"/>
                  </a:lnTo>
                  <a:lnTo>
                    <a:pt x="11037" y="8596"/>
                  </a:lnTo>
                  <a:lnTo>
                    <a:pt x="11040" y="8602"/>
                  </a:lnTo>
                  <a:lnTo>
                    <a:pt x="11032" y="8600"/>
                  </a:lnTo>
                  <a:lnTo>
                    <a:pt x="11030" y="8604"/>
                  </a:lnTo>
                  <a:lnTo>
                    <a:pt x="11035" y="8616"/>
                  </a:lnTo>
                  <a:lnTo>
                    <a:pt x="11039" y="8623"/>
                  </a:lnTo>
                  <a:cubicBezTo>
                    <a:pt x="11039" y="8625"/>
                    <a:pt x="11039" y="8628"/>
                    <a:pt x="11039" y="8630"/>
                  </a:cubicBezTo>
                  <a:lnTo>
                    <a:pt x="11019" y="8646"/>
                  </a:lnTo>
                  <a:lnTo>
                    <a:pt x="10996" y="8654"/>
                  </a:lnTo>
                  <a:lnTo>
                    <a:pt x="10986" y="8649"/>
                  </a:lnTo>
                  <a:lnTo>
                    <a:pt x="10959" y="8658"/>
                  </a:lnTo>
                  <a:lnTo>
                    <a:pt x="10960" y="8669"/>
                  </a:lnTo>
                  <a:lnTo>
                    <a:pt x="10963" y="8677"/>
                  </a:lnTo>
                  <a:lnTo>
                    <a:pt x="10972" y="8692"/>
                  </a:lnTo>
                  <a:lnTo>
                    <a:pt x="10954" y="8695"/>
                  </a:lnTo>
                  <a:lnTo>
                    <a:pt x="10953" y="8712"/>
                  </a:lnTo>
                  <a:lnTo>
                    <a:pt x="10927" y="8748"/>
                  </a:lnTo>
                  <a:lnTo>
                    <a:pt x="10922" y="8759"/>
                  </a:lnTo>
                  <a:lnTo>
                    <a:pt x="10920" y="8769"/>
                  </a:lnTo>
                  <a:lnTo>
                    <a:pt x="10919" y="8783"/>
                  </a:lnTo>
                  <a:lnTo>
                    <a:pt x="10925" y="8805"/>
                  </a:lnTo>
                  <a:lnTo>
                    <a:pt x="10929" y="8827"/>
                  </a:lnTo>
                  <a:lnTo>
                    <a:pt x="10947" y="8840"/>
                  </a:lnTo>
                  <a:lnTo>
                    <a:pt x="10950" y="8854"/>
                  </a:lnTo>
                  <a:lnTo>
                    <a:pt x="10952" y="8865"/>
                  </a:lnTo>
                  <a:lnTo>
                    <a:pt x="10947" y="8888"/>
                  </a:lnTo>
                  <a:lnTo>
                    <a:pt x="10944" y="8914"/>
                  </a:lnTo>
                  <a:lnTo>
                    <a:pt x="10960" y="8929"/>
                  </a:lnTo>
                  <a:lnTo>
                    <a:pt x="10970" y="8950"/>
                  </a:lnTo>
                  <a:lnTo>
                    <a:pt x="10979" y="8971"/>
                  </a:lnTo>
                  <a:lnTo>
                    <a:pt x="10981" y="8979"/>
                  </a:lnTo>
                  <a:lnTo>
                    <a:pt x="10988" y="8994"/>
                  </a:lnTo>
                  <a:lnTo>
                    <a:pt x="10987" y="8997"/>
                  </a:lnTo>
                  <a:lnTo>
                    <a:pt x="10987" y="8999"/>
                  </a:lnTo>
                  <a:cubicBezTo>
                    <a:pt x="10984" y="8999"/>
                    <a:pt x="10981" y="8999"/>
                    <a:pt x="10979" y="8999"/>
                  </a:cubicBezTo>
                  <a:lnTo>
                    <a:pt x="10976" y="9002"/>
                  </a:lnTo>
                  <a:lnTo>
                    <a:pt x="10980" y="9008"/>
                  </a:lnTo>
                  <a:lnTo>
                    <a:pt x="10983" y="9011"/>
                  </a:lnTo>
                  <a:lnTo>
                    <a:pt x="10985" y="9016"/>
                  </a:lnTo>
                  <a:cubicBezTo>
                    <a:pt x="10983" y="9016"/>
                    <a:pt x="10980" y="9016"/>
                    <a:pt x="10978" y="9016"/>
                  </a:cubicBezTo>
                  <a:lnTo>
                    <a:pt x="10978" y="9023"/>
                  </a:lnTo>
                  <a:lnTo>
                    <a:pt x="10981" y="9032"/>
                  </a:lnTo>
                  <a:lnTo>
                    <a:pt x="10981" y="9058"/>
                  </a:lnTo>
                  <a:lnTo>
                    <a:pt x="10979" y="9081"/>
                  </a:lnTo>
                  <a:lnTo>
                    <a:pt x="10977" y="9091"/>
                  </a:lnTo>
                  <a:lnTo>
                    <a:pt x="10969" y="9105"/>
                  </a:lnTo>
                  <a:lnTo>
                    <a:pt x="10969" y="9123"/>
                  </a:lnTo>
                  <a:lnTo>
                    <a:pt x="10972" y="9148"/>
                  </a:lnTo>
                  <a:lnTo>
                    <a:pt x="10976" y="9165"/>
                  </a:lnTo>
                  <a:lnTo>
                    <a:pt x="10978" y="9179"/>
                  </a:lnTo>
                  <a:cubicBezTo>
                    <a:pt x="10978" y="9183"/>
                    <a:pt x="10979" y="9187"/>
                    <a:pt x="10979" y="9191"/>
                  </a:cubicBezTo>
                  <a:lnTo>
                    <a:pt x="10982" y="9199"/>
                  </a:lnTo>
                  <a:lnTo>
                    <a:pt x="10993" y="9204"/>
                  </a:lnTo>
                  <a:lnTo>
                    <a:pt x="11003" y="9211"/>
                  </a:lnTo>
                  <a:lnTo>
                    <a:pt x="11015" y="9200"/>
                  </a:lnTo>
                  <a:lnTo>
                    <a:pt x="11024" y="9197"/>
                  </a:lnTo>
                  <a:lnTo>
                    <a:pt x="11031" y="9214"/>
                  </a:lnTo>
                  <a:lnTo>
                    <a:pt x="11040" y="9215"/>
                  </a:lnTo>
                  <a:lnTo>
                    <a:pt x="11079" y="9233"/>
                  </a:lnTo>
                  <a:lnTo>
                    <a:pt x="11109" y="9235"/>
                  </a:lnTo>
                  <a:lnTo>
                    <a:pt x="11114" y="9233"/>
                  </a:lnTo>
                  <a:lnTo>
                    <a:pt x="11117" y="9234"/>
                  </a:lnTo>
                  <a:lnTo>
                    <a:pt x="11115" y="9238"/>
                  </a:lnTo>
                  <a:lnTo>
                    <a:pt x="11110" y="9254"/>
                  </a:lnTo>
                  <a:lnTo>
                    <a:pt x="11110" y="9257"/>
                  </a:lnTo>
                  <a:lnTo>
                    <a:pt x="11119" y="9259"/>
                  </a:lnTo>
                  <a:lnTo>
                    <a:pt x="11119" y="9264"/>
                  </a:lnTo>
                  <a:lnTo>
                    <a:pt x="11117" y="9269"/>
                  </a:lnTo>
                  <a:lnTo>
                    <a:pt x="11111" y="9271"/>
                  </a:lnTo>
                  <a:lnTo>
                    <a:pt x="11106" y="9271"/>
                  </a:lnTo>
                  <a:lnTo>
                    <a:pt x="11104" y="9280"/>
                  </a:lnTo>
                  <a:lnTo>
                    <a:pt x="11107" y="9282"/>
                  </a:lnTo>
                  <a:lnTo>
                    <a:pt x="11104" y="9293"/>
                  </a:lnTo>
                  <a:lnTo>
                    <a:pt x="11105" y="9297"/>
                  </a:lnTo>
                  <a:lnTo>
                    <a:pt x="11108" y="9305"/>
                  </a:lnTo>
                  <a:lnTo>
                    <a:pt x="11129" y="9305"/>
                  </a:lnTo>
                  <a:lnTo>
                    <a:pt x="11135" y="9302"/>
                  </a:lnTo>
                  <a:lnTo>
                    <a:pt x="11141" y="9297"/>
                  </a:lnTo>
                  <a:lnTo>
                    <a:pt x="11145" y="9293"/>
                  </a:lnTo>
                  <a:lnTo>
                    <a:pt x="11148" y="9288"/>
                  </a:lnTo>
                  <a:lnTo>
                    <a:pt x="11149" y="9271"/>
                  </a:lnTo>
                  <a:lnTo>
                    <a:pt x="11151" y="9264"/>
                  </a:lnTo>
                  <a:lnTo>
                    <a:pt x="11157" y="9265"/>
                  </a:lnTo>
                  <a:lnTo>
                    <a:pt x="11167" y="9287"/>
                  </a:lnTo>
                  <a:lnTo>
                    <a:pt x="11178" y="9296"/>
                  </a:lnTo>
                  <a:lnTo>
                    <a:pt x="11187" y="9296"/>
                  </a:lnTo>
                  <a:lnTo>
                    <a:pt x="11192" y="9301"/>
                  </a:lnTo>
                  <a:lnTo>
                    <a:pt x="11192" y="9310"/>
                  </a:lnTo>
                  <a:lnTo>
                    <a:pt x="11185" y="9323"/>
                  </a:lnTo>
                  <a:lnTo>
                    <a:pt x="11174" y="9333"/>
                  </a:lnTo>
                  <a:lnTo>
                    <a:pt x="11169" y="9342"/>
                  </a:lnTo>
                  <a:lnTo>
                    <a:pt x="11176" y="9343"/>
                  </a:lnTo>
                  <a:lnTo>
                    <a:pt x="11194" y="9336"/>
                  </a:lnTo>
                  <a:lnTo>
                    <a:pt x="11209" y="9318"/>
                  </a:lnTo>
                  <a:lnTo>
                    <a:pt x="11224" y="9305"/>
                  </a:lnTo>
                  <a:lnTo>
                    <a:pt x="11239" y="9307"/>
                  </a:lnTo>
                  <a:cubicBezTo>
                    <a:pt x="11244" y="9307"/>
                    <a:pt x="11249" y="9306"/>
                    <a:pt x="11254" y="9306"/>
                  </a:cubicBezTo>
                  <a:lnTo>
                    <a:pt x="11288" y="9294"/>
                  </a:lnTo>
                  <a:lnTo>
                    <a:pt x="11323" y="9284"/>
                  </a:lnTo>
                  <a:lnTo>
                    <a:pt x="11336" y="9287"/>
                  </a:lnTo>
                  <a:lnTo>
                    <a:pt x="11343" y="9281"/>
                  </a:lnTo>
                  <a:lnTo>
                    <a:pt x="11352" y="9267"/>
                  </a:lnTo>
                  <a:lnTo>
                    <a:pt x="11379" y="9254"/>
                  </a:lnTo>
                  <a:cubicBezTo>
                    <a:pt x="11383" y="9254"/>
                    <a:pt x="11387" y="9253"/>
                    <a:pt x="11391" y="9253"/>
                  </a:cubicBezTo>
                  <a:lnTo>
                    <a:pt x="11413" y="9243"/>
                  </a:lnTo>
                  <a:lnTo>
                    <a:pt x="11425" y="9231"/>
                  </a:lnTo>
                  <a:lnTo>
                    <a:pt x="11445" y="9226"/>
                  </a:lnTo>
                  <a:lnTo>
                    <a:pt x="11455" y="9216"/>
                  </a:lnTo>
                  <a:lnTo>
                    <a:pt x="11466" y="9209"/>
                  </a:lnTo>
                  <a:lnTo>
                    <a:pt x="11475" y="9221"/>
                  </a:lnTo>
                  <a:cubicBezTo>
                    <a:pt x="11476" y="9221"/>
                    <a:pt x="11478" y="9221"/>
                    <a:pt x="11480" y="9221"/>
                  </a:cubicBezTo>
                  <a:lnTo>
                    <a:pt x="11489" y="9210"/>
                  </a:lnTo>
                  <a:lnTo>
                    <a:pt x="11499" y="9202"/>
                  </a:lnTo>
                  <a:lnTo>
                    <a:pt x="11509" y="9202"/>
                  </a:lnTo>
                  <a:lnTo>
                    <a:pt x="11509" y="9196"/>
                  </a:lnTo>
                  <a:lnTo>
                    <a:pt x="11504" y="9185"/>
                  </a:lnTo>
                  <a:lnTo>
                    <a:pt x="11497" y="9176"/>
                  </a:lnTo>
                  <a:cubicBezTo>
                    <a:pt x="11500" y="9176"/>
                    <a:pt x="11503" y="9175"/>
                    <a:pt x="11506" y="9175"/>
                  </a:cubicBezTo>
                  <a:lnTo>
                    <a:pt x="11527" y="9187"/>
                  </a:lnTo>
                  <a:lnTo>
                    <a:pt x="11546" y="9181"/>
                  </a:lnTo>
                  <a:lnTo>
                    <a:pt x="11554" y="9171"/>
                  </a:lnTo>
                  <a:lnTo>
                    <a:pt x="11556" y="9153"/>
                  </a:lnTo>
                  <a:lnTo>
                    <a:pt x="11562" y="9138"/>
                  </a:lnTo>
                  <a:lnTo>
                    <a:pt x="11566" y="9136"/>
                  </a:lnTo>
                  <a:lnTo>
                    <a:pt x="11566" y="9142"/>
                  </a:lnTo>
                  <a:lnTo>
                    <a:pt x="11562" y="9154"/>
                  </a:lnTo>
                  <a:lnTo>
                    <a:pt x="11561" y="9169"/>
                  </a:lnTo>
                  <a:lnTo>
                    <a:pt x="11564" y="9181"/>
                  </a:lnTo>
                  <a:lnTo>
                    <a:pt x="11571" y="9175"/>
                  </a:lnTo>
                  <a:lnTo>
                    <a:pt x="11584" y="9169"/>
                  </a:lnTo>
                  <a:lnTo>
                    <a:pt x="11609" y="9163"/>
                  </a:lnTo>
                  <a:lnTo>
                    <a:pt x="11621" y="9150"/>
                  </a:lnTo>
                  <a:lnTo>
                    <a:pt x="11636" y="9144"/>
                  </a:lnTo>
                  <a:lnTo>
                    <a:pt x="11640" y="9144"/>
                  </a:lnTo>
                  <a:lnTo>
                    <a:pt x="11667" y="9156"/>
                  </a:lnTo>
                  <a:lnTo>
                    <a:pt x="11673" y="9150"/>
                  </a:lnTo>
                  <a:lnTo>
                    <a:pt x="11688" y="9146"/>
                  </a:lnTo>
                  <a:lnTo>
                    <a:pt x="11698" y="9138"/>
                  </a:lnTo>
                  <a:lnTo>
                    <a:pt x="11702" y="9136"/>
                  </a:lnTo>
                  <a:lnTo>
                    <a:pt x="11744" y="9123"/>
                  </a:lnTo>
                  <a:lnTo>
                    <a:pt x="11778" y="9096"/>
                  </a:lnTo>
                  <a:lnTo>
                    <a:pt x="11785" y="9100"/>
                  </a:lnTo>
                  <a:lnTo>
                    <a:pt x="11795" y="9107"/>
                  </a:lnTo>
                  <a:lnTo>
                    <a:pt x="11796" y="9121"/>
                  </a:lnTo>
                  <a:lnTo>
                    <a:pt x="11795" y="9132"/>
                  </a:lnTo>
                  <a:lnTo>
                    <a:pt x="11779" y="9124"/>
                  </a:lnTo>
                  <a:lnTo>
                    <a:pt x="11785" y="9136"/>
                  </a:lnTo>
                  <a:lnTo>
                    <a:pt x="11802" y="9154"/>
                  </a:lnTo>
                  <a:lnTo>
                    <a:pt x="11822" y="9161"/>
                  </a:lnTo>
                  <a:lnTo>
                    <a:pt x="11855" y="9184"/>
                  </a:lnTo>
                  <a:lnTo>
                    <a:pt x="11889" y="9182"/>
                  </a:lnTo>
                  <a:lnTo>
                    <a:pt x="11911" y="9173"/>
                  </a:lnTo>
                  <a:lnTo>
                    <a:pt x="11928" y="9172"/>
                  </a:lnTo>
                  <a:lnTo>
                    <a:pt x="11948" y="9183"/>
                  </a:lnTo>
                  <a:lnTo>
                    <a:pt x="11962" y="9200"/>
                  </a:lnTo>
                  <a:lnTo>
                    <a:pt x="11973" y="9204"/>
                  </a:lnTo>
                  <a:lnTo>
                    <a:pt x="11987" y="9210"/>
                  </a:lnTo>
                  <a:lnTo>
                    <a:pt x="11987" y="9222"/>
                  </a:lnTo>
                  <a:lnTo>
                    <a:pt x="11985" y="9228"/>
                  </a:lnTo>
                  <a:lnTo>
                    <a:pt x="11931" y="9220"/>
                  </a:lnTo>
                  <a:lnTo>
                    <a:pt x="11871" y="9221"/>
                  </a:lnTo>
                  <a:lnTo>
                    <a:pt x="11864" y="9231"/>
                  </a:lnTo>
                  <a:lnTo>
                    <a:pt x="11858" y="9243"/>
                  </a:lnTo>
                  <a:lnTo>
                    <a:pt x="11856" y="9253"/>
                  </a:lnTo>
                  <a:lnTo>
                    <a:pt x="11853" y="9259"/>
                  </a:lnTo>
                  <a:lnTo>
                    <a:pt x="11845" y="9264"/>
                  </a:lnTo>
                  <a:lnTo>
                    <a:pt x="11831" y="9268"/>
                  </a:lnTo>
                  <a:lnTo>
                    <a:pt x="11815" y="9268"/>
                  </a:lnTo>
                  <a:lnTo>
                    <a:pt x="11804" y="9263"/>
                  </a:lnTo>
                  <a:lnTo>
                    <a:pt x="11798" y="9270"/>
                  </a:lnTo>
                  <a:lnTo>
                    <a:pt x="11797" y="9287"/>
                  </a:lnTo>
                  <a:lnTo>
                    <a:pt x="11788" y="9297"/>
                  </a:lnTo>
                  <a:lnTo>
                    <a:pt x="11773" y="9292"/>
                  </a:lnTo>
                  <a:lnTo>
                    <a:pt x="11762" y="9282"/>
                  </a:lnTo>
                  <a:lnTo>
                    <a:pt x="11754" y="9284"/>
                  </a:lnTo>
                  <a:lnTo>
                    <a:pt x="11751" y="9296"/>
                  </a:lnTo>
                  <a:lnTo>
                    <a:pt x="11757" y="9311"/>
                  </a:lnTo>
                  <a:lnTo>
                    <a:pt x="11761" y="9329"/>
                  </a:lnTo>
                  <a:lnTo>
                    <a:pt x="11758" y="9344"/>
                  </a:lnTo>
                  <a:lnTo>
                    <a:pt x="11757" y="9347"/>
                  </a:lnTo>
                  <a:lnTo>
                    <a:pt x="11746" y="9360"/>
                  </a:lnTo>
                  <a:lnTo>
                    <a:pt x="11681" y="9361"/>
                  </a:lnTo>
                  <a:cubicBezTo>
                    <a:pt x="11667" y="9363"/>
                    <a:pt x="11653" y="9365"/>
                    <a:pt x="11640" y="9367"/>
                  </a:cubicBezTo>
                  <a:lnTo>
                    <a:pt x="11625" y="9364"/>
                  </a:lnTo>
                  <a:lnTo>
                    <a:pt x="11597" y="9352"/>
                  </a:lnTo>
                  <a:cubicBezTo>
                    <a:pt x="11591" y="9353"/>
                    <a:pt x="11584" y="9353"/>
                    <a:pt x="11578" y="9354"/>
                  </a:cubicBezTo>
                  <a:lnTo>
                    <a:pt x="11500" y="9348"/>
                  </a:lnTo>
                  <a:lnTo>
                    <a:pt x="11479" y="9351"/>
                  </a:lnTo>
                  <a:lnTo>
                    <a:pt x="11466" y="9350"/>
                  </a:lnTo>
                  <a:cubicBezTo>
                    <a:pt x="11467" y="9353"/>
                    <a:pt x="11467" y="9355"/>
                    <a:pt x="11467" y="9358"/>
                  </a:cubicBezTo>
                  <a:lnTo>
                    <a:pt x="11470" y="9366"/>
                  </a:lnTo>
                  <a:lnTo>
                    <a:pt x="11462" y="9375"/>
                  </a:lnTo>
                  <a:cubicBezTo>
                    <a:pt x="11440" y="9377"/>
                    <a:pt x="11418" y="9380"/>
                    <a:pt x="11396" y="9382"/>
                  </a:cubicBezTo>
                  <a:lnTo>
                    <a:pt x="11364" y="9399"/>
                  </a:lnTo>
                  <a:lnTo>
                    <a:pt x="11340" y="9398"/>
                  </a:lnTo>
                  <a:lnTo>
                    <a:pt x="11318" y="9419"/>
                  </a:lnTo>
                  <a:lnTo>
                    <a:pt x="11303" y="9422"/>
                  </a:lnTo>
                  <a:lnTo>
                    <a:pt x="11309" y="9438"/>
                  </a:lnTo>
                  <a:lnTo>
                    <a:pt x="11274" y="9444"/>
                  </a:lnTo>
                  <a:lnTo>
                    <a:pt x="11258" y="9452"/>
                  </a:lnTo>
                  <a:lnTo>
                    <a:pt x="11242" y="9463"/>
                  </a:lnTo>
                  <a:lnTo>
                    <a:pt x="11246" y="9481"/>
                  </a:lnTo>
                  <a:lnTo>
                    <a:pt x="11242" y="9488"/>
                  </a:lnTo>
                  <a:lnTo>
                    <a:pt x="11242" y="9496"/>
                  </a:lnTo>
                  <a:lnTo>
                    <a:pt x="11248" y="9502"/>
                  </a:lnTo>
                  <a:lnTo>
                    <a:pt x="11245" y="9510"/>
                  </a:lnTo>
                  <a:lnTo>
                    <a:pt x="11239" y="9519"/>
                  </a:lnTo>
                  <a:lnTo>
                    <a:pt x="11249" y="9538"/>
                  </a:lnTo>
                  <a:lnTo>
                    <a:pt x="11250" y="9543"/>
                  </a:lnTo>
                  <a:lnTo>
                    <a:pt x="11253" y="9545"/>
                  </a:lnTo>
                  <a:lnTo>
                    <a:pt x="11271" y="9542"/>
                  </a:lnTo>
                  <a:lnTo>
                    <a:pt x="11268" y="9550"/>
                  </a:lnTo>
                  <a:lnTo>
                    <a:pt x="11255" y="9558"/>
                  </a:lnTo>
                  <a:lnTo>
                    <a:pt x="11253" y="9570"/>
                  </a:lnTo>
                  <a:lnTo>
                    <a:pt x="11261" y="9585"/>
                  </a:lnTo>
                  <a:lnTo>
                    <a:pt x="11278" y="9598"/>
                  </a:lnTo>
                  <a:lnTo>
                    <a:pt x="11280" y="9612"/>
                  </a:lnTo>
                  <a:lnTo>
                    <a:pt x="11289" y="9626"/>
                  </a:lnTo>
                  <a:lnTo>
                    <a:pt x="11319" y="9634"/>
                  </a:lnTo>
                  <a:lnTo>
                    <a:pt x="11332" y="9641"/>
                  </a:lnTo>
                  <a:lnTo>
                    <a:pt x="11346" y="9634"/>
                  </a:lnTo>
                  <a:lnTo>
                    <a:pt x="11352" y="9626"/>
                  </a:lnTo>
                  <a:lnTo>
                    <a:pt x="11357" y="9615"/>
                  </a:lnTo>
                  <a:lnTo>
                    <a:pt x="11363" y="9613"/>
                  </a:lnTo>
                  <a:lnTo>
                    <a:pt x="11380" y="9618"/>
                  </a:lnTo>
                  <a:lnTo>
                    <a:pt x="11383" y="9628"/>
                  </a:lnTo>
                  <a:lnTo>
                    <a:pt x="11382" y="9632"/>
                  </a:lnTo>
                  <a:lnTo>
                    <a:pt x="11377" y="9637"/>
                  </a:lnTo>
                  <a:lnTo>
                    <a:pt x="11377" y="9668"/>
                  </a:lnTo>
                  <a:lnTo>
                    <a:pt x="11365" y="9708"/>
                  </a:lnTo>
                  <a:lnTo>
                    <a:pt x="11365" y="9716"/>
                  </a:lnTo>
                  <a:lnTo>
                    <a:pt x="11364" y="9733"/>
                  </a:lnTo>
                  <a:lnTo>
                    <a:pt x="11374" y="9760"/>
                  </a:lnTo>
                  <a:lnTo>
                    <a:pt x="11386" y="9821"/>
                  </a:lnTo>
                  <a:lnTo>
                    <a:pt x="11384" y="9837"/>
                  </a:lnTo>
                  <a:lnTo>
                    <a:pt x="11373" y="9853"/>
                  </a:lnTo>
                  <a:lnTo>
                    <a:pt x="11348" y="9877"/>
                  </a:lnTo>
                  <a:lnTo>
                    <a:pt x="11334" y="9889"/>
                  </a:lnTo>
                  <a:lnTo>
                    <a:pt x="11300" y="9899"/>
                  </a:lnTo>
                  <a:lnTo>
                    <a:pt x="11253" y="9880"/>
                  </a:lnTo>
                  <a:lnTo>
                    <a:pt x="11231" y="9837"/>
                  </a:lnTo>
                  <a:lnTo>
                    <a:pt x="11218" y="9824"/>
                  </a:lnTo>
                  <a:lnTo>
                    <a:pt x="11167" y="9788"/>
                  </a:lnTo>
                  <a:lnTo>
                    <a:pt x="11163" y="9778"/>
                  </a:lnTo>
                  <a:lnTo>
                    <a:pt x="11154" y="9764"/>
                  </a:lnTo>
                  <a:lnTo>
                    <a:pt x="11115" y="9778"/>
                  </a:lnTo>
                  <a:lnTo>
                    <a:pt x="11081" y="9795"/>
                  </a:lnTo>
                  <a:lnTo>
                    <a:pt x="11056" y="9801"/>
                  </a:lnTo>
                  <a:lnTo>
                    <a:pt x="11026" y="9852"/>
                  </a:lnTo>
                  <a:lnTo>
                    <a:pt x="11022" y="9869"/>
                  </a:lnTo>
                  <a:lnTo>
                    <a:pt x="11022" y="9889"/>
                  </a:lnTo>
                  <a:lnTo>
                    <a:pt x="11016" y="9912"/>
                  </a:lnTo>
                  <a:lnTo>
                    <a:pt x="11006" y="9930"/>
                  </a:lnTo>
                  <a:lnTo>
                    <a:pt x="10984" y="9952"/>
                  </a:lnTo>
                  <a:lnTo>
                    <a:pt x="10981" y="9989"/>
                  </a:lnTo>
                  <a:lnTo>
                    <a:pt x="10983" y="10062"/>
                  </a:lnTo>
                  <a:lnTo>
                    <a:pt x="10990" y="10098"/>
                  </a:lnTo>
                  <a:lnTo>
                    <a:pt x="10991" y="10107"/>
                  </a:lnTo>
                  <a:lnTo>
                    <a:pt x="10994" y="10148"/>
                  </a:lnTo>
                  <a:lnTo>
                    <a:pt x="11010" y="10184"/>
                  </a:lnTo>
                  <a:lnTo>
                    <a:pt x="11021" y="10214"/>
                  </a:lnTo>
                  <a:lnTo>
                    <a:pt x="11017" y="10237"/>
                  </a:lnTo>
                  <a:lnTo>
                    <a:pt x="11022" y="10250"/>
                  </a:lnTo>
                  <a:lnTo>
                    <a:pt x="11022" y="10281"/>
                  </a:lnTo>
                  <a:lnTo>
                    <a:pt x="11020" y="10314"/>
                  </a:lnTo>
                  <a:lnTo>
                    <a:pt x="10996" y="10322"/>
                  </a:lnTo>
                  <a:lnTo>
                    <a:pt x="10981" y="10321"/>
                  </a:lnTo>
                  <a:lnTo>
                    <a:pt x="10967" y="10315"/>
                  </a:lnTo>
                  <a:lnTo>
                    <a:pt x="10954" y="10315"/>
                  </a:lnTo>
                  <a:lnTo>
                    <a:pt x="10943" y="10309"/>
                  </a:lnTo>
                  <a:lnTo>
                    <a:pt x="10975" y="10270"/>
                  </a:lnTo>
                  <a:lnTo>
                    <a:pt x="10995" y="10236"/>
                  </a:lnTo>
                  <a:lnTo>
                    <a:pt x="11003" y="10210"/>
                  </a:lnTo>
                  <a:lnTo>
                    <a:pt x="11004" y="10194"/>
                  </a:lnTo>
                  <a:cubicBezTo>
                    <a:pt x="11004" y="10191"/>
                    <a:pt x="11003" y="10188"/>
                    <a:pt x="11003" y="10185"/>
                  </a:cubicBezTo>
                  <a:lnTo>
                    <a:pt x="11000" y="10192"/>
                  </a:lnTo>
                  <a:lnTo>
                    <a:pt x="10997" y="10212"/>
                  </a:lnTo>
                  <a:lnTo>
                    <a:pt x="10992" y="10227"/>
                  </a:lnTo>
                  <a:lnTo>
                    <a:pt x="10979" y="10249"/>
                  </a:lnTo>
                  <a:lnTo>
                    <a:pt x="10973" y="10260"/>
                  </a:lnTo>
                  <a:lnTo>
                    <a:pt x="10953" y="10286"/>
                  </a:lnTo>
                  <a:lnTo>
                    <a:pt x="10934" y="10308"/>
                  </a:lnTo>
                  <a:lnTo>
                    <a:pt x="10918" y="10317"/>
                  </a:lnTo>
                  <a:lnTo>
                    <a:pt x="10881" y="10317"/>
                  </a:lnTo>
                  <a:lnTo>
                    <a:pt x="10864" y="10326"/>
                  </a:lnTo>
                  <a:lnTo>
                    <a:pt x="10862" y="10343"/>
                  </a:lnTo>
                  <a:lnTo>
                    <a:pt x="10862" y="10358"/>
                  </a:lnTo>
                  <a:lnTo>
                    <a:pt x="10852" y="10381"/>
                  </a:lnTo>
                  <a:lnTo>
                    <a:pt x="10839" y="10398"/>
                  </a:lnTo>
                  <a:lnTo>
                    <a:pt x="10820" y="10415"/>
                  </a:lnTo>
                  <a:lnTo>
                    <a:pt x="10814" y="10420"/>
                  </a:lnTo>
                  <a:lnTo>
                    <a:pt x="10795" y="10430"/>
                  </a:lnTo>
                  <a:lnTo>
                    <a:pt x="10739" y="10439"/>
                  </a:lnTo>
                  <a:lnTo>
                    <a:pt x="10721" y="10436"/>
                  </a:lnTo>
                  <a:lnTo>
                    <a:pt x="10699" y="10424"/>
                  </a:lnTo>
                  <a:lnTo>
                    <a:pt x="10688" y="10410"/>
                  </a:lnTo>
                  <a:lnTo>
                    <a:pt x="10667" y="10367"/>
                  </a:lnTo>
                  <a:lnTo>
                    <a:pt x="10675" y="10367"/>
                  </a:lnTo>
                  <a:lnTo>
                    <a:pt x="10699" y="10381"/>
                  </a:lnTo>
                  <a:lnTo>
                    <a:pt x="10714" y="10386"/>
                  </a:lnTo>
                  <a:lnTo>
                    <a:pt x="10709" y="10377"/>
                  </a:lnTo>
                  <a:lnTo>
                    <a:pt x="10679" y="10361"/>
                  </a:lnTo>
                  <a:lnTo>
                    <a:pt x="10652" y="10349"/>
                  </a:lnTo>
                  <a:lnTo>
                    <a:pt x="10621" y="10350"/>
                  </a:lnTo>
                  <a:lnTo>
                    <a:pt x="10589" y="10354"/>
                  </a:lnTo>
                  <a:lnTo>
                    <a:pt x="10515" y="10373"/>
                  </a:lnTo>
                  <a:lnTo>
                    <a:pt x="10482" y="10387"/>
                  </a:lnTo>
                  <a:lnTo>
                    <a:pt x="10466" y="10398"/>
                  </a:lnTo>
                  <a:lnTo>
                    <a:pt x="10423" y="10407"/>
                  </a:lnTo>
                  <a:lnTo>
                    <a:pt x="10400" y="10429"/>
                  </a:lnTo>
                  <a:lnTo>
                    <a:pt x="10388" y="10443"/>
                  </a:lnTo>
                  <a:lnTo>
                    <a:pt x="10381" y="10449"/>
                  </a:lnTo>
                  <a:lnTo>
                    <a:pt x="10375" y="10457"/>
                  </a:lnTo>
                  <a:lnTo>
                    <a:pt x="10356" y="10461"/>
                  </a:lnTo>
                  <a:lnTo>
                    <a:pt x="10337" y="10463"/>
                  </a:lnTo>
                  <a:lnTo>
                    <a:pt x="10257" y="10485"/>
                  </a:lnTo>
                  <a:lnTo>
                    <a:pt x="10181" y="10506"/>
                  </a:lnTo>
                  <a:lnTo>
                    <a:pt x="10137" y="10523"/>
                  </a:lnTo>
                  <a:lnTo>
                    <a:pt x="10119" y="10521"/>
                  </a:lnTo>
                  <a:lnTo>
                    <a:pt x="10114" y="10518"/>
                  </a:lnTo>
                  <a:lnTo>
                    <a:pt x="10091" y="10502"/>
                  </a:lnTo>
                  <a:lnTo>
                    <a:pt x="10064" y="10483"/>
                  </a:lnTo>
                  <a:lnTo>
                    <a:pt x="10063" y="10490"/>
                  </a:lnTo>
                  <a:lnTo>
                    <a:pt x="10063" y="10496"/>
                  </a:lnTo>
                  <a:lnTo>
                    <a:pt x="10069" y="10501"/>
                  </a:lnTo>
                  <a:lnTo>
                    <a:pt x="10076" y="10509"/>
                  </a:lnTo>
                  <a:lnTo>
                    <a:pt x="10072" y="10519"/>
                  </a:lnTo>
                  <a:lnTo>
                    <a:pt x="10076" y="10530"/>
                  </a:lnTo>
                  <a:lnTo>
                    <a:pt x="10092" y="10533"/>
                  </a:lnTo>
                  <a:lnTo>
                    <a:pt x="10108" y="10532"/>
                  </a:lnTo>
                  <a:lnTo>
                    <a:pt x="10132" y="10536"/>
                  </a:lnTo>
                  <a:lnTo>
                    <a:pt x="10159" y="10543"/>
                  </a:lnTo>
                  <a:lnTo>
                    <a:pt x="10160" y="10556"/>
                  </a:lnTo>
                  <a:lnTo>
                    <a:pt x="10158" y="10564"/>
                  </a:lnTo>
                  <a:lnTo>
                    <a:pt x="10160" y="10570"/>
                  </a:lnTo>
                  <a:lnTo>
                    <a:pt x="10162" y="10578"/>
                  </a:lnTo>
                  <a:lnTo>
                    <a:pt x="10149" y="10571"/>
                  </a:lnTo>
                  <a:lnTo>
                    <a:pt x="10117" y="10559"/>
                  </a:lnTo>
                  <a:lnTo>
                    <a:pt x="10088" y="10552"/>
                  </a:lnTo>
                  <a:lnTo>
                    <a:pt x="10079" y="10545"/>
                  </a:lnTo>
                  <a:lnTo>
                    <a:pt x="10067" y="10535"/>
                  </a:lnTo>
                  <a:lnTo>
                    <a:pt x="10063" y="10503"/>
                  </a:lnTo>
                  <a:lnTo>
                    <a:pt x="10050" y="10478"/>
                  </a:lnTo>
                  <a:lnTo>
                    <a:pt x="10014" y="10479"/>
                  </a:lnTo>
                  <a:lnTo>
                    <a:pt x="9975" y="10451"/>
                  </a:lnTo>
                  <a:lnTo>
                    <a:pt x="9961" y="10426"/>
                  </a:lnTo>
                  <a:lnTo>
                    <a:pt x="9944" y="10423"/>
                  </a:lnTo>
                  <a:lnTo>
                    <a:pt x="9928" y="10418"/>
                  </a:lnTo>
                  <a:lnTo>
                    <a:pt x="9902" y="10413"/>
                  </a:lnTo>
                  <a:lnTo>
                    <a:pt x="9875" y="10435"/>
                  </a:lnTo>
                  <a:lnTo>
                    <a:pt x="9863" y="10446"/>
                  </a:lnTo>
                  <a:lnTo>
                    <a:pt x="9846" y="10457"/>
                  </a:lnTo>
                  <a:lnTo>
                    <a:pt x="9838" y="10467"/>
                  </a:lnTo>
                  <a:lnTo>
                    <a:pt x="9796" y="10469"/>
                  </a:lnTo>
                  <a:lnTo>
                    <a:pt x="9783" y="10474"/>
                  </a:lnTo>
                  <a:lnTo>
                    <a:pt x="9750" y="10501"/>
                  </a:lnTo>
                  <a:lnTo>
                    <a:pt x="9741" y="10504"/>
                  </a:lnTo>
                  <a:lnTo>
                    <a:pt x="9703" y="10489"/>
                  </a:lnTo>
                  <a:lnTo>
                    <a:pt x="9679" y="10490"/>
                  </a:lnTo>
                  <a:lnTo>
                    <a:pt x="9670" y="10487"/>
                  </a:lnTo>
                  <a:lnTo>
                    <a:pt x="9665" y="10474"/>
                  </a:lnTo>
                  <a:lnTo>
                    <a:pt x="9693" y="10456"/>
                  </a:lnTo>
                  <a:lnTo>
                    <a:pt x="9701" y="10438"/>
                  </a:lnTo>
                  <a:lnTo>
                    <a:pt x="9696" y="10418"/>
                  </a:lnTo>
                  <a:lnTo>
                    <a:pt x="9688" y="10418"/>
                  </a:lnTo>
                  <a:lnTo>
                    <a:pt x="9657" y="10428"/>
                  </a:lnTo>
                  <a:lnTo>
                    <a:pt x="9611" y="10402"/>
                  </a:lnTo>
                  <a:lnTo>
                    <a:pt x="9591" y="10406"/>
                  </a:lnTo>
                  <a:lnTo>
                    <a:pt x="9586" y="10398"/>
                  </a:lnTo>
                  <a:lnTo>
                    <a:pt x="9583" y="10390"/>
                  </a:lnTo>
                  <a:lnTo>
                    <a:pt x="9546" y="10391"/>
                  </a:lnTo>
                  <a:lnTo>
                    <a:pt x="9557" y="10383"/>
                  </a:lnTo>
                  <a:lnTo>
                    <a:pt x="9569" y="10372"/>
                  </a:lnTo>
                  <a:lnTo>
                    <a:pt x="9570" y="10354"/>
                  </a:lnTo>
                  <a:lnTo>
                    <a:pt x="9562" y="10341"/>
                  </a:lnTo>
                  <a:lnTo>
                    <a:pt x="9554" y="10332"/>
                  </a:lnTo>
                  <a:lnTo>
                    <a:pt x="9535" y="10326"/>
                  </a:lnTo>
                  <a:lnTo>
                    <a:pt x="9532" y="10303"/>
                  </a:lnTo>
                  <a:lnTo>
                    <a:pt x="9536" y="10295"/>
                  </a:lnTo>
                  <a:lnTo>
                    <a:pt x="9531" y="10289"/>
                  </a:lnTo>
                  <a:lnTo>
                    <a:pt x="9526" y="10284"/>
                  </a:lnTo>
                  <a:lnTo>
                    <a:pt x="9517" y="10280"/>
                  </a:lnTo>
                  <a:cubicBezTo>
                    <a:pt x="9512" y="10279"/>
                    <a:pt x="9507" y="10280"/>
                    <a:pt x="9501" y="10279"/>
                  </a:cubicBezTo>
                  <a:lnTo>
                    <a:pt x="9509" y="10264"/>
                  </a:lnTo>
                  <a:lnTo>
                    <a:pt x="9528" y="10249"/>
                  </a:lnTo>
                  <a:lnTo>
                    <a:pt x="9533" y="10237"/>
                  </a:lnTo>
                  <a:lnTo>
                    <a:pt x="9530" y="10223"/>
                  </a:lnTo>
                  <a:lnTo>
                    <a:pt x="9530" y="10209"/>
                  </a:lnTo>
                  <a:lnTo>
                    <a:pt x="9526" y="10194"/>
                  </a:lnTo>
                  <a:lnTo>
                    <a:pt x="9537" y="10182"/>
                  </a:lnTo>
                  <a:lnTo>
                    <a:pt x="9552" y="10173"/>
                  </a:lnTo>
                  <a:lnTo>
                    <a:pt x="9557" y="10166"/>
                  </a:lnTo>
                  <a:lnTo>
                    <a:pt x="9569" y="10156"/>
                  </a:lnTo>
                  <a:lnTo>
                    <a:pt x="9583" y="10152"/>
                  </a:lnTo>
                  <a:lnTo>
                    <a:pt x="9586" y="10147"/>
                  </a:lnTo>
                  <a:lnTo>
                    <a:pt x="9579" y="10136"/>
                  </a:lnTo>
                  <a:lnTo>
                    <a:pt x="9572" y="10130"/>
                  </a:lnTo>
                  <a:lnTo>
                    <a:pt x="9587" y="10125"/>
                  </a:lnTo>
                  <a:lnTo>
                    <a:pt x="9599" y="10126"/>
                  </a:lnTo>
                  <a:lnTo>
                    <a:pt x="9605" y="10130"/>
                  </a:lnTo>
                  <a:lnTo>
                    <a:pt x="9609" y="10128"/>
                  </a:lnTo>
                  <a:lnTo>
                    <a:pt x="9616" y="10102"/>
                  </a:lnTo>
                  <a:lnTo>
                    <a:pt x="9631" y="10063"/>
                  </a:lnTo>
                  <a:lnTo>
                    <a:pt x="9638" y="10056"/>
                  </a:lnTo>
                  <a:lnTo>
                    <a:pt x="9646" y="10052"/>
                  </a:lnTo>
                  <a:lnTo>
                    <a:pt x="9659" y="10067"/>
                  </a:lnTo>
                  <a:lnTo>
                    <a:pt x="9669" y="10068"/>
                  </a:lnTo>
                  <a:lnTo>
                    <a:pt x="9686" y="10061"/>
                  </a:lnTo>
                  <a:lnTo>
                    <a:pt x="9700" y="10052"/>
                  </a:lnTo>
                  <a:lnTo>
                    <a:pt x="9706" y="10039"/>
                  </a:lnTo>
                  <a:lnTo>
                    <a:pt x="9711" y="10024"/>
                  </a:lnTo>
                  <a:lnTo>
                    <a:pt x="9706" y="10014"/>
                  </a:lnTo>
                  <a:lnTo>
                    <a:pt x="9702" y="10008"/>
                  </a:lnTo>
                  <a:cubicBezTo>
                    <a:pt x="9687" y="10007"/>
                    <a:pt x="9672" y="10006"/>
                    <a:pt x="9657" y="10005"/>
                  </a:cubicBezTo>
                  <a:lnTo>
                    <a:pt x="9644" y="9997"/>
                  </a:lnTo>
                  <a:lnTo>
                    <a:pt x="9632" y="9984"/>
                  </a:lnTo>
                  <a:lnTo>
                    <a:pt x="9637" y="9953"/>
                  </a:lnTo>
                  <a:lnTo>
                    <a:pt x="9636" y="9945"/>
                  </a:lnTo>
                  <a:lnTo>
                    <a:pt x="9640" y="9910"/>
                  </a:lnTo>
                  <a:lnTo>
                    <a:pt x="9645" y="9906"/>
                  </a:lnTo>
                  <a:lnTo>
                    <a:pt x="9660" y="9878"/>
                  </a:lnTo>
                  <a:lnTo>
                    <a:pt x="9672" y="9864"/>
                  </a:lnTo>
                  <a:lnTo>
                    <a:pt x="9673" y="9838"/>
                  </a:lnTo>
                  <a:lnTo>
                    <a:pt x="9677" y="9825"/>
                  </a:lnTo>
                  <a:lnTo>
                    <a:pt x="9667" y="9802"/>
                  </a:lnTo>
                  <a:lnTo>
                    <a:pt x="9670" y="9791"/>
                  </a:lnTo>
                  <a:lnTo>
                    <a:pt x="9673" y="9785"/>
                  </a:lnTo>
                  <a:lnTo>
                    <a:pt x="9690" y="9769"/>
                  </a:lnTo>
                  <a:cubicBezTo>
                    <a:pt x="9687" y="9769"/>
                    <a:pt x="9684" y="9768"/>
                    <a:pt x="9680" y="9768"/>
                  </a:cubicBezTo>
                  <a:lnTo>
                    <a:pt x="9645" y="9790"/>
                  </a:lnTo>
                  <a:lnTo>
                    <a:pt x="9607" y="9793"/>
                  </a:lnTo>
                  <a:lnTo>
                    <a:pt x="9587" y="9813"/>
                  </a:lnTo>
                  <a:lnTo>
                    <a:pt x="9551" y="9858"/>
                  </a:lnTo>
                  <a:lnTo>
                    <a:pt x="9535" y="9868"/>
                  </a:lnTo>
                  <a:lnTo>
                    <a:pt x="9518" y="9872"/>
                  </a:lnTo>
                  <a:lnTo>
                    <a:pt x="9485" y="9867"/>
                  </a:lnTo>
                  <a:lnTo>
                    <a:pt x="9475" y="9867"/>
                  </a:lnTo>
                  <a:lnTo>
                    <a:pt x="9456" y="9873"/>
                  </a:lnTo>
                  <a:cubicBezTo>
                    <a:pt x="9448" y="9873"/>
                    <a:pt x="9440" y="9872"/>
                    <a:pt x="9432" y="9871"/>
                  </a:cubicBezTo>
                  <a:lnTo>
                    <a:pt x="9405" y="9893"/>
                  </a:lnTo>
                  <a:lnTo>
                    <a:pt x="9384" y="9917"/>
                  </a:lnTo>
                  <a:lnTo>
                    <a:pt x="9382" y="9924"/>
                  </a:lnTo>
                  <a:cubicBezTo>
                    <a:pt x="9381" y="9928"/>
                    <a:pt x="9381" y="9933"/>
                    <a:pt x="9381" y="9937"/>
                  </a:cubicBezTo>
                  <a:lnTo>
                    <a:pt x="9390" y="9945"/>
                  </a:lnTo>
                  <a:lnTo>
                    <a:pt x="9404" y="9956"/>
                  </a:lnTo>
                  <a:lnTo>
                    <a:pt x="9423" y="9949"/>
                  </a:lnTo>
                  <a:lnTo>
                    <a:pt x="9444" y="9948"/>
                  </a:lnTo>
                  <a:lnTo>
                    <a:pt x="9460" y="9918"/>
                  </a:lnTo>
                  <a:lnTo>
                    <a:pt x="9477" y="9894"/>
                  </a:lnTo>
                  <a:lnTo>
                    <a:pt x="9492" y="9890"/>
                  </a:lnTo>
                  <a:lnTo>
                    <a:pt x="9509" y="9897"/>
                  </a:lnTo>
                  <a:lnTo>
                    <a:pt x="9500" y="9937"/>
                  </a:lnTo>
                  <a:lnTo>
                    <a:pt x="9496" y="9957"/>
                  </a:lnTo>
                  <a:lnTo>
                    <a:pt x="9491" y="9947"/>
                  </a:lnTo>
                  <a:lnTo>
                    <a:pt x="9482" y="9938"/>
                  </a:lnTo>
                  <a:lnTo>
                    <a:pt x="9473" y="9941"/>
                  </a:lnTo>
                  <a:lnTo>
                    <a:pt x="9458" y="9947"/>
                  </a:lnTo>
                  <a:lnTo>
                    <a:pt x="9437" y="9967"/>
                  </a:lnTo>
                  <a:lnTo>
                    <a:pt x="9433" y="9982"/>
                  </a:lnTo>
                  <a:lnTo>
                    <a:pt x="9426" y="9991"/>
                  </a:lnTo>
                  <a:lnTo>
                    <a:pt x="9419" y="9987"/>
                  </a:lnTo>
                  <a:lnTo>
                    <a:pt x="9413" y="9977"/>
                  </a:lnTo>
                  <a:lnTo>
                    <a:pt x="9403" y="9975"/>
                  </a:lnTo>
                  <a:lnTo>
                    <a:pt x="9380" y="9963"/>
                  </a:lnTo>
                  <a:lnTo>
                    <a:pt x="9373" y="9961"/>
                  </a:lnTo>
                  <a:lnTo>
                    <a:pt x="9365" y="9963"/>
                  </a:lnTo>
                  <a:lnTo>
                    <a:pt x="9354" y="10018"/>
                  </a:lnTo>
                  <a:lnTo>
                    <a:pt x="9349" y="10053"/>
                  </a:lnTo>
                  <a:lnTo>
                    <a:pt x="9357" y="10084"/>
                  </a:lnTo>
                  <a:lnTo>
                    <a:pt x="9353" y="10099"/>
                  </a:lnTo>
                  <a:lnTo>
                    <a:pt x="9340" y="10157"/>
                  </a:lnTo>
                  <a:lnTo>
                    <a:pt x="9366" y="10176"/>
                  </a:lnTo>
                  <a:lnTo>
                    <a:pt x="9399" y="10197"/>
                  </a:lnTo>
                  <a:lnTo>
                    <a:pt x="9402" y="10214"/>
                  </a:lnTo>
                  <a:lnTo>
                    <a:pt x="9401" y="10247"/>
                  </a:lnTo>
                  <a:lnTo>
                    <a:pt x="9389" y="10251"/>
                  </a:lnTo>
                  <a:lnTo>
                    <a:pt x="9395" y="10268"/>
                  </a:lnTo>
                  <a:lnTo>
                    <a:pt x="9397" y="10280"/>
                  </a:lnTo>
                  <a:lnTo>
                    <a:pt x="9396" y="10317"/>
                  </a:lnTo>
                  <a:lnTo>
                    <a:pt x="9408" y="10336"/>
                  </a:lnTo>
                  <a:lnTo>
                    <a:pt x="9419" y="10356"/>
                  </a:lnTo>
                  <a:lnTo>
                    <a:pt x="9428" y="10368"/>
                  </a:lnTo>
                  <a:lnTo>
                    <a:pt x="9426" y="10381"/>
                  </a:lnTo>
                  <a:lnTo>
                    <a:pt x="9409" y="10387"/>
                  </a:lnTo>
                  <a:lnTo>
                    <a:pt x="9385" y="10390"/>
                  </a:lnTo>
                  <a:lnTo>
                    <a:pt x="9382" y="10399"/>
                  </a:lnTo>
                  <a:lnTo>
                    <a:pt x="9383" y="10410"/>
                  </a:lnTo>
                  <a:cubicBezTo>
                    <a:pt x="9387" y="10411"/>
                    <a:pt x="9390" y="10411"/>
                    <a:pt x="9394" y="10412"/>
                  </a:cubicBezTo>
                  <a:lnTo>
                    <a:pt x="9401" y="10408"/>
                  </a:lnTo>
                  <a:lnTo>
                    <a:pt x="9410" y="10412"/>
                  </a:lnTo>
                  <a:lnTo>
                    <a:pt x="9417" y="10420"/>
                  </a:lnTo>
                  <a:lnTo>
                    <a:pt x="9412" y="10469"/>
                  </a:lnTo>
                  <a:lnTo>
                    <a:pt x="9414" y="10475"/>
                  </a:lnTo>
                  <a:lnTo>
                    <a:pt x="9421" y="10483"/>
                  </a:lnTo>
                  <a:lnTo>
                    <a:pt x="9432" y="10489"/>
                  </a:lnTo>
                  <a:lnTo>
                    <a:pt x="9451" y="10493"/>
                  </a:lnTo>
                  <a:lnTo>
                    <a:pt x="9464" y="10499"/>
                  </a:lnTo>
                  <a:lnTo>
                    <a:pt x="9502" y="10552"/>
                  </a:lnTo>
                  <a:lnTo>
                    <a:pt x="9521" y="10562"/>
                  </a:lnTo>
                  <a:lnTo>
                    <a:pt x="9507" y="10559"/>
                  </a:lnTo>
                  <a:lnTo>
                    <a:pt x="9496" y="10551"/>
                  </a:lnTo>
                  <a:lnTo>
                    <a:pt x="9464" y="10509"/>
                  </a:lnTo>
                  <a:lnTo>
                    <a:pt x="9449" y="10499"/>
                  </a:lnTo>
                  <a:lnTo>
                    <a:pt x="9408" y="10499"/>
                  </a:lnTo>
                  <a:lnTo>
                    <a:pt x="9372" y="10489"/>
                  </a:lnTo>
                  <a:lnTo>
                    <a:pt x="9365" y="10495"/>
                  </a:lnTo>
                  <a:lnTo>
                    <a:pt x="9358" y="10505"/>
                  </a:lnTo>
                  <a:lnTo>
                    <a:pt x="9353" y="10525"/>
                  </a:lnTo>
                  <a:lnTo>
                    <a:pt x="9355" y="10547"/>
                  </a:lnTo>
                  <a:lnTo>
                    <a:pt x="9347" y="10577"/>
                  </a:lnTo>
                  <a:cubicBezTo>
                    <a:pt x="9348" y="10569"/>
                    <a:pt x="9348" y="10562"/>
                    <a:pt x="9349" y="10554"/>
                  </a:cubicBezTo>
                  <a:lnTo>
                    <a:pt x="9344" y="10547"/>
                  </a:lnTo>
                  <a:lnTo>
                    <a:pt x="9330" y="10535"/>
                  </a:lnTo>
                  <a:lnTo>
                    <a:pt x="9324" y="10539"/>
                  </a:lnTo>
                  <a:lnTo>
                    <a:pt x="9320" y="10552"/>
                  </a:lnTo>
                  <a:lnTo>
                    <a:pt x="9314" y="10564"/>
                  </a:lnTo>
                  <a:lnTo>
                    <a:pt x="9308" y="10566"/>
                  </a:lnTo>
                  <a:lnTo>
                    <a:pt x="9297" y="10558"/>
                  </a:lnTo>
                  <a:lnTo>
                    <a:pt x="9306" y="10544"/>
                  </a:lnTo>
                  <a:lnTo>
                    <a:pt x="9288" y="10515"/>
                  </a:lnTo>
                  <a:lnTo>
                    <a:pt x="9237" y="10509"/>
                  </a:lnTo>
                  <a:lnTo>
                    <a:pt x="9191" y="10507"/>
                  </a:lnTo>
                  <a:lnTo>
                    <a:pt x="9179" y="10511"/>
                  </a:lnTo>
                  <a:lnTo>
                    <a:pt x="9165" y="10527"/>
                  </a:lnTo>
                  <a:lnTo>
                    <a:pt x="9159" y="10541"/>
                  </a:lnTo>
                  <a:lnTo>
                    <a:pt x="9154" y="10560"/>
                  </a:lnTo>
                  <a:lnTo>
                    <a:pt x="9166" y="10570"/>
                  </a:lnTo>
                  <a:lnTo>
                    <a:pt x="9171" y="10579"/>
                  </a:lnTo>
                  <a:lnTo>
                    <a:pt x="9153" y="10574"/>
                  </a:lnTo>
                  <a:lnTo>
                    <a:pt x="9141" y="10567"/>
                  </a:lnTo>
                  <a:lnTo>
                    <a:pt x="9135" y="10558"/>
                  </a:lnTo>
                  <a:lnTo>
                    <a:pt x="9123" y="10544"/>
                  </a:lnTo>
                  <a:lnTo>
                    <a:pt x="9089" y="10541"/>
                  </a:lnTo>
                  <a:lnTo>
                    <a:pt x="9060" y="10542"/>
                  </a:lnTo>
                  <a:lnTo>
                    <a:pt x="9022" y="10538"/>
                  </a:lnTo>
                  <a:lnTo>
                    <a:pt x="8996" y="10541"/>
                  </a:lnTo>
                  <a:lnTo>
                    <a:pt x="8947" y="10554"/>
                  </a:lnTo>
                  <a:lnTo>
                    <a:pt x="8934" y="10563"/>
                  </a:lnTo>
                  <a:lnTo>
                    <a:pt x="8920" y="10583"/>
                  </a:lnTo>
                  <a:lnTo>
                    <a:pt x="8877" y="10602"/>
                  </a:lnTo>
                  <a:lnTo>
                    <a:pt x="8852" y="10609"/>
                  </a:lnTo>
                  <a:lnTo>
                    <a:pt x="8846" y="10604"/>
                  </a:lnTo>
                  <a:lnTo>
                    <a:pt x="8837" y="10600"/>
                  </a:lnTo>
                  <a:lnTo>
                    <a:pt x="8827" y="10612"/>
                  </a:lnTo>
                  <a:lnTo>
                    <a:pt x="8821" y="10622"/>
                  </a:lnTo>
                  <a:lnTo>
                    <a:pt x="8796" y="10688"/>
                  </a:lnTo>
                  <a:lnTo>
                    <a:pt x="8782" y="10711"/>
                  </a:lnTo>
                  <a:lnTo>
                    <a:pt x="8764" y="10729"/>
                  </a:lnTo>
                  <a:lnTo>
                    <a:pt x="8738" y="10751"/>
                  </a:lnTo>
                  <a:lnTo>
                    <a:pt x="8727" y="10758"/>
                  </a:lnTo>
                  <a:lnTo>
                    <a:pt x="8719" y="10760"/>
                  </a:lnTo>
                  <a:lnTo>
                    <a:pt x="8710" y="10770"/>
                  </a:lnTo>
                  <a:lnTo>
                    <a:pt x="8702" y="10785"/>
                  </a:lnTo>
                  <a:lnTo>
                    <a:pt x="8696" y="10791"/>
                  </a:lnTo>
                  <a:lnTo>
                    <a:pt x="8718" y="10820"/>
                  </a:lnTo>
                  <a:lnTo>
                    <a:pt x="8721" y="10827"/>
                  </a:lnTo>
                  <a:lnTo>
                    <a:pt x="8723" y="10832"/>
                  </a:lnTo>
                  <a:lnTo>
                    <a:pt x="8698" y="10831"/>
                  </a:lnTo>
                  <a:lnTo>
                    <a:pt x="8707" y="10840"/>
                  </a:lnTo>
                  <a:lnTo>
                    <a:pt x="8719" y="10848"/>
                  </a:lnTo>
                  <a:lnTo>
                    <a:pt x="8728" y="10852"/>
                  </a:lnTo>
                  <a:lnTo>
                    <a:pt x="8732" y="10859"/>
                  </a:lnTo>
                  <a:lnTo>
                    <a:pt x="8722" y="10860"/>
                  </a:lnTo>
                  <a:lnTo>
                    <a:pt x="8714" y="10859"/>
                  </a:lnTo>
                  <a:lnTo>
                    <a:pt x="8681" y="10832"/>
                  </a:lnTo>
                  <a:lnTo>
                    <a:pt x="8662" y="10825"/>
                  </a:lnTo>
                  <a:lnTo>
                    <a:pt x="8635" y="10822"/>
                  </a:lnTo>
                  <a:lnTo>
                    <a:pt x="8628" y="10823"/>
                  </a:lnTo>
                  <a:lnTo>
                    <a:pt x="8620" y="10828"/>
                  </a:lnTo>
                  <a:lnTo>
                    <a:pt x="8629" y="10840"/>
                  </a:lnTo>
                  <a:lnTo>
                    <a:pt x="8637" y="10847"/>
                  </a:lnTo>
                  <a:lnTo>
                    <a:pt x="8651" y="10850"/>
                  </a:lnTo>
                  <a:lnTo>
                    <a:pt x="8668" y="10860"/>
                  </a:lnTo>
                  <a:lnTo>
                    <a:pt x="8694" y="10858"/>
                  </a:lnTo>
                  <a:lnTo>
                    <a:pt x="8712" y="10868"/>
                  </a:lnTo>
                  <a:lnTo>
                    <a:pt x="8723" y="10873"/>
                  </a:lnTo>
                  <a:lnTo>
                    <a:pt x="8707" y="10875"/>
                  </a:lnTo>
                  <a:lnTo>
                    <a:pt x="8694" y="10867"/>
                  </a:lnTo>
                  <a:lnTo>
                    <a:pt x="8675" y="10871"/>
                  </a:lnTo>
                  <a:lnTo>
                    <a:pt x="8652" y="10865"/>
                  </a:lnTo>
                  <a:lnTo>
                    <a:pt x="8636" y="10857"/>
                  </a:lnTo>
                  <a:lnTo>
                    <a:pt x="8613" y="10855"/>
                  </a:lnTo>
                  <a:lnTo>
                    <a:pt x="8602" y="10855"/>
                  </a:lnTo>
                  <a:lnTo>
                    <a:pt x="8584" y="10857"/>
                  </a:lnTo>
                  <a:lnTo>
                    <a:pt x="8546" y="10867"/>
                  </a:lnTo>
                  <a:lnTo>
                    <a:pt x="8469" y="10890"/>
                  </a:lnTo>
                  <a:lnTo>
                    <a:pt x="8393" y="10891"/>
                  </a:lnTo>
                  <a:lnTo>
                    <a:pt x="8371" y="10897"/>
                  </a:lnTo>
                  <a:lnTo>
                    <a:pt x="8356" y="10904"/>
                  </a:lnTo>
                  <a:lnTo>
                    <a:pt x="8345" y="10914"/>
                  </a:lnTo>
                  <a:lnTo>
                    <a:pt x="8340" y="10927"/>
                  </a:lnTo>
                  <a:lnTo>
                    <a:pt x="8322" y="11006"/>
                  </a:lnTo>
                  <a:lnTo>
                    <a:pt x="8326" y="11014"/>
                  </a:lnTo>
                  <a:lnTo>
                    <a:pt x="8320" y="11017"/>
                  </a:lnTo>
                  <a:lnTo>
                    <a:pt x="8314" y="11020"/>
                  </a:lnTo>
                  <a:lnTo>
                    <a:pt x="8295" y="11038"/>
                  </a:lnTo>
                  <a:lnTo>
                    <a:pt x="8270" y="11050"/>
                  </a:lnTo>
                  <a:lnTo>
                    <a:pt x="8222" y="11056"/>
                  </a:lnTo>
                  <a:lnTo>
                    <a:pt x="8177" y="11056"/>
                  </a:lnTo>
                  <a:lnTo>
                    <a:pt x="8113" y="11072"/>
                  </a:lnTo>
                  <a:lnTo>
                    <a:pt x="8101" y="11088"/>
                  </a:lnTo>
                  <a:lnTo>
                    <a:pt x="8097" y="11095"/>
                  </a:lnTo>
                  <a:lnTo>
                    <a:pt x="8098" y="11104"/>
                  </a:lnTo>
                  <a:lnTo>
                    <a:pt x="8117" y="11117"/>
                  </a:lnTo>
                  <a:lnTo>
                    <a:pt x="8141" y="11120"/>
                  </a:lnTo>
                  <a:lnTo>
                    <a:pt x="8136" y="11123"/>
                  </a:lnTo>
                  <a:lnTo>
                    <a:pt x="8096" y="11124"/>
                  </a:lnTo>
                  <a:lnTo>
                    <a:pt x="8072" y="11132"/>
                  </a:lnTo>
                  <a:lnTo>
                    <a:pt x="8050" y="11133"/>
                  </a:lnTo>
                  <a:lnTo>
                    <a:pt x="8002" y="11112"/>
                  </a:lnTo>
                  <a:lnTo>
                    <a:pt x="7967" y="11104"/>
                  </a:lnTo>
                  <a:lnTo>
                    <a:pt x="7941" y="11092"/>
                  </a:lnTo>
                  <a:lnTo>
                    <a:pt x="7916" y="11087"/>
                  </a:lnTo>
                  <a:lnTo>
                    <a:pt x="7911" y="11075"/>
                  </a:lnTo>
                  <a:lnTo>
                    <a:pt x="7907" y="11066"/>
                  </a:lnTo>
                  <a:lnTo>
                    <a:pt x="7906" y="11046"/>
                  </a:lnTo>
                  <a:lnTo>
                    <a:pt x="7910" y="11032"/>
                  </a:lnTo>
                  <a:lnTo>
                    <a:pt x="7896" y="11024"/>
                  </a:lnTo>
                  <a:lnTo>
                    <a:pt x="7864" y="11025"/>
                  </a:lnTo>
                  <a:lnTo>
                    <a:pt x="7848" y="11018"/>
                  </a:lnTo>
                  <a:lnTo>
                    <a:pt x="7827" y="11013"/>
                  </a:lnTo>
                  <a:lnTo>
                    <a:pt x="7823" y="11021"/>
                  </a:lnTo>
                  <a:lnTo>
                    <a:pt x="7822" y="11027"/>
                  </a:lnTo>
                  <a:lnTo>
                    <a:pt x="7826" y="11048"/>
                  </a:lnTo>
                  <a:lnTo>
                    <a:pt x="7837" y="11083"/>
                  </a:lnTo>
                  <a:lnTo>
                    <a:pt x="7848" y="11106"/>
                  </a:lnTo>
                  <a:lnTo>
                    <a:pt x="7837" y="11175"/>
                  </a:lnTo>
                  <a:lnTo>
                    <a:pt x="7845" y="11196"/>
                  </a:lnTo>
                  <a:lnTo>
                    <a:pt x="7858" y="11207"/>
                  </a:lnTo>
                  <a:lnTo>
                    <a:pt x="7848" y="11208"/>
                  </a:lnTo>
                  <a:lnTo>
                    <a:pt x="7794" y="11197"/>
                  </a:lnTo>
                  <a:lnTo>
                    <a:pt x="7791" y="11190"/>
                  </a:lnTo>
                  <a:lnTo>
                    <a:pt x="7785" y="11183"/>
                  </a:lnTo>
                  <a:lnTo>
                    <a:pt x="7773" y="11191"/>
                  </a:lnTo>
                  <a:lnTo>
                    <a:pt x="7768" y="11199"/>
                  </a:lnTo>
                  <a:lnTo>
                    <a:pt x="7759" y="11186"/>
                  </a:lnTo>
                  <a:lnTo>
                    <a:pt x="7708" y="11174"/>
                  </a:lnTo>
                  <a:lnTo>
                    <a:pt x="7670" y="11184"/>
                  </a:lnTo>
                  <a:lnTo>
                    <a:pt x="7658" y="11169"/>
                  </a:lnTo>
                  <a:lnTo>
                    <a:pt x="7636" y="11129"/>
                  </a:lnTo>
                  <a:lnTo>
                    <a:pt x="7606" y="11112"/>
                  </a:lnTo>
                  <a:lnTo>
                    <a:pt x="7572" y="11109"/>
                  </a:lnTo>
                  <a:lnTo>
                    <a:pt x="7561" y="11114"/>
                  </a:lnTo>
                  <a:lnTo>
                    <a:pt x="7535" y="11118"/>
                  </a:lnTo>
                  <a:lnTo>
                    <a:pt x="7515" y="11116"/>
                  </a:lnTo>
                  <a:lnTo>
                    <a:pt x="7488" y="11106"/>
                  </a:lnTo>
                  <a:lnTo>
                    <a:pt x="7420" y="11104"/>
                  </a:lnTo>
                  <a:lnTo>
                    <a:pt x="7392" y="11110"/>
                  </a:lnTo>
                  <a:lnTo>
                    <a:pt x="7382" y="11124"/>
                  </a:lnTo>
                  <a:lnTo>
                    <a:pt x="7382" y="11132"/>
                  </a:lnTo>
                  <a:lnTo>
                    <a:pt x="7385" y="11141"/>
                  </a:lnTo>
                  <a:lnTo>
                    <a:pt x="7402" y="11147"/>
                  </a:lnTo>
                  <a:lnTo>
                    <a:pt x="7411" y="11147"/>
                  </a:lnTo>
                  <a:lnTo>
                    <a:pt x="7429" y="11152"/>
                  </a:lnTo>
                  <a:lnTo>
                    <a:pt x="7433" y="11155"/>
                  </a:lnTo>
                  <a:lnTo>
                    <a:pt x="7441" y="11159"/>
                  </a:lnTo>
                  <a:lnTo>
                    <a:pt x="7447" y="11169"/>
                  </a:lnTo>
                  <a:lnTo>
                    <a:pt x="7425" y="11165"/>
                  </a:lnTo>
                  <a:lnTo>
                    <a:pt x="7412" y="11159"/>
                  </a:lnTo>
                  <a:lnTo>
                    <a:pt x="7408" y="11157"/>
                  </a:lnTo>
                  <a:lnTo>
                    <a:pt x="7401" y="11159"/>
                  </a:lnTo>
                  <a:lnTo>
                    <a:pt x="7404" y="11167"/>
                  </a:lnTo>
                  <a:lnTo>
                    <a:pt x="7408" y="11172"/>
                  </a:lnTo>
                  <a:lnTo>
                    <a:pt x="7418" y="11176"/>
                  </a:lnTo>
                  <a:lnTo>
                    <a:pt x="7430" y="11188"/>
                  </a:lnTo>
                  <a:lnTo>
                    <a:pt x="7422" y="11194"/>
                  </a:lnTo>
                  <a:lnTo>
                    <a:pt x="7402" y="11194"/>
                  </a:lnTo>
                  <a:lnTo>
                    <a:pt x="7386" y="11191"/>
                  </a:lnTo>
                  <a:lnTo>
                    <a:pt x="7377" y="11197"/>
                  </a:lnTo>
                  <a:lnTo>
                    <a:pt x="7409" y="11219"/>
                  </a:lnTo>
                  <a:lnTo>
                    <a:pt x="7412" y="11237"/>
                  </a:lnTo>
                  <a:lnTo>
                    <a:pt x="7419" y="11248"/>
                  </a:lnTo>
                  <a:lnTo>
                    <a:pt x="7430" y="11254"/>
                  </a:lnTo>
                  <a:lnTo>
                    <a:pt x="7453" y="11253"/>
                  </a:lnTo>
                  <a:lnTo>
                    <a:pt x="7476" y="11261"/>
                  </a:lnTo>
                  <a:lnTo>
                    <a:pt x="7528" y="11290"/>
                  </a:lnTo>
                  <a:lnTo>
                    <a:pt x="7535" y="11299"/>
                  </a:lnTo>
                  <a:lnTo>
                    <a:pt x="7542" y="11299"/>
                  </a:lnTo>
                  <a:lnTo>
                    <a:pt x="7551" y="11303"/>
                  </a:lnTo>
                  <a:lnTo>
                    <a:pt x="7559" y="11310"/>
                  </a:lnTo>
                  <a:lnTo>
                    <a:pt x="7566" y="11309"/>
                  </a:lnTo>
                  <a:cubicBezTo>
                    <a:pt x="7569" y="11310"/>
                    <a:pt x="7571" y="11311"/>
                    <a:pt x="7574" y="11312"/>
                  </a:cubicBezTo>
                  <a:lnTo>
                    <a:pt x="7585" y="11328"/>
                  </a:lnTo>
                  <a:lnTo>
                    <a:pt x="7598" y="11335"/>
                  </a:lnTo>
                  <a:lnTo>
                    <a:pt x="7614" y="11336"/>
                  </a:lnTo>
                  <a:lnTo>
                    <a:pt x="7624" y="11336"/>
                  </a:lnTo>
                  <a:lnTo>
                    <a:pt x="7630" y="11342"/>
                  </a:lnTo>
                  <a:lnTo>
                    <a:pt x="7619" y="11352"/>
                  </a:lnTo>
                  <a:lnTo>
                    <a:pt x="7623" y="11357"/>
                  </a:lnTo>
                  <a:lnTo>
                    <a:pt x="7637" y="11358"/>
                  </a:lnTo>
                  <a:cubicBezTo>
                    <a:pt x="7643" y="11359"/>
                    <a:pt x="7648" y="11361"/>
                    <a:pt x="7653" y="11362"/>
                  </a:cubicBezTo>
                  <a:lnTo>
                    <a:pt x="7663" y="11367"/>
                  </a:lnTo>
                  <a:lnTo>
                    <a:pt x="7669" y="11375"/>
                  </a:lnTo>
                  <a:lnTo>
                    <a:pt x="7660" y="11384"/>
                  </a:lnTo>
                  <a:lnTo>
                    <a:pt x="7651" y="11387"/>
                  </a:lnTo>
                  <a:lnTo>
                    <a:pt x="7653" y="11400"/>
                  </a:lnTo>
                  <a:lnTo>
                    <a:pt x="7662" y="11406"/>
                  </a:lnTo>
                  <a:lnTo>
                    <a:pt x="7673" y="11411"/>
                  </a:lnTo>
                  <a:lnTo>
                    <a:pt x="7728" y="11419"/>
                  </a:lnTo>
                  <a:lnTo>
                    <a:pt x="7757" y="11443"/>
                  </a:lnTo>
                  <a:lnTo>
                    <a:pt x="7747" y="11438"/>
                  </a:lnTo>
                  <a:lnTo>
                    <a:pt x="7734" y="11429"/>
                  </a:lnTo>
                  <a:lnTo>
                    <a:pt x="7719" y="11423"/>
                  </a:lnTo>
                  <a:lnTo>
                    <a:pt x="7707" y="11422"/>
                  </a:lnTo>
                  <a:lnTo>
                    <a:pt x="7700" y="11427"/>
                  </a:lnTo>
                  <a:lnTo>
                    <a:pt x="7691" y="11436"/>
                  </a:lnTo>
                  <a:lnTo>
                    <a:pt x="7698" y="11444"/>
                  </a:lnTo>
                  <a:lnTo>
                    <a:pt x="7706" y="11449"/>
                  </a:lnTo>
                  <a:lnTo>
                    <a:pt x="7712" y="11463"/>
                  </a:lnTo>
                  <a:lnTo>
                    <a:pt x="7698" y="11481"/>
                  </a:lnTo>
                  <a:cubicBezTo>
                    <a:pt x="7698" y="11484"/>
                    <a:pt x="7697" y="11487"/>
                    <a:pt x="7696" y="11490"/>
                  </a:cubicBezTo>
                  <a:lnTo>
                    <a:pt x="7699" y="11500"/>
                  </a:lnTo>
                  <a:lnTo>
                    <a:pt x="7715" y="11526"/>
                  </a:lnTo>
                  <a:lnTo>
                    <a:pt x="7729" y="11560"/>
                  </a:lnTo>
                  <a:lnTo>
                    <a:pt x="7780" y="11600"/>
                  </a:lnTo>
                  <a:lnTo>
                    <a:pt x="7791" y="11607"/>
                  </a:lnTo>
                  <a:lnTo>
                    <a:pt x="7802" y="11610"/>
                  </a:lnTo>
                  <a:lnTo>
                    <a:pt x="7815" y="11615"/>
                  </a:lnTo>
                  <a:lnTo>
                    <a:pt x="7815" y="11626"/>
                  </a:lnTo>
                  <a:lnTo>
                    <a:pt x="7812" y="11634"/>
                  </a:lnTo>
                  <a:lnTo>
                    <a:pt x="7809" y="11682"/>
                  </a:lnTo>
                  <a:lnTo>
                    <a:pt x="7811" y="11703"/>
                  </a:lnTo>
                  <a:lnTo>
                    <a:pt x="7814" y="11709"/>
                  </a:lnTo>
                  <a:lnTo>
                    <a:pt x="7814" y="11715"/>
                  </a:lnTo>
                  <a:lnTo>
                    <a:pt x="7803" y="11708"/>
                  </a:lnTo>
                  <a:cubicBezTo>
                    <a:pt x="7798" y="11707"/>
                    <a:pt x="7793" y="11706"/>
                    <a:pt x="7789" y="11705"/>
                  </a:cubicBezTo>
                  <a:lnTo>
                    <a:pt x="7789" y="11714"/>
                  </a:lnTo>
                  <a:lnTo>
                    <a:pt x="7793" y="11720"/>
                  </a:lnTo>
                  <a:lnTo>
                    <a:pt x="7830" y="11754"/>
                  </a:lnTo>
                  <a:lnTo>
                    <a:pt x="7841" y="11769"/>
                  </a:lnTo>
                  <a:lnTo>
                    <a:pt x="7848" y="11785"/>
                  </a:lnTo>
                  <a:lnTo>
                    <a:pt x="7852" y="11837"/>
                  </a:lnTo>
                  <a:lnTo>
                    <a:pt x="7860" y="11845"/>
                  </a:lnTo>
                  <a:lnTo>
                    <a:pt x="7864" y="11855"/>
                  </a:lnTo>
                  <a:lnTo>
                    <a:pt x="7852" y="11844"/>
                  </a:lnTo>
                  <a:lnTo>
                    <a:pt x="7845" y="11834"/>
                  </a:lnTo>
                  <a:lnTo>
                    <a:pt x="7840" y="11795"/>
                  </a:lnTo>
                  <a:lnTo>
                    <a:pt x="7834" y="11783"/>
                  </a:lnTo>
                  <a:lnTo>
                    <a:pt x="7818" y="11766"/>
                  </a:lnTo>
                  <a:lnTo>
                    <a:pt x="7800" y="11748"/>
                  </a:lnTo>
                  <a:lnTo>
                    <a:pt x="7785" y="11778"/>
                  </a:lnTo>
                  <a:lnTo>
                    <a:pt x="7773" y="11807"/>
                  </a:lnTo>
                  <a:lnTo>
                    <a:pt x="7750" y="11888"/>
                  </a:lnTo>
                  <a:lnTo>
                    <a:pt x="7755" y="11885"/>
                  </a:lnTo>
                  <a:lnTo>
                    <a:pt x="7759" y="11880"/>
                  </a:lnTo>
                  <a:lnTo>
                    <a:pt x="7767" y="11874"/>
                  </a:lnTo>
                  <a:lnTo>
                    <a:pt x="7776" y="11890"/>
                  </a:lnTo>
                  <a:lnTo>
                    <a:pt x="7761" y="11890"/>
                  </a:lnTo>
                  <a:lnTo>
                    <a:pt x="7747" y="11905"/>
                  </a:lnTo>
                  <a:lnTo>
                    <a:pt x="7716" y="11991"/>
                  </a:lnTo>
                  <a:lnTo>
                    <a:pt x="7683" y="12061"/>
                  </a:lnTo>
                  <a:lnTo>
                    <a:pt x="7657" y="12077"/>
                  </a:lnTo>
                  <a:lnTo>
                    <a:pt x="7632" y="12076"/>
                  </a:lnTo>
                  <a:lnTo>
                    <a:pt x="7626" y="12076"/>
                  </a:lnTo>
                  <a:lnTo>
                    <a:pt x="7600" y="12079"/>
                  </a:lnTo>
                  <a:lnTo>
                    <a:pt x="7569" y="12076"/>
                  </a:lnTo>
                  <a:lnTo>
                    <a:pt x="7549" y="12069"/>
                  </a:lnTo>
                  <a:lnTo>
                    <a:pt x="7511" y="12046"/>
                  </a:lnTo>
                  <a:lnTo>
                    <a:pt x="7473" y="12030"/>
                  </a:lnTo>
                  <a:lnTo>
                    <a:pt x="7462" y="12029"/>
                  </a:lnTo>
                  <a:lnTo>
                    <a:pt x="7445" y="12037"/>
                  </a:lnTo>
                  <a:lnTo>
                    <a:pt x="7393" y="12009"/>
                  </a:lnTo>
                  <a:lnTo>
                    <a:pt x="7379" y="11996"/>
                  </a:lnTo>
                  <a:lnTo>
                    <a:pt x="7368" y="11992"/>
                  </a:lnTo>
                  <a:lnTo>
                    <a:pt x="7342" y="11992"/>
                  </a:lnTo>
                  <a:lnTo>
                    <a:pt x="7326" y="11984"/>
                  </a:lnTo>
                  <a:lnTo>
                    <a:pt x="7306" y="11985"/>
                  </a:lnTo>
                  <a:lnTo>
                    <a:pt x="7261" y="11981"/>
                  </a:lnTo>
                  <a:cubicBezTo>
                    <a:pt x="7251" y="11978"/>
                    <a:pt x="7241" y="11976"/>
                    <a:pt x="7231" y="11973"/>
                  </a:cubicBezTo>
                  <a:lnTo>
                    <a:pt x="7150" y="11935"/>
                  </a:lnTo>
                  <a:lnTo>
                    <a:pt x="7121" y="11919"/>
                  </a:lnTo>
                  <a:lnTo>
                    <a:pt x="7072" y="11899"/>
                  </a:lnTo>
                  <a:lnTo>
                    <a:pt x="7048" y="11882"/>
                  </a:lnTo>
                  <a:lnTo>
                    <a:pt x="7014" y="11880"/>
                  </a:lnTo>
                  <a:lnTo>
                    <a:pt x="6993" y="11872"/>
                  </a:lnTo>
                  <a:lnTo>
                    <a:pt x="6957" y="11865"/>
                  </a:lnTo>
                  <a:lnTo>
                    <a:pt x="6937" y="11857"/>
                  </a:lnTo>
                  <a:lnTo>
                    <a:pt x="6897" y="11846"/>
                  </a:lnTo>
                  <a:lnTo>
                    <a:pt x="6874" y="11845"/>
                  </a:lnTo>
                  <a:lnTo>
                    <a:pt x="6847" y="11829"/>
                  </a:lnTo>
                  <a:lnTo>
                    <a:pt x="6832" y="11807"/>
                  </a:lnTo>
                  <a:lnTo>
                    <a:pt x="6819" y="11795"/>
                  </a:lnTo>
                  <a:lnTo>
                    <a:pt x="6805" y="11793"/>
                  </a:lnTo>
                  <a:lnTo>
                    <a:pt x="6792" y="11782"/>
                  </a:lnTo>
                  <a:lnTo>
                    <a:pt x="6769" y="11785"/>
                  </a:lnTo>
                  <a:lnTo>
                    <a:pt x="6748" y="11779"/>
                  </a:lnTo>
                  <a:lnTo>
                    <a:pt x="6726" y="11784"/>
                  </a:lnTo>
                  <a:lnTo>
                    <a:pt x="6708" y="11787"/>
                  </a:lnTo>
                  <a:lnTo>
                    <a:pt x="6702" y="11792"/>
                  </a:lnTo>
                  <a:lnTo>
                    <a:pt x="6705" y="11800"/>
                  </a:lnTo>
                  <a:lnTo>
                    <a:pt x="6704" y="11810"/>
                  </a:lnTo>
                  <a:lnTo>
                    <a:pt x="6687" y="11812"/>
                  </a:lnTo>
                  <a:lnTo>
                    <a:pt x="6677" y="11810"/>
                  </a:lnTo>
                  <a:lnTo>
                    <a:pt x="6659" y="11812"/>
                  </a:lnTo>
                  <a:lnTo>
                    <a:pt x="6641" y="11810"/>
                  </a:lnTo>
                  <a:lnTo>
                    <a:pt x="6613" y="11797"/>
                  </a:lnTo>
                  <a:lnTo>
                    <a:pt x="6588" y="11805"/>
                  </a:lnTo>
                  <a:lnTo>
                    <a:pt x="6577" y="11806"/>
                  </a:lnTo>
                  <a:lnTo>
                    <a:pt x="6564" y="11808"/>
                  </a:lnTo>
                  <a:lnTo>
                    <a:pt x="6551" y="11828"/>
                  </a:lnTo>
                  <a:lnTo>
                    <a:pt x="6548" y="11837"/>
                  </a:lnTo>
                  <a:lnTo>
                    <a:pt x="6554" y="11851"/>
                  </a:lnTo>
                  <a:lnTo>
                    <a:pt x="6559" y="11861"/>
                  </a:lnTo>
                  <a:lnTo>
                    <a:pt x="6569" y="11872"/>
                  </a:lnTo>
                  <a:lnTo>
                    <a:pt x="6584" y="11880"/>
                  </a:lnTo>
                  <a:lnTo>
                    <a:pt x="6581" y="11885"/>
                  </a:lnTo>
                  <a:lnTo>
                    <a:pt x="6563" y="11897"/>
                  </a:lnTo>
                  <a:cubicBezTo>
                    <a:pt x="6563" y="11901"/>
                    <a:pt x="6562" y="11904"/>
                    <a:pt x="6561" y="11908"/>
                  </a:cubicBezTo>
                  <a:lnTo>
                    <a:pt x="6567" y="11911"/>
                  </a:lnTo>
                  <a:lnTo>
                    <a:pt x="6594" y="11911"/>
                  </a:lnTo>
                  <a:lnTo>
                    <a:pt x="6594" y="11918"/>
                  </a:lnTo>
                  <a:lnTo>
                    <a:pt x="6591" y="11923"/>
                  </a:lnTo>
                  <a:lnTo>
                    <a:pt x="6586" y="11938"/>
                  </a:lnTo>
                  <a:lnTo>
                    <a:pt x="6590" y="11945"/>
                  </a:lnTo>
                  <a:lnTo>
                    <a:pt x="6597" y="11952"/>
                  </a:lnTo>
                  <a:lnTo>
                    <a:pt x="6588" y="11958"/>
                  </a:lnTo>
                  <a:lnTo>
                    <a:pt x="6582" y="11960"/>
                  </a:lnTo>
                  <a:lnTo>
                    <a:pt x="6579" y="11968"/>
                  </a:lnTo>
                  <a:cubicBezTo>
                    <a:pt x="6583" y="11969"/>
                    <a:pt x="6588" y="11970"/>
                    <a:pt x="6592" y="11972"/>
                  </a:cubicBezTo>
                  <a:lnTo>
                    <a:pt x="6596" y="11975"/>
                  </a:lnTo>
                  <a:lnTo>
                    <a:pt x="6582" y="11981"/>
                  </a:lnTo>
                  <a:lnTo>
                    <a:pt x="6563" y="11993"/>
                  </a:lnTo>
                  <a:lnTo>
                    <a:pt x="6558" y="12018"/>
                  </a:lnTo>
                  <a:lnTo>
                    <a:pt x="6560" y="12023"/>
                  </a:lnTo>
                  <a:lnTo>
                    <a:pt x="6571" y="12024"/>
                  </a:lnTo>
                  <a:lnTo>
                    <a:pt x="6553" y="12036"/>
                  </a:lnTo>
                  <a:lnTo>
                    <a:pt x="6549" y="12046"/>
                  </a:lnTo>
                  <a:lnTo>
                    <a:pt x="6553" y="12058"/>
                  </a:lnTo>
                  <a:lnTo>
                    <a:pt x="6565" y="12063"/>
                  </a:lnTo>
                  <a:lnTo>
                    <a:pt x="6556" y="12068"/>
                  </a:lnTo>
                  <a:lnTo>
                    <a:pt x="6553" y="12082"/>
                  </a:lnTo>
                  <a:lnTo>
                    <a:pt x="6552" y="12129"/>
                  </a:lnTo>
                  <a:lnTo>
                    <a:pt x="6556" y="12153"/>
                  </a:lnTo>
                  <a:lnTo>
                    <a:pt x="6556" y="12164"/>
                  </a:lnTo>
                  <a:lnTo>
                    <a:pt x="6554" y="12174"/>
                  </a:lnTo>
                  <a:lnTo>
                    <a:pt x="6547" y="12190"/>
                  </a:lnTo>
                  <a:lnTo>
                    <a:pt x="6540" y="12215"/>
                  </a:lnTo>
                  <a:lnTo>
                    <a:pt x="6529" y="12229"/>
                  </a:lnTo>
                  <a:lnTo>
                    <a:pt x="6522" y="12234"/>
                  </a:lnTo>
                  <a:lnTo>
                    <a:pt x="6495" y="12283"/>
                  </a:lnTo>
                  <a:lnTo>
                    <a:pt x="6490" y="12295"/>
                  </a:lnTo>
                  <a:lnTo>
                    <a:pt x="6494" y="12302"/>
                  </a:lnTo>
                  <a:lnTo>
                    <a:pt x="6495" y="12308"/>
                  </a:lnTo>
                  <a:lnTo>
                    <a:pt x="6460" y="12345"/>
                  </a:lnTo>
                  <a:lnTo>
                    <a:pt x="6430" y="12380"/>
                  </a:lnTo>
                  <a:lnTo>
                    <a:pt x="6411" y="12394"/>
                  </a:lnTo>
                  <a:lnTo>
                    <a:pt x="6400" y="12396"/>
                  </a:lnTo>
                  <a:lnTo>
                    <a:pt x="6390" y="12401"/>
                  </a:lnTo>
                  <a:lnTo>
                    <a:pt x="6390" y="12410"/>
                  </a:lnTo>
                  <a:lnTo>
                    <a:pt x="6390" y="12416"/>
                  </a:lnTo>
                  <a:lnTo>
                    <a:pt x="6377" y="12433"/>
                  </a:lnTo>
                  <a:lnTo>
                    <a:pt x="6368" y="12457"/>
                  </a:lnTo>
                  <a:lnTo>
                    <a:pt x="6358" y="12470"/>
                  </a:lnTo>
                  <a:lnTo>
                    <a:pt x="6356" y="12479"/>
                  </a:lnTo>
                  <a:lnTo>
                    <a:pt x="6354" y="12489"/>
                  </a:lnTo>
                  <a:lnTo>
                    <a:pt x="6363" y="12497"/>
                  </a:lnTo>
                  <a:lnTo>
                    <a:pt x="6370" y="12500"/>
                  </a:lnTo>
                  <a:lnTo>
                    <a:pt x="6386" y="12503"/>
                  </a:lnTo>
                  <a:lnTo>
                    <a:pt x="6403" y="12504"/>
                  </a:lnTo>
                  <a:lnTo>
                    <a:pt x="6413" y="12493"/>
                  </a:lnTo>
                  <a:lnTo>
                    <a:pt x="6439" y="12471"/>
                  </a:lnTo>
                  <a:lnTo>
                    <a:pt x="6453" y="12468"/>
                  </a:lnTo>
                  <a:lnTo>
                    <a:pt x="6465" y="12470"/>
                  </a:lnTo>
                  <a:lnTo>
                    <a:pt x="6440" y="12475"/>
                  </a:lnTo>
                  <a:lnTo>
                    <a:pt x="6428" y="12486"/>
                  </a:lnTo>
                  <a:lnTo>
                    <a:pt x="6428" y="12503"/>
                  </a:lnTo>
                  <a:lnTo>
                    <a:pt x="6420" y="12509"/>
                  </a:lnTo>
                  <a:lnTo>
                    <a:pt x="6408" y="12514"/>
                  </a:lnTo>
                  <a:lnTo>
                    <a:pt x="6395" y="12511"/>
                  </a:lnTo>
                  <a:lnTo>
                    <a:pt x="6384" y="12512"/>
                  </a:lnTo>
                  <a:lnTo>
                    <a:pt x="6386" y="12532"/>
                  </a:lnTo>
                  <a:lnTo>
                    <a:pt x="6381" y="12546"/>
                  </a:lnTo>
                  <a:lnTo>
                    <a:pt x="6385" y="12549"/>
                  </a:lnTo>
                  <a:lnTo>
                    <a:pt x="6399" y="12551"/>
                  </a:lnTo>
                  <a:lnTo>
                    <a:pt x="6427" y="12551"/>
                  </a:lnTo>
                  <a:cubicBezTo>
                    <a:pt x="6430" y="12552"/>
                    <a:pt x="6432" y="12553"/>
                    <a:pt x="6434" y="12554"/>
                  </a:cubicBezTo>
                  <a:lnTo>
                    <a:pt x="6443" y="12555"/>
                  </a:lnTo>
                  <a:lnTo>
                    <a:pt x="6452" y="12564"/>
                  </a:lnTo>
                  <a:lnTo>
                    <a:pt x="6459" y="12576"/>
                  </a:lnTo>
                  <a:lnTo>
                    <a:pt x="6429" y="12562"/>
                  </a:lnTo>
                  <a:lnTo>
                    <a:pt x="6435" y="12588"/>
                  </a:lnTo>
                  <a:lnTo>
                    <a:pt x="6433" y="12607"/>
                  </a:lnTo>
                  <a:lnTo>
                    <a:pt x="6413" y="12637"/>
                  </a:lnTo>
                  <a:lnTo>
                    <a:pt x="6418" y="12653"/>
                  </a:lnTo>
                  <a:lnTo>
                    <a:pt x="6418" y="12676"/>
                  </a:lnTo>
                  <a:lnTo>
                    <a:pt x="6409" y="12695"/>
                  </a:lnTo>
                  <a:lnTo>
                    <a:pt x="6405" y="12720"/>
                  </a:lnTo>
                  <a:lnTo>
                    <a:pt x="6380" y="12755"/>
                  </a:lnTo>
                  <a:lnTo>
                    <a:pt x="6365" y="12771"/>
                  </a:lnTo>
                  <a:lnTo>
                    <a:pt x="6374" y="12777"/>
                  </a:lnTo>
                  <a:lnTo>
                    <a:pt x="6388" y="12773"/>
                  </a:lnTo>
                  <a:cubicBezTo>
                    <a:pt x="6394" y="12774"/>
                    <a:pt x="6399" y="12777"/>
                    <a:pt x="6404" y="12779"/>
                  </a:cubicBezTo>
                  <a:lnTo>
                    <a:pt x="6426" y="12778"/>
                  </a:lnTo>
                  <a:lnTo>
                    <a:pt x="6442" y="12787"/>
                  </a:lnTo>
                  <a:lnTo>
                    <a:pt x="6493" y="12807"/>
                  </a:lnTo>
                  <a:lnTo>
                    <a:pt x="6520" y="12828"/>
                  </a:lnTo>
                  <a:lnTo>
                    <a:pt x="6536" y="12833"/>
                  </a:lnTo>
                  <a:lnTo>
                    <a:pt x="6591" y="12824"/>
                  </a:lnTo>
                  <a:lnTo>
                    <a:pt x="6604" y="12827"/>
                  </a:lnTo>
                  <a:lnTo>
                    <a:pt x="6640" y="12833"/>
                  </a:lnTo>
                  <a:lnTo>
                    <a:pt x="6670" y="12844"/>
                  </a:lnTo>
                  <a:lnTo>
                    <a:pt x="6677" y="12844"/>
                  </a:lnTo>
                  <a:lnTo>
                    <a:pt x="6688" y="12837"/>
                  </a:lnTo>
                  <a:lnTo>
                    <a:pt x="6688" y="12842"/>
                  </a:lnTo>
                  <a:lnTo>
                    <a:pt x="6683" y="12849"/>
                  </a:lnTo>
                  <a:lnTo>
                    <a:pt x="6735" y="12904"/>
                  </a:lnTo>
                  <a:lnTo>
                    <a:pt x="6746" y="12927"/>
                  </a:lnTo>
                  <a:lnTo>
                    <a:pt x="6759" y="12919"/>
                  </a:lnTo>
                  <a:lnTo>
                    <a:pt x="6775" y="12923"/>
                  </a:lnTo>
                  <a:lnTo>
                    <a:pt x="6768" y="12923"/>
                  </a:lnTo>
                  <a:lnTo>
                    <a:pt x="6756" y="12927"/>
                  </a:lnTo>
                  <a:lnTo>
                    <a:pt x="6740" y="12942"/>
                  </a:lnTo>
                  <a:lnTo>
                    <a:pt x="6742" y="12956"/>
                  </a:lnTo>
                  <a:lnTo>
                    <a:pt x="6757" y="12968"/>
                  </a:lnTo>
                  <a:lnTo>
                    <a:pt x="6758" y="12974"/>
                  </a:lnTo>
                  <a:lnTo>
                    <a:pt x="6756" y="12979"/>
                  </a:lnTo>
                  <a:lnTo>
                    <a:pt x="6760" y="12995"/>
                  </a:lnTo>
                  <a:lnTo>
                    <a:pt x="6765" y="13012"/>
                  </a:lnTo>
                  <a:lnTo>
                    <a:pt x="6781" y="13040"/>
                  </a:lnTo>
                  <a:lnTo>
                    <a:pt x="6793" y="13045"/>
                  </a:lnTo>
                  <a:lnTo>
                    <a:pt x="6814" y="13066"/>
                  </a:lnTo>
                  <a:lnTo>
                    <a:pt x="6841" y="13084"/>
                  </a:lnTo>
                  <a:lnTo>
                    <a:pt x="6851" y="13085"/>
                  </a:lnTo>
                  <a:lnTo>
                    <a:pt x="6866" y="13084"/>
                  </a:lnTo>
                  <a:lnTo>
                    <a:pt x="6871" y="13073"/>
                  </a:lnTo>
                  <a:lnTo>
                    <a:pt x="6877" y="13073"/>
                  </a:lnTo>
                  <a:lnTo>
                    <a:pt x="6880" y="13078"/>
                  </a:lnTo>
                  <a:lnTo>
                    <a:pt x="6883" y="13079"/>
                  </a:lnTo>
                  <a:lnTo>
                    <a:pt x="6891" y="13065"/>
                  </a:lnTo>
                  <a:lnTo>
                    <a:pt x="6910" y="13049"/>
                  </a:lnTo>
                  <a:lnTo>
                    <a:pt x="6920" y="13043"/>
                  </a:lnTo>
                  <a:lnTo>
                    <a:pt x="6959" y="13041"/>
                  </a:lnTo>
                  <a:lnTo>
                    <a:pt x="7000" y="13052"/>
                  </a:lnTo>
                  <a:lnTo>
                    <a:pt x="7029" y="13040"/>
                  </a:lnTo>
                  <a:lnTo>
                    <a:pt x="7042" y="13032"/>
                  </a:lnTo>
                  <a:lnTo>
                    <a:pt x="7052" y="13033"/>
                  </a:lnTo>
                  <a:lnTo>
                    <a:pt x="7138" y="13049"/>
                  </a:lnTo>
                  <a:lnTo>
                    <a:pt x="7175" y="13062"/>
                  </a:lnTo>
                  <a:lnTo>
                    <a:pt x="7198" y="13073"/>
                  </a:lnTo>
                  <a:lnTo>
                    <a:pt x="7226" y="13073"/>
                  </a:lnTo>
                  <a:cubicBezTo>
                    <a:pt x="7232" y="13074"/>
                    <a:pt x="7237" y="13075"/>
                    <a:pt x="7243" y="13077"/>
                  </a:cubicBezTo>
                  <a:lnTo>
                    <a:pt x="7282" y="13089"/>
                  </a:lnTo>
                  <a:lnTo>
                    <a:pt x="7299" y="13098"/>
                  </a:lnTo>
                  <a:lnTo>
                    <a:pt x="7318" y="13097"/>
                  </a:lnTo>
                  <a:lnTo>
                    <a:pt x="7332" y="13092"/>
                  </a:lnTo>
                  <a:lnTo>
                    <a:pt x="7355" y="13093"/>
                  </a:lnTo>
                  <a:lnTo>
                    <a:pt x="7377" y="13100"/>
                  </a:lnTo>
                  <a:lnTo>
                    <a:pt x="7394" y="13116"/>
                  </a:lnTo>
                  <a:lnTo>
                    <a:pt x="7407" y="13114"/>
                  </a:lnTo>
                  <a:lnTo>
                    <a:pt x="7439" y="13095"/>
                  </a:lnTo>
                  <a:lnTo>
                    <a:pt x="7468" y="13056"/>
                  </a:lnTo>
                  <a:lnTo>
                    <a:pt x="7497" y="13038"/>
                  </a:lnTo>
                  <a:lnTo>
                    <a:pt x="7551" y="13022"/>
                  </a:lnTo>
                  <a:lnTo>
                    <a:pt x="7612" y="13035"/>
                  </a:lnTo>
                  <a:lnTo>
                    <a:pt x="7632" y="13037"/>
                  </a:lnTo>
                  <a:lnTo>
                    <a:pt x="7640" y="13036"/>
                  </a:lnTo>
                  <a:lnTo>
                    <a:pt x="7648" y="13034"/>
                  </a:lnTo>
                  <a:lnTo>
                    <a:pt x="7634" y="13017"/>
                  </a:lnTo>
                  <a:lnTo>
                    <a:pt x="7637" y="13008"/>
                  </a:lnTo>
                  <a:lnTo>
                    <a:pt x="7648" y="12998"/>
                  </a:lnTo>
                  <a:lnTo>
                    <a:pt x="7651" y="12993"/>
                  </a:lnTo>
                  <a:lnTo>
                    <a:pt x="7663" y="12979"/>
                  </a:lnTo>
                  <a:lnTo>
                    <a:pt x="7672" y="12955"/>
                  </a:lnTo>
                  <a:lnTo>
                    <a:pt x="7689" y="12950"/>
                  </a:lnTo>
                  <a:lnTo>
                    <a:pt x="7696" y="12934"/>
                  </a:lnTo>
                  <a:lnTo>
                    <a:pt x="7721" y="12920"/>
                  </a:lnTo>
                  <a:lnTo>
                    <a:pt x="7776" y="12908"/>
                  </a:lnTo>
                  <a:lnTo>
                    <a:pt x="7809" y="12896"/>
                  </a:lnTo>
                  <a:lnTo>
                    <a:pt x="7821" y="12888"/>
                  </a:lnTo>
                  <a:lnTo>
                    <a:pt x="7815" y="12877"/>
                  </a:lnTo>
                  <a:lnTo>
                    <a:pt x="7786" y="12860"/>
                  </a:lnTo>
                  <a:lnTo>
                    <a:pt x="7773" y="12845"/>
                  </a:lnTo>
                  <a:lnTo>
                    <a:pt x="7763" y="12827"/>
                  </a:lnTo>
                  <a:lnTo>
                    <a:pt x="7752" y="12768"/>
                  </a:lnTo>
                  <a:cubicBezTo>
                    <a:pt x="7753" y="12762"/>
                    <a:pt x="7754" y="12757"/>
                    <a:pt x="7755" y="12751"/>
                  </a:cubicBezTo>
                  <a:lnTo>
                    <a:pt x="7803" y="12703"/>
                  </a:lnTo>
                  <a:lnTo>
                    <a:pt x="7825" y="12685"/>
                  </a:lnTo>
                  <a:lnTo>
                    <a:pt x="7845" y="12674"/>
                  </a:lnTo>
                  <a:lnTo>
                    <a:pt x="7882" y="12647"/>
                  </a:lnTo>
                  <a:lnTo>
                    <a:pt x="7925" y="12608"/>
                  </a:lnTo>
                  <a:lnTo>
                    <a:pt x="7930" y="12607"/>
                  </a:lnTo>
                  <a:lnTo>
                    <a:pt x="7935" y="12610"/>
                  </a:lnTo>
                  <a:lnTo>
                    <a:pt x="7945" y="12609"/>
                  </a:lnTo>
                  <a:lnTo>
                    <a:pt x="7968" y="12604"/>
                  </a:lnTo>
                  <a:lnTo>
                    <a:pt x="7974" y="12600"/>
                  </a:lnTo>
                  <a:lnTo>
                    <a:pt x="7961" y="12584"/>
                  </a:lnTo>
                  <a:lnTo>
                    <a:pt x="7948" y="12578"/>
                  </a:lnTo>
                  <a:lnTo>
                    <a:pt x="7966" y="12570"/>
                  </a:lnTo>
                  <a:lnTo>
                    <a:pt x="8004" y="12549"/>
                  </a:lnTo>
                  <a:lnTo>
                    <a:pt x="8032" y="12549"/>
                  </a:lnTo>
                  <a:lnTo>
                    <a:pt x="8090" y="12544"/>
                  </a:lnTo>
                  <a:lnTo>
                    <a:pt x="8172" y="12544"/>
                  </a:lnTo>
                  <a:lnTo>
                    <a:pt x="8183" y="12540"/>
                  </a:lnTo>
                  <a:lnTo>
                    <a:pt x="8212" y="12521"/>
                  </a:lnTo>
                  <a:lnTo>
                    <a:pt x="8326" y="12491"/>
                  </a:lnTo>
                  <a:lnTo>
                    <a:pt x="8350" y="12479"/>
                  </a:lnTo>
                  <a:lnTo>
                    <a:pt x="8367" y="12468"/>
                  </a:lnTo>
                  <a:lnTo>
                    <a:pt x="8369" y="12446"/>
                  </a:lnTo>
                  <a:lnTo>
                    <a:pt x="8367" y="12441"/>
                  </a:lnTo>
                  <a:lnTo>
                    <a:pt x="8360" y="12435"/>
                  </a:lnTo>
                  <a:lnTo>
                    <a:pt x="8357" y="12430"/>
                  </a:lnTo>
                  <a:lnTo>
                    <a:pt x="8361" y="12415"/>
                  </a:lnTo>
                  <a:cubicBezTo>
                    <a:pt x="8364" y="12416"/>
                    <a:pt x="8366" y="12416"/>
                    <a:pt x="8369" y="12417"/>
                  </a:cubicBezTo>
                  <a:lnTo>
                    <a:pt x="8383" y="12414"/>
                  </a:lnTo>
                  <a:lnTo>
                    <a:pt x="8381" y="12404"/>
                  </a:lnTo>
                  <a:lnTo>
                    <a:pt x="8375" y="12399"/>
                  </a:lnTo>
                  <a:lnTo>
                    <a:pt x="8371" y="12388"/>
                  </a:lnTo>
                  <a:lnTo>
                    <a:pt x="8370" y="12383"/>
                  </a:lnTo>
                  <a:lnTo>
                    <a:pt x="8356" y="12359"/>
                  </a:lnTo>
                  <a:lnTo>
                    <a:pt x="8354" y="12317"/>
                  </a:lnTo>
                  <a:lnTo>
                    <a:pt x="8357" y="12305"/>
                  </a:lnTo>
                  <a:lnTo>
                    <a:pt x="8378" y="12280"/>
                  </a:lnTo>
                  <a:lnTo>
                    <a:pt x="8394" y="12264"/>
                  </a:lnTo>
                  <a:lnTo>
                    <a:pt x="8480" y="12233"/>
                  </a:lnTo>
                  <a:lnTo>
                    <a:pt x="8493" y="12225"/>
                  </a:lnTo>
                  <a:lnTo>
                    <a:pt x="8502" y="12219"/>
                  </a:lnTo>
                  <a:lnTo>
                    <a:pt x="8524" y="12217"/>
                  </a:lnTo>
                  <a:lnTo>
                    <a:pt x="8527" y="12219"/>
                  </a:lnTo>
                  <a:lnTo>
                    <a:pt x="8533" y="12223"/>
                  </a:lnTo>
                  <a:lnTo>
                    <a:pt x="8539" y="12235"/>
                  </a:lnTo>
                  <a:lnTo>
                    <a:pt x="8548" y="12240"/>
                  </a:lnTo>
                  <a:lnTo>
                    <a:pt x="8571" y="12248"/>
                  </a:lnTo>
                  <a:lnTo>
                    <a:pt x="8575" y="12250"/>
                  </a:lnTo>
                  <a:lnTo>
                    <a:pt x="8608" y="12265"/>
                  </a:lnTo>
                  <a:lnTo>
                    <a:pt x="8621" y="12269"/>
                  </a:lnTo>
                  <a:lnTo>
                    <a:pt x="8632" y="12270"/>
                  </a:lnTo>
                  <a:lnTo>
                    <a:pt x="8632" y="12266"/>
                  </a:lnTo>
                  <a:lnTo>
                    <a:pt x="8635" y="12266"/>
                  </a:lnTo>
                  <a:lnTo>
                    <a:pt x="8641" y="12269"/>
                  </a:lnTo>
                  <a:lnTo>
                    <a:pt x="8646" y="12266"/>
                  </a:lnTo>
                  <a:lnTo>
                    <a:pt x="8651" y="12264"/>
                  </a:lnTo>
                  <a:lnTo>
                    <a:pt x="8661" y="12266"/>
                  </a:lnTo>
                  <a:lnTo>
                    <a:pt x="8675" y="12264"/>
                  </a:lnTo>
                  <a:lnTo>
                    <a:pt x="8674" y="12271"/>
                  </a:lnTo>
                  <a:lnTo>
                    <a:pt x="8675" y="12278"/>
                  </a:lnTo>
                  <a:lnTo>
                    <a:pt x="8682" y="12282"/>
                  </a:lnTo>
                  <a:lnTo>
                    <a:pt x="8694" y="12283"/>
                  </a:lnTo>
                  <a:lnTo>
                    <a:pt x="8713" y="12287"/>
                  </a:lnTo>
                  <a:lnTo>
                    <a:pt x="8724" y="12308"/>
                  </a:lnTo>
                  <a:lnTo>
                    <a:pt x="8764" y="12322"/>
                  </a:lnTo>
                  <a:lnTo>
                    <a:pt x="8784" y="12338"/>
                  </a:lnTo>
                  <a:lnTo>
                    <a:pt x="8818" y="12342"/>
                  </a:lnTo>
                  <a:lnTo>
                    <a:pt x="8830" y="12348"/>
                  </a:lnTo>
                  <a:lnTo>
                    <a:pt x="8861" y="12341"/>
                  </a:lnTo>
                  <a:lnTo>
                    <a:pt x="8890" y="12339"/>
                  </a:lnTo>
                  <a:lnTo>
                    <a:pt x="8902" y="12336"/>
                  </a:lnTo>
                  <a:lnTo>
                    <a:pt x="8916" y="12327"/>
                  </a:lnTo>
                  <a:lnTo>
                    <a:pt x="8922" y="12316"/>
                  </a:lnTo>
                  <a:lnTo>
                    <a:pt x="8927" y="12310"/>
                  </a:lnTo>
                  <a:lnTo>
                    <a:pt x="8951" y="12302"/>
                  </a:lnTo>
                  <a:lnTo>
                    <a:pt x="9002" y="12271"/>
                  </a:lnTo>
                  <a:lnTo>
                    <a:pt x="9015" y="12265"/>
                  </a:lnTo>
                  <a:lnTo>
                    <a:pt x="9052" y="12258"/>
                  </a:lnTo>
                  <a:lnTo>
                    <a:pt x="9089" y="12255"/>
                  </a:lnTo>
                  <a:lnTo>
                    <a:pt x="9132" y="12247"/>
                  </a:lnTo>
                  <a:lnTo>
                    <a:pt x="9144" y="12242"/>
                  </a:lnTo>
                  <a:lnTo>
                    <a:pt x="9178" y="12208"/>
                  </a:lnTo>
                  <a:lnTo>
                    <a:pt x="9221" y="12177"/>
                  </a:lnTo>
                  <a:lnTo>
                    <a:pt x="9254" y="12167"/>
                  </a:lnTo>
                  <a:lnTo>
                    <a:pt x="9278" y="12172"/>
                  </a:lnTo>
                  <a:lnTo>
                    <a:pt x="9318" y="12190"/>
                  </a:lnTo>
                  <a:lnTo>
                    <a:pt x="9332" y="12191"/>
                  </a:lnTo>
                  <a:lnTo>
                    <a:pt x="9397" y="12234"/>
                  </a:lnTo>
                  <a:lnTo>
                    <a:pt x="9444" y="12251"/>
                  </a:lnTo>
                  <a:lnTo>
                    <a:pt x="9465" y="12264"/>
                  </a:lnTo>
                  <a:lnTo>
                    <a:pt x="9473" y="12281"/>
                  </a:lnTo>
                  <a:lnTo>
                    <a:pt x="9481" y="12339"/>
                  </a:lnTo>
                  <a:lnTo>
                    <a:pt x="9499" y="12364"/>
                  </a:lnTo>
                  <a:lnTo>
                    <a:pt x="9509" y="12393"/>
                  </a:lnTo>
                  <a:lnTo>
                    <a:pt x="9510" y="12403"/>
                  </a:lnTo>
                  <a:lnTo>
                    <a:pt x="9507" y="12416"/>
                  </a:lnTo>
                  <a:lnTo>
                    <a:pt x="9506" y="12432"/>
                  </a:lnTo>
                  <a:lnTo>
                    <a:pt x="9518" y="12435"/>
                  </a:lnTo>
                  <a:lnTo>
                    <a:pt x="9526" y="12435"/>
                  </a:lnTo>
                  <a:lnTo>
                    <a:pt x="9535" y="12439"/>
                  </a:lnTo>
                  <a:lnTo>
                    <a:pt x="9540" y="12446"/>
                  </a:lnTo>
                  <a:lnTo>
                    <a:pt x="9544" y="12454"/>
                  </a:lnTo>
                  <a:lnTo>
                    <a:pt x="9549" y="12462"/>
                  </a:lnTo>
                  <a:lnTo>
                    <a:pt x="9569" y="12474"/>
                  </a:lnTo>
                  <a:lnTo>
                    <a:pt x="9603" y="12510"/>
                  </a:lnTo>
                  <a:lnTo>
                    <a:pt x="9605" y="12524"/>
                  </a:lnTo>
                  <a:lnTo>
                    <a:pt x="9598" y="12525"/>
                  </a:lnTo>
                  <a:lnTo>
                    <a:pt x="9593" y="12529"/>
                  </a:lnTo>
                  <a:lnTo>
                    <a:pt x="9598" y="12534"/>
                  </a:lnTo>
                  <a:lnTo>
                    <a:pt x="9605" y="12534"/>
                  </a:lnTo>
                  <a:lnTo>
                    <a:pt x="9616" y="12530"/>
                  </a:lnTo>
                  <a:lnTo>
                    <a:pt x="9622" y="12530"/>
                  </a:lnTo>
                  <a:lnTo>
                    <a:pt x="9654" y="12541"/>
                  </a:lnTo>
                  <a:lnTo>
                    <a:pt x="9675" y="12555"/>
                  </a:lnTo>
                  <a:lnTo>
                    <a:pt x="9699" y="12591"/>
                  </a:lnTo>
                  <a:lnTo>
                    <a:pt x="9740" y="12616"/>
                  </a:lnTo>
                  <a:lnTo>
                    <a:pt x="9759" y="12638"/>
                  </a:lnTo>
                  <a:lnTo>
                    <a:pt x="9824" y="12697"/>
                  </a:lnTo>
                  <a:lnTo>
                    <a:pt x="9858" y="12709"/>
                  </a:lnTo>
                  <a:lnTo>
                    <a:pt x="9885" y="12727"/>
                  </a:lnTo>
                  <a:lnTo>
                    <a:pt x="9888" y="12733"/>
                  </a:lnTo>
                  <a:lnTo>
                    <a:pt x="9895" y="12737"/>
                  </a:lnTo>
                  <a:lnTo>
                    <a:pt x="9909" y="12732"/>
                  </a:lnTo>
                  <a:lnTo>
                    <a:pt x="9919" y="12731"/>
                  </a:lnTo>
                  <a:lnTo>
                    <a:pt x="9938" y="12732"/>
                  </a:lnTo>
                  <a:lnTo>
                    <a:pt x="9968" y="12741"/>
                  </a:lnTo>
                  <a:lnTo>
                    <a:pt x="9986" y="12738"/>
                  </a:lnTo>
                  <a:lnTo>
                    <a:pt x="9996" y="12742"/>
                  </a:lnTo>
                  <a:lnTo>
                    <a:pt x="10015" y="12759"/>
                  </a:lnTo>
                  <a:lnTo>
                    <a:pt x="10044" y="12802"/>
                  </a:lnTo>
                  <a:cubicBezTo>
                    <a:pt x="10044" y="12805"/>
                    <a:pt x="10044" y="12808"/>
                    <a:pt x="10044" y="12812"/>
                  </a:cubicBezTo>
                  <a:lnTo>
                    <a:pt x="10049" y="12815"/>
                  </a:lnTo>
                  <a:lnTo>
                    <a:pt x="10052" y="12810"/>
                  </a:lnTo>
                  <a:lnTo>
                    <a:pt x="10059" y="12811"/>
                  </a:lnTo>
                  <a:lnTo>
                    <a:pt x="10085" y="12812"/>
                  </a:lnTo>
                  <a:lnTo>
                    <a:pt x="10103" y="12822"/>
                  </a:lnTo>
                  <a:lnTo>
                    <a:pt x="10108" y="12826"/>
                  </a:lnTo>
                  <a:lnTo>
                    <a:pt x="10089" y="12848"/>
                  </a:lnTo>
                  <a:cubicBezTo>
                    <a:pt x="10091" y="12848"/>
                    <a:pt x="10094" y="12848"/>
                    <a:pt x="10096" y="12848"/>
                  </a:cubicBezTo>
                  <a:lnTo>
                    <a:pt x="10108" y="12843"/>
                  </a:lnTo>
                  <a:lnTo>
                    <a:pt x="10123" y="12844"/>
                  </a:lnTo>
                  <a:lnTo>
                    <a:pt x="10132" y="12841"/>
                  </a:lnTo>
                  <a:lnTo>
                    <a:pt x="10156" y="12838"/>
                  </a:lnTo>
                  <a:lnTo>
                    <a:pt x="10167" y="12844"/>
                  </a:lnTo>
                  <a:lnTo>
                    <a:pt x="10178" y="12856"/>
                  </a:lnTo>
                  <a:lnTo>
                    <a:pt x="10185" y="12870"/>
                  </a:lnTo>
                  <a:lnTo>
                    <a:pt x="10190" y="12886"/>
                  </a:lnTo>
                  <a:lnTo>
                    <a:pt x="10181" y="12896"/>
                  </a:lnTo>
                  <a:cubicBezTo>
                    <a:pt x="10181" y="12899"/>
                    <a:pt x="10181" y="12901"/>
                    <a:pt x="10181" y="12903"/>
                  </a:cubicBezTo>
                  <a:lnTo>
                    <a:pt x="10185" y="12908"/>
                  </a:lnTo>
                  <a:lnTo>
                    <a:pt x="10239" y="12936"/>
                  </a:lnTo>
                  <a:lnTo>
                    <a:pt x="10255" y="12938"/>
                  </a:lnTo>
                  <a:cubicBezTo>
                    <a:pt x="10265" y="12938"/>
                    <a:pt x="10274" y="12939"/>
                    <a:pt x="10285" y="12939"/>
                  </a:cubicBezTo>
                  <a:lnTo>
                    <a:pt x="10302" y="12949"/>
                  </a:lnTo>
                  <a:lnTo>
                    <a:pt x="10314" y="12968"/>
                  </a:lnTo>
                  <a:lnTo>
                    <a:pt x="10328" y="13008"/>
                  </a:lnTo>
                  <a:lnTo>
                    <a:pt x="10355" y="13051"/>
                  </a:lnTo>
                  <a:lnTo>
                    <a:pt x="10362" y="13086"/>
                  </a:lnTo>
                  <a:lnTo>
                    <a:pt x="10368" y="13104"/>
                  </a:lnTo>
                  <a:lnTo>
                    <a:pt x="10385" y="13118"/>
                  </a:lnTo>
                  <a:lnTo>
                    <a:pt x="10383" y="13146"/>
                  </a:lnTo>
                  <a:lnTo>
                    <a:pt x="10362" y="13150"/>
                  </a:lnTo>
                  <a:lnTo>
                    <a:pt x="10347" y="13154"/>
                  </a:lnTo>
                  <a:lnTo>
                    <a:pt x="10340" y="13160"/>
                  </a:lnTo>
                  <a:lnTo>
                    <a:pt x="10332" y="13170"/>
                  </a:lnTo>
                  <a:lnTo>
                    <a:pt x="10337" y="13191"/>
                  </a:lnTo>
                  <a:lnTo>
                    <a:pt x="10324" y="13219"/>
                  </a:lnTo>
                  <a:lnTo>
                    <a:pt x="10303" y="13225"/>
                  </a:lnTo>
                  <a:lnTo>
                    <a:pt x="10295" y="13239"/>
                  </a:lnTo>
                  <a:lnTo>
                    <a:pt x="10296" y="13261"/>
                  </a:lnTo>
                  <a:lnTo>
                    <a:pt x="10308" y="13276"/>
                  </a:lnTo>
                  <a:lnTo>
                    <a:pt x="10362" y="13276"/>
                  </a:lnTo>
                  <a:lnTo>
                    <a:pt x="10369" y="13264"/>
                  </a:lnTo>
                  <a:lnTo>
                    <a:pt x="10375" y="13254"/>
                  </a:lnTo>
                  <a:lnTo>
                    <a:pt x="10397" y="13228"/>
                  </a:lnTo>
                  <a:lnTo>
                    <a:pt x="10439" y="13202"/>
                  </a:lnTo>
                  <a:lnTo>
                    <a:pt x="10444" y="13189"/>
                  </a:lnTo>
                  <a:lnTo>
                    <a:pt x="10441" y="13154"/>
                  </a:lnTo>
                  <a:lnTo>
                    <a:pt x="10450" y="13140"/>
                  </a:lnTo>
                  <a:lnTo>
                    <a:pt x="10471" y="13125"/>
                  </a:lnTo>
                  <a:lnTo>
                    <a:pt x="10503" y="13117"/>
                  </a:lnTo>
                  <a:lnTo>
                    <a:pt x="10526" y="13120"/>
                  </a:lnTo>
                  <a:lnTo>
                    <a:pt x="10538" y="13107"/>
                  </a:lnTo>
                  <a:lnTo>
                    <a:pt x="10530" y="13085"/>
                  </a:lnTo>
                  <a:lnTo>
                    <a:pt x="10528" y="13046"/>
                  </a:lnTo>
                  <a:lnTo>
                    <a:pt x="10509" y="13030"/>
                  </a:lnTo>
                  <a:lnTo>
                    <a:pt x="10481" y="13015"/>
                  </a:lnTo>
                  <a:lnTo>
                    <a:pt x="10445" y="13006"/>
                  </a:lnTo>
                  <a:lnTo>
                    <a:pt x="10433" y="12988"/>
                  </a:lnTo>
                  <a:lnTo>
                    <a:pt x="10434" y="12970"/>
                  </a:lnTo>
                  <a:lnTo>
                    <a:pt x="10456" y="12925"/>
                  </a:lnTo>
                  <a:lnTo>
                    <a:pt x="10477" y="12894"/>
                  </a:lnTo>
                  <a:lnTo>
                    <a:pt x="10496" y="12873"/>
                  </a:lnTo>
                  <a:lnTo>
                    <a:pt x="10512" y="12863"/>
                  </a:lnTo>
                  <a:lnTo>
                    <a:pt x="10535" y="12866"/>
                  </a:lnTo>
                  <a:lnTo>
                    <a:pt x="10541" y="12868"/>
                  </a:lnTo>
                  <a:lnTo>
                    <a:pt x="10546" y="12876"/>
                  </a:lnTo>
                  <a:lnTo>
                    <a:pt x="10548" y="12882"/>
                  </a:lnTo>
                  <a:lnTo>
                    <a:pt x="10569" y="12892"/>
                  </a:lnTo>
                  <a:lnTo>
                    <a:pt x="10582" y="12895"/>
                  </a:lnTo>
                  <a:lnTo>
                    <a:pt x="10643" y="12899"/>
                  </a:lnTo>
                  <a:lnTo>
                    <a:pt x="10678" y="12954"/>
                  </a:lnTo>
                  <a:lnTo>
                    <a:pt x="10700" y="12967"/>
                  </a:lnTo>
                  <a:lnTo>
                    <a:pt x="10720" y="12971"/>
                  </a:lnTo>
                  <a:lnTo>
                    <a:pt x="10728" y="12958"/>
                  </a:lnTo>
                  <a:lnTo>
                    <a:pt x="10732" y="12944"/>
                  </a:lnTo>
                  <a:lnTo>
                    <a:pt x="10742" y="12925"/>
                  </a:lnTo>
                  <a:lnTo>
                    <a:pt x="10737" y="12907"/>
                  </a:lnTo>
                  <a:lnTo>
                    <a:pt x="10716" y="12883"/>
                  </a:lnTo>
                  <a:lnTo>
                    <a:pt x="10670" y="12853"/>
                  </a:lnTo>
                  <a:lnTo>
                    <a:pt x="10656" y="12838"/>
                  </a:lnTo>
                  <a:lnTo>
                    <a:pt x="10580" y="12810"/>
                  </a:lnTo>
                  <a:lnTo>
                    <a:pt x="10549" y="12789"/>
                  </a:lnTo>
                  <a:lnTo>
                    <a:pt x="10521" y="12775"/>
                  </a:lnTo>
                  <a:lnTo>
                    <a:pt x="10436" y="12748"/>
                  </a:lnTo>
                  <a:lnTo>
                    <a:pt x="10351" y="12714"/>
                  </a:lnTo>
                  <a:lnTo>
                    <a:pt x="10334" y="12702"/>
                  </a:lnTo>
                  <a:lnTo>
                    <a:pt x="10336" y="12684"/>
                  </a:lnTo>
                  <a:lnTo>
                    <a:pt x="10355" y="12671"/>
                  </a:lnTo>
                  <a:lnTo>
                    <a:pt x="10373" y="12662"/>
                  </a:lnTo>
                  <a:lnTo>
                    <a:pt x="10378" y="12652"/>
                  </a:lnTo>
                  <a:lnTo>
                    <a:pt x="10375" y="12639"/>
                  </a:lnTo>
                  <a:lnTo>
                    <a:pt x="10359" y="12633"/>
                  </a:lnTo>
                  <a:lnTo>
                    <a:pt x="10344" y="12632"/>
                  </a:lnTo>
                  <a:lnTo>
                    <a:pt x="10257" y="12635"/>
                  </a:lnTo>
                  <a:lnTo>
                    <a:pt x="10220" y="12632"/>
                  </a:lnTo>
                  <a:lnTo>
                    <a:pt x="10174" y="12612"/>
                  </a:lnTo>
                  <a:lnTo>
                    <a:pt x="10124" y="12579"/>
                  </a:lnTo>
                  <a:lnTo>
                    <a:pt x="10069" y="12534"/>
                  </a:lnTo>
                  <a:lnTo>
                    <a:pt x="10042" y="12504"/>
                  </a:lnTo>
                  <a:lnTo>
                    <a:pt x="10030" y="12477"/>
                  </a:lnTo>
                  <a:lnTo>
                    <a:pt x="10012" y="12421"/>
                  </a:lnTo>
                  <a:lnTo>
                    <a:pt x="9997" y="12386"/>
                  </a:lnTo>
                  <a:lnTo>
                    <a:pt x="9977" y="12355"/>
                  </a:lnTo>
                  <a:lnTo>
                    <a:pt x="9968" y="12348"/>
                  </a:lnTo>
                  <a:lnTo>
                    <a:pt x="9936" y="12334"/>
                  </a:lnTo>
                  <a:lnTo>
                    <a:pt x="9879" y="12293"/>
                  </a:lnTo>
                  <a:lnTo>
                    <a:pt x="9846" y="12279"/>
                  </a:lnTo>
                  <a:lnTo>
                    <a:pt x="9815" y="12254"/>
                  </a:lnTo>
                  <a:lnTo>
                    <a:pt x="9802" y="12239"/>
                  </a:lnTo>
                  <a:lnTo>
                    <a:pt x="9790" y="12203"/>
                  </a:lnTo>
                  <a:lnTo>
                    <a:pt x="9783" y="12153"/>
                  </a:lnTo>
                  <a:lnTo>
                    <a:pt x="9788" y="12135"/>
                  </a:lnTo>
                  <a:cubicBezTo>
                    <a:pt x="9790" y="12135"/>
                    <a:pt x="9792" y="12135"/>
                    <a:pt x="9794" y="12135"/>
                  </a:cubicBezTo>
                  <a:lnTo>
                    <a:pt x="9804" y="12141"/>
                  </a:lnTo>
                  <a:lnTo>
                    <a:pt x="9816" y="12134"/>
                  </a:lnTo>
                  <a:lnTo>
                    <a:pt x="9822" y="12125"/>
                  </a:lnTo>
                  <a:lnTo>
                    <a:pt x="9826" y="12114"/>
                  </a:lnTo>
                  <a:lnTo>
                    <a:pt x="9806" y="12101"/>
                  </a:lnTo>
                  <a:lnTo>
                    <a:pt x="9792" y="12071"/>
                  </a:lnTo>
                  <a:lnTo>
                    <a:pt x="9782" y="12065"/>
                  </a:lnTo>
                  <a:lnTo>
                    <a:pt x="9788" y="12044"/>
                  </a:lnTo>
                  <a:lnTo>
                    <a:pt x="9791" y="12031"/>
                  </a:lnTo>
                  <a:lnTo>
                    <a:pt x="9804" y="12023"/>
                  </a:lnTo>
                  <a:lnTo>
                    <a:pt x="9824" y="12015"/>
                  </a:lnTo>
                  <a:lnTo>
                    <a:pt x="9831" y="12015"/>
                  </a:lnTo>
                  <a:lnTo>
                    <a:pt x="9815" y="12028"/>
                  </a:lnTo>
                  <a:lnTo>
                    <a:pt x="9825" y="12029"/>
                  </a:lnTo>
                  <a:lnTo>
                    <a:pt x="9842" y="12024"/>
                  </a:lnTo>
                  <a:lnTo>
                    <a:pt x="9865" y="12017"/>
                  </a:lnTo>
                  <a:lnTo>
                    <a:pt x="9886" y="12007"/>
                  </a:lnTo>
                  <a:lnTo>
                    <a:pt x="9906" y="12003"/>
                  </a:lnTo>
                  <a:lnTo>
                    <a:pt x="9919" y="11993"/>
                  </a:lnTo>
                  <a:lnTo>
                    <a:pt x="9925" y="11985"/>
                  </a:lnTo>
                  <a:lnTo>
                    <a:pt x="9932" y="11981"/>
                  </a:lnTo>
                  <a:lnTo>
                    <a:pt x="9971" y="11993"/>
                  </a:lnTo>
                  <a:lnTo>
                    <a:pt x="9985" y="11983"/>
                  </a:lnTo>
                  <a:lnTo>
                    <a:pt x="9995" y="11983"/>
                  </a:lnTo>
                  <a:lnTo>
                    <a:pt x="10018" y="12008"/>
                  </a:lnTo>
                  <a:lnTo>
                    <a:pt x="10008" y="12015"/>
                  </a:lnTo>
                  <a:lnTo>
                    <a:pt x="9995" y="12023"/>
                  </a:lnTo>
                  <a:lnTo>
                    <a:pt x="9986" y="12026"/>
                  </a:lnTo>
                  <a:lnTo>
                    <a:pt x="9977" y="12032"/>
                  </a:lnTo>
                  <a:lnTo>
                    <a:pt x="9989" y="12075"/>
                  </a:lnTo>
                  <a:lnTo>
                    <a:pt x="9991" y="12087"/>
                  </a:lnTo>
                  <a:lnTo>
                    <a:pt x="9992" y="12096"/>
                  </a:lnTo>
                  <a:lnTo>
                    <a:pt x="10009" y="12116"/>
                  </a:lnTo>
                  <a:lnTo>
                    <a:pt x="10027" y="12143"/>
                  </a:lnTo>
                  <a:lnTo>
                    <a:pt x="10033" y="12145"/>
                  </a:lnTo>
                  <a:lnTo>
                    <a:pt x="10042" y="12144"/>
                  </a:lnTo>
                  <a:lnTo>
                    <a:pt x="10054" y="12129"/>
                  </a:lnTo>
                  <a:lnTo>
                    <a:pt x="10062" y="12117"/>
                  </a:lnTo>
                  <a:lnTo>
                    <a:pt x="10084" y="12090"/>
                  </a:lnTo>
                  <a:lnTo>
                    <a:pt x="10088" y="12069"/>
                  </a:lnTo>
                  <a:lnTo>
                    <a:pt x="10096" y="12059"/>
                  </a:lnTo>
                  <a:lnTo>
                    <a:pt x="10106" y="12059"/>
                  </a:lnTo>
                  <a:lnTo>
                    <a:pt x="10131" y="12067"/>
                  </a:lnTo>
                  <a:lnTo>
                    <a:pt x="10143" y="12081"/>
                  </a:lnTo>
                  <a:lnTo>
                    <a:pt x="10176" y="12105"/>
                  </a:lnTo>
                  <a:lnTo>
                    <a:pt x="10184" y="12124"/>
                  </a:lnTo>
                  <a:lnTo>
                    <a:pt x="10180" y="12149"/>
                  </a:lnTo>
                  <a:lnTo>
                    <a:pt x="10182" y="12168"/>
                  </a:lnTo>
                  <a:lnTo>
                    <a:pt x="10195" y="12186"/>
                  </a:lnTo>
                  <a:lnTo>
                    <a:pt x="10238" y="12223"/>
                  </a:lnTo>
                  <a:lnTo>
                    <a:pt x="10255" y="12233"/>
                  </a:lnTo>
                  <a:lnTo>
                    <a:pt x="10268" y="12243"/>
                  </a:lnTo>
                  <a:lnTo>
                    <a:pt x="10253" y="12240"/>
                  </a:lnTo>
                  <a:cubicBezTo>
                    <a:pt x="10248" y="12240"/>
                    <a:pt x="10244" y="12240"/>
                    <a:pt x="10240" y="12240"/>
                  </a:cubicBezTo>
                  <a:lnTo>
                    <a:pt x="10232" y="12243"/>
                  </a:lnTo>
                  <a:lnTo>
                    <a:pt x="10224" y="12242"/>
                  </a:lnTo>
                  <a:lnTo>
                    <a:pt x="10215" y="12245"/>
                  </a:lnTo>
                  <a:lnTo>
                    <a:pt x="10224" y="12260"/>
                  </a:lnTo>
                  <a:lnTo>
                    <a:pt x="10273" y="12304"/>
                  </a:lnTo>
                  <a:lnTo>
                    <a:pt x="10296" y="12321"/>
                  </a:lnTo>
                  <a:lnTo>
                    <a:pt x="10321" y="12333"/>
                  </a:lnTo>
                  <a:lnTo>
                    <a:pt x="10339" y="12347"/>
                  </a:lnTo>
                  <a:lnTo>
                    <a:pt x="10341" y="12355"/>
                  </a:lnTo>
                  <a:lnTo>
                    <a:pt x="10339" y="12361"/>
                  </a:lnTo>
                  <a:lnTo>
                    <a:pt x="10346" y="12369"/>
                  </a:lnTo>
                  <a:lnTo>
                    <a:pt x="10356" y="12372"/>
                  </a:lnTo>
                  <a:cubicBezTo>
                    <a:pt x="10360" y="12372"/>
                    <a:pt x="10364" y="12372"/>
                    <a:pt x="10368" y="12372"/>
                  </a:cubicBezTo>
                  <a:lnTo>
                    <a:pt x="10389" y="12368"/>
                  </a:lnTo>
                  <a:lnTo>
                    <a:pt x="10409" y="12366"/>
                  </a:lnTo>
                  <a:lnTo>
                    <a:pt x="10439" y="12379"/>
                  </a:lnTo>
                  <a:lnTo>
                    <a:pt x="10486" y="12390"/>
                  </a:lnTo>
                  <a:lnTo>
                    <a:pt x="10521" y="12421"/>
                  </a:lnTo>
                  <a:lnTo>
                    <a:pt x="10552" y="12435"/>
                  </a:lnTo>
                  <a:lnTo>
                    <a:pt x="10584" y="12461"/>
                  </a:lnTo>
                  <a:lnTo>
                    <a:pt x="10591" y="12464"/>
                  </a:lnTo>
                  <a:lnTo>
                    <a:pt x="10604" y="12471"/>
                  </a:lnTo>
                  <a:lnTo>
                    <a:pt x="10613" y="12479"/>
                  </a:lnTo>
                  <a:lnTo>
                    <a:pt x="10535" y="12451"/>
                  </a:lnTo>
                  <a:cubicBezTo>
                    <a:pt x="10530" y="12451"/>
                    <a:pt x="10525" y="12451"/>
                    <a:pt x="10521" y="12451"/>
                  </a:cubicBezTo>
                  <a:lnTo>
                    <a:pt x="10509" y="12453"/>
                  </a:lnTo>
                  <a:lnTo>
                    <a:pt x="10541" y="12460"/>
                  </a:lnTo>
                  <a:lnTo>
                    <a:pt x="10591" y="12481"/>
                  </a:lnTo>
                  <a:lnTo>
                    <a:pt x="10627" y="12487"/>
                  </a:lnTo>
                  <a:lnTo>
                    <a:pt x="10680" y="12513"/>
                  </a:lnTo>
                  <a:lnTo>
                    <a:pt x="10708" y="12530"/>
                  </a:lnTo>
                  <a:lnTo>
                    <a:pt x="10736" y="12545"/>
                  </a:lnTo>
                  <a:lnTo>
                    <a:pt x="10742" y="12546"/>
                  </a:lnTo>
                  <a:lnTo>
                    <a:pt x="10747" y="12543"/>
                  </a:lnTo>
                  <a:cubicBezTo>
                    <a:pt x="10749" y="12543"/>
                    <a:pt x="10752" y="12543"/>
                    <a:pt x="10755" y="12542"/>
                  </a:cubicBezTo>
                  <a:lnTo>
                    <a:pt x="10753" y="12546"/>
                  </a:lnTo>
                  <a:lnTo>
                    <a:pt x="10751" y="12551"/>
                  </a:lnTo>
                  <a:lnTo>
                    <a:pt x="10754" y="12553"/>
                  </a:lnTo>
                  <a:lnTo>
                    <a:pt x="10794" y="12573"/>
                  </a:lnTo>
                  <a:lnTo>
                    <a:pt x="10831" y="12603"/>
                  </a:lnTo>
                  <a:lnTo>
                    <a:pt x="10841" y="12621"/>
                  </a:lnTo>
                  <a:lnTo>
                    <a:pt x="10865" y="12633"/>
                  </a:lnTo>
                  <a:lnTo>
                    <a:pt x="10885" y="12635"/>
                  </a:lnTo>
                  <a:lnTo>
                    <a:pt x="10902" y="12646"/>
                  </a:lnTo>
                  <a:cubicBezTo>
                    <a:pt x="10902" y="12654"/>
                    <a:pt x="10903" y="12662"/>
                    <a:pt x="10903" y="12670"/>
                  </a:cubicBezTo>
                  <a:lnTo>
                    <a:pt x="10899" y="12677"/>
                  </a:lnTo>
                  <a:lnTo>
                    <a:pt x="10891" y="12683"/>
                  </a:lnTo>
                  <a:lnTo>
                    <a:pt x="10883" y="12706"/>
                  </a:lnTo>
                  <a:lnTo>
                    <a:pt x="10886" y="12723"/>
                  </a:lnTo>
                  <a:lnTo>
                    <a:pt x="10891" y="12736"/>
                  </a:lnTo>
                  <a:lnTo>
                    <a:pt x="10888" y="12758"/>
                  </a:lnTo>
                  <a:lnTo>
                    <a:pt x="10889" y="12786"/>
                  </a:lnTo>
                  <a:lnTo>
                    <a:pt x="10878" y="12810"/>
                  </a:lnTo>
                  <a:lnTo>
                    <a:pt x="10872" y="12831"/>
                  </a:lnTo>
                  <a:lnTo>
                    <a:pt x="10873" y="12837"/>
                  </a:lnTo>
                  <a:lnTo>
                    <a:pt x="10888" y="12861"/>
                  </a:lnTo>
                  <a:lnTo>
                    <a:pt x="10892" y="12872"/>
                  </a:lnTo>
                  <a:lnTo>
                    <a:pt x="10890" y="12876"/>
                  </a:lnTo>
                  <a:lnTo>
                    <a:pt x="10883" y="12874"/>
                  </a:lnTo>
                  <a:lnTo>
                    <a:pt x="10877" y="12872"/>
                  </a:lnTo>
                  <a:cubicBezTo>
                    <a:pt x="10875" y="12872"/>
                    <a:pt x="10872" y="12872"/>
                    <a:pt x="10870" y="12872"/>
                  </a:cubicBezTo>
                  <a:lnTo>
                    <a:pt x="10878" y="12882"/>
                  </a:lnTo>
                  <a:lnTo>
                    <a:pt x="10883" y="12891"/>
                  </a:lnTo>
                  <a:lnTo>
                    <a:pt x="10898" y="12903"/>
                  </a:lnTo>
                  <a:lnTo>
                    <a:pt x="10956" y="12927"/>
                  </a:lnTo>
                  <a:lnTo>
                    <a:pt x="10975" y="12954"/>
                  </a:lnTo>
                  <a:lnTo>
                    <a:pt x="10980" y="12966"/>
                  </a:lnTo>
                  <a:lnTo>
                    <a:pt x="10981" y="12980"/>
                  </a:lnTo>
                  <a:lnTo>
                    <a:pt x="10997" y="12990"/>
                  </a:lnTo>
                  <a:lnTo>
                    <a:pt x="11013" y="13005"/>
                  </a:lnTo>
                  <a:lnTo>
                    <a:pt x="11031" y="13039"/>
                  </a:lnTo>
                  <a:lnTo>
                    <a:pt x="11058" y="13049"/>
                  </a:lnTo>
                  <a:lnTo>
                    <a:pt x="11075" y="13065"/>
                  </a:lnTo>
                  <a:lnTo>
                    <a:pt x="11095" y="13077"/>
                  </a:lnTo>
                  <a:lnTo>
                    <a:pt x="11099" y="13082"/>
                  </a:lnTo>
                  <a:lnTo>
                    <a:pt x="11109" y="13086"/>
                  </a:lnTo>
                  <a:lnTo>
                    <a:pt x="11132" y="13080"/>
                  </a:lnTo>
                  <a:lnTo>
                    <a:pt x="11149" y="13081"/>
                  </a:lnTo>
                  <a:lnTo>
                    <a:pt x="11155" y="13079"/>
                  </a:lnTo>
                  <a:lnTo>
                    <a:pt x="11162" y="13080"/>
                  </a:lnTo>
                  <a:lnTo>
                    <a:pt x="11167" y="13087"/>
                  </a:lnTo>
                  <a:lnTo>
                    <a:pt x="11169" y="13096"/>
                  </a:lnTo>
                  <a:lnTo>
                    <a:pt x="11162" y="13100"/>
                  </a:lnTo>
                  <a:lnTo>
                    <a:pt x="11157" y="13102"/>
                  </a:lnTo>
                  <a:lnTo>
                    <a:pt x="11128" y="13096"/>
                  </a:lnTo>
                  <a:lnTo>
                    <a:pt x="11110" y="13098"/>
                  </a:lnTo>
                  <a:lnTo>
                    <a:pt x="11108" y="13107"/>
                  </a:lnTo>
                  <a:lnTo>
                    <a:pt x="11111" y="13118"/>
                  </a:lnTo>
                  <a:lnTo>
                    <a:pt x="11126" y="13122"/>
                  </a:lnTo>
                  <a:lnTo>
                    <a:pt x="11146" y="13140"/>
                  </a:lnTo>
                  <a:lnTo>
                    <a:pt x="11158" y="13164"/>
                  </a:lnTo>
                  <a:lnTo>
                    <a:pt x="11167" y="13182"/>
                  </a:lnTo>
                  <a:lnTo>
                    <a:pt x="11178" y="13187"/>
                  </a:lnTo>
                  <a:lnTo>
                    <a:pt x="11198" y="13182"/>
                  </a:lnTo>
                  <a:lnTo>
                    <a:pt x="11201" y="13173"/>
                  </a:lnTo>
                  <a:lnTo>
                    <a:pt x="11201" y="13163"/>
                  </a:lnTo>
                  <a:lnTo>
                    <a:pt x="11205" y="13165"/>
                  </a:lnTo>
                  <a:lnTo>
                    <a:pt x="11211" y="13175"/>
                  </a:lnTo>
                  <a:lnTo>
                    <a:pt x="11225" y="13188"/>
                  </a:lnTo>
                  <a:lnTo>
                    <a:pt x="11239" y="13185"/>
                  </a:lnTo>
                  <a:lnTo>
                    <a:pt x="11253" y="13181"/>
                  </a:lnTo>
                  <a:cubicBezTo>
                    <a:pt x="11256" y="13181"/>
                    <a:pt x="11259" y="13181"/>
                    <a:pt x="11263" y="13180"/>
                  </a:cubicBezTo>
                  <a:lnTo>
                    <a:pt x="11277" y="13178"/>
                  </a:lnTo>
                  <a:lnTo>
                    <a:pt x="11302" y="13168"/>
                  </a:lnTo>
                  <a:lnTo>
                    <a:pt x="11344" y="13174"/>
                  </a:lnTo>
                  <a:lnTo>
                    <a:pt x="11358" y="13173"/>
                  </a:lnTo>
                  <a:lnTo>
                    <a:pt x="11368" y="13168"/>
                  </a:lnTo>
                  <a:lnTo>
                    <a:pt x="11373" y="13159"/>
                  </a:lnTo>
                  <a:lnTo>
                    <a:pt x="11400" y="13171"/>
                  </a:lnTo>
                  <a:lnTo>
                    <a:pt x="11428" y="13178"/>
                  </a:lnTo>
                  <a:lnTo>
                    <a:pt x="11433" y="13183"/>
                  </a:lnTo>
                  <a:lnTo>
                    <a:pt x="11441" y="13186"/>
                  </a:lnTo>
                  <a:lnTo>
                    <a:pt x="11457" y="13190"/>
                  </a:lnTo>
                  <a:lnTo>
                    <a:pt x="11467" y="13187"/>
                  </a:lnTo>
                  <a:lnTo>
                    <a:pt x="11473" y="13189"/>
                  </a:lnTo>
                  <a:lnTo>
                    <a:pt x="11482" y="13189"/>
                  </a:lnTo>
                  <a:lnTo>
                    <a:pt x="11491" y="13191"/>
                  </a:lnTo>
                  <a:lnTo>
                    <a:pt x="11497" y="13197"/>
                  </a:lnTo>
                  <a:lnTo>
                    <a:pt x="11493" y="13203"/>
                  </a:lnTo>
                  <a:lnTo>
                    <a:pt x="11488" y="13207"/>
                  </a:lnTo>
                  <a:cubicBezTo>
                    <a:pt x="11480" y="13208"/>
                    <a:pt x="11471" y="13209"/>
                    <a:pt x="11462" y="13210"/>
                  </a:cubicBezTo>
                  <a:lnTo>
                    <a:pt x="11452" y="13214"/>
                  </a:lnTo>
                  <a:lnTo>
                    <a:pt x="11456" y="13221"/>
                  </a:lnTo>
                  <a:lnTo>
                    <a:pt x="11457" y="13228"/>
                  </a:lnTo>
                  <a:lnTo>
                    <a:pt x="11446" y="13228"/>
                  </a:lnTo>
                  <a:lnTo>
                    <a:pt x="11438" y="13226"/>
                  </a:lnTo>
                  <a:lnTo>
                    <a:pt x="11424" y="13217"/>
                  </a:lnTo>
                  <a:lnTo>
                    <a:pt x="11398" y="13209"/>
                  </a:lnTo>
                  <a:lnTo>
                    <a:pt x="11348" y="13200"/>
                  </a:lnTo>
                  <a:lnTo>
                    <a:pt x="11301" y="13183"/>
                  </a:lnTo>
                  <a:lnTo>
                    <a:pt x="11281" y="13183"/>
                  </a:lnTo>
                  <a:lnTo>
                    <a:pt x="11269" y="13193"/>
                  </a:lnTo>
                  <a:lnTo>
                    <a:pt x="11256" y="13209"/>
                  </a:lnTo>
                  <a:lnTo>
                    <a:pt x="11238" y="13213"/>
                  </a:lnTo>
                  <a:lnTo>
                    <a:pt x="11223" y="13207"/>
                  </a:lnTo>
                  <a:lnTo>
                    <a:pt x="11215" y="13208"/>
                  </a:lnTo>
                  <a:lnTo>
                    <a:pt x="11201" y="13236"/>
                  </a:lnTo>
                  <a:lnTo>
                    <a:pt x="11176" y="13255"/>
                  </a:lnTo>
                  <a:lnTo>
                    <a:pt x="11173" y="13259"/>
                  </a:lnTo>
                  <a:lnTo>
                    <a:pt x="11176" y="13265"/>
                  </a:lnTo>
                  <a:lnTo>
                    <a:pt x="11187" y="13269"/>
                  </a:lnTo>
                  <a:lnTo>
                    <a:pt x="11200" y="13276"/>
                  </a:lnTo>
                  <a:lnTo>
                    <a:pt x="11207" y="13293"/>
                  </a:lnTo>
                  <a:lnTo>
                    <a:pt x="11222" y="13296"/>
                  </a:lnTo>
                  <a:lnTo>
                    <a:pt x="11247" y="13310"/>
                  </a:lnTo>
                  <a:lnTo>
                    <a:pt x="11266" y="13333"/>
                  </a:lnTo>
                  <a:lnTo>
                    <a:pt x="11268" y="13345"/>
                  </a:lnTo>
                  <a:lnTo>
                    <a:pt x="11251" y="13364"/>
                  </a:lnTo>
                  <a:lnTo>
                    <a:pt x="11253" y="13382"/>
                  </a:lnTo>
                  <a:lnTo>
                    <a:pt x="11280" y="13414"/>
                  </a:lnTo>
                  <a:lnTo>
                    <a:pt x="11306" y="13432"/>
                  </a:lnTo>
                  <a:lnTo>
                    <a:pt x="11312" y="13421"/>
                  </a:lnTo>
                  <a:lnTo>
                    <a:pt x="11312" y="13408"/>
                  </a:lnTo>
                  <a:lnTo>
                    <a:pt x="11314" y="13392"/>
                  </a:lnTo>
                  <a:lnTo>
                    <a:pt x="11322" y="13387"/>
                  </a:lnTo>
                  <a:lnTo>
                    <a:pt x="11334" y="13384"/>
                  </a:lnTo>
                  <a:lnTo>
                    <a:pt x="11342" y="13395"/>
                  </a:lnTo>
                  <a:lnTo>
                    <a:pt x="11348" y="13403"/>
                  </a:lnTo>
                  <a:lnTo>
                    <a:pt x="11359" y="13405"/>
                  </a:lnTo>
                  <a:lnTo>
                    <a:pt x="11384" y="13432"/>
                  </a:lnTo>
                  <a:lnTo>
                    <a:pt x="11385" y="13441"/>
                  </a:lnTo>
                  <a:lnTo>
                    <a:pt x="11386" y="13461"/>
                  </a:lnTo>
                  <a:lnTo>
                    <a:pt x="11395" y="13467"/>
                  </a:lnTo>
                  <a:lnTo>
                    <a:pt x="11404" y="13470"/>
                  </a:lnTo>
                  <a:cubicBezTo>
                    <a:pt x="11404" y="13464"/>
                    <a:pt x="11403" y="13458"/>
                    <a:pt x="11403" y="13452"/>
                  </a:cubicBezTo>
                  <a:lnTo>
                    <a:pt x="11420" y="13417"/>
                  </a:lnTo>
                  <a:lnTo>
                    <a:pt x="11438" y="13413"/>
                  </a:lnTo>
                  <a:lnTo>
                    <a:pt x="11448" y="13414"/>
                  </a:lnTo>
                  <a:lnTo>
                    <a:pt x="11457" y="13429"/>
                  </a:lnTo>
                  <a:lnTo>
                    <a:pt x="11483" y="13452"/>
                  </a:lnTo>
                  <a:lnTo>
                    <a:pt x="11495" y="13456"/>
                  </a:lnTo>
                  <a:lnTo>
                    <a:pt x="11504" y="13461"/>
                  </a:lnTo>
                  <a:lnTo>
                    <a:pt x="11512" y="13461"/>
                  </a:lnTo>
                  <a:lnTo>
                    <a:pt x="11504" y="13446"/>
                  </a:lnTo>
                  <a:lnTo>
                    <a:pt x="11491" y="13432"/>
                  </a:lnTo>
                  <a:lnTo>
                    <a:pt x="11495" y="13412"/>
                  </a:lnTo>
                  <a:lnTo>
                    <a:pt x="11491" y="13400"/>
                  </a:lnTo>
                  <a:lnTo>
                    <a:pt x="11480" y="13376"/>
                  </a:lnTo>
                  <a:lnTo>
                    <a:pt x="11454" y="13334"/>
                  </a:lnTo>
                  <a:lnTo>
                    <a:pt x="11439" y="13319"/>
                  </a:lnTo>
                  <a:lnTo>
                    <a:pt x="11431" y="13296"/>
                  </a:lnTo>
                  <a:lnTo>
                    <a:pt x="11439" y="13289"/>
                  </a:lnTo>
                  <a:lnTo>
                    <a:pt x="11452" y="13296"/>
                  </a:lnTo>
                  <a:lnTo>
                    <a:pt x="11466" y="13298"/>
                  </a:lnTo>
                  <a:lnTo>
                    <a:pt x="11478" y="13302"/>
                  </a:lnTo>
                  <a:lnTo>
                    <a:pt x="11491" y="13308"/>
                  </a:lnTo>
                  <a:lnTo>
                    <a:pt x="11493" y="13320"/>
                  </a:lnTo>
                  <a:lnTo>
                    <a:pt x="11503" y="13323"/>
                  </a:lnTo>
                  <a:lnTo>
                    <a:pt x="11509" y="13320"/>
                  </a:lnTo>
                  <a:lnTo>
                    <a:pt x="11516" y="13315"/>
                  </a:lnTo>
                  <a:lnTo>
                    <a:pt x="11553" y="13302"/>
                  </a:lnTo>
                  <a:lnTo>
                    <a:pt x="11554" y="13298"/>
                  </a:lnTo>
                  <a:lnTo>
                    <a:pt x="11549" y="13294"/>
                  </a:lnTo>
                  <a:lnTo>
                    <a:pt x="11540" y="13287"/>
                  </a:lnTo>
                  <a:lnTo>
                    <a:pt x="11538" y="13281"/>
                  </a:lnTo>
                  <a:lnTo>
                    <a:pt x="11529" y="13279"/>
                  </a:lnTo>
                  <a:lnTo>
                    <a:pt x="11516" y="13281"/>
                  </a:lnTo>
                  <a:lnTo>
                    <a:pt x="11506" y="13277"/>
                  </a:lnTo>
                  <a:lnTo>
                    <a:pt x="11496" y="13263"/>
                  </a:lnTo>
                  <a:cubicBezTo>
                    <a:pt x="11495" y="13259"/>
                    <a:pt x="11496" y="13255"/>
                    <a:pt x="11495" y="13251"/>
                  </a:cubicBezTo>
                  <a:lnTo>
                    <a:pt x="11485" y="13243"/>
                  </a:lnTo>
                  <a:lnTo>
                    <a:pt x="11477" y="13240"/>
                  </a:lnTo>
                  <a:lnTo>
                    <a:pt x="11478" y="13235"/>
                  </a:lnTo>
                  <a:lnTo>
                    <a:pt x="11484" y="13234"/>
                  </a:lnTo>
                  <a:lnTo>
                    <a:pt x="11501" y="13225"/>
                  </a:lnTo>
                  <a:lnTo>
                    <a:pt x="11536" y="13217"/>
                  </a:lnTo>
                  <a:lnTo>
                    <a:pt x="11549" y="13209"/>
                  </a:lnTo>
                  <a:cubicBezTo>
                    <a:pt x="11550" y="13209"/>
                    <a:pt x="11552" y="13208"/>
                    <a:pt x="11554" y="13208"/>
                  </a:cubicBezTo>
                  <a:lnTo>
                    <a:pt x="11561" y="13211"/>
                  </a:lnTo>
                  <a:lnTo>
                    <a:pt x="11587" y="13228"/>
                  </a:lnTo>
                  <a:lnTo>
                    <a:pt x="11611" y="13243"/>
                  </a:lnTo>
                  <a:lnTo>
                    <a:pt x="11627" y="13258"/>
                  </a:lnTo>
                  <a:cubicBezTo>
                    <a:pt x="11630" y="13258"/>
                    <a:pt x="11632" y="13257"/>
                    <a:pt x="11634" y="13257"/>
                  </a:cubicBezTo>
                  <a:lnTo>
                    <a:pt x="11640" y="13252"/>
                  </a:lnTo>
                  <a:lnTo>
                    <a:pt x="11641" y="13241"/>
                  </a:lnTo>
                  <a:cubicBezTo>
                    <a:pt x="11641" y="13239"/>
                    <a:pt x="11640" y="13236"/>
                    <a:pt x="11640" y="13234"/>
                  </a:cubicBezTo>
                  <a:lnTo>
                    <a:pt x="11633" y="13213"/>
                  </a:lnTo>
                  <a:lnTo>
                    <a:pt x="11629" y="13184"/>
                  </a:lnTo>
                  <a:lnTo>
                    <a:pt x="11625" y="13171"/>
                  </a:lnTo>
                  <a:lnTo>
                    <a:pt x="11620" y="13164"/>
                  </a:lnTo>
                  <a:lnTo>
                    <a:pt x="11599" y="13157"/>
                  </a:lnTo>
                  <a:lnTo>
                    <a:pt x="11574" y="13156"/>
                  </a:lnTo>
                  <a:lnTo>
                    <a:pt x="11554" y="13135"/>
                  </a:lnTo>
                  <a:lnTo>
                    <a:pt x="11522" y="13133"/>
                  </a:lnTo>
                  <a:lnTo>
                    <a:pt x="11502" y="13113"/>
                  </a:lnTo>
                  <a:lnTo>
                    <a:pt x="11484" y="13114"/>
                  </a:lnTo>
                  <a:lnTo>
                    <a:pt x="11464" y="13103"/>
                  </a:lnTo>
                  <a:lnTo>
                    <a:pt x="11425" y="13097"/>
                  </a:lnTo>
                  <a:lnTo>
                    <a:pt x="11411" y="13090"/>
                  </a:lnTo>
                  <a:cubicBezTo>
                    <a:pt x="11408" y="13091"/>
                    <a:pt x="11406" y="13091"/>
                    <a:pt x="11403" y="13091"/>
                  </a:cubicBezTo>
                  <a:lnTo>
                    <a:pt x="11393" y="13088"/>
                  </a:lnTo>
                  <a:lnTo>
                    <a:pt x="11396" y="13085"/>
                  </a:lnTo>
                  <a:lnTo>
                    <a:pt x="11409" y="13082"/>
                  </a:lnTo>
                  <a:cubicBezTo>
                    <a:pt x="11416" y="13082"/>
                    <a:pt x="11423" y="13081"/>
                    <a:pt x="11429" y="13081"/>
                  </a:cubicBezTo>
                  <a:lnTo>
                    <a:pt x="11448" y="13071"/>
                  </a:lnTo>
                  <a:lnTo>
                    <a:pt x="11469" y="13055"/>
                  </a:lnTo>
                  <a:lnTo>
                    <a:pt x="11453" y="13058"/>
                  </a:lnTo>
                  <a:lnTo>
                    <a:pt x="11448" y="13046"/>
                  </a:lnTo>
                  <a:lnTo>
                    <a:pt x="11439" y="13037"/>
                  </a:lnTo>
                  <a:lnTo>
                    <a:pt x="11430" y="13024"/>
                  </a:lnTo>
                  <a:lnTo>
                    <a:pt x="11443" y="13014"/>
                  </a:lnTo>
                  <a:lnTo>
                    <a:pt x="11454" y="13010"/>
                  </a:lnTo>
                  <a:lnTo>
                    <a:pt x="11482" y="13019"/>
                  </a:lnTo>
                  <a:lnTo>
                    <a:pt x="11482" y="13026"/>
                  </a:lnTo>
                  <a:lnTo>
                    <a:pt x="11476" y="13039"/>
                  </a:lnTo>
                  <a:lnTo>
                    <a:pt x="11482" y="13044"/>
                  </a:lnTo>
                  <a:cubicBezTo>
                    <a:pt x="11485" y="13044"/>
                    <a:pt x="11488" y="13043"/>
                    <a:pt x="11491" y="13043"/>
                  </a:cubicBezTo>
                  <a:lnTo>
                    <a:pt x="11509" y="13030"/>
                  </a:lnTo>
                  <a:lnTo>
                    <a:pt x="11501" y="13012"/>
                  </a:lnTo>
                  <a:lnTo>
                    <a:pt x="11491" y="13002"/>
                  </a:lnTo>
                  <a:lnTo>
                    <a:pt x="11470" y="12983"/>
                  </a:lnTo>
                  <a:lnTo>
                    <a:pt x="11449" y="12973"/>
                  </a:lnTo>
                  <a:lnTo>
                    <a:pt x="11439" y="12963"/>
                  </a:lnTo>
                  <a:lnTo>
                    <a:pt x="11424" y="12937"/>
                  </a:lnTo>
                  <a:lnTo>
                    <a:pt x="11384" y="12901"/>
                  </a:lnTo>
                  <a:lnTo>
                    <a:pt x="11379" y="12888"/>
                  </a:lnTo>
                  <a:lnTo>
                    <a:pt x="11383" y="12863"/>
                  </a:lnTo>
                  <a:lnTo>
                    <a:pt x="11388" y="12848"/>
                  </a:lnTo>
                  <a:lnTo>
                    <a:pt x="11384" y="12839"/>
                  </a:lnTo>
                  <a:lnTo>
                    <a:pt x="11384" y="12827"/>
                  </a:lnTo>
                  <a:lnTo>
                    <a:pt x="11402" y="12820"/>
                  </a:lnTo>
                  <a:lnTo>
                    <a:pt x="11412" y="12811"/>
                  </a:lnTo>
                  <a:lnTo>
                    <a:pt x="11429" y="12808"/>
                  </a:lnTo>
                  <a:lnTo>
                    <a:pt x="11425" y="12819"/>
                  </a:lnTo>
                  <a:lnTo>
                    <a:pt x="11419" y="12825"/>
                  </a:lnTo>
                  <a:lnTo>
                    <a:pt x="11427" y="12839"/>
                  </a:lnTo>
                  <a:lnTo>
                    <a:pt x="11460" y="12852"/>
                  </a:lnTo>
                  <a:lnTo>
                    <a:pt x="11493" y="12863"/>
                  </a:lnTo>
                  <a:lnTo>
                    <a:pt x="11498" y="12884"/>
                  </a:lnTo>
                  <a:lnTo>
                    <a:pt x="11509" y="12898"/>
                  </a:lnTo>
                  <a:lnTo>
                    <a:pt x="11546" y="12906"/>
                  </a:lnTo>
                  <a:lnTo>
                    <a:pt x="11550" y="12904"/>
                  </a:lnTo>
                  <a:lnTo>
                    <a:pt x="11552" y="12900"/>
                  </a:lnTo>
                  <a:lnTo>
                    <a:pt x="11520" y="12884"/>
                  </a:lnTo>
                  <a:lnTo>
                    <a:pt x="11513" y="12878"/>
                  </a:lnTo>
                  <a:lnTo>
                    <a:pt x="11505" y="12861"/>
                  </a:lnTo>
                  <a:lnTo>
                    <a:pt x="11511" y="12854"/>
                  </a:lnTo>
                  <a:lnTo>
                    <a:pt x="11548" y="12857"/>
                  </a:lnTo>
                  <a:lnTo>
                    <a:pt x="11577" y="12887"/>
                  </a:lnTo>
                  <a:lnTo>
                    <a:pt x="11595" y="12894"/>
                  </a:lnTo>
                  <a:lnTo>
                    <a:pt x="11600" y="12890"/>
                  </a:lnTo>
                  <a:lnTo>
                    <a:pt x="11602" y="12884"/>
                  </a:lnTo>
                  <a:lnTo>
                    <a:pt x="11597" y="12870"/>
                  </a:lnTo>
                  <a:lnTo>
                    <a:pt x="11588" y="12865"/>
                  </a:lnTo>
                  <a:lnTo>
                    <a:pt x="11573" y="12858"/>
                  </a:lnTo>
                  <a:lnTo>
                    <a:pt x="11556" y="12847"/>
                  </a:lnTo>
                  <a:lnTo>
                    <a:pt x="11557" y="12839"/>
                  </a:lnTo>
                  <a:lnTo>
                    <a:pt x="11571" y="12831"/>
                  </a:lnTo>
                  <a:lnTo>
                    <a:pt x="11585" y="12832"/>
                  </a:lnTo>
                  <a:lnTo>
                    <a:pt x="11608" y="12839"/>
                  </a:lnTo>
                  <a:lnTo>
                    <a:pt x="11624" y="12841"/>
                  </a:lnTo>
                  <a:lnTo>
                    <a:pt x="11636" y="12850"/>
                  </a:lnTo>
                  <a:lnTo>
                    <a:pt x="11654" y="12859"/>
                  </a:lnTo>
                  <a:lnTo>
                    <a:pt x="11645" y="12845"/>
                  </a:lnTo>
                  <a:lnTo>
                    <a:pt x="11631" y="12833"/>
                  </a:lnTo>
                  <a:lnTo>
                    <a:pt x="11602" y="12822"/>
                  </a:lnTo>
                  <a:cubicBezTo>
                    <a:pt x="11597" y="12823"/>
                    <a:pt x="11592" y="12823"/>
                    <a:pt x="11587" y="12824"/>
                  </a:cubicBezTo>
                  <a:lnTo>
                    <a:pt x="11577" y="12823"/>
                  </a:lnTo>
                  <a:lnTo>
                    <a:pt x="11571" y="12813"/>
                  </a:lnTo>
                  <a:lnTo>
                    <a:pt x="11577" y="12802"/>
                  </a:lnTo>
                  <a:lnTo>
                    <a:pt x="11561" y="12791"/>
                  </a:lnTo>
                  <a:lnTo>
                    <a:pt x="11555" y="12783"/>
                  </a:lnTo>
                  <a:lnTo>
                    <a:pt x="11556" y="12771"/>
                  </a:lnTo>
                  <a:cubicBezTo>
                    <a:pt x="11566" y="12770"/>
                    <a:pt x="11576" y="12769"/>
                    <a:pt x="11585" y="12768"/>
                  </a:cubicBezTo>
                  <a:lnTo>
                    <a:pt x="11606" y="12771"/>
                  </a:lnTo>
                  <a:lnTo>
                    <a:pt x="11629" y="12758"/>
                  </a:lnTo>
                  <a:lnTo>
                    <a:pt x="11650" y="12735"/>
                  </a:lnTo>
                  <a:lnTo>
                    <a:pt x="11664" y="12728"/>
                  </a:lnTo>
                  <a:lnTo>
                    <a:pt x="11676" y="12729"/>
                  </a:lnTo>
                  <a:lnTo>
                    <a:pt x="11696" y="12738"/>
                  </a:lnTo>
                  <a:lnTo>
                    <a:pt x="11713" y="12738"/>
                  </a:lnTo>
                  <a:lnTo>
                    <a:pt x="11744" y="12717"/>
                  </a:lnTo>
                  <a:lnTo>
                    <a:pt x="11760" y="12710"/>
                  </a:lnTo>
                  <a:lnTo>
                    <a:pt x="11783" y="12717"/>
                  </a:lnTo>
                  <a:lnTo>
                    <a:pt x="11794" y="12715"/>
                  </a:lnTo>
                  <a:lnTo>
                    <a:pt x="11821" y="12721"/>
                  </a:lnTo>
                  <a:lnTo>
                    <a:pt x="11876" y="12721"/>
                  </a:lnTo>
                  <a:lnTo>
                    <a:pt x="11901" y="12731"/>
                  </a:lnTo>
                  <a:lnTo>
                    <a:pt x="11906" y="12737"/>
                  </a:lnTo>
                  <a:lnTo>
                    <a:pt x="11911" y="12744"/>
                  </a:lnTo>
                  <a:lnTo>
                    <a:pt x="11918" y="12754"/>
                  </a:lnTo>
                  <a:lnTo>
                    <a:pt x="11936" y="12751"/>
                  </a:lnTo>
                  <a:lnTo>
                    <a:pt x="11957" y="12750"/>
                  </a:lnTo>
                  <a:lnTo>
                    <a:pt x="11990" y="12744"/>
                  </a:lnTo>
                  <a:lnTo>
                    <a:pt x="12023" y="12739"/>
                  </a:lnTo>
                  <a:lnTo>
                    <a:pt x="12013" y="12753"/>
                  </a:lnTo>
                  <a:lnTo>
                    <a:pt x="11973" y="12775"/>
                  </a:lnTo>
                  <a:lnTo>
                    <a:pt x="11960" y="12785"/>
                  </a:lnTo>
                  <a:lnTo>
                    <a:pt x="11946" y="12800"/>
                  </a:lnTo>
                  <a:lnTo>
                    <a:pt x="11946" y="12810"/>
                  </a:lnTo>
                  <a:lnTo>
                    <a:pt x="11948" y="12817"/>
                  </a:lnTo>
                  <a:lnTo>
                    <a:pt x="11944" y="12828"/>
                  </a:lnTo>
                  <a:lnTo>
                    <a:pt x="11941" y="12839"/>
                  </a:lnTo>
                  <a:lnTo>
                    <a:pt x="11952" y="12834"/>
                  </a:lnTo>
                  <a:lnTo>
                    <a:pt x="11960" y="12828"/>
                  </a:lnTo>
                  <a:lnTo>
                    <a:pt x="11979" y="12804"/>
                  </a:lnTo>
                  <a:lnTo>
                    <a:pt x="12022" y="12760"/>
                  </a:lnTo>
                  <a:lnTo>
                    <a:pt x="12051" y="12745"/>
                  </a:lnTo>
                  <a:lnTo>
                    <a:pt x="12093" y="12719"/>
                  </a:lnTo>
                  <a:lnTo>
                    <a:pt x="12116" y="12691"/>
                  </a:lnTo>
                  <a:lnTo>
                    <a:pt x="12124" y="12668"/>
                  </a:lnTo>
                  <a:lnTo>
                    <a:pt x="12161" y="12656"/>
                  </a:lnTo>
                  <a:lnTo>
                    <a:pt x="12188" y="12656"/>
                  </a:lnTo>
                  <a:lnTo>
                    <a:pt x="12211" y="12641"/>
                  </a:lnTo>
                  <a:lnTo>
                    <a:pt x="12223" y="12636"/>
                  </a:lnTo>
                  <a:lnTo>
                    <a:pt x="12242" y="12635"/>
                  </a:lnTo>
                  <a:lnTo>
                    <a:pt x="12318" y="12639"/>
                  </a:lnTo>
                  <a:lnTo>
                    <a:pt x="12343" y="12630"/>
                  </a:lnTo>
                  <a:lnTo>
                    <a:pt x="12348" y="12621"/>
                  </a:lnTo>
                  <a:lnTo>
                    <a:pt x="12352" y="12607"/>
                  </a:lnTo>
                  <a:lnTo>
                    <a:pt x="12354" y="12592"/>
                  </a:lnTo>
                  <a:lnTo>
                    <a:pt x="12337" y="12591"/>
                  </a:lnTo>
                  <a:lnTo>
                    <a:pt x="12243" y="12570"/>
                  </a:lnTo>
                  <a:lnTo>
                    <a:pt x="12218" y="12559"/>
                  </a:lnTo>
                  <a:lnTo>
                    <a:pt x="12193" y="12534"/>
                  </a:lnTo>
                  <a:lnTo>
                    <a:pt x="12181" y="12515"/>
                  </a:lnTo>
                  <a:lnTo>
                    <a:pt x="12183" y="12495"/>
                  </a:lnTo>
                  <a:lnTo>
                    <a:pt x="12177" y="12483"/>
                  </a:lnTo>
                  <a:lnTo>
                    <a:pt x="12149" y="12460"/>
                  </a:lnTo>
                  <a:lnTo>
                    <a:pt x="12130" y="12439"/>
                  </a:lnTo>
                  <a:lnTo>
                    <a:pt x="12119" y="12433"/>
                  </a:lnTo>
                  <a:lnTo>
                    <a:pt x="12094" y="12425"/>
                  </a:lnTo>
                  <a:lnTo>
                    <a:pt x="12130" y="12380"/>
                  </a:lnTo>
                  <a:lnTo>
                    <a:pt x="12139" y="12377"/>
                  </a:lnTo>
                  <a:lnTo>
                    <a:pt x="12148" y="12370"/>
                  </a:lnTo>
                  <a:lnTo>
                    <a:pt x="12144" y="12325"/>
                  </a:lnTo>
                  <a:lnTo>
                    <a:pt x="12146" y="12297"/>
                  </a:lnTo>
                  <a:lnTo>
                    <a:pt x="12152" y="12289"/>
                  </a:lnTo>
                  <a:lnTo>
                    <a:pt x="12160" y="12281"/>
                  </a:lnTo>
                  <a:lnTo>
                    <a:pt x="12171" y="12258"/>
                  </a:lnTo>
                  <a:lnTo>
                    <a:pt x="12199" y="12249"/>
                  </a:lnTo>
                  <a:lnTo>
                    <a:pt x="12221" y="12252"/>
                  </a:lnTo>
                  <a:lnTo>
                    <a:pt x="12233" y="12232"/>
                  </a:lnTo>
                  <a:lnTo>
                    <a:pt x="12231" y="12190"/>
                  </a:lnTo>
                  <a:lnTo>
                    <a:pt x="12230" y="12181"/>
                  </a:lnTo>
                  <a:lnTo>
                    <a:pt x="12237" y="12149"/>
                  </a:lnTo>
                  <a:lnTo>
                    <a:pt x="12228" y="12098"/>
                  </a:lnTo>
                  <a:lnTo>
                    <a:pt x="12234" y="12083"/>
                  </a:lnTo>
                  <a:lnTo>
                    <a:pt x="12254" y="12057"/>
                  </a:lnTo>
                  <a:lnTo>
                    <a:pt x="12257" y="12045"/>
                  </a:lnTo>
                  <a:lnTo>
                    <a:pt x="12245" y="12048"/>
                  </a:lnTo>
                  <a:lnTo>
                    <a:pt x="12246" y="12042"/>
                  </a:lnTo>
                  <a:lnTo>
                    <a:pt x="12250" y="12036"/>
                  </a:lnTo>
                  <a:lnTo>
                    <a:pt x="12248" y="12022"/>
                  </a:lnTo>
                  <a:lnTo>
                    <a:pt x="12250" y="12016"/>
                  </a:lnTo>
                  <a:lnTo>
                    <a:pt x="12257" y="12005"/>
                  </a:lnTo>
                  <a:lnTo>
                    <a:pt x="12250" y="11988"/>
                  </a:lnTo>
                  <a:lnTo>
                    <a:pt x="12255" y="11979"/>
                  </a:lnTo>
                  <a:lnTo>
                    <a:pt x="12261" y="11972"/>
                  </a:lnTo>
                  <a:lnTo>
                    <a:pt x="12278" y="11973"/>
                  </a:lnTo>
                  <a:lnTo>
                    <a:pt x="12273" y="11983"/>
                  </a:lnTo>
                  <a:lnTo>
                    <a:pt x="12277" y="11991"/>
                  </a:lnTo>
                  <a:lnTo>
                    <a:pt x="12280" y="12003"/>
                  </a:lnTo>
                  <a:lnTo>
                    <a:pt x="12277" y="12011"/>
                  </a:lnTo>
                  <a:lnTo>
                    <a:pt x="12348" y="11985"/>
                  </a:lnTo>
                  <a:lnTo>
                    <a:pt x="12353" y="11971"/>
                  </a:lnTo>
                  <a:lnTo>
                    <a:pt x="12356" y="11960"/>
                  </a:lnTo>
                  <a:lnTo>
                    <a:pt x="12358" y="11930"/>
                  </a:lnTo>
                  <a:lnTo>
                    <a:pt x="12358" y="11923"/>
                  </a:lnTo>
                  <a:lnTo>
                    <a:pt x="12359" y="11911"/>
                  </a:lnTo>
                  <a:lnTo>
                    <a:pt x="12361" y="11896"/>
                  </a:lnTo>
                  <a:lnTo>
                    <a:pt x="12347" y="11865"/>
                  </a:lnTo>
                  <a:lnTo>
                    <a:pt x="12336" y="11856"/>
                  </a:lnTo>
                  <a:cubicBezTo>
                    <a:pt x="12336" y="11851"/>
                    <a:pt x="12335" y="11847"/>
                    <a:pt x="12334" y="11842"/>
                  </a:cubicBezTo>
                  <a:lnTo>
                    <a:pt x="12337" y="11834"/>
                  </a:lnTo>
                  <a:lnTo>
                    <a:pt x="12344" y="11828"/>
                  </a:lnTo>
                  <a:lnTo>
                    <a:pt x="12364" y="11828"/>
                  </a:lnTo>
                  <a:lnTo>
                    <a:pt x="12375" y="11823"/>
                  </a:lnTo>
                  <a:lnTo>
                    <a:pt x="12389" y="11812"/>
                  </a:lnTo>
                  <a:lnTo>
                    <a:pt x="12413" y="11799"/>
                  </a:lnTo>
                  <a:lnTo>
                    <a:pt x="12418" y="11796"/>
                  </a:lnTo>
                  <a:lnTo>
                    <a:pt x="12450" y="11751"/>
                  </a:lnTo>
                  <a:lnTo>
                    <a:pt x="12453" y="11748"/>
                  </a:lnTo>
                  <a:lnTo>
                    <a:pt x="12469" y="11717"/>
                  </a:lnTo>
                  <a:lnTo>
                    <a:pt x="12470" y="11711"/>
                  </a:lnTo>
                  <a:lnTo>
                    <a:pt x="12476" y="11698"/>
                  </a:lnTo>
                  <a:lnTo>
                    <a:pt x="12480" y="11680"/>
                  </a:lnTo>
                  <a:lnTo>
                    <a:pt x="12481" y="11666"/>
                  </a:lnTo>
                  <a:lnTo>
                    <a:pt x="12527" y="11644"/>
                  </a:lnTo>
                  <a:lnTo>
                    <a:pt x="12553" y="11641"/>
                  </a:lnTo>
                  <a:lnTo>
                    <a:pt x="12564" y="11637"/>
                  </a:lnTo>
                  <a:lnTo>
                    <a:pt x="12574" y="11615"/>
                  </a:lnTo>
                  <a:lnTo>
                    <a:pt x="12583" y="11606"/>
                  </a:lnTo>
                  <a:lnTo>
                    <a:pt x="12581" y="11627"/>
                  </a:lnTo>
                  <a:lnTo>
                    <a:pt x="12599" y="11627"/>
                  </a:lnTo>
                  <a:lnTo>
                    <a:pt x="12617" y="11626"/>
                  </a:lnTo>
                  <a:lnTo>
                    <a:pt x="12629" y="11620"/>
                  </a:lnTo>
                  <a:lnTo>
                    <a:pt x="12631" y="11607"/>
                  </a:lnTo>
                  <a:lnTo>
                    <a:pt x="12627" y="11572"/>
                  </a:lnTo>
                  <a:lnTo>
                    <a:pt x="12618" y="11561"/>
                  </a:lnTo>
                  <a:lnTo>
                    <a:pt x="12611" y="11546"/>
                  </a:lnTo>
                  <a:lnTo>
                    <a:pt x="12597" y="11527"/>
                  </a:lnTo>
                  <a:lnTo>
                    <a:pt x="12610" y="11534"/>
                  </a:lnTo>
                  <a:lnTo>
                    <a:pt x="12615" y="11544"/>
                  </a:lnTo>
                  <a:lnTo>
                    <a:pt x="12629" y="11562"/>
                  </a:lnTo>
                  <a:lnTo>
                    <a:pt x="12636" y="11583"/>
                  </a:lnTo>
                  <a:lnTo>
                    <a:pt x="12635" y="11595"/>
                  </a:lnTo>
                  <a:lnTo>
                    <a:pt x="12642" y="11607"/>
                  </a:lnTo>
                  <a:lnTo>
                    <a:pt x="12654" y="11617"/>
                  </a:lnTo>
                  <a:lnTo>
                    <a:pt x="12666" y="11622"/>
                  </a:lnTo>
                  <a:lnTo>
                    <a:pt x="12699" y="11621"/>
                  </a:lnTo>
                  <a:lnTo>
                    <a:pt x="12728" y="11606"/>
                  </a:lnTo>
                  <a:lnTo>
                    <a:pt x="12725" y="11612"/>
                  </a:lnTo>
                  <a:lnTo>
                    <a:pt x="12709" y="11628"/>
                  </a:lnTo>
                  <a:lnTo>
                    <a:pt x="12703" y="11637"/>
                  </a:lnTo>
                  <a:lnTo>
                    <a:pt x="12669" y="11637"/>
                  </a:lnTo>
                  <a:lnTo>
                    <a:pt x="12634" y="11642"/>
                  </a:lnTo>
                  <a:lnTo>
                    <a:pt x="12610" y="11641"/>
                  </a:lnTo>
                  <a:cubicBezTo>
                    <a:pt x="12603" y="11642"/>
                    <a:pt x="12595" y="11643"/>
                    <a:pt x="12588" y="11645"/>
                  </a:cubicBezTo>
                  <a:lnTo>
                    <a:pt x="12598" y="11651"/>
                  </a:lnTo>
                  <a:lnTo>
                    <a:pt x="12612" y="11655"/>
                  </a:lnTo>
                  <a:lnTo>
                    <a:pt x="12633" y="11653"/>
                  </a:lnTo>
                  <a:lnTo>
                    <a:pt x="12654" y="11653"/>
                  </a:lnTo>
                  <a:lnTo>
                    <a:pt x="12656" y="11661"/>
                  </a:lnTo>
                  <a:lnTo>
                    <a:pt x="12654" y="11666"/>
                  </a:lnTo>
                  <a:lnTo>
                    <a:pt x="12644" y="11670"/>
                  </a:lnTo>
                  <a:lnTo>
                    <a:pt x="12634" y="11673"/>
                  </a:lnTo>
                  <a:lnTo>
                    <a:pt x="12626" y="11678"/>
                  </a:lnTo>
                  <a:lnTo>
                    <a:pt x="12634" y="11684"/>
                  </a:lnTo>
                  <a:lnTo>
                    <a:pt x="12647" y="11680"/>
                  </a:lnTo>
                  <a:lnTo>
                    <a:pt x="12663" y="11682"/>
                  </a:lnTo>
                  <a:lnTo>
                    <a:pt x="12708" y="11696"/>
                  </a:lnTo>
                  <a:lnTo>
                    <a:pt x="12730" y="11700"/>
                  </a:lnTo>
                  <a:lnTo>
                    <a:pt x="12774" y="11682"/>
                  </a:lnTo>
                  <a:lnTo>
                    <a:pt x="12794" y="11680"/>
                  </a:lnTo>
                  <a:lnTo>
                    <a:pt x="12829" y="11663"/>
                  </a:lnTo>
                  <a:lnTo>
                    <a:pt x="12839" y="11670"/>
                  </a:lnTo>
                  <a:lnTo>
                    <a:pt x="12864" y="11676"/>
                  </a:lnTo>
                  <a:lnTo>
                    <a:pt x="12873" y="11670"/>
                  </a:lnTo>
                  <a:lnTo>
                    <a:pt x="12885" y="11665"/>
                  </a:lnTo>
                  <a:lnTo>
                    <a:pt x="12893" y="11674"/>
                  </a:lnTo>
                  <a:lnTo>
                    <a:pt x="12900" y="11688"/>
                  </a:lnTo>
                  <a:lnTo>
                    <a:pt x="12875" y="11712"/>
                  </a:lnTo>
                  <a:lnTo>
                    <a:pt x="12852" y="11729"/>
                  </a:lnTo>
                  <a:lnTo>
                    <a:pt x="12833" y="11737"/>
                  </a:lnTo>
                  <a:lnTo>
                    <a:pt x="12794" y="11773"/>
                  </a:lnTo>
                  <a:lnTo>
                    <a:pt x="12755" y="11813"/>
                  </a:lnTo>
                  <a:lnTo>
                    <a:pt x="12762" y="11821"/>
                  </a:lnTo>
                  <a:lnTo>
                    <a:pt x="12771" y="11823"/>
                  </a:lnTo>
                  <a:lnTo>
                    <a:pt x="12792" y="11814"/>
                  </a:lnTo>
                  <a:lnTo>
                    <a:pt x="12814" y="11810"/>
                  </a:lnTo>
                  <a:lnTo>
                    <a:pt x="12857" y="11828"/>
                  </a:lnTo>
                  <a:lnTo>
                    <a:pt x="12867" y="11830"/>
                  </a:lnTo>
                  <a:lnTo>
                    <a:pt x="12885" y="11824"/>
                  </a:lnTo>
                  <a:lnTo>
                    <a:pt x="12910" y="11834"/>
                  </a:lnTo>
                  <a:lnTo>
                    <a:pt x="12921" y="11851"/>
                  </a:lnTo>
                  <a:lnTo>
                    <a:pt x="12925" y="11863"/>
                  </a:lnTo>
                  <a:lnTo>
                    <a:pt x="12920" y="11904"/>
                  </a:lnTo>
                  <a:lnTo>
                    <a:pt x="12916" y="11915"/>
                  </a:lnTo>
                  <a:lnTo>
                    <a:pt x="12913" y="11920"/>
                  </a:lnTo>
                  <a:lnTo>
                    <a:pt x="12912" y="11927"/>
                  </a:lnTo>
                  <a:lnTo>
                    <a:pt x="12945" y="11941"/>
                  </a:lnTo>
                  <a:lnTo>
                    <a:pt x="12960" y="11943"/>
                  </a:lnTo>
                  <a:lnTo>
                    <a:pt x="12982" y="11940"/>
                  </a:lnTo>
                  <a:lnTo>
                    <a:pt x="13005" y="11929"/>
                  </a:lnTo>
                  <a:lnTo>
                    <a:pt x="13030" y="11904"/>
                  </a:lnTo>
                  <a:lnTo>
                    <a:pt x="13052" y="11867"/>
                  </a:lnTo>
                  <a:lnTo>
                    <a:pt x="13083" y="11846"/>
                  </a:lnTo>
                  <a:lnTo>
                    <a:pt x="13107" y="11837"/>
                  </a:lnTo>
                  <a:lnTo>
                    <a:pt x="13136" y="11834"/>
                  </a:lnTo>
                  <a:lnTo>
                    <a:pt x="13142" y="11816"/>
                  </a:lnTo>
                  <a:lnTo>
                    <a:pt x="13168" y="11796"/>
                  </a:lnTo>
                  <a:lnTo>
                    <a:pt x="13179" y="11773"/>
                  </a:lnTo>
                  <a:lnTo>
                    <a:pt x="13193" y="11765"/>
                  </a:lnTo>
                  <a:lnTo>
                    <a:pt x="13208" y="11765"/>
                  </a:lnTo>
                  <a:lnTo>
                    <a:pt x="13220" y="11767"/>
                  </a:lnTo>
                  <a:lnTo>
                    <a:pt x="13228" y="11771"/>
                  </a:lnTo>
                  <a:lnTo>
                    <a:pt x="13238" y="11774"/>
                  </a:lnTo>
                  <a:lnTo>
                    <a:pt x="13263" y="11764"/>
                  </a:lnTo>
                  <a:lnTo>
                    <a:pt x="13288" y="11758"/>
                  </a:lnTo>
                  <a:lnTo>
                    <a:pt x="13309" y="11746"/>
                  </a:lnTo>
                  <a:lnTo>
                    <a:pt x="13311" y="11730"/>
                  </a:lnTo>
                  <a:lnTo>
                    <a:pt x="13311" y="11716"/>
                  </a:lnTo>
                  <a:lnTo>
                    <a:pt x="13317" y="11702"/>
                  </a:lnTo>
                  <a:lnTo>
                    <a:pt x="13322" y="11685"/>
                  </a:lnTo>
                  <a:lnTo>
                    <a:pt x="13301" y="11684"/>
                  </a:lnTo>
                  <a:lnTo>
                    <a:pt x="13281" y="11685"/>
                  </a:lnTo>
                  <a:lnTo>
                    <a:pt x="13265" y="11689"/>
                  </a:lnTo>
                  <a:lnTo>
                    <a:pt x="13253" y="11697"/>
                  </a:lnTo>
                  <a:lnTo>
                    <a:pt x="13245" y="11709"/>
                  </a:lnTo>
                  <a:lnTo>
                    <a:pt x="13220" y="11709"/>
                  </a:lnTo>
                  <a:lnTo>
                    <a:pt x="13208" y="11714"/>
                  </a:lnTo>
                  <a:lnTo>
                    <a:pt x="13184" y="11734"/>
                  </a:lnTo>
                  <a:lnTo>
                    <a:pt x="13170" y="11736"/>
                  </a:lnTo>
                  <a:lnTo>
                    <a:pt x="13158" y="11733"/>
                  </a:lnTo>
                  <a:lnTo>
                    <a:pt x="13138" y="11721"/>
                  </a:lnTo>
                  <a:lnTo>
                    <a:pt x="13097" y="11686"/>
                  </a:lnTo>
                  <a:lnTo>
                    <a:pt x="13075" y="11660"/>
                  </a:lnTo>
                  <a:lnTo>
                    <a:pt x="13065" y="11643"/>
                  </a:lnTo>
                  <a:lnTo>
                    <a:pt x="13060" y="11630"/>
                  </a:lnTo>
                  <a:lnTo>
                    <a:pt x="13057" y="11610"/>
                  </a:lnTo>
                  <a:lnTo>
                    <a:pt x="13072" y="11597"/>
                  </a:lnTo>
                  <a:lnTo>
                    <a:pt x="13084" y="11590"/>
                  </a:lnTo>
                  <a:lnTo>
                    <a:pt x="13101" y="11556"/>
                  </a:lnTo>
                  <a:lnTo>
                    <a:pt x="13111" y="11565"/>
                  </a:lnTo>
                  <a:cubicBezTo>
                    <a:pt x="13112" y="11568"/>
                    <a:pt x="13112" y="11572"/>
                    <a:pt x="13113" y="11575"/>
                  </a:cubicBezTo>
                  <a:lnTo>
                    <a:pt x="13113" y="11581"/>
                  </a:lnTo>
                  <a:lnTo>
                    <a:pt x="13106" y="11591"/>
                  </a:lnTo>
                  <a:lnTo>
                    <a:pt x="13082" y="11619"/>
                  </a:lnTo>
                  <a:cubicBezTo>
                    <a:pt x="13084" y="11618"/>
                    <a:pt x="13086" y="11618"/>
                    <a:pt x="13088" y="11618"/>
                  </a:cubicBezTo>
                  <a:lnTo>
                    <a:pt x="13098" y="11611"/>
                  </a:lnTo>
                  <a:lnTo>
                    <a:pt x="13107" y="11602"/>
                  </a:lnTo>
                  <a:lnTo>
                    <a:pt x="13112" y="11595"/>
                  </a:lnTo>
                  <a:lnTo>
                    <a:pt x="13126" y="11560"/>
                  </a:lnTo>
                  <a:lnTo>
                    <a:pt x="13176" y="11505"/>
                  </a:lnTo>
                  <a:lnTo>
                    <a:pt x="13202" y="11491"/>
                  </a:lnTo>
                  <a:lnTo>
                    <a:pt x="13225" y="11489"/>
                  </a:lnTo>
                  <a:lnTo>
                    <a:pt x="13236" y="11483"/>
                  </a:lnTo>
                  <a:lnTo>
                    <a:pt x="13255" y="11466"/>
                  </a:lnTo>
                  <a:lnTo>
                    <a:pt x="13271" y="11457"/>
                  </a:lnTo>
                  <a:lnTo>
                    <a:pt x="13288" y="11451"/>
                  </a:lnTo>
                  <a:lnTo>
                    <a:pt x="13304" y="11456"/>
                  </a:lnTo>
                  <a:lnTo>
                    <a:pt x="13319" y="11433"/>
                  </a:lnTo>
                  <a:lnTo>
                    <a:pt x="13333" y="11421"/>
                  </a:lnTo>
                  <a:lnTo>
                    <a:pt x="13354" y="11408"/>
                  </a:lnTo>
                  <a:cubicBezTo>
                    <a:pt x="13360" y="11406"/>
                    <a:pt x="13365" y="11405"/>
                    <a:pt x="13370" y="11403"/>
                  </a:cubicBezTo>
                  <a:lnTo>
                    <a:pt x="13392" y="11369"/>
                  </a:lnTo>
                  <a:lnTo>
                    <a:pt x="13429" y="11355"/>
                  </a:lnTo>
                  <a:lnTo>
                    <a:pt x="13477" y="11344"/>
                  </a:lnTo>
                  <a:lnTo>
                    <a:pt x="13481" y="11342"/>
                  </a:lnTo>
                  <a:lnTo>
                    <a:pt x="13514" y="11318"/>
                  </a:lnTo>
                  <a:lnTo>
                    <a:pt x="13524" y="11303"/>
                  </a:lnTo>
                  <a:lnTo>
                    <a:pt x="13547" y="11293"/>
                  </a:lnTo>
                  <a:lnTo>
                    <a:pt x="13546" y="11298"/>
                  </a:lnTo>
                  <a:lnTo>
                    <a:pt x="13534" y="11305"/>
                  </a:lnTo>
                  <a:lnTo>
                    <a:pt x="13524" y="11319"/>
                  </a:lnTo>
                  <a:lnTo>
                    <a:pt x="13540" y="11316"/>
                  </a:lnTo>
                  <a:lnTo>
                    <a:pt x="13573" y="11301"/>
                  </a:lnTo>
                  <a:lnTo>
                    <a:pt x="13582" y="11281"/>
                  </a:lnTo>
                  <a:lnTo>
                    <a:pt x="13605" y="11274"/>
                  </a:lnTo>
                  <a:lnTo>
                    <a:pt x="13614" y="11285"/>
                  </a:lnTo>
                  <a:lnTo>
                    <a:pt x="13625" y="11298"/>
                  </a:lnTo>
                  <a:lnTo>
                    <a:pt x="13626" y="11304"/>
                  </a:lnTo>
                  <a:lnTo>
                    <a:pt x="13624" y="11309"/>
                  </a:lnTo>
                  <a:lnTo>
                    <a:pt x="13606" y="11318"/>
                  </a:lnTo>
                  <a:lnTo>
                    <a:pt x="13567" y="11351"/>
                  </a:lnTo>
                  <a:lnTo>
                    <a:pt x="13546" y="11363"/>
                  </a:lnTo>
                  <a:lnTo>
                    <a:pt x="13522" y="11379"/>
                  </a:lnTo>
                  <a:lnTo>
                    <a:pt x="13533" y="11392"/>
                  </a:lnTo>
                  <a:lnTo>
                    <a:pt x="13537" y="11403"/>
                  </a:lnTo>
                  <a:lnTo>
                    <a:pt x="13515" y="11406"/>
                  </a:lnTo>
                  <a:lnTo>
                    <a:pt x="13499" y="11406"/>
                  </a:lnTo>
                  <a:lnTo>
                    <a:pt x="13489" y="11411"/>
                  </a:lnTo>
                  <a:lnTo>
                    <a:pt x="13467" y="11430"/>
                  </a:lnTo>
                  <a:lnTo>
                    <a:pt x="13453" y="11431"/>
                  </a:lnTo>
                  <a:lnTo>
                    <a:pt x="13439" y="11435"/>
                  </a:lnTo>
                  <a:lnTo>
                    <a:pt x="13449" y="11450"/>
                  </a:lnTo>
                  <a:lnTo>
                    <a:pt x="13468" y="11468"/>
                  </a:lnTo>
                  <a:lnTo>
                    <a:pt x="13477" y="11469"/>
                  </a:lnTo>
                  <a:lnTo>
                    <a:pt x="13490" y="11464"/>
                  </a:lnTo>
                  <a:lnTo>
                    <a:pt x="13528" y="11480"/>
                  </a:lnTo>
                  <a:lnTo>
                    <a:pt x="13558" y="11499"/>
                  </a:lnTo>
                  <a:lnTo>
                    <a:pt x="13546" y="11504"/>
                  </a:lnTo>
                  <a:lnTo>
                    <a:pt x="13533" y="11505"/>
                  </a:lnTo>
                  <a:cubicBezTo>
                    <a:pt x="13528" y="11507"/>
                    <a:pt x="13522" y="11508"/>
                    <a:pt x="13517" y="11510"/>
                  </a:cubicBezTo>
                  <a:lnTo>
                    <a:pt x="13513" y="11527"/>
                  </a:lnTo>
                  <a:lnTo>
                    <a:pt x="13508" y="11540"/>
                  </a:lnTo>
                  <a:lnTo>
                    <a:pt x="13505" y="11535"/>
                  </a:lnTo>
                  <a:lnTo>
                    <a:pt x="13504" y="11527"/>
                  </a:lnTo>
                  <a:lnTo>
                    <a:pt x="13495" y="11524"/>
                  </a:lnTo>
                  <a:lnTo>
                    <a:pt x="13486" y="11534"/>
                  </a:lnTo>
                  <a:lnTo>
                    <a:pt x="13481" y="11572"/>
                  </a:lnTo>
                  <a:lnTo>
                    <a:pt x="13463" y="11602"/>
                  </a:lnTo>
                  <a:lnTo>
                    <a:pt x="13459" y="11619"/>
                  </a:lnTo>
                  <a:lnTo>
                    <a:pt x="13461" y="11631"/>
                  </a:lnTo>
                  <a:lnTo>
                    <a:pt x="13465" y="11632"/>
                  </a:lnTo>
                  <a:lnTo>
                    <a:pt x="13470" y="11630"/>
                  </a:lnTo>
                  <a:cubicBezTo>
                    <a:pt x="13470" y="11633"/>
                    <a:pt x="13471" y="11636"/>
                    <a:pt x="13472" y="11639"/>
                  </a:cubicBezTo>
                  <a:lnTo>
                    <a:pt x="13470" y="11649"/>
                  </a:lnTo>
                  <a:lnTo>
                    <a:pt x="13420" y="11674"/>
                  </a:lnTo>
                  <a:lnTo>
                    <a:pt x="13415" y="11682"/>
                  </a:lnTo>
                  <a:lnTo>
                    <a:pt x="13399" y="11682"/>
                  </a:lnTo>
                  <a:lnTo>
                    <a:pt x="13378" y="11673"/>
                  </a:lnTo>
                  <a:lnTo>
                    <a:pt x="13361" y="11670"/>
                  </a:lnTo>
                  <a:lnTo>
                    <a:pt x="13352" y="11675"/>
                  </a:lnTo>
                  <a:lnTo>
                    <a:pt x="13343" y="11684"/>
                  </a:lnTo>
                  <a:lnTo>
                    <a:pt x="13350" y="11686"/>
                  </a:lnTo>
                  <a:lnTo>
                    <a:pt x="13357" y="11686"/>
                  </a:lnTo>
                  <a:lnTo>
                    <a:pt x="13377" y="11689"/>
                  </a:lnTo>
                  <a:lnTo>
                    <a:pt x="13369" y="11698"/>
                  </a:lnTo>
                  <a:lnTo>
                    <a:pt x="13336" y="11718"/>
                  </a:lnTo>
                  <a:lnTo>
                    <a:pt x="13338" y="11723"/>
                  </a:lnTo>
                  <a:lnTo>
                    <a:pt x="13342" y="11727"/>
                  </a:lnTo>
                  <a:lnTo>
                    <a:pt x="13384" y="11725"/>
                  </a:lnTo>
                  <a:lnTo>
                    <a:pt x="13424" y="11732"/>
                  </a:lnTo>
                  <a:lnTo>
                    <a:pt x="13438" y="11740"/>
                  </a:lnTo>
                  <a:lnTo>
                    <a:pt x="13451" y="11758"/>
                  </a:lnTo>
                  <a:lnTo>
                    <a:pt x="13461" y="11764"/>
                  </a:lnTo>
                  <a:lnTo>
                    <a:pt x="13475" y="11767"/>
                  </a:lnTo>
                  <a:lnTo>
                    <a:pt x="13486" y="11768"/>
                  </a:lnTo>
                  <a:lnTo>
                    <a:pt x="13505" y="11765"/>
                  </a:lnTo>
                  <a:lnTo>
                    <a:pt x="13524" y="11754"/>
                  </a:lnTo>
                  <a:lnTo>
                    <a:pt x="13580" y="11787"/>
                  </a:lnTo>
                  <a:lnTo>
                    <a:pt x="13599" y="11789"/>
                  </a:lnTo>
                  <a:lnTo>
                    <a:pt x="13646" y="11786"/>
                  </a:lnTo>
                  <a:lnTo>
                    <a:pt x="13658" y="11788"/>
                  </a:lnTo>
                  <a:lnTo>
                    <a:pt x="13758" y="11827"/>
                  </a:lnTo>
                  <a:lnTo>
                    <a:pt x="13790" y="11847"/>
                  </a:lnTo>
                  <a:lnTo>
                    <a:pt x="13849" y="11873"/>
                  </a:lnTo>
                  <a:lnTo>
                    <a:pt x="13866" y="11878"/>
                  </a:lnTo>
                  <a:lnTo>
                    <a:pt x="13900" y="11886"/>
                  </a:lnTo>
                  <a:lnTo>
                    <a:pt x="13943" y="11902"/>
                  </a:lnTo>
                  <a:lnTo>
                    <a:pt x="13953" y="11903"/>
                  </a:lnTo>
                  <a:lnTo>
                    <a:pt x="13998" y="11899"/>
                  </a:lnTo>
                  <a:lnTo>
                    <a:pt x="14034" y="11910"/>
                  </a:lnTo>
                  <a:lnTo>
                    <a:pt x="14048" y="11925"/>
                  </a:lnTo>
                  <a:lnTo>
                    <a:pt x="14091" y="11926"/>
                  </a:lnTo>
                  <a:lnTo>
                    <a:pt x="14104" y="11935"/>
                  </a:lnTo>
                  <a:lnTo>
                    <a:pt x="14127" y="11973"/>
                  </a:lnTo>
                  <a:lnTo>
                    <a:pt x="14149" y="12009"/>
                  </a:lnTo>
                  <a:lnTo>
                    <a:pt x="14170" y="12032"/>
                  </a:lnTo>
                  <a:cubicBezTo>
                    <a:pt x="14171" y="12037"/>
                    <a:pt x="14172" y="12042"/>
                    <a:pt x="14174" y="12046"/>
                  </a:cubicBezTo>
                  <a:lnTo>
                    <a:pt x="14175" y="12057"/>
                  </a:lnTo>
                  <a:lnTo>
                    <a:pt x="14172" y="12077"/>
                  </a:lnTo>
                  <a:lnTo>
                    <a:pt x="14152" y="12115"/>
                  </a:lnTo>
                  <a:lnTo>
                    <a:pt x="14143" y="12135"/>
                  </a:lnTo>
                  <a:lnTo>
                    <a:pt x="14103" y="12175"/>
                  </a:lnTo>
                  <a:lnTo>
                    <a:pt x="14088" y="12188"/>
                  </a:lnTo>
                  <a:lnTo>
                    <a:pt x="14069" y="12198"/>
                  </a:lnTo>
                  <a:lnTo>
                    <a:pt x="14053" y="12217"/>
                  </a:lnTo>
                  <a:lnTo>
                    <a:pt x="13999" y="12258"/>
                  </a:lnTo>
                  <a:lnTo>
                    <a:pt x="13980" y="12267"/>
                  </a:lnTo>
                  <a:lnTo>
                    <a:pt x="13961" y="12267"/>
                  </a:lnTo>
                  <a:lnTo>
                    <a:pt x="13949" y="12273"/>
                  </a:lnTo>
                  <a:lnTo>
                    <a:pt x="13934" y="12274"/>
                  </a:lnTo>
                  <a:lnTo>
                    <a:pt x="13875" y="12271"/>
                  </a:lnTo>
                  <a:lnTo>
                    <a:pt x="13796" y="12308"/>
                  </a:lnTo>
                  <a:lnTo>
                    <a:pt x="13757" y="12333"/>
                  </a:lnTo>
                  <a:lnTo>
                    <a:pt x="13733" y="12342"/>
                  </a:lnTo>
                  <a:lnTo>
                    <a:pt x="13662" y="12349"/>
                  </a:lnTo>
                  <a:lnTo>
                    <a:pt x="13639" y="12342"/>
                  </a:lnTo>
                  <a:lnTo>
                    <a:pt x="13590" y="12349"/>
                  </a:lnTo>
                  <a:lnTo>
                    <a:pt x="13535" y="12352"/>
                  </a:lnTo>
                  <a:lnTo>
                    <a:pt x="13521" y="12340"/>
                  </a:lnTo>
                  <a:lnTo>
                    <a:pt x="13487" y="12334"/>
                  </a:lnTo>
                  <a:lnTo>
                    <a:pt x="13469" y="12341"/>
                  </a:lnTo>
                  <a:lnTo>
                    <a:pt x="13461" y="12347"/>
                  </a:lnTo>
                  <a:lnTo>
                    <a:pt x="13452" y="12360"/>
                  </a:lnTo>
                  <a:lnTo>
                    <a:pt x="13437" y="12361"/>
                  </a:lnTo>
                  <a:lnTo>
                    <a:pt x="13416" y="12357"/>
                  </a:lnTo>
                  <a:lnTo>
                    <a:pt x="13399" y="12346"/>
                  </a:lnTo>
                  <a:lnTo>
                    <a:pt x="13372" y="12310"/>
                  </a:lnTo>
                  <a:lnTo>
                    <a:pt x="13361" y="12308"/>
                  </a:lnTo>
                  <a:lnTo>
                    <a:pt x="13353" y="12310"/>
                  </a:lnTo>
                  <a:lnTo>
                    <a:pt x="13302" y="12335"/>
                  </a:lnTo>
                  <a:lnTo>
                    <a:pt x="13262" y="12329"/>
                  </a:lnTo>
                  <a:lnTo>
                    <a:pt x="13248" y="12322"/>
                  </a:lnTo>
                  <a:lnTo>
                    <a:pt x="13232" y="12308"/>
                  </a:lnTo>
                  <a:lnTo>
                    <a:pt x="13229" y="12298"/>
                  </a:lnTo>
                  <a:lnTo>
                    <a:pt x="13232" y="12292"/>
                  </a:lnTo>
                  <a:lnTo>
                    <a:pt x="13232" y="12285"/>
                  </a:lnTo>
                  <a:lnTo>
                    <a:pt x="13210" y="12285"/>
                  </a:lnTo>
                  <a:lnTo>
                    <a:pt x="13176" y="12311"/>
                  </a:lnTo>
                  <a:lnTo>
                    <a:pt x="13095" y="12328"/>
                  </a:lnTo>
                  <a:lnTo>
                    <a:pt x="12975" y="12345"/>
                  </a:lnTo>
                  <a:lnTo>
                    <a:pt x="12961" y="12350"/>
                  </a:lnTo>
                  <a:lnTo>
                    <a:pt x="12915" y="12379"/>
                  </a:lnTo>
                  <a:lnTo>
                    <a:pt x="12858" y="12405"/>
                  </a:lnTo>
                  <a:lnTo>
                    <a:pt x="12826" y="12424"/>
                  </a:lnTo>
                  <a:lnTo>
                    <a:pt x="12797" y="12454"/>
                  </a:lnTo>
                  <a:lnTo>
                    <a:pt x="12710" y="12514"/>
                  </a:lnTo>
                  <a:lnTo>
                    <a:pt x="12698" y="12544"/>
                  </a:lnTo>
                  <a:lnTo>
                    <a:pt x="12685" y="12555"/>
                  </a:lnTo>
                  <a:lnTo>
                    <a:pt x="12619" y="12570"/>
                  </a:lnTo>
                  <a:lnTo>
                    <a:pt x="12548" y="12565"/>
                  </a:lnTo>
                  <a:lnTo>
                    <a:pt x="12484" y="12584"/>
                  </a:lnTo>
                  <a:lnTo>
                    <a:pt x="12394" y="12586"/>
                  </a:lnTo>
                  <a:lnTo>
                    <a:pt x="12368" y="12590"/>
                  </a:lnTo>
                  <a:lnTo>
                    <a:pt x="12361" y="12599"/>
                  </a:lnTo>
                  <a:lnTo>
                    <a:pt x="12358" y="12612"/>
                  </a:lnTo>
                  <a:lnTo>
                    <a:pt x="12357" y="12628"/>
                  </a:lnTo>
                  <a:lnTo>
                    <a:pt x="12363" y="12634"/>
                  </a:lnTo>
                  <a:lnTo>
                    <a:pt x="12368" y="12637"/>
                  </a:lnTo>
                  <a:lnTo>
                    <a:pt x="12393" y="12648"/>
                  </a:lnTo>
                  <a:lnTo>
                    <a:pt x="12409" y="12652"/>
                  </a:lnTo>
                  <a:lnTo>
                    <a:pt x="12475" y="12649"/>
                  </a:lnTo>
                  <a:cubicBezTo>
                    <a:pt x="12478" y="12648"/>
                    <a:pt x="12481" y="12648"/>
                    <a:pt x="12483" y="12648"/>
                  </a:cubicBezTo>
                  <a:lnTo>
                    <a:pt x="12483" y="12651"/>
                  </a:lnTo>
                  <a:lnTo>
                    <a:pt x="12432" y="12665"/>
                  </a:lnTo>
                  <a:lnTo>
                    <a:pt x="12366" y="12685"/>
                  </a:lnTo>
                  <a:lnTo>
                    <a:pt x="12352" y="12691"/>
                  </a:lnTo>
                  <a:lnTo>
                    <a:pt x="12328" y="12710"/>
                  </a:lnTo>
                  <a:lnTo>
                    <a:pt x="12336" y="12714"/>
                  </a:lnTo>
                  <a:lnTo>
                    <a:pt x="12345" y="12716"/>
                  </a:lnTo>
                  <a:lnTo>
                    <a:pt x="12357" y="12716"/>
                  </a:lnTo>
                  <a:lnTo>
                    <a:pt x="12370" y="12721"/>
                  </a:lnTo>
                  <a:lnTo>
                    <a:pt x="12364" y="12728"/>
                  </a:lnTo>
                  <a:lnTo>
                    <a:pt x="12323" y="12734"/>
                  </a:lnTo>
                  <a:lnTo>
                    <a:pt x="12307" y="12739"/>
                  </a:lnTo>
                  <a:lnTo>
                    <a:pt x="12255" y="12742"/>
                  </a:lnTo>
                  <a:lnTo>
                    <a:pt x="12206" y="12755"/>
                  </a:lnTo>
                  <a:lnTo>
                    <a:pt x="12200" y="12754"/>
                  </a:lnTo>
                  <a:lnTo>
                    <a:pt x="12205" y="12745"/>
                  </a:lnTo>
                  <a:lnTo>
                    <a:pt x="12209" y="12739"/>
                  </a:lnTo>
                  <a:lnTo>
                    <a:pt x="12207" y="12736"/>
                  </a:lnTo>
                  <a:lnTo>
                    <a:pt x="12189" y="12734"/>
                  </a:lnTo>
                  <a:lnTo>
                    <a:pt x="12174" y="12737"/>
                  </a:lnTo>
                  <a:lnTo>
                    <a:pt x="12168" y="12742"/>
                  </a:lnTo>
                  <a:lnTo>
                    <a:pt x="12188" y="12756"/>
                  </a:lnTo>
                  <a:lnTo>
                    <a:pt x="12180" y="12763"/>
                  </a:lnTo>
                  <a:lnTo>
                    <a:pt x="12170" y="12767"/>
                  </a:lnTo>
                  <a:lnTo>
                    <a:pt x="12132" y="12774"/>
                  </a:lnTo>
                  <a:lnTo>
                    <a:pt x="12110" y="12768"/>
                  </a:lnTo>
                  <a:lnTo>
                    <a:pt x="12105" y="12762"/>
                  </a:lnTo>
                  <a:lnTo>
                    <a:pt x="12101" y="12756"/>
                  </a:lnTo>
                  <a:lnTo>
                    <a:pt x="12076" y="12760"/>
                  </a:lnTo>
                  <a:lnTo>
                    <a:pt x="12060" y="12771"/>
                  </a:lnTo>
                  <a:lnTo>
                    <a:pt x="12018" y="12776"/>
                  </a:lnTo>
                  <a:lnTo>
                    <a:pt x="11982" y="12814"/>
                  </a:lnTo>
                  <a:lnTo>
                    <a:pt x="11959" y="12845"/>
                  </a:lnTo>
                  <a:lnTo>
                    <a:pt x="11940" y="12853"/>
                  </a:lnTo>
                  <a:lnTo>
                    <a:pt x="11937" y="12872"/>
                  </a:lnTo>
                  <a:lnTo>
                    <a:pt x="11941" y="12907"/>
                  </a:lnTo>
                  <a:lnTo>
                    <a:pt x="11934" y="12922"/>
                  </a:lnTo>
                  <a:lnTo>
                    <a:pt x="11934" y="12929"/>
                  </a:lnTo>
                  <a:lnTo>
                    <a:pt x="11938" y="12938"/>
                  </a:lnTo>
                  <a:lnTo>
                    <a:pt x="11974" y="12931"/>
                  </a:lnTo>
                  <a:lnTo>
                    <a:pt x="11994" y="12922"/>
                  </a:lnTo>
                  <a:lnTo>
                    <a:pt x="12046" y="12909"/>
                  </a:lnTo>
                  <a:lnTo>
                    <a:pt x="12057" y="12909"/>
                  </a:lnTo>
                  <a:lnTo>
                    <a:pt x="12060" y="12914"/>
                  </a:lnTo>
                  <a:lnTo>
                    <a:pt x="12046" y="12931"/>
                  </a:lnTo>
                  <a:lnTo>
                    <a:pt x="12032" y="12946"/>
                  </a:lnTo>
                  <a:lnTo>
                    <a:pt x="12028" y="12954"/>
                  </a:lnTo>
                  <a:lnTo>
                    <a:pt x="12034" y="12959"/>
                  </a:lnTo>
                  <a:lnTo>
                    <a:pt x="12057" y="12979"/>
                  </a:lnTo>
                  <a:lnTo>
                    <a:pt x="12058" y="12989"/>
                  </a:lnTo>
                  <a:lnTo>
                    <a:pt x="12052" y="12996"/>
                  </a:lnTo>
                  <a:lnTo>
                    <a:pt x="12055" y="13004"/>
                  </a:lnTo>
                  <a:lnTo>
                    <a:pt x="12063" y="13010"/>
                  </a:lnTo>
                  <a:lnTo>
                    <a:pt x="12071" y="13007"/>
                  </a:lnTo>
                  <a:lnTo>
                    <a:pt x="12079" y="13008"/>
                  </a:lnTo>
                  <a:lnTo>
                    <a:pt x="12087" y="13012"/>
                  </a:lnTo>
                  <a:lnTo>
                    <a:pt x="12071" y="13032"/>
                  </a:lnTo>
                  <a:lnTo>
                    <a:pt x="12054" y="13040"/>
                  </a:lnTo>
                  <a:lnTo>
                    <a:pt x="12050" y="13045"/>
                  </a:lnTo>
                  <a:lnTo>
                    <a:pt x="12055" y="13053"/>
                  </a:lnTo>
                  <a:lnTo>
                    <a:pt x="12057" y="13058"/>
                  </a:lnTo>
                  <a:lnTo>
                    <a:pt x="12065" y="13068"/>
                  </a:lnTo>
                  <a:lnTo>
                    <a:pt x="12076" y="13078"/>
                  </a:lnTo>
                  <a:lnTo>
                    <a:pt x="12087" y="13082"/>
                  </a:lnTo>
                  <a:lnTo>
                    <a:pt x="12114" y="13078"/>
                  </a:lnTo>
                  <a:lnTo>
                    <a:pt x="12107" y="13085"/>
                  </a:lnTo>
                  <a:lnTo>
                    <a:pt x="12071" y="13096"/>
                  </a:lnTo>
                  <a:lnTo>
                    <a:pt x="12056" y="13096"/>
                  </a:lnTo>
                  <a:lnTo>
                    <a:pt x="12050" y="13092"/>
                  </a:lnTo>
                  <a:lnTo>
                    <a:pt x="12044" y="13095"/>
                  </a:lnTo>
                  <a:lnTo>
                    <a:pt x="12042" y="13106"/>
                  </a:lnTo>
                  <a:lnTo>
                    <a:pt x="12037" y="13104"/>
                  </a:lnTo>
                  <a:lnTo>
                    <a:pt x="12029" y="13095"/>
                  </a:lnTo>
                  <a:lnTo>
                    <a:pt x="12030" y="13084"/>
                  </a:lnTo>
                  <a:lnTo>
                    <a:pt x="12025" y="13073"/>
                  </a:lnTo>
                  <a:lnTo>
                    <a:pt x="12012" y="13063"/>
                  </a:lnTo>
                  <a:lnTo>
                    <a:pt x="12002" y="13063"/>
                  </a:lnTo>
                  <a:lnTo>
                    <a:pt x="11992" y="13067"/>
                  </a:lnTo>
                  <a:lnTo>
                    <a:pt x="11992" y="13077"/>
                  </a:lnTo>
                  <a:lnTo>
                    <a:pt x="12003" y="13094"/>
                  </a:lnTo>
                  <a:lnTo>
                    <a:pt x="12002" y="13106"/>
                  </a:lnTo>
                  <a:lnTo>
                    <a:pt x="11991" y="13107"/>
                  </a:lnTo>
                  <a:lnTo>
                    <a:pt x="11983" y="13123"/>
                  </a:lnTo>
                  <a:lnTo>
                    <a:pt x="11991" y="13128"/>
                  </a:lnTo>
                  <a:lnTo>
                    <a:pt x="12006" y="13131"/>
                  </a:lnTo>
                  <a:lnTo>
                    <a:pt x="12022" y="13137"/>
                  </a:lnTo>
                  <a:lnTo>
                    <a:pt x="12032" y="13137"/>
                  </a:lnTo>
                  <a:lnTo>
                    <a:pt x="12037" y="13133"/>
                  </a:lnTo>
                  <a:lnTo>
                    <a:pt x="12046" y="13128"/>
                  </a:lnTo>
                  <a:lnTo>
                    <a:pt x="12066" y="13135"/>
                  </a:lnTo>
                  <a:lnTo>
                    <a:pt x="12079" y="13147"/>
                  </a:lnTo>
                  <a:lnTo>
                    <a:pt x="12089" y="13143"/>
                  </a:lnTo>
                  <a:lnTo>
                    <a:pt x="12124" y="13151"/>
                  </a:lnTo>
                  <a:lnTo>
                    <a:pt x="12135" y="13151"/>
                  </a:lnTo>
                  <a:lnTo>
                    <a:pt x="12141" y="13166"/>
                  </a:lnTo>
                  <a:lnTo>
                    <a:pt x="12138" y="13191"/>
                  </a:lnTo>
                  <a:lnTo>
                    <a:pt x="12116" y="13199"/>
                  </a:lnTo>
                  <a:lnTo>
                    <a:pt x="12115" y="13205"/>
                  </a:lnTo>
                  <a:lnTo>
                    <a:pt x="12129" y="13211"/>
                  </a:lnTo>
                  <a:lnTo>
                    <a:pt x="12139" y="13228"/>
                  </a:lnTo>
                  <a:lnTo>
                    <a:pt x="12143" y="13243"/>
                  </a:lnTo>
                  <a:lnTo>
                    <a:pt x="12155" y="13248"/>
                  </a:lnTo>
                  <a:lnTo>
                    <a:pt x="12168" y="13247"/>
                  </a:lnTo>
                  <a:lnTo>
                    <a:pt x="12173" y="13252"/>
                  </a:lnTo>
                  <a:lnTo>
                    <a:pt x="12193" y="13259"/>
                  </a:lnTo>
                  <a:lnTo>
                    <a:pt x="12196" y="13271"/>
                  </a:lnTo>
                  <a:lnTo>
                    <a:pt x="12171" y="13282"/>
                  </a:lnTo>
                  <a:lnTo>
                    <a:pt x="12160" y="13283"/>
                  </a:lnTo>
                  <a:lnTo>
                    <a:pt x="12153" y="13292"/>
                  </a:lnTo>
                  <a:lnTo>
                    <a:pt x="12157" y="13307"/>
                  </a:lnTo>
                  <a:lnTo>
                    <a:pt x="12164" y="13304"/>
                  </a:lnTo>
                  <a:lnTo>
                    <a:pt x="12169" y="13298"/>
                  </a:lnTo>
                  <a:lnTo>
                    <a:pt x="12220" y="13293"/>
                  </a:lnTo>
                  <a:lnTo>
                    <a:pt x="12292" y="13279"/>
                  </a:lnTo>
                  <a:cubicBezTo>
                    <a:pt x="12298" y="13278"/>
                    <a:pt x="12304" y="13277"/>
                    <a:pt x="12310" y="13276"/>
                  </a:cubicBezTo>
                  <a:lnTo>
                    <a:pt x="12307" y="13282"/>
                  </a:lnTo>
                  <a:lnTo>
                    <a:pt x="12286" y="13297"/>
                  </a:lnTo>
                  <a:lnTo>
                    <a:pt x="12276" y="13312"/>
                  </a:lnTo>
                  <a:lnTo>
                    <a:pt x="12265" y="13318"/>
                  </a:lnTo>
                  <a:lnTo>
                    <a:pt x="12218" y="13329"/>
                  </a:lnTo>
                  <a:lnTo>
                    <a:pt x="12207" y="13335"/>
                  </a:lnTo>
                  <a:lnTo>
                    <a:pt x="12193" y="13338"/>
                  </a:lnTo>
                  <a:lnTo>
                    <a:pt x="12191" y="13343"/>
                  </a:lnTo>
                  <a:lnTo>
                    <a:pt x="12205" y="13346"/>
                  </a:lnTo>
                  <a:lnTo>
                    <a:pt x="12223" y="13345"/>
                  </a:lnTo>
                  <a:lnTo>
                    <a:pt x="12246" y="13332"/>
                  </a:lnTo>
                  <a:lnTo>
                    <a:pt x="12289" y="13324"/>
                  </a:lnTo>
                  <a:lnTo>
                    <a:pt x="12280" y="13337"/>
                  </a:lnTo>
                  <a:lnTo>
                    <a:pt x="12282" y="13343"/>
                  </a:lnTo>
                  <a:lnTo>
                    <a:pt x="12296" y="13339"/>
                  </a:lnTo>
                  <a:lnTo>
                    <a:pt x="12308" y="13331"/>
                  </a:lnTo>
                  <a:lnTo>
                    <a:pt x="12323" y="13308"/>
                  </a:lnTo>
                  <a:lnTo>
                    <a:pt x="12351" y="13306"/>
                  </a:lnTo>
                  <a:lnTo>
                    <a:pt x="12390" y="13316"/>
                  </a:lnTo>
                  <a:lnTo>
                    <a:pt x="12406" y="13318"/>
                  </a:lnTo>
                  <a:cubicBezTo>
                    <a:pt x="12410" y="13317"/>
                    <a:pt x="12414" y="13317"/>
                    <a:pt x="12418" y="13316"/>
                  </a:cubicBezTo>
                  <a:lnTo>
                    <a:pt x="12429" y="13308"/>
                  </a:lnTo>
                  <a:lnTo>
                    <a:pt x="12440" y="13309"/>
                  </a:lnTo>
                  <a:lnTo>
                    <a:pt x="12445" y="13317"/>
                  </a:lnTo>
                  <a:lnTo>
                    <a:pt x="12447" y="13325"/>
                  </a:lnTo>
                  <a:lnTo>
                    <a:pt x="12456" y="13335"/>
                  </a:lnTo>
                  <a:lnTo>
                    <a:pt x="12463" y="13353"/>
                  </a:lnTo>
                  <a:lnTo>
                    <a:pt x="12477" y="13362"/>
                  </a:lnTo>
                  <a:lnTo>
                    <a:pt x="12497" y="13369"/>
                  </a:lnTo>
                  <a:lnTo>
                    <a:pt x="12552" y="13375"/>
                  </a:lnTo>
                  <a:lnTo>
                    <a:pt x="12568" y="13371"/>
                  </a:lnTo>
                  <a:lnTo>
                    <a:pt x="12613" y="13351"/>
                  </a:lnTo>
                  <a:lnTo>
                    <a:pt x="12635" y="13337"/>
                  </a:lnTo>
                  <a:lnTo>
                    <a:pt x="12645" y="13339"/>
                  </a:lnTo>
                  <a:lnTo>
                    <a:pt x="12660" y="13344"/>
                  </a:lnTo>
                  <a:lnTo>
                    <a:pt x="12669" y="13338"/>
                  </a:lnTo>
                  <a:lnTo>
                    <a:pt x="12674" y="13331"/>
                  </a:lnTo>
                  <a:lnTo>
                    <a:pt x="12675" y="13308"/>
                  </a:lnTo>
                  <a:lnTo>
                    <a:pt x="12681" y="13295"/>
                  </a:lnTo>
                  <a:lnTo>
                    <a:pt x="12679" y="13252"/>
                  </a:lnTo>
                  <a:lnTo>
                    <a:pt x="12687" y="13241"/>
                  </a:lnTo>
                  <a:lnTo>
                    <a:pt x="12735" y="13235"/>
                  </a:lnTo>
                  <a:lnTo>
                    <a:pt x="12781" y="13230"/>
                  </a:lnTo>
                  <a:lnTo>
                    <a:pt x="12799" y="13230"/>
                  </a:lnTo>
                  <a:lnTo>
                    <a:pt x="12868" y="13246"/>
                  </a:lnTo>
                  <a:lnTo>
                    <a:pt x="12908" y="13251"/>
                  </a:lnTo>
                  <a:lnTo>
                    <a:pt x="12927" y="13261"/>
                  </a:lnTo>
                  <a:lnTo>
                    <a:pt x="12955" y="13284"/>
                  </a:lnTo>
                  <a:lnTo>
                    <a:pt x="12971" y="13295"/>
                  </a:lnTo>
                  <a:lnTo>
                    <a:pt x="12997" y="13302"/>
                  </a:lnTo>
                  <a:lnTo>
                    <a:pt x="13039" y="13304"/>
                  </a:lnTo>
                  <a:lnTo>
                    <a:pt x="13059" y="13291"/>
                  </a:lnTo>
                  <a:lnTo>
                    <a:pt x="13084" y="13284"/>
                  </a:lnTo>
                  <a:lnTo>
                    <a:pt x="13136" y="13265"/>
                  </a:lnTo>
                  <a:lnTo>
                    <a:pt x="13149" y="13264"/>
                  </a:lnTo>
                  <a:lnTo>
                    <a:pt x="13174" y="13252"/>
                  </a:lnTo>
                  <a:lnTo>
                    <a:pt x="13211" y="13226"/>
                  </a:lnTo>
                  <a:lnTo>
                    <a:pt x="13221" y="13217"/>
                  </a:lnTo>
                  <a:lnTo>
                    <a:pt x="13257" y="13167"/>
                  </a:lnTo>
                  <a:lnTo>
                    <a:pt x="13298" y="13129"/>
                  </a:lnTo>
                  <a:lnTo>
                    <a:pt x="13313" y="13121"/>
                  </a:lnTo>
                  <a:lnTo>
                    <a:pt x="13330" y="13119"/>
                  </a:lnTo>
                  <a:lnTo>
                    <a:pt x="13352" y="13126"/>
                  </a:lnTo>
                  <a:lnTo>
                    <a:pt x="13389" y="13132"/>
                  </a:lnTo>
                  <a:lnTo>
                    <a:pt x="13424" y="13133"/>
                  </a:lnTo>
                  <a:lnTo>
                    <a:pt x="13445" y="13125"/>
                  </a:lnTo>
                  <a:lnTo>
                    <a:pt x="13458" y="13112"/>
                  </a:lnTo>
                  <a:lnTo>
                    <a:pt x="13460" y="13100"/>
                  </a:lnTo>
                  <a:lnTo>
                    <a:pt x="13470" y="13091"/>
                  </a:lnTo>
                  <a:lnTo>
                    <a:pt x="13480" y="13087"/>
                  </a:lnTo>
                  <a:lnTo>
                    <a:pt x="13494" y="13072"/>
                  </a:lnTo>
                  <a:lnTo>
                    <a:pt x="13513" y="13057"/>
                  </a:lnTo>
                  <a:lnTo>
                    <a:pt x="13529" y="13063"/>
                  </a:lnTo>
                  <a:lnTo>
                    <a:pt x="13537" y="13068"/>
                  </a:lnTo>
                  <a:lnTo>
                    <a:pt x="13540" y="13078"/>
                  </a:lnTo>
                  <a:cubicBezTo>
                    <a:pt x="13541" y="13082"/>
                    <a:pt x="13542" y="13086"/>
                    <a:pt x="13542" y="13090"/>
                  </a:cubicBezTo>
                  <a:lnTo>
                    <a:pt x="13522" y="13117"/>
                  </a:lnTo>
                  <a:lnTo>
                    <a:pt x="13503" y="13141"/>
                  </a:lnTo>
                  <a:lnTo>
                    <a:pt x="13495" y="13158"/>
                  </a:lnTo>
                  <a:lnTo>
                    <a:pt x="13510" y="13178"/>
                  </a:lnTo>
                  <a:lnTo>
                    <a:pt x="13525" y="13200"/>
                  </a:lnTo>
                  <a:lnTo>
                    <a:pt x="13517" y="13215"/>
                  </a:lnTo>
                  <a:lnTo>
                    <a:pt x="13512" y="13227"/>
                  </a:lnTo>
                  <a:lnTo>
                    <a:pt x="13507" y="13271"/>
                  </a:lnTo>
                  <a:lnTo>
                    <a:pt x="13532" y="13290"/>
                  </a:lnTo>
                  <a:lnTo>
                    <a:pt x="13536" y="13299"/>
                  </a:lnTo>
                  <a:cubicBezTo>
                    <a:pt x="13536" y="13302"/>
                    <a:pt x="13537" y="13304"/>
                    <a:pt x="13538" y="13307"/>
                  </a:cubicBezTo>
                  <a:lnTo>
                    <a:pt x="13544" y="13318"/>
                  </a:lnTo>
                  <a:lnTo>
                    <a:pt x="13540" y="13344"/>
                  </a:lnTo>
                  <a:cubicBezTo>
                    <a:pt x="13541" y="13350"/>
                    <a:pt x="13542" y="13355"/>
                    <a:pt x="13543" y="13361"/>
                  </a:cubicBezTo>
                  <a:lnTo>
                    <a:pt x="13547" y="13375"/>
                  </a:lnTo>
                  <a:lnTo>
                    <a:pt x="13564" y="13405"/>
                  </a:lnTo>
                  <a:lnTo>
                    <a:pt x="13567" y="13418"/>
                  </a:lnTo>
                  <a:lnTo>
                    <a:pt x="13560" y="13428"/>
                  </a:lnTo>
                  <a:lnTo>
                    <a:pt x="13543" y="13441"/>
                  </a:lnTo>
                  <a:lnTo>
                    <a:pt x="13524" y="13475"/>
                  </a:lnTo>
                  <a:lnTo>
                    <a:pt x="13523" y="13509"/>
                  </a:lnTo>
                  <a:lnTo>
                    <a:pt x="13512" y="13535"/>
                  </a:lnTo>
                  <a:lnTo>
                    <a:pt x="13494" y="13598"/>
                  </a:lnTo>
                  <a:lnTo>
                    <a:pt x="13483" y="13617"/>
                  </a:lnTo>
                  <a:lnTo>
                    <a:pt x="13479" y="13639"/>
                  </a:lnTo>
                  <a:lnTo>
                    <a:pt x="13474" y="13656"/>
                  </a:lnTo>
                  <a:lnTo>
                    <a:pt x="13469" y="13668"/>
                  </a:lnTo>
                  <a:lnTo>
                    <a:pt x="13467" y="13687"/>
                  </a:lnTo>
                  <a:lnTo>
                    <a:pt x="13459" y="13710"/>
                  </a:lnTo>
                  <a:lnTo>
                    <a:pt x="13451" y="13744"/>
                  </a:lnTo>
                  <a:lnTo>
                    <a:pt x="13442" y="13811"/>
                  </a:lnTo>
                  <a:lnTo>
                    <a:pt x="13429" y="13860"/>
                  </a:lnTo>
                  <a:lnTo>
                    <a:pt x="13406" y="13911"/>
                  </a:lnTo>
                  <a:lnTo>
                    <a:pt x="13404" y="13912"/>
                  </a:lnTo>
                  <a:lnTo>
                    <a:pt x="13392" y="13930"/>
                  </a:lnTo>
                  <a:lnTo>
                    <a:pt x="13366" y="13961"/>
                  </a:lnTo>
                  <a:lnTo>
                    <a:pt x="13363" y="13964"/>
                  </a:lnTo>
                  <a:lnTo>
                    <a:pt x="13322" y="13991"/>
                  </a:lnTo>
                  <a:lnTo>
                    <a:pt x="13285" y="14007"/>
                  </a:lnTo>
                  <a:cubicBezTo>
                    <a:pt x="13270" y="14010"/>
                    <a:pt x="13254" y="14014"/>
                    <a:pt x="13239" y="14017"/>
                  </a:cubicBezTo>
                  <a:lnTo>
                    <a:pt x="13211" y="14030"/>
                  </a:lnTo>
                  <a:lnTo>
                    <a:pt x="13204" y="14025"/>
                  </a:lnTo>
                  <a:lnTo>
                    <a:pt x="13199" y="14020"/>
                  </a:lnTo>
                  <a:lnTo>
                    <a:pt x="13163" y="14036"/>
                  </a:lnTo>
                  <a:lnTo>
                    <a:pt x="13156" y="14037"/>
                  </a:lnTo>
                  <a:lnTo>
                    <a:pt x="13129" y="14049"/>
                  </a:lnTo>
                  <a:lnTo>
                    <a:pt x="13116" y="14052"/>
                  </a:lnTo>
                  <a:lnTo>
                    <a:pt x="13104" y="14049"/>
                  </a:lnTo>
                  <a:lnTo>
                    <a:pt x="13068" y="14034"/>
                  </a:lnTo>
                  <a:lnTo>
                    <a:pt x="13055" y="14031"/>
                  </a:lnTo>
                  <a:lnTo>
                    <a:pt x="13050" y="14032"/>
                  </a:lnTo>
                  <a:lnTo>
                    <a:pt x="13055" y="14037"/>
                  </a:lnTo>
                  <a:lnTo>
                    <a:pt x="13062" y="14043"/>
                  </a:lnTo>
                  <a:lnTo>
                    <a:pt x="13052" y="14057"/>
                  </a:lnTo>
                  <a:lnTo>
                    <a:pt x="13035" y="14065"/>
                  </a:lnTo>
                  <a:lnTo>
                    <a:pt x="13028" y="14057"/>
                  </a:lnTo>
                  <a:lnTo>
                    <a:pt x="13018" y="14049"/>
                  </a:lnTo>
                  <a:lnTo>
                    <a:pt x="13000" y="14049"/>
                  </a:lnTo>
                  <a:lnTo>
                    <a:pt x="12978" y="14046"/>
                  </a:lnTo>
                  <a:lnTo>
                    <a:pt x="12993" y="14024"/>
                  </a:lnTo>
                  <a:lnTo>
                    <a:pt x="12994" y="14014"/>
                  </a:lnTo>
                  <a:lnTo>
                    <a:pt x="13027" y="14028"/>
                  </a:lnTo>
                  <a:lnTo>
                    <a:pt x="13036" y="14027"/>
                  </a:lnTo>
                  <a:lnTo>
                    <a:pt x="13005" y="14009"/>
                  </a:lnTo>
                  <a:lnTo>
                    <a:pt x="12992" y="14006"/>
                  </a:lnTo>
                  <a:lnTo>
                    <a:pt x="12984" y="14010"/>
                  </a:lnTo>
                  <a:lnTo>
                    <a:pt x="12948" y="14027"/>
                  </a:lnTo>
                  <a:cubicBezTo>
                    <a:pt x="12944" y="14028"/>
                    <a:pt x="12939" y="14028"/>
                    <a:pt x="12935" y="14029"/>
                  </a:cubicBezTo>
                  <a:lnTo>
                    <a:pt x="12879" y="14020"/>
                  </a:lnTo>
                  <a:lnTo>
                    <a:pt x="12861" y="14021"/>
                  </a:lnTo>
                  <a:lnTo>
                    <a:pt x="12857" y="14024"/>
                  </a:lnTo>
                  <a:lnTo>
                    <a:pt x="12854" y="14037"/>
                  </a:lnTo>
                  <a:lnTo>
                    <a:pt x="12851" y="14044"/>
                  </a:lnTo>
                  <a:lnTo>
                    <a:pt x="12825" y="14052"/>
                  </a:lnTo>
                  <a:lnTo>
                    <a:pt x="12803" y="14061"/>
                  </a:lnTo>
                  <a:lnTo>
                    <a:pt x="12781" y="14064"/>
                  </a:lnTo>
                  <a:lnTo>
                    <a:pt x="12831" y="14039"/>
                  </a:lnTo>
                  <a:lnTo>
                    <a:pt x="12835" y="14031"/>
                  </a:lnTo>
                  <a:lnTo>
                    <a:pt x="12781" y="14055"/>
                  </a:lnTo>
                  <a:lnTo>
                    <a:pt x="12753" y="14063"/>
                  </a:lnTo>
                  <a:lnTo>
                    <a:pt x="12746" y="14072"/>
                  </a:lnTo>
                  <a:lnTo>
                    <a:pt x="12741" y="14080"/>
                  </a:lnTo>
                  <a:lnTo>
                    <a:pt x="12734" y="14087"/>
                  </a:lnTo>
                  <a:lnTo>
                    <a:pt x="12728" y="14096"/>
                  </a:lnTo>
                  <a:lnTo>
                    <a:pt x="12713" y="14100"/>
                  </a:lnTo>
                  <a:lnTo>
                    <a:pt x="12700" y="14101"/>
                  </a:lnTo>
                  <a:lnTo>
                    <a:pt x="12681" y="14110"/>
                  </a:lnTo>
                  <a:lnTo>
                    <a:pt x="12629" y="14150"/>
                  </a:lnTo>
                  <a:lnTo>
                    <a:pt x="12604" y="14167"/>
                  </a:lnTo>
                  <a:lnTo>
                    <a:pt x="12563" y="14188"/>
                  </a:lnTo>
                  <a:lnTo>
                    <a:pt x="12548" y="14191"/>
                  </a:lnTo>
                  <a:lnTo>
                    <a:pt x="12531" y="14190"/>
                  </a:lnTo>
                  <a:lnTo>
                    <a:pt x="12530" y="14189"/>
                  </a:lnTo>
                  <a:lnTo>
                    <a:pt x="12502" y="14181"/>
                  </a:lnTo>
                  <a:lnTo>
                    <a:pt x="12453" y="14173"/>
                  </a:lnTo>
                  <a:lnTo>
                    <a:pt x="12363" y="14179"/>
                  </a:lnTo>
                  <a:lnTo>
                    <a:pt x="12339" y="14168"/>
                  </a:lnTo>
                  <a:cubicBezTo>
                    <a:pt x="12327" y="14170"/>
                    <a:pt x="12315" y="14172"/>
                    <a:pt x="12304" y="14173"/>
                  </a:cubicBezTo>
                  <a:lnTo>
                    <a:pt x="12291" y="14172"/>
                  </a:lnTo>
                  <a:lnTo>
                    <a:pt x="12241" y="14154"/>
                  </a:lnTo>
                  <a:lnTo>
                    <a:pt x="12160" y="14152"/>
                  </a:lnTo>
                  <a:lnTo>
                    <a:pt x="12109" y="14152"/>
                  </a:lnTo>
                  <a:lnTo>
                    <a:pt x="12014" y="14147"/>
                  </a:lnTo>
                  <a:lnTo>
                    <a:pt x="11931" y="14173"/>
                  </a:lnTo>
                  <a:lnTo>
                    <a:pt x="11905" y="14173"/>
                  </a:lnTo>
                  <a:lnTo>
                    <a:pt x="11892" y="14156"/>
                  </a:lnTo>
                  <a:lnTo>
                    <a:pt x="11885" y="14148"/>
                  </a:lnTo>
                  <a:lnTo>
                    <a:pt x="11868" y="14125"/>
                  </a:lnTo>
                  <a:lnTo>
                    <a:pt x="11855" y="14115"/>
                  </a:lnTo>
                  <a:lnTo>
                    <a:pt x="11842" y="14112"/>
                  </a:lnTo>
                  <a:lnTo>
                    <a:pt x="11810" y="14111"/>
                  </a:lnTo>
                  <a:lnTo>
                    <a:pt x="11776" y="14117"/>
                  </a:lnTo>
                  <a:lnTo>
                    <a:pt x="11719" y="14121"/>
                  </a:lnTo>
                  <a:lnTo>
                    <a:pt x="11703" y="14119"/>
                  </a:lnTo>
                  <a:lnTo>
                    <a:pt x="11679" y="14107"/>
                  </a:lnTo>
                  <a:lnTo>
                    <a:pt x="11662" y="14104"/>
                  </a:lnTo>
                  <a:lnTo>
                    <a:pt x="11576" y="14103"/>
                  </a:lnTo>
                  <a:lnTo>
                    <a:pt x="11545" y="14089"/>
                  </a:lnTo>
                  <a:lnTo>
                    <a:pt x="11545" y="14078"/>
                  </a:lnTo>
                  <a:lnTo>
                    <a:pt x="11549" y="14071"/>
                  </a:lnTo>
                  <a:lnTo>
                    <a:pt x="11540" y="14046"/>
                  </a:lnTo>
                  <a:lnTo>
                    <a:pt x="11511" y="14039"/>
                  </a:lnTo>
                  <a:lnTo>
                    <a:pt x="11483" y="14032"/>
                  </a:lnTo>
                  <a:lnTo>
                    <a:pt x="11445" y="14027"/>
                  </a:lnTo>
                  <a:lnTo>
                    <a:pt x="11414" y="14016"/>
                  </a:lnTo>
                  <a:lnTo>
                    <a:pt x="11388" y="14013"/>
                  </a:lnTo>
                  <a:lnTo>
                    <a:pt x="11331" y="14018"/>
                  </a:lnTo>
                  <a:lnTo>
                    <a:pt x="11311" y="14015"/>
                  </a:lnTo>
                  <a:lnTo>
                    <a:pt x="11297" y="14016"/>
                  </a:lnTo>
                  <a:lnTo>
                    <a:pt x="11263" y="14039"/>
                  </a:lnTo>
                  <a:lnTo>
                    <a:pt x="11246" y="14044"/>
                  </a:lnTo>
                  <a:lnTo>
                    <a:pt x="11203" y="14047"/>
                  </a:lnTo>
                  <a:lnTo>
                    <a:pt x="11131" y="14081"/>
                  </a:lnTo>
                  <a:lnTo>
                    <a:pt x="11090" y="14105"/>
                  </a:lnTo>
                  <a:lnTo>
                    <a:pt x="11050" y="14139"/>
                  </a:lnTo>
                  <a:lnTo>
                    <a:pt x="11036" y="14156"/>
                  </a:lnTo>
                  <a:lnTo>
                    <a:pt x="11027" y="14173"/>
                  </a:lnTo>
                  <a:lnTo>
                    <a:pt x="11021" y="14200"/>
                  </a:lnTo>
                  <a:lnTo>
                    <a:pt x="11027" y="14239"/>
                  </a:lnTo>
                  <a:lnTo>
                    <a:pt x="11038" y="14260"/>
                  </a:lnTo>
                  <a:lnTo>
                    <a:pt x="11053" y="14275"/>
                  </a:lnTo>
                  <a:lnTo>
                    <a:pt x="11060" y="14292"/>
                  </a:lnTo>
                  <a:lnTo>
                    <a:pt x="11063" y="14308"/>
                  </a:lnTo>
                  <a:lnTo>
                    <a:pt x="11056" y="14326"/>
                  </a:lnTo>
                  <a:lnTo>
                    <a:pt x="11047" y="14341"/>
                  </a:lnTo>
                  <a:lnTo>
                    <a:pt x="11041" y="14350"/>
                  </a:lnTo>
                  <a:lnTo>
                    <a:pt x="10992" y="14399"/>
                  </a:lnTo>
                  <a:lnTo>
                    <a:pt x="10972" y="14411"/>
                  </a:lnTo>
                  <a:lnTo>
                    <a:pt x="10922" y="14431"/>
                  </a:lnTo>
                  <a:lnTo>
                    <a:pt x="10893" y="14435"/>
                  </a:lnTo>
                  <a:lnTo>
                    <a:pt x="10862" y="14432"/>
                  </a:lnTo>
                  <a:lnTo>
                    <a:pt x="10816" y="14415"/>
                  </a:lnTo>
                  <a:lnTo>
                    <a:pt x="10733" y="14365"/>
                  </a:lnTo>
                  <a:lnTo>
                    <a:pt x="10691" y="14355"/>
                  </a:lnTo>
                  <a:lnTo>
                    <a:pt x="10690" y="14354"/>
                  </a:lnTo>
                  <a:lnTo>
                    <a:pt x="10672" y="14344"/>
                  </a:lnTo>
                  <a:lnTo>
                    <a:pt x="10589" y="14323"/>
                  </a:lnTo>
                  <a:lnTo>
                    <a:pt x="10493" y="14304"/>
                  </a:lnTo>
                  <a:lnTo>
                    <a:pt x="10437" y="14303"/>
                  </a:lnTo>
                  <a:lnTo>
                    <a:pt x="10382" y="14298"/>
                  </a:lnTo>
                  <a:lnTo>
                    <a:pt x="10332" y="14283"/>
                  </a:lnTo>
                  <a:lnTo>
                    <a:pt x="10311" y="14273"/>
                  </a:lnTo>
                  <a:lnTo>
                    <a:pt x="10292" y="14257"/>
                  </a:lnTo>
                  <a:lnTo>
                    <a:pt x="10274" y="14238"/>
                  </a:lnTo>
                  <a:lnTo>
                    <a:pt x="10261" y="14212"/>
                  </a:lnTo>
                  <a:lnTo>
                    <a:pt x="10252" y="14192"/>
                  </a:lnTo>
                  <a:lnTo>
                    <a:pt x="10251" y="14164"/>
                  </a:lnTo>
                  <a:lnTo>
                    <a:pt x="10235" y="14140"/>
                  </a:lnTo>
                  <a:lnTo>
                    <a:pt x="10221" y="14129"/>
                  </a:lnTo>
                  <a:lnTo>
                    <a:pt x="10109" y="14109"/>
                  </a:lnTo>
                  <a:lnTo>
                    <a:pt x="10094" y="14103"/>
                  </a:lnTo>
                  <a:lnTo>
                    <a:pt x="10062" y="14082"/>
                  </a:lnTo>
                  <a:lnTo>
                    <a:pt x="10049" y="14078"/>
                  </a:lnTo>
                  <a:lnTo>
                    <a:pt x="9995" y="14064"/>
                  </a:lnTo>
                  <a:lnTo>
                    <a:pt x="9963" y="14062"/>
                  </a:lnTo>
                  <a:lnTo>
                    <a:pt x="9945" y="14057"/>
                  </a:lnTo>
                  <a:lnTo>
                    <a:pt x="9903" y="14043"/>
                  </a:lnTo>
                  <a:lnTo>
                    <a:pt x="9878" y="14044"/>
                  </a:lnTo>
                  <a:lnTo>
                    <a:pt x="9813" y="14057"/>
                  </a:lnTo>
                  <a:lnTo>
                    <a:pt x="9758" y="14050"/>
                  </a:lnTo>
                  <a:lnTo>
                    <a:pt x="9733" y="14044"/>
                  </a:lnTo>
                  <a:lnTo>
                    <a:pt x="9656" y="14005"/>
                  </a:lnTo>
                  <a:lnTo>
                    <a:pt x="9630" y="14000"/>
                  </a:lnTo>
                  <a:lnTo>
                    <a:pt x="9604" y="13989"/>
                  </a:lnTo>
                  <a:lnTo>
                    <a:pt x="9587" y="13981"/>
                  </a:lnTo>
                  <a:lnTo>
                    <a:pt x="9577" y="13983"/>
                  </a:lnTo>
                  <a:lnTo>
                    <a:pt x="9559" y="13978"/>
                  </a:lnTo>
                  <a:lnTo>
                    <a:pt x="9554" y="13976"/>
                  </a:lnTo>
                  <a:lnTo>
                    <a:pt x="9559" y="13972"/>
                  </a:lnTo>
                  <a:lnTo>
                    <a:pt x="9566" y="13971"/>
                  </a:lnTo>
                  <a:lnTo>
                    <a:pt x="9564" y="13967"/>
                  </a:lnTo>
                  <a:lnTo>
                    <a:pt x="9546" y="13956"/>
                  </a:lnTo>
                  <a:lnTo>
                    <a:pt x="9536" y="13927"/>
                  </a:lnTo>
                  <a:lnTo>
                    <a:pt x="9515" y="13916"/>
                  </a:lnTo>
                  <a:lnTo>
                    <a:pt x="9505" y="13930"/>
                  </a:lnTo>
                  <a:lnTo>
                    <a:pt x="9493" y="13930"/>
                  </a:lnTo>
                  <a:lnTo>
                    <a:pt x="9475" y="13930"/>
                  </a:lnTo>
                  <a:lnTo>
                    <a:pt x="9473" y="13915"/>
                  </a:lnTo>
                  <a:lnTo>
                    <a:pt x="9474" y="13903"/>
                  </a:lnTo>
                  <a:lnTo>
                    <a:pt x="9431" y="13905"/>
                  </a:lnTo>
                  <a:lnTo>
                    <a:pt x="9407" y="13893"/>
                  </a:lnTo>
                  <a:lnTo>
                    <a:pt x="9383" y="13872"/>
                  </a:lnTo>
                  <a:lnTo>
                    <a:pt x="9365" y="13840"/>
                  </a:lnTo>
                  <a:lnTo>
                    <a:pt x="9365" y="13827"/>
                  </a:lnTo>
                  <a:lnTo>
                    <a:pt x="9369" y="13816"/>
                  </a:lnTo>
                  <a:lnTo>
                    <a:pt x="9378" y="13807"/>
                  </a:lnTo>
                  <a:lnTo>
                    <a:pt x="9392" y="13798"/>
                  </a:lnTo>
                  <a:lnTo>
                    <a:pt x="9450" y="13771"/>
                  </a:lnTo>
                  <a:lnTo>
                    <a:pt x="9476" y="13753"/>
                  </a:lnTo>
                  <a:lnTo>
                    <a:pt x="9506" y="13724"/>
                  </a:lnTo>
                  <a:lnTo>
                    <a:pt x="9521" y="13702"/>
                  </a:lnTo>
                  <a:lnTo>
                    <a:pt x="9550" y="13672"/>
                  </a:lnTo>
                  <a:lnTo>
                    <a:pt x="9538" y="13656"/>
                  </a:lnTo>
                  <a:lnTo>
                    <a:pt x="9537" y="13638"/>
                  </a:lnTo>
                  <a:lnTo>
                    <a:pt x="9532" y="13622"/>
                  </a:lnTo>
                  <a:lnTo>
                    <a:pt x="9533" y="13610"/>
                  </a:lnTo>
                  <a:lnTo>
                    <a:pt x="9498" y="13586"/>
                  </a:lnTo>
                  <a:lnTo>
                    <a:pt x="9482" y="13581"/>
                  </a:lnTo>
                  <a:lnTo>
                    <a:pt x="9466" y="13566"/>
                  </a:lnTo>
                  <a:lnTo>
                    <a:pt x="9453" y="13543"/>
                  </a:lnTo>
                  <a:lnTo>
                    <a:pt x="9450" y="13520"/>
                  </a:lnTo>
                  <a:lnTo>
                    <a:pt x="9451" y="13508"/>
                  </a:lnTo>
                  <a:lnTo>
                    <a:pt x="9458" y="13497"/>
                  </a:lnTo>
                  <a:lnTo>
                    <a:pt x="9478" y="13484"/>
                  </a:lnTo>
                  <a:lnTo>
                    <a:pt x="9504" y="13475"/>
                  </a:lnTo>
                  <a:lnTo>
                    <a:pt x="9534" y="13438"/>
                  </a:lnTo>
                  <a:lnTo>
                    <a:pt x="9548" y="13423"/>
                  </a:lnTo>
                  <a:lnTo>
                    <a:pt x="9560" y="13419"/>
                  </a:lnTo>
                  <a:lnTo>
                    <a:pt x="9552" y="13403"/>
                  </a:lnTo>
                  <a:lnTo>
                    <a:pt x="9550" y="13386"/>
                  </a:lnTo>
                  <a:lnTo>
                    <a:pt x="9532" y="13388"/>
                  </a:lnTo>
                  <a:lnTo>
                    <a:pt x="9501" y="13406"/>
                  </a:lnTo>
                  <a:lnTo>
                    <a:pt x="9469" y="13412"/>
                  </a:lnTo>
                  <a:lnTo>
                    <a:pt x="9460" y="13425"/>
                  </a:lnTo>
                  <a:lnTo>
                    <a:pt x="9443" y="13434"/>
                  </a:lnTo>
                  <a:lnTo>
                    <a:pt x="9423" y="13424"/>
                  </a:lnTo>
                  <a:lnTo>
                    <a:pt x="9430" y="13411"/>
                  </a:lnTo>
                  <a:lnTo>
                    <a:pt x="9408" y="13383"/>
                  </a:lnTo>
                  <a:lnTo>
                    <a:pt x="9410" y="13357"/>
                  </a:lnTo>
                  <a:lnTo>
                    <a:pt x="9393" y="13348"/>
                  </a:lnTo>
                  <a:lnTo>
                    <a:pt x="9377" y="13345"/>
                  </a:lnTo>
                  <a:lnTo>
                    <a:pt x="9358" y="13345"/>
                  </a:lnTo>
                  <a:lnTo>
                    <a:pt x="9359" y="13351"/>
                  </a:lnTo>
                  <a:lnTo>
                    <a:pt x="9362" y="13357"/>
                  </a:lnTo>
                  <a:lnTo>
                    <a:pt x="9351" y="13363"/>
                  </a:lnTo>
                  <a:lnTo>
                    <a:pt x="9344" y="13350"/>
                  </a:lnTo>
                  <a:lnTo>
                    <a:pt x="9349" y="13344"/>
                  </a:lnTo>
                  <a:lnTo>
                    <a:pt x="9353" y="13336"/>
                  </a:lnTo>
                  <a:lnTo>
                    <a:pt x="9340" y="13331"/>
                  </a:lnTo>
                  <a:lnTo>
                    <a:pt x="9330" y="13329"/>
                  </a:lnTo>
                  <a:lnTo>
                    <a:pt x="9239" y="13344"/>
                  </a:lnTo>
                  <a:lnTo>
                    <a:pt x="9225" y="13349"/>
                  </a:lnTo>
                  <a:lnTo>
                    <a:pt x="9185" y="13370"/>
                  </a:lnTo>
                  <a:lnTo>
                    <a:pt x="9145" y="13376"/>
                  </a:lnTo>
                  <a:lnTo>
                    <a:pt x="9071" y="13373"/>
                  </a:lnTo>
                  <a:lnTo>
                    <a:pt x="9034" y="13378"/>
                  </a:lnTo>
                  <a:lnTo>
                    <a:pt x="9016" y="13372"/>
                  </a:lnTo>
                  <a:lnTo>
                    <a:pt x="8987" y="13351"/>
                  </a:lnTo>
                  <a:lnTo>
                    <a:pt x="8959" y="13338"/>
                  </a:lnTo>
                  <a:lnTo>
                    <a:pt x="8923" y="13329"/>
                  </a:lnTo>
                  <a:lnTo>
                    <a:pt x="8927" y="13349"/>
                  </a:lnTo>
                  <a:lnTo>
                    <a:pt x="8911" y="13351"/>
                  </a:lnTo>
                  <a:lnTo>
                    <a:pt x="8875" y="13351"/>
                  </a:lnTo>
                  <a:lnTo>
                    <a:pt x="8819" y="13331"/>
                  </a:lnTo>
                  <a:lnTo>
                    <a:pt x="8805" y="13316"/>
                  </a:lnTo>
                  <a:lnTo>
                    <a:pt x="8779" y="13319"/>
                  </a:lnTo>
                  <a:lnTo>
                    <a:pt x="8765" y="13334"/>
                  </a:lnTo>
                  <a:lnTo>
                    <a:pt x="8734" y="13342"/>
                  </a:lnTo>
                  <a:lnTo>
                    <a:pt x="8678" y="13345"/>
                  </a:lnTo>
                  <a:lnTo>
                    <a:pt x="8627" y="13358"/>
                  </a:lnTo>
                  <a:lnTo>
                    <a:pt x="8605" y="13360"/>
                  </a:lnTo>
                  <a:lnTo>
                    <a:pt x="8590" y="13352"/>
                  </a:lnTo>
                  <a:lnTo>
                    <a:pt x="8559" y="13327"/>
                  </a:lnTo>
                  <a:lnTo>
                    <a:pt x="8541" y="13316"/>
                  </a:lnTo>
                  <a:lnTo>
                    <a:pt x="8521" y="13308"/>
                  </a:lnTo>
                  <a:cubicBezTo>
                    <a:pt x="8468" y="13301"/>
                    <a:pt x="8415" y="13292"/>
                    <a:pt x="8362" y="13284"/>
                  </a:cubicBezTo>
                  <a:lnTo>
                    <a:pt x="8319" y="13293"/>
                  </a:lnTo>
                  <a:lnTo>
                    <a:pt x="8229" y="13280"/>
                  </a:lnTo>
                  <a:lnTo>
                    <a:pt x="8208" y="13284"/>
                  </a:lnTo>
                  <a:lnTo>
                    <a:pt x="8164" y="13298"/>
                  </a:lnTo>
                  <a:lnTo>
                    <a:pt x="8124" y="13289"/>
                  </a:lnTo>
                  <a:lnTo>
                    <a:pt x="8063" y="13285"/>
                  </a:lnTo>
                  <a:lnTo>
                    <a:pt x="7945" y="13271"/>
                  </a:lnTo>
                  <a:lnTo>
                    <a:pt x="7898" y="13273"/>
                  </a:lnTo>
                  <a:lnTo>
                    <a:pt x="7866" y="13281"/>
                  </a:lnTo>
                  <a:lnTo>
                    <a:pt x="7819" y="13286"/>
                  </a:lnTo>
                  <a:lnTo>
                    <a:pt x="7784" y="13295"/>
                  </a:lnTo>
                  <a:lnTo>
                    <a:pt x="7756" y="13304"/>
                  </a:lnTo>
                  <a:lnTo>
                    <a:pt x="7735" y="13326"/>
                  </a:lnTo>
                  <a:lnTo>
                    <a:pt x="7719" y="13333"/>
                  </a:lnTo>
                  <a:lnTo>
                    <a:pt x="7696" y="13331"/>
                  </a:lnTo>
                  <a:lnTo>
                    <a:pt x="7670" y="13318"/>
                  </a:lnTo>
                  <a:cubicBezTo>
                    <a:pt x="7666" y="13317"/>
                    <a:pt x="7662" y="13316"/>
                    <a:pt x="7658" y="13315"/>
                  </a:cubicBezTo>
                  <a:lnTo>
                    <a:pt x="7574" y="13328"/>
                  </a:lnTo>
                  <a:lnTo>
                    <a:pt x="7544" y="13335"/>
                  </a:lnTo>
                  <a:lnTo>
                    <a:pt x="7524" y="13343"/>
                  </a:lnTo>
                  <a:lnTo>
                    <a:pt x="7500" y="13358"/>
                  </a:lnTo>
                  <a:lnTo>
                    <a:pt x="7474" y="13362"/>
                  </a:lnTo>
                  <a:lnTo>
                    <a:pt x="7441" y="13373"/>
                  </a:lnTo>
                  <a:lnTo>
                    <a:pt x="7401" y="13378"/>
                  </a:lnTo>
                  <a:lnTo>
                    <a:pt x="7383" y="13375"/>
                  </a:lnTo>
                  <a:lnTo>
                    <a:pt x="7351" y="13364"/>
                  </a:lnTo>
                  <a:lnTo>
                    <a:pt x="7319" y="13353"/>
                  </a:lnTo>
                  <a:lnTo>
                    <a:pt x="7285" y="13347"/>
                  </a:lnTo>
                  <a:lnTo>
                    <a:pt x="7270" y="13339"/>
                  </a:lnTo>
                  <a:lnTo>
                    <a:pt x="7252" y="13337"/>
                  </a:lnTo>
                  <a:lnTo>
                    <a:pt x="7249" y="13329"/>
                  </a:lnTo>
                  <a:lnTo>
                    <a:pt x="7243" y="13309"/>
                  </a:lnTo>
                  <a:lnTo>
                    <a:pt x="7239" y="13304"/>
                  </a:lnTo>
                  <a:lnTo>
                    <a:pt x="7240" y="13296"/>
                  </a:lnTo>
                  <a:lnTo>
                    <a:pt x="7238" y="13289"/>
                  </a:lnTo>
                  <a:lnTo>
                    <a:pt x="7222" y="13299"/>
                  </a:lnTo>
                  <a:lnTo>
                    <a:pt x="7197" y="13305"/>
                  </a:lnTo>
                  <a:lnTo>
                    <a:pt x="7166" y="13302"/>
                  </a:lnTo>
                  <a:lnTo>
                    <a:pt x="7136" y="13291"/>
                  </a:lnTo>
                  <a:lnTo>
                    <a:pt x="7121" y="13279"/>
                  </a:lnTo>
                  <a:lnTo>
                    <a:pt x="7105" y="13281"/>
                  </a:lnTo>
                  <a:cubicBezTo>
                    <a:pt x="7095" y="13278"/>
                    <a:pt x="7085" y="13275"/>
                    <a:pt x="7075" y="13273"/>
                  </a:cubicBezTo>
                  <a:lnTo>
                    <a:pt x="7018" y="13270"/>
                  </a:lnTo>
                  <a:lnTo>
                    <a:pt x="6973" y="13250"/>
                  </a:lnTo>
                  <a:lnTo>
                    <a:pt x="6942" y="13230"/>
                  </a:lnTo>
                  <a:lnTo>
                    <a:pt x="6905" y="13191"/>
                  </a:lnTo>
                  <a:lnTo>
                    <a:pt x="6886" y="13162"/>
                  </a:lnTo>
                  <a:lnTo>
                    <a:pt x="6876" y="13139"/>
                  </a:lnTo>
                  <a:cubicBezTo>
                    <a:pt x="6877" y="13133"/>
                    <a:pt x="6878" y="13127"/>
                    <a:pt x="6879" y="13122"/>
                  </a:cubicBezTo>
                  <a:lnTo>
                    <a:pt x="6890" y="13117"/>
                  </a:lnTo>
                  <a:lnTo>
                    <a:pt x="6872" y="13108"/>
                  </a:lnTo>
                  <a:lnTo>
                    <a:pt x="6851" y="13113"/>
                  </a:lnTo>
                  <a:lnTo>
                    <a:pt x="6835" y="13113"/>
                  </a:lnTo>
                  <a:lnTo>
                    <a:pt x="6815" y="13110"/>
                  </a:lnTo>
                  <a:lnTo>
                    <a:pt x="6787" y="13106"/>
                  </a:lnTo>
                  <a:lnTo>
                    <a:pt x="6780" y="13121"/>
                  </a:lnTo>
                  <a:lnTo>
                    <a:pt x="6694" y="13238"/>
                  </a:lnTo>
                  <a:lnTo>
                    <a:pt x="6614" y="13314"/>
                  </a:lnTo>
                  <a:lnTo>
                    <a:pt x="6587" y="13332"/>
                  </a:lnTo>
                  <a:lnTo>
                    <a:pt x="6546" y="13341"/>
                  </a:lnTo>
                  <a:lnTo>
                    <a:pt x="6477" y="13348"/>
                  </a:lnTo>
                  <a:lnTo>
                    <a:pt x="6357" y="13351"/>
                  </a:lnTo>
                  <a:lnTo>
                    <a:pt x="6322" y="13358"/>
                  </a:lnTo>
                  <a:lnTo>
                    <a:pt x="6307" y="13364"/>
                  </a:lnTo>
                  <a:lnTo>
                    <a:pt x="6263" y="13390"/>
                  </a:lnTo>
                  <a:lnTo>
                    <a:pt x="6191" y="13419"/>
                  </a:lnTo>
                  <a:lnTo>
                    <a:pt x="6188" y="13432"/>
                  </a:lnTo>
                  <a:lnTo>
                    <a:pt x="6176" y="13465"/>
                  </a:lnTo>
                  <a:lnTo>
                    <a:pt x="6162" y="13484"/>
                  </a:lnTo>
                  <a:lnTo>
                    <a:pt x="6103" y="13521"/>
                  </a:lnTo>
                  <a:lnTo>
                    <a:pt x="6074" y="13555"/>
                  </a:lnTo>
                  <a:lnTo>
                    <a:pt x="6060" y="13604"/>
                  </a:lnTo>
                  <a:lnTo>
                    <a:pt x="6055" y="13635"/>
                  </a:lnTo>
                  <a:lnTo>
                    <a:pt x="6055" y="13636"/>
                  </a:lnTo>
                  <a:lnTo>
                    <a:pt x="6044" y="13652"/>
                  </a:lnTo>
                  <a:lnTo>
                    <a:pt x="6046" y="13664"/>
                  </a:lnTo>
                  <a:lnTo>
                    <a:pt x="6057" y="13674"/>
                  </a:lnTo>
                  <a:lnTo>
                    <a:pt x="6071" y="13703"/>
                  </a:lnTo>
                  <a:lnTo>
                    <a:pt x="6073" y="13718"/>
                  </a:lnTo>
                  <a:lnTo>
                    <a:pt x="6060" y="13750"/>
                  </a:lnTo>
                  <a:lnTo>
                    <a:pt x="6044" y="13767"/>
                  </a:lnTo>
                  <a:lnTo>
                    <a:pt x="6024" y="13782"/>
                  </a:lnTo>
                  <a:lnTo>
                    <a:pt x="5995" y="13798"/>
                  </a:lnTo>
                  <a:lnTo>
                    <a:pt x="5960" y="13824"/>
                  </a:lnTo>
                  <a:lnTo>
                    <a:pt x="5907" y="13853"/>
                  </a:lnTo>
                  <a:lnTo>
                    <a:pt x="5876" y="13860"/>
                  </a:lnTo>
                  <a:lnTo>
                    <a:pt x="5808" y="13868"/>
                  </a:lnTo>
                  <a:lnTo>
                    <a:pt x="5771" y="13882"/>
                  </a:lnTo>
                  <a:lnTo>
                    <a:pt x="5747" y="13895"/>
                  </a:lnTo>
                  <a:lnTo>
                    <a:pt x="5726" y="13897"/>
                  </a:lnTo>
                  <a:lnTo>
                    <a:pt x="5656" y="13898"/>
                  </a:lnTo>
                  <a:lnTo>
                    <a:pt x="5581" y="13885"/>
                  </a:lnTo>
                  <a:lnTo>
                    <a:pt x="5532" y="13870"/>
                  </a:lnTo>
                  <a:lnTo>
                    <a:pt x="5507" y="13870"/>
                  </a:lnTo>
                  <a:lnTo>
                    <a:pt x="5490" y="13884"/>
                  </a:lnTo>
                  <a:lnTo>
                    <a:pt x="5466" y="13892"/>
                  </a:lnTo>
                  <a:lnTo>
                    <a:pt x="5448" y="13917"/>
                  </a:lnTo>
                  <a:lnTo>
                    <a:pt x="5418" y="13948"/>
                  </a:lnTo>
                  <a:lnTo>
                    <a:pt x="5398" y="13980"/>
                  </a:lnTo>
                  <a:lnTo>
                    <a:pt x="5382" y="13993"/>
                  </a:lnTo>
                  <a:lnTo>
                    <a:pt x="5362" y="13998"/>
                  </a:lnTo>
                  <a:lnTo>
                    <a:pt x="5320" y="14004"/>
                  </a:lnTo>
                  <a:lnTo>
                    <a:pt x="5286" y="14000"/>
                  </a:lnTo>
                  <a:lnTo>
                    <a:pt x="5262" y="14007"/>
                  </a:lnTo>
                  <a:lnTo>
                    <a:pt x="5246" y="14007"/>
                  </a:lnTo>
                  <a:lnTo>
                    <a:pt x="5235" y="14015"/>
                  </a:lnTo>
                  <a:lnTo>
                    <a:pt x="5221" y="14044"/>
                  </a:lnTo>
                  <a:lnTo>
                    <a:pt x="5207" y="14055"/>
                  </a:lnTo>
                  <a:lnTo>
                    <a:pt x="5184" y="14083"/>
                  </a:lnTo>
                  <a:lnTo>
                    <a:pt x="5167" y="14097"/>
                  </a:lnTo>
                  <a:lnTo>
                    <a:pt x="5155" y="14119"/>
                  </a:lnTo>
                  <a:lnTo>
                    <a:pt x="5144" y="14165"/>
                  </a:lnTo>
                  <a:lnTo>
                    <a:pt x="5134" y="14183"/>
                  </a:lnTo>
                  <a:lnTo>
                    <a:pt x="5110" y="14197"/>
                  </a:lnTo>
                  <a:lnTo>
                    <a:pt x="5086" y="14195"/>
                  </a:lnTo>
                  <a:lnTo>
                    <a:pt x="5017" y="14224"/>
                  </a:lnTo>
                  <a:lnTo>
                    <a:pt x="4987" y="14228"/>
                  </a:lnTo>
                  <a:lnTo>
                    <a:pt x="4967" y="14234"/>
                  </a:lnTo>
                  <a:lnTo>
                    <a:pt x="4956" y="14244"/>
                  </a:lnTo>
                  <a:lnTo>
                    <a:pt x="4950" y="14251"/>
                  </a:lnTo>
                  <a:lnTo>
                    <a:pt x="4961" y="14248"/>
                  </a:lnTo>
                  <a:lnTo>
                    <a:pt x="4971" y="14243"/>
                  </a:lnTo>
                  <a:lnTo>
                    <a:pt x="4980" y="14240"/>
                  </a:lnTo>
                  <a:lnTo>
                    <a:pt x="4981" y="14248"/>
                  </a:lnTo>
                  <a:lnTo>
                    <a:pt x="4978" y="14252"/>
                  </a:lnTo>
                  <a:lnTo>
                    <a:pt x="4953" y="14269"/>
                  </a:lnTo>
                  <a:lnTo>
                    <a:pt x="4942" y="14283"/>
                  </a:lnTo>
                  <a:lnTo>
                    <a:pt x="4920" y="14301"/>
                  </a:lnTo>
                  <a:lnTo>
                    <a:pt x="4902" y="14312"/>
                  </a:lnTo>
                  <a:lnTo>
                    <a:pt x="4906" y="14323"/>
                  </a:lnTo>
                  <a:lnTo>
                    <a:pt x="4900" y="14332"/>
                  </a:lnTo>
                  <a:lnTo>
                    <a:pt x="4882" y="14340"/>
                  </a:lnTo>
                  <a:lnTo>
                    <a:pt x="4869" y="14368"/>
                  </a:lnTo>
                  <a:lnTo>
                    <a:pt x="4840" y="14392"/>
                  </a:lnTo>
                  <a:lnTo>
                    <a:pt x="4813" y="14387"/>
                  </a:lnTo>
                  <a:lnTo>
                    <a:pt x="4795" y="14395"/>
                  </a:lnTo>
                  <a:lnTo>
                    <a:pt x="4768" y="14420"/>
                  </a:lnTo>
                  <a:lnTo>
                    <a:pt x="4745" y="14483"/>
                  </a:lnTo>
                  <a:lnTo>
                    <a:pt x="4720" y="14544"/>
                  </a:lnTo>
                  <a:lnTo>
                    <a:pt x="4726" y="14554"/>
                  </a:lnTo>
                  <a:lnTo>
                    <a:pt x="4739" y="14527"/>
                  </a:lnTo>
                  <a:lnTo>
                    <a:pt x="4743" y="14525"/>
                  </a:lnTo>
                  <a:lnTo>
                    <a:pt x="4751" y="14522"/>
                  </a:lnTo>
                  <a:lnTo>
                    <a:pt x="4758" y="14529"/>
                  </a:lnTo>
                  <a:lnTo>
                    <a:pt x="4773" y="14576"/>
                  </a:lnTo>
                  <a:lnTo>
                    <a:pt x="4785" y="14606"/>
                  </a:lnTo>
                  <a:lnTo>
                    <a:pt x="4793" y="14614"/>
                  </a:lnTo>
                  <a:lnTo>
                    <a:pt x="4797" y="14610"/>
                  </a:lnTo>
                  <a:lnTo>
                    <a:pt x="4800" y="14603"/>
                  </a:lnTo>
                  <a:lnTo>
                    <a:pt x="4807" y="14609"/>
                  </a:lnTo>
                  <a:lnTo>
                    <a:pt x="4813" y="14617"/>
                  </a:lnTo>
                  <a:lnTo>
                    <a:pt x="4822" y="14654"/>
                  </a:lnTo>
                  <a:lnTo>
                    <a:pt x="4836" y="14687"/>
                  </a:lnTo>
                  <a:lnTo>
                    <a:pt x="4830" y="14696"/>
                  </a:lnTo>
                  <a:lnTo>
                    <a:pt x="4828" y="14715"/>
                  </a:lnTo>
                  <a:lnTo>
                    <a:pt x="4816" y="14740"/>
                  </a:lnTo>
                  <a:lnTo>
                    <a:pt x="4786" y="14768"/>
                  </a:lnTo>
                  <a:lnTo>
                    <a:pt x="4807" y="14773"/>
                  </a:lnTo>
                  <a:lnTo>
                    <a:pt x="4795" y="14782"/>
                  </a:lnTo>
                  <a:lnTo>
                    <a:pt x="4780" y="14778"/>
                  </a:lnTo>
                  <a:lnTo>
                    <a:pt x="4774" y="14778"/>
                  </a:lnTo>
                  <a:lnTo>
                    <a:pt x="4777" y="14790"/>
                  </a:lnTo>
                  <a:lnTo>
                    <a:pt x="4800" y="14819"/>
                  </a:lnTo>
                  <a:lnTo>
                    <a:pt x="4811" y="14845"/>
                  </a:lnTo>
                  <a:lnTo>
                    <a:pt x="4814" y="14886"/>
                  </a:lnTo>
                  <a:lnTo>
                    <a:pt x="4820" y="14916"/>
                  </a:lnTo>
                  <a:lnTo>
                    <a:pt x="4820" y="14957"/>
                  </a:lnTo>
                  <a:lnTo>
                    <a:pt x="4815" y="15000"/>
                  </a:lnTo>
                  <a:lnTo>
                    <a:pt x="4802" y="15041"/>
                  </a:lnTo>
                  <a:lnTo>
                    <a:pt x="4776" y="15077"/>
                  </a:lnTo>
                  <a:lnTo>
                    <a:pt x="4751" y="15101"/>
                  </a:lnTo>
                  <a:lnTo>
                    <a:pt x="4727" y="15134"/>
                  </a:lnTo>
                  <a:lnTo>
                    <a:pt x="4722" y="15151"/>
                  </a:lnTo>
                  <a:lnTo>
                    <a:pt x="4711" y="15169"/>
                  </a:lnTo>
                  <a:cubicBezTo>
                    <a:pt x="4709" y="15187"/>
                    <a:pt x="4706" y="15206"/>
                    <a:pt x="4703" y="15225"/>
                  </a:cubicBezTo>
                  <a:lnTo>
                    <a:pt x="4696" y="15236"/>
                  </a:lnTo>
                  <a:lnTo>
                    <a:pt x="4649" y="15272"/>
                  </a:lnTo>
                  <a:lnTo>
                    <a:pt x="4597" y="15296"/>
                  </a:lnTo>
                  <a:lnTo>
                    <a:pt x="4556" y="15293"/>
                  </a:lnTo>
                  <a:lnTo>
                    <a:pt x="4537" y="15289"/>
                  </a:lnTo>
                  <a:lnTo>
                    <a:pt x="4548" y="15309"/>
                  </a:lnTo>
                  <a:lnTo>
                    <a:pt x="4554" y="15301"/>
                  </a:lnTo>
                  <a:lnTo>
                    <a:pt x="4564" y="15306"/>
                  </a:lnTo>
                  <a:lnTo>
                    <a:pt x="4577" y="15315"/>
                  </a:lnTo>
                  <a:lnTo>
                    <a:pt x="4590" y="15330"/>
                  </a:lnTo>
                  <a:lnTo>
                    <a:pt x="4600" y="15356"/>
                  </a:lnTo>
                  <a:lnTo>
                    <a:pt x="4615" y="15373"/>
                  </a:lnTo>
                  <a:lnTo>
                    <a:pt x="4625" y="15404"/>
                  </a:lnTo>
                  <a:lnTo>
                    <a:pt x="4636" y="15425"/>
                  </a:lnTo>
                  <a:lnTo>
                    <a:pt x="4635" y="15436"/>
                  </a:lnTo>
                  <a:lnTo>
                    <a:pt x="4643" y="15439"/>
                  </a:lnTo>
                  <a:lnTo>
                    <a:pt x="4655" y="15441"/>
                  </a:lnTo>
                  <a:lnTo>
                    <a:pt x="4662" y="15444"/>
                  </a:lnTo>
                  <a:lnTo>
                    <a:pt x="4658" y="15447"/>
                  </a:lnTo>
                  <a:lnTo>
                    <a:pt x="4643" y="15445"/>
                  </a:lnTo>
                  <a:lnTo>
                    <a:pt x="4638" y="15450"/>
                  </a:lnTo>
                  <a:lnTo>
                    <a:pt x="4640" y="15459"/>
                  </a:lnTo>
                  <a:lnTo>
                    <a:pt x="4654" y="15475"/>
                  </a:lnTo>
                  <a:lnTo>
                    <a:pt x="4661" y="15489"/>
                  </a:lnTo>
                  <a:lnTo>
                    <a:pt x="4663" y="15504"/>
                  </a:lnTo>
                  <a:lnTo>
                    <a:pt x="4666" y="15522"/>
                  </a:lnTo>
                  <a:lnTo>
                    <a:pt x="4678" y="15541"/>
                  </a:lnTo>
                  <a:lnTo>
                    <a:pt x="4692" y="15549"/>
                  </a:lnTo>
                  <a:lnTo>
                    <a:pt x="4726" y="15551"/>
                  </a:lnTo>
                  <a:lnTo>
                    <a:pt x="4769" y="15570"/>
                  </a:lnTo>
                  <a:lnTo>
                    <a:pt x="4813" y="15585"/>
                  </a:lnTo>
                  <a:lnTo>
                    <a:pt x="4833" y="15595"/>
                  </a:lnTo>
                  <a:lnTo>
                    <a:pt x="4833" y="15598"/>
                  </a:lnTo>
                  <a:lnTo>
                    <a:pt x="4828" y="15597"/>
                  </a:lnTo>
                  <a:cubicBezTo>
                    <a:pt x="4820" y="15593"/>
                    <a:pt x="4812" y="15589"/>
                    <a:pt x="4804" y="15586"/>
                  </a:cubicBezTo>
                  <a:lnTo>
                    <a:pt x="4776" y="15577"/>
                  </a:lnTo>
                  <a:lnTo>
                    <a:pt x="4748" y="15566"/>
                  </a:lnTo>
                  <a:lnTo>
                    <a:pt x="4722" y="15558"/>
                  </a:lnTo>
                  <a:lnTo>
                    <a:pt x="4716" y="15563"/>
                  </a:lnTo>
                  <a:lnTo>
                    <a:pt x="4716" y="15568"/>
                  </a:lnTo>
                  <a:lnTo>
                    <a:pt x="4703" y="15561"/>
                  </a:lnTo>
                  <a:lnTo>
                    <a:pt x="4681" y="15554"/>
                  </a:lnTo>
                  <a:lnTo>
                    <a:pt x="4660" y="15539"/>
                  </a:lnTo>
                  <a:lnTo>
                    <a:pt x="4655" y="15530"/>
                  </a:lnTo>
                  <a:lnTo>
                    <a:pt x="4653" y="15519"/>
                  </a:lnTo>
                  <a:lnTo>
                    <a:pt x="4645" y="15510"/>
                  </a:lnTo>
                  <a:lnTo>
                    <a:pt x="4632" y="15510"/>
                  </a:lnTo>
                  <a:lnTo>
                    <a:pt x="4621" y="15516"/>
                  </a:lnTo>
                  <a:lnTo>
                    <a:pt x="4626" y="15543"/>
                  </a:lnTo>
                  <a:lnTo>
                    <a:pt x="4625" y="15554"/>
                  </a:lnTo>
                  <a:lnTo>
                    <a:pt x="4625" y="15565"/>
                  </a:lnTo>
                  <a:lnTo>
                    <a:pt x="4622" y="15576"/>
                  </a:lnTo>
                  <a:lnTo>
                    <a:pt x="4621" y="15599"/>
                  </a:lnTo>
                  <a:lnTo>
                    <a:pt x="4618" y="15601"/>
                  </a:lnTo>
                  <a:lnTo>
                    <a:pt x="4618" y="15608"/>
                  </a:lnTo>
                  <a:lnTo>
                    <a:pt x="4622" y="15615"/>
                  </a:lnTo>
                  <a:lnTo>
                    <a:pt x="4629" y="15615"/>
                  </a:lnTo>
                  <a:lnTo>
                    <a:pt x="4633" y="15615"/>
                  </a:lnTo>
                  <a:lnTo>
                    <a:pt x="4639" y="15610"/>
                  </a:lnTo>
                  <a:lnTo>
                    <a:pt x="4645" y="15609"/>
                  </a:lnTo>
                  <a:lnTo>
                    <a:pt x="4652" y="15619"/>
                  </a:lnTo>
                  <a:lnTo>
                    <a:pt x="4666" y="15630"/>
                  </a:lnTo>
                  <a:lnTo>
                    <a:pt x="4668" y="15634"/>
                  </a:lnTo>
                  <a:lnTo>
                    <a:pt x="4666" y="15636"/>
                  </a:lnTo>
                  <a:cubicBezTo>
                    <a:pt x="4664" y="15635"/>
                    <a:pt x="4662" y="15635"/>
                    <a:pt x="4661" y="15634"/>
                  </a:cubicBezTo>
                  <a:lnTo>
                    <a:pt x="4650" y="15626"/>
                  </a:lnTo>
                  <a:lnTo>
                    <a:pt x="4631" y="15622"/>
                  </a:lnTo>
                  <a:lnTo>
                    <a:pt x="4618" y="15621"/>
                  </a:lnTo>
                  <a:lnTo>
                    <a:pt x="4615" y="15626"/>
                  </a:lnTo>
                  <a:lnTo>
                    <a:pt x="4619" y="15638"/>
                  </a:lnTo>
                  <a:lnTo>
                    <a:pt x="4624" y="15646"/>
                  </a:lnTo>
                  <a:lnTo>
                    <a:pt x="4663" y="15683"/>
                  </a:lnTo>
                  <a:lnTo>
                    <a:pt x="4683" y="15687"/>
                  </a:lnTo>
                  <a:lnTo>
                    <a:pt x="4693" y="15693"/>
                  </a:lnTo>
                  <a:lnTo>
                    <a:pt x="4691" y="15696"/>
                  </a:lnTo>
                  <a:lnTo>
                    <a:pt x="4680" y="15699"/>
                  </a:lnTo>
                  <a:lnTo>
                    <a:pt x="4677" y="15710"/>
                  </a:lnTo>
                  <a:lnTo>
                    <a:pt x="4684" y="15722"/>
                  </a:lnTo>
                  <a:lnTo>
                    <a:pt x="4704" y="15740"/>
                  </a:lnTo>
                  <a:lnTo>
                    <a:pt x="4732" y="15747"/>
                  </a:lnTo>
                  <a:lnTo>
                    <a:pt x="4738" y="15753"/>
                  </a:lnTo>
                  <a:lnTo>
                    <a:pt x="4741" y="15756"/>
                  </a:lnTo>
                  <a:lnTo>
                    <a:pt x="4733" y="15770"/>
                  </a:lnTo>
                  <a:lnTo>
                    <a:pt x="4751" y="15781"/>
                  </a:lnTo>
                  <a:lnTo>
                    <a:pt x="4778" y="15786"/>
                  </a:lnTo>
                  <a:lnTo>
                    <a:pt x="4800" y="15783"/>
                  </a:lnTo>
                  <a:lnTo>
                    <a:pt x="4813" y="15786"/>
                  </a:lnTo>
                  <a:lnTo>
                    <a:pt x="4851" y="15805"/>
                  </a:lnTo>
                  <a:lnTo>
                    <a:pt x="4863" y="15805"/>
                  </a:lnTo>
                  <a:cubicBezTo>
                    <a:pt x="4864" y="15806"/>
                    <a:pt x="4866" y="15806"/>
                    <a:pt x="4867" y="15807"/>
                  </a:cubicBezTo>
                  <a:lnTo>
                    <a:pt x="4868" y="15810"/>
                  </a:lnTo>
                  <a:lnTo>
                    <a:pt x="4863" y="15812"/>
                  </a:lnTo>
                  <a:lnTo>
                    <a:pt x="4858" y="15811"/>
                  </a:lnTo>
                  <a:lnTo>
                    <a:pt x="4845" y="15810"/>
                  </a:lnTo>
                  <a:cubicBezTo>
                    <a:pt x="4835" y="15805"/>
                    <a:pt x="4825" y="15800"/>
                    <a:pt x="4815" y="15796"/>
                  </a:cubicBezTo>
                  <a:lnTo>
                    <a:pt x="4806" y="15796"/>
                  </a:lnTo>
                  <a:lnTo>
                    <a:pt x="4800" y="15801"/>
                  </a:lnTo>
                  <a:lnTo>
                    <a:pt x="4799" y="15809"/>
                  </a:lnTo>
                  <a:lnTo>
                    <a:pt x="4812" y="15827"/>
                  </a:lnTo>
                  <a:lnTo>
                    <a:pt x="4820" y="15830"/>
                  </a:lnTo>
                  <a:lnTo>
                    <a:pt x="4827" y="15827"/>
                  </a:lnTo>
                  <a:lnTo>
                    <a:pt x="4840" y="15832"/>
                  </a:lnTo>
                  <a:lnTo>
                    <a:pt x="4857" y="15842"/>
                  </a:lnTo>
                  <a:lnTo>
                    <a:pt x="4863" y="15853"/>
                  </a:lnTo>
                  <a:lnTo>
                    <a:pt x="4849" y="15849"/>
                  </a:lnTo>
                  <a:lnTo>
                    <a:pt x="4836" y="15844"/>
                  </a:lnTo>
                  <a:lnTo>
                    <a:pt x="4808" y="15841"/>
                  </a:lnTo>
                  <a:lnTo>
                    <a:pt x="4799" y="15848"/>
                  </a:lnTo>
                  <a:lnTo>
                    <a:pt x="4804" y="15853"/>
                  </a:lnTo>
                  <a:lnTo>
                    <a:pt x="4811" y="15855"/>
                  </a:lnTo>
                  <a:lnTo>
                    <a:pt x="4817" y="15858"/>
                  </a:lnTo>
                  <a:lnTo>
                    <a:pt x="4819" y="15861"/>
                  </a:lnTo>
                  <a:lnTo>
                    <a:pt x="4811" y="15864"/>
                  </a:lnTo>
                  <a:lnTo>
                    <a:pt x="4809" y="15871"/>
                  </a:lnTo>
                  <a:lnTo>
                    <a:pt x="4810" y="15878"/>
                  </a:lnTo>
                  <a:lnTo>
                    <a:pt x="4821" y="15891"/>
                  </a:lnTo>
                  <a:lnTo>
                    <a:pt x="4829" y="15893"/>
                  </a:lnTo>
                  <a:lnTo>
                    <a:pt x="4836" y="15897"/>
                  </a:lnTo>
                  <a:lnTo>
                    <a:pt x="4834" y="15912"/>
                  </a:lnTo>
                  <a:lnTo>
                    <a:pt x="4840" y="15914"/>
                  </a:lnTo>
                  <a:lnTo>
                    <a:pt x="4854" y="15908"/>
                  </a:lnTo>
                  <a:lnTo>
                    <a:pt x="4861" y="15910"/>
                  </a:lnTo>
                  <a:lnTo>
                    <a:pt x="4853" y="15923"/>
                  </a:lnTo>
                  <a:lnTo>
                    <a:pt x="4861" y="15936"/>
                  </a:lnTo>
                  <a:lnTo>
                    <a:pt x="4858" y="15948"/>
                  </a:lnTo>
                  <a:lnTo>
                    <a:pt x="4864" y="15955"/>
                  </a:lnTo>
                  <a:lnTo>
                    <a:pt x="4870" y="15957"/>
                  </a:lnTo>
                  <a:lnTo>
                    <a:pt x="4879" y="15943"/>
                  </a:lnTo>
                  <a:lnTo>
                    <a:pt x="4885" y="15943"/>
                  </a:lnTo>
                  <a:lnTo>
                    <a:pt x="4892" y="15947"/>
                  </a:lnTo>
                  <a:lnTo>
                    <a:pt x="4902" y="15955"/>
                  </a:lnTo>
                  <a:lnTo>
                    <a:pt x="4904" y="15965"/>
                  </a:lnTo>
                  <a:lnTo>
                    <a:pt x="4913" y="15984"/>
                  </a:lnTo>
                  <a:lnTo>
                    <a:pt x="4915" y="15991"/>
                  </a:lnTo>
                  <a:lnTo>
                    <a:pt x="4929" y="15988"/>
                  </a:lnTo>
                  <a:lnTo>
                    <a:pt x="4929" y="15992"/>
                  </a:lnTo>
                  <a:lnTo>
                    <a:pt x="4924" y="16004"/>
                  </a:lnTo>
                  <a:lnTo>
                    <a:pt x="4924" y="16013"/>
                  </a:lnTo>
                  <a:lnTo>
                    <a:pt x="4949" y="16062"/>
                  </a:lnTo>
                  <a:lnTo>
                    <a:pt x="4988" y="16094"/>
                  </a:lnTo>
                  <a:cubicBezTo>
                    <a:pt x="4992" y="16096"/>
                    <a:pt x="4996" y="16098"/>
                    <a:pt x="5001" y="16099"/>
                  </a:cubicBezTo>
                  <a:lnTo>
                    <a:pt x="5008" y="16101"/>
                  </a:lnTo>
                  <a:lnTo>
                    <a:pt x="5010" y="16105"/>
                  </a:lnTo>
                  <a:lnTo>
                    <a:pt x="5010" y="16114"/>
                  </a:lnTo>
                  <a:lnTo>
                    <a:pt x="5021" y="16128"/>
                  </a:lnTo>
                  <a:lnTo>
                    <a:pt x="5041" y="16146"/>
                  </a:lnTo>
                  <a:lnTo>
                    <a:pt x="5051" y="16153"/>
                  </a:lnTo>
                  <a:lnTo>
                    <a:pt x="5058" y="16150"/>
                  </a:lnTo>
                  <a:lnTo>
                    <a:pt x="5062" y="16151"/>
                  </a:lnTo>
                  <a:lnTo>
                    <a:pt x="5059" y="16159"/>
                  </a:lnTo>
                  <a:lnTo>
                    <a:pt x="5065" y="16171"/>
                  </a:lnTo>
                  <a:lnTo>
                    <a:pt x="5064" y="16188"/>
                  </a:lnTo>
                  <a:lnTo>
                    <a:pt x="5057" y="16198"/>
                  </a:lnTo>
                  <a:lnTo>
                    <a:pt x="5076" y="16205"/>
                  </a:lnTo>
                  <a:lnTo>
                    <a:pt x="5097" y="16229"/>
                  </a:lnTo>
                  <a:lnTo>
                    <a:pt x="5101" y="16238"/>
                  </a:lnTo>
                  <a:lnTo>
                    <a:pt x="5102" y="16245"/>
                  </a:lnTo>
                  <a:lnTo>
                    <a:pt x="5117" y="16263"/>
                  </a:lnTo>
                  <a:lnTo>
                    <a:pt x="5121" y="16270"/>
                  </a:lnTo>
                  <a:lnTo>
                    <a:pt x="5115" y="16279"/>
                  </a:lnTo>
                  <a:lnTo>
                    <a:pt x="5116" y="16284"/>
                  </a:lnTo>
                  <a:lnTo>
                    <a:pt x="5119" y="16292"/>
                  </a:lnTo>
                  <a:lnTo>
                    <a:pt x="5137" y="16311"/>
                  </a:lnTo>
                  <a:lnTo>
                    <a:pt x="5152" y="16319"/>
                  </a:lnTo>
                  <a:lnTo>
                    <a:pt x="5150" y="16321"/>
                  </a:lnTo>
                  <a:lnTo>
                    <a:pt x="5128" y="16314"/>
                  </a:lnTo>
                  <a:lnTo>
                    <a:pt x="5125" y="16322"/>
                  </a:lnTo>
                  <a:lnTo>
                    <a:pt x="5123" y="16330"/>
                  </a:lnTo>
                  <a:lnTo>
                    <a:pt x="5130" y="16348"/>
                  </a:lnTo>
                  <a:lnTo>
                    <a:pt x="5139" y="16350"/>
                  </a:lnTo>
                  <a:lnTo>
                    <a:pt x="5145" y="16348"/>
                  </a:lnTo>
                  <a:lnTo>
                    <a:pt x="5166" y="16358"/>
                  </a:lnTo>
                  <a:lnTo>
                    <a:pt x="5175" y="16356"/>
                  </a:lnTo>
                  <a:lnTo>
                    <a:pt x="5176" y="16360"/>
                  </a:lnTo>
                  <a:lnTo>
                    <a:pt x="5173" y="16365"/>
                  </a:lnTo>
                  <a:lnTo>
                    <a:pt x="5159" y="16366"/>
                  </a:lnTo>
                  <a:lnTo>
                    <a:pt x="5144" y="16373"/>
                  </a:lnTo>
                  <a:lnTo>
                    <a:pt x="5132" y="16366"/>
                  </a:lnTo>
                  <a:lnTo>
                    <a:pt x="5126" y="16358"/>
                  </a:lnTo>
                  <a:lnTo>
                    <a:pt x="5117" y="16354"/>
                  </a:lnTo>
                  <a:lnTo>
                    <a:pt x="5114" y="16360"/>
                  </a:lnTo>
                  <a:lnTo>
                    <a:pt x="5125" y="16376"/>
                  </a:lnTo>
                  <a:lnTo>
                    <a:pt x="5132" y="16394"/>
                  </a:lnTo>
                  <a:lnTo>
                    <a:pt x="5152" y="16404"/>
                  </a:lnTo>
                  <a:lnTo>
                    <a:pt x="5162" y="16414"/>
                  </a:lnTo>
                  <a:lnTo>
                    <a:pt x="5166" y="16427"/>
                  </a:lnTo>
                  <a:lnTo>
                    <a:pt x="5172" y="16454"/>
                  </a:lnTo>
                  <a:lnTo>
                    <a:pt x="5176" y="16461"/>
                  </a:lnTo>
                  <a:lnTo>
                    <a:pt x="5187" y="16468"/>
                  </a:lnTo>
                  <a:lnTo>
                    <a:pt x="5200" y="16483"/>
                  </a:lnTo>
                  <a:lnTo>
                    <a:pt x="5221" y="16493"/>
                  </a:lnTo>
                  <a:lnTo>
                    <a:pt x="5230" y="16491"/>
                  </a:lnTo>
                  <a:cubicBezTo>
                    <a:pt x="5232" y="16492"/>
                    <a:pt x="5234" y="16492"/>
                    <a:pt x="5235" y="16492"/>
                  </a:cubicBezTo>
                  <a:lnTo>
                    <a:pt x="5230" y="16501"/>
                  </a:lnTo>
                  <a:lnTo>
                    <a:pt x="5242" y="16521"/>
                  </a:lnTo>
                  <a:lnTo>
                    <a:pt x="5234" y="16529"/>
                  </a:lnTo>
                  <a:lnTo>
                    <a:pt x="5232" y="16536"/>
                  </a:lnTo>
                  <a:lnTo>
                    <a:pt x="5254" y="16551"/>
                  </a:lnTo>
                  <a:lnTo>
                    <a:pt x="5321" y="16597"/>
                  </a:lnTo>
                  <a:lnTo>
                    <a:pt x="5352" y="16620"/>
                  </a:lnTo>
                  <a:lnTo>
                    <a:pt x="5382" y="16649"/>
                  </a:lnTo>
                  <a:lnTo>
                    <a:pt x="5388" y="16656"/>
                  </a:lnTo>
                  <a:lnTo>
                    <a:pt x="5422" y="16696"/>
                  </a:lnTo>
                  <a:lnTo>
                    <a:pt x="5468" y="16729"/>
                  </a:lnTo>
                  <a:lnTo>
                    <a:pt x="5494" y="16750"/>
                  </a:lnTo>
                  <a:lnTo>
                    <a:pt x="5504" y="16772"/>
                  </a:lnTo>
                  <a:lnTo>
                    <a:pt x="5516" y="16783"/>
                  </a:lnTo>
                  <a:lnTo>
                    <a:pt x="5534" y="16796"/>
                  </a:lnTo>
                  <a:lnTo>
                    <a:pt x="5563" y="16811"/>
                  </a:lnTo>
                  <a:lnTo>
                    <a:pt x="5586" y="16831"/>
                  </a:lnTo>
                  <a:lnTo>
                    <a:pt x="5688" y="16935"/>
                  </a:lnTo>
                  <a:lnTo>
                    <a:pt x="5733" y="16984"/>
                  </a:lnTo>
                  <a:lnTo>
                    <a:pt x="5774" y="17021"/>
                  </a:lnTo>
                  <a:lnTo>
                    <a:pt x="5921" y="17125"/>
                  </a:lnTo>
                  <a:lnTo>
                    <a:pt x="5966" y="17150"/>
                  </a:lnTo>
                  <a:lnTo>
                    <a:pt x="6023" y="17186"/>
                  </a:lnTo>
                  <a:lnTo>
                    <a:pt x="6043" y="17194"/>
                  </a:lnTo>
                  <a:lnTo>
                    <a:pt x="6064" y="17198"/>
                  </a:lnTo>
                  <a:lnTo>
                    <a:pt x="6098" y="17195"/>
                  </a:lnTo>
                  <a:lnTo>
                    <a:pt x="6128" y="17198"/>
                  </a:lnTo>
                  <a:lnTo>
                    <a:pt x="6152" y="17194"/>
                  </a:lnTo>
                  <a:lnTo>
                    <a:pt x="6166" y="17194"/>
                  </a:lnTo>
                  <a:lnTo>
                    <a:pt x="6218" y="17200"/>
                  </a:lnTo>
                  <a:lnTo>
                    <a:pt x="6304" y="17202"/>
                  </a:lnTo>
                  <a:lnTo>
                    <a:pt x="6329" y="17204"/>
                  </a:lnTo>
                  <a:lnTo>
                    <a:pt x="6391" y="17212"/>
                  </a:lnTo>
                  <a:lnTo>
                    <a:pt x="6481" y="17233"/>
                  </a:lnTo>
                  <a:lnTo>
                    <a:pt x="6473" y="17227"/>
                  </a:lnTo>
                  <a:lnTo>
                    <a:pt x="6445" y="17219"/>
                  </a:lnTo>
                  <a:lnTo>
                    <a:pt x="6427" y="17215"/>
                  </a:lnTo>
                  <a:lnTo>
                    <a:pt x="6433" y="17212"/>
                  </a:lnTo>
                  <a:lnTo>
                    <a:pt x="6442" y="17213"/>
                  </a:lnTo>
                  <a:lnTo>
                    <a:pt x="6488" y="17226"/>
                  </a:lnTo>
                  <a:lnTo>
                    <a:pt x="6497" y="17235"/>
                  </a:lnTo>
                  <a:lnTo>
                    <a:pt x="6510" y="17239"/>
                  </a:lnTo>
                  <a:lnTo>
                    <a:pt x="6553" y="17248"/>
                  </a:lnTo>
                  <a:lnTo>
                    <a:pt x="6664" y="17271"/>
                  </a:lnTo>
                  <a:lnTo>
                    <a:pt x="6660" y="17266"/>
                  </a:lnTo>
                  <a:lnTo>
                    <a:pt x="6650" y="17264"/>
                  </a:lnTo>
                  <a:lnTo>
                    <a:pt x="6561" y="17243"/>
                  </a:lnTo>
                  <a:lnTo>
                    <a:pt x="6572" y="17240"/>
                  </a:lnTo>
                  <a:lnTo>
                    <a:pt x="6607" y="17247"/>
                  </a:lnTo>
                  <a:lnTo>
                    <a:pt x="6649" y="17258"/>
                  </a:lnTo>
                  <a:lnTo>
                    <a:pt x="6674" y="17266"/>
                  </a:lnTo>
                  <a:lnTo>
                    <a:pt x="6694" y="17280"/>
                  </a:lnTo>
                  <a:lnTo>
                    <a:pt x="6789" y="17316"/>
                  </a:lnTo>
                  <a:lnTo>
                    <a:pt x="6795" y="17314"/>
                  </a:lnTo>
                  <a:lnTo>
                    <a:pt x="6809" y="17296"/>
                  </a:lnTo>
                  <a:lnTo>
                    <a:pt x="6816" y="17295"/>
                  </a:lnTo>
                  <a:lnTo>
                    <a:pt x="6824" y="17299"/>
                  </a:lnTo>
                  <a:lnTo>
                    <a:pt x="6821" y="17315"/>
                  </a:lnTo>
                  <a:lnTo>
                    <a:pt x="6841" y="17326"/>
                  </a:lnTo>
                  <a:lnTo>
                    <a:pt x="6847" y="17328"/>
                  </a:lnTo>
                  <a:lnTo>
                    <a:pt x="6848" y="17330"/>
                  </a:lnTo>
                  <a:lnTo>
                    <a:pt x="6836" y="17328"/>
                  </a:lnTo>
                  <a:lnTo>
                    <a:pt x="6812" y="17320"/>
                  </a:lnTo>
                  <a:lnTo>
                    <a:pt x="6807" y="17322"/>
                  </a:lnTo>
                  <a:lnTo>
                    <a:pt x="6831" y="17332"/>
                  </a:lnTo>
                  <a:lnTo>
                    <a:pt x="6837" y="17334"/>
                  </a:lnTo>
                  <a:lnTo>
                    <a:pt x="6858" y="17343"/>
                  </a:lnTo>
                  <a:lnTo>
                    <a:pt x="6901" y="17358"/>
                  </a:lnTo>
                  <a:lnTo>
                    <a:pt x="6961" y="17383"/>
                  </a:lnTo>
                  <a:lnTo>
                    <a:pt x="6985" y="17395"/>
                  </a:lnTo>
                  <a:lnTo>
                    <a:pt x="7017" y="17416"/>
                  </a:lnTo>
                  <a:cubicBezTo>
                    <a:pt x="7022" y="17417"/>
                    <a:pt x="7028" y="17419"/>
                    <a:pt x="7034" y="17420"/>
                  </a:cubicBezTo>
                  <a:lnTo>
                    <a:pt x="7075" y="17416"/>
                  </a:lnTo>
                  <a:lnTo>
                    <a:pt x="7101" y="17410"/>
                  </a:lnTo>
                  <a:lnTo>
                    <a:pt x="7126" y="17409"/>
                  </a:lnTo>
                  <a:lnTo>
                    <a:pt x="7207" y="17410"/>
                  </a:lnTo>
                  <a:lnTo>
                    <a:pt x="7257" y="17416"/>
                  </a:lnTo>
                  <a:lnTo>
                    <a:pt x="7281" y="17410"/>
                  </a:lnTo>
                  <a:lnTo>
                    <a:pt x="7316" y="17408"/>
                  </a:lnTo>
                  <a:lnTo>
                    <a:pt x="7341" y="17402"/>
                  </a:lnTo>
                  <a:lnTo>
                    <a:pt x="7383" y="17402"/>
                  </a:lnTo>
                  <a:lnTo>
                    <a:pt x="7455" y="17394"/>
                  </a:lnTo>
                  <a:lnTo>
                    <a:pt x="7533" y="17410"/>
                  </a:lnTo>
                  <a:cubicBezTo>
                    <a:pt x="7538" y="17411"/>
                    <a:pt x="7543" y="17412"/>
                    <a:pt x="7547" y="17412"/>
                  </a:cubicBezTo>
                  <a:lnTo>
                    <a:pt x="7585" y="17414"/>
                  </a:lnTo>
                  <a:lnTo>
                    <a:pt x="7597" y="17405"/>
                  </a:lnTo>
                  <a:lnTo>
                    <a:pt x="7605" y="17396"/>
                  </a:lnTo>
                  <a:lnTo>
                    <a:pt x="7615" y="17391"/>
                  </a:lnTo>
                  <a:lnTo>
                    <a:pt x="7630" y="17390"/>
                  </a:lnTo>
                  <a:lnTo>
                    <a:pt x="7654" y="17387"/>
                  </a:lnTo>
                  <a:lnTo>
                    <a:pt x="7712" y="17389"/>
                  </a:lnTo>
                  <a:lnTo>
                    <a:pt x="7750" y="17391"/>
                  </a:lnTo>
                  <a:lnTo>
                    <a:pt x="7837" y="17399"/>
                  </a:lnTo>
                  <a:lnTo>
                    <a:pt x="7916" y="17408"/>
                  </a:lnTo>
                  <a:lnTo>
                    <a:pt x="7929" y="17409"/>
                  </a:lnTo>
                  <a:lnTo>
                    <a:pt x="8034" y="17424"/>
                  </a:lnTo>
                  <a:lnTo>
                    <a:pt x="8052" y="17412"/>
                  </a:lnTo>
                  <a:lnTo>
                    <a:pt x="8066" y="17413"/>
                  </a:lnTo>
                  <a:lnTo>
                    <a:pt x="8106" y="17411"/>
                  </a:lnTo>
                  <a:lnTo>
                    <a:pt x="8113" y="17414"/>
                  </a:lnTo>
                  <a:lnTo>
                    <a:pt x="8075" y="17421"/>
                  </a:lnTo>
                  <a:lnTo>
                    <a:pt x="8064" y="17421"/>
                  </a:lnTo>
                  <a:lnTo>
                    <a:pt x="8056" y="17424"/>
                  </a:lnTo>
                  <a:lnTo>
                    <a:pt x="8063" y="17427"/>
                  </a:lnTo>
                  <a:lnTo>
                    <a:pt x="8183" y="17445"/>
                  </a:lnTo>
                  <a:lnTo>
                    <a:pt x="8240" y="17462"/>
                  </a:lnTo>
                  <a:lnTo>
                    <a:pt x="8279" y="17483"/>
                  </a:lnTo>
                  <a:lnTo>
                    <a:pt x="8322" y="17513"/>
                  </a:lnTo>
                  <a:lnTo>
                    <a:pt x="8356" y="17545"/>
                  </a:lnTo>
                  <a:lnTo>
                    <a:pt x="8365" y="17550"/>
                  </a:lnTo>
                  <a:lnTo>
                    <a:pt x="8367" y="17555"/>
                  </a:lnTo>
                  <a:lnTo>
                    <a:pt x="8369" y="17565"/>
                  </a:lnTo>
                  <a:lnTo>
                    <a:pt x="8380" y="17572"/>
                  </a:lnTo>
                  <a:lnTo>
                    <a:pt x="8400" y="17570"/>
                  </a:lnTo>
                  <a:lnTo>
                    <a:pt x="8406" y="17565"/>
                  </a:lnTo>
                  <a:lnTo>
                    <a:pt x="8409" y="17563"/>
                  </a:lnTo>
                  <a:cubicBezTo>
                    <a:pt x="8409" y="17566"/>
                    <a:pt x="8409" y="17568"/>
                    <a:pt x="8409" y="17571"/>
                  </a:cubicBezTo>
                  <a:lnTo>
                    <a:pt x="8414" y="17575"/>
                  </a:lnTo>
                  <a:lnTo>
                    <a:pt x="8427" y="17576"/>
                  </a:lnTo>
                  <a:lnTo>
                    <a:pt x="8433" y="17578"/>
                  </a:lnTo>
                  <a:lnTo>
                    <a:pt x="8422" y="17581"/>
                  </a:lnTo>
                  <a:cubicBezTo>
                    <a:pt x="8415" y="17580"/>
                    <a:pt x="8408" y="17579"/>
                    <a:pt x="8402" y="17578"/>
                  </a:cubicBezTo>
                  <a:lnTo>
                    <a:pt x="8388" y="17577"/>
                  </a:lnTo>
                  <a:lnTo>
                    <a:pt x="8385" y="17581"/>
                  </a:lnTo>
                  <a:lnTo>
                    <a:pt x="8391" y="17587"/>
                  </a:lnTo>
                  <a:lnTo>
                    <a:pt x="8420" y="17602"/>
                  </a:lnTo>
                  <a:lnTo>
                    <a:pt x="8451" y="17597"/>
                  </a:lnTo>
                  <a:lnTo>
                    <a:pt x="8448" y="17602"/>
                  </a:lnTo>
                  <a:lnTo>
                    <a:pt x="8442" y="17608"/>
                  </a:lnTo>
                  <a:lnTo>
                    <a:pt x="8430" y="17607"/>
                  </a:lnTo>
                  <a:lnTo>
                    <a:pt x="8417" y="17609"/>
                  </a:lnTo>
                  <a:lnTo>
                    <a:pt x="8417" y="17618"/>
                  </a:lnTo>
                  <a:lnTo>
                    <a:pt x="8417" y="17626"/>
                  </a:lnTo>
                  <a:lnTo>
                    <a:pt x="8421" y="17629"/>
                  </a:lnTo>
                  <a:lnTo>
                    <a:pt x="8437" y="17633"/>
                  </a:lnTo>
                  <a:lnTo>
                    <a:pt x="8433" y="17636"/>
                  </a:lnTo>
                  <a:lnTo>
                    <a:pt x="8424" y="17633"/>
                  </a:lnTo>
                  <a:lnTo>
                    <a:pt x="8420" y="17635"/>
                  </a:lnTo>
                  <a:lnTo>
                    <a:pt x="8432" y="17657"/>
                  </a:lnTo>
                  <a:lnTo>
                    <a:pt x="8440" y="17672"/>
                  </a:lnTo>
                  <a:lnTo>
                    <a:pt x="8453" y="17686"/>
                  </a:lnTo>
                  <a:lnTo>
                    <a:pt x="8458" y="17697"/>
                  </a:lnTo>
                  <a:lnTo>
                    <a:pt x="8499" y="17725"/>
                  </a:lnTo>
                  <a:lnTo>
                    <a:pt x="8519" y="17736"/>
                  </a:lnTo>
                  <a:lnTo>
                    <a:pt x="8531" y="17743"/>
                  </a:lnTo>
                  <a:lnTo>
                    <a:pt x="8551" y="17751"/>
                  </a:lnTo>
                  <a:lnTo>
                    <a:pt x="8569" y="17755"/>
                  </a:lnTo>
                  <a:lnTo>
                    <a:pt x="8576" y="17754"/>
                  </a:lnTo>
                  <a:lnTo>
                    <a:pt x="8578" y="17744"/>
                  </a:lnTo>
                  <a:lnTo>
                    <a:pt x="8588" y="17739"/>
                  </a:lnTo>
                  <a:lnTo>
                    <a:pt x="8589" y="17746"/>
                  </a:lnTo>
                  <a:lnTo>
                    <a:pt x="8585" y="17750"/>
                  </a:lnTo>
                  <a:lnTo>
                    <a:pt x="8587" y="17754"/>
                  </a:lnTo>
                  <a:lnTo>
                    <a:pt x="8594" y="17755"/>
                  </a:lnTo>
                  <a:lnTo>
                    <a:pt x="8625" y="17755"/>
                  </a:lnTo>
                  <a:cubicBezTo>
                    <a:pt x="8627" y="17755"/>
                    <a:pt x="8629" y="17756"/>
                    <a:pt x="8632" y="17756"/>
                  </a:cubicBezTo>
                  <a:lnTo>
                    <a:pt x="8642" y="17756"/>
                  </a:lnTo>
                  <a:lnTo>
                    <a:pt x="8646" y="17742"/>
                  </a:lnTo>
                  <a:lnTo>
                    <a:pt x="8651" y="17744"/>
                  </a:lnTo>
                  <a:lnTo>
                    <a:pt x="8653" y="17754"/>
                  </a:lnTo>
                  <a:lnTo>
                    <a:pt x="8657" y="17758"/>
                  </a:lnTo>
                  <a:cubicBezTo>
                    <a:pt x="8662" y="17759"/>
                    <a:pt x="8667" y="17759"/>
                    <a:pt x="8672" y="17760"/>
                  </a:cubicBezTo>
                  <a:cubicBezTo>
                    <a:pt x="8675" y="17760"/>
                    <a:pt x="8677" y="17761"/>
                    <a:pt x="8680" y="17761"/>
                  </a:cubicBezTo>
                  <a:lnTo>
                    <a:pt x="8700" y="17760"/>
                  </a:lnTo>
                  <a:lnTo>
                    <a:pt x="8687" y="17746"/>
                  </a:lnTo>
                  <a:cubicBezTo>
                    <a:pt x="8687" y="17742"/>
                    <a:pt x="8687" y="17737"/>
                    <a:pt x="8687" y="17732"/>
                  </a:cubicBezTo>
                  <a:lnTo>
                    <a:pt x="8685" y="17725"/>
                  </a:lnTo>
                  <a:lnTo>
                    <a:pt x="8682" y="17716"/>
                  </a:lnTo>
                  <a:cubicBezTo>
                    <a:pt x="8683" y="17716"/>
                    <a:pt x="8684" y="17716"/>
                    <a:pt x="8685" y="17716"/>
                  </a:cubicBezTo>
                  <a:lnTo>
                    <a:pt x="8693" y="17726"/>
                  </a:lnTo>
                  <a:lnTo>
                    <a:pt x="8695" y="17741"/>
                  </a:lnTo>
                  <a:lnTo>
                    <a:pt x="8701" y="17752"/>
                  </a:lnTo>
                  <a:lnTo>
                    <a:pt x="8712" y="17758"/>
                  </a:lnTo>
                  <a:lnTo>
                    <a:pt x="8728" y="17760"/>
                  </a:lnTo>
                  <a:lnTo>
                    <a:pt x="8755" y="17749"/>
                  </a:lnTo>
                  <a:lnTo>
                    <a:pt x="8757" y="17738"/>
                  </a:lnTo>
                  <a:lnTo>
                    <a:pt x="8743" y="17727"/>
                  </a:lnTo>
                  <a:lnTo>
                    <a:pt x="8740" y="17723"/>
                  </a:lnTo>
                  <a:lnTo>
                    <a:pt x="8753" y="17729"/>
                  </a:lnTo>
                  <a:lnTo>
                    <a:pt x="8765" y="17739"/>
                  </a:lnTo>
                  <a:lnTo>
                    <a:pt x="8780" y="17748"/>
                  </a:lnTo>
                  <a:lnTo>
                    <a:pt x="8813" y="17750"/>
                  </a:lnTo>
                  <a:lnTo>
                    <a:pt x="8822" y="17747"/>
                  </a:lnTo>
                  <a:lnTo>
                    <a:pt x="8823" y="17741"/>
                  </a:lnTo>
                  <a:lnTo>
                    <a:pt x="8826" y="17740"/>
                  </a:lnTo>
                  <a:lnTo>
                    <a:pt x="8833" y="17752"/>
                  </a:lnTo>
                  <a:lnTo>
                    <a:pt x="8848" y="17758"/>
                  </a:lnTo>
                  <a:cubicBezTo>
                    <a:pt x="8858" y="17759"/>
                    <a:pt x="8867" y="17760"/>
                    <a:pt x="8877" y="17761"/>
                  </a:cubicBezTo>
                  <a:lnTo>
                    <a:pt x="8921" y="17762"/>
                  </a:lnTo>
                  <a:cubicBezTo>
                    <a:pt x="8938" y="17764"/>
                    <a:pt x="8954" y="17765"/>
                    <a:pt x="8971" y="17767"/>
                  </a:cubicBezTo>
                  <a:lnTo>
                    <a:pt x="8977" y="17756"/>
                  </a:lnTo>
                  <a:lnTo>
                    <a:pt x="8959" y="17723"/>
                  </a:lnTo>
                  <a:lnTo>
                    <a:pt x="8963" y="17723"/>
                  </a:lnTo>
                  <a:lnTo>
                    <a:pt x="8979" y="17736"/>
                  </a:lnTo>
                  <a:lnTo>
                    <a:pt x="8990" y="17738"/>
                  </a:lnTo>
                  <a:lnTo>
                    <a:pt x="8997" y="17747"/>
                  </a:lnTo>
                  <a:lnTo>
                    <a:pt x="9013" y="17751"/>
                  </a:lnTo>
                  <a:lnTo>
                    <a:pt x="9018" y="17747"/>
                  </a:lnTo>
                  <a:lnTo>
                    <a:pt x="9020" y="17748"/>
                  </a:lnTo>
                  <a:lnTo>
                    <a:pt x="9023" y="17749"/>
                  </a:lnTo>
                  <a:lnTo>
                    <a:pt x="9017" y="17766"/>
                  </a:lnTo>
                  <a:lnTo>
                    <a:pt x="9017" y="17769"/>
                  </a:lnTo>
                  <a:lnTo>
                    <a:pt x="9024" y="17775"/>
                  </a:lnTo>
                  <a:lnTo>
                    <a:pt x="9039" y="17779"/>
                  </a:lnTo>
                  <a:lnTo>
                    <a:pt x="9046" y="17775"/>
                  </a:lnTo>
                  <a:lnTo>
                    <a:pt x="9040" y="17760"/>
                  </a:lnTo>
                  <a:lnTo>
                    <a:pt x="9049" y="17764"/>
                  </a:lnTo>
                  <a:lnTo>
                    <a:pt x="9059" y="17773"/>
                  </a:lnTo>
                  <a:lnTo>
                    <a:pt x="9068" y="17774"/>
                  </a:lnTo>
                  <a:lnTo>
                    <a:pt x="9077" y="17775"/>
                  </a:lnTo>
                  <a:lnTo>
                    <a:pt x="9083" y="17775"/>
                  </a:lnTo>
                  <a:lnTo>
                    <a:pt x="9090" y="17779"/>
                  </a:lnTo>
                  <a:lnTo>
                    <a:pt x="9086" y="17793"/>
                  </a:lnTo>
                  <a:lnTo>
                    <a:pt x="9088" y="17802"/>
                  </a:lnTo>
                  <a:lnTo>
                    <a:pt x="9092" y="17810"/>
                  </a:lnTo>
                  <a:lnTo>
                    <a:pt x="9101" y="17818"/>
                  </a:lnTo>
                  <a:lnTo>
                    <a:pt x="9106" y="17834"/>
                  </a:lnTo>
                  <a:lnTo>
                    <a:pt x="9127" y="17843"/>
                  </a:lnTo>
                  <a:lnTo>
                    <a:pt x="9153" y="17850"/>
                  </a:lnTo>
                  <a:lnTo>
                    <a:pt x="9162" y="17853"/>
                  </a:lnTo>
                  <a:lnTo>
                    <a:pt x="9165" y="17858"/>
                  </a:lnTo>
                  <a:lnTo>
                    <a:pt x="9174" y="17861"/>
                  </a:lnTo>
                  <a:lnTo>
                    <a:pt x="9186" y="17862"/>
                  </a:lnTo>
                  <a:lnTo>
                    <a:pt x="9193" y="17860"/>
                  </a:lnTo>
                  <a:lnTo>
                    <a:pt x="9201" y="17853"/>
                  </a:lnTo>
                  <a:lnTo>
                    <a:pt x="9197" y="17846"/>
                  </a:lnTo>
                  <a:lnTo>
                    <a:pt x="9202" y="17847"/>
                  </a:lnTo>
                  <a:lnTo>
                    <a:pt x="9210" y="17851"/>
                  </a:lnTo>
                  <a:lnTo>
                    <a:pt x="9219" y="17853"/>
                  </a:lnTo>
                  <a:lnTo>
                    <a:pt x="9232" y="17847"/>
                  </a:lnTo>
                  <a:lnTo>
                    <a:pt x="9236" y="17850"/>
                  </a:lnTo>
                  <a:lnTo>
                    <a:pt x="9228" y="17855"/>
                  </a:lnTo>
                  <a:lnTo>
                    <a:pt x="9227" y="17860"/>
                  </a:lnTo>
                  <a:lnTo>
                    <a:pt x="9245" y="17871"/>
                  </a:lnTo>
                  <a:lnTo>
                    <a:pt x="9246" y="17875"/>
                  </a:lnTo>
                  <a:lnTo>
                    <a:pt x="9224" y="17871"/>
                  </a:lnTo>
                  <a:lnTo>
                    <a:pt x="9218" y="17877"/>
                  </a:lnTo>
                  <a:lnTo>
                    <a:pt x="9211" y="17879"/>
                  </a:lnTo>
                  <a:lnTo>
                    <a:pt x="9223" y="17891"/>
                  </a:lnTo>
                  <a:lnTo>
                    <a:pt x="9228" y="17902"/>
                  </a:lnTo>
                  <a:lnTo>
                    <a:pt x="9251" y="17902"/>
                  </a:lnTo>
                  <a:lnTo>
                    <a:pt x="9233" y="17911"/>
                  </a:lnTo>
                  <a:lnTo>
                    <a:pt x="9272" y="17941"/>
                  </a:lnTo>
                  <a:lnTo>
                    <a:pt x="9280" y="17950"/>
                  </a:lnTo>
                  <a:lnTo>
                    <a:pt x="9287" y="17969"/>
                  </a:lnTo>
                  <a:lnTo>
                    <a:pt x="9275" y="17987"/>
                  </a:lnTo>
                  <a:lnTo>
                    <a:pt x="9272" y="18009"/>
                  </a:lnTo>
                  <a:lnTo>
                    <a:pt x="9263" y="18031"/>
                  </a:lnTo>
                  <a:lnTo>
                    <a:pt x="9261" y="18059"/>
                  </a:lnTo>
                  <a:lnTo>
                    <a:pt x="9257" y="18085"/>
                  </a:lnTo>
                  <a:lnTo>
                    <a:pt x="9262" y="18102"/>
                  </a:lnTo>
                  <a:lnTo>
                    <a:pt x="9246" y="18118"/>
                  </a:lnTo>
                  <a:lnTo>
                    <a:pt x="9233" y="18136"/>
                  </a:lnTo>
                  <a:lnTo>
                    <a:pt x="9230" y="18142"/>
                  </a:lnTo>
                  <a:lnTo>
                    <a:pt x="9221" y="18144"/>
                  </a:lnTo>
                  <a:lnTo>
                    <a:pt x="9204" y="18155"/>
                  </a:lnTo>
                  <a:lnTo>
                    <a:pt x="9193" y="18170"/>
                  </a:lnTo>
                  <a:lnTo>
                    <a:pt x="9184" y="18188"/>
                  </a:lnTo>
                  <a:lnTo>
                    <a:pt x="9195" y="18191"/>
                  </a:lnTo>
                  <a:lnTo>
                    <a:pt x="9208" y="18192"/>
                  </a:lnTo>
                  <a:lnTo>
                    <a:pt x="9225" y="18201"/>
                  </a:lnTo>
                  <a:lnTo>
                    <a:pt x="9224" y="18203"/>
                  </a:lnTo>
                  <a:lnTo>
                    <a:pt x="9221" y="18208"/>
                  </a:lnTo>
                  <a:lnTo>
                    <a:pt x="9231" y="18234"/>
                  </a:lnTo>
                  <a:cubicBezTo>
                    <a:pt x="9231" y="18239"/>
                    <a:pt x="9231" y="18245"/>
                    <a:pt x="9231" y="18250"/>
                  </a:cubicBezTo>
                  <a:lnTo>
                    <a:pt x="9230" y="18256"/>
                  </a:lnTo>
                  <a:lnTo>
                    <a:pt x="9226" y="18257"/>
                  </a:lnTo>
                  <a:lnTo>
                    <a:pt x="9218" y="18254"/>
                  </a:lnTo>
                  <a:lnTo>
                    <a:pt x="9214" y="18246"/>
                  </a:lnTo>
                  <a:lnTo>
                    <a:pt x="9206" y="18244"/>
                  </a:lnTo>
                  <a:lnTo>
                    <a:pt x="9175" y="18248"/>
                  </a:lnTo>
                  <a:lnTo>
                    <a:pt x="9174" y="18255"/>
                  </a:lnTo>
                  <a:lnTo>
                    <a:pt x="9188" y="18263"/>
                  </a:lnTo>
                  <a:lnTo>
                    <a:pt x="9202" y="18279"/>
                  </a:lnTo>
                  <a:lnTo>
                    <a:pt x="9217" y="18288"/>
                  </a:lnTo>
                  <a:lnTo>
                    <a:pt x="9261" y="18304"/>
                  </a:lnTo>
                  <a:lnTo>
                    <a:pt x="9292" y="18303"/>
                  </a:lnTo>
                  <a:lnTo>
                    <a:pt x="9304" y="18306"/>
                  </a:lnTo>
                  <a:lnTo>
                    <a:pt x="9268" y="18312"/>
                  </a:lnTo>
                  <a:lnTo>
                    <a:pt x="9265" y="18320"/>
                  </a:lnTo>
                  <a:lnTo>
                    <a:pt x="9255" y="18315"/>
                  </a:lnTo>
                  <a:lnTo>
                    <a:pt x="9222" y="18305"/>
                  </a:lnTo>
                  <a:lnTo>
                    <a:pt x="9203" y="18302"/>
                  </a:lnTo>
                  <a:lnTo>
                    <a:pt x="9192" y="18297"/>
                  </a:lnTo>
                  <a:lnTo>
                    <a:pt x="9186" y="18291"/>
                  </a:lnTo>
                  <a:lnTo>
                    <a:pt x="9185" y="18284"/>
                  </a:lnTo>
                  <a:lnTo>
                    <a:pt x="9180" y="18279"/>
                  </a:lnTo>
                  <a:lnTo>
                    <a:pt x="9170" y="18285"/>
                  </a:lnTo>
                  <a:lnTo>
                    <a:pt x="9176" y="18306"/>
                  </a:lnTo>
                  <a:lnTo>
                    <a:pt x="9178" y="18326"/>
                  </a:lnTo>
                  <a:lnTo>
                    <a:pt x="9170" y="18359"/>
                  </a:lnTo>
                  <a:lnTo>
                    <a:pt x="9142" y="18381"/>
                  </a:lnTo>
                  <a:lnTo>
                    <a:pt x="9131" y="18386"/>
                  </a:lnTo>
                  <a:lnTo>
                    <a:pt x="9123" y="18387"/>
                  </a:lnTo>
                  <a:lnTo>
                    <a:pt x="9114" y="18386"/>
                  </a:lnTo>
                  <a:lnTo>
                    <a:pt x="9106" y="18392"/>
                  </a:lnTo>
                  <a:lnTo>
                    <a:pt x="9082" y="18391"/>
                  </a:lnTo>
                  <a:lnTo>
                    <a:pt x="9070" y="18380"/>
                  </a:lnTo>
                  <a:lnTo>
                    <a:pt x="9059" y="18376"/>
                  </a:lnTo>
                  <a:lnTo>
                    <a:pt x="9086" y="18415"/>
                  </a:lnTo>
                  <a:lnTo>
                    <a:pt x="9093" y="18419"/>
                  </a:lnTo>
                  <a:lnTo>
                    <a:pt x="9099" y="18429"/>
                  </a:lnTo>
                  <a:lnTo>
                    <a:pt x="9106" y="18435"/>
                  </a:lnTo>
                  <a:lnTo>
                    <a:pt x="9130" y="18463"/>
                  </a:lnTo>
                  <a:lnTo>
                    <a:pt x="9156" y="18474"/>
                  </a:lnTo>
                  <a:lnTo>
                    <a:pt x="9167" y="18475"/>
                  </a:lnTo>
                  <a:lnTo>
                    <a:pt x="9174" y="18474"/>
                  </a:lnTo>
                  <a:lnTo>
                    <a:pt x="9178" y="18471"/>
                  </a:lnTo>
                  <a:lnTo>
                    <a:pt x="9184" y="18471"/>
                  </a:lnTo>
                  <a:lnTo>
                    <a:pt x="9172" y="18487"/>
                  </a:lnTo>
                  <a:lnTo>
                    <a:pt x="9174" y="18492"/>
                  </a:lnTo>
                  <a:lnTo>
                    <a:pt x="9181" y="18495"/>
                  </a:lnTo>
                  <a:lnTo>
                    <a:pt x="9194" y="18495"/>
                  </a:lnTo>
                  <a:lnTo>
                    <a:pt x="9203" y="18493"/>
                  </a:lnTo>
                  <a:lnTo>
                    <a:pt x="9214" y="18499"/>
                  </a:lnTo>
                  <a:lnTo>
                    <a:pt x="9219" y="18505"/>
                  </a:lnTo>
                  <a:lnTo>
                    <a:pt x="9196" y="18507"/>
                  </a:lnTo>
                  <a:lnTo>
                    <a:pt x="9187" y="18507"/>
                  </a:lnTo>
                  <a:lnTo>
                    <a:pt x="9179" y="18505"/>
                  </a:lnTo>
                  <a:lnTo>
                    <a:pt x="9125" y="18464"/>
                  </a:lnTo>
                  <a:lnTo>
                    <a:pt x="9127" y="18472"/>
                  </a:lnTo>
                  <a:lnTo>
                    <a:pt x="9149" y="18491"/>
                  </a:lnTo>
                  <a:lnTo>
                    <a:pt x="9168" y="18515"/>
                  </a:lnTo>
                  <a:lnTo>
                    <a:pt x="9167" y="18521"/>
                  </a:lnTo>
                  <a:lnTo>
                    <a:pt x="9170" y="18526"/>
                  </a:lnTo>
                  <a:lnTo>
                    <a:pt x="9185" y="18528"/>
                  </a:lnTo>
                  <a:lnTo>
                    <a:pt x="9212" y="18538"/>
                  </a:lnTo>
                  <a:lnTo>
                    <a:pt x="9214" y="18542"/>
                  </a:lnTo>
                  <a:lnTo>
                    <a:pt x="9212" y="18545"/>
                  </a:lnTo>
                  <a:lnTo>
                    <a:pt x="9185" y="18536"/>
                  </a:lnTo>
                  <a:lnTo>
                    <a:pt x="9176" y="18536"/>
                  </a:lnTo>
                  <a:lnTo>
                    <a:pt x="9190" y="18545"/>
                  </a:lnTo>
                  <a:lnTo>
                    <a:pt x="9197" y="18552"/>
                  </a:lnTo>
                  <a:lnTo>
                    <a:pt x="9222" y="18569"/>
                  </a:lnTo>
                  <a:lnTo>
                    <a:pt x="9229" y="18577"/>
                  </a:lnTo>
                  <a:lnTo>
                    <a:pt x="9233" y="18585"/>
                  </a:lnTo>
                  <a:lnTo>
                    <a:pt x="9240" y="18594"/>
                  </a:lnTo>
                  <a:lnTo>
                    <a:pt x="9250" y="18600"/>
                  </a:lnTo>
                  <a:lnTo>
                    <a:pt x="9267" y="18601"/>
                  </a:lnTo>
                  <a:lnTo>
                    <a:pt x="9285" y="18606"/>
                  </a:lnTo>
                  <a:lnTo>
                    <a:pt x="9305" y="18612"/>
                  </a:lnTo>
                  <a:lnTo>
                    <a:pt x="9324" y="18621"/>
                  </a:lnTo>
                  <a:lnTo>
                    <a:pt x="9319" y="18623"/>
                  </a:lnTo>
                  <a:lnTo>
                    <a:pt x="9312" y="18625"/>
                  </a:lnTo>
                  <a:lnTo>
                    <a:pt x="9267" y="18608"/>
                  </a:lnTo>
                  <a:lnTo>
                    <a:pt x="9259" y="18606"/>
                  </a:lnTo>
                  <a:lnTo>
                    <a:pt x="9266" y="18613"/>
                  </a:lnTo>
                  <a:lnTo>
                    <a:pt x="9314" y="18642"/>
                  </a:lnTo>
                  <a:lnTo>
                    <a:pt x="9380" y="18677"/>
                  </a:lnTo>
                  <a:lnTo>
                    <a:pt x="9426" y="18710"/>
                  </a:lnTo>
                  <a:lnTo>
                    <a:pt x="9437" y="18724"/>
                  </a:lnTo>
                  <a:lnTo>
                    <a:pt x="9477" y="18745"/>
                  </a:lnTo>
                  <a:lnTo>
                    <a:pt x="9496" y="18758"/>
                  </a:lnTo>
                  <a:lnTo>
                    <a:pt x="9514" y="18777"/>
                  </a:lnTo>
                  <a:lnTo>
                    <a:pt x="9533" y="18788"/>
                  </a:lnTo>
                  <a:lnTo>
                    <a:pt x="9578" y="18816"/>
                  </a:lnTo>
                  <a:lnTo>
                    <a:pt x="9584" y="18823"/>
                  </a:lnTo>
                  <a:lnTo>
                    <a:pt x="9637" y="18853"/>
                  </a:lnTo>
                  <a:lnTo>
                    <a:pt x="9659" y="18868"/>
                  </a:lnTo>
                  <a:lnTo>
                    <a:pt x="9659" y="18880"/>
                  </a:lnTo>
                  <a:lnTo>
                    <a:pt x="9664" y="18884"/>
                  </a:lnTo>
                  <a:lnTo>
                    <a:pt x="9667" y="18890"/>
                  </a:lnTo>
                  <a:lnTo>
                    <a:pt x="9682" y="18903"/>
                  </a:lnTo>
                  <a:lnTo>
                    <a:pt x="9696" y="18913"/>
                  </a:lnTo>
                  <a:lnTo>
                    <a:pt x="9703" y="18917"/>
                  </a:lnTo>
                  <a:lnTo>
                    <a:pt x="9706" y="18919"/>
                  </a:lnTo>
                  <a:lnTo>
                    <a:pt x="9711" y="18923"/>
                  </a:lnTo>
                  <a:lnTo>
                    <a:pt x="9725" y="18942"/>
                  </a:lnTo>
                  <a:lnTo>
                    <a:pt x="9738" y="18956"/>
                  </a:lnTo>
                  <a:lnTo>
                    <a:pt x="9744" y="18973"/>
                  </a:lnTo>
                  <a:lnTo>
                    <a:pt x="9739" y="18980"/>
                  </a:lnTo>
                  <a:lnTo>
                    <a:pt x="9735" y="18990"/>
                  </a:lnTo>
                  <a:lnTo>
                    <a:pt x="9744" y="19001"/>
                  </a:lnTo>
                  <a:lnTo>
                    <a:pt x="9752" y="19010"/>
                  </a:lnTo>
                  <a:lnTo>
                    <a:pt x="9766" y="19020"/>
                  </a:lnTo>
                  <a:lnTo>
                    <a:pt x="9786" y="19031"/>
                  </a:lnTo>
                  <a:lnTo>
                    <a:pt x="9793" y="19033"/>
                  </a:lnTo>
                  <a:lnTo>
                    <a:pt x="9806" y="19034"/>
                  </a:lnTo>
                  <a:lnTo>
                    <a:pt x="9836" y="19030"/>
                  </a:lnTo>
                  <a:lnTo>
                    <a:pt x="9857" y="19022"/>
                  </a:lnTo>
                  <a:lnTo>
                    <a:pt x="9870" y="19020"/>
                  </a:lnTo>
                  <a:lnTo>
                    <a:pt x="9897" y="19020"/>
                  </a:lnTo>
                  <a:lnTo>
                    <a:pt x="9910" y="19023"/>
                  </a:lnTo>
                  <a:lnTo>
                    <a:pt x="9899" y="19028"/>
                  </a:lnTo>
                  <a:lnTo>
                    <a:pt x="9858" y="19036"/>
                  </a:lnTo>
                  <a:lnTo>
                    <a:pt x="9812" y="19039"/>
                  </a:lnTo>
                  <a:lnTo>
                    <a:pt x="9780" y="19042"/>
                  </a:lnTo>
                  <a:lnTo>
                    <a:pt x="9764" y="19043"/>
                  </a:lnTo>
                  <a:lnTo>
                    <a:pt x="9761" y="19045"/>
                  </a:lnTo>
                  <a:lnTo>
                    <a:pt x="9772" y="19053"/>
                  </a:lnTo>
                  <a:lnTo>
                    <a:pt x="9786" y="19071"/>
                  </a:lnTo>
                  <a:lnTo>
                    <a:pt x="9809" y="19098"/>
                  </a:lnTo>
                  <a:lnTo>
                    <a:pt x="9868" y="19140"/>
                  </a:lnTo>
                  <a:lnTo>
                    <a:pt x="9877" y="19170"/>
                  </a:lnTo>
                  <a:lnTo>
                    <a:pt x="9923" y="19231"/>
                  </a:lnTo>
                  <a:lnTo>
                    <a:pt x="9980" y="19296"/>
                  </a:lnTo>
                  <a:lnTo>
                    <a:pt x="9978" y="19306"/>
                  </a:lnTo>
                  <a:cubicBezTo>
                    <a:pt x="9978" y="19309"/>
                    <a:pt x="9979" y="19312"/>
                    <a:pt x="9979" y="19315"/>
                  </a:cubicBezTo>
                  <a:lnTo>
                    <a:pt x="9981" y="19322"/>
                  </a:lnTo>
                  <a:lnTo>
                    <a:pt x="9977" y="19329"/>
                  </a:lnTo>
                  <a:lnTo>
                    <a:pt x="9921" y="19361"/>
                  </a:lnTo>
                  <a:lnTo>
                    <a:pt x="9920" y="19357"/>
                  </a:lnTo>
                  <a:lnTo>
                    <a:pt x="9926" y="19353"/>
                  </a:lnTo>
                  <a:lnTo>
                    <a:pt x="9928" y="19350"/>
                  </a:lnTo>
                  <a:lnTo>
                    <a:pt x="9920" y="19352"/>
                  </a:lnTo>
                  <a:lnTo>
                    <a:pt x="9911" y="19359"/>
                  </a:lnTo>
                  <a:cubicBezTo>
                    <a:pt x="9911" y="19361"/>
                    <a:pt x="9911" y="19363"/>
                    <a:pt x="9911" y="19365"/>
                  </a:cubicBezTo>
                  <a:lnTo>
                    <a:pt x="9926" y="19384"/>
                  </a:lnTo>
                  <a:lnTo>
                    <a:pt x="9942" y="19401"/>
                  </a:lnTo>
                  <a:lnTo>
                    <a:pt x="9951" y="19419"/>
                  </a:lnTo>
                  <a:lnTo>
                    <a:pt x="9954" y="19435"/>
                  </a:lnTo>
                  <a:lnTo>
                    <a:pt x="9969" y="19448"/>
                  </a:lnTo>
                  <a:lnTo>
                    <a:pt x="9979" y="19467"/>
                  </a:lnTo>
                  <a:lnTo>
                    <a:pt x="10011" y="19494"/>
                  </a:lnTo>
                  <a:lnTo>
                    <a:pt x="10020" y="19512"/>
                  </a:lnTo>
                  <a:lnTo>
                    <a:pt x="10038" y="19521"/>
                  </a:lnTo>
                  <a:lnTo>
                    <a:pt x="10056" y="19534"/>
                  </a:lnTo>
                  <a:lnTo>
                    <a:pt x="10060" y="19547"/>
                  </a:lnTo>
                  <a:lnTo>
                    <a:pt x="10079" y="19565"/>
                  </a:lnTo>
                  <a:lnTo>
                    <a:pt x="10082" y="19578"/>
                  </a:lnTo>
                  <a:lnTo>
                    <a:pt x="10072" y="19621"/>
                  </a:lnTo>
                  <a:cubicBezTo>
                    <a:pt x="10072" y="19632"/>
                    <a:pt x="10073" y="19644"/>
                    <a:pt x="10074" y="19655"/>
                  </a:cubicBezTo>
                  <a:lnTo>
                    <a:pt x="10056" y="19685"/>
                  </a:lnTo>
                  <a:lnTo>
                    <a:pt x="10040" y="19701"/>
                  </a:lnTo>
                  <a:lnTo>
                    <a:pt x="10008" y="19724"/>
                  </a:lnTo>
                  <a:lnTo>
                    <a:pt x="9960" y="19735"/>
                  </a:lnTo>
                  <a:lnTo>
                    <a:pt x="9927" y="19746"/>
                  </a:lnTo>
                  <a:lnTo>
                    <a:pt x="9912" y="19771"/>
                  </a:lnTo>
                  <a:lnTo>
                    <a:pt x="9848" y="19809"/>
                  </a:lnTo>
                  <a:lnTo>
                    <a:pt x="9841" y="19839"/>
                  </a:lnTo>
                  <a:lnTo>
                    <a:pt x="9819" y="19866"/>
                  </a:lnTo>
                  <a:lnTo>
                    <a:pt x="9804" y="19924"/>
                  </a:lnTo>
                  <a:lnTo>
                    <a:pt x="9769" y="19981"/>
                  </a:lnTo>
                  <a:lnTo>
                    <a:pt x="9759" y="20006"/>
                  </a:lnTo>
                  <a:lnTo>
                    <a:pt x="9751" y="20017"/>
                  </a:lnTo>
                  <a:lnTo>
                    <a:pt x="9739" y="20025"/>
                  </a:lnTo>
                  <a:lnTo>
                    <a:pt x="9730" y="20028"/>
                  </a:lnTo>
                  <a:lnTo>
                    <a:pt x="9711" y="20034"/>
                  </a:lnTo>
                  <a:lnTo>
                    <a:pt x="9716" y="20042"/>
                  </a:lnTo>
                  <a:lnTo>
                    <a:pt x="9721" y="20049"/>
                  </a:lnTo>
                  <a:lnTo>
                    <a:pt x="9729" y="20098"/>
                  </a:lnTo>
                  <a:cubicBezTo>
                    <a:pt x="9729" y="20105"/>
                    <a:pt x="9730" y="20111"/>
                    <a:pt x="9730" y="20117"/>
                  </a:cubicBezTo>
                  <a:lnTo>
                    <a:pt x="9723" y="20133"/>
                  </a:lnTo>
                  <a:lnTo>
                    <a:pt x="9719" y="20168"/>
                  </a:lnTo>
                  <a:lnTo>
                    <a:pt x="9716" y="20188"/>
                  </a:lnTo>
                  <a:lnTo>
                    <a:pt x="9720" y="20214"/>
                  </a:lnTo>
                  <a:lnTo>
                    <a:pt x="9730" y="20238"/>
                  </a:lnTo>
                  <a:lnTo>
                    <a:pt x="9764" y="20265"/>
                  </a:lnTo>
                  <a:lnTo>
                    <a:pt x="9782" y="20284"/>
                  </a:lnTo>
                  <a:lnTo>
                    <a:pt x="9793" y="20292"/>
                  </a:lnTo>
                  <a:lnTo>
                    <a:pt x="9838" y="20313"/>
                  </a:lnTo>
                  <a:lnTo>
                    <a:pt x="9864" y="20330"/>
                  </a:lnTo>
                  <a:lnTo>
                    <a:pt x="9981" y="20434"/>
                  </a:lnTo>
                  <a:lnTo>
                    <a:pt x="10005" y="20449"/>
                  </a:lnTo>
                  <a:lnTo>
                    <a:pt x="10029" y="20480"/>
                  </a:lnTo>
                  <a:lnTo>
                    <a:pt x="10063" y="20516"/>
                  </a:lnTo>
                  <a:lnTo>
                    <a:pt x="10138" y="20567"/>
                  </a:lnTo>
                  <a:lnTo>
                    <a:pt x="10148" y="20580"/>
                  </a:lnTo>
                  <a:lnTo>
                    <a:pt x="10165" y="20594"/>
                  </a:lnTo>
                  <a:lnTo>
                    <a:pt x="10232" y="20632"/>
                  </a:lnTo>
                  <a:lnTo>
                    <a:pt x="10260" y="20655"/>
                  </a:lnTo>
                  <a:lnTo>
                    <a:pt x="10273" y="20677"/>
                  </a:lnTo>
                  <a:lnTo>
                    <a:pt x="10273" y="20686"/>
                  </a:lnTo>
                  <a:lnTo>
                    <a:pt x="10269" y="20696"/>
                  </a:lnTo>
                  <a:lnTo>
                    <a:pt x="10262" y="20694"/>
                  </a:lnTo>
                  <a:lnTo>
                    <a:pt x="10258" y="20692"/>
                  </a:lnTo>
                  <a:lnTo>
                    <a:pt x="10251" y="20699"/>
                  </a:lnTo>
                  <a:lnTo>
                    <a:pt x="10257" y="20709"/>
                  </a:lnTo>
                  <a:lnTo>
                    <a:pt x="10267" y="20726"/>
                  </a:lnTo>
                  <a:cubicBezTo>
                    <a:pt x="10267" y="20732"/>
                    <a:pt x="10268" y="20738"/>
                    <a:pt x="10268" y="20743"/>
                  </a:cubicBezTo>
                  <a:lnTo>
                    <a:pt x="10273" y="20757"/>
                  </a:lnTo>
                  <a:lnTo>
                    <a:pt x="10273" y="20792"/>
                  </a:lnTo>
                  <a:lnTo>
                    <a:pt x="10278" y="20804"/>
                  </a:lnTo>
                  <a:lnTo>
                    <a:pt x="10303" y="20834"/>
                  </a:lnTo>
                  <a:lnTo>
                    <a:pt x="10330" y="20854"/>
                  </a:lnTo>
                  <a:lnTo>
                    <a:pt x="10345" y="20875"/>
                  </a:lnTo>
                  <a:lnTo>
                    <a:pt x="10342" y="20893"/>
                  </a:lnTo>
                  <a:lnTo>
                    <a:pt x="10344" y="20902"/>
                  </a:lnTo>
                  <a:lnTo>
                    <a:pt x="10353" y="20916"/>
                  </a:lnTo>
                  <a:lnTo>
                    <a:pt x="10351" y="20932"/>
                  </a:lnTo>
                  <a:lnTo>
                    <a:pt x="10368" y="20951"/>
                  </a:lnTo>
                  <a:lnTo>
                    <a:pt x="10376" y="20981"/>
                  </a:lnTo>
                  <a:lnTo>
                    <a:pt x="10400" y="20990"/>
                  </a:lnTo>
                  <a:lnTo>
                    <a:pt x="10409" y="20996"/>
                  </a:lnTo>
                  <a:lnTo>
                    <a:pt x="10414" y="21004"/>
                  </a:lnTo>
                  <a:lnTo>
                    <a:pt x="10407" y="21009"/>
                  </a:lnTo>
                  <a:lnTo>
                    <a:pt x="10409" y="21019"/>
                  </a:lnTo>
                  <a:lnTo>
                    <a:pt x="10426" y="21036"/>
                  </a:lnTo>
                  <a:lnTo>
                    <a:pt x="10441" y="21058"/>
                  </a:lnTo>
                  <a:lnTo>
                    <a:pt x="10451" y="21067"/>
                  </a:lnTo>
                  <a:lnTo>
                    <a:pt x="10523" y="21113"/>
                  </a:lnTo>
                  <a:lnTo>
                    <a:pt x="10555" y="21128"/>
                  </a:lnTo>
                  <a:lnTo>
                    <a:pt x="10577" y="21134"/>
                  </a:lnTo>
                  <a:lnTo>
                    <a:pt x="10638" y="21158"/>
                  </a:lnTo>
                  <a:lnTo>
                    <a:pt x="10659" y="21165"/>
                  </a:lnTo>
                  <a:lnTo>
                    <a:pt x="10664" y="21167"/>
                  </a:lnTo>
                  <a:lnTo>
                    <a:pt x="10712" y="21195"/>
                  </a:lnTo>
                  <a:lnTo>
                    <a:pt x="10752" y="21224"/>
                  </a:lnTo>
                  <a:lnTo>
                    <a:pt x="10799" y="21277"/>
                  </a:lnTo>
                  <a:lnTo>
                    <a:pt x="10828" y="21303"/>
                  </a:lnTo>
                  <a:lnTo>
                    <a:pt x="10890" y="21344"/>
                  </a:lnTo>
                  <a:lnTo>
                    <a:pt x="10938" y="21370"/>
                  </a:lnTo>
                  <a:lnTo>
                    <a:pt x="10979" y="21389"/>
                  </a:lnTo>
                  <a:lnTo>
                    <a:pt x="10988" y="21395"/>
                  </a:lnTo>
                  <a:lnTo>
                    <a:pt x="11008" y="21423"/>
                  </a:lnTo>
                  <a:lnTo>
                    <a:pt x="11011" y="21434"/>
                  </a:lnTo>
                  <a:lnTo>
                    <a:pt x="11011" y="21451"/>
                  </a:lnTo>
                  <a:lnTo>
                    <a:pt x="10998" y="21461"/>
                  </a:lnTo>
                  <a:lnTo>
                    <a:pt x="10976" y="21469"/>
                  </a:lnTo>
                  <a:lnTo>
                    <a:pt x="10962" y="21471"/>
                  </a:lnTo>
                  <a:lnTo>
                    <a:pt x="10949" y="21467"/>
                  </a:lnTo>
                  <a:lnTo>
                    <a:pt x="10936" y="21469"/>
                  </a:lnTo>
                  <a:lnTo>
                    <a:pt x="10928" y="21475"/>
                  </a:lnTo>
                  <a:lnTo>
                    <a:pt x="10935" y="21485"/>
                  </a:lnTo>
                  <a:lnTo>
                    <a:pt x="10948" y="21491"/>
                  </a:lnTo>
                  <a:lnTo>
                    <a:pt x="10955" y="21498"/>
                  </a:lnTo>
                  <a:lnTo>
                    <a:pt x="10970" y="21502"/>
                  </a:lnTo>
                  <a:lnTo>
                    <a:pt x="10985" y="21512"/>
                  </a:lnTo>
                  <a:lnTo>
                    <a:pt x="11004" y="21516"/>
                  </a:lnTo>
                  <a:lnTo>
                    <a:pt x="11012" y="21522"/>
                  </a:lnTo>
                  <a:lnTo>
                    <a:pt x="11035" y="21536"/>
                  </a:lnTo>
                  <a:lnTo>
                    <a:pt x="11039" y="21541"/>
                  </a:lnTo>
                  <a:lnTo>
                    <a:pt x="11041" y="21548"/>
                  </a:lnTo>
                  <a:lnTo>
                    <a:pt x="11021" y="21552"/>
                  </a:lnTo>
                  <a:lnTo>
                    <a:pt x="11019" y="21562"/>
                  </a:lnTo>
                  <a:lnTo>
                    <a:pt x="11022" y="21569"/>
                  </a:lnTo>
                  <a:lnTo>
                    <a:pt x="11033" y="21576"/>
                  </a:lnTo>
                  <a:lnTo>
                    <a:pt x="11042" y="21580"/>
                  </a:lnTo>
                  <a:cubicBezTo>
                    <a:pt x="11042" y="21576"/>
                    <a:pt x="11041" y="21571"/>
                    <a:pt x="11041" y="21567"/>
                  </a:cubicBezTo>
                  <a:lnTo>
                    <a:pt x="11048" y="21563"/>
                  </a:lnTo>
                  <a:lnTo>
                    <a:pt x="11053" y="21561"/>
                  </a:lnTo>
                  <a:lnTo>
                    <a:pt x="11066" y="21560"/>
                  </a:lnTo>
                  <a:lnTo>
                    <a:pt x="11084" y="21559"/>
                  </a:lnTo>
                  <a:lnTo>
                    <a:pt x="11092" y="21560"/>
                  </a:lnTo>
                  <a:lnTo>
                    <a:pt x="11101" y="21562"/>
                  </a:lnTo>
                  <a:lnTo>
                    <a:pt x="11105" y="21567"/>
                  </a:lnTo>
                  <a:lnTo>
                    <a:pt x="11106" y="21571"/>
                  </a:lnTo>
                  <a:lnTo>
                    <a:pt x="11105" y="21574"/>
                  </a:lnTo>
                  <a:lnTo>
                    <a:pt x="11107" y="21578"/>
                  </a:lnTo>
                  <a:lnTo>
                    <a:pt x="11119" y="21578"/>
                  </a:lnTo>
                  <a:lnTo>
                    <a:pt x="11128" y="21576"/>
                  </a:lnTo>
                  <a:lnTo>
                    <a:pt x="11153" y="21576"/>
                  </a:lnTo>
                  <a:lnTo>
                    <a:pt x="11162" y="21580"/>
                  </a:lnTo>
                  <a:lnTo>
                    <a:pt x="11179" y="21580"/>
                  </a:lnTo>
                  <a:lnTo>
                    <a:pt x="11185" y="21581"/>
                  </a:lnTo>
                  <a:lnTo>
                    <a:pt x="11194" y="21585"/>
                  </a:lnTo>
                  <a:lnTo>
                    <a:pt x="11193" y="21590"/>
                  </a:lnTo>
                  <a:lnTo>
                    <a:pt x="11189" y="21593"/>
                  </a:lnTo>
                  <a:lnTo>
                    <a:pt x="11205" y="21592"/>
                  </a:lnTo>
                  <a:lnTo>
                    <a:pt x="11248" y="21600"/>
                  </a:lnTo>
                  <a:lnTo>
                    <a:pt x="11285" y="21599"/>
                  </a:lnTo>
                  <a:lnTo>
                    <a:pt x="11299" y="21599"/>
                  </a:lnTo>
                  <a:lnTo>
                    <a:pt x="11316" y="21599"/>
                  </a:lnTo>
                  <a:lnTo>
                    <a:pt x="11387" y="21576"/>
                  </a:lnTo>
                  <a:lnTo>
                    <a:pt x="11403" y="21573"/>
                  </a:lnTo>
                  <a:lnTo>
                    <a:pt x="11445" y="21569"/>
                  </a:lnTo>
                  <a:lnTo>
                    <a:pt x="11464" y="21564"/>
                  </a:lnTo>
                  <a:lnTo>
                    <a:pt x="11482" y="21562"/>
                  </a:lnTo>
                  <a:lnTo>
                    <a:pt x="11495" y="21560"/>
                  </a:lnTo>
                  <a:lnTo>
                    <a:pt x="11528" y="21562"/>
                  </a:lnTo>
                  <a:cubicBezTo>
                    <a:pt x="11534" y="21561"/>
                    <a:pt x="11540" y="21561"/>
                    <a:pt x="11545" y="21560"/>
                  </a:cubicBezTo>
                  <a:lnTo>
                    <a:pt x="11581" y="21556"/>
                  </a:lnTo>
                  <a:cubicBezTo>
                    <a:pt x="11594" y="21555"/>
                    <a:pt x="11608" y="21554"/>
                    <a:pt x="11622" y="21553"/>
                  </a:cubicBezTo>
                  <a:lnTo>
                    <a:pt x="11701" y="21526"/>
                  </a:lnTo>
                  <a:lnTo>
                    <a:pt x="11730" y="21523"/>
                  </a:lnTo>
                  <a:lnTo>
                    <a:pt x="11754" y="21518"/>
                  </a:lnTo>
                  <a:cubicBezTo>
                    <a:pt x="11765" y="21517"/>
                    <a:pt x="11775" y="21517"/>
                    <a:pt x="11786" y="21516"/>
                  </a:cubicBezTo>
                  <a:lnTo>
                    <a:pt x="11819" y="21517"/>
                  </a:lnTo>
                  <a:lnTo>
                    <a:pt x="11878" y="21513"/>
                  </a:lnTo>
                  <a:lnTo>
                    <a:pt x="11892" y="21510"/>
                  </a:lnTo>
                  <a:lnTo>
                    <a:pt x="11933" y="21501"/>
                  </a:lnTo>
                  <a:lnTo>
                    <a:pt x="11953" y="21500"/>
                  </a:lnTo>
                  <a:lnTo>
                    <a:pt x="12036" y="21496"/>
                  </a:lnTo>
                  <a:lnTo>
                    <a:pt x="12107" y="21497"/>
                  </a:lnTo>
                  <a:lnTo>
                    <a:pt x="12147" y="21492"/>
                  </a:lnTo>
                  <a:lnTo>
                    <a:pt x="12161" y="21484"/>
                  </a:lnTo>
                  <a:lnTo>
                    <a:pt x="12178" y="21475"/>
                  </a:lnTo>
                  <a:lnTo>
                    <a:pt x="12207" y="21471"/>
                  </a:lnTo>
                  <a:lnTo>
                    <a:pt x="12259" y="21470"/>
                  </a:lnTo>
                  <a:lnTo>
                    <a:pt x="12276" y="21469"/>
                  </a:lnTo>
                  <a:lnTo>
                    <a:pt x="12287" y="21466"/>
                  </a:lnTo>
                  <a:lnTo>
                    <a:pt x="12289" y="21455"/>
                  </a:lnTo>
                  <a:lnTo>
                    <a:pt x="12316" y="21443"/>
                  </a:lnTo>
                  <a:lnTo>
                    <a:pt x="12348" y="21438"/>
                  </a:lnTo>
                  <a:lnTo>
                    <a:pt x="12424" y="21432"/>
                  </a:lnTo>
                  <a:lnTo>
                    <a:pt x="12456" y="21424"/>
                  </a:lnTo>
                  <a:lnTo>
                    <a:pt x="12536" y="21400"/>
                  </a:lnTo>
                  <a:lnTo>
                    <a:pt x="12585" y="21383"/>
                  </a:lnTo>
                  <a:lnTo>
                    <a:pt x="12655" y="21354"/>
                  </a:lnTo>
                  <a:lnTo>
                    <a:pt x="12672" y="21348"/>
                  </a:lnTo>
                  <a:lnTo>
                    <a:pt x="12733" y="21319"/>
                  </a:lnTo>
                  <a:lnTo>
                    <a:pt x="12775" y="21303"/>
                  </a:lnTo>
                  <a:lnTo>
                    <a:pt x="12846" y="21268"/>
                  </a:lnTo>
                  <a:lnTo>
                    <a:pt x="12895" y="21239"/>
                  </a:lnTo>
                  <a:lnTo>
                    <a:pt x="12957" y="21205"/>
                  </a:lnTo>
                  <a:lnTo>
                    <a:pt x="13002" y="21183"/>
                  </a:lnTo>
                  <a:lnTo>
                    <a:pt x="13019" y="21176"/>
                  </a:lnTo>
                  <a:lnTo>
                    <a:pt x="13043" y="21165"/>
                  </a:lnTo>
                  <a:lnTo>
                    <a:pt x="13100" y="21129"/>
                  </a:lnTo>
                  <a:lnTo>
                    <a:pt x="13133" y="21104"/>
                  </a:lnTo>
                  <a:lnTo>
                    <a:pt x="13168" y="21077"/>
                  </a:lnTo>
                  <a:lnTo>
                    <a:pt x="13206" y="21043"/>
                  </a:lnTo>
                  <a:lnTo>
                    <a:pt x="13233" y="21025"/>
                  </a:lnTo>
                  <a:lnTo>
                    <a:pt x="13259" y="20996"/>
                  </a:lnTo>
                  <a:lnTo>
                    <a:pt x="13290" y="20974"/>
                  </a:lnTo>
                  <a:lnTo>
                    <a:pt x="13368" y="20926"/>
                  </a:lnTo>
                  <a:lnTo>
                    <a:pt x="13388" y="20920"/>
                  </a:lnTo>
                  <a:lnTo>
                    <a:pt x="13399" y="20916"/>
                  </a:lnTo>
                  <a:lnTo>
                    <a:pt x="13412" y="20909"/>
                  </a:lnTo>
                  <a:lnTo>
                    <a:pt x="13458" y="20884"/>
                  </a:lnTo>
                  <a:lnTo>
                    <a:pt x="13474" y="20871"/>
                  </a:lnTo>
                  <a:lnTo>
                    <a:pt x="13504" y="20842"/>
                  </a:lnTo>
                  <a:lnTo>
                    <a:pt x="13528" y="20790"/>
                  </a:lnTo>
                  <a:lnTo>
                    <a:pt x="13537" y="20775"/>
                  </a:lnTo>
                  <a:lnTo>
                    <a:pt x="13564" y="20741"/>
                  </a:lnTo>
                  <a:lnTo>
                    <a:pt x="13572" y="20720"/>
                  </a:lnTo>
                  <a:cubicBezTo>
                    <a:pt x="13572" y="20720"/>
                    <a:pt x="13573" y="20719"/>
                    <a:pt x="13573" y="20719"/>
                  </a:cubicBezTo>
                  <a:lnTo>
                    <a:pt x="13584" y="20670"/>
                  </a:lnTo>
                  <a:lnTo>
                    <a:pt x="13589" y="20655"/>
                  </a:lnTo>
                  <a:lnTo>
                    <a:pt x="13582" y="20657"/>
                  </a:lnTo>
                  <a:lnTo>
                    <a:pt x="13578" y="20661"/>
                  </a:lnTo>
                  <a:lnTo>
                    <a:pt x="13569" y="20675"/>
                  </a:lnTo>
                  <a:lnTo>
                    <a:pt x="13562" y="20674"/>
                  </a:lnTo>
                  <a:lnTo>
                    <a:pt x="13556" y="20672"/>
                  </a:lnTo>
                  <a:lnTo>
                    <a:pt x="13545" y="20671"/>
                  </a:lnTo>
                  <a:lnTo>
                    <a:pt x="13536" y="20667"/>
                  </a:lnTo>
                  <a:lnTo>
                    <a:pt x="13526" y="20662"/>
                  </a:lnTo>
                  <a:lnTo>
                    <a:pt x="13538" y="20651"/>
                  </a:lnTo>
                  <a:lnTo>
                    <a:pt x="13550" y="20642"/>
                  </a:lnTo>
                  <a:lnTo>
                    <a:pt x="13563" y="20625"/>
                  </a:lnTo>
                  <a:lnTo>
                    <a:pt x="13594" y="20606"/>
                  </a:lnTo>
                  <a:lnTo>
                    <a:pt x="13662" y="20573"/>
                  </a:lnTo>
                  <a:lnTo>
                    <a:pt x="13694" y="20560"/>
                  </a:lnTo>
                  <a:lnTo>
                    <a:pt x="13748" y="20539"/>
                  </a:lnTo>
                  <a:lnTo>
                    <a:pt x="13882" y="20488"/>
                  </a:lnTo>
                  <a:lnTo>
                    <a:pt x="13949" y="20458"/>
                  </a:lnTo>
                  <a:lnTo>
                    <a:pt x="13977" y="20442"/>
                  </a:lnTo>
                  <a:lnTo>
                    <a:pt x="13995" y="20429"/>
                  </a:lnTo>
                  <a:lnTo>
                    <a:pt x="14029" y="20399"/>
                  </a:lnTo>
                  <a:lnTo>
                    <a:pt x="14038" y="20388"/>
                  </a:lnTo>
                  <a:lnTo>
                    <a:pt x="14048" y="20365"/>
                  </a:lnTo>
                  <a:lnTo>
                    <a:pt x="14045" y="20362"/>
                  </a:lnTo>
                  <a:cubicBezTo>
                    <a:pt x="14043" y="20363"/>
                    <a:pt x="14041" y="20364"/>
                    <a:pt x="14038" y="20364"/>
                  </a:cubicBezTo>
                  <a:lnTo>
                    <a:pt x="14034" y="20371"/>
                  </a:lnTo>
                  <a:lnTo>
                    <a:pt x="14023" y="20372"/>
                  </a:lnTo>
                  <a:lnTo>
                    <a:pt x="14019" y="20370"/>
                  </a:lnTo>
                  <a:lnTo>
                    <a:pt x="14020" y="20362"/>
                  </a:lnTo>
                  <a:lnTo>
                    <a:pt x="14044" y="20312"/>
                  </a:lnTo>
                  <a:lnTo>
                    <a:pt x="14059" y="20290"/>
                  </a:lnTo>
                  <a:lnTo>
                    <a:pt x="14048" y="20275"/>
                  </a:lnTo>
                  <a:lnTo>
                    <a:pt x="14046" y="20267"/>
                  </a:lnTo>
                  <a:lnTo>
                    <a:pt x="14057" y="20240"/>
                  </a:lnTo>
                  <a:lnTo>
                    <a:pt x="14057" y="20233"/>
                  </a:lnTo>
                  <a:lnTo>
                    <a:pt x="14055" y="20229"/>
                  </a:lnTo>
                  <a:lnTo>
                    <a:pt x="14052" y="20224"/>
                  </a:lnTo>
                  <a:lnTo>
                    <a:pt x="14050" y="20219"/>
                  </a:lnTo>
                  <a:lnTo>
                    <a:pt x="14043" y="20220"/>
                  </a:lnTo>
                  <a:lnTo>
                    <a:pt x="14037" y="20227"/>
                  </a:lnTo>
                  <a:lnTo>
                    <a:pt x="14032" y="20240"/>
                  </a:lnTo>
                  <a:lnTo>
                    <a:pt x="14034" y="20247"/>
                  </a:lnTo>
                  <a:lnTo>
                    <a:pt x="14029" y="20253"/>
                  </a:lnTo>
                  <a:lnTo>
                    <a:pt x="14018" y="20251"/>
                  </a:lnTo>
                  <a:lnTo>
                    <a:pt x="14020" y="20238"/>
                  </a:lnTo>
                  <a:lnTo>
                    <a:pt x="14022" y="20218"/>
                  </a:lnTo>
                  <a:lnTo>
                    <a:pt x="14013" y="20196"/>
                  </a:lnTo>
                  <a:lnTo>
                    <a:pt x="14013" y="20187"/>
                  </a:lnTo>
                  <a:lnTo>
                    <a:pt x="13991" y="20170"/>
                  </a:lnTo>
                  <a:lnTo>
                    <a:pt x="13989" y="20152"/>
                  </a:lnTo>
                  <a:lnTo>
                    <a:pt x="13968" y="20123"/>
                  </a:lnTo>
                  <a:lnTo>
                    <a:pt x="13950" y="20115"/>
                  </a:lnTo>
                  <a:lnTo>
                    <a:pt x="13931" y="20110"/>
                  </a:lnTo>
                  <a:lnTo>
                    <a:pt x="13921" y="20105"/>
                  </a:lnTo>
                  <a:lnTo>
                    <a:pt x="13919" y="20098"/>
                  </a:lnTo>
                  <a:lnTo>
                    <a:pt x="13930" y="20068"/>
                  </a:lnTo>
                  <a:lnTo>
                    <a:pt x="13930" y="20053"/>
                  </a:lnTo>
                  <a:lnTo>
                    <a:pt x="13932" y="20043"/>
                  </a:lnTo>
                  <a:lnTo>
                    <a:pt x="13925" y="20040"/>
                  </a:lnTo>
                  <a:lnTo>
                    <a:pt x="13914" y="20037"/>
                  </a:lnTo>
                  <a:lnTo>
                    <a:pt x="13926" y="20035"/>
                  </a:lnTo>
                  <a:lnTo>
                    <a:pt x="13950" y="20039"/>
                  </a:lnTo>
                  <a:cubicBezTo>
                    <a:pt x="13952" y="20039"/>
                    <a:pt x="13953" y="20038"/>
                    <a:pt x="13955" y="20038"/>
                  </a:cubicBezTo>
                  <a:lnTo>
                    <a:pt x="13966" y="20035"/>
                  </a:lnTo>
                  <a:lnTo>
                    <a:pt x="14040" y="19988"/>
                  </a:lnTo>
                  <a:lnTo>
                    <a:pt x="14090" y="19946"/>
                  </a:lnTo>
                  <a:lnTo>
                    <a:pt x="14126" y="19922"/>
                  </a:lnTo>
                  <a:lnTo>
                    <a:pt x="14149" y="19909"/>
                  </a:lnTo>
                  <a:lnTo>
                    <a:pt x="14174" y="19897"/>
                  </a:lnTo>
                  <a:lnTo>
                    <a:pt x="14184" y="19897"/>
                  </a:lnTo>
                  <a:lnTo>
                    <a:pt x="14193" y="19893"/>
                  </a:lnTo>
                  <a:lnTo>
                    <a:pt x="14198" y="19879"/>
                  </a:lnTo>
                  <a:lnTo>
                    <a:pt x="14209" y="19883"/>
                  </a:lnTo>
                  <a:lnTo>
                    <a:pt x="14222" y="19878"/>
                  </a:lnTo>
                  <a:lnTo>
                    <a:pt x="14224" y="19870"/>
                  </a:lnTo>
                  <a:lnTo>
                    <a:pt x="14239" y="19856"/>
                  </a:lnTo>
                  <a:lnTo>
                    <a:pt x="14247" y="19848"/>
                  </a:lnTo>
                  <a:lnTo>
                    <a:pt x="14285" y="19819"/>
                  </a:lnTo>
                  <a:lnTo>
                    <a:pt x="14311" y="19796"/>
                  </a:lnTo>
                  <a:lnTo>
                    <a:pt x="14314" y="19791"/>
                  </a:lnTo>
                  <a:lnTo>
                    <a:pt x="14318" y="19781"/>
                  </a:lnTo>
                  <a:lnTo>
                    <a:pt x="14329" y="19773"/>
                  </a:lnTo>
                  <a:lnTo>
                    <a:pt x="14337" y="19769"/>
                  </a:lnTo>
                  <a:lnTo>
                    <a:pt x="14371" y="19744"/>
                  </a:lnTo>
                  <a:lnTo>
                    <a:pt x="14419" y="19716"/>
                  </a:lnTo>
                  <a:lnTo>
                    <a:pt x="14475" y="19684"/>
                  </a:lnTo>
                  <a:lnTo>
                    <a:pt x="14512" y="19667"/>
                  </a:lnTo>
                  <a:lnTo>
                    <a:pt x="14518" y="19661"/>
                  </a:lnTo>
                  <a:lnTo>
                    <a:pt x="14528" y="19656"/>
                  </a:lnTo>
                  <a:lnTo>
                    <a:pt x="14569" y="19637"/>
                  </a:lnTo>
                  <a:lnTo>
                    <a:pt x="14613" y="19617"/>
                  </a:lnTo>
                  <a:lnTo>
                    <a:pt x="14619" y="19612"/>
                  </a:lnTo>
                  <a:lnTo>
                    <a:pt x="14626" y="19609"/>
                  </a:lnTo>
                  <a:lnTo>
                    <a:pt x="14633" y="19608"/>
                  </a:lnTo>
                  <a:lnTo>
                    <a:pt x="14656" y="19600"/>
                  </a:lnTo>
                  <a:lnTo>
                    <a:pt x="14668" y="19593"/>
                  </a:lnTo>
                  <a:lnTo>
                    <a:pt x="14690" y="19584"/>
                  </a:lnTo>
                  <a:lnTo>
                    <a:pt x="14707" y="19567"/>
                  </a:lnTo>
                  <a:lnTo>
                    <a:pt x="14718" y="19559"/>
                  </a:lnTo>
                  <a:lnTo>
                    <a:pt x="14784" y="19520"/>
                  </a:lnTo>
                  <a:lnTo>
                    <a:pt x="14808" y="19502"/>
                  </a:lnTo>
                  <a:lnTo>
                    <a:pt x="14821" y="19495"/>
                  </a:lnTo>
                  <a:lnTo>
                    <a:pt x="14813" y="19484"/>
                  </a:lnTo>
                  <a:lnTo>
                    <a:pt x="14825" y="19477"/>
                  </a:lnTo>
                  <a:lnTo>
                    <a:pt x="14846" y="19468"/>
                  </a:lnTo>
                  <a:lnTo>
                    <a:pt x="14866" y="19446"/>
                  </a:lnTo>
                  <a:lnTo>
                    <a:pt x="14868" y="19442"/>
                  </a:lnTo>
                  <a:cubicBezTo>
                    <a:pt x="14868" y="19441"/>
                    <a:pt x="14868" y="19439"/>
                    <a:pt x="14868" y="19437"/>
                  </a:cubicBezTo>
                  <a:lnTo>
                    <a:pt x="14886" y="19421"/>
                  </a:lnTo>
                  <a:lnTo>
                    <a:pt x="14904" y="19406"/>
                  </a:lnTo>
                  <a:lnTo>
                    <a:pt x="14947" y="19365"/>
                  </a:lnTo>
                  <a:lnTo>
                    <a:pt x="14963" y="19339"/>
                  </a:lnTo>
                  <a:lnTo>
                    <a:pt x="14963" y="19333"/>
                  </a:lnTo>
                  <a:lnTo>
                    <a:pt x="14957" y="19327"/>
                  </a:lnTo>
                  <a:lnTo>
                    <a:pt x="14961" y="19322"/>
                  </a:lnTo>
                  <a:lnTo>
                    <a:pt x="14970" y="19318"/>
                  </a:lnTo>
                  <a:lnTo>
                    <a:pt x="14969" y="19313"/>
                  </a:lnTo>
                  <a:lnTo>
                    <a:pt x="14972" y="19305"/>
                  </a:lnTo>
                  <a:lnTo>
                    <a:pt x="14985" y="19292"/>
                  </a:lnTo>
                  <a:lnTo>
                    <a:pt x="14995" y="19284"/>
                  </a:lnTo>
                  <a:lnTo>
                    <a:pt x="14997" y="19276"/>
                  </a:lnTo>
                  <a:lnTo>
                    <a:pt x="14993" y="19269"/>
                  </a:lnTo>
                  <a:lnTo>
                    <a:pt x="14994" y="19263"/>
                  </a:lnTo>
                  <a:lnTo>
                    <a:pt x="14991" y="19260"/>
                  </a:lnTo>
                  <a:lnTo>
                    <a:pt x="14993" y="19253"/>
                  </a:lnTo>
                  <a:lnTo>
                    <a:pt x="14986" y="19250"/>
                  </a:lnTo>
                  <a:cubicBezTo>
                    <a:pt x="14983" y="19251"/>
                    <a:pt x="14980" y="19252"/>
                    <a:pt x="14977" y="19253"/>
                  </a:cubicBezTo>
                  <a:lnTo>
                    <a:pt x="14964" y="19269"/>
                  </a:lnTo>
                  <a:lnTo>
                    <a:pt x="14963" y="19261"/>
                  </a:lnTo>
                  <a:lnTo>
                    <a:pt x="14963" y="19255"/>
                  </a:lnTo>
                  <a:lnTo>
                    <a:pt x="14975" y="19241"/>
                  </a:lnTo>
                  <a:cubicBezTo>
                    <a:pt x="14975" y="19239"/>
                    <a:pt x="14976" y="19236"/>
                    <a:pt x="14976" y="19234"/>
                  </a:cubicBezTo>
                  <a:lnTo>
                    <a:pt x="14965" y="19235"/>
                  </a:lnTo>
                  <a:lnTo>
                    <a:pt x="14957" y="19234"/>
                  </a:lnTo>
                  <a:lnTo>
                    <a:pt x="14956" y="19230"/>
                  </a:lnTo>
                  <a:lnTo>
                    <a:pt x="14956" y="19203"/>
                  </a:lnTo>
                  <a:lnTo>
                    <a:pt x="14951" y="19183"/>
                  </a:lnTo>
                  <a:lnTo>
                    <a:pt x="14950" y="19174"/>
                  </a:lnTo>
                  <a:lnTo>
                    <a:pt x="14949" y="19168"/>
                  </a:lnTo>
                  <a:lnTo>
                    <a:pt x="14956" y="19156"/>
                  </a:lnTo>
                  <a:lnTo>
                    <a:pt x="14950" y="19150"/>
                  </a:lnTo>
                  <a:lnTo>
                    <a:pt x="14954" y="19143"/>
                  </a:lnTo>
                  <a:lnTo>
                    <a:pt x="14953" y="19132"/>
                  </a:lnTo>
                  <a:lnTo>
                    <a:pt x="14954" y="19126"/>
                  </a:lnTo>
                  <a:lnTo>
                    <a:pt x="14954" y="19119"/>
                  </a:lnTo>
                  <a:cubicBezTo>
                    <a:pt x="14946" y="19121"/>
                    <a:pt x="14939" y="19123"/>
                    <a:pt x="14932" y="19125"/>
                  </a:cubicBezTo>
                  <a:lnTo>
                    <a:pt x="14931" y="19121"/>
                  </a:lnTo>
                  <a:lnTo>
                    <a:pt x="14933" y="19117"/>
                  </a:lnTo>
                  <a:lnTo>
                    <a:pt x="14951" y="19103"/>
                  </a:lnTo>
                  <a:lnTo>
                    <a:pt x="14955" y="19096"/>
                  </a:lnTo>
                  <a:lnTo>
                    <a:pt x="14956" y="19083"/>
                  </a:lnTo>
                  <a:lnTo>
                    <a:pt x="14950" y="19073"/>
                  </a:lnTo>
                  <a:lnTo>
                    <a:pt x="14940" y="19073"/>
                  </a:lnTo>
                  <a:lnTo>
                    <a:pt x="14947" y="19061"/>
                  </a:lnTo>
                  <a:lnTo>
                    <a:pt x="14945" y="19054"/>
                  </a:lnTo>
                  <a:lnTo>
                    <a:pt x="14943" y="19035"/>
                  </a:lnTo>
                  <a:lnTo>
                    <a:pt x="14948" y="19022"/>
                  </a:lnTo>
                  <a:lnTo>
                    <a:pt x="14945" y="19016"/>
                  </a:lnTo>
                  <a:lnTo>
                    <a:pt x="14942" y="19008"/>
                  </a:lnTo>
                  <a:lnTo>
                    <a:pt x="14932" y="18991"/>
                  </a:lnTo>
                  <a:lnTo>
                    <a:pt x="14938" y="18968"/>
                  </a:lnTo>
                  <a:lnTo>
                    <a:pt x="14927" y="18960"/>
                  </a:lnTo>
                  <a:lnTo>
                    <a:pt x="14930" y="18952"/>
                  </a:lnTo>
                  <a:lnTo>
                    <a:pt x="14942" y="18939"/>
                  </a:lnTo>
                  <a:lnTo>
                    <a:pt x="14951" y="18925"/>
                  </a:lnTo>
                  <a:lnTo>
                    <a:pt x="14948" y="18921"/>
                  </a:lnTo>
                  <a:lnTo>
                    <a:pt x="14945" y="18920"/>
                  </a:lnTo>
                  <a:lnTo>
                    <a:pt x="14946" y="18913"/>
                  </a:lnTo>
                  <a:lnTo>
                    <a:pt x="14960" y="18898"/>
                  </a:lnTo>
                  <a:lnTo>
                    <a:pt x="14941" y="18897"/>
                  </a:lnTo>
                  <a:lnTo>
                    <a:pt x="14953" y="18888"/>
                  </a:lnTo>
                  <a:lnTo>
                    <a:pt x="14962" y="18880"/>
                  </a:lnTo>
                  <a:lnTo>
                    <a:pt x="14946" y="18875"/>
                  </a:lnTo>
                  <a:lnTo>
                    <a:pt x="14938" y="18867"/>
                  </a:lnTo>
                  <a:lnTo>
                    <a:pt x="14935" y="18865"/>
                  </a:lnTo>
                  <a:lnTo>
                    <a:pt x="14932" y="18863"/>
                  </a:lnTo>
                  <a:lnTo>
                    <a:pt x="14924" y="18859"/>
                  </a:lnTo>
                  <a:lnTo>
                    <a:pt x="14894" y="18857"/>
                  </a:lnTo>
                  <a:lnTo>
                    <a:pt x="14881" y="18857"/>
                  </a:lnTo>
                  <a:lnTo>
                    <a:pt x="14872" y="18855"/>
                  </a:lnTo>
                  <a:cubicBezTo>
                    <a:pt x="14867" y="18856"/>
                    <a:pt x="14860" y="18858"/>
                    <a:pt x="14855" y="18860"/>
                  </a:cubicBezTo>
                  <a:lnTo>
                    <a:pt x="14848" y="18855"/>
                  </a:lnTo>
                  <a:lnTo>
                    <a:pt x="14834" y="18852"/>
                  </a:lnTo>
                  <a:lnTo>
                    <a:pt x="14811" y="18857"/>
                  </a:lnTo>
                  <a:lnTo>
                    <a:pt x="14821" y="18845"/>
                  </a:lnTo>
                  <a:lnTo>
                    <a:pt x="14818" y="18838"/>
                  </a:lnTo>
                  <a:lnTo>
                    <a:pt x="14811" y="18828"/>
                  </a:lnTo>
                  <a:lnTo>
                    <a:pt x="14805" y="18814"/>
                  </a:lnTo>
                  <a:lnTo>
                    <a:pt x="14793" y="18800"/>
                  </a:lnTo>
                  <a:lnTo>
                    <a:pt x="14795" y="18777"/>
                  </a:lnTo>
                  <a:lnTo>
                    <a:pt x="14762" y="18760"/>
                  </a:lnTo>
                  <a:lnTo>
                    <a:pt x="14767" y="18754"/>
                  </a:lnTo>
                  <a:lnTo>
                    <a:pt x="14768" y="18749"/>
                  </a:lnTo>
                  <a:lnTo>
                    <a:pt x="14749" y="18740"/>
                  </a:lnTo>
                  <a:lnTo>
                    <a:pt x="14736" y="18715"/>
                  </a:lnTo>
                  <a:lnTo>
                    <a:pt x="14737" y="18705"/>
                  </a:lnTo>
                  <a:lnTo>
                    <a:pt x="14742" y="18691"/>
                  </a:lnTo>
                  <a:lnTo>
                    <a:pt x="14759" y="18662"/>
                  </a:lnTo>
                  <a:lnTo>
                    <a:pt x="14757" y="18641"/>
                  </a:lnTo>
                  <a:lnTo>
                    <a:pt x="14739" y="18639"/>
                  </a:lnTo>
                  <a:lnTo>
                    <a:pt x="14732" y="18645"/>
                  </a:lnTo>
                  <a:cubicBezTo>
                    <a:pt x="14731" y="18636"/>
                    <a:pt x="14731" y="18626"/>
                    <a:pt x="14731" y="18616"/>
                  </a:cubicBezTo>
                  <a:lnTo>
                    <a:pt x="14742" y="18594"/>
                  </a:lnTo>
                  <a:lnTo>
                    <a:pt x="14756" y="18575"/>
                  </a:lnTo>
                  <a:lnTo>
                    <a:pt x="14770" y="18562"/>
                  </a:lnTo>
                  <a:lnTo>
                    <a:pt x="14775" y="18550"/>
                  </a:lnTo>
                  <a:lnTo>
                    <a:pt x="14761" y="18538"/>
                  </a:lnTo>
                  <a:lnTo>
                    <a:pt x="14729" y="18540"/>
                  </a:lnTo>
                  <a:lnTo>
                    <a:pt x="14719" y="18530"/>
                  </a:lnTo>
                  <a:lnTo>
                    <a:pt x="14700" y="18520"/>
                  </a:lnTo>
                  <a:lnTo>
                    <a:pt x="14690" y="18517"/>
                  </a:lnTo>
                  <a:lnTo>
                    <a:pt x="14675" y="18517"/>
                  </a:lnTo>
                  <a:lnTo>
                    <a:pt x="14656" y="18508"/>
                  </a:lnTo>
                  <a:lnTo>
                    <a:pt x="14653" y="18495"/>
                  </a:lnTo>
                  <a:lnTo>
                    <a:pt x="14643" y="18483"/>
                  </a:lnTo>
                  <a:lnTo>
                    <a:pt x="14645" y="18462"/>
                  </a:lnTo>
                  <a:lnTo>
                    <a:pt x="14660" y="18429"/>
                  </a:lnTo>
                  <a:lnTo>
                    <a:pt x="14672" y="18414"/>
                  </a:lnTo>
                  <a:lnTo>
                    <a:pt x="14684" y="18378"/>
                  </a:lnTo>
                  <a:lnTo>
                    <a:pt x="14689" y="18369"/>
                  </a:lnTo>
                  <a:lnTo>
                    <a:pt x="14694" y="18357"/>
                  </a:lnTo>
                  <a:lnTo>
                    <a:pt x="14694" y="18347"/>
                  </a:lnTo>
                  <a:lnTo>
                    <a:pt x="14707" y="18321"/>
                  </a:lnTo>
                  <a:lnTo>
                    <a:pt x="14710" y="18310"/>
                  </a:lnTo>
                  <a:lnTo>
                    <a:pt x="14711" y="18307"/>
                  </a:lnTo>
                  <a:lnTo>
                    <a:pt x="14721" y="18298"/>
                  </a:lnTo>
                  <a:lnTo>
                    <a:pt x="14737" y="18295"/>
                  </a:lnTo>
                  <a:lnTo>
                    <a:pt x="14755" y="18273"/>
                  </a:lnTo>
                  <a:lnTo>
                    <a:pt x="14780" y="18230"/>
                  </a:lnTo>
                  <a:lnTo>
                    <a:pt x="14782" y="18224"/>
                  </a:lnTo>
                  <a:lnTo>
                    <a:pt x="14787" y="18217"/>
                  </a:lnTo>
                  <a:lnTo>
                    <a:pt x="14795" y="18207"/>
                  </a:lnTo>
                  <a:lnTo>
                    <a:pt x="14797" y="18201"/>
                  </a:lnTo>
                  <a:lnTo>
                    <a:pt x="14800" y="18196"/>
                  </a:lnTo>
                  <a:lnTo>
                    <a:pt x="14809" y="18179"/>
                  </a:lnTo>
                  <a:lnTo>
                    <a:pt x="14816" y="18153"/>
                  </a:lnTo>
                  <a:lnTo>
                    <a:pt x="14821" y="18147"/>
                  </a:lnTo>
                  <a:lnTo>
                    <a:pt x="14828" y="18134"/>
                  </a:lnTo>
                  <a:lnTo>
                    <a:pt x="14837" y="18121"/>
                  </a:lnTo>
                  <a:lnTo>
                    <a:pt x="14857" y="18104"/>
                  </a:lnTo>
                  <a:lnTo>
                    <a:pt x="14859" y="18094"/>
                  </a:lnTo>
                  <a:lnTo>
                    <a:pt x="14870" y="18073"/>
                  </a:lnTo>
                  <a:lnTo>
                    <a:pt x="14866" y="18052"/>
                  </a:lnTo>
                  <a:lnTo>
                    <a:pt x="14873" y="18035"/>
                  </a:lnTo>
                  <a:lnTo>
                    <a:pt x="14882" y="18026"/>
                  </a:lnTo>
                  <a:lnTo>
                    <a:pt x="14903" y="18011"/>
                  </a:lnTo>
                  <a:lnTo>
                    <a:pt x="14944" y="17995"/>
                  </a:lnTo>
                  <a:lnTo>
                    <a:pt x="14972" y="17970"/>
                  </a:lnTo>
                  <a:lnTo>
                    <a:pt x="14973" y="17963"/>
                  </a:lnTo>
                  <a:lnTo>
                    <a:pt x="14986" y="17952"/>
                  </a:lnTo>
                  <a:lnTo>
                    <a:pt x="14989" y="17942"/>
                  </a:lnTo>
                  <a:lnTo>
                    <a:pt x="14986" y="17937"/>
                  </a:lnTo>
                  <a:lnTo>
                    <a:pt x="14982" y="17925"/>
                  </a:lnTo>
                  <a:lnTo>
                    <a:pt x="14988" y="17925"/>
                  </a:lnTo>
                  <a:lnTo>
                    <a:pt x="14993" y="17925"/>
                  </a:lnTo>
                  <a:lnTo>
                    <a:pt x="14996" y="17917"/>
                  </a:lnTo>
                  <a:lnTo>
                    <a:pt x="15000" y="17910"/>
                  </a:lnTo>
                  <a:lnTo>
                    <a:pt x="15011" y="17910"/>
                  </a:lnTo>
                  <a:lnTo>
                    <a:pt x="15020" y="17908"/>
                  </a:lnTo>
                  <a:lnTo>
                    <a:pt x="15047" y="17895"/>
                  </a:lnTo>
                  <a:lnTo>
                    <a:pt x="15067" y="17880"/>
                  </a:lnTo>
                  <a:lnTo>
                    <a:pt x="15090" y="17853"/>
                  </a:lnTo>
                  <a:lnTo>
                    <a:pt x="15106" y="17834"/>
                  </a:lnTo>
                  <a:lnTo>
                    <a:pt x="15123" y="17811"/>
                  </a:lnTo>
                  <a:lnTo>
                    <a:pt x="15140" y="17779"/>
                  </a:lnTo>
                  <a:lnTo>
                    <a:pt x="15147" y="17770"/>
                  </a:lnTo>
                  <a:lnTo>
                    <a:pt x="15152" y="17758"/>
                  </a:lnTo>
                  <a:lnTo>
                    <a:pt x="15161" y="17746"/>
                  </a:lnTo>
                  <a:lnTo>
                    <a:pt x="15182" y="17725"/>
                  </a:lnTo>
                  <a:lnTo>
                    <a:pt x="15200" y="17706"/>
                  </a:lnTo>
                  <a:lnTo>
                    <a:pt x="15229" y="17669"/>
                  </a:lnTo>
                  <a:lnTo>
                    <a:pt x="15239" y="17659"/>
                  </a:lnTo>
                  <a:lnTo>
                    <a:pt x="15254" y="17639"/>
                  </a:lnTo>
                  <a:lnTo>
                    <a:pt x="15266" y="17626"/>
                  </a:lnTo>
                  <a:lnTo>
                    <a:pt x="15279" y="17614"/>
                  </a:lnTo>
                  <a:lnTo>
                    <a:pt x="15399" y="17478"/>
                  </a:lnTo>
                  <a:lnTo>
                    <a:pt x="15439" y="17436"/>
                  </a:lnTo>
                  <a:lnTo>
                    <a:pt x="15489" y="17389"/>
                  </a:lnTo>
                  <a:lnTo>
                    <a:pt x="15536" y="17338"/>
                  </a:lnTo>
                  <a:lnTo>
                    <a:pt x="15630" y="17254"/>
                  </a:lnTo>
                  <a:lnTo>
                    <a:pt x="15773" y="17141"/>
                  </a:lnTo>
                  <a:lnTo>
                    <a:pt x="15808" y="17107"/>
                  </a:lnTo>
                  <a:lnTo>
                    <a:pt x="15934" y="16960"/>
                  </a:lnTo>
                  <a:lnTo>
                    <a:pt x="16029" y="16838"/>
                  </a:lnTo>
                  <a:lnTo>
                    <a:pt x="16097" y="16745"/>
                  </a:lnTo>
                  <a:lnTo>
                    <a:pt x="16132" y="16675"/>
                  </a:lnTo>
                  <a:lnTo>
                    <a:pt x="16191" y="16583"/>
                  </a:lnTo>
                  <a:lnTo>
                    <a:pt x="16246" y="16475"/>
                  </a:lnTo>
                  <a:lnTo>
                    <a:pt x="16248" y="16445"/>
                  </a:lnTo>
                  <a:lnTo>
                    <a:pt x="16266" y="16391"/>
                  </a:lnTo>
                  <a:lnTo>
                    <a:pt x="16280" y="16358"/>
                  </a:lnTo>
                  <a:lnTo>
                    <a:pt x="16310" y="16306"/>
                  </a:lnTo>
                  <a:lnTo>
                    <a:pt x="16324" y="16278"/>
                  </a:lnTo>
                  <a:lnTo>
                    <a:pt x="16335" y="16249"/>
                  </a:lnTo>
                  <a:lnTo>
                    <a:pt x="16344" y="16206"/>
                  </a:lnTo>
                  <a:lnTo>
                    <a:pt x="16380" y="16161"/>
                  </a:lnTo>
                  <a:lnTo>
                    <a:pt x="16403" y="16111"/>
                  </a:lnTo>
                  <a:lnTo>
                    <a:pt x="16407" y="16095"/>
                  </a:lnTo>
                  <a:lnTo>
                    <a:pt x="16419" y="16060"/>
                  </a:lnTo>
                  <a:lnTo>
                    <a:pt x="16447" y="16014"/>
                  </a:lnTo>
                  <a:lnTo>
                    <a:pt x="16453" y="15994"/>
                  </a:lnTo>
                  <a:lnTo>
                    <a:pt x="16471" y="15962"/>
                  </a:lnTo>
                  <a:lnTo>
                    <a:pt x="16468" y="15928"/>
                  </a:lnTo>
                  <a:lnTo>
                    <a:pt x="16469" y="15899"/>
                  </a:lnTo>
                  <a:lnTo>
                    <a:pt x="16468" y="15857"/>
                  </a:lnTo>
                  <a:lnTo>
                    <a:pt x="16471" y="15845"/>
                  </a:lnTo>
                  <a:lnTo>
                    <a:pt x="16486" y="15832"/>
                  </a:lnTo>
                  <a:lnTo>
                    <a:pt x="16512" y="15813"/>
                  </a:lnTo>
                  <a:lnTo>
                    <a:pt x="16521" y="15813"/>
                  </a:lnTo>
                  <a:lnTo>
                    <a:pt x="16539" y="15807"/>
                  </a:lnTo>
                  <a:lnTo>
                    <a:pt x="16540" y="15801"/>
                  </a:lnTo>
                  <a:lnTo>
                    <a:pt x="16536" y="15797"/>
                  </a:lnTo>
                  <a:lnTo>
                    <a:pt x="16524" y="15799"/>
                  </a:lnTo>
                  <a:lnTo>
                    <a:pt x="16507" y="15799"/>
                  </a:lnTo>
                  <a:lnTo>
                    <a:pt x="16506" y="15803"/>
                  </a:lnTo>
                  <a:lnTo>
                    <a:pt x="16508" y="15809"/>
                  </a:lnTo>
                  <a:lnTo>
                    <a:pt x="16489" y="15823"/>
                  </a:lnTo>
                  <a:lnTo>
                    <a:pt x="16484" y="15825"/>
                  </a:lnTo>
                  <a:lnTo>
                    <a:pt x="16487" y="15820"/>
                  </a:lnTo>
                  <a:lnTo>
                    <a:pt x="16493" y="15815"/>
                  </a:lnTo>
                  <a:lnTo>
                    <a:pt x="16494" y="15808"/>
                  </a:lnTo>
                  <a:lnTo>
                    <a:pt x="16497" y="15799"/>
                  </a:lnTo>
                  <a:lnTo>
                    <a:pt x="16497" y="15790"/>
                  </a:lnTo>
                  <a:lnTo>
                    <a:pt x="16486" y="15741"/>
                  </a:lnTo>
                  <a:lnTo>
                    <a:pt x="16476" y="15712"/>
                  </a:lnTo>
                  <a:lnTo>
                    <a:pt x="16480" y="15687"/>
                  </a:lnTo>
                  <a:lnTo>
                    <a:pt x="16489" y="15663"/>
                  </a:lnTo>
                  <a:lnTo>
                    <a:pt x="16491" y="15652"/>
                  </a:lnTo>
                  <a:lnTo>
                    <a:pt x="16493" y="15640"/>
                  </a:lnTo>
                  <a:lnTo>
                    <a:pt x="16482" y="15642"/>
                  </a:lnTo>
                  <a:lnTo>
                    <a:pt x="16419" y="15654"/>
                  </a:lnTo>
                  <a:lnTo>
                    <a:pt x="16396" y="15670"/>
                  </a:lnTo>
                  <a:lnTo>
                    <a:pt x="16381" y="15692"/>
                  </a:lnTo>
                  <a:lnTo>
                    <a:pt x="16373" y="15708"/>
                  </a:lnTo>
                  <a:lnTo>
                    <a:pt x="16323" y="15757"/>
                  </a:lnTo>
                  <a:lnTo>
                    <a:pt x="16251" y="15799"/>
                  </a:lnTo>
                  <a:lnTo>
                    <a:pt x="16215" y="15830"/>
                  </a:lnTo>
                  <a:lnTo>
                    <a:pt x="16165" y="15861"/>
                  </a:lnTo>
                  <a:lnTo>
                    <a:pt x="16146" y="15871"/>
                  </a:lnTo>
                  <a:lnTo>
                    <a:pt x="16140" y="15873"/>
                  </a:lnTo>
                  <a:lnTo>
                    <a:pt x="16103" y="15881"/>
                  </a:lnTo>
                  <a:lnTo>
                    <a:pt x="16087" y="15888"/>
                  </a:lnTo>
                  <a:lnTo>
                    <a:pt x="16067" y="15900"/>
                  </a:lnTo>
                  <a:lnTo>
                    <a:pt x="16004" y="15947"/>
                  </a:lnTo>
                  <a:lnTo>
                    <a:pt x="15956" y="15970"/>
                  </a:lnTo>
                  <a:lnTo>
                    <a:pt x="15917" y="15978"/>
                  </a:lnTo>
                  <a:cubicBezTo>
                    <a:pt x="15914" y="15980"/>
                    <a:pt x="15910" y="15981"/>
                    <a:pt x="15906" y="15982"/>
                  </a:cubicBezTo>
                  <a:lnTo>
                    <a:pt x="15880" y="16003"/>
                  </a:lnTo>
                  <a:lnTo>
                    <a:pt x="15842" y="16040"/>
                  </a:lnTo>
                  <a:lnTo>
                    <a:pt x="15780" y="16089"/>
                  </a:lnTo>
                  <a:lnTo>
                    <a:pt x="15764" y="16097"/>
                  </a:lnTo>
                  <a:lnTo>
                    <a:pt x="15730" y="16104"/>
                  </a:lnTo>
                  <a:lnTo>
                    <a:pt x="15693" y="16117"/>
                  </a:lnTo>
                  <a:lnTo>
                    <a:pt x="15659" y="16124"/>
                  </a:lnTo>
                  <a:lnTo>
                    <a:pt x="15640" y="16136"/>
                  </a:lnTo>
                  <a:lnTo>
                    <a:pt x="15585" y="16177"/>
                  </a:lnTo>
                  <a:lnTo>
                    <a:pt x="15524" y="16227"/>
                  </a:lnTo>
                  <a:lnTo>
                    <a:pt x="15433" y="16261"/>
                  </a:lnTo>
                  <a:lnTo>
                    <a:pt x="15415" y="16262"/>
                  </a:lnTo>
                  <a:lnTo>
                    <a:pt x="15395" y="16260"/>
                  </a:lnTo>
                  <a:lnTo>
                    <a:pt x="15341" y="16248"/>
                  </a:lnTo>
                  <a:lnTo>
                    <a:pt x="15301" y="16231"/>
                  </a:lnTo>
                  <a:lnTo>
                    <a:pt x="15265" y="16203"/>
                  </a:lnTo>
                  <a:lnTo>
                    <a:pt x="15231" y="16196"/>
                  </a:lnTo>
                  <a:lnTo>
                    <a:pt x="15215" y="16192"/>
                  </a:lnTo>
                  <a:lnTo>
                    <a:pt x="15196" y="16196"/>
                  </a:lnTo>
                  <a:cubicBezTo>
                    <a:pt x="15189" y="16198"/>
                    <a:pt x="15181" y="16201"/>
                    <a:pt x="15174" y="16203"/>
                  </a:cubicBezTo>
                  <a:lnTo>
                    <a:pt x="15155" y="16213"/>
                  </a:lnTo>
                  <a:lnTo>
                    <a:pt x="15133" y="16227"/>
                  </a:lnTo>
                  <a:lnTo>
                    <a:pt x="15122" y="16233"/>
                  </a:lnTo>
                  <a:lnTo>
                    <a:pt x="15114" y="16235"/>
                  </a:lnTo>
                  <a:lnTo>
                    <a:pt x="15110" y="16227"/>
                  </a:lnTo>
                  <a:lnTo>
                    <a:pt x="15129" y="16222"/>
                  </a:lnTo>
                  <a:lnTo>
                    <a:pt x="15153" y="16191"/>
                  </a:lnTo>
                  <a:lnTo>
                    <a:pt x="15193" y="16166"/>
                  </a:lnTo>
                  <a:lnTo>
                    <a:pt x="15228" y="16136"/>
                  </a:lnTo>
                  <a:lnTo>
                    <a:pt x="15236" y="16125"/>
                  </a:lnTo>
                  <a:lnTo>
                    <a:pt x="15243" y="16115"/>
                  </a:lnTo>
                  <a:lnTo>
                    <a:pt x="15246" y="16101"/>
                  </a:lnTo>
                  <a:lnTo>
                    <a:pt x="15234" y="16082"/>
                  </a:lnTo>
                  <a:lnTo>
                    <a:pt x="15223" y="16073"/>
                  </a:lnTo>
                  <a:lnTo>
                    <a:pt x="15192" y="16058"/>
                  </a:lnTo>
                  <a:lnTo>
                    <a:pt x="15190" y="16053"/>
                  </a:lnTo>
                  <a:lnTo>
                    <a:pt x="15182" y="16040"/>
                  </a:lnTo>
                  <a:lnTo>
                    <a:pt x="15167" y="16035"/>
                  </a:lnTo>
                  <a:lnTo>
                    <a:pt x="15163" y="16048"/>
                  </a:lnTo>
                  <a:lnTo>
                    <a:pt x="15135" y="16052"/>
                  </a:lnTo>
                  <a:lnTo>
                    <a:pt x="15122" y="16035"/>
                  </a:lnTo>
                  <a:lnTo>
                    <a:pt x="15083" y="16022"/>
                  </a:lnTo>
                  <a:lnTo>
                    <a:pt x="15063" y="16030"/>
                  </a:lnTo>
                  <a:lnTo>
                    <a:pt x="15052" y="16010"/>
                  </a:lnTo>
                  <a:lnTo>
                    <a:pt x="15032" y="15991"/>
                  </a:lnTo>
                  <a:lnTo>
                    <a:pt x="14929" y="15973"/>
                  </a:lnTo>
                  <a:lnTo>
                    <a:pt x="14894" y="15950"/>
                  </a:lnTo>
                  <a:lnTo>
                    <a:pt x="14838" y="15918"/>
                  </a:lnTo>
                  <a:lnTo>
                    <a:pt x="14773" y="15923"/>
                  </a:lnTo>
                  <a:lnTo>
                    <a:pt x="14744" y="15913"/>
                  </a:lnTo>
                  <a:lnTo>
                    <a:pt x="14728" y="15912"/>
                  </a:lnTo>
                  <a:lnTo>
                    <a:pt x="14710" y="15913"/>
                  </a:lnTo>
                  <a:lnTo>
                    <a:pt x="14687" y="15919"/>
                  </a:lnTo>
                  <a:lnTo>
                    <a:pt x="14671" y="15919"/>
                  </a:lnTo>
                  <a:lnTo>
                    <a:pt x="14648" y="15908"/>
                  </a:lnTo>
                  <a:lnTo>
                    <a:pt x="14642" y="15900"/>
                  </a:lnTo>
                  <a:lnTo>
                    <a:pt x="14638" y="15886"/>
                  </a:lnTo>
                  <a:lnTo>
                    <a:pt x="14626" y="15881"/>
                  </a:lnTo>
                  <a:lnTo>
                    <a:pt x="14606" y="15877"/>
                  </a:lnTo>
                  <a:lnTo>
                    <a:pt x="14599" y="15887"/>
                  </a:lnTo>
                  <a:lnTo>
                    <a:pt x="14596" y="15900"/>
                  </a:lnTo>
                  <a:lnTo>
                    <a:pt x="14602" y="15909"/>
                  </a:lnTo>
                  <a:cubicBezTo>
                    <a:pt x="14602" y="15911"/>
                    <a:pt x="14603" y="15912"/>
                    <a:pt x="14603" y="15914"/>
                  </a:cubicBezTo>
                  <a:lnTo>
                    <a:pt x="14599" y="15926"/>
                  </a:lnTo>
                  <a:lnTo>
                    <a:pt x="14586" y="15918"/>
                  </a:lnTo>
                  <a:lnTo>
                    <a:pt x="14568" y="15891"/>
                  </a:lnTo>
                  <a:lnTo>
                    <a:pt x="14558" y="15885"/>
                  </a:lnTo>
                  <a:lnTo>
                    <a:pt x="14546" y="15887"/>
                  </a:lnTo>
                  <a:lnTo>
                    <a:pt x="14527" y="15859"/>
                  </a:lnTo>
                  <a:lnTo>
                    <a:pt x="14505" y="15848"/>
                  </a:lnTo>
                  <a:lnTo>
                    <a:pt x="14487" y="15817"/>
                  </a:lnTo>
                  <a:lnTo>
                    <a:pt x="14465" y="15751"/>
                  </a:lnTo>
                  <a:lnTo>
                    <a:pt x="14440" y="15711"/>
                  </a:lnTo>
                  <a:lnTo>
                    <a:pt x="14414" y="15673"/>
                  </a:lnTo>
                  <a:lnTo>
                    <a:pt x="14353" y="15612"/>
                  </a:lnTo>
                  <a:lnTo>
                    <a:pt x="14347" y="15605"/>
                  </a:lnTo>
                  <a:lnTo>
                    <a:pt x="14304" y="15597"/>
                  </a:lnTo>
                  <a:lnTo>
                    <a:pt x="14294" y="15591"/>
                  </a:lnTo>
                  <a:lnTo>
                    <a:pt x="14290" y="15595"/>
                  </a:lnTo>
                  <a:lnTo>
                    <a:pt x="14281" y="15599"/>
                  </a:lnTo>
                  <a:lnTo>
                    <a:pt x="14268" y="15591"/>
                  </a:lnTo>
                  <a:lnTo>
                    <a:pt x="14257" y="15584"/>
                  </a:lnTo>
                  <a:lnTo>
                    <a:pt x="14229" y="15571"/>
                  </a:lnTo>
                  <a:lnTo>
                    <a:pt x="14195" y="15562"/>
                  </a:lnTo>
                  <a:lnTo>
                    <a:pt x="14173" y="15565"/>
                  </a:lnTo>
                  <a:lnTo>
                    <a:pt x="14161" y="15563"/>
                  </a:lnTo>
                  <a:lnTo>
                    <a:pt x="14150" y="15557"/>
                  </a:lnTo>
                  <a:lnTo>
                    <a:pt x="14127" y="15527"/>
                  </a:lnTo>
                  <a:lnTo>
                    <a:pt x="14099" y="15467"/>
                  </a:lnTo>
                  <a:lnTo>
                    <a:pt x="14098" y="15438"/>
                  </a:lnTo>
                  <a:lnTo>
                    <a:pt x="14081" y="15398"/>
                  </a:lnTo>
                  <a:lnTo>
                    <a:pt x="14075" y="15362"/>
                  </a:lnTo>
                  <a:lnTo>
                    <a:pt x="14077" y="15339"/>
                  </a:lnTo>
                  <a:lnTo>
                    <a:pt x="14065" y="15318"/>
                  </a:lnTo>
                  <a:lnTo>
                    <a:pt x="14060" y="15296"/>
                  </a:lnTo>
                  <a:lnTo>
                    <a:pt x="14055" y="15286"/>
                  </a:lnTo>
                  <a:lnTo>
                    <a:pt x="14055" y="15269"/>
                  </a:lnTo>
                  <a:lnTo>
                    <a:pt x="14066" y="15270"/>
                  </a:lnTo>
                  <a:lnTo>
                    <a:pt x="14074" y="15273"/>
                  </a:lnTo>
                  <a:lnTo>
                    <a:pt x="14074" y="15269"/>
                  </a:lnTo>
                  <a:lnTo>
                    <a:pt x="14073" y="15263"/>
                  </a:lnTo>
                  <a:lnTo>
                    <a:pt x="14064" y="15256"/>
                  </a:lnTo>
                  <a:lnTo>
                    <a:pt x="14039" y="15243"/>
                  </a:lnTo>
                  <a:lnTo>
                    <a:pt x="14009" y="15214"/>
                  </a:lnTo>
                  <a:lnTo>
                    <a:pt x="13998" y="15191"/>
                  </a:lnTo>
                  <a:lnTo>
                    <a:pt x="13992" y="15162"/>
                  </a:lnTo>
                  <a:cubicBezTo>
                    <a:pt x="13992" y="15161"/>
                    <a:pt x="13991" y="15160"/>
                    <a:pt x="13991" y="15159"/>
                  </a:cubicBezTo>
                  <a:lnTo>
                    <a:pt x="13983" y="15150"/>
                  </a:lnTo>
                  <a:lnTo>
                    <a:pt x="13909" y="15128"/>
                  </a:lnTo>
                  <a:lnTo>
                    <a:pt x="13875" y="15104"/>
                  </a:lnTo>
                  <a:lnTo>
                    <a:pt x="13819" y="15101"/>
                  </a:lnTo>
                  <a:lnTo>
                    <a:pt x="13807" y="15098"/>
                  </a:lnTo>
                  <a:lnTo>
                    <a:pt x="13799" y="15091"/>
                  </a:lnTo>
                  <a:lnTo>
                    <a:pt x="13780" y="15082"/>
                  </a:lnTo>
                  <a:lnTo>
                    <a:pt x="13752" y="15043"/>
                  </a:lnTo>
                  <a:lnTo>
                    <a:pt x="13742" y="15022"/>
                  </a:lnTo>
                  <a:lnTo>
                    <a:pt x="13732" y="14977"/>
                  </a:lnTo>
                  <a:lnTo>
                    <a:pt x="13733" y="14967"/>
                  </a:lnTo>
                  <a:lnTo>
                    <a:pt x="13736" y="14956"/>
                  </a:lnTo>
                  <a:lnTo>
                    <a:pt x="13744" y="14951"/>
                  </a:lnTo>
                  <a:lnTo>
                    <a:pt x="13750" y="14949"/>
                  </a:lnTo>
                  <a:lnTo>
                    <a:pt x="13776" y="14944"/>
                  </a:lnTo>
                  <a:lnTo>
                    <a:pt x="13747" y="14933"/>
                  </a:lnTo>
                  <a:lnTo>
                    <a:pt x="13721" y="14926"/>
                  </a:lnTo>
                  <a:lnTo>
                    <a:pt x="13706" y="14914"/>
                  </a:lnTo>
                  <a:lnTo>
                    <a:pt x="13668" y="14893"/>
                  </a:lnTo>
                  <a:lnTo>
                    <a:pt x="13599" y="14815"/>
                  </a:lnTo>
                  <a:lnTo>
                    <a:pt x="13565" y="14780"/>
                  </a:lnTo>
                  <a:lnTo>
                    <a:pt x="13542" y="14749"/>
                  </a:lnTo>
                  <a:lnTo>
                    <a:pt x="13496" y="14712"/>
                  </a:lnTo>
                  <a:lnTo>
                    <a:pt x="13440" y="14648"/>
                  </a:lnTo>
                  <a:lnTo>
                    <a:pt x="13424" y="14638"/>
                  </a:lnTo>
                  <a:lnTo>
                    <a:pt x="13404" y="14584"/>
                  </a:lnTo>
                  <a:lnTo>
                    <a:pt x="13395" y="14566"/>
                  </a:lnTo>
                  <a:lnTo>
                    <a:pt x="13386" y="14556"/>
                  </a:lnTo>
                  <a:lnTo>
                    <a:pt x="13367" y="14550"/>
                  </a:lnTo>
                  <a:lnTo>
                    <a:pt x="13359" y="14539"/>
                  </a:lnTo>
                  <a:lnTo>
                    <a:pt x="13338" y="14518"/>
                  </a:lnTo>
                  <a:lnTo>
                    <a:pt x="13338" y="14504"/>
                  </a:lnTo>
                  <a:lnTo>
                    <a:pt x="13333" y="14477"/>
                  </a:lnTo>
                  <a:lnTo>
                    <a:pt x="13322" y="14467"/>
                  </a:lnTo>
                  <a:lnTo>
                    <a:pt x="13300" y="14461"/>
                  </a:lnTo>
                  <a:lnTo>
                    <a:pt x="13270" y="14444"/>
                  </a:lnTo>
                  <a:lnTo>
                    <a:pt x="13236" y="14417"/>
                  </a:lnTo>
                  <a:lnTo>
                    <a:pt x="13213" y="14404"/>
                  </a:lnTo>
                  <a:lnTo>
                    <a:pt x="13205" y="14396"/>
                  </a:lnTo>
                  <a:lnTo>
                    <a:pt x="13199" y="14387"/>
                  </a:lnTo>
                  <a:lnTo>
                    <a:pt x="13190" y="14376"/>
                  </a:lnTo>
                  <a:lnTo>
                    <a:pt x="13167" y="14360"/>
                  </a:lnTo>
                  <a:lnTo>
                    <a:pt x="13161" y="14352"/>
                  </a:lnTo>
                  <a:lnTo>
                    <a:pt x="13159" y="14324"/>
                  </a:lnTo>
                  <a:lnTo>
                    <a:pt x="13150" y="14305"/>
                  </a:lnTo>
                  <a:lnTo>
                    <a:pt x="13143" y="14297"/>
                  </a:lnTo>
                  <a:lnTo>
                    <a:pt x="13113" y="14282"/>
                  </a:lnTo>
                  <a:lnTo>
                    <a:pt x="13105" y="14269"/>
                  </a:lnTo>
                  <a:lnTo>
                    <a:pt x="13111" y="14250"/>
                  </a:lnTo>
                  <a:lnTo>
                    <a:pt x="13121" y="14232"/>
                  </a:lnTo>
                  <a:lnTo>
                    <a:pt x="13118" y="14223"/>
                  </a:lnTo>
                  <a:lnTo>
                    <a:pt x="13132" y="14212"/>
                  </a:lnTo>
                  <a:lnTo>
                    <a:pt x="13149" y="14235"/>
                  </a:lnTo>
                  <a:lnTo>
                    <a:pt x="13166" y="14272"/>
                  </a:lnTo>
                  <a:lnTo>
                    <a:pt x="13175" y="14282"/>
                  </a:lnTo>
                  <a:lnTo>
                    <a:pt x="13183" y="14287"/>
                  </a:lnTo>
                  <a:lnTo>
                    <a:pt x="13195" y="14301"/>
                  </a:lnTo>
                  <a:lnTo>
                    <a:pt x="13232" y="14325"/>
                  </a:lnTo>
                  <a:lnTo>
                    <a:pt x="13243" y="14337"/>
                  </a:lnTo>
                  <a:lnTo>
                    <a:pt x="13259" y="14363"/>
                  </a:lnTo>
                  <a:lnTo>
                    <a:pt x="13260" y="14374"/>
                  </a:lnTo>
                  <a:lnTo>
                    <a:pt x="13270" y="14391"/>
                  </a:lnTo>
                  <a:lnTo>
                    <a:pt x="13300" y="14411"/>
                  </a:lnTo>
                  <a:lnTo>
                    <a:pt x="13333" y="14424"/>
                  </a:lnTo>
                  <a:lnTo>
                    <a:pt x="13364" y="14448"/>
                  </a:lnTo>
                  <a:lnTo>
                    <a:pt x="13415" y="14469"/>
                  </a:lnTo>
                  <a:lnTo>
                    <a:pt x="13444" y="14471"/>
                  </a:lnTo>
                  <a:lnTo>
                    <a:pt x="13458" y="14450"/>
                  </a:lnTo>
                  <a:lnTo>
                    <a:pt x="13469" y="14429"/>
                  </a:lnTo>
                  <a:lnTo>
                    <a:pt x="13471" y="14415"/>
                  </a:lnTo>
                  <a:lnTo>
                    <a:pt x="13469" y="14378"/>
                  </a:lnTo>
                  <a:lnTo>
                    <a:pt x="13488" y="14315"/>
                  </a:lnTo>
                  <a:lnTo>
                    <a:pt x="13497" y="14238"/>
                  </a:lnTo>
                  <a:lnTo>
                    <a:pt x="13511" y="14210"/>
                  </a:lnTo>
                  <a:lnTo>
                    <a:pt x="13519" y="14201"/>
                  </a:lnTo>
                  <a:lnTo>
                    <a:pt x="13529" y="14187"/>
                  </a:lnTo>
                  <a:lnTo>
                    <a:pt x="13531" y="14197"/>
                  </a:lnTo>
                  <a:lnTo>
                    <a:pt x="13529" y="14218"/>
                  </a:lnTo>
                  <a:lnTo>
                    <a:pt x="13519" y="14314"/>
                  </a:lnTo>
                  <a:lnTo>
                    <a:pt x="13519" y="14345"/>
                  </a:lnTo>
                  <a:lnTo>
                    <a:pt x="13509" y="14383"/>
                  </a:lnTo>
                  <a:lnTo>
                    <a:pt x="13501" y="14402"/>
                  </a:lnTo>
                  <a:lnTo>
                    <a:pt x="13504" y="14413"/>
                  </a:lnTo>
                  <a:lnTo>
                    <a:pt x="13519" y="14401"/>
                  </a:lnTo>
                  <a:lnTo>
                    <a:pt x="13535" y="14399"/>
                  </a:lnTo>
                  <a:lnTo>
                    <a:pt x="13577" y="14394"/>
                  </a:lnTo>
                  <a:lnTo>
                    <a:pt x="13594" y="14397"/>
                  </a:lnTo>
                  <a:lnTo>
                    <a:pt x="13640" y="14430"/>
                  </a:lnTo>
                  <a:lnTo>
                    <a:pt x="13672" y="14467"/>
                  </a:lnTo>
                  <a:lnTo>
                    <a:pt x="13705" y="14483"/>
                  </a:lnTo>
                  <a:lnTo>
                    <a:pt x="13723" y="14507"/>
                  </a:lnTo>
                  <a:lnTo>
                    <a:pt x="13757" y="14526"/>
                  </a:lnTo>
                  <a:lnTo>
                    <a:pt x="13769" y="14540"/>
                  </a:lnTo>
                  <a:lnTo>
                    <a:pt x="13798" y="14557"/>
                  </a:lnTo>
                  <a:lnTo>
                    <a:pt x="13851" y="14615"/>
                  </a:lnTo>
                  <a:lnTo>
                    <a:pt x="13878" y="14617"/>
                  </a:lnTo>
                  <a:lnTo>
                    <a:pt x="13886" y="14636"/>
                  </a:lnTo>
                  <a:lnTo>
                    <a:pt x="13898" y="14654"/>
                  </a:lnTo>
                  <a:lnTo>
                    <a:pt x="13916" y="14658"/>
                  </a:lnTo>
                  <a:lnTo>
                    <a:pt x="13927" y="14662"/>
                  </a:lnTo>
                  <a:lnTo>
                    <a:pt x="13971" y="14701"/>
                  </a:lnTo>
                  <a:lnTo>
                    <a:pt x="13985" y="14718"/>
                  </a:lnTo>
                  <a:lnTo>
                    <a:pt x="13991" y="14727"/>
                  </a:lnTo>
                  <a:lnTo>
                    <a:pt x="13997" y="14742"/>
                  </a:lnTo>
                  <a:lnTo>
                    <a:pt x="13991" y="14755"/>
                  </a:lnTo>
                  <a:lnTo>
                    <a:pt x="13986" y="14765"/>
                  </a:lnTo>
                  <a:lnTo>
                    <a:pt x="14016" y="14786"/>
                  </a:lnTo>
                  <a:lnTo>
                    <a:pt x="14035" y="14803"/>
                  </a:lnTo>
                  <a:lnTo>
                    <a:pt x="14057" y="14821"/>
                  </a:lnTo>
                  <a:lnTo>
                    <a:pt x="14072" y="14819"/>
                  </a:lnTo>
                  <a:lnTo>
                    <a:pt x="14084" y="14817"/>
                  </a:lnTo>
                  <a:lnTo>
                    <a:pt x="14103" y="14823"/>
                  </a:lnTo>
                  <a:lnTo>
                    <a:pt x="14120" y="14819"/>
                  </a:lnTo>
                  <a:lnTo>
                    <a:pt x="14130" y="14825"/>
                  </a:lnTo>
                  <a:lnTo>
                    <a:pt x="14152" y="14829"/>
                  </a:lnTo>
                  <a:lnTo>
                    <a:pt x="14185" y="14840"/>
                  </a:lnTo>
                  <a:lnTo>
                    <a:pt x="14218" y="14860"/>
                  </a:lnTo>
                  <a:lnTo>
                    <a:pt x="14234" y="14877"/>
                  </a:lnTo>
                  <a:lnTo>
                    <a:pt x="14266" y="14904"/>
                  </a:lnTo>
                  <a:lnTo>
                    <a:pt x="14276" y="14916"/>
                  </a:lnTo>
                  <a:lnTo>
                    <a:pt x="14286" y="14934"/>
                  </a:lnTo>
                  <a:lnTo>
                    <a:pt x="14293" y="14940"/>
                  </a:lnTo>
                  <a:lnTo>
                    <a:pt x="14313" y="14950"/>
                  </a:lnTo>
                  <a:cubicBezTo>
                    <a:pt x="14310" y="14951"/>
                    <a:pt x="14306" y="14952"/>
                    <a:pt x="14303" y="14953"/>
                  </a:cubicBezTo>
                  <a:lnTo>
                    <a:pt x="14315" y="14961"/>
                  </a:lnTo>
                  <a:lnTo>
                    <a:pt x="14326" y="14962"/>
                  </a:lnTo>
                  <a:lnTo>
                    <a:pt x="14327" y="14971"/>
                  </a:lnTo>
                  <a:lnTo>
                    <a:pt x="14338" y="14984"/>
                  </a:lnTo>
                  <a:lnTo>
                    <a:pt x="14349" y="15008"/>
                  </a:lnTo>
                  <a:lnTo>
                    <a:pt x="14347" y="15023"/>
                  </a:lnTo>
                  <a:lnTo>
                    <a:pt x="14342" y="15037"/>
                  </a:lnTo>
                  <a:lnTo>
                    <a:pt x="14344" y="15060"/>
                  </a:lnTo>
                  <a:lnTo>
                    <a:pt x="14342" y="15082"/>
                  </a:lnTo>
                  <a:lnTo>
                    <a:pt x="14351" y="15095"/>
                  </a:lnTo>
                  <a:lnTo>
                    <a:pt x="14363" y="15107"/>
                  </a:lnTo>
                  <a:lnTo>
                    <a:pt x="14375" y="15123"/>
                  </a:lnTo>
                  <a:lnTo>
                    <a:pt x="14378" y="15135"/>
                  </a:lnTo>
                  <a:lnTo>
                    <a:pt x="14370" y="15154"/>
                  </a:lnTo>
                  <a:lnTo>
                    <a:pt x="14407" y="15189"/>
                  </a:lnTo>
                  <a:lnTo>
                    <a:pt x="14446" y="15211"/>
                  </a:lnTo>
                  <a:lnTo>
                    <a:pt x="14471" y="15234"/>
                  </a:lnTo>
                  <a:lnTo>
                    <a:pt x="14492" y="15245"/>
                  </a:lnTo>
                  <a:lnTo>
                    <a:pt x="14520" y="15251"/>
                  </a:lnTo>
                  <a:lnTo>
                    <a:pt x="14552" y="15245"/>
                  </a:lnTo>
                  <a:lnTo>
                    <a:pt x="14623" y="15261"/>
                  </a:lnTo>
                  <a:lnTo>
                    <a:pt x="14648" y="15276"/>
                  </a:lnTo>
                  <a:lnTo>
                    <a:pt x="14673" y="15278"/>
                  </a:lnTo>
                  <a:lnTo>
                    <a:pt x="14676" y="15282"/>
                  </a:lnTo>
                  <a:lnTo>
                    <a:pt x="14680" y="15291"/>
                  </a:lnTo>
                  <a:lnTo>
                    <a:pt x="14692" y="15300"/>
                  </a:lnTo>
                  <a:lnTo>
                    <a:pt x="14703" y="15305"/>
                  </a:lnTo>
                  <a:lnTo>
                    <a:pt x="14745" y="15348"/>
                  </a:lnTo>
                  <a:lnTo>
                    <a:pt x="14752" y="15359"/>
                  </a:lnTo>
                  <a:lnTo>
                    <a:pt x="14761" y="15372"/>
                  </a:lnTo>
                  <a:lnTo>
                    <a:pt x="14768" y="15384"/>
                  </a:lnTo>
                  <a:lnTo>
                    <a:pt x="14771" y="15395"/>
                  </a:lnTo>
                  <a:lnTo>
                    <a:pt x="14809" y="15414"/>
                  </a:lnTo>
                  <a:lnTo>
                    <a:pt x="14825" y="15435"/>
                  </a:lnTo>
                  <a:lnTo>
                    <a:pt x="14854" y="15459"/>
                  </a:lnTo>
                  <a:lnTo>
                    <a:pt x="14871" y="15471"/>
                  </a:lnTo>
                  <a:lnTo>
                    <a:pt x="14925" y="15482"/>
                  </a:lnTo>
                  <a:lnTo>
                    <a:pt x="14969" y="15500"/>
                  </a:lnTo>
                  <a:lnTo>
                    <a:pt x="14979" y="15521"/>
                  </a:lnTo>
                  <a:lnTo>
                    <a:pt x="14990" y="15535"/>
                  </a:lnTo>
                  <a:lnTo>
                    <a:pt x="15006" y="15539"/>
                  </a:lnTo>
                  <a:lnTo>
                    <a:pt x="15019" y="15548"/>
                  </a:lnTo>
                  <a:lnTo>
                    <a:pt x="15022" y="15558"/>
                  </a:lnTo>
                  <a:lnTo>
                    <a:pt x="15039" y="15562"/>
                  </a:lnTo>
                  <a:lnTo>
                    <a:pt x="15048" y="15568"/>
                  </a:lnTo>
                  <a:lnTo>
                    <a:pt x="15054" y="15576"/>
                  </a:lnTo>
                  <a:lnTo>
                    <a:pt x="15056" y="15587"/>
                  </a:lnTo>
                  <a:lnTo>
                    <a:pt x="15069" y="15599"/>
                  </a:lnTo>
                  <a:lnTo>
                    <a:pt x="15071" y="15609"/>
                  </a:lnTo>
                  <a:lnTo>
                    <a:pt x="15085" y="15649"/>
                  </a:lnTo>
                  <a:lnTo>
                    <a:pt x="15072" y="15705"/>
                  </a:lnTo>
                  <a:lnTo>
                    <a:pt x="15091" y="15736"/>
                  </a:lnTo>
                  <a:lnTo>
                    <a:pt x="15091" y="15741"/>
                  </a:lnTo>
                  <a:lnTo>
                    <a:pt x="15091" y="15750"/>
                  </a:lnTo>
                  <a:lnTo>
                    <a:pt x="15082" y="15749"/>
                  </a:lnTo>
                  <a:lnTo>
                    <a:pt x="15075" y="15747"/>
                  </a:lnTo>
                  <a:lnTo>
                    <a:pt x="15070" y="15762"/>
                  </a:lnTo>
                  <a:lnTo>
                    <a:pt x="15104" y="15763"/>
                  </a:lnTo>
                  <a:lnTo>
                    <a:pt x="15113" y="15777"/>
                  </a:lnTo>
                  <a:lnTo>
                    <a:pt x="15121" y="15783"/>
                  </a:lnTo>
                  <a:cubicBezTo>
                    <a:pt x="15121" y="15785"/>
                    <a:pt x="15121" y="15787"/>
                    <a:pt x="15122" y="15788"/>
                  </a:cubicBezTo>
                  <a:lnTo>
                    <a:pt x="15118" y="15794"/>
                  </a:lnTo>
                  <a:lnTo>
                    <a:pt x="15121" y="15799"/>
                  </a:lnTo>
                  <a:lnTo>
                    <a:pt x="15126" y="15804"/>
                  </a:lnTo>
                  <a:lnTo>
                    <a:pt x="15142" y="15827"/>
                  </a:lnTo>
                  <a:lnTo>
                    <a:pt x="15142" y="15832"/>
                  </a:lnTo>
                  <a:lnTo>
                    <a:pt x="15141" y="15836"/>
                  </a:lnTo>
                  <a:lnTo>
                    <a:pt x="15149" y="15852"/>
                  </a:lnTo>
                  <a:lnTo>
                    <a:pt x="15160" y="15867"/>
                  </a:lnTo>
                  <a:lnTo>
                    <a:pt x="15163" y="15891"/>
                  </a:lnTo>
                  <a:lnTo>
                    <a:pt x="15188" y="15902"/>
                  </a:lnTo>
                  <a:lnTo>
                    <a:pt x="15199" y="15920"/>
                  </a:lnTo>
                  <a:cubicBezTo>
                    <a:pt x="15200" y="15923"/>
                    <a:pt x="15200" y="15925"/>
                    <a:pt x="15201" y="15927"/>
                  </a:cubicBezTo>
                  <a:lnTo>
                    <a:pt x="15199" y="15977"/>
                  </a:lnTo>
                  <a:lnTo>
                    <a:pt x="15246" y="16017"/>
                  </a:lnTo>
                  <a:lnTo>
                    <a:pt x="15250" y="16033"/>
                  </a:lnTo>
                  <a:lnTo>
                    <a:pt x="15273" y="16019"/>
                  </a:lnTo>
                  <a:lnTo>
                    <a:pt x="15308" y="16016"/>
                  </a:lnTo>
                  <a:lnTo>
                    <a:pt x="15324" y="16017"/>
                  </a:lnTo>
                  <a:lnTo>
                    <a:pt x="15337" y="16014"/>
                  </a:lnTo>
                  <a:lnTo>
                    <a:pt x="15353" y="16004"/>
                  </a:lnTo>
                  <a:lnTo>
                    <a:pt x="15376" y="15995"/>
                  </a:lnTo>
                  <a:lnTo>
                    <a:pt x="15392" y="15986"/>
                  </a:lnTo>
                  <a:lnTo>
                    <a:pt x="15432" y="15953"/>
                  </a:lnTo>
                  <a:lnTo>
                    <a:pt x="15455" y="15951"/>
                  </a:lnTo>
                  <a:lnTo>
                    <a:pt x="15476" y="15941"/>
                  </a:lnTo>
                  <a:lnTo>
                    <a:pt x="15500" y="15928"/>
                  </a:lnTo>
                  <a:lnTo>
                    <a:pt x="15508" y="15908"/>
                  </a:lnTo>
                  <a:lnTo>
                    <a:pt x="15516" y="15897"/>
                  </a:lnTo>
                  <a:lnTo>
                    <a:pt x="15552" y="15875"/>
                  </a:lnTo>
                  <a:lnTo>
                    <a:pt x="15571" y="15846"/>
                  </a:lnTo>
                  <a:lnTo>
                    <a:pt x="15589" y="15825"/>
                  </a:lnTo>
                  <a:lnTo>
                    <a:pt x="15630" y="15802"/>
                  </a:lnTo>
                  <a:lnTo>
                    <a:pt x="15675" y="15781"/>
                  </a:lnTo>
                  <a:lnTo>
                    <a:pt x="15722" y="15764"/>
                  </a:lnTo>
                  <a:lnTo>
                    <a:pt x="15747" y="15751"/>
                  </a:lnTo>
                  <a:lnTo>
                    <a:pt x="15767" y="15739"/>
                  </a:lnTo>
                  <a:lnTo>
                    <a:pt x="15795" y="15717"/>
                  </a:lnTo>
                  <a:lnTo>
                    <a:pt x="15836" y="15692"/>
                  </a:lnTo>
                  <a:lnTo>
                    <a:pt x="15861" y="15675"/>
                  </a:lnTo>
                  <a:lnTo>
                    <a:pt x="15892" y="15636"/>
                  </a:lnTo>
                  <a:lnTo>
                    <a:pt x="15925" y="15609"/>
                  </a:lnTo>
                  <a:lnTo>
                    <a:pt x="15934" y="15599"/>
                  </a:lnTo>
                  <a:lnTo>
                    <a:pt x="15944" y="15589"/>
                  </a:lnTo>
                  <a:lnTo>
                    <a:pt x="15990" y="15576"/>
                  </a:lnTo>
                  <a:lnTo>
                    <a:pt x="16017" y="15564"/>
                  </a:lnTo>
                  <a:lnTo>
                    <a:pt x="16038" y="15550"/>
                  </a:lnTo>
                  <a:lnTo>
                    <a:pt x="16050" y="15544"/>
                  </a:lnTo>
                  <a:lnTo>
                    <a:pt x="16066" y="15527"/>
                  </a:lnTo>
                  <a:lnTo>
                    <a:pt x="16086" y="15500"/>
                  </a:lnTo>
                  <a:lnTo>
                    <a:pt x="16096" y="15484"/>
                  </a:lnTo>
                  <a:lnTo>
                    <a:pt x="16100" y="15468"/>
                  </a:lnTo>
                  <a:lnTo>
                    <a:pt x="16107" y="15459"/>
                  </a:lnTo>
                  <a:lnTo>
                    <a:pt x="16142" y="15425"/>
                  </a:lnTo>
                  <a:lnTo>
                    <a:pt x="16171" y="15401"/>
                  </a:lnTo>
                  <a:lnTo>
                    <a:pt x="16224" y="15364"/>
                  </a:lnTo>
                  <a:lnTo>
                    <a:pt x="16264" y="15343"/>
                  </a:lnTo>
                  <a:lnTo>
                    <a:pt x="16288" y="15321"/>
                  </a:lnTo>
                  <a:lnTo>
                    <a:pt x="16314" y="15294"/>
                  </a:lnTo>
                  <a:lnTo>
                    <a:pt x="16385" y="15247"/>
                  </a:lnTo>
                  <a:lnTo>
                    <a:pt x="16430" y="15215"/>
                  </a:lnTo>
                  <a:lnTo>
                    <a:pt x="16469" y="15181"/>
                  </a:lnTo>
                  <a:lnTo>
                    <a:pt x="16480" y="15171"/>
                  </a:lnTo>
                  <a:lnTo>
                    <a:pt x="16489" y="15158"/>
                  </a:lnTo>
                  <a:lnTo>
                    <a:pt x="16500" y="15150"/>
                  </a:lnTo>
                  <a:lnTo>
                    <a:pt x="16520" y="15130"/>
                  </a:lnTo>
                  <a:lnTo>
                    <a:pt x="16536" y="15115"/>
                  </a:lnTo>
                  <a:lnTo>
                    <a:pt x="16554" y="15097"/>
                  </a:lnTo>
                  <a:lnTo>
                    <a:pt x="16552" y="15084"/>
                  </a:lnTo>
                  <a:lnTo>
                    <a:pt x="16540" y="15062"/>
                  </a:lnTo>
                  <a:lnTo>
                    <a:pt x="16545" y="15031"/>
                  </a:lnTo>
                  <a:lnTo>
                    <a:pt x="16555" y="15009"/>
                  </a:lnTo>
                  <a:lnTo>
                    <a:pt x="16570" y="14988"/>
                  </a:lnTo>
                  <a:lnTo>
                    <a:pt x="16588" y="14969"/>
                  </a:lnTo>
                  <a:lnTo>
                    <a:pt x="16657" y="14909"/>
                  </a:lnTo>
                  <a:lnTo>
                    <a:pt x="16687" y="14885"/>
                  </a:lnTo>
                  <a:lnTo>
                    <a:pt x="16732" y="14856"/>
                  </a:lnTo>
                  <a:lnTo>
                    <a:pt x="16754" y="14832"/>
                  </a:lnTo>
                  <a:lnTo>
                    <a:pt x="16777" y="14811"/>
                  </a:lnTo>
                  <a:lnTo>
                    <a:pt x="16792" y="14791"/>
                  </a:lnTo>
                  <a:lnTo>
                    <a:pt x="16836" y="14765"/>
                  </a:lnTo>
                  <a:cubicBezTo>
                    <a:pt x="16845" y="14760"/>
                    <a:pt x="16855" y="14755"/>
                    <a:pt x="16864" y="14750"/>
                  </a:cubicBezTo>
                  <a:lnTo>
                    <a:pt x="16878" y="14746"/>
                  </a:lnTo>
                  <a:lnTo>
                    <a:pt x="16895" y="14743"/>
                  </a:lnTo>
                  <a:lnTo>
                    <a:pt x="16935" y="14712"/>
                  </a:lnTo>
                  <a:lnTo>
                    <a:pt x="16947" y="14688"/>
                  </a:lnTo>
                  <a:lnTo>
                    <a:pt x="16958" y="14660"/>
                  </a:lnTo>
                  <a:lnTo>
                    <a:pt x="16959" y="14650"/>
                  </a:lnTo>
                  <a:lnTo>
                    <a:pt x="16954" y="14643"/>
                  </a:lnTo>
                  <a:lnTo>
                    <a:pt x="16947" y="14639"/>
                  </a:lnTo>
                  <a:lnTo>
                    <a:pt x="16948" y="14627"/>
                  </a:lnTo>
                  <a:lnTo>
                    <a:pt x="16972" y="14578"/>
                  </a:lnTo>
                  <a:lnTo>
                    <a:pt x="16990" y="14563"/>
                  </a:lnTo>
                  <a:lnTo>
                    <a:pt x="17044" y="14527"/>
                  </a:lnTo>
                  <a:lnTo>
                    <a:pt x="17081" y="14503"/>
                  </a:lnTo>
                  <a:lnTo>
                    <a:pt x="17096" y="14490"/>
                  </a:lnTo>
                  <a:lnTo>
                    <a:pt x="17114" y="14454"/>
                  </a:lnTo>
                  <a:lnTo>
                    <a:pt x="17117" y="14392"/>
                  </a:lnTo>
                  <a:lnTo>
                    <a:pt x="17136" y="14358"/>
                  </a:lnTo>
                  <a:lnTo>
                    <a:pt x="17152" y="14337"/>
                  </a:lnTo>
                  <a:lnTo>
                    <a:pt x="17180" y="14311"/>
                  </a:lnTo>
                  <a:lnTo>
                    <a:pt x="17214" y="14286"/>
                  </a:lnTo>
                  <a:lnTo>
                    <a:pt x="17247" y="14264"/>
                  </a:lnTo>
                  <a:lnTo>
                    <a:pt x="17255" y="14256"/>
                  </a:lnTo>
                  <a:lnTo>
                    <a:pt x="17264" y="14245"/>
                  </a:lnTo>
                  <a:lnTo>
                    <a:pt x="17257" y="14231"/>
                  </a:lnTo>
                  <a:lnTo>
                    <a:pt x="17251" y="14219"/>
                  </a:lnTo>
                  <a:lnTo>
                    <a:pt x="17244" y="14197"/>
                  </a:lnTo>
                  <a:lnTo>
                    <a:pt x="17233" y="14179"/>
                  </a:lnTo>
                  <a:cubicBezTo>
                    <a:pt x="17232" y="14175"/>
                    <a:pt x="17231" y="14172"/>
                    <a:pt x="17230" y="14169"/>
                  </a:cubicBezTo>
                  <a:lnTo>
                    <a:pt x="17230" y="14152"/>
                  </a:lnTo>
                  <a:lnTo>
                    <a:pt x="17234" y="14127"/>
                  </a:lnTo>
                  <a:lnTo>
                    <a:pt x="17235" y="14103"/>
                  </a:lnTo>
                  <a:lnTo>
                    <a:pt x="17233" y="14086"/>
                  </a:lnTo>
                  <a:lnTo>
                    <a:pt x="17242" y="14066"/>
                  </a:lnTo>
                  <a:lnTo>
                    <a:pt x="17255" y="14025"/>
                  </a:lnTo>
                  <a:lnTo>
                    <a:pt x="17264" y="14018"/>
                  </a:lnTo>
                  <a:lnTo>
                    <a:pt x="17274" y="14010"/>
                  </a:lnTo>
                  <a:lnTo>
                    <a:pt x="17275" y="14022"/>
                  </a:lnTo>
                  <a:lnTo>
                    <a:pt x="17275" y="14035"/>
                  </a:lnTo>
                  <a:lnTo>
                    <a:pt x="17284" y="14034"/>
                  </a:lnTo>
                  <a:lnTo>
                    <a:pt x="17294" y="14028"/>
                  </a:lnTo>
                  <a:lnTo>
                    <a:pt x="17311" y="14015"/>
                  </a:lnTo>
                  <a:lnTo>
                    <a:pt x="17316" y="13998"/>
                  </a:lnTo>
                  <a:lnTo>
                    <a:pt x="17327" y="13947"/>
                  </a:lnTo>
                  <a:lnTo>
                    <a:pt x="17345" y="13891"/>
                  </a:lnTo>
                  <a:lnTo>
                    <a:pt x="17362" y="13855"/>
                  </a:lnTo>
                  <a:lnTo>
                    <a:pt x="17388" y="13816"/>
                  </a:lnTo>
                  <a:lnTo>
                    <a:pt x="17395" y="13804"/>
                  </a:lnTo>
                  <a:lnTo>
                    <a:pt x="17405" y="13755"/>
                  </a:lnTo>
                  <a:lnTo>
                    <a:pt x="17417" y="13722"/>
                  </a:lnTo>
                  <a:lnTo>
                    <a:pt x="17417" y="13707"/>
                  </a:lnTo>
                  <a:lnTo>
                    <a:pt x="17427" y="13675"/>
                  </a:lnTo>
                  <a:lnTo>
                    <a:pt x="17427" y="13662"/>
                  </a:lnTo>
                  <a:lnTo>
                    <a:pt x="17425" y="13646"/>
                  </a:lnTo>
                  <a:lnTo>
                    <a:pt x="17420" y="13636"/>
                  </a:lnTo>
                  <a:lnTo>
                    <a:pt x="17402" y="13642"/>
                  </a:lnTo>
                  <a:lnTo>
                    <a:pt x="17380" y="13651"/>
                  </a:lnTo>
                  <a:lnTo>
                    <a:pt x="17362" y="13650"/>
                  </a:lnTo>
                  <a:lnTo>
                    <a:pt x="17342" y="13642"/>
                  </a:lnTo>
                  <a:lnTo>
                    <a:pt x="17320" y="13629"/>
                  </a:lnTo>
                  <a:lnTo>
                    <a:pt x="17293" y="13622"/>
                  </a:lnTo>
                  <a:lnTo>
                    <a:pt x="17283" y="13612"/>
                  </a:lnTo>
                  <a:lnTo>
                    <a:pt x="17269" y="13605"/>
                  </a:lnTo>
                  <a:lnTo>
                    <a:pt x="17257" y="13603"/>
                  </a:lnTo>
                  <a:lnTo>
                    <a:pt x="17244" y="13592"/>
                  </a:lnTo>
                  <a:lnTo>
                    <a:pt x="17214" y="13592"/>
                  </a:lnTo>
                  <a:cubicBezTo>
                    <a:pt x="17211" y="13595"/>
                    <a:pt x="17207" y="13596"/>
                    <a:pt x="17204" y="13598"/>
                  </a:cubicBezTo>
                  <a:lnTo>
                    <a:pt x="17191" y="13611"/>
                  </a:lnTo>
                  <a:lnTo>
                    <a:pt x="17181" y="13615"/>
                  </a:lnTo>
                  <a:lnTo>
                    <a:pt x="17150" y="13619"/>
                  </a:lnTo>
                  <a:lnTo>
                    <a:pt x="17109" y="13637"/>
                  </a:lnTo>
                  <a:lnTo>
                    <a:pt x="17079" y="13649"/>
                  </a:lnTo>
                  <a:lnTo>
                    <a:pt x="17021" y="13664"/>
                  </a:lnTo>
                  <a:lnTo>
                    <a:pt x="17007" y="13664"/>
                  </a:lnTo>
                  <a:lnTo>
                    <a:pt x="16972" y="13658"/>
                  </a:lnTo>
                  <a:lnTo>
                    <a:pt x="16946" y="13645"/>
                  </a:lnTo>
                  <a:lnTo>
                    <a:pt x="16923" y="13637"/>
                  </a:lnTo>
                  <a:lnTo>
                    <a:pt x="16894" y="13617"/>
                  </a:lnTo>
                  <a:lnTo>
                    <a:pt x="16870" y="13590"/>
                  </a:lnTo>
                  <a:lnTo>
                    <a:pt x="16867" y="13586"/>
                  </a:lnTo>
                  <a:lnTo>
                    <a:pt x="16846" y="13514"/>
                  </a:lnTo>
                  <a:lnTo>
                    <a:pt x="16834" y="13508"/>
                  </a:lnTo>
                  <a:lnTo>
                    <a:pt x="16833" y="13499"/>
                  </a:lnTo>
                  <a:lnTo>
                    <a:pt x="16834" y="13493"/>
                  </a:lnTo>
                  <a:lnTo>
                    <a:pt x="16838" y="13482"/>
                  </a:lnTo>
                  <a:lnTo>
                    <a:pt x="16833" y="13438"/>
                  </a:lnTo>
                  <a:cubicBezTo>
                    <a:pt x="16831" y="13434"/>
                    <a:pt x="16830" y="13430"/>
                    <a:pt x="16829" y="13425"/>
                  </a:cubicBezTo>
                  <a:lnTo>
                    <a:pt x="16826" y="13409"/>
                  </a:lnTo>
                  <a:lnTo>
                    <a:pt x="16823" y="13407"/>
                  </a:lnTo>
                  <a:lnTo>
                    <a:pt x="16818" y="13409"/>
                  </a:lnTo>
                  <a:lnTo>
                    <a:pt x="16815" y="13417"/>
                  </a:lnTo>
                  <a:lnTo>
                    <a:pt x="16813" y="13430"/>
                  </a:lnTo>
                  <a:lnTo>
                    <a:pt x="16803" y="13438"/>
                  </a:lnTo>
                  <a:lnTo>
                    <a:pt x="16799" y="13439"/>
                  </a:lnTo>
                  <a:lnTo>
                    <a:pt x="16795" y="13444"/>
                  </a:lnTo>
                  <a:lnTo>
                    <a:pt x="16789" y="13470"/>
                  </a:lnTo>
                  <a:lnTo>
                    <a:pt x="16789" y="13471"/>
                  </a:lnTo>
                  <a:lnTo>
                    <a:pt x="16787" y="13493"/>
                  </a:lnTo>
                  <a:lnTo>
                    <a:pt x="16780" y="13516"/>
                  </a:lnTo>
                  <a:lnTo>
                    <a:pt x="16734" y="13587"/>
                  </a:lnTo>
                  <a:lnTo>
                    <a:pt x="16725" y="13607"/>
                  </a:lnTo>
                  <a:lnTo>
                    <a:pt x="16713" y="13628"/>
                  </a:lnTo>
                  <a:lnTo>
                    <a:pt x="16713" y="13638"/>
                  </a:lnTo>
                  <a:lnTo>
                    <a:pt x="16691" y="13679"/>
                  </a:lnTo>
                  <a:lnTo>
                    <a:pt x="16651" y="13736"/>
                  </a:lnTo>
                  <a:lnTo>
                    <a:pt x="16642" y="13755"/>
                  </a:lnTo>
                  <a:lnTo>
                    <a:pt x="16640" y="13769"/>
                  </a:lnTo>
                  <a:lnTo>
                    <a:pt x="16637" y="13780"/>
                  </a:lnTo>
                  <a:lnTo>
                    <a:pt x="16631" y="13788"/>
                  </a:lnTo>
                  <a:lnTo>
                    <a:pt x="16628" y="13800"/>
                  </a:lnTo>
                  <a:lnTo>
                    <a:pt x="16627" y="13816"/>
                  </a:lnTo>
                  <a:lnTo>
                    <a:pt x="16620" y="13831"/>
                  </a:lnTo>
                  <a:lnTo>
                    <a:pt x="16608" y="13841"/>
                  </a:lnTo>
                  <a:lnTo>
                    <a:pt x="16589" y="13864"/>
                  </a:lnTo>
                  <a:lnTo>
                    <a:pt x="16557" y="13895"/>
                  </a:lnTo>
                  <a:lnTo>
                    <a:pt x="16543" y="13903"/>
                  </a:lnTo>
                  <a:lnTo>
                    <a:pt x="16477" y="13932"/>
                  </a:lnTo>
                  <a:lnTo>
                    <a:pt x="16431" y="13948"/>
                  </a:lnTo>
                  <a:lnTo>
                    <a:pt x="16377" y="13974"/>
                  </a:lnTo>
                  <a:lnTo>
                    <a:pt x="16359" y="13989"/>
                  </a:lnTo>
                  <a:lnTo>
                    <a:pt x="16326" y="14022"/>
                  </a:lnTo>
                  <a:lnTo>
                    <a:pt x="16308" y="14035"/>
                  </a:lnTo>
                  <a:lnTo>
                    <a:pt x="16276" y="14048"/>
                  </a:lnTo>
                  <a:lnTo>
                    <a:pt x="16266" y="14049"/>
                  </a:lnTo>
                  <a:lnTo>
                    <a:pt x="16257" y="14045"/>
                  </a:lnTo>
                  <a:lnTo>
                    <a:pt x="16248" y="14022"/>
                  </a:lnTo>
                  <a:lnTo>
                    <a:pt x="16242" y="14024"/>
                  </a:lnTo>
                  <a:lnTo>
                    <a:pt x="16233" y="14030"/>
                  </a:lnTo>
                  <a:lnTo>
                    <a:pt x="16225" y="14026"/>
                  </a:lnTo>
                  <a:lnTo>
                    <a:pt x="16222" y="14022"/>
                  </a:lnTo>
                  <a:lnTo>
                    <a:pt x="16217" y="14031"/>
                  </a:lnTo>
                  <a:cubicBezTo>
                    <a:pt x="16216" y="14032"/>
                    <a:pt x="16214" y="14033"/>
                    <a:pt x="16213" y="14034"/>
                  </a:cubicBezTo>
                  <a:lnTo>
                    <a:pt x="16204" y="14035"/>
                  </a:lnTo>
                  <a:lnTo>
                    <a:pt x="16192" y="14039"/>
                  </a:lnTo>
                  <a:lnTo>
                    <a:pt x="16179" y="14042"/>
                  </a:lnTo>
                  <a:lnTo>
                    <a:pt x="16183" y="14020"/>
                  </a:lnTo>
                  <a:lnTo>
                    <a:pt x="16188" y="14009"/>
                  </a:lnTo>
                  <a:lnTo>
                    <a:pt x="16186" y="14005"/>
                  </a:lnTo>
                  <a:lnTo>
                    <a:pt x="16176" y="14010"/>
                  </a:lnTo>
                  <a:lnTo>
                    <a:pt x="16164" y="14009"/>
                  </a:lnTo>
                  <a:lnTo>
                    <a:pt x="16181" y="13996"/>
                  </a:lnTo>
                  <a:lnTo>
                    <a:pt x="16185" y="13990"/>
                  </a:lnTo>
                  <a:lnTo>
                    <a:pt x="16194" y="13953"/>
                  </a:lnTo>
                  <a:lnTo>
                    <a:pt x="16198" y="13940"/>
                  </a:lnTo>
                  <a:lnTo>
                    <a:pt x="16199" y="13927"/>
                  </a:lnTo>
                  <a:lnTo>
                    <a:pt x="16195" y="13915"/>
                  </a:lnTo>
                  <a:lnTo>
                    <a:pt x="16185" y="13899"/>
                  </a:lnTo>
                  <a:lnTo>
                    <a:pt x="16174" y="13888"/>
                  </a:lnTo>
                  <a:lnTo>
                    <a:pt x="16171" y="13880"/>
                  </a:lnTo>
                  <a:lnTo>
                    <a:pt x="16165" y="13872"/>
                  </a:lnTo>
                  <a:lnTo>
                    <a:pt x="16166" y="13849"/>
                  </a:lnTo>
                  <a:lnTo>
                    <a:pt x="16169" y="13832"/>
                  </a:lnTo>
                  <a:lnTo>
                    <a:pt x="16162" y="13818"/>
                  </a:lnTo>
                  <a:lnTo>
                    <a:pt x="16135" y="13813"/>
                  </a:lnTo>
                  <a:lnTo>
                    <a:pt x="16112" y="13803"/>
                  </a:lnTo>
                  <a:lnTo>
                    <a:pt x="16093" y="13823"/>
                  </a:lnTo>
                  <a:lnTo>
                    <a:pt x="16081" y="13843"/>
                  </a:lnTo>
                  <a:lnTo>
                    <a:pt x="16074" y="13885"/>
                  </a:lnTo>
                  <a:lnTo>
                    <a:pt x="16074" y="13902"/>
                  </a:lnTo>
                  <a:lnTo>
                    <a:pt x="16068" y="13922"/>
                  </a:lnTo>
                  <a:lnTo>
                    <a:pt x="16063" y="13932"/>
                  </a:lnTo>
                  <a:lnTo>
                    <a:pt x="16065" y="13938"/>
                  </a:lnTo>
                  <a:lnTo>
                    <a:pt x="16075" y="13967"/>
                  </a:lnTo>
                  <a:lnTo>
                    <a:pt x="16094" y="14001"/>
                  </a:lnTo>
                  <a:lnTo>
                    <a:pt x="16094" y="14006"/>
                  </a:lnTo>
                  <a:lnTo>
                    <a:pt x="16090" y="14017"/>
                  </a:lnTo>
                  <a:lnTo>
                    <a:pt x="16077" y="14011"/>
                  </a:lnTo>
                  <a:lnTo>
                    <a:pt x="16065" y="14002"/>
                  </a:lnTo>
                  <a:lnTo>
                    <a:pt x="16046" y="13993"/>
                  </a:lnTo>
                  <a:lnTo>
                    <a:pt x="16031" y="13967"/>
                  </a:lnTo>
                  <a:lnTo>
                    <a:pt x="16020" y="13955"/>
                  </a:lnTo>
                  <a:lnTo>
                    <a:pt x="15990" y="13948"/>
                  </a:lnTo>
                  <a:lnTo>
                    <a:pt x="15982" y="13943"/>
                  </a:lnTo>
                  <a:lnTo>
                    <a:pt x="15970" y="13928"/>
                  </a:lnTo>
                  <a:lnTo>
                    <a:pt x="15959" y="13919"/>
                  </a:lnTo>
                  <a:lnTo>
                    <a:pt x="15948" y="13907"/>
                  </a:lnTo>
                  <a:lnTo>
                    <a:pt x="15936" y="13891"/>
                  </a:lnTo>
                  <a:lnTo>
                    <a:pt x="15939" y="13887"/>
                  </a:lnTo>
                  <a:lnTo>
                    <a:pt x="15945" y="13885"/>
                  </a:lnTo>
                  <a:lnTo>
                    <a:pt x="15951" y="13885"/>
                  </a:lnTo>
                  <a:cubicBezTo>
                    <a:pt x="15952" y="13885"/>
                    <a:pt x="15953" y="13884"/>
                    <a:pt x="15954" y="13884"/>
                  </a:cubicBezTo>
                  <a:lnTo>
                    <a:pt x="15956" y="13851"/>
                  </a:lnTo>
                  <a:lnTo>
                    <a:pt x="15949" y="13840"/>
                  </a:lnTo>
                  <a:lnTo>
                    <a:pt x="15936" y="13839"/>
                  </a:lnTo>
                  <a:lnTo>
                    <a:pt x="15922" y="13835"/>
                  </a:lnTo>
                  <a:lnTo>
                    <a:pt x="15916" y="13825"/>
                  </a:lnTo>
                  <a:lnTo>
                    <a:pt x="15913" y="13815"/>
                  </a:lnTo>
                  <a:lnTo>
                    <a:pt x="15916" y="13811"/>
                  </a:lnTo>
                  <a:lnTo>
                    <a:pt x="15925" y="13810"/>
                  </a:lnTo>
                  <a:lnTo>
                    <a:pt x="15933" y="13809"/>
                  </a:lnTo>
                  <a:lnTo>
                    <a:pt x="15934" y="13808"/>
                  </a:lnTo>
                  <a:lnTo>
                    <a:pt x="15905" y="13796"/>
                  </a:lnTo>
                  <a:lnTo>
                    <a:pt x="15863" y="13796"/>
                  </a:lnTo>
                  <a:lnTo>
                    <a:pt x="15830" y="13781"/>
                  </a:lnTo>
                  <a:lnTo>
                    <a:pt x="15810" y="13786"/>
                  </a:lnTo>
                  <a:lnTo>
                    <a:pt x="15787" y="13775"/>
                  </a:lnTo>
                  <a:lnTo>
                    <a:pt x="15767" y="13765"/>
                  </a:lnTo>
                  <a:lnTo>
                    <a:pt x="15775" y="13754"/>
                  </a:lnTo>
                  <a:lnTo>
                    <a:pt x="15761" y="13755"/>
                  </a:lnTo>
                  <a:lnTo>
                    <a:pt x="15751" y="13756"/>
                  </a:lnTo>
                  <a:lnTo>
                    <a:pt x="15722" y="13756"/>
                  </a:lnTo>
                  <a:lnTo>
                    <a:pt x="15702" y="13750"/>
                  </a:lnTo>
                  <a:lnTo>
                    <a:pt x="15703" y="13743"/>
                  </a:lnTo>
                  <a:lnTo>
                    <a:pt x="15705" y="13737"/>
                  </a:lnTo>
                  <a:lnTo>
                    <a:pt x="15699" y="13726"/>
                  </a:lnTo>
                  <a:lnTo>
                    <a:pt x="15691" y="13719"/>
                  </a:lnTo>
                  <a:lnTo>
                    <a:pt x="15664" y="13704"/>
                  </a:lnTo>
                  <a:lnTo>
                    <a:pt x="15642" y="13681"/>
                  </a:lnTo>
                  <a:lnTo>
                    <a:pt x="15635" y="13668"/>
                  </a:lnTo>
                  <a:lnTo>
                    <a:pt x="15624" y="13659"/>
                  </a:lnTo>
                  <a:lnTo>
                    <a:pt x="15613" y="13650"/>
                  </a:lnTo>
                  <a:lnTo>
                    <a:pt x="15608" y="13643"/>
                  </a:lnTo>
                  <a:lnTo>
                    <a:pt x="15602" y="13635"/>
                  </a:lnTo>
                  <a:lnTo>
                    <a:pt x="15584" y="13621"/>
                  </a:lnTo>
                  <a:lnTo>
                    <a:pt x="15571" y="13615"/>
                  </a:lnTo>
                  <a:lnTo>
                    <a:pt x="15551" y="13588"/>
                  </a:lnTo>
                  <a:lnTo>
                    <a:pt x="15546" y="13580"/>
                  </a:lnTo>
                  <a:lnTo>
                    <a:pt x="15539" y="13571"/>
                  </a:lnTo>
                  <a:lnTo>
                    <a:pt x="15530" y="13569"/>
                  </a:lnTo>
                  <a:lnTo>
                    <a:pt x="15522" y="13576"/>
                  </a:lnTo>
                  <a:cubicBezTo>
                    <a:pt x="15518" y="13578"/>
                    <a:pt x="15513" y="13580"/>
                    <a:pt x="15508" y="13582"/>
                  </a:cubicBezTo>
                  <a:lnTo>
                    <a:pt x="15490" y="13585"/>
                  </a:lnTo>
                  <a:cubicBezTo>
                    <a:pt x="15490" y="13584"/>
                    <a:pt x="15490" y="13583"/>
                    <a:pt x="15489" y="13582"/>
                  </a:cubicBezTo>
                  <a:lnTo>
                    <a:pt x="15501" y="13566"/>
                  </a:lnTo>
                  <a:lnTo>
                    <a:pt x="15518" y="13539"/>
                  </a:lnTo>
                  <a:lnTo>
                    <a:pt x="15530" y="13537"/>
                  </a:lnTo>
                  <a:lnTo>
                    <a:pt x="15537" y="13537"/>
                  </a:lnTo>
                  <a:lnTo>
                    <a:pt x="15544" y="13534"/>
                  </a:lnTo>
                  <a:lnTo>
                    <a:pt x="15542" y="13528"/>
                  </a:lnTo>
                  <a:lnTo>
                    <a:pt x="15530" y="13518"/>
                  </a:lnTo>
                  <a:lnTo>
                    <a:pt x="15516" y="13506"/>
                  </a:lnTo>
                  <a:lnTo>
                    <a:pt x="15507" y="13493"/>
                  </a:lnTo>
                  <a:lnTo>
                    <a:pt x="15507" y="13487"/>
                  </a:lnTo>
                  <a:lnTo>
                    <a:pt x="15506" y="13483"/>
                  </a:lnTo>
                  <a:lnTo>
                    <a:pt x="15518" y="13473"/>
                  </a:lnTo>
                  <a:lnTo>
                    <a:pt x="15528" y="13469"/>
                  </a:lnTo>
                  <a:lnTo>
                    <a:pt x="15562" y="13468"/>
                  </a:lnTo>
                  <a:lnTo>
                    <a:pt x="15576" y="13464"/>
                  </a:lnTo>
                  <a:lnTo>
                    <a:pt x="15590" y="13456"/>
                  </a:lnTo>
                  <a:lnTo>
                    <a:pt x="15596" y="13450"/>
                  </a:lnTo>
                  <a:lnTo>
                    <a:pt x="15605" y="13439"/>
                  </a:lnTo>
                  <a:lnTo>
                    <a:pt x="15628" y="13428"/>
                  </a:lnTo>
                  <a:lnTo>
                    <a:pt x="15633" y="13422"/>
                  </a:lnTo>
                  <a:lnTo>
                    <a:pt x="15637" y="13410"/>
                  </a:lnTo>
                  <a:lnTo>
                    <a:pt x="15631" y="13395"/>
                  </a:lnTo>
                  <a:lnTo>
                    <a:pt x="15626" y="13384"/>
                  </a:lnTo>
                  <a:lnTo>
                    <a:pt x="15627" y="13372"/>
                  </a:lnTo>
                  <a:lnTo>
                    <a:pt x="15643" y="13357"/>
                  </a:lnTo>
                  <a:lnTo>
                    <a:pt x="15636" y="13351"/>
                  </a:lnTo>
                  <a:cubicBezTo>
                    <a:pt x="15642" y="13349"/>
                    <a:pt x="15648" y="13345"/>
                    <a:pt x="15654" y="13343"/>
                  </a:cubicBezTo>
                  <a:lnTo>
                    <a:pt x="15668" y="13342"/>
                  </a:lnTo>
                  <a:lnTo>
                    <a:pt x="15673" y="13349"/>
                  </a:lnTo>
                  <a:lnTo>
                    <a:pt x="15667" y="13358"/>
                  </a:lnTo>
                  <a:lnTo>
                    <a:pt x="15652" y="13359"/>
                  </a:lnTo>
                  <a:lnTo>
                    <a:pt x="15646" y="13364"/>
                  </a:lnTo>
                  <a:lnTo>
                    <a:pt x="15640" y="13370"/>
                  </a:lnTo>
                  <a:lnTo>
                    <a:pt x="15645" y="13374"/>
                  </a:lnTo>
                  <a:lnTo>
                    <a:pt x="15650" y="13376"/>
                  </a:lnTo>
                  <a:lnTo>
                    <a:pt x="15710" y="13377"/>
                  </a:lnTo>
                  <a:lnTo>
                    <a:pt x="15732" y="13384"/>
                  </a:lnTo>
                  <a:lnTo>
                    <a:pt x="15786" y="13331"/>
                  </a:lnTo>
                  <a:lnTo>
                    <a:pt x="15799" y="13327"/>
                  </a:lnTo>
                  <a:lnTo>
                    <a:pt x="15813" y="13345"/>
                  </a:lnTo>
                  <a:lnTo>
                    <a:pt x="15823" y="13359"/>
                  </a:lnTo>
                  <a:lnTo>
                    <a:pt x="15834" y="13362"/>
                  </a:lnTo>
                  <a:lnTo>
                    <a:pt x="15863" y="13379"/>
                  </a:lnTo>
                  <a:lnTo>
                    <a:pt x="15890" y="13386"/>
                  </a:lnTo>
                  <a:lnTo>
                    <a:pt x="15909" y="13398"/>
                  </a:lnTo>
                  <a:lnTo>
                    <a:pt x="15915" y="13407"/>
                  </a:lnTo>
                  <a:lnTo>
                    <a:pt x="15916" y="13427"/>
                  </a:lnTo>
                  <a:lnTo>
                    <a:pt x="15924" y="13434"/>
                  </a:lnTo>
                  <a:lnTo>
                    <a:pt x="15941" y="13430"/>
                  </a:lnTo>
                  <a:lnTo>
                    <a:pt x="15954" y="13432"/>
                  </a:lnTo>
                  <a:cubicBezTo>
                    <a:pt x="15955" y="13435"/>
                    <a:pt x="15956" y="13438"/>
                    <a:pt x="15957" y="13440"/>
                  </a:cubicBezTo>
                  <a:lnTo>
                    <a:pt x="15955" y="13453"/>
                  </a:lnTo>
                  <a:lnTo>
                    <a:pt x="15960" y="13460"/>
                  </a:lnTo>
                  <a:lnTo>
                    <a:pt x="15986" y="13461"/>
                  </a:lnTo>
                  <a:lnTo>
                    <a:pt x="15993" y="13466"/>
                  </a:lnTo>
                  <a:lnTo>
                    <a:pt x="16006" y="13493"/>
                  </a:lnTo>
                  <a:lnTo>
                    <a:pt x="16014" y="13502"/>
                  </a:lnTo>
                  <a:lnTo>
                    <a:pt x="16042" y="13522"/>
                  </a:lnTo>
                  <a:lnTo>
                    <a:pt x="16045" y="13533"/>
                  </a:lnTo>
                  <a:lnTo>
                    <a:pt x="16088" y="13548"/>
                  </a:lnTo>
                  <a:lnTo>
                    <a:pt x="16099" y="13549"/>
                  </a:lnTo>
                  <a:lnTo>
                    <a:pt x="16111" y="13547"/>
                  </a:lnTo>
                  <a:lnTo>
                    <a:pt x="16135" y="13534"/>
                  </a:lnTo>
                  <a:lnTo>
                    <a:pt x="16163" y="13524"/>
                  </a:lnTo>
                  <a:lnTo>
                    <a:pt x="16190" y="13528"/>
                  </a:lnTo>
                  <a:lnTo>
                    <a:pt x="16233" y="13522"/>
                  </a:lnTo>
                  <a:lnTo>
                    <a:pt x="16255" y="13530"/>
                  </a:lnTo>
                  <a:lnTo>
                    <a:pt x="16264" y="13541"/>
                  </a:lnTo>
                  <a:lnTo>
                    <a:pt x="16274" y="13547"/>
                  </a:lnTo>
                  <a:lnTo>
                    <a:pt x="16322" y="13551"/>
                  </a:lnTo>
                  <a:lnTo>
                    <a:pt x="16376" y="13545"/>
                  </a:lnTo>
                  <a:lnTo>
                    <a:pt x="16394" y="13545"/>
                  </a:lnTo>
                  <a:lnTo>
                    <a:pt x="16405" y="13553"/>
                  </a:lnTo>
                  <a:lnTo>
                    <a:pt x="16437" y="13557"/>
                  </a:lnTo>
                  <a:lnTo>
                    <a:pt x="16455" y="13550"/>
                  </a:lnTo>
                  <a:lnTo>
                    <a:pt x="16488" y="13529"/>
                  </a:lnTo>
                  <a:lnTo>
                    <a:pt x="16514" y="13520"/>
                  </a:lnTo>
                  <a:lnTo>
                    <a:pt x="16556" y="13516"/>
                  </a:lnTo>
                  <a:lnTo>
                    <a:pt x="16576" y="13518"/>
                  </a:lnTo>
                  <a:lnTo>
                    <a:pt x="16591" y="13510"/>
                  </a:lnTo>
                  <a:lnTo>
                    <a:pt x="16609" y="13492"/>
                  </a:lnTo>
                  <a:lnTo>
                    <a:pt x="16638" y="13451"/>
                  </a:lnTo>
                  <a:lnTo>
                    <a:pt x="16654" y="13432"/>
                  </a:lnTo>
                  <a:lnTo>
                    <a:pt x="16673" y="13425"/>
                  </a:lnTo>
                  <a:lnTo>
                    <a:pt x="16684" y="13410"/>
                  </a:lnTo>
                  <a:lnTo>
                    <a:pt x="16689" y="13391"/>
                  </a:lnTo>
                  <a:lnTo>
                    <a:pt x="16695" y="13380"/>
                  </a:lnTo>
                  <a:lnTo>
                    <a:pt x="16733" y="13351"/>
                  </a:lnTo>
                  <a:lnTo>
                    <a:pt x="16752" y="13324"/>
                  </a:lnTo>
                  <a:lnTo>
                    <a:pt x="16773" y="13305"/>
                  </a:lnTo>
                  <a:lnTo>
                    <a:pt x="16783" y="13298"/>
                  </a:lnTo>
                  <a:lnTo>
                    <a:pt x="16835" y="13279"/>
                  </a:lnTo>
                  <a:lnTo>
                    <a:pt x="16849" y="13277"/>
                  </a:lnTo>
                  <a:lnTo>
                    <a:pt x="16865" y="13283"/>
                  </a:lnTo>
                  <a:lnTo>
                    <a:pt x="16878" y="13290"/>
                  </a:lnTo>
                  <a:lnTo>
                    <a:pt x="16889" y="13300"/>
                  </a:lnTo>
                  <a:lnTo>
                    <a:pt x="16899" y="13312"/>
                  </a:lnTo>
                  <a:lnTo>
                    <a:pt x="16915" y="13351"/>
                  </a:lnTo>
                  <a:lnTo>
                    <a:pt x="16936" y="13372"/>
                  </a:lnTo>
                  <a:lnTo>
                    <a:pt x="16942" y="13387"/>
                  </a:lnTo>
                  <a:lnTo>
                    <a:pt x="16953" y="13399"/>
                  </a:lnTo>
                  <a:lnTo>
                    <a:pt x="16969" y="13410"/>
                  </a:lnTo>
                  <a:lnTo>
                    <a:pt x="17024" y="13388"/>
                  </a:lnTo>
                  <a:lnTo>
                    <a:pt x="17035" y="13392"/>
                  </a:lnTo>
                  <a:lnTo>
                    <a:pt x="17053" y="13376"/>
                  </a:lnTo>
                  <a:lnTo>
                    <a:pt x="17066" y="13376"/>
                  </a:lnTo>
                  <a:lnTo>
                    <a:pt x="17092" y="13368"/>
                  </a:lnTo>
                  <a:lnTo>
                    <a:pt x="17106" y="13361"/>
                  </a:lnTo>
                  <a:lnTo>
                    <a:pt x="17135" y="13342"/>
                  </a:lnTo>
                  <a:lnTo>
                    <a:pt x="17171" y="13325"/>
                  </a:lnTo>
                  <a:lnTo>
                    <a:pt x="17210" y="13324"/>
                  </a:lnTo>
                  <a:lnTo>
                    <a:pt x="17233" y="13308"/>
                  </a:lnTo>
                  <a:lnTo>
                    <a:pt x="17260" y="13282"/>
                  </a:lnTo>
                  <a:lnTo>
                    <a:pt x="17285" y="13279"/>
                  </a:lnTo>
                  <a:lnTo>
                    <a:pt x="17311" y="13263"/>
                  </a:lnTo>
                  <a:lnTo>
                    <a:pt x="17323" y="13262"/>
                  </a:lnTo>
                  <a:lnTo>
                    <a:pt x="17338" y="13248"/>
                  </a:lnTo>
                  <a:lnTo>
                    <a:pt x="17352" y="13242"/>
                  </a:lnTo>
                  <a:lnTo>
                    <a:pt x="17389" y="13226"/>
                  </a:lnTo>
                  <a:lnTo>
                    <a:pt x="17398" y="13201"/>
                  </a:lnTo>
                  <a:lnTo>
                    <a:pt x="17410" y="13198"/>
                  </a:lnTo>
                  <a:lnTo>
                    <a:pt x="17417" y="13206"/>
                  </a:lnTo>
                  <a:lnTo>
                    <a:pt x="17424" y="13209"/>
                  </a:lnTo>
                  <a:lnTo>
                    <a:pt x="17485" y="13184"/>
                  </a:lnTo>
                  <a:lnTo>
                    <a:pt x="17504" y="13178"/>
                  </a:lnTo>
                  <a:lnTo>
                    <a:pt x="17527" y="13169"/>
                  </a:lnTo>
                  <a:lnTo>
                    <a:pt x="17535" y="13156"/>
                  </a:lnTo>
                  <a:lnTo>
                    <a:pt x="17539" y="13147"/>
                  </a:lnTo>
                  <a:lnTo>
                    <a:pt x="17568" y="13136"/>
                  </a:lnTo>
                  <a:lnTo>
                    <a:pt x="17589" y="13123"/>
                  </a:lnTo>
                  <a:lnTo>
                    <a:pt x="17611" y="13104"/>
                  </a:lnTo>
                  <a:lnTo>
                    <a:pt x="17616" y="13093"/>
                  </a:lnTo>
                  <a:lnTo>
                    <a:pt x="17622" y="13086"/>
                  </a:lnTo>
                  <a:lnTo>
                    <a:pt x="17629" y="13086"/>
                  </a:lnTo>
                  <a:lnTo>
                    <a:pt x="17640" y="13088"/>
                  </a:lnTo>
                  <a:lnTo>
                    <a:pt x="17649" y="13080"/>
                  </a:lnTo>
                  <a:lnTo>
                    <a:pt x="17653" y="13069"/>
                  </a:lnTo>
                  <a:lnTo>
                    <a:pt x="17667" y="13051"/>
                  </a:lnTo>
                  <a:lnTo>
                    <a:pt x="17678" y="13041"/>
                  </a:lnTo>
                  <a:lnTo>
                    <a:pt x="17724" y="13016"/>
                  </a:lnTo>
                  <a:lnTo>
                    <a:pt x="17741" y="12999"/>
                  </a:lnTo>
                  <a:lnTo>
                    <a:pt x="17756" y="12992"/>
                  </a:lnTo>
                  <a:lnTo>
                    <a:pt x="17783" y="12976"/>
                  </a:lnTo>
                  <a:lnTo>
                    <a:pt x="17780" y="12964"/>
                  </a:lnTo>
                  <a:lnTo>
                    <a:pt x="17785" y="12952"/>
                  </a:lnTo>
                  <a:lnTo>
                    <a:pt x="17804" y="12933"/>
                  </a:lnTo>
                  <a:lnTo>
                    <a:pt x="17832" y="12920"/>
                  </a:lnTo>
                  <a:lnTo>
                    <a:pt x="17837" y="12915"/>
                  </a:lnTo>
                  <a:lnTo>
                    <a:pt x="17844" y="12901"/>
                  </a:lnTo>
                  <a:lnTo>
                    <a:pt x="17854" y="12899"/>
                  </a:lnTo>
                  <a:lnTo>
                    <a:pt x="17858" y="12902"/>
                  </a:lnTo>
                  <a:lnTo>
                    <a:pt x="17910" y="12880"/>
                  </a:lnTo>
                  <a:lnTo>
                    <a:pt x="17917" y="12879"/>
                  </a:lnTo>
                  <a:lnTo>
                    <a:pt x="17926" y="12876"/>
                  </a:lnTo>
                  <a:lnTo>
                    <a:pt x="17935" y="12850"/>
                  </a:lnTo>
                  <a:cubicBezTo>
                    <a:pt x="17946" y="12841"/>
                    <a:pt x="17958" y="12832"/>
                    <a:pt x="17969" y="12824"/>
                  </a:cubicBezTo>
                  <a:lnTo>
                    <a:pt x="18007" y="12785"/>
                  </a:lnTo>
                  <a:lnTo>
                    <a:pt x="18041" y="12763"/>
                  </a:lnTo>
                  <a:lnTo>
                    <a:pt x="18062" y="12736"/>
                  </a:lnTo>
                  <a:lnTo>
                    <a:pt x="18101" y="12698"/>
                  </a:lnTo>
                  <a:lnTo>
                    <a:pt x="18112" y="12689"/>
                  </a:lnTo>
                  <a:lnTo>
                    <a:pt x="18122" y="12684"/>
                  </a:lnTo>
                  <a:cubicBezTo>
                    <a:pt x="18125" y="12682"/>
                    <a:pt x="18127" y="12681"/>
                    <a:pt x="18129" y="12679"/>
                  </a:cubicBezTo>
                  <a:lnTo>
                    <a:pt x="18121" y="12679"/>
                  </a:lnTo>
                  <a:lnTo>
                    <a:pt x="18114" y="12680"/>
                  </a:lnTo>
                  <a:lnTo>
                    <a:pt x="18088" y="12704"/>
                  </a:lnTo>
                  <a:lnTo>
                    <a:pt x="18089" y="12693"/>
                  </a:lnTo>
                  <a:lnTo>
                    <a:pt x="18094" y="12683"/>
                  </a:lnTo>
                  <a:lnTo>
                    <a:pt x="18105" y="12672"/>
                  </a:lnTo>
                  <a:lnTo>
                    <a:pt x="18119" y="12666"/>
                  </a:lnTo>
                  <a:lnTo>
                    <a:pt x="18135" y="12668"/>
                  </a:lnTo>
                  <a:lnTo>
                    <a:pt x="18144" y="12678"/>
                  </a:lnTo>
                  <a:lnTo>
                    <a:pt x="18166" y="12685"/>
                  </a:lnTo>
                  <a:lnTo>
                    <a:pt x="18172" y="12699"/>
                  </a:lnTo>
                  <a:lnTo>
                    <a:pt x="18177" y="12724"/>
                  </a:lnTo>
                  <a:lnTo>
                    <a:pt x="18182" y="12731"/>
                  </a:lnTo>
                  <a:lnTo>
                    <a:pt x="18232" y="12703"/>
                  </a:lnTo>
                  <a:lnTo>
                    <a:pt x="18241" y="12701"/>
                  </a:lnTo>
                  <a:lnTo>
                    <a:pt x="18271" y="12739"/>
                  </a:lnTo>
                  <a:lnTo>
                    <a:pt x="18278" y="12751"/>
                  </a:lnTo>
                  <a:lnTo>
                    <a:pt x="18282" y="12761"/>
                  </a:lnTo>
                  <a:lnTo>
                    <a:pt x="18293" y="12767"/>
                  </a:lnTo>
                  <a:lnTo>
                    <a:pt x="18301" y="12764"/>
                  </a:lnTo>
                  <a:lnTo>
                    <a:pt x="18304" y="12765"/>
                  </a:lnTo>
                  <a:lnTo>
                    <a:pt x="18308" y="12766"/>
                  </a:lnTo>
                  <a:lnTo>
                    <a:pt x="18314" y="12773"/>
                  </a:lnTo>
                  <a:lnTo>
                    <a:pt x="18324" y="12775"/>
                  </a:lnTo>
                  <a:lnTo>
                    <a:pt x="18332" y="12762"/>
                  </a:lnTo>
                  <a:lnTo>
                    <a:pt x="18334" y="12768"/>
                  </a:lnTo>
                  <a:lnTo>
                    <a:pt x="18339" y="12773"/>
                  </a:lnTo>
                  <a:lnTo>
                    <a:pt x="18355" y="12757"/>
                  </a:lnTo>
                  <a:lnTo>
                    <a:pt x="18357" y="12744"/>
                  </a:lnTo>
                  <a:lnTo>
                    <a:pt x="18371" y="12744"/>
                  </a:lnTo>
                  <a:lnTo>
                    <a:pt x="18377" y="12740"/>
                  </a:lnTo>
                  <a:lnTo>
                    <a:pt x="18380" y="12734"/>
                  </a:lnTo>
                  <a:lnTo>
                    <a:pt x="18385" y="12735"/>
                  </a:lnTo>
                  <a:lnTo>
                    <a:pt x="18393" y="12738"/>
                  </a:lnTo>
                  <a:lnTo>
                    <a:pt x="18395" y="12729"/>
                  </a:lnTo>
                  <a:lnTo>
                    <a:pt x="18394" y="12720"/>
                  </a:lnTo>
                  <a:lnTo>
                    <a:pt x="18402" y="12734"/>
                  </a:lnTo>
                  <a:lnTo>
                    <a:pt x="18413" y="12746"/>
                  </a:lnTo>
                  <a:lnTo>
                    <a:pt x="18425" y="12734"/>
                  </a:lnTo>
                  <a:lnTo>
                    <a:pt x="18430" y="12715"/>
                  </a:lnTo>
                  <a:lnTo>
                    <a:pt x="18436" y="12703"/>
                  </a:lnTo>
                  <a:lnTo>
                    <a:pt x="18450" y="12681"/>
                  </a:lnTo>
                  <a:lnTo>
                    <a:pt x="18463" y="12663"/>
                  </a:lnTo>
                  <a:lnTo>
                    <a:pt x="18451" y="12689"/>
                  </a:lnTo>
                  <a:lnTo>
                    <a:pt x="18437" y="12721"/>
                  </a:lnTo>
                  <a:lnTo>
                    <a:pt x="18435" y="12732"/>
                  </a:lnTo>
                  <a:lnTo>
                    <a:pt x="18456" y="12747"/>
                  </a:lnTo>
                  <a:lnTo>
                    <a:pt x="18476" y="12758"/>
                  </a:lnTo>
                  <a:lnTo>
                    <a:pt x="18502" y="12758"/>
                  </a:lnTo>
                  <a:lnTo>
                    <a:pt x="18558" y="12744"/>
                  </a:lnTo>
                  <a:lnTo>
                    <a:pt x="18610" y="12712"/>
                  </a:lnTo>
                  <a:lnTo>
                    <a:pt x="18617" y="12703"/>
                  </a:lnTo>
                  <a:lnTo>
                    <a:pt x="18626" y="12682"/>
                  </a:lnTo>
                  <a:lnTo>
                    <a:pt x="18652" y="12645"/>
                  </a:lnTo>
                  <a:lnTo>
                    <a:pt x="18660" y="12635"/>
                  </a:lnTo>
                  <a:lnTo>
                    <a:pt x="18665" y="12628"/>
                  </a:lnTo>
                  <a:lnTo>
                    <a:pt x="18677" y="12624"/>
                  </a:lnTo>
                  <a:lnTo>
                    <a:pt x="18678" y="12616"/>
                  </a:lnTo>
                  <a:lnTo>
                    <a:pt x="18679" y="12607"/>
                  </a:lnTo>
                  <a:lnTo>
                    <a:pt x="18681" y="12597"/>
                  </a:lnTo>
                  <a:lnTo>
                    <a:pt x="18686" y="12590"/>
                  </a:lnTo>
                  <a:lnTo>
                    <a:pt x="18691" y="12594"/>
                  </a:lnTo>
                  <a:lnTo>
                    <a:pt x="18693" y="12598"/>
                  </a:lnTo>
                  <a:lnTo>
                    <a:pt x="18686" y="12610"/>
                  </a:lnTo>
                  <a:lnTo>
                    <a:pt x="18681" y="12640"/>
                  </a:lnTo>
                  <a:lnTo>
                    <a:pt x="18674" y="12685"/>
                  </a:lnTo>
                  <a:lnTo>
                    <a:pt x="18665" y="12697"/>
                  </a:lnTo>
                  <a:lnTo>
                    <a:pt x="18656" y="12705"/>
                  </a:lnTo>
                  <a:lnTo>
                    <a:pt x="18640" y="12736"/>
                  </a:lnTo>
                  <a:lnTo>
                    <a:pt x="18629" y="12742"/>
                  </a:lnTo>
                  <a:lnTo>
                    <a:pt x="18624" y="12757"/>
                  </a:lnTo>
                  <a:lnTo>
                    <a:pt x="18611" y="12767"/>
                  </a:lnTo>
                  <a:lnTo>
                    <a:pt x="18585" y="12809"/>
                  </a:lnTo>
                  <a:lnTo>
                    <a:pt x="18581" y="12811"/>
                  </a:lnTo>
                  <a:lnTo>
                    <a:pt x="18574" y="12811"/>
                  </a:lnTo>
                  <a:lnTo>
                    <a:pt x="18564" y="12807"/>
                  </a:lnTo>
                  <a:lnTo>
                    <a:pt x="18554" y="12812"/>
                  </a:lnTo>
                  <a:lnTo>
                    <a:pt x="18549" y="12826"/>
                  </a:lnTo>
                  <a:lnTo>
                    <a:pt x="18550" y="12839"/>
                  </a:lnTo>
                  <a:lnTo>
                    <a:pt x="18559" y="12846"/>
                  </a:lnTo>
                  <a:lnTo>
                    <a:pt x="18588" y="12853"/>
                  </a:lnTo>
                  <a:lnTo>
                    <a:pt x="18616" y="12853"/>
                  </a:lnTo>
                  <a:lnTo>
                    <a:pt x="18640" y="12858"/>
                  </a:lnTo>
                  <a:lnTo>
                    <a:pt x="18670" y="12859"/>
                  </a:lnTo>
                  <a:lnTo>
                    <a:pt x="18715" y="12871"/>
                  </a:lnTo>
                  <a:lnTo>
                    <a:pt x="18729" y="12872"/>
                  </a:lnTo>
                  <a:lnTo>
                    <a:pt x="18778" y="12868"/>
                  </a:lnTo>
                  <a:lnTo>
                    <a:pt x="18808" y="12856"/>
                  </a:lnTo>
                  <a:lnTo>
                    <a:pt x="18827" y="12843"/>
                  </a:lnTo>
                  <a:lnTo>
                    <a:pt x="18842" y="12825"/>
                  </a:lnTo>
                  <a:lnTo>
                    <a:pt x="18878" y="12772"/>
                  </a:lnTo>
                  <a:lnTo>
                    <a:pt x="18892" y="12742"/>
                  </a:lnTo>
                  <a:lnTo>
                    <a:pt x="18932" y="12674"/>
                  </a:lnTo>
                  <a:lnTo>
                    <a:pt x="18937" y="12660"/>
                  </a:lnTo>
                  <a:lnTo>
                    <a:pt x="18942" y="12604"/>
                  </a:lnTo>
                  <a:cubicBezTo>
                    <a:pt x="18941" y="12598"/>
                    <a:pt x="18939" y="12593"/>
                    <a:pt x="18937" y="12588"/>
                  </a:cubicBezTo>
                  <a:lnTo>
                    <a:pt x="18930" y="12585"/>
                  </a:lnTo>
                  <a:lnTo>
                    <a:pt x="18924" y="12582"/>
                  </a:lnTo>
                  <a:lnTo>
                    <a:pt x="18915" y="12587"/>
                  </a:lnTo>
                  <a:lnTo>
                    <a:pt x="18907" y="12590"/>
                  </a:lnTo>
                  <a:lnTo>
                    <a:pt x="18910" y="12582"/>
                  </a:lnTo>
                  <a:lnTo>
                    <a:pt x="18910" y="12572"/>
                  </a:lnTo>
                  <a:lnTo>
                    <a:pt x="18914" y="12558"/>
                  </a:lnTo>
                  <a:lnTo>
                    <a:pt x="18921" y="12544"/>
                  </a:lnTo>
                  <a:lnTo>
                    <a:pt x="18921" y="12533"/>
                  </a:lnTo>
                  <a:lnTo>
                    <a:pt x="18921" y="12518"/>
                  </a:lnTo>
                  <a:lnTo>
                    <a:pt x="18911" y="12518"/>
                  </a:lnTo>
                  <a:lnTo>
                    <a:pt x="18904" y="12521"/>
                  </a:lnTo>
                  <a:lnTo>
                    <a:pt x="18920" y="12505"/>
                  </a:lnTo>
                  <a:lnTo>
                    <a:pt x="18934" y="12496"/>
                  </a:lnTo>
                  <a:lnTo>
                    <a:pt x="18947" y="12478"/>
                  </a:lnTo>
                  <a:lnTo>
                    <a:pt x="18959" y="12468"/>
                  </a:lnTo>
                  <a:lnTo>
                    <a:pt x="18971" y="12461"/>
                  </a:lnTo>
                  <a:lnTo>
                    <a:pt x="18962" y="12474"/>
                  </a:lnTo>
                  <a:lnTo>
                    <a:pt x="18954" y="12484"/>
                  </a:lnTo>
                  <a:lnTo>
                    <a:pt x="18948" y="12496"/>
                  </a:lnTo>
                  <a:lnTo>
                    <a:pt x="18953" y="12522"/>
                  </a:lnTo>
                  <a:lnTo>
                    <a:pt x="18963" y="12514"/>
                  </a:lnTo>
                  <a:lnTo>
                    <a:pt x="18971" y="12504"/>
                  </a:lnTo>
                  <a:lnTo>
                    <a:pt x="18967" y="12514"/>
                  </a:lnTo>
                  <a:lnTo>
                    <a:pt x="18964" y="12527"/>
                  </a:lnTo>
                  <a:lnTo>
                    <a:pt x="18966" y="12554"/>
                  </a:lnTo>
                  <a:lnTo>
                    <a:pt x="18998" y="12524"/>
                  </a:lnTo>
                  <a:lnTo>
                    <a:pt x="19012" y="12508"/>
                  </a:lnTo>
                  <a:lnTo>
                    <a:pt x="19024" y="12489"/>
                  </a:lnTo>
                  <a:lnTo>
                    <a:pt x="19016" y="12504"/>
                  </a:lnTo>
                  <a:lnTo>
                    <a:pt x="18998" y="12536"/>
                  </a:lnTo>
                  <a:lnTo>
                    <a:pt x="18991" y="12554"/>
                  </a:lnTo>
                  <a:lnTo>
                    <a:pt x="18984" y="12575"/>
                  </a:lnTo>
                  <a:lnTo>
                    <a:pt x="18989" y="12570"/>
                  </a:lnTo>
                  <a:lnTo>
                    <a:pt x="18996" y="12562"/>
                  </a:lnTo>
                  <a:lnTo>
                    <a:pt x="18992" y="12571"/>
                  </a:lnTo>
                  <a:lnTo>
                    <a:pt x="18988" y="12586"/>
                  </a:lnTo>
                  <a:lnTo>
                    <a:pt x="19003" y="12602"/>
                  </a:lnTo>
                  <a:lnTo>
                    <a:pt x="19012" y="12602"/>
                  </a:lnTo>
                  <a:lnTo>
                    <a:pt x="19019" y="12596"/>
                  </a:lnTo>
                  <a:lnTo>
                    <a:pt x="19021" y="12600"/>
                  </a:lnTo>
                  <a:lnTo>
                    <a:pt x="19028" y="12614"/>
                  </a:lnTo>
                  <a:lnTo>
                    <a:pt x="19037" y="12625"/>
                  </a:lnTo>
                  <a:lnTo>
                    <a:pt x="19045" y="12643"/>
                  </a:lnTo>
                  <a:lnTo>
                    <a:pt x="19048" y="12658"/>
                  </a:lnTo>
                  <a:lnTo>
                    <a:pt x="19049" y="12734"/>
                  </a:lnTo>
                  <a:lnTo>
                    <a:pt x="19055" y="12767"/>
                  </a:lnTo>
                  <a:lnTo>
                    <a:pt x="19057" y="12771"/>
                  </a:lnTo>
                  <a:lnTo>
                    <a:pt x="19060" y="12773"/>
                  </a:lnTo>
                  <a:lnTo>
                    <a:pt x="19071" y="12792"/>
                  </a:lnTo>
                  <a:lnTo>
                    <a:pt x="19080" y="12792"/>
                  </a:lnTo>
                  <a:lnTo>
                    <a:pt x="19079" y="12804"/>
                  </a:lnTo>
                  <a:lnTo>
                    <a:pt x="19081" y="12808"/>
                  </a:lnTo>
                  <a:lnTo>
                    <a:pt x="19086" y="12811"/>
                  </a:lnTo>
                  <a:lnTo>
                    <a:pt x="19110" y="12802"/>
                  </a:lnTo>
                  <a:lnTo>
                    <a:pt x="19091" y="12817"/>
                  </a:lnTo>
                  <a:lnTo>
                    <a:pt x="19091" y="12824"/>
                  </a:lnTo>
                  <a:lnTo>
                    <a:pt x="19093" y="12827"/>
                  </a:lnTo>
                  <a:cubicBezTo>
                    <a:pt x="19094" y="12833"/>
                    <a:pt x="19096" y="12839"/>
                    <a:pt x="19098" y="12845"/>
                  </a:cubicBezTo>
                  <a:lnTo>
                    <a:pt x="19105" y="12853"/>
                  </a:lnTo>
                  <a:lnTo>
                    <a:pt x="19111" y="12842"/>
                  </a:lnTo>
                  <a:lnTo>
                    <a:pt x="19113" y="12818"/>
                  </a:lnTo>
                  <a:lnTo>
                    <a:pt x="19121" y="12830"/>
                  </a:lnTo>
                  <a:lnTo>
                    <a:pt x="19122" y="12845"/>
                  </a:lnTo>
                  <a:lnTo>
                    <a:pt x="19120" y="12871"/>
                  </a:lnTo>
                  <a:lnTo>
                    <a:pt x="19120" y="12885"/>
                  </a:lnTo>
                  <a:lnTo>
                    <a:pt x="19122" y="12890"/>
                  </a:lnTo>
                  <a:lnTo>
                    <a:pt x="19128" y="12893"/>
                  </a:lnTo>
                  <a:lnTo>
                    <a:pt x="19139" y="12916"/>
                  </a:lnTo>
                  <a:lnTo>
                    <a:pt x="19146" y="12925"/>
                  </a:lnTo>
                  <a:lnTo>
                    <a:pt x="19155" y="12942"/>
                  </a:lnTo>
                  <a:lnTo>
                    <a:pt x="19167" y="12960"/>
                  </a:lnTo>
                  <a:lnTo>
                    <a:pt x="19189" y="12983"/>
                  </a:lnTo>
                  <a:lnTo>
                    <a:pt x="19191" y="12994"/>
                  </a:lnTo>
                  <a:lnTo>
                    <a:pt x="19213" y="13024"/>
                  </a:lnTo>
                  <a:lnTo>
                    <a:pt x="19249" y="13102"/>
                  </a:lnTo>
                  <a:lnTo>
                    <a:pt x="19272" y="13125"/>
                  </a:lnTo>
                  <a:lnTo>
                    <a:pt x="19278" y="13135"/>
                  </a:lnTo>
                  <a:lnTo>
                    <a:pt x="19298" y="13143"/>
                  </a:lnTo>
                  <a:lnTo>
                    <a:pt x="19311" y="13154"/>
                  </a:lnTo>
                  <a:lnTo>
                    <a:pt x="19318" y="13154"/>
                  </a:lnTo>
                  <a:lnTo>
                    <a:pt x="19329" y="13143"/>
                  </a:lnTo>
                  <a:lnTo>
                    <a:pt x="19325" y="13161"/>
                  </a:lnTo>
                  <a:lnTo>
                    <a:pt x="19331" y="13160"/>
                  </a:lnTo>
                  <a:lnTo>
                    <a:pt x="19336" y="13162"/>
                  </a:lnTo>
                  <a:lnTo>
                    <a:pt x="19348" y="13164"/>
                  </a:lnTo>
                  <a:cubicBezTo>
                    <a:pt x="19343" y="13169"/>
                    <a:pt x="19338" y="13174"/>
                    <a:pt x="19334" y="13178"/>
                  </a:cubicBezTo>
                  <a:lnTo>
                    <a:pt x="19345" y="13180"/>
                  </a:lnTo>
                  <a:lnTo>
                    <a:pt x="19360" y="13200"/>
                  </a:lnTo>
                  <a:lnTo>
                    <a:pt x="19374" y="13205"/>
                  </a:lnTo>
                  <a:lnTo>
                    <a:pt x="19380" y="13205"/>
                  </a:lnTo>
                  <a:lnTo>
                    <a:pt x="19400" y="13213"/>
                  </a:lnTo>
                  <a:lnTo>
                    <a:pt x="19408" y="13215"/>
                  </a:lnTo>
                  <a:lnTo>
                    <a:pt x="19417" y="13217"/>
                  </a:lnTo>
                  <a:lnTo>
                    <a:pt x="19424" y="13222"/>
                  </a:lnTo>
                  <a:lnTo>
                    <a:pt x="19428" y="13230"/>
                  </a:lnTo>
                  <a:lnTo>
                    <a:pt x="19442" y="13245"/>
                  </a:lnTo>
                  <a:cubicBezTo>
                    <a:pt x="19442" y="13247"/>
                    <a:pt x="19442" y="13249"/>
                    <a:pt x="19443" y="13251"/>
                  </a:cubicBezTo>
                  <a:lnTo>
                    <a:pt x="19450" y="13262"/>
                  </a:lnTo>
                  <a:lnTo>
                    <a:pt x="19467" y="13273"/>
                  </a:lnTo>
                  <a:lnTo>
                    <a:pt x="19479" y="13287"/>
                  </a:lnTo>
                  <a:lnTo>
                    <a:pt x="19483" y="13296"/>
                  </a:lnTo>
                  <a:cubicBezTo>
                    <a:pt x="19484" y="13299"/>
                    <a:pt x="19485" y="13302"/>
                    <a:pt x="19486" y="13305"/>
                  </a:cubicBezTo>
                  <a:lnTo>
                    <a:pt x="19508" y="13346"/>
                  </a:lnTo>
                  <a:lnTo>
                    <a:pt x="19514" y="13354"/>
                  </a:lnTo>
                  <a:lnTo>
                    <a:pt x="19525" y="13362"/>
                  </a:lnTo>
                  <a:lnTo>
                    <a:pt x="19541" y="13386"/>
                  </a:lnTo>
                  <a:lnTo>
                    <a:pt x="19581" y="13417"/>
                  </a:lnTo>
                  <a:lnTo>
                    <a:pt x="19586" y="13418"/>
                  </a:lnTo>
                  <a:lnTo>
                    <a:pt x="19597" y="13416"/>
                  </a:lnTo>
                  <a:lnTo>
                    <a:pt x="19612" y="13421"/>
                  </a:lnTo>
                  <a:lnTo>
                    <a:pt x="19626" y="13423"/>
                  </a:lnTo>
                  <a:lnTo>
                    <a:pt x="19644" y="13437"/>
                  </a:lnTo>
                  <a:lnTo>
                    <a:pt x="19655" y="13440"/>
                  </a:lnTo>
                  <a:lnTo>
                    <a:pt x="19676" y="13462"/>
                  </a:lnTo>
                  <a:lnTo>
                    <a:pt x="19691" y="13485"/>
                  </a:lnTo>
                  <a:lnTo>
                    <a:pt x="19719" y="13510"/>
                  </a:lnTo>
                  <a:lnTo>
                    <a:pt x="19724" y="13515"/>
                  </a:lnTo>
                  <a:lnTo>
                    <a:pt x="19735" y="13521"/>
                  </a:lnTo>
                  <a:lnTo>
                    <a:pt x="19735" y="13526"/>
                  </a:lnTo>
                  <a:lnTo>
                    <a:pt x="19737" y="13534"/>
                  </a:lnTo>
                  <a:lnTo>
                    <a:pt x="19742" y="13539"/>
                  </a:lnTo>
                  <a:lnTo>
                    <a:pt x="19744" y="13537"/>
                  </a:lnTo>
                  <a:lnTo>
                    <a:pt x="19757" y="13537"/>
                  </a:lnTo>
                  <a:lnTo>
                    <a:pt x="19778" y="13569"/>
                  </a:lnTo>
                  <a:lnTo>
                    <a:pt x="19774" y="13575"/>
                  </a:lnTo>
                  <a:lnTo>
                    <a:pt x="19769" y="13578"/>
                  </a:lnTo>
                  <a:lnTo>
                    <a:pt x="19765" y="13558"/>
                  </a:lnTo>
                  <a:lnTo>
                    <a:pt x="19759" y="13548"/>
                  </a:lnTo>
                  <a:lnTo>
                    <a:pt x="19751" y="13545"/>
                  </a:lnTo>
                  <a:lnTo>
                    <a:pt x="19746" y="13549"/>
                  </a:lnTo>
                  <a:lnTo>
                    <a:pt x="19758" y="13571"/>
                  </a:lnTo>
                  <a:lnTo>
                    <a:pt x="19767" y="13593"/>
                  </a:lnTo>
                  <a:lnTo>
                    <a:pt x="19780" y="13609"/>
                  </a:lnTo>
                  <a:lnTo>
                    <a:pt x="19782" y="13611"/>
                  </a:lnTo>
                  <a:lnTo>
                    <a:pt x="19786" y="13609"/>
                  </a:lnTo>
                  <a:lnTo>
                    <a:pt x="19789" y="13611"/>
                  </a:lnTo>
                  <a:lnTo>
                    <a:pt x="19791" y="13617"/>
                  </a:lnTo>
                  <a:lnTo>
                    <a:pt x="19803" y="13631"/>
                  </a:lnTo>
                  <a:lnTo>
                    <a:pt x="19811" y="13629"/>
                  </a:lnTo>
                  <a:lnTo>
                    <a:pt x="19856" y="13641"/>
                  </a:lnTo>
                  <a:lnTo>
                    <a:pt x="19868" y="13639"/>
                  </a:lnTo>
                  <a:lnTo>
                    <a:pt x="19896" y="13632"/>
                  </a:lnTo>
                  <a:lnTo>
                    <a:pt x="19918" y="13615"/>
                  </a:lnTo>
                  <a:lnTo>
                    <a:pt x="19923" y="13601"/>
                  </a:lnTo>
                  <a:lnTo>
                    <a:pt x="19940" y="13574"/>
                  </a:lnTo>
                  <a:lnTo>
                    <a:pt x="19963" y="13518"/>
                  </a:lnTo>
                  <a:lnTo>
                    <a:pt x="19967" y="13495"/>
                  </a:lnTo>
                  <a:lnTo>
                    <a:pt x="19964" y="13477"/>
                  </a:lnTo>
                  <a:lnTo>
                    <a:pt x="19964" y="13444"/>
                  </a:lnTo>
                  <a:lnTo>
                    <a:pt x="19969" y="13424"/>
                  </a:lnTo>
                  <a:lnTo>
                    <a:pt x="19980" y="13393"/>
                  </a:lnTo>
                  <a:lnTo>
                    <a:pt x="20029" y="13310"/>
                  </a:lnTo>
                  <a:lnTo>
                    <a:pt x="20051" y="13285"/>
                  </a:lnTo>
                  <a:lnTo>
                    <a:pt x="20071" y="13268"/>
                  </a:lnTo>
                  <a:lnTo>
                    <a:pt x="20064" y="13268"/>
                  </a:lnTo>
                  <a:lnTo>
                    <a:pt x="20056" y="13273"/>
                  </a:lnTo>
                  <a:lnTo>
                    <a:pt x="20040" y="13290"/>
                  </a:lnTo>
                  <a:lnTo>
                    <a:pt x="20031" y="13298"/>
                  </a:lnTo>
                  <a:lnTo>
                    <a:pt x="20023" y="13298"/>
                  </a:lnTo>
                  <a:lnTo>
                    <a:pt x="20019" y="13296"/>
                  </a:lnTo>
                  <a:lnTo>
                    <a:pt x="20018" y="13281"/>
                  </a:lnTo>
                  <a:lnTo>
                    <a:pt x="20020" y="13261"/>
                  </a:lnTo>
                  <a:lnTo>
                    <a:pt x="20035" y="13190"/>
                  </a:lnTo>
                  <a:lnTo>
                    <a:pt x="20030" y="13175"/>
                  </a:lnTo>
                  <a:lnTo>
                    <a:pt x="20034" y="13158"/>
                  </a:lnTo>
                  <a:lnTo>
                    <a:pt x="20040" y="13143"/>
                  </a:lnTo>
                  <a:lnTo>
                    <a:pt x="20052" y="13124"/>
                  </a:lnTo>
                  <a:lnTo>
                    <a:pt x="20058" y="13119"/>
                  </a:lnTo>
                  <a:lnTo>
                    <a:pt x="20066" y="13111"/>
                  </a:lnTo>
                  <a:lnTo>
                    <a:pt x="20073" y="13101"/>
                  </a:lnTo>
                  <a:lnTo>
                    <a:pt x="20081" y="13089"/>
                  </a:lnTo>
                  <a:lnTo>
                    <a:pt x="20069" y="13036"/>
                  </a:lnTo>
                  <a:cubicBezTo>
                    <a:pt x="20065" y="13020"/>
                    <a:pt x="20061" y="13004"/>
                    <a:pt x="20057" y="12987"/>
                  </a:cubicBezTo>
                  <a:lnTo>
                    <a:pt x="20054" y="12981"/>
                  </a:lnTo>
                  <a:lnTo>
                    <a:pt x="20048" y="12977"/>
                  </a:lnTo>
                  <a:lnTo>
                    <a:pt x="20039" y="12993"/>
                  </a:lnTo>
                  <a:lnTo>
                    <a:pt x="20043" y="12979"/>
                  </a:lnTo>
                  <a:lnTo>
                    <a:pt x="20045" y="12965"/>
                  </a:lnTo>
                  <a:lnTo>
                    <a:pt x="20037" y="12955"/>
                  </a:lnTo>
                  <a:lnTo>
                    <a:pt x="20036" y="12940"/>
                  </a:lnTo>
                  <a:lnTo>
                    <a:pt x="20035" y="12896"/>
                  </a:lnTo>
                  <a:lnTo>
                    <a:pt x="20039" y="12853"/>
                  </a:lnTo>
                  <a:lnTo>
                    <a:pt x="20042" y="12839"/>
                  </a:lnTo>
                  <a:lnTo>
                    <a:pt x="20046" y="12809"/>
                  </a:lnTo>
                  <a:lnTo>
                    <a:pt x="20047" y="12772"/>
                  </a:lnTo>
                  <a:lnTo>
                    <a:pt x="20036" y="12682"/>
                  </a:lnTo>
                  <a:lnTo>
                    <a:pt x="20029" y="12678"/>
                  </a:lnTo>
                  <a:lnTo>
                    <a:pt x="20011" y="12689"/>
                  </a:lnTo>
                  <a:lnTo>
                    <a:pt x="20003" y="12686"/>
                  </a:lnTo>
                  <a:lnTo>
                    <a:pt x="20008" y="12662"/>
                  </a:lnTo>
                  <a:lnTo>
                    <a:pt x="20018" y="12666"/>
                  </a:lnTo>
                  <a:lnTo>
                    <a:pt x="20024" y="12672"/>
                  </a:lnTo>
                  <a:lnTo>
                    <a:pt x="20029" y="12671"/>
                  </a:lnTo>
                  <a:lnTo>
                    <a:pt x="20017" y="12655"/>
                  </a:lnTo>
                  <a:cubicBezTo>
                    <a:pt x="20016" y="12652"/>
                    <a:pt x="20015" y="12648"/>
                    <a:pt x="20014" y="12645"/>
                  </a:cubicBezTo>
                  <a:lnTo>
                    <a:pt x="20009" y="12637"/>
                  </a:lnTo>
                  <a:lnTo>
                    <a:pt x="19995" y="12624"/>
                  </a:lnTo>
                  <a:lnTo>
                    <a:pt x="19987" y="12610"/>
                  </a:lnTo>
                  <a:lnTo>
                    <a:pt x="19987" y="12598"/>
                  </a:lnTo>
                  <a:lnTo>
                    <a:pt x="19988" y="12588"/>
                  </a:lnTo>
                  <a:lnTo>
                    <a:pt x="19985" y="12571"/>
                  </a:lnTo>
                  <a:lnTo>
                    <a:pt x="19980" y="12562"/>
                  </a:lnTo>
                  <a:lnTo>
                    <a:pt x="19967" y="12544"/>
                  </a:lnTo>
                  <a:lnTo>
                    <a:pt x="19953" y="12517"/>
                  </a:lnTo>
                  <a:lnTo>
                    <a:pt x="19949" y="12483"/>
                  </a:lnTo>
                  <a:lnTo>
                    <a:pt x="19953" y="12415"/>
                  </a:lnTo>
                  <a:lnTo>
                    <a:pt x="19957" y="12395"/>
                  </a:lnTo>
                  <a:lnTo>
                    <a:pt x="19977" y="12353"/>
                  </a:lnTo>
                  <a:lnTo>
                    <a:pt x="19983" y="12347"/>
                  </a:lnTo>
                  <a:lnTo>
                    <a:pt x="19989" y="12341"/>
                  </a:lnTo>
                  <a:lnTo>
                    <a:pt x="19997" y="12347"/>
                  </a:lnTo>
                  <a:lnTo>
                    <a:pt x="20000" y="12341"/>
                  </a:lnTo>
                  <a:lnTo>
                    <a:pt x="20005" y="12337"/>
                  </a:lnTo>
                  <a:lnTo>
                    <a:pt x="20011" y="12330"/>
                  </a:lnTo>
                  <a:lnTo>
                    <a:pt x="20010" y="12322"/>
                  </a:lnTo>
                  <a:lnTo>
                    <a:pt x="20011" y="12310"/>
                  </a:lnTo>
                  <a:lnTo>
                    <a:pt x="20016" y="12289"/>
                  </a:lnTo>
                  <a:lnTo>
                    <a:pt x="20015" y="12241"/>
                  </a:lnTo>
                  <a:lnTo>
                    <a:pt x="20016" y="12227"/>
                  </a:lnTo>
                  <a:lnTo>
                    <a:pt x="20025" y="12210"/>
                  </a:lnTo>
                  <a:lnTo>
                    <a:pt x="20052" y="12177"/>
                  </a:lnTo>
                  <a:lnTo>
                    <a:pt x="20057" y="12172"/>
                  </a:lnTo>
                  <a:lnTo>
                    <a:pt x="20082" y="12109"/>
                  </a:lnTo>
                  <a:lnTo>
                    <a:pt x="20089" y="12087"/>
                  </a:lnTo>
                  <a:lnTo>
                    <a:pt x="20091" y="12067"/>
                  </a:lnTo>
                  <a:lnTo>
                    <a:pt x="20091" y="12060"/>
                  </a:lnTo>
                  <a:lnTo>
                    <a:pt x="20090" y="12049"/>
                  </a:lnTo>
                  <a:lnTo>
                    <a:pt x="20088" y="12045"/>
                  </a:lnTo>
                  <a:lnTo>
                    <a:pt x="20082" y="12044"/>
                  </a:lnTo>
                  <a:lnTo>
                    <a:pt x="20078" y="12040"/>
                  </a:lnTo>
                  <a:lnTo>
                    <a:pt x="20077" y="12035"/>
                  </a:lnTo>
                  <a:lnTo>
                    <a:pt x="20078" y="12013"/>
                  </a:lnTo>
                  <a:lnTo>
                    <a:pt x="20090" y="11964"/>
                  </a:lnTo>
                  <a:lnTo>
                    <a:pt x="20114" y="11897"/>
                  </a:lnTo>
                  <a:lnTo>
                    <a:pt x="20126" y="11854"/>
                  </a:lnTo>
                  <a:lnTo>
                    <a:pt x="20134" y="11811"/>
                  </a:lnTo>
                  <a:lnTo>
                    <a:pt x="20139" y="11764"/>
                  </a:lnTo>
                  <a:lnTo>
                    <a:pt x="20143" y="11746"/>
                  </a:lnTo>
                  <a:lnTo>
                    <a:pt x="20170" y="11667"/>
                  </a:lnTo>
                  <a:lnTo>
                    <a:pt x="20172" y="11645"/>
                  </a:lnTo>
                  <a:lnTo>
                    <a:pt x="20181" y="11578"/>
                  </a:lnTo>
                  <a:lnTo>
                    <a:pt x="20184" y="11538"/>
                  </a:lnTo>
                  <a:lnTo>
                    <a:pt x="20187" y="11518"/>
                  </a:lnTo>
                  <a:lnTo>
                    <a:pt x="20188" y="11502"/>
                  </a:lnTo>
                  <a:lnTo>
                    <a:pt x="20186" y="11491"/>
                  </a:lnTo>
                  <a:lnTo>
                    <a:pt x="20204" y="11392"/>
                  </a:lnTo>
                  <a:lnTo>
                    <a:pt x="20214" y="11351"/>
                  </a:lnTo>
                  <a:lnTo>
                    <a:pt x="20213" y="11349"/>
                  </a:lnTo>
                  <a:lnTo>
                    <a:pt x="20207" y="11354"/>
                  </a:lnTo>
                  <a:lnTo>
                    <a:pt x="20200" y="11381"/>
                  </a:lnTo>
                  <a:lnTo>
                    <a:pt x="20197" y="11387"/>
                  </a:lnTo>
                  <a:lnTo>
                    <a:pt x="20194" y="11386"/>
                  </a:lnTo>
                  <a:lnTo>
                    <a:pt x="20194" y="11360"/>
                  </a:lnTo>
                  <a:lnTo>
                    <a:pt x="20204" y="11319"/>
                  </a:lnTo>
                  <a:lnTo>
                    <a:pt x="20207" y="11314"/>
                  </a:lnTo>
                  <a:lnTo>
                    <a:pt x="20212" y="11310"/>
                  </a:lnTo>
                  <a:lnTo>
                    <a:pt x="20217" y="11323"/>
                  </a:lnTo>
                  <a:lnTo>
                    <a:pt x="20215" y="11332"/>
                  </a:lnTo>
                  <a:lnTo>
                    <a:pt x="20215" y="11337"/>
                  </a:lnTo>
                  <a:lnTo>
                    <a:pt x="20221" y="11328"/>
                  </a:lnTo>
                  <a:lnTo>
                    <a:pt x="20236" y="11283"/>
                  </a:lnTo>
                  <a:lnTo>
                    <a:pt x="20258" y="11227"/>
                  </a:lnTo>
                  <a:lnTo>
                    <a:pt x="20261" y="11216"/>
                  </a:lnTo>
                  <a:lnTo>
                    <a:pt x="20262" y="11211"/>
                  </a:lnTo>
                  <a:lnTo>
                    <a:pt x="20261" y="11204"/>
                  </a:lnTo>
                  <a:lnTo>
                    <a:pt x="20253" y="11205"/>
                  </a:lnTo>
                  <a:lnTo>
                    <a:pt x="20256" y="11199"/>
                  </a:lnTo>
                  <a:lnTo>
                    <a:pt x="20265" y="11194"/>
                  </a:lnTo>
                  <a:lnTo>
                    <a:pt x="20266" y="11176"/>
                  </a:lnTo>
                  <a:lnTo>
                    <a:pt x="20266" y="11160"/>
                  </a:lnTo>
                  <a:lnTo>
                    <a:pt x="20277" y="11113"/>
                  </a:lnTo>
                  <a:lnTo>
                    <a:pt x="20276" y="11106"/>
                  </a:lnTo>
                  <a:lnTo>
                    <a:pt x="20273" y="11100"/>
                  </a:lnTo>
                  <a:lnTo>
                    <a:pt x="20273" y="11077"/>
                  </a:lnTo>
                  <a:lnTo>
                    <a:pt x="20275" y="11057"/>
                  </a:lnTo>
                  <a:lnTo>
                    <a:pt x="20275" y="11042"/>
                  </a:lnTo>
                  <a:lnTo>
                    <a:pt x="20270" y="11042"/>
                  </a:lnTo>
                  <a:lnTo>
                    <a:pt x="20257" y="11021"/>
                  </a:lnTo>
                  <a:lnTo>
                    <a:pt x="20247" y="11011"/>
                  </a:lnTo>
                  <a:lnTo>
                    <a:pt x="20242" y="10995"/>
                  </a:lnTo>
                  <a:lnTo>
                    <a:pt x="20243" y="10968"/>
                  </a:lnTo>
                  <a:lnTo>
                    <a:pt x="20246" y="10935"/>
                  </a:lnTo>
                  <a:lnTo>
                    <a:pt x="20250" y="10918"/>
                  </a:lnTo>
                  <a:lnTo>
                    <a:pt x="20278" y="10846"/>
                  </a:lnTo>
                  <a:lnTo>
                    <a:pt x="20284" y="10820"/>
                  </a:lnTo>
                  <a:lnTo>
                    <a:pt x="20287" y="10793"/>
                  </a:lnTo>
                  <a:lnTo>
                    <a:pt x="20285" y="10762"/>
                  </a:lnTo>
                  <a:lnTo>
                    <a:pt x="20286" y="10750"/>
                  </a:lnTo>
                  <a:lnTo>
                    <a:pt x="20286" y="10733"/>
                  </a:lnTo>
                  <a:lnTo>
                    <a:pt x="20279" y="10736"/>
                  </a:lnTo>
                  <a:lnTo>
                    <a:pt x="20273" y="10741"/>
                  </a:lnTo>
                  <a:lnTo>
                    <a:pt x="20267" y="10743"/>
                  </a:lnTo>
                  <a:lnTo>
                    <a:pt x="20260" y="10732"/>
                  </a:lnTo>
                  <a:lnTo>
                    <a:pt x="20269" y="10738"/>
                  </a:lnTo>
                  <a:lnTo>
                    <a:pt x="20277" y="10732"/>
                  </a:lnTo>
                  <a:lnTo>
                    <a:pt x="20288" y="10727"/>
                  </a:lnTo>
                  <a:lnTo>
                    <a:pt x="20292" y="10741"/>
                  </a:lnTo>
                  <a:lnTo>
                    <a:pt x="20299" y="10779"/>
                  </a:lnTo>
                  <a:lnTo>
                    <a:pt x="20301" y="10795"/>
                  </a:lnTo>
                  <a:lnTo>
                    <a:pt x="20308" y="10794"/>
                  </a:lnTo>
                  <a:lnTo>
                    <a:pt x="20317" y="10778"/>
                  </a:lnTo>
                  <a:lnTo>
                    <a:pt x="20315" y="10768"/>
                  </a:lnTo>
                  <a:lnTo>
                    <a:pt x="20312" y="10760"/>
                  </a:lnTo>
                  <a:lnTo>
                    <a:pt x="20315" y="10761"/>
                  </a:lnTo>
                  <a:lnTo>
                    <a:pt x="20329" y="10756"/>
                  </a:lnTo>
                  <a:lnTo>
                    <a:pt x="20336" y="10734"/>
                  </a:lnTo>
                  <a:lnTo>
                    <a:pt x="20335" y="10725"/>
                  </a:lnTo>
                  <a:lnTo>
                    <a:pt x="20327" y="10717"/>
                  </a:lnTo>
                  <a:lnTo>
                    <a:pt x="20317" y="10674"/>
                  </a:lnTo>
                  <a:lnTo>
                    <a:pt x="20321" y="10678"/>
                  </a:lnTo>
                  <a:lnTo>
                    <a:pt x="20325" y="10673"/>
                  </a:lnTo>
                  <a:lnTo>
                    <a:pt x="20327" y="10673"/>
                  </a:lnTo>
                  <a:lnTo>
                    <a:pt x="20329" y="10675"/>
                  </a:lnTo>
                  <a:lnTo>
                    <a:pt x="20339" y="10712"/>
                  </a:lnTo>
                  <a:cubicBezTo>
                    <a:pt x="20340" y="10715"/>
                    <a:pt x="20342" y="10717"/>
                    <a:pt x="20343" y="10720"/>
                  </a:cubicBezTo>
                  <a:lnTo>
                    <a:pt x="20346" y="10722"/>
                  </a:lnTo>
                  <a:lnTo>
                    <a:pt x="20350" y="10723"/>
                  </a:lnTo>
                  <a:lnTo>
                    <a:pt x="20352" y="10702"/>
                  </a:lnTo>
                  <a:lnTo>
                    <a:pt x="20349" y="10690"/>
                  </a:lnTo>
                  <a:lnTo>
                    <a:pt x="20357" y="10694"/>
                  </a:lnTo>
                  <a:lnTo>
                    <a:pt x="20361" y="10688"/>
                  </a:lnTo>
                  <a:lnTo>
                    <a:pt x="20366" y="10676"/>
                  </a:lnTo>
                  <a:lnTo>
                    <a:pt x="20360" y="10665"/>
                  </a:lnTo>
                  <a:lnTo>
                    <a:pt x="20355" y="10659"/>
                  </a:lnTo>
                  <a:lnTo>
                    <a:pt x="20345" y="10657"/>
                  </a:lnTo>
                  <a:cubicBezTo>
                    <a:pt x="20347" y="10653"/>
                    <a:pt x="20349" y="10650"/>
                    <a:pt x="20351" y="10647"/>
                  </a:cubicBezTo>
                  <a:lnTo>
                    <a:pt x="20344" y="10626"/>
                  </a:lnTo>
                  <a:lnTo>
                    <a:pt x="20350" y="10631"/>
                  </a:lnTo>
                  <a:lnTo>
                    <a:pt x="20358" y="10647"/>
                  </a:lnTo>
                  <a:lnTo>
                    <a:pt x="20367" y="10647"/>
                  </a:lnTo>
                  <a:lnTo>
                    <a:pt x="20374" y="10646"/>
                  </a:lnTo>
                  <a:lnTo>
                    <a:pt x="20377" y="10643"/>
                  </a:lnTo>
                  <a:lnTo>
                    <a:pt x="20381" y="10631"/>
                  </a:lnTo>
                  <a:lnTo>
                    <a:pt x="20382" y="10608"/>
                  </a:lnTo>
                  <a:lnTo>
                    <a:pt x="20381" y="10591"/>
                  </a:lnTo>
                  <a:cubicBezTo>
                    <a:pt x="20379" y="10586"/>
                    <a:pt x="20377" y="10582"/>
                    <a:pt x="20375" y="10577"/>
                  </a:cubicBezTo>
                  <a:lnTo>
                    <a:pt x="20364" y="10561"/>
                  </a:lnTo>
                  <a:lnTo>
                    <a:pt x="20362" y="10552"/>
                  </a:lnTo>
                  <a:lnTo>
                    <a:pt x="20380" y="10577"/>
                  </a:lnTo>
                  <a:lnTo>
                    <a:pt x="20387" y="10589"/>
                  </a:lnTo>
                  <a:lnTo>
                    <a:pt x="20392" y="10599"/>
                  </a:lnTo>
                  <a:lnTo>
                    <a:pt x="20394" y="10586"/>
                  </a:lnTo>
                  <a:lnTo>
                    <a:pt x="20392" y="10574"/>
                  </a:lnTo>
                  <a:lnTo>
                    <a:pt x="20396" y="10558"/>
                  </a:lnTo>
                  <a:lnTo>
                    <a:pt x="20396" y="10544"/>
                  </a:lnTo>
                  <a:lnTo>
                    <a:pt x="20394" y="10527"/>
                  </a:lnTo>
                  <a:lnTo>
                    <a:pt x="20390" y="10516"/>
                  </a:lnTo>
                  <a:lnTo>
                    <a:pt x="20383" y="10504"/>
                  </a:lnTo>
                  <a:lnTo>
                    <a:pt x="20380" y="10490"/>
                  </a:lnTo>
                  <a:lnTo>
                    <a:pt x="20383" y="10468"/>
                  </a:lnTo>
                  <a:lnTo>
                    <a:pt x="20385" y="10497"/>
                  </a:lnTo>
                  <a:cubicBezTo>
                    <a:pt x="20387" y="10501"/>
                    <a:pt x="20389" y="10505"/>
                    <a:pt x="20390" y="10509"/>
                  </a:cubicBezTo>
                  <a:lnTo>
                    <a:pt x="20395" y="10516"/>
                  </a:lnTo>
                  <a:lnTo>
                    <a:pt x="20403" y="10522"/>
                  </a:lnTo>
                  <a:lnTo>
                    <a:pt x="20406" y="10498"/>
                  </a:lnTo>
                  <a:lnTo>
                    <a:pt x="20408" y="10485"/>
                  </a:lnTo>
                  <a:lnTo>
                    <a:pt x="20411" y="10475"/>
                  </a:lnTo>
                  <a:lnTo>
                    <a:pt x="20411" y="10505"/>
                  </a:lnTo>
                  <a:lnTo>
                    <a:pt x="20412" y="10514"/>
                  </a:lnTo>
                  <a:lnTo>
                    <a:pt x="20416" y="10523"/>
                  </a:lnTo>
                  <a:lnTo>
                    <a:pt x="20422" y="10519"/>
                  </a:lnTo>
                  <a:lnTo>
                    <a:pt x="20425" y="10519"/>
                  </a:lnTo>
                  <a:lnTo>
                    <a:pt x="20428" y="10509"/>
                  </a:lnTo>
                  <a:lnTo>
                    <a:pt x="20428" y="10493"/>
                  </a:lnTo>
                  <a:lnTo>
                    <a:pt x="20425" y="10468"/>
                  </a:lnTo>
                  <a:lnTo>
                    <a:pt x="20426" y="10437"/>
                  </a:lnTo>
                  <a:lnTo>
                    <a:pt x="20428" y="10425"/>
                  </a:lnTo>
                  <a:lnTo>
                    <a:pt x="20428" y="10415"/>
                  </a:lnTo>
                  <a:lnTo>
                    <a:pt x="20424" y="10400"/>
                  </a:lnTo>
                  <a:lnTo>
                    <a:pt x="20420" y="10394"/>
                  </a:lnTo>
                  <a:lnTo>
                    <a:pt x="20411" y="10391"/>
                  </a:lnTo>
                  <a:lnTo>
                    <a:pt x="20406" y="10391"/>
                  </a:lnTo>
                  <a:lnTo>
                    <a:pt x="20404" y="10384"/>
                  </a:lnTo>
                  <a:lnTo>
                    <a:pt x="20401" y="10381"/>
                  </a:lnTo>
                  <a:lnTo>
                    <a:pt x="20394" y="10379"/>
                  </a:lnTo>
                  <a:lnTo>
                    <a:pt x="20391" y="10370"/>
                  </a:lnTo>
                  <a:lnTo>
                    <a:pt x="20390" y="10361"/>
                  </a:lnTo>
                  <a:lnTo>
                    <a:pt x="20394" y="10348"/>
                  </a:lnTo>
                  <a:lnTo>
                    <a:pt x="20385" y="10347"/>
                  </a:lnTo>
                  <a:lnTo>
                    <a:pt x="20381" y="10341"/>
                  </a:lnTo>
                  <a:lnTo>
                    <a:pt x="20383" y="10330"/>
                  </a:lnTo>
                  <a:lnTo>
                    <a:pt x="20385" y="10315"/>
                  </a:lnTo>
                  <a:lnTo>
                    <a:pt x="20381" y="10307"/>
                  </a:lnTo>
                  <a:lnTo>
                    <a:pt x="20377" y="10301"/>
                  </a:lnTo>
                  <a:lnTo>
                    <a:pt x="20369" y="10301"/>
                  </a:lnTo>
                  <a:lnTo>
                    <a:pt x="20361" y="10315"/>
                  </a:lnTo>
                  <a:lnTo>
                    <a:pt x="20349" y="10321"/>
                  </a:lnTo>
                  <a:lnTo>
                    <a:pt x="20358" y="10306"/>
                  </a:lnTo>
                  <a:lnTo>
                    <a:pt x="20367" y="10289"/>
                  </a:lnTo>
                  <a:lnTo>
                    <a:pt x="20365" y="10280"/>
                  </a:lnTo>
                  <a:lnTo>
                    <a:pt x="20362" y="10274"/>
                  </a:lnTo>
                  <a:lnTo>
                    <a:pt x="20360" y="10268"/>
                  </a:lnTo>
                  <a:lnTo>
                    <a:pt x="20361" y="10263"/>
                  </a:lnTo>
                  <a:lnTo>
                    <a:pt x="20365" y="10268"/>
                  </a:lnTo>
                  <a:lnTo>
                    <a:pt x="20370" y="10279"/>
                  </a:lnTo>
                  <a:lnTo>
                    <a:pt x="20381" y="10293"/>
                  </a:lnTo>
                  <a:lnTo>
                    <a:pt x="20388" y="10316"/>
                  </a:lnTo>
                  <a:lnTo>
                    <a:pt x="20394" y="10320"/>
                  </a:lnTo>
                  <a:lnTo>
                    <a:pt x="20418" y="10334"/>
                  </a:lnTo>
                  <a:lnTo>
                    <a:pt x="20431" y="10332"/>
                  </a:lnTo>
                  <a:lnTo>
                    <a:pt x="20442" y="10305"/>
                  </a:lnTo>
                  <a:lnTo>
                    <a:pt x="20444" y="10294"/>
                  </a:lnTo>
                  <a:lnTo>
                    <a:pt x="20445" y="10270"/>
                  </a:lnTo>
                  <a:lnTo>
                    <a:pt x="20447" y="10252"/>
                  </a:lnTo>
                  <a:lnTo>
                    <a:pt x="20446" y="10233"/>
                  </a:lnTo>
                  <a:cubicBezTo>
                    <a:pt x="20448" y="10236"/>
                    <a:pt x="20449" y="10239"/>
                    <a:pt x="20451" y="10242"/>
                  </a:cubicBezTo>
                  <a:lnTo>
                    <a:pt x="20458" y="10246"/>
                  </a:lnTo>
                  <a:lnTo>
                    <a:pt x="20477" y="10249"/>
                  </a:lnTo>
                  <a:lnTo>
                    <a:pt x="20484" y="10255"/>
                  </a:lnTo>
                  <a:lnTo>
                    <a:pt x="20492" y="10259"/>
                  </a:lnTo>
                  <a:lnTo>
                    <a:pt x="20493" y="10248"/>
                  </a:lnTo>
                  <a:lnTo>
                    <a:pt x="20494" y="10245"/>
                  </a:lnTo>
                  <a:lnTo>
                    <a:pt x="20495" y="10250"/>
                  </a:lnTo>
                  <a:lnTo>
                    <a:pt x="20497" y="10264"/>
                  </a:lnTo>
                  <a:lnTo>
                    <a:pt x="20503" y="10268"/>
                  </a:lnTo>
                  <a:lnTo>
                    <a:pt x="20519" y="10291"/>
                  </a:lnTo>
                  <a:lnTo>
                    <a:pt x="20534" y="10301"/>
                  </a:lnTo>
                  <a:lnTo>
                    <a:pt x="20542" y="10319"/>
                  </a:lnTo>
                  <a:lnTo>
                    <a:pt x="20561" y="10352"/>
                  </a:lnTo>
                  <a:lnTo>
                    <a:pt x="20578" y="10356"/>
                  </a:lnTo>
                  <a:lnTo>
                    <a:pt x="20585" y="10361"/>
                  </a:lnTo>
                  <a:lnTo>
                    <a:pt x="20592" y="10363"/>
                  </a:lnTo>
                  <a:cubicBezTo>
                    <a:pt x="20593" y="10362"/>
                    <a:pt x="20593" y="10361"/>
                    <a:pt x="20593" y="10361"/>
                  </a:cubicBezTo>
                  <a:lnTo>
                    <a:pt x="20599" y="10362"/>
                  </a:lnTo>
                  <a:lnTo>
                    <a:pt x="20623" y="10361"/>
                  </a:lnTo>
                  <a:lnTo>
                    <a:pt x="20637" y="10365"/>
                  </a:lnTo>
                  <a:lnTo>
                    <a:pt x="20630" y="10346"/>
                  </a:lnTo>
                  <a:lnTo>
                    <a:pt x="20623" y="10338"/>
                  </a:lnTo>
                  <a:lnTo>
                    <a:pt x="20625" y="10334"/>
                  </a:lnTo>
                  <a:lnTo>
                    <a:pt x="20632" y="10338"/>
                  </a:lnTo>
                  <a:lnTo>
                    <a:pt x="20638" y="10336"/>
                  </a:lnTo>
                  <a:lnTo>
                    <a:pt x="20643" y="10339"/>
                  </a:lnTo>
                  <a:lnTo>
                    <a:pt x="20644" y="10346"/>
                  </a:lnTo>
                  <a:lnTo>
                    <a:pt x="20644" y="10352"/>
                  </a:lnTo>
                  <a:lnTo>
                    <a:pt x="20644" y="10366"/>
                  </a:lnTo>
                  <a:lnTo>
                    <a:pt x="20648" y="10365"/>
                  </a:lnTo>
                  <a:lnTo>
                    <a:pt x="20651" y="10361"/>
                  </a:lnTo>
                  <a:lnTo>
                    <a:pt x="20651" y="10332"/>
                  </a:lnTo>
                  <a:lnTo>
                    <a:pt x="20649" y="10322"/>
                  </a:lnTo>
                  <a:lnTo>
                    <a:pt x="20648" y="10314"/>
                  </a:lnTo>
                  <a:lnTo>
                    <a:pt x="20650" y="10313"/>
                  </a:lnTo>
                  <a:lnTo>
                    <a:pt x="20657" y="10340"/>
                  </a:lnTo>
                  <a:lnTo>
                    <a:pt x="20658" y="10334"/>
                  </a:lnTo>
                  <a:lnTo>
                    <a:pt x="20660" y="10331"/>
                  </a:lnTo>
                  <a:lnTo>
                    <a:pt x="20660" y="10344"/>
                  </a:lnTo>
                  <a:lnTo>
                    <a:pt x="20661" y="10354"/>
                  </a:lnTo>
                  <a:lnTo>
                    <a:pt x="20677" y="10363"/>
                  </a:lnTo>
                  <a:lnTo>
                    <a:pt x="20681" y="10355"/>
                  </a:lnTo>
                  <a:lnTo>
                    <a:pt x="20679" y="10349"/>
                  </a:lnTo>
                  <a:lnTo>
                    <a:pt x="20670" y="10338"/>
                  </a:lnTo>
                  <a:lnTo>
                    <a:pt x="20673" y="10323"/>
                  </a:lnTo>
                  <a:lnTo>
                    <a:pt x="20680" y="10310"/>
                  </a:lnTo>
                  <a:lnTo>
                    <a:pt x="20682" y="10307"/>
                  </a:lnTo>
                  <a:lnTo>
                    <a:pt x="20685" y="10306"/>
                  </a:lnTo>
                  <a:lnTo>
                    <a:pt x="20697" y="10299"/>
                  </a:lnTo>
                  <a:cubicBezTo>
                    <a:pt x="20699" y="10293"/>
                    <a:pt x="20700" y="10288"/>
                    <a:pt x="20702" y="10283"/>
                  </a:cubicBezTo>
                  <a:lnTo>
                    <a:pt x="20703" y="10295"/>
                  </a:lnTo>
                  <a:lnTo>
                    <a:pt x="20704" y="10310"/>
                  </a:lnTo>
                  <a:lnTo>
                    <a:pt x="20709" y="10307"/>
                  </a:lnTo>
                  <a:lnTo>
                    <a:pt x="20714" y="10302"/>
                  </a:lnTo>
                  <a:lnTo>
                    <a:pt x="20717" y="10305"/>
                  </a:lnTo>
                  <a:lnTo>
                    <a:pt x="20719" y="10309"/>
                  </a:lnTo>
                  <a:lnTo>
                    <a:pt x="20726" y="10307"/>
                  </a:lnTo>
                  <a:lnTo>
                    <a:pt x="20730" y="10305"/>
                  </a:lnTo>
                  <a:lnTo>
                    <a:pt x="20734" y="10298"/>
                  </a:lnTo>
                  <a:lnTo>
                    <a:pt x="20737" y="10298"/>
                  </a:lnTo>
                  <a:lnTo>
                    <a:pt x="20741" y="10315"/>
                  </a:lnTo>
                  <a:lnTo>
                    <a:pt x="20740" y="10331"/>
                  </a:lnTo>
                  <a:lnTo>
                    <a:pt x="20739" y="10342"/>
                  </a:lnTo>
                  <a:lnTo>
                    <a:pt x="20733" y="10351"/>
                  </a:lnTo>
                  <a:lnTo>
                    <a:pt x="20720" y="10356"/>
                  </a:lnTo>
                  <a:cubicBezTo>
                    <a:pt x="20719" y="10358"/>
                    <a:pt x="20718" y="10360"/>
                    <a:pt x="20717" y="10362"/>
                  </a:cubicBezTo>
                  <a:lnTo>
                    <a:pt x="20717" y="10370"/>
                  </a:lnTo>
                  <a:lnTo>
                    <a:pt x="20730" y="10377"/>
                  </a:lnTo>
                  <a:lnTo>
                    <a:pt x="20743" y="10381"/>
                  </a:lnTo>
                  <a:lnTo>
                    <a:pt x="20750" y="10376"/>
                  </a:lnTo>
                  <a:lnTo>
                    <a:pt x="20759" y="10366"/>
                  </a:lnTo>
                  <a:lnTo>
                    <a:pt x="20757" y="10356"/>
                  </a:lnTo>
                  <a:lnTo>
                    <a:pt x="20756" y="10351"/>
                  </a:lnTo>
                  <a:lnTo>
                    <a:pt x="20748" y="10338"/>
                  </a:lnTo>
                  <a:lnTo>
                    <a:pt x="20750" y="10326"/>
                  </a:lnTo>
                  <a:lnTo>
                    <a:pt x="20746" y="10313"/>
                  </a:lnTo>
                  <a:lnTo>
                    <a:pt x="20747" y="10309"/>
                  </a:lnTo>
                  <a:lnTo>
                    <a:pt x="20753" y="10326"/>
                  </a:lnTo>
                  <a:lnTo>
                    <a:pt x="20766" y="10349"/>
                  </a:lnTo>
                  <a:lnTo>
                    <a:pt x="20768" y="10351"/>
                  </a:lnTo>
                  <a:lnTo>
                    <a:pt x="20780" y="10343"/>
                  </a:lnTo>
                  <a:lnTo>
                    <a:pt x="20777" y="10353"/>
                  </a:lnTo>
                  <a:lnTo>
                    <a:pt x="20786" y="10356"/>
                  </a:lnTo>
                  <a:lnTo>
                    <a:pt x="20791" y="10367"/>
                  </a:lnTo>
                  <a:lnTo>
                    <a:pt x="20812" y="10379"/>
                  </a:lnTo>
                  <a:lnTo>
                    <a:pt x="20831" y="10412"/>
                  </a:lnTo>
                  <a:lnTo>
                    <a:pt x="20839" y="10418"/>
                  </a:lnTo>
                  <a:lnTo>
                    <a:pt x="20846" y="10428"/>
                  </a:lnTo>
                  <a:lnTo>
                    <a:pt x="20856" y="10460"/>
                  </a:lnTo>
                  <a:lnTo>
                    <a:pt x="20859" y="10485"/>
                  </a:lnTo>
                  <a:lnTo>
                    <a:pt x="20859" y="10490"/>
                  </a:lnTo>
                  <a:lnTo>
                    <a:pt x="20866" y="10513"/>
                  </a:lnTo>
                  <a:lnTo>
                    <a:pt x="20866" y="10529"/>
                  </a:lnTo>
                  <a:lnTo>
                    <a:pt x="20874" y="10560"/>
                  </a:lnTo>
                  <a:lnTo>
                    <a:pt x="20875" y="10571"/>
                  </a:lnTo>
                  <a:lnTo>
                    <a:pt x="20875" y="10585"/>
                  </a:lnTo>
                  <a:lnTo>
                    <a:pt x="20888" y="10635"/>
                  </a:lnTo>
                  <a:lnTo>
                    <a:pt x="20893" y="10646"/>
                  </a:lnTo>
                  <a:lnTo>
                    <a:pt x="20896" y="10637"/>
                  </a:lnTo>
                  <a:lnTo>
                    <a:pt x="20900" y="10609"/>
                  </a:lnTo>
                  <a:lnTo>
                    <a:pt x="20898" y="10592"/>
                  </a:lnTo>
                  <a:lnTo>
                    <a:pt x="20898" y="10568"/>
                  </a:lnTo>
                  <a:lnTo>
                    <a:pt x="20900" y="10560"/>
                  </a:lnTo>
                  <a:lnTo>
                    <a:pt x="20900" y="10554"/>
                  </a:lnTo>
                  <a:lnTo>
                    <a:pt x="20897" y="10543"/>
                  </a:lnTo>
                  <a:lnTo>
                    <a:pt x="20895" y="10529"/>
                  </a:lnTo>
                  <a:lnTo>
                    <a:pt x="20898" y="10534"/>
                  </a:lnTo>
                  <a:cubicBezTo>
                    <a:pt x="20898" y="10536"/>
                    <a:pt x="20899" y="10538"/>
                    <a:pt x="20900" y="10540"/>
                  </a:cubicBezTo>
                  <a:lnTo>
                    <a:pt x="20904" y="10562"/>
                  </a:lnTo>
                  <a:lnTo>
                    <a:pt x="20909" y="10574"/>
                  </a:lnTo>
                  <a:lnTo>
                    <a:pt x="20910" y="10585"/>
                  </a:lnTo>
                  <a:lnTo>
                    <a:pt x="20913" y="10593"/>
                  </a:lnTo>
                  <a:lnTo>
                    <a:pt x="20917" y="10602"/>
                  </a:lnTo>
                  <a:lnTo>
                    <a:pt x="20920" y="10577"/>
                  </a:lnTo>
                  <a:lnTo>
                    <a:pt x="20920" y="10563"/>
                  </a:lnTo>
                  <a:lnTo>
                    <a:pt x="20918" y="10554"/>
                  </a:lnTo>
                  <a:lnTo>
                    <a:pt x="20916" y="10541"/>
                  </a:lnTo>
                  <a:lnTo>
                    <a:pt x="20918" y="10545"/>
                  </a:lnTo>
                  <a:lnTo>
                    <a:pt x="20920" y="10554"/>
                  </a:lnTo>
                  <a:lnTo>
                    <a:pt x="20922" y="10557"/>
                  </a:lnTo>
                  <a:cubicBezTo>
                    <a:pt x="20923" y="10559"/>
                    <a:pt x="20923" y="10561"/>
                    <a:pt x="20924" y="10563"/>
                  </a:cubicBezTo>
                  <a:lnTo>
                    <a:pt x="20933" y="10575"/>
                  </a:lnTo>
                  <a:lnTo>
                    <a:pt x="20938" y="10555"/>
                  </a:lnTo>
                  <a:lnTo>
                    <a:pt x="20943" y="10544"/>
                  </a:lnTo>
                  <a:lnTo>
                    <a:pt x="20943" y="10531"/>
                  </a:lnTo>
                  <a:lnTo>
                    <a:pt x="20941" y="10501"/>
                  </a:lnTo>
                  <a:lnTo>
                    <a:pt x="20939" y="10492"/>
                  </a:lnTo>
                  <a:lnTo>
                    <a:pt x="20944" y="10502"/>
                  </a:lnTo>
                  <a:lnTo>
                    <a:pt x="20946" y="10521"/>
                  </a:lnTo>
                  <a:lnTo>
                    <a:pt x="20950" y="10535"/>
                  </a:lnTo>
                  <a:lnTo>
                    <a:pt x="20954" y="10532"/>
                  </a:lnTo>
                  <a:lnTo>
                    <a:pt x="20955" y="10527"/>
                  </a:lnTo>
                  <a:lnTo>
                    <a:pt x="20958" y="10493"/>
                  </a:lnTo>
                  <a:lnTo>
                    <a:pt x="20957" y="10462"/>
                  </a:lnTo>
                  <a:lnTo>
                    <a:pt x="20955" y="10447"/>
                  </a:lnTo>
                  <a:lnTo>
                    <a:pt x="20954" y="10431"/>
                  </a:lnTo>
                  <a:lnTo>
                    <a:pt x="20960" y="10389"/>
                  </a:lnTo>
                  <a:lnTo>
                    <a:pt x="20959" y="10383"/>
                  </a:lnTo>
                  <a:lnTo>
                    <a:pt x="20958" y="10375"/>
                  </a:lnTo>
                  <a:lnTo>
                    <a:pt x="20959" y="10369"/>
                  </a:lnTo>
                  <a:lnTo>
                    <a:pt x="20961" y="10363"/>
                  </a:lnTo>
                  <a:lnTo>
                    <a:pt x="20964" y="10336"/>
                  </a:lnTo>
                  <a:lnTo>
                    <a:pt x="20964" y="10328"/>
                  </a:lnTo>
                  <a:lnTo>
                    <a:pt x="20956" y="10326"/>
                  </a:lnTo>
                  <a:cubicBezTo>
                    <a:pt x="20955" y="10323"/>
                    <a:pt x="20954" y="10321"/>
                    <a:pt x="20954" y="10319"/>
                  </a:cubicBezTo>
                  <a:lnTo>
                    <a:pt x="20946" y="10310"/>
                  </a:lnTo>
                  <a:lnTo>
                    <a:pt x="20947" y="10305"/>
                  </a:lnTo>
                  <a:lnTo>
                    <a:pt x="20948" y="10303"/>
                  </a:lnTo>
                  <a:lnTo>
                    <a:pt x="20954" y="10313"/>
                  </a:lnTo>
                  <a:lnTo>
                    <a:pt x="20957" y="10317"/>
                  </a:lnTo>
                  <a:lnTo>
                    <a:pt x="20963" y="10315"/>
                  </a:lnTo>
                  <a:lnTo>
                    <a:pt x="20966" y="10307"/>
                  </a:lnTo>
                  <a:lnTo>
                    <a:pt x="20968" y="10297"/>
                  </a:lnTo>
                  <a:lnTo>
                    <a:pt x="20971" y="10276"/>
                  </a:lnTo>
                  <a:lnTo>
                    <a:pt x="20970" y="10242"/>
                  </a:lnTo>
                  <a:lnTo>
                    <a:pt x="20969" y="10229"/>
                  </a:lnTo>
                  <a:lnTo>
                    <a:pt x="20965" y="10207"/>
                  </a:lnTo>
                  <a:lnTo>
                    <a:pt x="20963" y="10189"/>
                  </a:lnTo>
                  <a:lnTo>
                    <a:pt x="20953" y="10177"/>
                  </a:lnTo>
                  <a:lnTo>
                    <a:pt x="20951" y="10159"/>
                  </a:lnTo>
                  <a:lnTo>
                    <a:pt x="20948" y="10159"/>
                  </a:lnTo>
                  <a:lnTo>
                    <a:pt x="20945" y="10156"/>
                  </a:lnTo>
                  <a:lnTo>
                    <a:pt x="20953" y="10150"/>
                  </a:lnTo>
                  <a:lnTo>
                    <a:pt x="20961" y="10149"/>
                  </a:lnTo>
                  <a:lnTo>
                    <a:pt x="20964" y="10150"/>
                  </a:lnTo>
                  <a:lnTo>
                    <a:pt x="20970" y="10144"/>
                  </a:lnTo>
                  <a:lnTo>
                    <a:pt x="20971" y="10151"/>
                  </a:lnTo>
                  <a:lnTo>
                    <a:pt x="20979" y="10165"/>
                  </a:lnTo>
                  <a:lnTo>
                    <a:pt x="20988" y="10174"/>
                  </a:lnTo>
                  <a:lnTo>
                    <a:pt x="20993" y="10173"/>
                  </a:lnTo>
                  <a:lnTo>
                    <a:pt x="21000" y="10184"/>
                  </a:lnTo>
                  <a:lnTo>
                    <a:pt x="21004" y="10167"/>
                  </a:lnTo>
                  <a:lnTo>
                    <a:pt x="21008" y="10151"/>
                  </a:lnTo>
                  <a:lnTo>
                    <a:pt x="21009" y="10143"/>
                  </a:lnTo>
                  <a:lnTo>
                    <a:pt x="21010" y="10133"/>
                  </a:lnTo>
                  <a:lnTo>
                    <a:pt x="21010" y="10147"/>
                  </a:lnTo>
                  <a:lnTo>
                    <a:pt x="21011" y="10157"/>
                  </a:lnTo>
                  <a:lnTo>
                    <a:pt x="21020" y="10179"/>
                  </a:lnTo>
                  <a:lnTo>
                    <a:pt x="21023" y="10194"/>
                  </a:lnTo>
                  <a:lnTo>
                    <a:pt x="21027" y="10211"/>
                  </a:lnTo>
                  <a:lnTo>
                    <a:pt x="21038" y="10211"/>
                  </a:lnTo>
                  <a:lnTo>
                    <a:pt x="21057" y="10251"/>
                  </a:lnTo>
                  <a:lnTo>
                    <a:pt x="21061" y="10268"/>
                  </a:lnTo>
                  <a:lnTo>
                    <a:pt x="21068" y="10274"/>
                  </a:lnTo>
                  <a:lnTo>
                    <a:pt x="21081" y="10308"/>
                  </a:lnTo>
                  <a:lnTo>
                    <a:pt x="21087" y="10314"/>
                  </a:lnTo>
                  <a:lnTo>
                    <a:pt x="21088" y="10302"/>
                  </a:lnTo>
                  <a:lnTo>
                    <a:pt x="21095" y="10304"/>
                  </a:lnTo>
                  <a:lnTo>
                    <a:pt x="21090" y="10310"/>
                  </a:lnTo>
                  <a:lnTo>
                    <a:pt x="21091" y="10317"/>
                  </a:lnTo>
                  <a:lnTo>
                    <a:pt x="21100" y="10330"/>
                  </a:lnTo>
                  <a:lnTo>
                    <a:pt x="21106" y="10340"/>
                  </a:lnTo>
                  <a:lnTo>
                    <a:pt x="21116" y="10346"/>
                  </a:lnTo>
                  <a:lnTo>
                    <a:pt x="21122" y="10369"/>
                  </a:lnTo>
                  <a:lnTo>
                    <a:pt x="21125" y="10375"/>
                  </a:lnTo>
                  <a:lnTo>
                    <a:pt x="21133" y="10393"/>
                  </a:lnTo>
                  <a:lnTo>
                    <a:pt x="21136" y="10395"/>
                  </a:lnTo>
                  <a:lnTo>
                    <a:pt x="21125" y="10352"/>
                  </a:lnTo>
                  <a:lnTo>
                    <a:pt x="21129" y="10352"/>
                  </a:lnTo>
                  <a:lnTo>
                    <a:pt x="21133" y="10361"/>
                  </a:lnTo>
                  <a:lnTo>
                    <a:pt x="21136" y="10374"/>
                  </a:lnTo>
                  <a:lnTo>
                    <a:pt x="21150" y="10377"/>
                  </a:lnTo>
                  <a:lnTo>
                    <a:pt x="21159" y="10389"/>
                  </a:lnTo>
                  <a:lnTo>
                    <a:pt x="21167" y="10392"/>
                  </a:lnTo>
                  <a:lnTo>
                    <a:pt x="21174" y="10408"/>
                  </a:lnTo>
                  <a:lnTo>
                    <a:pt x="21180" y="10418"/>
                  </a:lnTo>
                  <a:cubicBezTo>
                    <a:pt x="21181" y="10421"/>
                    <a:pt x="21182" y="10424"/>
                    <a:pt x="21183" y="10426"/>
                  </a:cubicBezTo>
                  <a:lnTo>
                    <a:pt x="21187" y="10435"/>
                  </a:lnTo>
                  <a:cubicBezTo>
                    <a:pt x="21189" y="10439"/>
                    <a:pt x="21190" y="10444"/>
                    <a:pt x="21192" y="10448"/>
                  </a:cubicBezTo>
                  <a:lnTo>
                    <a:pt x="21193" y="10463"/>
                  </a:lnTo>
                  <a:lnTo>
                    <a:pt x="21198" y="10467"/>
                  </a:lnTo>
                  <a:lnTo>
                    <a:pt x="21198" y="10480"/>
                  </a:lnTo>
                  <a:lnTo>
                    <a:pt x="21199" y="10488"/>
                  </a:lnTo>
                  <a:lnTo>
                    <a:pt x="21201" y="10486"/>
                  </a:lnTo>
                  <a:cubicBezTo>
                    <a:pt x="21202" y="10484"/>
                    <a:pt x="21203" y="10481"/>
                    <a:pt x="21203" y="10478"/>
                  </a:cubicBezTo>
                  <a:lnTo>
                    <a:pt x="21205" y="10492"/>
                  </a:lnTo>
                  <a:lnTo>
                    <a:pt x="21208" y="10498"/>
                  </a:lnTo>
                  <a:lnTo>
                    <a:pt x="21211" y="10508"/>
                  </a:lnTo>
                  <a:lnTo>
                    <a:pt x="21211" y="10519"/>
                  </a:lnTo>
                  <a:lnTo>
                    <a:pt x="21213" y="10524"/>
                  </a:lnTo>
                  <a:lnTo>
                    <a:pt x="21215" y="10533"/>
                  </a:lnTo>
                  <a:lnTo>
                    <a:pt x="21217" y="10538"/>
                  </a:lnTo>
                  <a:lnTo>
                    <a:pt x="21219" y="10533"/>
                  </a:lnTo>
                  <a:lnTo>
                    <a:pt x="21221" y="10512"/>
                  </a:lnTo>
                  <a:lnTo>
                    <a:pt x="21223" y="10511"/>
                  </a:lnTo>
                  <a:lnTo>
                    <a:pt x="21225" y="10509"/>
                  </a:lnTo>
                  <a:lnTo>
                    <a:pt x="21224" y="10526"/>
                  </a:lnTo>
                  <a:lnTo>
                    <a:pt x="21225" y="10540"/>
                  </a:lnTo>
                  <a:lnTo>
                    <a:pt x="21227" y="10548"/>
                  </a:lnTo>
                  <a:lnTo>
                    <a:pt x="21230" y="10558"/>
                  </a:lnTo>
                  <a:cubicBezTo>
                    <a:pt x="21231" y="10562"/>
                    <a:pt x="21232" y="10566"/>
                    <a:pt x="21233" y="10570"/>
                  </a:cubicBezTo>
                  <a:lnTo>
                    <a:pt x="21236" y="10578"/>
                  </a:lnTo>
                  <a:lnTo>
                    <a:pt x="21238" y="10597"/>
                  </a:lnTo>
                  <a:lnTo>
                    <a:pt x="21242" y="10614"/>
                  </a:lnTo>
                  <a:lnTo>
                    <a:pt x="21244" y="10637"/>
                  </a:lnTo>
                  <a:lnTo>
                    <a:pt x="21245" y="10660"/>
                  </a:lnTo>
                  <a:lnTo>
                    <a:pt x="21245" y="10667"/>
                  </a:lnTo>
                  <a:lnTo>
                    <a:pt x="21245" y="10675"/>
                  </a:lnTo>
                  <a:lnTo>
                    <a:pt x="21257" y="10703"/>
                  </a:lnTo>
                  <a:lnTo>
                    <a:pt x="21261" y="10725"/>
                  </a:lnTo>
                  <a:cubicBezTo>
                    <a:pt x="21261" y="10725"/>
                    <a:pt x="21265" y="10731"/>
                    <a:pt x="21265" y="10731"/>
                  </a:cubicBezTo>
                  <a:lnTo>
                    <a:pt x="21268" y="10733"/>
                  </a:lnTo>
                  <a:lnTo>
                    <a:pt x="21267" y="10705"/>
                  </a:lnTo>
                  <a:lnTo>
                    <a:pt x="21268" y="10697"/>
                  </a:lnTo>
                  <a:lnTo>
                    <a:pt x="21274" y="10754"/>
                  </a:lnTo>
                  <a:lnTo>
                    <a:pt x="21279" y="10793"/>
                  </a:lnTo>
                  <a:lnTo>
                    <a:pt x="21280" y="10807"/>
                  </a:lnTo>
                  <a:lnTo>
                    <a:pt x="21283" y="10838"/>
                  </a:lnTo>
                  <a:lnTo>
                    <a:pt x="21291" y="10879"/>
                  </a:lnTo>
                  <a:lnTo>
                    <a:pt x="21294" y="10912"/>
                  </a:lnTo>
                  <a:lnTo>
                    <a:pt x="21299" y="10939"/>
                  </a:lnTo>
                  <a:lnTo>
                    <a:pt x="21303" y="10950"/>
                  </a:lnTo>
                  <a:lnTo>
                    <a:pt x="21310" y="10963"/>
                  </a:lnTo>
                  <a:lnTo>
                    <a:pt x="21313" y="10960"/>
                  </a:lnTo>
                  <a:lnTo>
                    <a:pt x="21315" y="10953"/>
                  </a:lnTo>
                  <a:lnTo>
                    <a:pt x="21315" y="10938"/>
                  </a:lnTo>
                  <a:lnTo>
                    <a:pt x="21314" y="10927"/>
                  </a:lnTo>
                  <a:lnTo>
                    <a:pt x="21316" y="10914"/>
                  </a:lnTo>
                  <a:lnTo>
                    <a:pt x="21319" y="10910"/>
                  </a:lnTo>
                  <a:lnTo>
                    <a:pt x="21322" y="10906"/>
                  </a:lnTo>
                  <a:lnTo>
                    <a:pt x="21330" y="10916"/>
                  </a:lnTo>
                  <a:lnTo>
                    <a:pt x="21334" y="10910"/>
                  </a:lnTo>
                  <a:lnTo>
                    <a:pt x="21338" y="10903"/>
                  </a:lnTo>
                  <a:lnTo>
                    <a:pt x="21343" y="10901"/>
                  </a:lnTo>
                  <a:lnTo>
                    <a:pt x="21346" y="10915"/>
                  </a:lnTo>
                  <a:lnTo>
                    <a:pt x="21348" y="10916"/>
                  </a:lnTo>
                  <a:cubicBezTo>
                    <a:pt x="21349" y="10911"/>
                    <a:pt x="21350" y="10906"/>
                    <a:pt x="21351" y="10902"/>
                  </a:cubicBezTo>
                  <a:lnTo>
                    <a:pt x="21356" y="10902"/>
                  </a:lnTo>
                  <a:lnTo>
                    <a:pt x="21358" y="10904"/>
                  </a:lnTo>
                  <a:lnTo>
                    <a:pt x="21365" y="10916"/>
                  </a:lnTo>
                  <a:lnTo>
                    <a:pt x="21368" y="10910"/>
                  </a:lnTo>
                  <a:lnTo>
                    <a:pt x="21371" y="10898"/>
                  </a:lnTo>
                  <a:lnTo>
                    <a:pt x="21372" y="10887"/>
                  </a:lnTo>
                  <a:lnTo>
                    <a:pt x="21374" y="10907"/>
                  </a:lnTo>
                  <a:lnTo>
                    <a:pt x="21378" y="10908"/>
                  </a:lnTo>
                  <a:lnTo>
                    <a:pt x="21380" y="10900"/>
                  </a:lnTo>
                  <a:lnTo>
                    <a:pt x="21382" y="10897"/>
                  </a:lnTo>
                  <a:lnTo>
                    <a:pt x="21387" y="10926"/>
                  </a:lnTo>
                  <a:lnTo>
                    <a:pt x="21395" y="10916"/>
                  </a:lnTo>
                  <a:lnTo>
                    <a:pt x="21409" y="10917"/>
                  </a:lnTo>
                  <a:lnTo>
                    <a:pt x="21413" y="10925"/>
                  </a:lnTo>
                  <a:lnTo>
                    <a:pt x="21419" y="10926"/>
                  </a:lnTo>
                  <a:lnTo>
                    <a:pt x="21426" y="10937"/>
                  </a:lnTo>
                  <a:lnTo>
                    <a:pt x="21431" y="10955"/>
                  </a:lnTo>
                  <a:lnTo>
                    <a:pt x="21435" y="10978"/>
                  </a:lnTo>
                  <a:lnTo>
                    <a:pt x="21449" y="11021"/>
                  </a:lnTo>
                  <a:lnTo>
                    <a:pt x="21462" y="11046"/>
                  </a:lnTo>
                  <a:cubicBezTo>
                    <a:pt x="21464" y="11056"/>
                    <a:pt x="21465" y="11065"/>
                    <a:pt x="21467" y="11075"/>
                  </a:cubicBezTo>
                  <a:lnTo>
                    <a:pt x="21471" y="11085"/>
                  </a:lnTo>
                  <a:lnTo>
                    <a:pt x="21476" y="11086"/>
                  </a:lnTo>
                  <a:lnTo>
                    <a:pt x="21479" y="11089"/>
                  </a:lnTo>
                  <a:lnTo>
                    <a:pt x="21478" y="11097"/>
                  </a:lnTo>
                  <a:lnTo>
                    <a:pt x="21478" y="11106"/>
                  </a:lnTo>
                  <a:lnTo>
                    <a:pt x="21482" y="11108"/>
                  </a:lnTo>
                  <a:lnTo>
                    <a:pt x="21485" y="11109"/>
                  </a:lnTo>
                  <a:lnTo>
                    <a:pt x="21492" y="11102"/>
                  </a:lnTo>
                  <a:lnTo>
                    <a:pt x="21497" y="11107"/>
                  </a:lnTo>
                  <a:lnTo>
                    <a:pt x="21505" y="11106"/>
                  </a:lnTo>
                  <a:lnTo>
                    <a:pt x="21508" y="11114"/>
                  </a:lnTo>
                  <a:lnTo>
                    <a:pt x="21510" y="11125"/>
                  </a:lnTo>
                  <a:lnTo>
                    <a:pt x="21512" y="11147"/>
                  </a:lnTo>
                  <a:lnTo>
                    <a:pt x="21514" y="11145"/>
                  </a:lnTo>
                  <a:lnTo>
                    <a:pt x="21516" y="11141"/>
                  </a:lnTo>
                  <a:lnTo>
                    <a:pt x="21520" y="11140"/>
                  </a:lnTo>
                  <a:lnTo>
                    <a:pt x="21528" y="11116"/>
                  </a:lnTo>
                  <a:lnTo>
                    <a:pt x="21532" y="11116"/>
                  </a:lnTo>
                  <a:lnTo>
                    <a:pt x="21541" y="11103"/>
                  </a:lnTo>
                  <a:lnTo>
                    <a:pt x="21551" y="11073"/>
                  </a:lnTo>
                  <a:lnTo>
                    <a:pt x="21558" y="11069"/>
                  </a:lnTo>
                  <a:lnTo>
                    <a:pt x="21562" y="11053"/>
                  </a:lnTo>
                  <a:lnTo>
                    <a:pt x="21573" y="11019"/>
                  </a:lnTo>
                  <a:lnTo>
                    <a:pt x="21575" y="11018"/>
                  </a:lnTo>
                  <a:lnTo>
                    <a:pt x="21576" y="11023"/>
                  </a:lnTo>
                  <a:lnTo>
                    <a:pt x="21578" y="11027"/>
                  </a:lnTo>
                  <a:lnTo>
                    <a:pt x="21579" y="11017"/>
                  </a:lnTo>
                  <a:lnTo>
                    <a:pt x="21580" y="10984"/>
                  </a:lnTo>
                  <a:lnTo>
                    <a:pt x="21581" y="10966"/>
                  </a:lnTo>
                  <a:lnTo>
                    <a:pt x="21583" y="10956"/>
                  </a:lnTo>
                  <a:lnTo>
                    <a:pt x="21584" y="10945"/>
                  </a:lnTo>
                  <a:cubicBezTo>
                    <a:pt x="21583" y="10941"/>
                    <a:pt x="21583" y="10938"/>
                    <a:pt x="21582" y="10935"/>
                  </a:cubicBezTo>
                  <a:lnTo>
                    <a:pt x="21581" y="10928"/>
                  </a:lnTo>
                  <a:lnTo>
                    <a:pt x="21582" y="10929"/>
                  </a:lnTo>
                  <a:lnTo>
                    <a:pt x="21584" y="10926"/>
                  </a:lnTo>
                  <a:lnTo>
                    <a:pt x="21585" y="10927"/>
                  </a:lnTo>
                  <a:lnTo>
                    <a:pt x="21585" y="10932"/>
                  </a:lnTo>
                  <a:lnTo>
                    <a:pt x="21586" y="10933"/>
                  </a:lnTo>
                  <a:lnTo>
                    <a:pt x="21587" y="10931"/>
                  </a:lnTo>
                  <a:lnTo>
                    <a:pt x="21588" y="10918"/>
                  </a:lnTo>
                  <a:lnTo>
                    <a:pt x="21588" y="10911"/>
                  </a:lnTo>
                  <a:lnTo>
                    <a:pt x="21587" y="10902"/>
                  </a:lnTo>
                  <a:lnTo>
                    <a:pt x="21582" y="10886"/>
                  </a:lnTo>
                  <a:lnTo>
                    <a:pt x="21571" y="10861"/>
                  </a:lnTo>
                  <a:lnTo>
                    <a:pt x="21564" y="10852"/>
                  </a:lnTo>
                  <a:lnTo>
                    <a:pt x="21563" y="10846"/>
                  </a:lnTo>
                  <a:lnTo>
                    <a:pt x="21555" y="10861"/>
                  </a:lnTo>
                  <a:lnTo>
                    <a:pt x="21553" y="10862"/>
                  </a:lnTo>
                  <a:lnTo>
                    <a:pt x="21551" y="10858"/>
                  </a:lnTo>
                  <a:lnTo>
                    <a:pt x="21545" y="10822"/>
                  </a:lnTo>
                  <a:lnTo>
                    <a:pt x="21543" y="10810"/>
                  </a:lnTo>
                  <a:lnTo>
                    <a:pt x="21541" y="10792"/>
                  </a:lnTo>
                  <a:lnTo>
                    <a:pt x="21537" y="10787"/>
                  </a:lnTo>
                  <a:lnTo>
                    <a:pt x="21535" y="10777"/>
                  </a:lnTo>
                  <a:lnTo>
                    <a:pt x="21532" y="10747"/>
                  </a:lnTo>
                  <a:lnTo>
                    <a:pt x="21524" y="10695"/>
                  </a:lnTo>
                  <a:lnTo>
                    <a:pt x="21518" y="10668"/>
                  </a:lnTo>
                  <a:lnTo>
                    <a:pt x="21514" y="10653"/>
                  </a:lnTo>
                  <a:lnTo>
                    <a:pt x="21501" y="10638"/>
                  </a:lnTo>
                  <a:lnTo>
                    <a:pt x="21496" y="10635"/>
                  </a:lnTo>
                  <a:lnTo>
                    <a:pt x="21492" y="10637"/>
                  </a:lnTo>
                  <a:lnTo>
                    <a:pt x="21490" y="10645"/>
                  </a:lnTo>
                  <a:lnTo>
                    <a:pt x="21486" y="10650"/>
                  </a:lnTo>
                  <a:lnTo>
                    <a:pt x="21476" y="10660"/>
                  </a:lnTo>
                  <a:lnTo>
                    <a:pt x="21465" y="10652"/>
                  </a:lnTo>
                  <a:lnTo>
                    <a:pt x="21464" y="10657"/>
                  </a:lnTo>
                  <a:lnTo>
                    <a:pt x="21460" y="10676"/>
                  </a:lnTo>
                  <a:lnTo>
                    <a:pt x="21448" y="10691"/>
                  </a:lnTo>
                  <a:lnTo>
                    <a:pt x="21437" y="10686"/>
                  </a:lnTo>
                  <a:lnTo>
                    <a:pt x="21432" y="10688"/>
                  </a:lnTo>
                  <a:lnTo>
                    <a:pt x="21429" y="10698"/>
                  </a:lnTo>
                  <a:lnTo>
                    <a:pt x="21427" y="10710"/>
                  </a:lnTo>
                  <a:lnTo>
                    <a:pt x="21424" y="10733"/>
                  </a:lnTo>
                  <a:lnTo>
                    <a:pt x="21421" y="10752"/>
                  </a:lnTo>
                  <a:lnTo>
                    <a:pt x="21413" y="10768"/>
                  </a:lnTo>
                  <a:lnTo>
                    <a:pt x="21408" y="10770"/>
                  </a:lnTo>
                  <a:lnTo>
                    <a:pt x="21403" y="10775"/>
                  </a:lnTo>
                  <a:lnTo>
                    <a:pt x="21401" y="10790"/>
                  </a:lnTo>
                  <a:lnTo>
                    <a:pt x="21399" y="10796"/>
                  </a:lnTo>
                  <a:lnTo>
                    <a:pt x="21395" y="10793"/>
                  </a:lnTo>
                  <a:lnTo>
                    <a:pt x="21385" y="10791"/>
                  </a:lnTo>
                  <a:lnTo>
                    <a:pt x="21381" y="10786"/>
                  </a:lnTo>
                  <a:lnTo>
                    <a:pt x="21378" y="10772"/>
                  </a:lnTo>
                  <a:lnTo>
                    <a:pt x="21380" y="10754"/>
                  </a:lnTo>
                  <a:lnTo>
                    <a:pt x="21383" y="10753"/>
                  </a:lnTo>
                  <a:lnTo>
                    <a:pt x="21385" y="10759"/>
                  </a:lnTo>
                  <a:lnTo>
                    <a:pt x="21385" y="10772"/>
                  </a:lnTo>
                  <a:lnTo>
                    <a:pt x="21386" y="10774"/>
                  </a:lnTo>
                  <a:cubicBezTo>
                    <a:pt x="21386" y="10772"/>
                    <a:pt x="21387" y="10770"/>
                    <a:pt x="21387" y="10767"/>
                  </a:cubicBezTo>
                  <a:lnTo>
                    <a:pt x="21388" y="10763"/>
                  </a:lnTo>
                  <a:lnTo>
                    <a:pt x="21392" y="10768"/>
                  </a:lnTo>
                  <a:lnTo>
                    <a:pt x="21397" y="10783"/>
                  </a:lnTo>
                  <a:lnTo>
                    <a:pt x="21401" y="10775"/>
                  </a:lnTo>
                  <a:lnTo>
                    <a:pt x="21397" y="10769"/>
                  </a:lnTo>
                  <a:lnTo>
                    <a:pt x="21393" y="10764"/>
                  </a:lnTo>
                  <a:lnTo>
                    <a:pt x="21367" y="10698"/>
                  </a:lnTo>
                  <a:lnTo>
                    <a:pt x="21362" y="10688"/>
                  </a:lnTo>
                  <a:lnTo>
                    <a:pt x="21358" y="10687"/>
                  </a:lnTo>
                  <a:lnTo>
                    <a:pt x="21358" y="10692"/>
                  </a:lnTo>
                  <a:lnTo>
                    <a:pt x="21359" y="10696"/>
                  </a:lnTo>
                  <a:lnTo>
                    <a:pt x="21359" y="10700"/>
                  </a:lnTo>
                  <a:lnTo>
                    <a:pt x="21354" y="10701"/>
                  </a:lnTo>
                  <a:lnTo>
                    <a:pt x="21351" y="10701"/>
                  </a:lnTo>
                  <a:lnTo>
                    <a:pt x="21347" y="10696"/>
                  </a:lnTo>
                  <a:lnTo>
                    <a:pt x="21334" y="10655"/>
                  </a:lnTo>
                  <a:lnTo>
                    <a:pt x="21331" y="10650"/>
                  </a:lnTo>
                  <a:lnTo>
                    <a:pt x="21327" y="10646"/>
                  </a:lnTo>
                  <a:lnTo>
                    <a:pt x="21323" y="10658"/>
                  </a:lnTo>
                  <a:lnTo>
                    <a:pt x="21317" y="10712"/>
                  </a:lnTo>
                  <a:lnTo>
                    <a:pt x="21315" y="10719"/>
                  </a:lnTo>
                  <a:lnTo>
                    <a:pt x="21312" y="10725"/>
                  </a:lnTo>
                  <a:lnTo>
                    <a:pt x="21309" y="10714"/>
                  </a:lnTo>
                  <a:lnTo>
                    <a:pt x="21308" y="10704"/>
                  </a:lnTo>
                  <a:lnTo>
                    <a:pt x="21299" y="10694"/>
                  </a:lnTo>
                  <a:lnTo>
                    <a:pt x="21295" y="10687"/>
                  </a:lnTo>
                  <a:lnTo>
                    <a:pt x="21289" y="10664"/>
                  </a:lnTo>
                  <a:lnTo>
                    <a:pt x="21283" y="10634"/>
                  </a:lnTo>
                  <a:lnTo>
                    <a:pt x="21280" y="10625"/>
                  </a:lnTo>
                  <a:lnTo>
                    <a:pt x="21278" y="10622"/>
                  </a:lnTo>
                  <a:lnTo>
                    <a:pt x="21278" y="10605"/>
                  </a:lnTo>
                  <a:lnTo>
                    <a:pt x="21274" y="10580"/>
                  </a:lnTo>
                  <a:lnTo>
                    <a:pt x="21270" y="10519"/>
                  </a:lnTo>
                  <a:lnTo>
                    <a:pt x="21263" y="10492"/>
                  </a:lnTo>
                  <a:lnTo>
                    <a:pt x="21261" y="10474"/>
                  </a:lnTo>
                  <a:lnTo>
                    <a:pt x="21255" y="10439"/>
                  </a:lnTo>
                  <a:lnTo>
                    <a:pt x="21252" y="10404"/>
                  </a:lnTo>
                  <a:lnTo>
                    <a:pt x="21251" y="10385"/>
                  </a:lnTo>
                  <a:lnTo>
                    <a:pt x="21245" y="10360"/>
                  </a:lnTo>
                  <a:lnTo>
                    <a:pt x="21244" y="10336"/>
                  </a:lnTo>
                  <a:lnTo>
                    <a:pt x="21242" y="10315"/>
                  </a:lnTo>
                  <a:lnTo>
                    <a:pt x="21236" y="10293"/>
                  </a:lnTo>
                  <a:lnTo>
                    <a:pt x="21224" y="10262"/>
                  </a:lnTo>
                  <a:lnTo>
                    <a:pt x="21221" y="10251"/>
                  </a:lnTo>
                  <a:lnTo>
                    <a:pt x="21215" y="10208"/>
                  </a:lnTo>
                  <a:lnTo>
                    <a:pt x="21209" y="10199"/>
                  </a:lnTo>
                  <a:lnTo>
                    <a:pt x="21205" y="10199"/>
                  </a:lnTo>
                  <a:lnTo>
                    <a:pt x="21202" y="10184"/>
                  </a:lnTo>
                  <a:lnTo>
                    <a:pt x="21201" y="10161"/>
                  </a:lnTo>
                  <a:lnTo>
                    <a:pt x="21203" y="10142"/>
                  </a:lnTo>
                  <a:lnTo>
                    <a:pt x="21209" y="10099"/>
                  </a:lnTo>
                  <a:lnTo>
                    <a:pt x="21209" y="10085"/>
                  </a:lnTo>
                  <a:lnTo>
                    <a:pt x="21212" y="10083"/>
                  </a:lnTo>
                  <a:lnTo>
                    <a:pt x="21220" y="10057"/>
                  </a:lnTo>
                  <a:lnTo>
                    <a:pt x="21222" y="10052"/>
                  </a:lnTo>
                  <a:lnTo>
                    <a:pt x="21225" y="10063"/>
                  </a:lnTo>
                  <a:lnTo>
                    <a:pt x="21226" y="10071"/>
                  </a:lnTo>
                  <a:lnTo>
                    <a:pt x="21231" y="10081"/>
                  </a:lnTo>
                  <a:lnTo>
                    <a:pt x="21235" y="10103"/>
                  </a:lnTo>
                  <a:lnTo>
                    <a:pt x="21242" y="10127"/>
                  </a:lnTo>
                  <a:lnTo>
                    <a:pt x="21245" y="10142"/>
                  </a:lnTo>
                  <a:lnTo>
                    <a:pt x="21248" y="10144"/>
                  </a:lnTo>
                  <a:lnTo>
                    <a:pt x="21251" y="10140"/>
                  </a:lnTo>
                  <a:lnTo>
                    <a:pt x="21252" y="10118"/>
                  </a:lnTo>
                  <a:lnTo>
                    <a:pt x="21261" y="10077"/>
                  </a:lnTo>
                  <a:lnTo>
                    <a:pt x="21265" y="10033"/>
                  </a:lnTo>
                  <a:lnTo>
                    <a:pt x="21269" y="10024"/>
                  </a:lnTo>
                  <a:lnTo>
                    <a:pt x="21272" y="10022"/>
                  </a:lnTo>
                  <a:lnTo>
                    <a:pt x="21274" y="10018"/>
                  </a:lnTo>
                  <a:lnTo>
                    <a:pt x="21277" y="10009"/>
                  </a:lnTo>
                  <a:lnTo>
                    <a:pt x="21282" y="10007"/>
                  </a:lnTo>
                  <a:lnTo>
                    <a:pt x="21287" y="10006"/>
                  </a:lnTo>
                  <a:lnTo>
                    <a:pt x="21286" y="10000"/>
                  </a:lnTo>
                  <a:lnTo>
                    <a:pt x="21286" y="9995"/>
                  </a:lnTo>
                  <a:lnTo>
                    <a:pt x="21292" y="9999"/>
                  </a:lnTo>
                  <a:lnTo>
                    <a:pt x="21296" y="9995"/>
                  </a:lnTo>
                  <a:lnTo>
                    <a:pt x="21301" y="9990"/>
                  </a:lnTo>
                  <a:lnTo>
                    <a:pt x="21299" y="9980"/>
                  </a:lnTo>
                  <a:lnTo>
                    <a:pt x="21299" y="9972"/>
                  </a:lnTo>
                  <a:lnTo>
                    <a:pt x="21301" y="9969"/>
                  </a:lnTo>
                  <a:lnTo>
                    <a:pt x="21308" y="9970"/>
                  </a:lnTo>
                  <a:lnTo>
                    <a:pt x="21312" y="9980"/>
                  </a:lnTo>
                  <a:lnTo>
                    <a:pt x="21318" y="9980"/>
                  </a:lnTo>
                  <a:lnTo>
                    <a:pt x="21320" y="9984"/>
                  </a:lnTo>
                  <a:lnTo>
                    <a:pt x="21320" y="9980"/>
                  </a:lnTo>
                  <a:cubicBezTo>
                    <a:pt x="21320" y="9979"/>
                    <a:pt x="21320" y="9978"/>
                    <a:pt x="21320" y="9977"/>
                  </a:cubicBezTo>
                  <a:lnTo>
                    <a:pt x="21319" y="9972"/>
                  </a:lnTo>
                  <a:lnTo>
                    <a:pt x="21322" y="9971"/>
                  </a:lnTo>
                  <a:lnTo>
                    <a:pt x="21326" y="9984"/>
                  </a:lnTo>
                  <a:lnTo>
                    <a:pt x="21332" y="9982"/>
                  </a:lnTo>
                  <a:lnTo>
                    <a:pt x="21335" y="9994"/>
                  </a:lnTo>
                  <a:lnTo>
                    <a:pt x="21340" y="10013"/>
                  </a:lnTo>
                  <a:lnTo>
                    <a:pt x="21344" y="10026"/>
                  </a:lnTo>
                  <a:lnTo>
                    <a:pt x="21350" y="10037"/>
                  </a:lnTo>
                  <a:lnTo>
                    <a:pt x="21352" y="10021"/>
                  </a:lnTo>
                  <a:lnTo>
                    <a:pt x="21353" y="10010"/>
                  </a:lnTo>
                  <a:lnTo>
                    <a:pt x="21352" y="9996"/>
                  </a:lnTo>
                  <a:lnTo>
                    <a:pt x="21349" y="9978"/>
                  </a:lnTo>
                  <a:lnTo>
                    <a:pt x="21348" y="9962"/>
                  </a:lnTo>
                  <a:lnTo>
                    <a:pt x="21351" y="9958"/>
                  </a:lnTo>
                  <a:lnTo>
                    <a:pt x="21353" y="9956"/>
                  </a:lnTo>
                  <a:lnTo>
                    <a:pt x="21359" y="9965"/>
                  </a:lnTo>
                  <a:lnTo>
                    <a:pt x="21363" y="9984"/>
                  </a:lnTo>
                  <a:lnTo>
                    <a:pt x="21363" y="10000"/>
                  </a:lnTo>
                  <a:lnTo>
                    <a:pt x="21363" y="10013"/>
                  </a:lnTo>
                  <a:lnTo>
                    <a:pt x="21365" y="10020"/>
                  </a:lnTo>
                  <a:lnTo>
                    <a:pt x="21368" y="10019"/>
                  </a:lnTo>
                  <a:lnTo>
                    <a:pt x="21370" y="10013"/>
                  </a:lnTo>
                  <a:lnTo>
                    <a:pt x="21371" y="9982"/>
                  </a:lnTo>
                  <a:lnTo>
                    <a:pt x="21369" y="9971"/>
                  </a:lnTo>
                  <a:lnTo>
                    <a:pt x="21369" y="9967"/>
                  </a:lnTo>
                  <a:lnTo>
                    <a:pt x="21372" y="9969"/>
                  </a:lnTo>
                  <a:lnTo>
                    <a:pt x="21377" y="9932"/>
                  </a:lnTo>
                  <a:lnTo>
                    <a:pt x="21383" y="9924"/>
                  </a:lnTo>
                  <a:lnTo>
                    <a:pt x="21387" y="9920"/>
                  </a:lnTo>
                  <a:lnTo>
                    <a:pt x="21389" y="9918"/>
                  </a:lnTo>
                  <a:lnTo>
                    <a:pt x="21392" y="9922"/>
                  </a:lnTo>
                  <a:lnTo>
                    <a:pt x="21393" y="9919"/>
                  </a:lnTo>
                  <a:lnTo>
                    <a:pt x="21393" y="9905"/>
                  </a:lnTo>
                  <a:lnTo>
                    <a:pt x="21394" y="9897"/>
                  </a:lnTo>
                  <a:lnTo>
                    <a:pt x="21397" y="9897"/>
                  </a:lnTo>
                  <a:lnTo>
                    <a:pt x="21398" y="9887"/>
                  </a:lnTo>
                  <a:lnTo>
                    <a:pt x="21400" y="9882"/>
                  </a:lnTo>
                  <a:lnTo>
                    <a:pt x="21403" y="9882"/>
                  </a:lnTo>
                  <a:lnTo>
                    <a:pt x="21405" y="9887"/>
                  </a:lnTo>
                  <a:cubicBezTo>
                    <a:pt x="21405" y="9888"/>
                    <a:pt x="21405" y="9890"/>
                    <a:pt x="21406" y="9891"/>
                  </a:cubicBezTo>
                  <a:lnTo>
                    <a:pt x="21406" y="9909"/>
                  </a:lnTo>
                  <a:lnTo>
                    <a:pt x="21406" y="9926"/>
                  </a:lnTo>
                  <a:lnTo>
                    <a:pt x="21412" y="9955"/>
                  </a:lnTo>
                  <a:lnTo>
                    <a:pt x="21424" y="10004"/>
                  </a:lnTo>
                  <a:lnTo>
                    <a:pt x="21435" y="10044"/>
                  </a:lnTo>
                  <a:lnTo>
                    <a:pt x="21437" y="10040"/>
                  </a:lnTo>
                  <a:lnTo>
                    <a:pt x="21440" y="10072"/>
                  </a:lnTo>
                  <a:lnTo>
                    <a:pt x="21442" y="10058"/>
                  </a:lnTo>
                  <a:lnTo>
                    <a:pt x="21442" y="10025"/>
                  </a:lnTo>
                  <a:lnTo>
                    <a:pt x="21441" y="10006"/>
                  </a:lnTo>
                  <a:lnTo>
                    <a:pt x="21439" y="9980"/>
                  </a:lnTo>
                  <a:lnTo>
                    <a:pt x="21436" y="9951"/>
                  </a:lnTo>
                  <a:lnTo>
                    <a:pt x="21433" y="9924"/>
                  </a:lnTo>
                  <a:lnTo>
                    <a:pt x="21429" y="9805"/>
                  </a:lnTo>
                  <a:lnTo>
                    <a:pt x="21428" y="9797"/>
                  </a:lnTo>
                  <a:lnTo>
                    <a:pt x="21426" y="9789"/>
                  </a:lnTo>
                  <a:lnTo>
                    <a:pt x="21423" y="9786"/>
                  </a:lnTo>
                  <a:lnTo>
                    <a:pt x="21421" y="9783"/>
                  </a:lnTo>
                  <a:lnTo>
                    <a:pt x="21409" y="9784"/>
                  </a:lnTo>
                  <a:lnTo>
                    <a:pt x="21410" y="9776"/>
                  </a:lnTo>
                  <a:lnTo>
                    <a:pt x="21421" y="9771"/>
                  </a:lnTo>
                  <a:lnTo>
                    <a:pt x="21425" y="9761"/>
                  </a:lnTo>
                  <a:lnTo>
                    <a:pt x="21426" y="9747"/>
                  </a:lnTo>
                  <a:lnTo>
                    <a:pt x="21424" y="9735"/>
                  </a:lnTo>
                  <a:lnTo>
                    <a:pt x="21424" y="9727"/>
                  </a:lnTo>
                  <a:lnTo>
                    <a:pt x="21422" y="9720"/>
                  </a:lnTo>
                  <a:lnTo>
                    <a:pt x="21418" y="9716"/>
                  </a:lnTo>
                  <a:lnTo>
                    <a:pt x="21407" y="9724"/>
                  </a:lnTo>
                  <a:lnTo>
                    <a:pt x="21404" y="9722"/>
                  </a:lnTo>
                  <a:lnTo>
                    <a:pt x="21414" y="9711"/>
                  </a:lnTo>
                  <a:lnTo>
                    <a:pt x="21417" y="9704"/>
                  </a:lnTo>
                  <a:lnTo>
                    <a:pt x="21417" y="9700"/>
                  </a:lnTo>
                  <a:lnTo>
                    <a:pt x="21417" y="9688"/>
                  </a:lnTo>
                  <a:cubicBezTo>
                    <a:pt x="21416" y="9687"/>
                    <a:pt x="21415" y="9685"/>
                    <a:pt x="21415" y="9683"/>
                  </a:cubicBezTo>
                  <a:lnTo>
                    <a:pt x="21414" y="9678"/>
                  </a:lnTo>
                  <a:lnTo>
                    <a:pt x="21412" y="9664"/>
                  </a:lnTo>
                  <a:lnTo>
                    <a:pt x="21410" y="9648"/>
                  </a:lnTo>
                  <a:cubicBezTo>
                    <a:pt x="21410" y="9647"/>
                    <a:pt x="21410" y="9646"/>
                    <a:pt x="21410" y="9645"/>
                  </a:cubicBezTo>
                  <a:lnTo>
                    <a:pt x="21408" y="9648"/>
                  </a:lnTo>
                  <a:lnTo>
                    <a:pt x="21406" y="9660"/>
                  </a:lnTo>
                  <a:lnTo>
                    <a:pt x="21403" y="9671"/>
                  </a:lnTo>
                  <a:lnTo>
                    <a:pt x="21403" y="9667"/>
                  </a:lnTo>
                  <a:lnTo>
                    <a:pt x="21405" y="9648"/>
                  </a:lnTo>
                  <a:lnTo>
                    <a:pt x="21405" y="9634"/>
                  </a:lnTo>
                  <a:lnTo>
                    <a:pt x="21404" y="9626"/>
                  </a:lnTo>
                  <a:cubicBezTo>
                    <a:pt x="21404" y="9625"/>
                    <a:pt x="21403" y="9624"/>
                    <a:pt x="21403" y="9622"/>
                  </a:cubicBezTo>
                  <a:lnTo>
                    <a:pt x="21401" y="9620"/>
                  </a:lnTo>
                  <a:lnTo>
                    <a:pt x="21399" y="9624"/>
                  </a:lnTo>
                  <a:lnTo>
                    <a:pt x="21399" y="9631"/>
                  </a:lnTo>
                  <a:lnTo>
                    <a:pt x="21397" y="9611"/>
                  </a:lnTo>
                  <a:lnTo>
                    <a:pt x="21401" y="9611"/>
                  </a:lnTo>
                  <a:lnTo>
                    <a:pt x="21403" y="9605"/>
                  </a:lnTo>
                  <a:lnTo>
                    <a:pt x="21403" y="9597"/>
                  </a:lnTo>
                  <a:lnTo>
                    <a:pt x="21401" y="9591"/>
                  </a:lnTo>
                  <a:lnTo>
                    <a:pt x="21396" y="9570"/>
                  </a:lnTo>
                  <a:lnTo>
                    <a:pt x="21395" y="9562"/>
                  </a:lnTo>
                  <a:lnTo>
                    <a:pt x="21396" y="9564"/>
                  </a:lnTo>
                  <a:lnTo>
                    <a:pt x="21398" y="9570"/>
                  </a:lnTo>
                  <a:lnTo>
                    <a:pt x="21400" y="9569"/>
                  </a:lnTo>
                  <a:lnTo>
                    <a:pt x="21401" y="9558"/>
                  </a:lnTo>
                  <a:lnTo>
                    <a:pt x="21403" y="9558"/>
                  </a:lnTo>
                  <a:lnTo>
                    <a:pt x="21403" y="9558"/>
                  </a:lnTo>
                  <a:lnTo>
                    <a:pt x="21402" y="9535"/>
                  </a:lnTo>
                  <a:lnTo>
                    <a:pt x="21401" y="9521"/>
                  </a:lnTo>
                  <a:lnTo>
                    <a:pt x="21399" y="9501"/>
                  </a:lnTo>
                  <a:lnTo>
                    <a:pt x="21395" y="9450"/>
                  </a:lnTo>
                  <a:lnTo>
                    <a:pt x="21394" y="9427"/>
                  </a:lnTo>
                  <a:lnTo>
                    <a:pt x="21388" y="9397"/>
                  </a:lnTo>
                  <a:lnTo>
                    <a:pt x="21388" y="9384"/>
                  </a:lnTo>
                  <a:lnTo>
                    <a:pt x="21387" y="9370"/>
                  </a:lnTo>
                  <a:lnTo>
                    <a:pt x="21384" y="9340"/>
                  </a:lnTo>
                  <a:lnTo>
                    <a:pt x="21380" y="9311"/>
                  </a:lnTo>
                  <a:lnTo>
                    <a:pt x="21378" y="9287"/>
                  </a:lnTo>
                  <a:lnTo>
                    <a:pt x="21374" y="9259"/>
                  </a:lnTo>
                  <a:lnTo>
                    <a:pt x="21373" y="9235"/>
                  </a:lnTo>
                  <a:lnTo>
                    <a:pt x="21369" y="9218"/>
                  </a:lnTo>
                  <a:lnTo>
                    <a:pt x="21365" y="9202"/>
                  </a:lnTo>
                  <a:lnTo>
                    <a:pt x="21364" y="9189"/>
                  </a:lnTo>
                  <a:lnTo>
                    <a:pt x="21362" y="9177"/>
                  </a:lnTo>
                  <a:lnTo>
                    <a:pt x="21360" y="9167"/>
                  </a:lnTo>
                  <a:lnTo>
                    <a:pt x="21358" y="9163"/>
                  </a:lnTo>
                  <a:lnTo>
                    <a:pt x="21356" y="9161"/>
                  </a:lnTo>
                  <a:lnTo>
                    <a:pt x="21354" y="9152"/>
                  </a:lnTo>
                  <a:lnTo>
                    <a:pt x="21351" y="9142"/>
                  </a:lnTo>
                  <a:cubicBezTo>
                    <a:pt x="21351" y="9141"/>
                    <a:pt x="21351" y="9140"/>
                    <a:pt x="21351" y="9139"/>
                  </a:cubicBezTo>
                  <a:lnTo>
                    <a:pt x="21350" y="9136"/>
                  </a:lnTo>
                  <a:lnTo>
                    <a:pt x="21352" y="9140"/>
                  </a:lnTo>
                  <a:lnTo>
                    <a:pt x="21353" y="9142"/>
                  </a:lnTo>
                  <a:lnTo>
                    <a:pt x="21352" y="9136"/>
                  </a:lnTo>
                  <a:cubicBezTo>
                    <a:pt x="21352" y="9135"/>
                    <a:pt x="21351" y="9133"/>
                    <a:pt x="21351" y="9132"/>
                  </a:cubicBezTo>
                  <a:lnTo>
                    <a:pt x="21348" y="9129"/>
                  </a:lnTo>
                  <a:lnTo>
                    <a:pt x="21337" y="9095"/>
                  </a:lnTo>
                  <a:lnTo>
                    <a:pt x="21337" y="9084"/>
                  </a:lnTo>
                  <a:lnTo>
                    <a:pt x="21328" y="9070"/>
                  </a:lnTo>
                  <a:lnTo>
                    <a:pt x="21326" y="9056"/>
                  </a:lnTo>
                  <a:lnTo>
                    <a:pt x="21324" y="9043"/>
                  </a:lnTo>
                  <a:lnTo>
                    <a:pt x="21327" y="9045"/>
                  </a:lnTo>
                  <a:lnTo>
                    <a:pt x="21329" y="9045"/>
                  </a:lnTo>
                  <a:lnTo>
                    <a:pt x="21325" y="9035"/>
                  </a:lnTo>
                  <a:lnTo>
                    <a:pt x="21317" y="9010"/>
                  </a:lnTo>
                  <a:lnTo>
                    <a:pt x="21315" y="9009"/>
                  </a:lnTo>
                  <a:lnTo>
                    <a:pt x="21308" y="8998"/>
                  </a:lnTo>
                  <a:lnTo>
                    <a:pt x="21306" y="8996"/>
                  </a:lnTo>
                  <a:lnTo>
                    <a:pt x="21300" y="8977"/>
                  </a:lnTo>
                  <a:lnTo>
                    <a:pt x="21295" y="8967"/>
                  </a:lnTo>
                  <a:lnTo>
                    <a:pt x="21285" y="8940"/>
                  </a:lnTo>
                  <a:lnTo>
                    <a:pt x="21288" y="8944"/>
                  </a:lnTo>
                  <a:lnTo>
                    <a:pt x="21285" y="8933"/>
                  </a:lnTo>
                  <a:lnTo>
                    <a:pt x="21278" y="8920"/>
                  </a:lnTo>
                  <a:lnTo>
                    <a:pt x="21276" y="8918"/>
                  </a:lnTo>
                  <a:lnTo>
                    <a:pt x="21274" y="8914"/>
                  </a:lnTo>
                  <a:lnTo>
                    <a:pt x="21270" y="8904"/>
                  </a:lnTo>
                  <a:lnTo>
                    <a:pt x="21266" y="8899"/>
                  </a:lnTo>
                  <a:lnTo>
                    <a:pt x="21260" y="8888"/>
                  </a:lnTo>
                  <a:cubicBezTo>
                    <a:pt x="21258" y="8883"/>
                    <a:pt x="21256" y="8877"/>
                    <a:pt x="21254" y="8871"/>
                  </a:cubicBezTo>
                  <a:lnTo>
                    <a:pt x="21251" y="8870"/>
                  </a:lnTo>
                  <a:lnTo>
                    <a:pt x="21244" y="8860"/>
                  </a:lnTo>
                  <a:lnTo>
                    <a:pt x="21236" y="8847"/>
                  </a:lnTo>
                  <a:lnTo>
                    <a:pt x="21229" y="8836"/>
                  </a:lnTo>
                  <a:lnTo>
                    <a:pt x="21227" y="8841"/>
                  </a:lnTo>
                  <a:lnTo>
                    <a:pt x="21225" y="8844"/>
                  </a:lnTo>
                  <a:lnTo>
                    <a:pt x="21221" y="8846"/>
                  </a:lnTo>
                  <a:lnTo>
                    <a:pt x="21215" y="8844"/>
                  </a:lnTo>
                  <a:lnTo>
                    <a:pt x="21210" y="8839"/>
                  </a:lnTo>
                  <a:lnTo>
                    <a:pt x="21206" y="8841"/>
                  </a:lnTo>
                  <a:lnTo>
                    <a:pt x="21204" y="8838"/>
                  </a:lnTo>
                  <a:lnTo>
                    <a:pt x="21201" y="8833"/>
                  </a:lnTo>
                  <a:lnTo>
                    <a:pt x="21201" y="8835"/>
                  </a:lnTo>
                  <a:lnTo>
                    <a:pt x="21201" y="8840"/>
                  </a:lnTo>
                  <a:lnTo>
                    <a:pt x="21199" y="8838"/>
                  </a:lnTo>
                  <a:lnTo>
                    <a:pt x="21195" y="8840"/>
                  </a:lnTo>
                  <a:lnTo>
                    <a:pt x="21192" y="8838"/>
                  </a:lnTo>
                  <a:lnTo>
                    <a:pt x="21192" y="8842"/>
                  </a:lnTo>
                  <a:lnTo>
                    <a:pt x="21192" y="8850"/>
                  </a:lnTo>
                  <a:lnTo>
                    <a:pt x="21193" y="8860"/>
                  </a:lnTo>
                  <a:lnTo>
                    <a:pt x="21192" y="8864"/>
                  </a:lnTo>
                  <a:lnTo>
                    <a:pt x="21189" y="8860"/>
                  </a:lnTo>
                  <a:lnTo>
                    <a:pt x="21185" y="8860"/>
                  </a:lnTo>
                  <a:lnTo>
                    <a:pt x="21182" y="8869"/>
                  </a:lnTo>
                  <a:lnTo>
                    <a:pt x="21180" y="8871"/>
                  </a:lnTo>
                  <a:lnTo>
                    <a:pt x="21179" y="8866"/>
                  </a:lnTo>
                  <a:lnTo>
                    <a:pt x="21172" y="8876"/>
                  </a:lnTo>
                  <a:lnTo>
                    <a:pt x="21167" y="8888"/>
                  </a:lnTo>
                  <a:lnTo>
                    <a:pt x="21160" y="8879"/>
                  </a:lnTo>
                  <a:lnTo>
                    <a:pt x="21152" y="8886"/>
                  </a:lnTo>
                  <a:lnTo>
                    <a:pt x="21145" y="8895"/>
                  </a:lnTo>
                  <a:lnTo>
                    <a:pt x="21132" y="8892"/>
                  </a:lnTo>
                  <a:lnTo>
                    <a:pt x="21127" y="8901"/>
                  </a:lnTo>
                  <a:lnTo>
                    <a:pt x="21127" y="8902"/>
                  </a:lnTo>
                  <a:lnTo>
                    <a:pt x="21129" y="8891"/>
                  </a:lnTo>
                  <a:lnTo>
                    <a:pt x="21123" y="8878"/>
                  </a:lnTo>
                  <a:lnTo>
                    <a:pt x="21120" y="8865"/>
                  </a:lnTo>
                  <a:lnTo>
                    <a:pt x="21115" y="8864"/>
                  </a:lnTo>
                  <a:lnTo>
                    <a:pt x="21106" y="8869"/>
                  </a:lnTo>
                  <a:lnTo>
                    <a:pt x="21104" y="8877"/>
                  </a:lnTo>
                  <a:lnTo>
                    <a:pt x="21101" y="8881"/>
                  </a:lnTo>
                  <a:lnTo>
                    <a:pt x="21091" y="8884"/>
                  </a:lnTo>
                  <a:lnTo>
                    <a:pt x="21088" y="8883"/>
                  </a:lnTo>
                  <a:lnTo>
                    <a:pt x="21084" y="8879"/>
                  </a:lnTo>
                  <a:lnTo>
                    <a:pt x="21079" y="8877"/>
                  </a:lnTo>
                  <a:lnTo>
                    <a:pt x="21078" y="8874"/>
                  </a:lnTo>
                  <a:lnTo>
                    <a:pt x="21068" y="8870"/>
                  </a:lnTo>
                  <a:lnTo>
                    <a:pt x="21065" y="8858"/>
                  </a:lnTo>
                  <a:lnTo>
                    <a:pt x="21062" y="8841"/>
                  </a:lnTo>
                  <a:lnTo>
                    <a:pt x="21055" y="8814"/>
                  </a:lnTo>
                  <a:lnTo>
                    <a:pt x="21051" y="8806"/>
                  </a:lnTo>
                  <a:lnTo>
                    <a:pt x="21047" y="8794"/>
                  </a:lnTo>
                  <a:lnTo>
                    <a:pt x="21041" y="8780"/>
                  </a:lnTo>
                  <a:lnTo>
                    <a:pt x="21026" y="8722"/>
                  </a:lnTo>
                  <a:lnTo>
                    <a:pt x="21024" y="8708"/>
                  </a:lnTo>
                  <a:lnTo>
                    <a:pt x="21024" y="8694"/>
                  </a:lnTo>
                  <a:lnTo>
                    <a:pt x="21015" y="8643"/>
                  </a:lnTo>
                  <a:lnTo>
                    <a:pt x="21012" y="8619"/>
                  </a:lnTo>
                  <a:lnTo>
                    <a:pt x="21007" y="8602"/>
                  </a:lnTo>
                  <a:lnTo>
                    <a:pt x="21000" y="8590"/>
                  </a:lnTo>
                  <a:lnTo>
                    <a:pt x="20991" y="8543"/>
                  </a:lnTo>
                  <a:lnTo>
                    <a:pt x="20988" y="8539"/>
                  </a:lnTo>
                  <a:lnTo>
                    <a:pt x="20980" y="8530"/>
                  </a:lnTo>
                  <a:lnTo>
                    <a:pt x="20978" y="8525"/>
                  </a:lnTo>
                  <a:cubicBezTo>
                    <a:pt x="20978" y="8523"/>
                    <a:pt x="20978" y="8521"/>
                    <a:pt x="20978" y="8520"/>
                  </a:cubicBezTo>
                  <a:lnTo>
                    <a:pt x="20979" y="8516"/>
                  </a:lnTo>
                  <a:lnTo>
                    <a:pt x="20980" y="8512"/>
                  </a:lnTo>
                  <a:lnTo>
                    <a:pt x="20981" y="8505"/>
                  </a:lnTo>
                  <a:lnTo>
                    <a:pt x="20980" y="8496"/>
                  </a:lnTo>
                  <a:lnTo>
                    <a:pt x="20980" y="8491"/>
                  </a:lnTo>
                  <a:lnTo>
                    <a:pt x="20980" y="8483"/>
                  </a:lnTo>
                  <a:lnTo>
                    <a:pt x="20979" y="8476"/>
                  </a:lnTo>
                  <a:lnTo>
                    <a:pt x="20982" y="8476"/>
                  </a:lnTo>
                  <a:lnTo>
                    <a:pt x="20982" y="8470"/>
                  </a:lnTo>
                  <a:lnTo>
                    <a:pt x="20977" y="8436"/>
                  </a:lnTo>
                  <a:lnTo>
                    <a:pt x="20973" y="8426"/>
                  </a:lnTo>
                  <a:lnTo>
                    <a:pt x="20970" y="8419"/>
                  </a:lnTo>
                  <a:lnTo>
                    <a:pt x="20966" y="8405"/>
                  </a:lnTo>
                  <a:lnTo>
                    <a:pt x="20964" y="8385"/>
                  </a:lnTo>
                  <a:lnTo>
                    <a:pt x="20963" y="8368"/>
                  </a:lnTo>
                  <a:lnTo>
                    <a:pt x="20961" y="8355"/>
                  </a:lnTo>
                  <a:lnTo>
                    <a:pt x="20956" y="8333"/>
                  </a:lnTo>
                  <a:cubicBezTo>
                    <a:pt x="20956" y="8328"/>
                    <a:pt x="20956" y="8324"/>
                    <a:pt x="20956" y="8319"/>
                  </a:cubicBezTo>
                  <a:lnTo>
                    <a:pt x="20955" y="8312"/>
                  </a:lnTo>
                  <a:lnTo>
                    <a:pt x="20954" y="8298"/>
                  </a:lnTo>
                  <a:lnTo>
                    <a:pt x="20952" y="8284"/>
                  </a:lnTo>
                  <a:lnTo>
                    <a:pt x="20953" y="8272"/>
                  </a:lnTo>
                  <a:lnTo>
                    <a:pt x="20949" y="8259"/>
                  </a:lnTo>
                  <a:lnTo>
                    <a:pt x="20946" y="8249"/>
                  </a:lnTo>
                  <a:lnTo>
                    <a:pt x="20945" y="8245"/>
                  </a:lnTo>
                  <a:lnTo>
                    <a:pt x="20947" y="8243"/>
                  </a:lnTo>
                  <a:lnTo>
                    <a:pt x="20950" y="8243"/>
                  </a:lnTo>
                  <a:lnTo>
                    <a:pt x="20948" y="8233"/>
                  </a:lnTo>
                  <a:lnTo>
                    <a:pt x="20947" y="8227"/>
                  </a:lnTo>
                  <a:lnTo>
                    <a:pt x="20943" y="8224"/>
                  </a:lnTo>
                  <a:lnTo>
                    <a:pt x="20939" y="8216"/>
                  </a:lnTo>
                  <a:lnTo>
                    <a:pt x="20935" y="8208"/>
                  </a:lnTo>
                  <a:lnTo>
                    <a:pt x="20935" y="8195"/>
                  </a:lnTo>
                  <a:lnTo>
                    <a:pt x="20936" y="8195"/>
                  </a:lnTo>
                  <a:lnTo>
                    <a:pt x="20939" y="8203"/>
                  </a:lnTo>
                  <a:lnTo>
                    <a:pt x="20941" y="8205"/>
                  </a:lnTo>
                  <a:lnTo>
                    <a:pt x="20943" y="8203"/>
                  </a:lnTo>
                  <a:lnTo>
                    <a:pt x="20947" y="8201"/>
                  </a:lnTo>
                  <a:lnTo>
                    <a:pt x="20948" y="8200"/>
                  </a:lnTo>
                  <a:lnTo>
                    <a:pt x="20948" y="8190"/>
                  </a:lnTo>
                  <a:lnTo>
                    <a:pt x="20948" y="8182"/>
                  </a:lnTo>
                  <a:lnTo>
                    <a:pt x="20948" y="8168"/>
                  </a:lnTo>
                  <a:lnTo>
                    <a:pt x="20949" y="8163"/>
                  </a:lnTo>
                  <a:lnTo>
                    <a:pt x="20952" y="8164"/>
                  </a:lnTo>
                  <a:lnTo>
                    <a:pt x="20954" y="8174"/>
                  </a:lnTo>
                  <a:lnTo>
                    <a:pt x="20957" y="8181"/>
                  </a:lnTo>
                  <a:lnTo>
                    <a:pt x="20957" y="8174"/>
                  </a:lnTo>
                  <a:lnTo>
                    <a:pt x="20956" y="8163"/>
                  </a:lnTo>
                  <a:lnTo>
                    <a:pt x="20955" y="8147"/>
                  </a:lnTo>
                  <a:lnTo>
                    <a:pt x="20954" y="8133"/>
                  </a:lnTo>
                  <a:lnTo>
                    <a:pt x="20950" y="8113"/>
                  </a:lnTo>
                  <a:lnTo>
                    <a:pt x="20943" y="8101"/>
                  </a:lnTo>
                  <a:cubicBezTo>
                    <a:pt x="20942" y="8099"/>
                    <a:pt x="20942" y="8097"/>
                    <a:pt x="20942" y="8095"/>
                  </a:cubicBezTo>
                  <a:lnTo>
                    <a:pt x="20943" y="8094"/>
                  </a:lnTo>
                  <a:lnTo>
                    <a:pt x="20950" y="8098"/>
                  </a:lnTo>
                  <a:lnTo>
                    <a:pt x="20950" y="8090"/>
                  </a:lnTo>
                  <a:lnTo>
                    <a:pt x="20948" y="8084"/>
                  </a:lnTo>
                  <a:lnTo>
                    <a:pt x="20951" y="8084"/>
                  </a:lnTo>
                  <a:lnTo>
                    <a:pt x="20951" y="8072"/>
                  </a:lnTo>
                  <a:lnTo>
                    <a:pt x="20956" y="8084"/>
                  </a:lnTo>
                  <a:lnTo>
                    <a:pt x="20959" y="8105"/>
                  </a:lnTo>
                  <a:lnTo>
                    <a:pt x="20964" y="8118"/>
                  </a:lnTo>
                  <a:lnTo>
                    <a:pt x="20970" y="8138"/>
                  </a:lnTo>
                  <a:lnTo>
                    <a:pt x="20973" y="8143"/>
                  </a:lnTo>
                  <a:lnTo>
                    <a:pt x="20980" y="8162"/>
                  </a:lnTo>
                  <a:lnTo>
                    <a:pt x="20982" y="8164"/>
                  </a:lnTo>
                  <a:lnTo>
                    <a:pt x="20984" y="8162"/>
                  </a:lnTo>
                  <a:lnTo>
                    <a:pt x="20986" y="8163"/>
                  </a:lnTo>
                  <a:lnTo>
                    <a:pt x="20989" y="8165"/>
                  </a:lnTo>
                  <a:lnTo>
                    <a:pt x="20994" y="8176"/>
                  </a:lnTo>
                  <a:lnTo>
                    <a:pt x="20999" y="8179"/>
                  </a:lnTo>
                  <a:lnTo>
                    <a:pt x="21000" y="8172"/>
                  </a:lnTo>
                  <a:lnTo>
                    <a:pt x="21002" y="8172"/>
                  </a:lnTo>
                  <a:lnTo>
                    <a:pt x="21004" y="8174"/>
                  </a:lnTo>
                  <a:lnTo>
                    <a:pt x="21004" y="8181"/>
                  </a:lnTo>
                  <a:lnTo>
                    <a:pt x="21004" y="8185"/>
                  </a:lnTo>
                  <a:lnTo>
                    <a:pt x="21006" y="8191"/>
                  </a:lnTo>
                  <a:lnTo>
                    <a:pt x="21009" y="8191"/>
                  </a:lnTo>
                  <a:lnTo>
                    <a:pt x="21009" y="8171"/>
                  </a:lnTo>
                  <a:lnTo>
                    <a:pt x="21006" y="8140"/>
                  </a:lnTo>
                  <a:lnTo>
                    <a:pt x="21002" y="8121"/>
                  </a:lnTo>
                  <a:lnTo>
                    <a:pt x="20999" y="8110"/>
                  </a:lnTo>
                  <a:lnTo>
                    <a:pt x="20997" y="8103"/>
                  </a:lnTo>
                  <a:lnTo>
                    <a:pt x="20994" y="8097"/>
                  </a:lnTo>
                  <a:lnTo>
                    <a:pt x="20988" y="8106"/>
                  </a:lnTo>
                  <a:lnTo>
                    <a:pt x="20986" y="8100"/>
                  </a:lnTo>
                  <a:lnTo>
                    <a:pt x="20984" y="8091"/>
                  </a:lnTo>
                  <a:lnTo>
                    <a:pt x="20982" y="8085"/>
                  </a:lnTo>
                  <a:lnTo>
                    <a:pt x="20980" y="8083"/>
                  </a:lnTo>
                  <a:lnTo>
                    <a:pt x="20980" y="8104"/>
                  </a:lnTo>
                  <a:lnTo>
                    <a:pt x="20976" y="8098"/>
                  </a:lnTo>
                  <a:lnTo>
                    <a:pt x="20972" y="8084"/>
                  </a:lnTo>
                  <a:lnTo>
                    <a:pt x="20966" y="8057"/>
                  </a:lnTo>
                  <a:lnTo>
                    <a:pt x="20963" y="8048"/>
                  </a:lnTo>
                  <a:lnTo>
                    <a:pt x="20959" y="8037"/>
                  </a:lnTo>
                  <a:lnTo>
                    <a:pt x="20955" y="8027"/>
                  </a:lnTo>
                  <a:lnTo>
                    <a:pt x="20955" y="8024"/>
                  </a:lnTo>
                  <a:lnTo>
                    <a:pt x="20959" y="8031"/>
                  </a:lnTo>
                  <a:lnTo>
                    <a:pt x="20961" y="8028"/>
                  </a:lnTo>
                  <a:lnTo>
                    <a:pt x="20959" y="8020"/>
                  </a:lnTo>
                  <a:lnTo>
                    <a:pt x="20955" y="8003"/>
                  </a:lnTo>
                  <a:lnTo>
                    <a:pt x="20949" y="7977"/>
                  </a:lnTo>
                  <a:lnTo>
                    <a:pt x="20948" y="7963"/>
                  </a:lnTo>
                  <a:lnTo>
                    <a:pt x="20945" y="7944"/>
                  </a:lnTo>
                  <a:lnTo>
                    <a:pt x="20941" y="7934"/>
                  </a:lnTo>
                  <a:cubicBezTo>
                    <a:pt x="20941" y="7932"/>
                    <a:pt x="20941" y="7931"/>
                    <a:pt x="20941" y="7929"/>
                  </a:cubicBezTo>
                  <a:lnTo>
                    <a:pt x="20941" y="7927"/>
                  </a:lnTo>
                  <a:cubicBezTo>
                    <a:pt x="20941" y="7925"/>
                    <a:pt x="20941" y="7923"/>
                    <a:pt x="20941" y="7921"/>
                  </a:cubicBezTo>
                  <a:lnTo>
                    <a:pt x="20940" y="7911"/>
                  </a:lnTo>
                  <a:lnTo>
                    <a:pt x="20939" y="7899"/>
                  </a:lnTo>
                  <a:lnTo>
                    <a:pt x="20936" y="7886"/>
                  </a:lnTo>
                  <a:lnTo>
                    <a:pt x="20932" y="7858"/>
                  </a:lnTo>
                  <a:lnTo>
                    <a:pt x="20929" y="7842"/>
                  </a:lnTo>
                  <a:lnTo>
                    <a:pt x="20926" y="7834"/>
                  </a:lnTo>
                  <a:lnTo>
                    <a:pt x="20922" y="7820"/>
                  </a:lnTo>
                  <a:lnTo>
                    <a:pt x="20922" y="7815"/>
                  </a:lnTo>
                  <a:lnTo>
                    <a:pt x="20921" y="7808"/>
                  </a:lnTo>
                  <a:lnTo>
                    <a:pt x="20918" y="7796"/>
                  </a:lnTo>
                  <a:lnTo>
                    <a:pt x="20914" y="7786"/>
                  </a:lnTo>
                  <a:lnTo>
                    <a:pt x="20913" y="7777"/>
                  </a:lnTo>
                  <a:lnTo>
                    <a:pt x="20914" y="7769"/>
                  </a:lnTo>
                  <a:lnTo>
                    <a:pt x="20915" y="7765"/>
                  </a:lnTo>
                  <a:lnTo>
                    <a:pt x="20914" y="7753"/>
                  </a:lnTo>
                  <a:lnTo>
                    <a:pt x="20913" y="7744"/>
                  </a:lnTo>
                  <a:lnTo>
                    <a:pt x="20911" y="7736"/>
                  </a:lnTo>
                  <a:lnTo>
                    <a:pt x="20905" y="7726"/>
                  </a:lnTo>
                  <a:lnTo>
                    <a:pt x="20902" y="7722"/>
                  </a:lnTo>
                  <a:lnTo>
                    <a:pt x="20901" y="7718"/>
                  </a:lnTo>
                  <a:lnTo>
                    <a:pt x="20902" y="7716"/>
                  </a:lnTo>
                  <a:lnTo>
                    <a:pt x="20904" y="7718"/>
                  </a:lnTo>
                  <a:lnTo>
                    <a:pt x="20906" y="7725"/>
                  </a:lnTo>
                  <a:lnTo>
                    <a:pt x="20908" y="7722"/>
                  </a:lnTo>
                  <a:lnTo>
                    <a:pt x="20909" y="7714"/>
                  </a:lnTo>
                  <a:lnTo>
                    <a:pt x="20906" y="7705"/>
                  </a:lnTo>
                  <a:lnTo>
                    <a:pt x="20904" y="7697"/>
                  </a:lnTo>
                  <a:lnTo>
                    <a:pt x="20900" y="7685"/>
                  </a:lnTo>
                  <a:lnTo>
                    <a:pt x="20897" y="7670"/>
                  </a:lnTo>
                  <a:lnTo>
                    <a:pt x="20899" y="7665"/>
                  </a:lnTo>
                  <a:lnTo>
                    <a:pt x="20896" y="7657"/>
                  </a:lnTo>
                  <a:lnTo>
                    <a:pt x="20895" y="7650"/>
                  </a:lnTo>
                  <a:lnTo>
                    <a:pt x="20885" y="7629"/>
                  </a:lnTo>
                  <a:lnTo>
                    <a:pt x="20879" y="7611"/>
                  </a:lnTo>
                  <a:lnTo>
                    <a:pt x="20885" y="7616"/>
                  </a:lnTo>
                  <a:lnTo>
                    <a:pt x="20882" y="7600"/>
                  </a:lnTo>
                  <a:lnTo>
                    <a:pt x="20879" y="7587"/>
                  </a:lnTo>
                  <a:lnTo>
                    <a:pt x="20877" y="7581"/>
                  </a:lnTo>
                  <a:lnTo>
                    <a:pt x="20875" y="7574"/>
                  </a:lnTo>
                  <a:lnTo>
                    <a:pt x="20873" y="7560"/>
                  </a:lnTo>
                  <a:lnTo>
                    <a:pt x="20871" y="7553"/>
                  </a:lnTo>
                  <a:lnTo>
                    <a:pt x="20866" y="7541"/>
                  </a:lnTo>
                  <a:lnTo>
                    <a:pt x="20864" y="7534"/>
                  </a:lnTo>
                  <a:lnTo>
                    <a:pt x="20862" y="7534"/>
                  </a:lnTo>
                  <a:lnTo>
                    <a:pt x="20852" y="7515"/>
                  </a:lnTo>
                  <a:lnTo>
                    <a:pt x="20848" y="7514"/>
                  </a:lnTo>
                  <a:lnTo>
                    <a:pt x="20846" y="7514"/>
                  </a:lnTo>
                  <a:lnTo>
                    <a:pt x="20843" y="7510"/>
                  </a:lnTo>
                  <a:lnTo>
                    <a:pt x="20841" y="7514"/>
                  </a:lnTo>
                  <a:lnTo>
                    <a:pt x="20839" y="7512"/>
                  </a:lnTo>
                  <a:lnTo>
                    <a:pt x="20839" y="7511"/>
                  </a:lnTo>
                  <a:lnTo>
                    <a:pt x="20835" y="7494"/>
                  </a:lnTo>
                  <a:lnTo>
                    <a:pt x="20832" y="7487"/>
                  </a:lnTo>
                  <a:lnTo>
                    <a:pt x="20829" y="7483"/>
                  </a:lnTo>
                  <a:lnTo>
                    <a:pt x="20825" y="7469"/>
                  </a:lnTo>
                  <a:lnTo>
                    <a:pt x="20822" y="7454"/>
                  </a:lnTo>
                  <a:lnTo>
                    <a:pt x="20825" y="7463"/>
                  </a:lnTo>
                  <a:lnTo>
                    <a:pt x="20828" y="7469"/>
                  </a:lnTo>
                  <a:lnTo>
                    <a:pt x="20831" y="7472"/>
                  </a:lnTo>
                  <a:lnTo>
                    <a:pt x="20837" y="7481"/>
                  </a:lnTo>
                  <a:lnTo>
                    <a:pt x="20839" y="7481"/>
                  </a:lnTo>
                  <a:lnTo>
                    <a:pt x="20841" y="7477"/>
                  </a:lnTo>
                  <a:lnTo>
                    <a:pt x="20846" y="7481"/>
                  </a:lnTo>
                  <a:lnTo>
                    <a:pt x="20848" y="7475"/>
                  </a:lnTo>
                  <a:lnTo>
                    <a:pt x="20848" y="7467"/>
                  </a:lnTo>
                  <a:lnTo>
                    <a:pt x="20849" y="7471"/>
                  </a:lnTo>
                  <a:lnTo>
                    <a:pt x="20854" y="7490"/>
                  </a:lnTo>
                  <a:lnTo>
                    <a:pt x="20855" y="7492"/>
                  </a:lnTo>
                  <a:lnTo>
                    <a:pt x="20857" y="7491"/>
                  </a:lnTo>
                  <a:lnTo>
                    <a:pt x="20854" y="7479"/>
                  </a:lnTo>
                  <a:lnTo>
                    <a:pt x="20853" y="7468"/>
                  </a:lnTo>
                  <a:lnTo>
                    <a:pt x="20854" y="7458"/>
                  </a:lnTo>
                  <a:lnTo>
                    <a:pt x="20852" y="7452"/>
                  </a:lnTo>
                  <a:lnTo>
                    <a:pt x="20850" y="7447"/>
                  </a:lnTo>
                  <a:lnTo>
                    <a:pt x="20848" y="7440"/>
                  </a:lnTo>
                  <a:lnTo>
                    <a:pt x="20846" y="7437"/>
                  </a:lnTo>
                  <a:lnTo>
                    <a:pt x="20845" y="7440"/>
                  </a:lnTo>
                  <a:lnTo>
                    <a:pt x="20843" y="7434"/>
                  </a:lnTo>
                  <a:lnTo>
                    <a:pt x="20841" y="7434"/>
                  </a:lnTo>
                  <a:lnTo>
                    <a:pt x="20837" y="7419"/>
                  </a:lnTo>
                  <a:lnTo>
                    <a:pt x="20836" y="7411"/>
                  </a:lnTo>
                  <a:lnTo>
                    <a:pt x="20837" y="7407"/>
                  </a:lnTo>
                  <a:lnTo>
                    <a:pt x="20836" y="7400"/>
                  </a:lnTo>
                  <a:lnTo>
                    <a:pt x="20832" y="7392"/>
                  </a:lnTo>
                  <a:lnTo>
                    <a:pt x="20830" y="7386"/>
                  </a:lnTo>
                  <a:lnTo>
                    <a:pt x="20827" y="7378"/>
                  </a:lnTo>
                  <a:lnTo>
                    <a:pt x="20823" y="7366"/>
                  </a:lnTo>
                  <a:lnTo>
                    <a:pt x="20822" y="7360"/>
                  </a:lnTo>
                  <a:lnTo>
                    <a:pt x="20827" y="7366"/>
                  </a:lnTo>
                  <a:lnTo>
                    <a:pt x="20825" y="7355"/>
                  </a:lnTo>
                  <a:lnTo>
                    <a:pt x="20823" y="7347"/>
                  </a:lnTo>
                  <a:lnTo>
                    <a:pt x="20821" y="7341"/>
                  </a:lnTo>
                  <a:lnTo>
                    <a:pt x="20818" y="7327"/>
                  </a:lnTo>
                  <a:lnTo>
                    <a:pt x="20812" y="7310"/>
                  </a:lnTo>
                  <a:lnTo>
                    <a:pt x="20808" y="7294"/>
                  </a:lnTo>
                  <a:lnTo>
                    <a:pt x="20808" y="7287"/>
                  </a:lnTo>
                  <a:lnTo>
                    <a:pt x="20809" y="7281"/>
                  </a:lnTo>
                  <a:cubicBezTo>
                    <a:pt x="20808" y="7277"/>
                    <a:pt x="20807" y="7272"/>
                    <a:pt x="20806" y="7267"/>
                  </a:cubicBezTo>
                  <a:lnTo>
                    <a:pt x="20803" y="7258"/>
                  </a:lnTo>
                  <a:lnTo>
                    <a:pt x="20799" y="7249"/>
                  </a:lnTo>
                  <a:lnTo>
                    <a:pt x="20796" y="7237"/>
                  </a:lnTo>
                  <a:lnTo>
                    <a:pt x="20794" y="7226"/>
                  </a:lnTo>
                  <a:lnTo>
                    <a:pt x="20794" y="7217"/>
                  </a:lnTo>
                  <a:lnTo>
                    <a:pt x="20784" y="7184"/>
                  </a:lnTo>
                  <a:lnTo>
                    <a:pt x="20782" y="7172"/>
                  </a:lnTo>
                  <a:lnTo>
                    <a:pt x="20778" y="7162"/>
                  </a:lnTo>
                  <a:lnTo>
                    <a:pt x="20777" y="7157"/>
                  </a:lnTo>
                  <a:lnTo>
                    <a:pt x="20775" y="7151"/>
                  </a:lnTo>
                  <a:lnTo>
                    <a:pt x="20774" y="7143"/>
                  </a:lnTo>
                  <a:lnTo>
                    <a:pt x="20771" y="7128"/>
                  </a:lnTo>
                  <a:lnTo>
                    <a:pt x="20766" y="7116"/>
                  </a:lnTo>
                  <a:lnTo>
                    <a:pt x="20757" y="7097"/>
                  </a:lnTo>
                  <a:lnTo>
                    <a:pt x="20753" y="7088"/>
                  </a:lnTo>
                  <a:lnTo>
                    <a:pt x="20750" y="7077"/>
                  </a:lnTo>
                  <a:lnTo>
                    <a:pt x="20747" y="7068"/>
                  </a:lnTo>
                  <a:lnTo>
                    <a:pt x="20745" y="7065"/>
                  </a:lnTo>
                  <a:lnTo>
                    <a:pt x="20744" y="7069"/>
                  </a:lnTo>
                  <a:lnTo>
                    <a:pt x="20743" y="7059"/>
                  </a:lnTo>
                  <a:lnTo>
                    <a:pt x="20740" y="7051"/>
                  </a:lnTo>
                  <a:lnTo>
                    <a:pt x="20734" y="7032"/>
                  </a:lnTo>
                  <a:lnTo>
                    <a:pt x="20721" y="7007"/>
                  </a:lnTo>
                  <a:lnTo>
                    <a:pt x="20719" y="6995"/>
                  </a:lnTo>
                  <a:lnTo>
                    <a:pt x="20721" y="6993"/>
                  </a:lnTo>
                  <a:lnTo>
                    <a:pt x="20717" y="6983"/>
                  </a:lnTo>
                  <a:lnTo>
                    <a:pt x="20713" y="6969"/>
                  </a:lnTo>
                  <a:lnTo>
                    <a:pt x="20708" y="6956"/>
                  </a:lnTo>
                  <a:lnTo>
                    <a:pt x="20707" y="6951"/>
                  </a:lnTo>
                  <a:lnTo>
                    <a:pt x="20710" y="6956"/>
                  </a:lnTo>
                  <a:lnTo>
                    <a:pt x="20712" y="6958"/>
                  </a:lnTo>
                  <a:lnTo>
                    <a:pt x="20709" y="6949"/>
                  </a:lnTo>
                  <a:lnTo>
                    <a:pt x="20701" y="6933"/>
                  </a:lnTo>
                  <a:cubicBezTo>
                    <a:pt x="20701" y="6932"/>
                    <a:pt x="20700" y="6931"/>
                    <a:pt x="20700" y="6929"/>
                  </a:cubicBezTo>
                  <a:lnTo>
                    <a:pt x="20700" y="6931"/>
                  </a:lnTo>
                  <a:lnTo>
                    <a:pt x="20696" y="6922"/>
                  </a:lnTo>
                  <a:lnTo>
                    <a:pt x="20692" y="6907"/>
                  </a:lnTo>
                  <a:lnTo>
                    <a:pt x="20691" y="6903"/>
                  </a:lnTo>
                  <a:lnTo>
                    <a:pt x="20685" y="6889"/>
                  </a:lnTo>
                  <a:lnTo>
                    <a:pt x="20678" y="6873"/>
                  </a:lnTo>
                  <a:cubicBezTo>
                    <a:pt x="20677" y="6869"/>
                    <a:pt x="20677" y="6865"/>
                    <a:pt x="20676" y="6861"/>
                  </a:cubicBezTo>
                  <a:lnTo>
                    <a:pt x="20669" y="6845"/>
                  </a:lnTo>
                  <a:lnTo>
                    <a:pt x="20657" y="6814"/>
                  </a:lnTo>
                  <a:lnTo>
                    <a:pt x="20652" y="6806"/>
                  </a:lnTo>
                  <a:lnTo>
                    <a:pt x="20650" y="6804"/>
                  </a:lnTo>
                  <a:lnTo>
                    <a:pt x="20653" y="6820"/>
                  </a:lnTo>
                  <a:lnTo>
                    <a:pt x="20652" y="6820"/>
                  </a:lnTo>
                  <a:lnTo>
                    <a:pt x="20650" y="6817"/>
                  </a:lnTo>
                  <a:lnTo>
                    <a:pt x="20648" y="6810"/>
                  </a:lnTo>
                  <a:lnTo>
                    <a:pt x="20648" y="6806"/>
                  </a:lnTo>
                  <a:lnTo>
                    <a:pt x="20645" y="6797"/>
                  </a:lnTo>
                  <a:lnTo>
                    <a:pt x="20640" y="6788"/>
                  </a:lnTo>
                  <a:lnTo>
                    <a:pt x="20634" y="6773"/>
                  </a:lnTo>
                  <a:cubicBezTo>
                    <a:pt x="20633" y="6769"/>
                    <a:pt x="20632" y="6765"/>
                    <a:pt x="20631" y="6761"/>
                  </a:cubicBezTo>
                  <a:lnTo>
                    <a:pt x="20631" y="6753"/>
                  </a:lnTo>
                  <a:lnTo>
                    <a:pt x="20626" y="6738"/>
                  </a:lnTo>
                  <a:lnTo>
                    <a:pt x="20623" y="6722"/>
                  </a:lnTo>
                  <a:lnTo>
                    <a:pt x="20617" y="6707"/>
                  </a:lnTo>
                  <a:lnTo>
                    <a:pt x="20608" y="6687"/>
                  </a:lnTo>
                  <a:lnTo>
                    <a:pt x="20607" y="6686"/>
                  </a:lnTo>
                  <a:lnTo>
                    <a:pt x="20607" y="6691"/>
                  </a:lnTo>
                  <a:lnTo>
                    <a:pt x="20606" y="6689"/>
                  </a:lnTo>
                  <a:lnTo>
                    <a:pt x="20603" y="6679"/>
                  </a:lnTo>
                  <a:lnTo>
                    <a:pt x="20596" y="6660"/>
                  </a:lnTo>
                  <a:lnTo>
                    <a:pt x="20592" y="6647"/>
                  </a:lnTo>
                  <a:lnTo>
                    <a:pt x="20586" y="6635"/>
                  </a:lnTo>
                  <a:lnTo>
                    <a:pt x="20580" y="6628"/>
                  </a:lnTo>
                  <a:lnTo>
                    <a:pt x="20574" y="6612"/>
                  </a:lnTo>
                  <a:lnTo>
                    <a:pt x="20571" y="6606"/>
                  </a:lnTo>
                  <a:lnTo>
                    <a:pt x="20565" y="6583"/>
                  </a:lnTo>
                  <a:lnTo>
                    <a:pt x="20562" y="6574"/>
                  </a:lnTo>
                  <a:lnTo>
                    <a:pt x="20560" y="6573"/>
                  </a:lnTo>
                  <a:lnTo>
                    <a:pt x="20559" y="6576"/>
                  </a:lnTo>
                  <a:lnTo>
                    <a:pt x="20556" y="6573"/>
                  </a:lnTo>
                  <a:lnTo>
                    <a:pt x="20553" y="6567"/>
                  </a:lnTo>
                  <a:lnTo>
                    <a:pt x="20549" y="6555"/>
                  </a:lnTo>
                  <a:lnTo>
                    <a:pt x="20548" y="6548"/>
                  </a:lnTo>
                  <a:lnTo>
                    <a:pt x="20545" y="6537"/>
                  </a:lnTo>
                  <a:lnTo>
                    <a:pt x="20545" y="6533"/>
                  </a:lnTo>
                  <a:lnTo>
                    <a:pt x="20544" y="6526"/>
                  </a:lnTo>
                  <a:lnTo>
                    <a:pt x="20542" y="6520"/>
                  </a:lnTo>
                  <a:lnTo>
                    <a:pt x="20539" y="6516"/>
                  </a:lnTo>
                  <a:lnTo>
                    <a:pt x="20533" y="6511"/>
                  </a:lnTo>
                  <a:lnTo>
                    <a:pt x="20526" y="6499"/>
                  </a:lnTo>
                  <a:lnTo>
                    <a:pt x="20517" y="6480"/>
                  </a:lnTo>
                  <a:lnTo>
                    <a:pt x="20511" y="6468"/>
                  </a:lnTo>
                  <a:lnTo>
                    <a:pt x="20506" y="6463"/>
                  </a:lnTo>
                  <a:lnTo>
                    <a:pt x="20510" y="6476"/>
                  </a:lnTo>
                  <a:lnTo>
                    <a:pt x="20517" y="6491"/>
                  </a:lnTo>
                  <a:lnTo>
                    <a:pt x="20520" y="6501"/>
                  </a:lnTo>
                  <a:lnTo>
                    <a:pt x="20521" y="6507"/>
                  </a:lnTo>
                  <a:lnTo>
                    <a:pt x="20516" y="6508"/>
                  </a:lnTo>
                  <a:lnTo>
                    <a:pt x="20514" y="6498"/>
                  </a:lnTo>
                  <a:lnTo>
                    <a:pt x="20513" y="6493"/>
                  </a:lnTo>
                  <a:lnTo>
                    <a:pt x="20512" y="6487"/>
                  </a:lnTo>
                  <a:cubicBezTo>
                    <a:pt x="20511" y="6484"/>
                    <a:pt x="20510" y="6480"/>
                    <a:pt x="20509" y="6477"/>
                  </a:cubicBezTo>
                  <a:lnTo>
                    <a:pt x="20501" y="6458"/>
                  </a:lnTo>
                  <a:lnTo>
                    <a:pt x="20491" y="6433"/>
                  </a:lnTo>
                  <a:lnTo>
                    <a:pt x="20483" y="6415"/>
                  </a:lnTo>
                  <a:lnTo>
                    <a:pt x="20478" y="6401"/>
                  </a:lnTo>
                  <a:lnTo>
                    <a:pt x="20476" y="6398"/>
                  </a:lnTo>
                  <a:lnTo>
                    <a:pt x="20475" y="6398"/>
                  </a:lnTo>
                  <a:lnTo>
                    <a:pt x="20474" y="6396"/>
                  </a:lnTo>
                  <a:lnTo>
                    <a:pt x="20469" y="6392"/>
                  </a:lnTo>
                  <a:lnTo>
                    <a:pt x="20468" y="6394"/>
                  </a:lnTo>
                  <a:lnTo>
                    <a:pt x="20470" y="6402"/>
                  </a:lnTo>
                  <a:lnTo>
                    <a:pt x="20467" y="6399"/>
                  </a:lnTo>
                  <a:lnTo>
                    <a:pt x="20465" y="6398"/>
                  </a:lnTo>
                  <a:cubicBezTo>
                    <a:pt x="20464" y="6397"/>
                    <a:pt x="20463" y="6395"/>
                    <a:pt x="20462" y="6393"/>
                  </a:cubicBezTo>
                  <a:lnTo>
                    <a:pt x="20462" y="6389"/>
                  </a:lnTo>
                  <a:lnTo>
                    <a:pt x="20461" y="6384"/>
                  </a:lnTo>
                  <a:lnTo>
                    <a:pt x="20456" y="6374"/>
                  </a:lnTo>
                  <a:lnTo>
                    <a:pt x="20453" y="6366"/>
                  </a:lnTo>
                  <a:lnTo>
                    <a:pt x="20450" y="6360"/>
                  </a:lnTo>
                  <a:lnTo>
                    <a:pt x="20454" y="6366"/>
                  </a:lnTo>
                  <a:lnTo>
                    <a:pt x="20457" y="6371"/>
                  </a:lnTo>
                  <a:lnTo>
                    <a:pt x="20459" y="6373"/>
                  </a:lnTo>
                  <a:lnTo>
                    <a:pt x="20458" y="6369"/>
                  </a:lnTo>
                  <a:cubicBezTo>
                    <a:pt x="20459" y="6371"/>
                    <a:pt x="20461" y="6373"/>
                    <a:pt x="20462" y="6376"/>
                  </a:cubicBezTo>
                  <a:lnTo>
                    <a:pt x="20460" y="6367"/>
                  </a:lnTo>
                  <a:lnTo>
                    <a:pt x="20455" y="6355"/>
                  </a:lnTo>
                  <a:lnTo>
                    <a:pt x="20451" y="6346"/>
                  </a:lnTo>
                  <a:lnTo>
                    <a:pt x="20445" y="6334"/>
                  </a:lnTo>
                  <a:lnTo>
                    <a:pt x="20437" y="6320"/>
                  </a:lnTo>
                  <a:lnTo>
                    <a:pt x="20419" y="6285"/>
                  </a:lnTo>
                  <a:lnTo>
                    <a:pt x="20412" y="6267"/>
                  </a:lnTo>
                  <a:lnTo>
                    <a:pt x="20403" y="6248"/>
                  </a:lnTo>
                  <a:lnTo>
                    <a:pt x="20396" y="6234"/>
                  </a:lnTo>
                  <a:lnTo>
                    <a:pt x="20388" y="6217"/>
                  </a:lnTo>
                  <a:lnTo>
                    <a:pt x="20383" y="6208"/>
                  </a:lnTo>
                  <a:lnTo>
                    <a:pt x="20379" y="6204"/>
                  </a:lnTo>
                  <a:lnTo>
                    <a:pt x="20372" y="6190"/>
                  </a:lnTo>
                  <a:lnTo>
                    <a:pt x="20370" y="6186"/>
                  </a:lnTo>
                  <a:lnTo>
                    <a:pt x="20365" y="6177"/>
                  </a:lnTo>
                  <a:lnTo>
                    <a:pt x="20351" y="6147"/>
                  </a:lnTo>
                  <a:cubicBezTo>
                    <a:pt x="20350" y="6145"/>
                    <a:pt x="20349" y="6144"/>
                    <a:pt x="20348" y="6143"/>
                  </a:cubicBezTo>
                  <a:lnTo>
                    <a:pt x="20348" y="6147"/>
                  </a:lnTo>
                  <a:lnTo>
                    <a:pt x="20347" y="6146"/>
                  </a:lnTo>
                  <a:lnTo>
                    <a:pt x="20344" y="6138"/>
                  </a:lnTo>
                  <a:lnTo>
                    <a:pt x="20342" y="6129"/>
                  </a:lnTo>
                  <a:lnTo>
                    <a:pt x="20337" y="6119"/>
                  </a:lnTo>
                  <a:lnTo>
                    <a:pt x="20327" y="6099"/>
                  </a:lnTo>
                  <a:lnTo>
                    <a:pt x="20316" y="6080"/>
                  </a:lnTo>
                  <a:lnTo>
                    <a:pt x="20311" y="6071"/>
                  </a:lnTo>
                  <a:lnTo>
                    <a:pt x="20308" y="6061"/>
                  </a:lnTo>
                  <a:lnTo>
                    <a:pt x="20313" y="6066"/>
                  </a:lnTo>
                  <a:lnTo>
                    <a:pt x="20310" y="6057"/>
                  </a:lnTo>
                  <a:lnTo>
                    <a:pt x="20298" y="6030"/>
                  </a:lnTo>
                  <a:lnTo>
                    <a:pt x="20296" y="6022"/>
                  </a:lnTo>
                  <a:lnTo>
                    <a:pt x="20292" y="6015"/>
                  </a:lnTo>
                  <a:lnTo>
                    <a:pt x="20284" y="6009"/>
                  </a:lnTo>
                  <a:lnTo>
                    <a:pt x="20279" y="6005"/>
                  </a:lnTo>
                  <a:lnTo>
                    <a:pt x="20273" y="5993"/>
                  </a:lnTo>
                  <a:lnTo>
                    <a:pt x="20269" y="5983"/>
                  </a:lnTo>
                  <a:lnTo>
                    <a:pt x="20265" y="5975"/>
                  </a:lnTo>
                  <a:lnTo>
                    <a:pt x="20259" y="5964"/>
                  </a:lnTo>
                  <a:lnTo>
                    <a:pt x="20259" y="5971"/>
                  </a:lnTo>
                  <a:lnTo>
                    <a:pt x="20256" y="5961"/>
                  </a:lnTo>
                  <a:lnTo>
                    <a:pt x="20252" y="5953"/>
                  </a:lnTo>
                  <a:lnTo>
                    <a:pt x="20249" y="5950"/>
                  </a:lnTo>
                  <a:lnTo>
                    <a:pt x="20248" y="5956"/>
                  </a:lnTo>
                  <a:lnTo>
                    <a:pt x="20250" y="5963"/>
                  </a:lnTo>
                  <a:lnTo>
                    <a:pt x="20244" y="5953"/>
                  </a:lnTo>
                  <a:lnTo>
                    <a:pt x="20240" y="5944"/>
                  </a:lnTo>
                  <a:cubicBezTo>
                    <a:pt x="20238" y="5940"/>
                    <a:pt x="20237" y="5935"/>
                    <a:pt x="20235" y="5930"/>
                  </a:cubicBezTo>
                  <a:lnTo>
                    <a:pt x="20231" y="5921"/>
                  </a:lnTo>
                  <a:lnTo>
                    <a:pt x="20231" y="5916"/>
                  </a:lnTo>
                  <a:lnTo>
                    <a:pt x="20234" y="5918"/>
                  </a:lnTo>
                  <a:lnTo>
                    <a:pt x="20231" y="5910"/>
                  </a:lnTo>
                  <a:lnTo>
                    <a:pt x="20206" y="5871"/>
                  </a:lnTo>
                  <a:lnTo>
                    <a:pt x="20200" y="5864"/>
                  </a:lnTo>
                  <a:lnTo>
                    <a:pt x="20200" y="5868"/>
                  </a:lnTo>
                  <a:lnTo>
                    <a:pt x="20205" y="5878"/>
                  </a:lnTo>
                  <a:lnTo>
                    <a:pt x="20216" y="5901"/>
                  </a:lnTo>
                  <a:lnTo>
                    <a:pt x="20225" y="5924"/>
                  </a:lnTo>
                  <a:lnTo>
                    <a:pt x="20219" y="5912"/>
                  </a:lnTo>
                  <a:lnTo>
                    <a:pt x="20212" y="5896"/>
                  </a:lnTo>
                  <a:lnTo>
                    <a:pt x="20190" y="5853"/>
                  </a:lnTo>
                  <a:lnTo>
                    <a:pt x="20177" y="5824"/>
                  </a:lnTo>
                  <a:lnTo>
                    <a:pt x="20179" y="5830"/>
                  </a:lnTo>
                  <a:lnTo>
                    <a:pt x="20181" y="5838"/>
                  </a:lnTo>
                  <a:lnTo>
                    <a:pt x="20182" y="5847"/>
                  </a:lnTo>
                  <a:lnTo>
                    <a:pt x="20186" y="5861"/>
                  </a:lnTo>
                  <a:lnTo>
                    <a:pt x="20179" y="5865"/>
                  </a:lnTo>
                  <a:lnTo>
                    <a:pt x="20179" y="5871"/>
                  </a:lnTo>
                  <a:lnTo>
                    <a:pt x="20181" y="5878"/>
                  </a:lnTo>
                  <a:lnTo>
                    <a:pt x="20185" y="5890"/>
                  </a:lnTo>
                  <a:lnTo>
                    <a:pt x="20204" y="5931"/>
                  </a:lnTo>
                  <a:lnTo>
                    <a:pt x="20216" y="5964"/>
                  </a:lnTo>
                  <a:lnTo>
                    <a:pt x="20209" y="5964"/>
                  </a:lnTo>
                  <a:lnTo>
                    <a:pt x="20218" y="5985"/>
                  </a:lnTo>
                  <a:lnTo>
                    <a:pt x="20220" y="5995"/>
                  </a:lnTo>
                  <a:lnTo>
                    <a:pt x="20220" y="5994"/>
                  </a:lnTo>
                  <a:lnTo>
                    <a:pt x="20206" y="5962"/>
                  </a:lnTo>
                  <a:lnTo>
                    <a:pt x="20199" y="5941"/>
                  </a:lnTo>
                  <a:lnTo>
                    <a:pt x="20194" y="5923"/>
                  </a:lnTo>
                  <a:lnTo>
                    <a:pt x="20189" y="5910"/>
                  </a:lnTo>
                  <a:lnTo>
                    <a:pt x="20182" y="5899"/>
                  </a:lnTo>
                  <a:lnTo>
                    <a:pt x="20174" y="5884"/>
                  </a:lnTo>
                  <a:lnTo>
                    <a:pt x="20153" y="5836"/>
                  </a:lnTo>
                  <a:lnTo>
                    <a:pt x="20143" y="5816"/>
                  </a:lnTo>
                  <a:lnTo>
                    <a:pt x="20135" y="5799"/>
                  </a:lnTo>
                  <a:lnTo>
                    <a:pt x="20129" y="5785"/>
                  </a:lnTo>
                  <a:lnTo>
                    <a:pt x="20128" y="5781"/>
                  </a:lnTo>
                  <a:lnTo>
                    <a:pt x="20123" y="5769"/>
                  </a:lnTo>
                  <a:lnTo>
                    <a:pt x="20116" y="5753"/>
                  </a:lnTo>
                  <a:lnTo>
                    <a:pt x="20108" y="5745"/>
                  </a:lnTo>
                  <a:lnTo>
                    <a:pt x="20103" y="5741"/>
                  </a:lnTo>
                  <a:lnTo>
                    <a:pt x="20098" y="5741"/>
                  </a:lnTo>
                  <a:lnTo>
                    <a:pt x="20098" y="5760"/>
                  </a:lnTo>
                  <a:lnTo>
                    <a:pt x="20094" y="5764"/>
                  </a:lnTo>
                  <a:lnTo>
                    <a:pt x="20093" y="5773"/>
                  </a:lnTo>
                  <a:lnTo>
                    <a:pt x="20095" y="5783"/>
                  </a:lnTo>
                  <a:lnTo>
                    <a:pt x="20097" y="5794"/>
                  </a:lnTo>
                  <a:lnTo>
                    <a:pt x="20090" y="5788"/>
                  </a:lnTo>
                  <a:lnTo>
                    <a:pt x="20088" y="5787"/>
                  </a:lnTo>
                  <a:lnTo>
                    <a:pt x="20093" y="5808"/>
                  </a:lnTo>
                  <a:lnTo>
                    <a:pt x="20102" y="5830"/>
                  </a:lnTo>
                  <a:lnTo>
                    <a:pt x="20111" y="5852"/>
                  </a:lnTo>
                  <a:lnTo>
                    <a:pt x="20114" y="5867"/>
                  </a:lnTo>
                  <a:lnTo>
                    <a:pt x="20111" y="5860"/>
                  </a:lnTo>
                  <a:lnTo>
                    <a:pt x="20109" y="5857"/>
                  </a:lnTo>
                  <a:lnTo>
                    <a:pt x="20107" y="5848"/>
                  </a:lnTo>
                  <a:lnTo>
                    <a:pt x="20086" y="5797"/>
                  </a:lnTo>
                  <a:lnTo>
                    <a:pt x="20082" y="5784"/>
                  </a:lnTo>
                  <a:lnTo>
                    <a:pt x="20081" y="5774"/>
                  </a:lnTo>
                  <a:lnTo>
                    <a:pt x="20086" y="5768"/>
                  </a:lnTo>
                  <a:lnTo>
                    <a:pt x="20081" y="5752"/>
                  </a:lnTo>
                  <a:lnTo>
                    <a:pt x="20075" y="5736"/>
                  </a:lnTo>
                  <a:lnTo>
                    <a:pt x="20072" y="5727"/>
                  </a:lnTo>
                  <a:lnTo>
                    <a:pt x="20070" y="5703"/>
                  </a:lnTo>
                  <a:lnTo>
                    <a:pt x="20068" y="5696"/>
                  </a:lnTo>
                  <a:lnTo>
                    <a:pt x="20063" y="5684"/>
                  </a:lnTo>
                  <a:lnTo>
                    <a:pt x="20055" y="5674"/>
                  </a:lnTo>
                  <a:lnTo>
                    <a:pt x="20051" y="5670"/>
                  </a:lnTo>
                  <a:lnTo>
                    <a:pt x="20048" y="5671"/>
                  </a:lnTo>
                  <a:lnTo>
                    <a:pt x="20046" y="5674"/>
                  </a:lnTo>
                  <a:lnTo>
                    <a:pt x="20049" y="5688"/>
                  </a:lnTo>
                  <a:lnTo>
                    <a:pt x="20048" y="5689"/>
                  </a:lnTo>
                  <a:lnTo>
                    <a:pt x="20046" y="5690"/>
                  </a:lnTo>
                  <a:cubicBezTo>
                    <a:pt x="20043" y="5685"/>
                    <a:pt x="20039" y="5681"/>
                    <a:pt x="20035" y="5676"/>
                  </a:cubicBezTo>
                  <a:lnTo>
                    <a:pt x="20033" y="5677"/>
                  </a:lnTo>
                  <a:lnTo>
                    <a:pt x="20033" y="5680"/>
                  </a:lnTo>
                  <a:lnTo>
                    <a:pt x="20036" y="5704"/>
                  </a:lnTo>
                  <a:lnTo>
                    <a:pt x="20035" y="5711"/>
                  </a:lnTo>
                  <a:cubicBezTo>
                    <a:pt x="20033" y="5707"/>
                    <a:pt x="20030" y="5704"/>
                    <a:pt x="20027" y="5701"/>
                  </a:cubicBezTo>
                  <a:lnTo>
                    <a:pt x="20020" y="5689"/>
                  </a:lnTo>
                  <a:lnTo>
                    <a:pt x="20009" y="5676"/>
                  </a:lnTo>
                  <a:lnTo>
                    <a:pt x="19998" y="5672"/>
                  </a:lnTo>
                  <a:lnTo>
                    <a:pt x="19984" y="5662"/>
                  </a:lnTo>
                  <a:lnTo>
                    <a:pt x="19977" y="5661"/>
                  </a:lnTo>
                  <a:lnTo>
                    <a:pt x="19971" y="5655"/>
                  </a:lnTo>
                  <a:lnTo>
                    <a:pt x="19963" y="5649"/>
                  </a:lnTo>
                  <a:lnTo>
                    <a:pt x="19944" y="5634"/>
                  </a:lnTo>
                  <a:lnTo>
                    <a:pt x="19938" y="5631"/>
                  </a:lnTo>
                  <a:lnTo>
                    <a:pt x="19937" y="5633"/>
                  </a:lnTo>
                  <a:lnTo>
                    <a:pt x="19935" y="5648"/>
                  </a:lnTo>
                  <a:lnTo>
                    <a:pt x="19938" y="5666"/>
                  </a:lnTo>
                  <a:lnTo>
                    <a:pt x="19938" y="5678"/>
                  </a:lnTo>
                  <a:lnTo>
                    <a:pt x="19933" y="5683"/>
                  </a:lnTo>
                  <a:lnTo>
                    <a:pt x="19932" y="5688"/>
                  </a:lnTo>
                  <a:lnTo>
                    <a:pt x="19937" y="5705"/>
                  </a:lnTo>
                  <a:lnTo>
                    <a:pt x="19931" y="5700"/>
                  </a:lnTo>
                  <a:lnTo>
                    <a:pt x="19917" y="5680"/>
                  </a:lnTo>
                  <a:lnTo>
                    <a:pt x="19905" y="5656"/>
                  </a:lnTo>
                  <a:lnTo>
                    <a:pt x="19888" y="5631"/>
                  </a:lnTo>
                  <a:lnTo>
                    <a:pt x="19880" y="5614"/>
                  </a:lnTo>
                  <a:lnTo>
                    <a:pt x="19869" y="5596"/>
                  </a:lnTo>
                  <a:lnTo>
                    <a:pt x="19857" y="5573"/>
                  </a:lnTo>
                  <a:lnTo>
                    <a:pt x="19851" y="5561"/>
                  </a:lnTo>
                  <a:lnTo>
                    <a:pt x="19847" y="5552"/>
                  </a:lnTo>
                  <a:lnTo>
                    <a:pt x="19842" y="5542"/>
                  </a:lnTo>
                  <a:lnTo>
                    <a:pt x="19836" y="5531"/>
                  </a:lnTo>
                  <a:lnTo>
                    <a:pt x="19830" y="5521"/>
                  </a:lnTo>
                  <a:lnTo>
                    <a:pt x="19824" y="5513"/>
                  </a:lnTo>
                  <a:lnTo>
                    <a:pt x="19812" y="5488"/>
                  </a:lnTo>
                  <a:lnTo>
                    <a:pt x="19807" y="5476"/>
                  </a:lnTo>
                  <a:lnTo>
                    <a:pt x="19805" y="5476"/>
                  </a:lnTo>
                  <a:lnTo>
                    <a:pt x="19807" y="5484"/>
                  </a:lnTo>
                  <a:lnTo>
                    <a:pt x="19803" y="5485"/>
                  </a:lnTo>
                  <a:lnTo>
                    <a:pt x="19799" y="5480"/>
                  </a:lnTo>
                  <a:lnTo>
                    <a:pt x="19793" y="5468"/>
                  </a:lnTo>
                  <a:lnTo>
                    <a:pt x="19788" y="5457"/>
                  </a:lnTo>
                  <a:lnTo>
                    <a:pt x="19786" y="5450"/>
                  </a:lnTo>
                  <a:lnTo>
                    <a:pt x="19789" y="5451"/>
                  </a:lnTo>
                  <a:lnTo>
                    <a:pt x="19795" y="5460"/>
                  </a:lnTo>
                  <a:lnTo>
                    <a:pt x="19797" y="5461"/>
                  </a:lnTo>
                  <a:lnTo>
                    <a:pt x="19798" y="5458"/>
                  </a:lnTo>
                  <a:lnTo>
                    <a:pt x="19789" y="5440"/>
                  </a:lnTo>
                  <a:lnTo>
                    <a:pt x="19783" y="5425"/>
                  </a:lnTo>
                  <a:lnTo>
                    <a:pt x="19778" y="5416"/>
                  </a:lnTo>
                  <a:cubicBezTo>
                    <a:pt x="19774" y="5411"/>
                    <a:pt x="19769" y="5407"/>
                    <a:pt x="19765" y="5402"/>
                  </a:cubicBezTo>
                  <a:lnTo>
                    <a:pt x="19758" y="5392"/>
                  </a:lnTo>
                  <a:lnTo>
                    <a:pt x="19752" y="5381"/>
                  </a:lnTo>
                  <a:lnTo>
                    <a:pt x="19752" y="5376"/>
                  </a:lnTo>
                  <a:lnTo>
                    <a:pt x="19749" y="5370"/>
                  </a:lnTo>
                  <a:lnTo>
                    <a:pt x="19746" y="5365"/>
                  </a:lnTo>
                  <a:lnTo>
                    <a:pt x="19742" y="5363"/>
                  </a:lnTo>
                  <a:lnTo>
                    <a:pt x="19740" y="5366"/>
                  </a:lnTo>
                  <a:lnTo>
                    <a:pt x="19737" y="5363"/>
                  </a:lnTo>
                  <a:lnTo>
                    <a:pt x="19735" y="5355"/>
                  </a:lnTo>
                  <a:lnTo>
                    <a:pt x="19733" y="5346"/>
                  </a:lnTo>
                  <a:lnTo>
                    <a:pt x="19730" y="5338"/>
                  </a:lnTo>
                  <a:lnTo>
                    <a:pt x="19723" y="5324"/>
                  </a:lnTo>
                  <a:lnTo>
                    <a:pt x="19707" y="5289"/>
                  </a:lnTo>
                  <a:lnTo>
                    <a:pt x="19690" y="5252"/>
                  </a:lnTo>
                  <a:lnTo>
                    <a:pt x="19670" y="5213"/>
                  </a:lnTo>
                  <a:lnTo>
                    <a:pt x="19664" y="5200"/>
                  </a:lnTo>
                  <a:lnTo>
                    <a:pt x="19661" y="5189"/>
                  </a:lnTo>
                  <a:lnTo>
                    <a:pt x="19662" y="5187"/>
                  </a:lnTo>
                  <a:lnTo>
                    <a:pt x="19665" y="5190"/>
                  </a:lnTo>
                  <a:lnTo>
                    <a:pt x="19667" y="5190"/>
                  </a:lnTo>
                  <a:lnTo>
                    <a:pt x="19667" y="5188"/>
                  </a:lnTo>
                  <a:cubicBezTo>
                    <a:pt x="19666" y="5185"/>
                    <a:pt x="19665" y="5183"/>
                    <a:pt x="19664" y="5181"/>
                  </a:cubicBezTo>
                  <a:lnTo>
                    <a:pt x="19653" y="5161"/>
                  </a:lnTo>
                  <a:lnTo>
                    <a:pt x="19648" y="5152"/>
                  </a:lnTo>
                  <a:lnTo>
                    <a:pt x="19644" y="5147"/>
                  </a:lnTo>
                  <a:lnTo>
                    <a:pt x="19643" y="5149"/>
                  </a:lnTo>
                  <a:lnTo>
                    <a:pt x="19641" y="5149"/>
                  </a:lnTo>
                  <a:lnTo>
                    <a:pt x="19633" y="5137"/>
                  </a:lnTo>
                  <a:lnTo>
                    <a:pt x="19627" y="5125"/>
                  </a:lnTo>
                  <a:lnTo>
                    <a:pt x="19616" y="5114"/>
                  </a:lnTo>
                  <a:lnTo>
                    <a:pt x="19606" y="5097"/>
                  </a:lnTo>
                  <a:lnTo>
                    <a:pt x="19606" y="5102"/>
                  </a:lnTo>
                  <a:lnTo>
                    <a:pt x="19612" y="5115"/>
                  </a:lnTo>
                  <a:lnTo>
                    <a:pt x="19618" y="5132"/>
                  </a:lnTo>
                  <a:lnTo>
                    <a:pt x="19621" y="5145"/>
                  </a:lnTo>
                  <a:lnTo>
                    <a:pt x="19617" y="5146"/>
                  </a:lnTo>
                  <a:lnTo>
                    <a:pt x="19619" y="5151"/>
                  </a:lnTo>
                  <a:lnTo>
                    <a:pt x="19624" y="5159"/>
                  </a:lnTo>
                  <a:lnTo>
                    <a:pt x="19629" y="5168"/>
                  </a:lnTo>
                  <a:lnTo>
                    <a:pt x="19634" y="5183"/>
                  </a:lnTo>
                  <a:lnTo>
                    <a:pt x="19640" y="5201"/>
                  </a:lnTo>
                  <a:lnTo>
                    <a:pt x="19641" y="5211"/>
                  </a:lnTo>
                  <a:lnTo>
                    <a:pt x="19640" y="5218"/>
                  </a:lnTo>
                  <a:lnTo>
                    <a:pt x="19644" y="5234"/>
                  </a:lnTo>
                  <a:lnTo>
                    <a:pt x="19640" y="5242"/>
                  </a:lnTo>
                  <a:lnTo>
                    <a:pt x="19642" y="5264"/>
                  </a:lnTo>
                  <a:lnTo>
                    <a:pt x="19665" y="5316"/>
                  </a:lnTo>
                  <a:lnTo>
                    <a:pt x="19669" y="5326"/>
                  </a:lnTo>
                  <a:lnTo>
                    <a:pt x="19671" y="5330"/>
                  </a:lnTo>
                  <a:lnTo>
                    <a:pt x="19672" y="5328"/>
                  </a:lnTo>
                  <a:lnTo>
                    <a:pt x="19674" y="5329"/>
                  </a:lnTo>
                  <a:lnTo>
                    <a:pt x="19690" y="5357"/>
                  </a:lnTo>
                  <a:lnTo>
                    <a:pt x="19710" y="5399"/>
                  </a:lnTo>
                  <a:cubicBezTo>
                    <a:pt x="19712" y="5401"/>
                    <a:pt x="19713" y="5402"/>
                    <a:pt x="19715" y="5404"/>
                  </a:cubicBezTo>
                  <a:lnTo>
                    <a:pt x="19718" y="5407"/>
                  </a:lnTo>
                  <a:lnTo>
                    <a:pt x="19730" y="5429"/>
                  </a:lnTo>
                  <a:lnTo>
                    <a:pt x="19743" y="5466"/>
                  </a:lnTo>
                  <a:lnTo>
                    <a:pt x="19747" y="5482"/>
                  </a:lnTo>
                  <a:lnTo>
                    <a:pt x="19748" y="5495"/>
                  </a:lnTo>
                  <a:lnTo>
                    <a:pt x="19744" y="5501"/>
                  </a:lnTo>
                  <a:lnTo>
                    <a:pt x="19741" y="5501"/>
                  </a:lnTo>
                  <a:cubicBezTo>
                    <a:pt x="19737" y="5496"/>
                    <a:pt x="19732" y="5491"/>
                    <a:pt x="19728" y="5486"/>
                  </a:cubicBezTo>
                  <a:lnTo>
                    <a:pt x="19715" y="5469"/>
                  </a:lnTo>
                  <a:lnTo>
                    <a:pt x="19712" y="5463"/>
                  </a:lnTo>
                  <a:lnTo>
                    <a:pt x="19706" y="5453"/>
                  </a:lnTo>
                  <a:lnTo>
                    <a:pt x="19703" y="5451"/>
                  </a:lnTo>
                  <a:lnTo>
                    <a:pt x="19702" y="5451"/>
                  </a:lnTo>
                  <a:lnTo>
                    <a:pt x="19699" y="5449"/>
                  </a:lnTo>
                  <a:lnTo>
                    <a:pt x="19692" y="5442"/>
                  </a:lnTo>
                  <a:lnTo>
                    <a:pt x="19683" y="5439"/>
                  </a:lnTo>
                  <a:lnTo>
                    <a:pt x="19680" y="5446"/>
                  </a:lnTo>
                  <a:cubicBezTo>
                    <a:pt x="19681" y="5451"/>
                    <a:pt x="19683" y="5456"/>
                    <a:pt x="19684" y="5461"/>
                  </a:cubicBezTo>
                  <a:lnTo>
                    <a:pt x="19690" y="5476"/>
                  </a:lnTo>
                  <a:lnTo>
                    <a:pt x="19697" y="5526"/>
                  </a:lnTo>
                  <a:lnTo>
                    <a:pt x="19693" y="5541"/>
                  </a:lnTo>
                  <a:lnTo>
                    <a:pt x="19687" y="5543"/>
                  </a:lnTo>
                  <a:lnTo>
                    <a:pt x="19672" y="5535"/>
                  </a:lnTo>
                  <a:lnTo>
                    <a:pt x="19667" y="5530"/>
                  </a:lnTo>
                  <a:lnTo>
                    <a:pt x="19651" y="5508"/>
                  </a:lnTo>
                  <a:lnTo>
                    <a:pt x="19622" y="5466"/>
                  </a:lnTo>
                  <a:lnTo>
                    <a:pt x="19615" y="5451"/>
                  </a:lnTo>
                  <a:lnTo>
                    <a:pt x="19608" y="5430"/>
                  </a:lnTo>
                  <a:lnTo>
                    <a:pt x="19607" y="5421"/>
                  </a:lnTo>
                  <a:lnTo>
                    <a:pt x="19614" y="5416"/>
                  </a:lnTo>
                  <a:lnTo>
                    <a:pt x="19605" y="5393"/>
                  </a:lnTo>
                  <a:lnTo>
                    <a:pt x="19595" y="5372"/>
                  </a:lnTo>
                  <a:lnTo>
                    <a:pt x="19593" y="5360"/>
                  </a:lnTo>
                  <a:lnTo>
                    <a:pt x="19590" y="5351"/>
                  </a:lnTo>
                  <a:lnTo>
                    <a:pt x="19588" y="5342"/>
                  </a:lnTo>
                  <a:lnTo>
                    <a:pt x="19585" y="5334"/>
                  </a:lnTo>
                  <a:lnTo>
                    <a:pt x="19579" y="5324"/>
                  </a:lnTo>
                  <a:lnTo>
                    <a:pt x="19558" y="5288"/>
                  </a:lnTo>
                  <a:lnTo>
                    <a:pt x="19544" y="5270"/>
                  </a:lnTo>
                  <a:lnTo>
                    <a:pt x="19533" y="5255"/>
                  </a:lnTo>
                  <a:lnTo>
                    <a:pt x="19522" y="5240"/>
                  </a:lnTo>
                  <a:lnTo>
                    <a:pt x="19503" y="5206"/>
                  </a:lnTo>
                  <a:lnTo>
                    <a:pt x="19488" y="5172"/>
                  </a:lnTo>
                  <a:lnTo>
                    <a:pt x="19452" y="5098"/>
                  </a:lnTo>
                  <a:lnTo>
                    <a:pt x="19445" y="5084"/>
                  </a:lnTo>
                  <a:lnTo>
                    <a:pt x="19404" y="5023"/>
                  </a:lnTo>
                  <a:lnTo>
                    <a:pt x="19397" y="5011"/>
                  </a:lnTo>
                  <a:lnTo>
                    <a:pt x="19391" y="4999"/>
                  </a:lnTo>
                  <a:lnTo>
                    <a:pt x="19382" y="4986"/>
                  </a:lnTo>
                  <a:lnTo>
                    <a:pt x="19371" y="4969"/>
                  </a:lnTo>
                  <a:lnTo>
                    <a:pt x="19362" y="4955"/>
                  </a:lnTo>
                  <a:lnTo>
                    <a:pt x="19352" y="4919"/>
                  </a:lnTo>
                  <a:lnTo>
                    <a:pt x="19352" y="4916"/>
                  </a:lnTo>
                  <a:cubicBezTo>
                    <a:pt x="19351" y="4911"/>
                    <a:pt x="19349" y="4907"/>
                    <a:pt x="19348" y="4902"/>
                  </a:cubicBezTo>
                  <a:lnTo>
                    <a:pt x="19343" y="4896"/>
                  </a:lnTo>
                  <a:lnTo>
                    <a:pt x="19334" y="4884"/>
                  </a:lnTo>
                  <a:lnTo>
                    <a:pt x="19332" y="4881"/>
                  </a:lnTo>
                  <a:lnTo>
                    <a:pt x="19343" y="4890"/>
                  </a:lnTo>
                  <a:lnTo>
                    <a:pt x="19347" y="4873"/>
                  </a:lnTo>
                  <a:lnTo>
                    <a:pt x="19353" y="4877"/>
                  </a:lnTo>
                  <a:lnTo>
                    <a:pt x="19354" y="4871"/>
                  </a:lnTo>
                  <a:lnTo>
                    <a:pt x="19359" y="4877"/>
                  </a:lnTo>
                  <a:lnTo>
                    <a:pt x="19370" y="4891"/>
                  </a:lnTo>
                  <a:lnTo>
                    <a:pt x="19374" y="4896"/>
                  </a:lnTo>
                  <a:lnTo>
                    <a:pt x="19401" y="4936"/>
                  </a:lnTo>
                  <a:lnTo>
                    <a:pt x="19413" y="4955"/>
                  </a:lnTo>
                  <a:lnTo>
                    <a:pt x="19424" y="4971"/>
                  </a:lnTo>
                  <a:lnTo>
                    <a:pt x="19443" y="5009"/>
                  </a:lnTo>
                  <a:lnTo>
                    <a:pt x="19453" y="5021"/>
                  </a:lnTo>
                  <a:lnTo>
                    <a:pt x="19458" y="5023"/>
                  </a:lnTo>
                  <a:lnTo>
                    <a:pt x="19461" y="5027"/>
                  </a:lnTo>
                  <a:lnTo>
                    <a:pt x="19463" y="5032"/>
                  </a:lnTo>
                  <a:lnTo>
                    <a:pt x="19467" y="5040"/>
                  </a:lnTo>
                  <a:lnTo>
                    <a:pt x="19479" y="5061"/>
                  </a:lnTo>
                  <a:lnTo>
                    <a:pt x="19480" y="5061"/>
                  </a:lnTo>
                  <a:lnTo>
                    <a:pt x="19486" y="5066"/>
                  </a:lnTo>
                  <a:lnTo>
                    <a:pt x="19492" y="5074"/>
                  </a:lnTo>
                  <a:lnTo>
                    <a:pt x="19490" y="5066"/>
                  </a:lnTo>
                  <a:lnTo>
                    <a:pt x="19485" y="5050"/>
                  </a:lnTo>
                  <a:lnTo>
                    <a:pt x="19472" y="5019"/>
                  </a:lnTo>
                  <a:lnTo>
                    <a:pt x="19472" y="5017"/>
                  </a:lnTo>
                  <a:lnTo>
                    <a:pt x="19478" y="5027"/>
                  </a:lnTo>
                  <a:lnTo>
                    <a:pt x="19488" y="5043"/>
                  </a:lnTo>
                  <a:lnTo>
                    <a:pt x="19494" y="5051"/>
                  </a:lnTo>
                  <a:lnTo>
                    <a:pt x="19501" y="5055"/>
                  </a:lnTo>
                  <a:lnTo>
                    <a:pt x="19529" y="5112"/>
                  </a:lnTo>
                  <a:lnTo>
                    <a:pt x="19533" y="5121"/>
                  </a:lnTo>
                  <a:lnTo>
                    <a:pt x="19538" y="5132"/>
                  </a:lnTo>
                  <a:lnTo>
                    <a:pt x="19547" y="5139"/>
                  </a:lnTo>
                  <a:lnTo>
                    <a:pt x="19552" y="5142"/>
                  </a:lnTo>
                  <a:lnTo>
                    <a:pt x="19549" y="5136"/>
                  </a:lnTo>
                  <a:lnTo>
                    <a:pt x="19546" y="5131"/>
                  </a:lnTo>
                  <a:lnTo>
                    <a:pt x="19540" y="5118"/>
                  </a:lnTo>
                  <a:lnTo>
                    <a:pt x="19531" y="5096"/>
                  </a:lnTo>
                  <a:lnTo>
                    <a:pt x="19523" y="5079"/>
                  </a:lnTo>
                  <a:lnTo>
                    <a:pt x="19520" y="5075"/>
                  </a:lnTo>
                  <a:lnTo>
                    <a:pt x="19517" y="5073"/>
                  </a:lnTo>
                  <a:lnTo>
                    <a:pt x="19510" y="5064"/>
                  </a:lnTo>
                  <a:lnTo>
                    <a:pt x="19508" y="5057"/>
                  </a:lnTo>
                  <a:lnTo>
                    <a:pt x="19507" y="5052"/>
                  </a:lnTo>
                  <a:lnTo>
                    <a:pt x="19504" y="5045"/>
                  </a:lnTo>
                  <a:lnTo>
                    <a:pt x="19499" y="5036"/>
                  </a:lnTo>
                  <a:lnTo>
                    <a:pt x="19495" y="5028"/>
                  </a:lnTo>
                  <a:lnTo>
                    <a:pt x="19489" y="5018"/>
                  </a:lnTo>
                  <a:lnTo>
                    <a:pt x="19481" y="5005"/>
                  </a:lnTo>
                  <a:lnTo>
                    <a:pt x="19468" y="4984"/>
                  </a:lnTo>
                  <a:lnTo>
                    <a:pt x="19455" y="4965"/>
                  </a:lnTo>
                  <a:lnTo>
                    <a:pt x="19415" y="4892"/>
                  </a:lnTo>
                  <a:lnTo>
                    <a:pt x="19408" y="4878"/>
                  </a:lnTo>
                  <a:lnTo>
                    <a:pt x="19401" y="4867"/>
                  </a:lnTo>
                  <a:lnTo>
                    <a:pt x="19392" y="4845"/>
                  </a:lnTo>
                  <a:lnTo>
                    <a:pt x="19387" y="4838"/>
                  </a:lnTo>
                  <a:lnTo>
                    <a:pt x="19381" y="4826"/>
                  </a:lnTo>
                  <a:lnTo>
                    <a:pt x="19374" y="4811"/>
                  </a:lnTo>
                  <a:lnTo>
                    <a:pt x="19369" y="4800"/>
                  </a:lnTo>
                  <a:lnTo>
                    <a:pt x="19363" y="4793"/>
                  </a:lnTo>
                  <a:lnTo>
                    <a:pt x="19358" y="4785"/>
                  </a:lnTo>
                  <a:lnTo>
                    <a:pt x="19358" y="4778"/>
                  </a:lnTo>
                  <a:lnTo>
                    <a:pt x="19342" y="4741"/>
                  </a:lnTo>
                  <a:lnTo>
                    <a:pt x="19329" y="4719"/>
                  </a:lnTo>
                  <a:lnTo>
                    <a:pt x="19317" y="4702"/>
                  </a:lnTo>
                  <a:lnTo>
                    <a:pt x="19326" y="4711"/>
                  </a:lnTo>
                  <a:lnTo>
                    <a:pt x="19327" y="4709"/>
                  </a:lnTo>
                  <a:lnTo>
                    <a:pt x="19327" y="4700"/>
                  </a:lnTo>
                  <a:lnTo>
                    <a:pt x="19331" y="4700"/>
                  </a:lnTo>
                  <a:lnTo>
                    <a:pt x="19339" y="4706"/>
                  </a:lnTo>
                  <a:lnTo>
                    <a:pt x="19334" y="4698"/>
                  </a:lnTo>
                  <a:lnTo>
                    <a:pt x="19331" y="4693"/>
                  </a:lnTo>
                  <a:lnTo>
                    <a:pt x="19324" y="4686"/>
                  </a:lnTo>
                  <a:lnTo>
                    <a:pt x="19321" y="4680"/>
                  </a:lnTo>
                  <a:lnTo>
                    <a:pt x="19321" y="4675"/>
                  </a:lnTo>
                  <a:lnTo>
                    <a:pt x="19320" y="4660"/>
                  </a:lnTo>
                  <a:lnTo>
                    <a:pt x="19317" y="4653"/>
                  </a:lnTo>
                  <a:lnTo>
                    <a:pt x="19314" y="4639"/>
                  </a:lnTo>
                  <a:lnTo>
                    <a:pt x="19322" y="4646"/>
                  </a:lnTo>
                  <a:lnTo>
                    <a:pt x="19328" y="4650"/>
                  </a:lnTo>
                  <a:lnTo>
                    <a:pt x="19332" y="4654"/>
                  </a:lnTo>
                  <a:lnTo>
                    <a:pt x="19378" y="4714"/>
                  </a:lnTo>
                  <a:lnTo>
                    <a:pt x="19383" y="4718"/>
                  </a:lnTo>
                  <a:lnTo>
                    <a:pt x="19383" y="4710"/>
                  </a:lnTo>
                  <a:lnTo>
                    <a:pt x="19376" y="4696"/>
                  </a:lnTo>
                  <a:lnTo>
                    <a:pt x="19375" y="4692"/>
                  </a:lnTo>
                  <a:lnTo>
                    <a:pt x="19375" y="4688"/>
                  </a:lnTo>
                  <a:lnTo>
                    <a:pt x="19379" y="4696"/>
                  </a:lnTo>
                  <a:lnTo>
                    <a:pt x="19382" y="4702"/>
                  </a:lnTo>
                  <a:lnTo>
                    <a:pt x="19388" y="4715"/>
                  </a:lnTo>
                  <a:lnTo>
                    <a:pt x="19409" y="4749"/>
                  </a:lnTo>
                  <a:lnTo>
                    <a:pt x="19419" y="4765"/>
                  </a:lnTo>
                  <a:lnTo>
                    <a:pt x="19434" y="4786"/>
                  </a:lnTo>
                  <a:cubicBezTo>
                    <a:pt x="19436" y="4787"/>
                    <a:pt x="19437" y="4789"/>
                    <a:pt x="19438" y="4790"/>
                  </a:cubicBezTo>
                  <a:lnTo>
                    <a:pt x="19444" y="4795"/>
                  </a:lnTo>
                  <a:lnTo>
                    <a:pt x="19461" y="4824"/>
                  </a:lnTo>
                  <a:lnTo>
                    <a:pt x="19460" y="4817"/>
                  </a:lnTo>
                  <a:lnTo>
                    <a:pt x="19452" y="4803"/>
                  </a:lnTo>
                  <a:lnTo>
                    <a:pt x="19451" y="4797"/>
                  </a:lnTo>
                  <a:lnTo>
                    <a:pt x="19442" y="4778"/>
                  </a:lnTo>
                  <a:lnTo>
                    <a:pt x="19442" y="4774"/>
                  </a:lnTo>
                  <a:lnTo>
                    <a:pt x="19442" y="4772"/>
                  </a:lnTo>
                  <a:lnTo>
                    <a:pt x="19445" y="4779"/>
                  </a:lnTo>
                  <a:lnTo>
                    <a:pt x="19462" y="4806"/>
                  </a:lnTo>
                  <a:lnTo>
                    <a:pt x="19462" y="4801"/>
                  </a:lnTo>
                  <a:lnTo>
                    <a:pt x="19456" y="4783"/>
                  </a:lnTo>
                  <a:lnTo>
                    <a:pt x="19461" y="4785"/>
                  </a:lnTo>
                  <a:lnTo>
                    <a:pt x="19463" y="4788"/>
                  </a:lnTo>
                  <a:lnTo>
                    <a:pt x="19461" y="4783"/>
                  </a:lnTo>
                  <a:lnTo>
                    <a:pt x="19458" y="4778"/>
                  </a:lnTo>
                  <a:lnTo>
                    <a:pt x="19445" y="4757"/>
                  </a:lnTo>
                  <a:lnTo>
                    <a:pt x="19433" y="4739"/>
                  </a:lnTo>
                  <a:lnTo>
                    <a:pt x="19428" y="4733"/>
                  </a:lnTo>
                  <a:lnTo>
                    <a:pt x="19423" y="4724"/>
                  </a:lnTo>
                  <a:lnTo>
                    <a:pt x="19424" y="4715"/>
                  </a:lnTo>
                  <a:lnTo>
                    <a:pt x="19418" y="4704"/>
                  </a:lnTo>
                  <a:lnTo>
                    <a:pt x="19426" y="4708"/>
                  </a:lnTo>
                  <a:lnTo>
                    <a:pt x="19422" y="4702"/>
                  </a:lnTo>
                  <a:lnTo>
                    <a:pt x="19415" y="4692"/>
                  </a:lnTo>
                  <a:lnTo>
                    <a:pt x="19402" y="4671"/>
                  </a:lnTo>
                  <a:lnTo>
                    <a:pt x="19399" y="4656"/>
                  </a:lnTo>
                  <a:lnTo>
                    <a:pt x="19397" y="4652"/>
                  </a:lnTo>
                  <a:lnTo>
                    <a:pt x="19397" y="4651"/>
                  </a:lnTo>
                  <a:lnTo>
                    <a:pt x="19400" y="4655"/>
                  </a:lnTo>
                  <a:lnTo>
                    <a:pt x="19403" y="4660"/>
                  </a:lnTo>
                  <a:lnTo>
                    <a:pt x="19406" y="4664"/>
                  </a:lnTo>
                  <a:lnTo>
                    <a:pt x="19410" y="4667"/>
                  </a:lnTo>
                  <a:lnTo>
                    <a:pt x="19411" y="4667"/>
                  </a:lnTo>
                  <a:lnTo>
                    <a:pt x="19415" y="4667"/>
                  </a:lnTo>
                  <a:lnTo>
                    <a:pt x="19423" y="4677"/>
                  </a:lnTo>
                  <a:lnTo>
                    <a:pt x="19424" y="4675"/>
                  </a:lnTo>
                  <a:lnTo>
                    <a:pt x="19428" y="4675"/>
                  </a:lnTo>
                  <a:lnTo>
                    <a:pt x="19438" y="4688"/>
                  </a:lnTo>
                  <a:lnTo>
                    <a:pt x="19440" y="4688"/>
                  </a:lnTo>
                  <a:lnTo>
                    <a:pt x="19443" y="4691"/>
                  </a:lnTo>
                  <a:lnTo>
                    <a:pt x="19449" y="4693"/>
                  </a:lnTo>
                  <a:lnTo>
                    <a:pt x="19446" y="4685"/>
                  </a:lnTo>
                  <a:lnTo>
                    <a:pt x="19447" y="4685"/>
                  </a:lnTo>
                  <a:lnTo>
                    <a:pt x="19450" y="4689"/>
                  </a:lnTo>
                  <a:lnTo>
                    <a:pt x="19458" y="4702"/>
                  </a:lnTo>
                  <a:lnTo>
                    <a:pt x="19461" y="4705"/>
                  </a:lnTo>
                  <a:lnTo>
                    <a:pt x="19461" y="4707"/>
                  </a:lnTo>
                  <a:lnTo>
                    <a:pt x="19456" y="4704"/>
                  </a:lnTo>
                  <a:lnTo>
                    <a:pt x="19460" y="4713"/>
                  </a:lnTo>
                  <a:lnTo>
                    <a:pt x="19461" y="4720"/>
                  </a:lnTo>
                  <a:lnTo>
                    <a:pt x="19466" y="4730"/>
                  </a:lnTo>
                  <a:lnTo>
                    <a:pt x="19472" y="4739"/>
                  </a:lnTo>
                  <a:lnTo>
                    <a:pt x="19476" y="4748"/>
                  </a:lnTo>
                  <a:lnTo>
                    <a:pt x="19490" y="4769"/>
                  </a:lnTo>
                  <a:lnTo>
                    <a:pt x="19501" y="4784"/>
                  </a:lnTo>
                  <a:lnTo>
                    <a:pt x="19506" y="4788"/>
                  </a:lnTo>
                  <a:cubicBezTo>
                    <a:pt x="19505" y="4786"/>
                    <a:pt x="19504" y="4785"/>
                    <a:pt x="19503" y="4783"/>
                  </a:cubicBezTo>
                  <a:lnTo>
                    <a:pt x="19499" y="4770"/>
                  </a:lnTo>
                  <a:lnTo>
                    <a:pt x="19494" y="4763"/>
                  </a:lnTo>
                  <a:lnTo>
                    <a:pt x="19490" y="4756"/>
                  </a:lnTo>
                  <a:lnTo>
                    <a:pt x="19498" y="4763"/>
                  </a:lnTo>
                  <a:lnTo>
                    <a:pt x="19504" y="4768"/>
                  </a:lnTo>
                  <a:lnTo>
                    <a:pt x="19508" y="4771"/>
                  </a:lnTo>
                  <a:lnTo>
                    <a:pt x="19515" y="4779"/>
                  </a:lnTo>
                  <a:lnTo>
                    <a:pt x="19522" y="4787"/>
                  </a:lnTo>
                  <a:lnTo>
                    <a:pt x="19529" y="4794"/>
                  </a:lnTo>
                  <a:lnTo>
                    <a:pt x="19530" y="4793"/>
                  </a:lnTo>
                  <a:lnTo>
                    <a:pt x="19531" y="4790"/>
                  </a:lnTo>
                  <a:lnTo>
                    <a:pt x="19532" y="4791"/>
                  </a:lnTo>
                  <a:lnTo>
                    <a:pt x="19537" y="4797"/>
                  </a:lnTo>
                  <a:lnTo>
                    <a:pt x="19542" y="4803"/>
                  </a:lnTo>
                  <a:lnTo>
                    <a:pt x="19540" y="4797"/>
                  </a:lnTo>
                  <a:lnTo>
                    <a:pt x="19540" y="4797"/>
                  </a:lnTo>
                  <a:lnTo>
                    <a:pt x="19550" y="4809"/>
                  </a:lnTo>
                  <a:lnTo>
                    <a:pt x="19560" y="4826"/>
                  </a:lnTo>
                  <a:lnTo>
                    <a:pt x="19567" y="4836"/>
                  </a:lnTo>
                  <a:lnTo>
                    <a:pt x="19570" y="4843"/>
                  </a:lnTo>
                  <a:cubicBezTo>
                    <a:pt x="19571" y="4844"/>
                    <a:pt x="19573" y="4845"/>
                    <a:pt x="19574" y="4846"/>
                  </a:cubicBezTo>
                  <a:lnTo>
                    <a:pt x="19571" y="4840"/>
                  </a:lnTo>
                  <a:lnTo>
                    <a:pt x="19570" y="4836"/>
                  </a:lnTo>
                  <a:lnTo>
                    <a:pt x="19574" y="4842"/>
                  </a:lnTo>
                  <a:lnTo>
                    <a:pt x="19581" y="4855"/>
                  </a:lnTo>
                  <a:lnTo>
                    <a:pt x="19587" y="4862"/>
                  </a:lnTo>
                  <a:lnTo>
                    <a:pt x="19600" y="4880"/>
                  </a:lnTo>
                  <a:lnTo>
                    <a:pt x="19610" y="4892"/>
                  </a:lnTo>
                  <a:lnTo>
                    <a:pt x="19617" y="4905"/>
                  </a:lnTo>
                  <a:lnTo>
                    <a:pt x="19624" y="4910"/>
                  </a:lnTo>
                  <a:lnTo>
                    <a:pt x="19629" y="4912"/>
                  </a:lnTo>
                  <a:lnTo>
                    <a:pt x="19636" y="4919"/>
                  </a:lnTo>
                  <a:lnTo>
                    <a:pt x="19633" y="4914"/>
                  </a:lnTo>
                  <a:lnTo>
                    <a:pt x="19628" y="4905"/>
                  </a:lnTo>
                  <a:lnTo>
                    <a:pt x="19627" y="4900"/>
                  </a:lnTo>
                  <a:lnTo>
                    <a:pt x="19633" y="4910"/>
                  </a:lnTo>
                  <a:lnTo>
                    <a:pt x="19638" y="4919"/>
                  </a:lnTo>
                  <a:lnTo>
                    <a:pt x="19638" y="4917"/>
                  </a:lnTo>
                  <a:lnTo>
                    <a:pt x="19640" y="4918"/>
                  </a:lnTo>
                  <a:lnTo>
                    <a:pt x="19645" y="4929"/>
                  </a:lnTo>
                  <a:lnTo>
                    <a:pt x="19649" y="4940"/>
                  </a:lnTo>
                  <a:lnTo>
                    <a:pt x="19655" y="4948"/>
                  </a:lnTo>
                  <a:lnTo>
                    <a:pt x="19657" y="4947"/>
                  </a:lnTo>
                  <a:lnTo>
                    <a:pt x="19656" y="4940"/>
                  </a:lnTo>
                  <a:lnTo>
                    <a:pt x="19660" y="4943"/>
                  </a:lnTo>
                  <a:lnTo>
                    <a:pt x="19665" y="4949"/>
                  </a:lnTo>
                  <a:lnTo>
                    <a:pt x="19667" y="4950"/>
                  </a:lnTo>
                  <a:lnTo>
                    <a:pt x="19664" y="4944"/>
                  </a:lnTo>
                  <a:lnTo>
                    <a:pt x="19657" y="4934"/>
                  </a:lnTo>
                  <a:lnTo>
                    <a:pt x="19642" y="4910"/>
                  </a:lnTo>
                  <a:lnTo>
                    <a:pt x="19640" y="4907"/>
                  </a:lnTo>
                  <a:lnTo>
                    <a:pt x="19642" y="4907"/>
                  </a:lnTo>
                  <a:lnTo>
                    <a:pt x="19639" y="4901"/>
                  </a:lnTo>
                  <a:lnTo>
                    <a:pt x="19621" y="4873"/>
                  </a:lnTo>
                  <a:lnTo>
                    <a:pt x="19598" y="4838"/>
                  </a:lnTo>
                  <a:lnTo>
                    <a:pt x="19599" y="4838"/>
                  </a:lnTo>
                  <a:lnTo>
                    <a:pt x="19604" y="4844"/>
                  </a:lnTo>
                  <a:lnTo>
                    <a:pt x="19612" y="4856"/>
                  </a:lnTo>
                  <a:lnTo>
                    <a:pt x="19617" y="4863"/>
                  </a:lnTo>
                  <a:lnTo>
                    <a:pt x="19615" y="4854"/>
                  </a:lnTo>
                  <a:lnTo>
                    <a:pt x="19610" y="4845"/>
                  </a:lnTo>
                  <a:lnTo>
                    <a:pt x="19604" y="4838"/>
                  </a:lnTo>
                  <a:lnTo>
                    <a:pt x="19595" y="4824"/>
                  </a:lnTo>
                  <a:lnTo>
                    <a:pt x="19594" y="4824"/>
                  </a:lnTo>
                  <a:lnTo>
                    <a:pt x="19592" y="4824"/>
                  </a:lnTo>
                  <a:lnTo>
                    <a:pt x="19585" y="4815"/>
                  </a:lnTo>
                  <a:lnTo>
                    <a:pt x="19579" y="4806"/>
                  </a:lnTo>
                  <a:lnTo>
                    <a:pt x="19578" y="4801"/>
                  </a:lnTo>
                  <a:lnTo>
                    <a:pt x="19580" y="4803"/>
                  </a:lnTo>
                  <a:lnTo>
                    <a:pt x="19583" y="4803"/>
                  </a:lnTo>
                  <a:lnTo>
                    <a:pt x="19576" y="4791"/>
                  </a:lnTo>
                  <a:lnTo>
                    <a:pt x="19570" y="4783"/>
                  </a:lnTo>
                  <a:lnTo>
                    <a:pt x="19570" y="4787"/>
                  </a:lnTo>
                  <a:lnTo>
                    <a:pt x="19567" y="4785"/>
                  </a:lnTo>
                  <a:lnTo>
                    <a:pt x="19563" y="4780"/>
                  </a:lnTo>
                  <a:lnTo>
                    <a:pt x="19558" y="4772"/>
                  </a:lnTo>
                  <a:lnTo>
                    <a:pt x="19549" y="4754"/>
                  </a:lnTo>
                  <a:lnTo>
                    <a:pt x="19540" y="4739"/>
                  </a:lnTo>
                  <a:lnTo>
                    <a:pt x="19536" y="4733"/>
                  </a:lnTo>
                  <a:lnTo>
                    <a:pt x="19539" y="4734"/>
                  </a:lnTo>
                  <a:lnTo>
                    <a:pt x="19538" y="4729"/>
                  </a:lnTo>
                  <a:lnTo>
                    <a:pt x="19531" y="4717"/>
                  </a:lnTo>
                  <a:lnTo>
                    <a:pt x="19528" y="4708"/>
                  </a:lnTo>
                  <a:lnTo>
                    <a:pt x="19525" y="4702"/>
                  </a:lnTo>
                  <a:cubicBezTo>
                    <a:pt x="19524" y="4701"/>
                    <a:pt x="19522" y="4699"/>
                    <a:pt x="19520" y="4698"/>
                  </a:cubicBezTo>
                  <a:lnTo>
                    <a:pt x="19516" y="4694"/>
                  </a:lnTo>
                  <a:lnTo>
                    <a:pt x="19510" y="4685"/>
                  </a:lnTo>
                  <a:lnTo>
                    <a:pt x="19504" y="4677"/>
                  </a:lnTo>
                  <a:lnTo>
                    <a:pt x="19495" y="4661"/>
                  </a:lnTo>
                  <a:lnTo>
                    <a:pt x="19488" y="4648"/>
                  </a:lnTo>
                  <a:lnTo>
                    <a:pt x="19477" y="4628"/>
                  </a:lnTo>
                  <a:lnTo>
                    <a:pt x="19470" y="4616"/>
                  </a:lnTo>
                  <a:lnTo>
                    <a:pt x="19459" y="4597"/>
                  </a:lnTo>
                  <a:lnTo>
                    <a:pt x="19441" y="4574"/>
                  </a:lnTo>
                  <a:lnTo>
                    <a:pt x="19424" y="4551"/>
                  </a:lnTo>
                  <a:lnTo>
                    <a:pt x="19406" y="4529"/>
                  </a:lnTo>
                  <a:lnTo>
                    <a:pt x="19382" y="4500"/>
                  </a:lnTo>
                  <a:lnTo>
                    <a:pt x="19373" y="4490"/>
                  </a:lnTo>
                  <a:lnTo>
                    <a:pt x="19377" y="4497"/>
                  </a:lnTo>
                  <a:lnTo>
                    <a:pt x="19383" y="4505"/>
                  </a:lnTo>
                  <a:lnTo>
                    <a:pt x="19384" y="4508"/>
                  </a:lnTo>
                  <a:lnTo>
                    <a:pt x="19383" y="4507"/>
                  </a:lnTo>
                  <a:cubicBezTo>
                    <a:pt x="19381" y="4505"/>
                    <a:pt x="19378" y="4503"/>
                    <a:pt x="19376" y="4501"/>
                  </a:cubicBezTo>
                  <a:lnTo>
                    <a:pt x="19372" y="4496"/>
                  </a:lnTo>
                  <a:lnTo>
                    <a:pt x="19363" y="4486"/>
                  </a:lnTo>
                  <a:lnTo>
                    <a:pt x="19356" y="4478"/>
                  </a:lnTo>
                  <a:lnTo>
                    <a:pt x="19349" y="4470"/>
                  </a:lnTo>
                  <a:lnTo>
                    <a:pt x="19337" y="4457"/>
                  </a:lnTo>
                  <a:lnTo>
                    <a:pt x="19327" y="4445"/>
                  </a:lnTo>
                  <a:lnTo>
                    <a:pt x="19315" y="4435"/>
                  </a:lnTo>
                  <a:lnTo>
                    <a:pt x="19306" y="4425"/>
                  </a:lnTo>
                  <a:lnTo>
                    <a:pt x="19293" y="4416"/>
                  </a:lnTo>
                  <a:lnTo>
                    <a:pt x="19277" y="4413"/>
                  </a:lnTo>
                  <a:lnTo>
                    <a:pt x="19272" y="4416"/>
                  </a:lnTo>
                  <a:lnTo>
                    <a:pt x="19262" y="4417"/>
                  </a:lnTo>
                  <a:lnTo>
                    <a:pt x="19239" y="4406"/>
                  </a:lnTo>
                  <a:lnTo>
                    <a:pt x="19236" y="4406"/>
                  </a:lnTo>
                  <a:lnTo>
                    <a:pt x="19236" y="4409"/>
                  </a:lnTo>
                  <a:lnTo>
                    <a:pt x="19237" y="4414"/>
                  </a:lnTo>
                  <a:lnTo>
                    <a:pt x="19237" y="4416"/>
                  </a:lnTo>
                  <a:lnTo>
                    <a:pt x="19238" y="4424"/>
                  </a:lnTo>
                  <a:lnTo>
                    <a:pt x="19232" y="4429"/>
                  </a:lnTo>
                  <a:lnTo>
                    <a:pt x="19233" y="4434"/>
                  </a:lnTo>
                  <a:lnTo>
                    <a:pt x="19238" y="4445"/>
                  </a:lnTo>
                  <a:lnTo>
                    <a:pt x="19239" y="4450"/>
                  </a:lnTo>
                  <a:lnTo>
                    <a:pt x="19242" y="4458"/>
                  </a:lnTo>
                  <a:lnTo>
                    <a:pt x="19235" y="4452"/>
                  </a:lnTo>
                  <a:lnTo>
                    <a:pt x="19227" y="4442"/>
                  </a:lnTo>
                  <a:lnTo>
                    <a:pt x="19223" y="4437"/>
                  </a:lnTo>
                  <a:lnTo>
                    <a:pt x="19222" y="4432"/>
                  </a:lnTo>
                  <a:lnTo>
                    <a:pt x="19213" y="4422"/>
                  </a:lnTo>
                  <a:lnTo>
                    <a:pt x="19205" y="4414"/>
                  </a:lnTo>
                  <a:lnTo>
                    <a:pt x="19195" y="4406"/>
                  </a:lnTo>
                  <a:lnTo>
                    <a:pt x="19185" y="4395"/>
                  </a:lnTo>
                  <a:lnTo>
                    <a:pt x="19160" y="4356"/>
                  </a:lnTo>
                  <a:lnTo>
                    <a:pt x="19146" y="4338"/>
                  </a:lnTo>
                  <a:lnTo>
                    <a:pt x="19136" y="4321"/>
                  </a:lnTo>
                  <a:cubicBezTo>
                    <a:pt x="19132" y="4314"/>
                    <a:pt x="19129" y="4308"/>
                    <a:pt x="19125" y="4301"/>
                  </a:cubicBezTo>
                  <a:lnTo>
                    <a:pt x="19116" y="4289"/>
                  </a:lnTo>
                  <a:lnTo>
                    <a:pt x="19106" y="4273"/>
                  </a:lnTo>
                  <a:lnTo>
                    <a:pt x="19095" y="4258"/>
                  </a:lnTo>
                  <a:lnTo>
                    <a:pt x="19080" y="4239"/>
                  </a:lnTo>
                  <a:lnTo>
                    <a:pt x="19069" y="4223"/>
                  </a:lnTo>
                  <a:lnTo>
                    <a:pt x="19058" y="4207"/>
                  </a:lnTo>
                  <a:lnTo>
                    <a:pt x="19043" y="4186"/>
                  </a:lnTo>
                  <a:lnTo>
                    <a:pt x="19021" y="4159"/>
                  </a:lnTo>
                  <a:lnTo>
                    <a:pt x="19010" y="4145"/>
                  </a:lnTo>
                  <a:lnTo>
                    <a:pt x="18978" y="4099"/>
                  </a:lnTo>
                  <a:lnTo>
                    <a:pt x="18971" y="4090"/>
                  </a:lnTo>
                  <a:lnTo>
                    <a:pt x="18955" y="4078"/>
                  </a:lnTo>
                  <a:lnTo>
                    <a:pt x="18937" y="4059"/>
                  </a:lnTo>
                  <a:lnTo>
                    <a:pt x="18930" y="4054"/>
                  </a:lnTo>
                  <a:lnTo>
                    <a:pt x="18925" y="4053"/>
                  </a:lnTo>
                  <a:lnTo>
                    <a:pt x="18916" y="4045"/>
                  </a:lnTo>
                  <a:lnTo>
                    <a:pt x="18901" y="4029"/>
                  </a:lnTo>
                  <a:lnTo>
                    <a:pt x="18887" y="4011"/>
                  </a:lnTo>
                  <a:lnTo>
                    <a:pt x="18876" y="3998"/>
                  </a:lnTo>
                  <a:lnTo>
                    <a:pt x="18863" y="3984"/>
                  </a:lnTo>
                  <a:lnTo>
                    <a:pt x="18855" y="3974"/>
                  </a:lnTo>
                  <a:lnTo>
                    <a:pt x="18844" y="3959"/>
                  </a:lnTo>
                  <a:lnTo>
                    <a:pt x="18833" y="3947"/>
                  </a:lnTo>
                  <a:lnTo>
                    <a:pt x="18826" y="3937"/>
                  </a:lnTo>
                  <a:lnTo>
                    <a:pt x="18810" y="3918"/>
                  </a:lnTo>
                  <a:lnTo>
                    <a:pt x="18805" y="3908"/>
                  </a:lnTo>
                  <a:lnTo>
                    <a:pt x="18802" y="3902"/>
                  </a:lnTo>
                  <a:lnTo>
                    <a:pt x="18797" y="3895"/>
                  </a:lnTo>
                  <a:lnTo>
                    <a:pt x="18792" y="3889"/>
                  </a:lnTo>
                  <a:lnTo>
                    <a:pt x="18769" y="3864"/>
                  </a:lnTo>
                  <a:lnTo>
                    <a:pt x="18763" y="3867"/>
                  </a:lnTo>
                  <a:lnTo>
                    <a:pt x="18760" y="3861"/>
                  </a:lnTo>
                  <a:lnTo>
                    <a:pt x="18752" y="3846"/>
                  </a:lnTo>
                  <a:lnTo>
                    <a:pt x="18747" y="3838"/>
                  </a:lnTo>
                  <a:lnTo>
                    <a:pt x="18740" y="3826"/>
                  </a:lnTo>
                  <a:lnTo>
                    <a:pt x="18729" y="3813"/>
                  </a:lnTo>
                  <a:lnTo>
                    <a:pt x="18720" y="3803"/>
                  </a:lnTo>
                  <a:lnTo>
                    <a:pt x="18710" y="3790"/>
                  </a:lnTo>
                  <a:lnTo>
                    <a:pt x="18686" y="3765"/>
                  </a:lnTo>
                  <a:lnTo>
                    <a:pt x="18656" y="3731"/>
                  </a:lnTo>
                  <a:lnTo>
                    <a:pt x="18647" y="3720"/>
                  </a:lnTo>
                  <a:lnTo>
                    <a:pt x="18634" y="3704"/>
                  </a:lnTo>
                  <a:lnTo>
                    <a:pt x="18632" y="3700"/>
                  </a:lnTo>
                  <a:lnTo>
                    <a:pt x="18631" y="3698"/>
                  </a:lnTo>
                  <a:lnTo>
                    <a:pt x="18648" y="3717"/>
                  </a:lnTo>
                  <a:lnTo>
                    <a:pt x="18657" y="3726"/>
                  </a:lnTo>
                  <a:lnTo>
                    <a:pt x="18652" y="3718"/>
                  </a:lnTo>
                  <a:lnTo>
                    <a:pt x="18645" y="3708"/>
                  </a:lnTo>
                  <a:lnTo>
                    <a:pt x="18621" y="3680"/>
                  </a:lnTo>
                  <a:lnTo>
                    <a:pt x="18610" y="3668"/>
                  </a:lnTo>
                  <a:lnTo>
                    <a:pt x="18616" y="3671"/>
                  </a:lnTo>
                  <a:lnTo>
                    <a:pt x="18650" y="3700"/>
                  </a:lnTo>
                  <a:lnTo>
                    <a:pt x="18636" y="3681"/>
                  </a:lnTo>
                  <a:lnTo>
                    <a:pt x="18634" y="3675"/>
                  </a:lnTo>
                  <a:lnTo>
                    <a:pt x="18626" y="3663"/>
                  </a:lnTo>
                  <a:lnTo>
                    <a:pt x="18623" y="3653"/>
                  </a:lnTo>
                  <a:lnTo>
                    <a:pt x="18618" y="3647"/>
                  </a:lnTo>
                  <a:lnTo>
                    <a:pt x="18613" y="3640"/>
                  </a:lnTo>
                  <a:lnTo>
                    <a:pt x="18617" y="3640"/>
                  </a:lnTo>
                  <a:lnTo>
                    <a:pt x="18613" y="3633"/>
                  </a:lnTo>
                  <a:lnTo>
                    <a:pt x="18597" y="3612"/>
                  </a:lnTo>
                  <a:lnTo>
                    <a:pt x="18575" y="3584"/>
                  </a:lnTo>
                  <a:lnTo>
                    <a:pt x="18567" y="3572"/>
                  </a:lnTo>
                  <a:lnTo>
                    <a:pt x="18537" y="3536"/>
                  </a:lnTo>
                  <a:lnTo>
                    <a:pt x="18519" y="3516"/>
                  </a:lnTo>
                  <a:lnTo>
                    <a:pt x="18462" y="3449"/>
                  </a:lnTo>
                  <a:lnTo>
                    <a:pt x="18435" y="3420"/>
                  </a:lnTo>
                  <a:lnTo>
                    <a:pt x="18412" y="3393"/>
                  </a:lnTo>
                  <a:lnTo>
                    <a:pt x="18389" y="3370"/>
                  </a:lnTo>
                  <a:lnTo>
                    <a:pt x="18361" y="3340"/>
                  </a:lnTo>
                  <a:lnTo>
                    <a:pt x="18355" y="3336"/>
                  </a:lnTo>
                  <a:lnTo>
                    <a:pt x="18345" y="3327"/>
                  </a:lnTo>
                  <a:lnTo>
                    <a:pt x="18286" y="3269"/>
                  </a:lnTo>
                  <a:lnTo>
                    <a:pt x="18272" y="3254"/>
                  </a:lnTo>
                  <a:lnTo>
                    <a:pt x="18257" y="3237"/>
                  </a:lnTo>
                  <a:lnTo>
                    <a:pt x="18246" y="3226"/>
                  </a:lnTo>
                  <a:lnTo>
                    <a:pt x="18234" y="3216"/>
                  </a:lnTo>
                  <a:lnTo>
                    <a:pt x="18205" y="3187"/>
                  </a:lnTo>
                  <a:lnTo>
                    <a:pt x="18181" y="3164"/>
                  </a:lnTo>
                  <a:lnTo>
                    <a:pt x="18162" y="3146"/>
                  </a:lnTo>
                  <a:lnTo>
                    <a:pt x="18150" y="3134"/>
                  </a:lnTo>
                  <a:lnTo>
                    <a:pt x="18105" y="3089"/>
                  </a:lnTo>
                  <a:lnTo>
                    <a:pt x="18063" y="3049"/>
                  </a:lnTo>
                  <a:lnTo>
                    <a:pt x="18028" y="3016"/>
                  </a:lnTo>
                  <a:lnTo>
                    <a:pt x="18012" y="3002"/>
                  </a:lnTo>
                  <a:lnTo>
                    <a:pt x="17958" y="2952"/>
                  </a:lnTo>
                  <a:lnTo>
                    <a:pt x="17931" y="2930"/>
                  </a:lnTo>
                  <a:lnTo>
                    <a:pt x="17914" y="2914"/>
                  </a:lnTo>
                  <a:lnTo>
                    <a:pt x="17891" y="2897"/>
                  </a:lnTo>
                  <a:lnTo>
                    <a:pt x="17870" y="2879"/>
                  </a:lnTo>
                  <a:lnTo>
                    <a:pt x="17860" y="2872"/>
                  </a:lnTo>
                  <a:lnTo>
                    <a:pt x="17847" y="2862"/>
                  </a:lnTo>
                  <a:lnTo>
                    <a:pt x="17786" y="2807"/>
                  </a:lnTo>
                  <a:lnTo>
                    <a:pt x="17751" y="2778"/>
                  </a:lnTo>
                  <a:lnTo>
                    <a:pt x="17711" y="2747"/>
                  </a:lnTo>
                  <a:lnTo>
                    <a:pt x="17692" y="2729"/>
                  </a:lnTo>
                  <a:lnTo>
                    <a:pt x="17670" y="2710"/>
                  </a:lnTo>
                  <a:lnTo>
                    <a:pt x="17655" y="2697"/>
                  </a:lnTo>
                  <a:lnTo>
                    <a:pt x="17624" y="2670"/>
                  </a:lnTo>
                  <a:lnTo>
                    <a:pt x="17606" y="2654"/>
                  </a:lnTo>
                  <a:lnTo>
                    <a:pt x="17591" y="2644"/>
                  </a:lnTo>
                  <a:lnTo>
                    <a:pt x="17563" y="2625"/>
                  </a:lnTo>
                  <a:lnTo>
                    <a:pt x="17533" y="2603"/>
                  </a:lnTo>
                  <a:lnTo>
                    <a:pt x="17533" y="2605"/>
                  </a:lnTo>
                  <a:lnTo>
                    <a:pt x="17530" y="2603"/>
                  </a:lnTo>
                  <a:lnTo>
                    <a:pt x="17522" y="2598"/>
                  </a:lnTo>
                  <a:lnTo>
                    <a:pt x="17516" y="2595"/>
                  </a:lnTo>
                  <a:lnTo>
                    <a:pt x="17509" y="2589"/>
                  </a:lnTo>
                  <a:lnTo>
                    <a:pt x="17499" y="2583"/>
                  </a:lnTo>
                  <a:lnTo>
                    <a:pt x="17493" y="2578"/>
                  </a:lnTo>
                  <a:lnTo>
                    <a:pt x="17460" y="2556"/>
                  </a:lnTo>
                  <a:lnTo>
                    <a:pt x="17444" y="2548"/>
                  </a:lnTo>
                  <a:lnTo>
                    <a:pt x="17441" y="2548"/>
                  </a:lnTo>
                  <a:cubicBezTo>
                    <a:pt x="17438" y="2547"/>
                    <a:pt x="17435" y="2545"/>
                    <a:pt x="17432" y="2543"/>
                  </a:cubicBezTo>
                  <a:lnTo>
                    <a:pt x="17411" y="2527"/>
                  </a:lnTo>
                  <a:lnTo>
                    <a:pt x="17407" y="2524"/>
                  </a:lnTo>
                  <a:lnTo>
                    <a:pt x="17403" y="2522"/>
                  </a:lnTo>
                  <a:lnTo>
                    <a:pt x="17405" y="2525"/>
                  </a:lnTo>
                  <a:lnTo>
                    <a:pt x="17405" y="2526"/>
                  </a:lnTo>
                  <a:lnTo>
                    <a:pt x="17366" y="2508"/>
                  </a:lnTo>
                  <a:lnTo>
                    <a:pt x="17337" y="2491"/>
                  </a:lnTo>
                  <a:lnTo>
                    <a:pt x="17309" y="2471"/>
                  </a:lnTo>
                  <a:lnTo>
                    <a:pt x="17300" y="2466"/>
                  </a:lnTo>
                  <a:lnTo>
                    <a:pt x="17280" y="2455"/>
                  </a:lnTo>
                  <a:lnTo>
                    <a:pt x="17250" y="2434"/>
                  </a:lnTo>
                  <a:lnTo>
                    <a:pt x="17222" y="2416"/>
                  </a:lnTo>
                  <a:lnTo>
                    <a:pt x="17196" y="2395"/>
                  </a:lnTo>
                  <a:lnTo>
                    <a:pt x="17173" y="2379"/>
                  </a:lnTo>
                  <a:lnTo>
                    <a:pt x="17158" y="2368"/>
                  </a:lnTo>
                  <a:lnTo>
                    <a:pt x="17143" y="2359"/>
                  </a:lnTo>
                  <a:lnTo>
                    <a:pt x="17123" y="2345"/>
                  </a:lnTo>
                  <a:lnTo>
                    <a:pt x="17123" y="2349"/>
                  </a:lnTo>
                  <a:lnTo>
                    <a:pt x="17124" y="2353"/>
                  </a:lnTo>
                  <a:lnTo>
                    <a:pt x="17125" y="2360"/>
                  </a:lnTo>
                  <a:lnTo>
                    <a:pt x="17121" y="2360"/>
                  </a:lnTo>
                  <a:lnTo>
                    <a:pt x="17101" y="2345"/>
                  </a:lnTo>
                  <a:lnTo>
                    <a:pt x="17088" y="2339"/>
                  </a:lnTo>
                  <a:lnTo>
                    <a:pt x="17068" y="2331"/>
                  </a:lnTo>
                  <a:lnTo>
                    <a:pt x="17074" y="2341"/>
                  </a:lnTo>
                  <a:lnTo>
                    <a:pt x="17073" y="2350"/>
                  </a:lnTo>
                  <a:lnTo>
                    <a:pt x="17071" y="2350"/>
                  </a:lnTo>
                  <a:lnTo>
                    <a:pt x="17067" y="2346"/>
                  </a:lnTo>
                  <a:lnTo>
                    <a:pt x="17055" y="2328"/>
                  </a:lnTo>
                  <a:lnTo>
                    <a:pt x="17035" y="2313"/>
                  </a:lnTo>
                  <a:lnTo>
                    <a:pt x="17021" y="2303"/>
                  </a:lnTo>
                  <a:lnTo>
                    <a:pt x="17010" y="2300"/>
                  </a:lnTo>
                  <a:lnTo>
                    <a:pt x="17017" y="2310"/>
                  </a:lnTo>
                  <a:lnTo>
                    <a:pt x="17017" y="2319"/>
                  </a:lnTo>
                  <a:lnTo>
                    <a:pt x="17013" y="2318"/>
                  </a:lnTo>
                  <a:lnTo>
                    <a:pt x="17024" y="2337"/>
                  </a:lnTo>
                  <a:lnTo>
                    <a:pt x="17023" y="2352"/>
                  </a:lnTo>
                  <a:lnTo>
                    <a:pt x="17010" y="2351"/>
                  </a:lnTo>
                  <a:lnTo>
                    <a:pt x="17008" y="2353"/>
                  </a:lnTo>
                  <a:lnTo>
                    <a:pt x="17012" y="2370"/>
                  </a:lnTo>
                  <a:lnTo>
                    <a:pt x="17010" y="2372"/>
                  </a:lnTo>
                  <a:lnTo>
                    <a:pt x="17013" y="2377"/>
                  </a:lnTo>
                  <a:lnTo>
                    <a:pt x="17049" y="2411"/>
                  </a:lnTo>
                  <a:lnTo>
                    <a:pt x="17060" y="2426"/>
                  </a:lnTo>
                  <a:lnTo>
                    <a:pt x="17074" y="2451"/>
                  </a:lnTo>
                  <a:lnTo>
                    <a:pt x="17080" y="2455"/>
                  </a:lnTo>
                  <a:lnTo>
                    <a:pt x="17085" y="2455"/>
                  </a:lnTo>
                  <a:lnTo>
                    <a:pt x="17094" y="2459"/>
                  </a:lnTo>
                  <a:lnTo>
                    <a:pt x="17105" y="2463"/>
                  </a:lnTo>
                  <a:lnTo>
                    <a:pt x="17126" y="2473"/>
                  </a:lnTo>
                  <a:lnTo>
                    <a:pt x="17143" y="2483"/>
                  </a:lnTo>
                  <a:lnTo>
                    <a:pt x="17173" y="2503"/>
                  </a:lnTo>
                  <a:lnTo>
                    <a:pt x="17180" y="2510"/>
                  </a:lnTo>
                  <a:lnTo>
                    <a:pt x="17191" y="2520"/>
                  </a:lnTo>
                  <a:lnTo>
                    <a:pt x="17194" y="2525"/>
                  </a:lnTo>
                  <a:lnTo>
                    <a:pt x="17184" y="2518"/>
                  </a:lnTo>
                  <a:lnTo>
                    <a:pt x="17167" y="2506"/>
                  </a:lnTo>
                  <a:lnTo>
                    <a:pt x="17140" y="2486"/>
                  </a:lnTo>
                  <a:lnTo>
                    <a:pt x="17126" y="2479"/>
                  </a:lnTo>
                  <a:lnTo>
                    <a:pt x="17126" y="2482"/>
                  </a:lnTo>
                  <a:cubicBezTo>
                    <a:pt x="17127" y="2483"/>
                    <a:pt x="17128" y="2484"/>
                    <a:pt x="17129" y="2485"/>
                  </a:cubicBezTo>
                  <a:lnTo>
                    <a:pt x="17142" y="2496"/>
                  </a:lnTo>
                  <a:lnTo>
                    <a:pt x="17171" y="2515"/>
                  </a:lnTo>
                  <a:lnTo>
                    <a:pt x="17205" y="2544"/>
                  </a:lnTo>
                  <a:lnTo>
                    <a:pt x="17223" y="2563"/>
                  </a:lnTo>
                  <a:lnTo>
                    <a:pt x="17251" y="2596"/>
                  </a:lnTo>
                  <a:lnTo>
                    <a:pt x="17255" y="2601"/>
                  </a:lnTo>
                  <a:lnTo>
                    <a:pt x="17253" y="2602"/>
                  </a:lnTo>
                  <a:lnTo>
                    <a:pt x="17242" y="2592"/>
                  </a:lnTo>
                  <a:lnTo>
                    <a:pt x="17220" y="2572"/>
                  </a:lnTo>
                  <a:lnTo>
                    <a:pt x="17194" y="2554"/>
                  </a:lnTo>
                  <a:lnTo>
                    <a:pt x="17180" y="2541"/>
                  </a:lnTo>
                  <a:lnTo>
                    <a:pt x="17173" y="2535"/>
                  </a:lnTo>
                  <a:lnTo>
                    <a:pt x="17183" y="2551"/>
                  </a:lnTo>
                  <a:lnTo>
                    <a:pt x="17185" y="2559"/>
                  </a:lnTo>
                  <a:lnTo>
                    <a:pt x="17186" y="2566"/>
                  </a:lnTo>
                  <a:lnTo>
                    <a:pt x="17179" y="2560"/>
                  </a:lnTo>
                  <a:lnTo>
                    <a:pt x="17175" y="2555"/>
                  </a:lnTo>
                  <a:lnTo>
                    <a:pt x="17168" y="2549"/>
                  </a:lnTo>
                  <a:lnTo>
                    <a:pt x="17144" y="2531"/>
                  </a:lnTo>
                  <a:lnTo>
                    <a:pt x="17151" y="2541"/>
                  </a:lnTo>
                  <a:lnTo>
                    <a:pt x="17162" y="2553"/>
                  </a:lnTo>
                  <a:lnTo>
                    <a:pt x="17188" y="2576"/>
                  </a:lnTo>
                  <a:lnTo>
                    <a:pt x="17197" y="2583"/>
                  </a:lnTo>
                  <a:lnTo>
                    <a:pt x="17201" y="2581"/>
                  </a:lnTo>
                  <a:lnTo>
                    <a:pt x="17199" y="2576"/>
                  </a:lnTo>
                  <a:lnTo>
                    <a:pt x="17230" y="2595"/>
                  </a:lnTo>
                  <a:lnTo>
                    <a:pt x="17235" y="2604"/>
                  </a:lnTo>
                  <a:lnTo>
                    <a:pt x="17244" y="2614"/>
                  </a:lnTo>
                  <a:lnTo>
                    <a:pt x="17256" y="2624"/>
                  </a:lnTo>
                  <a:lnTo>
                    <a:pt x="17258" y="2629"/>
                  </a:lnTo>
                  <a:lnTo>
                    <a:pt x="17246" y="2625"/>
                  </a:lnTo>
                  <a:lnTo>
                    <a:pt x="17228" y="2615"/>
                  </a:lnTo>
                  <a:lnTo>
                    <a:pt x="17191" y="2597"/>
                  </a:lnTo>
                  <a:lnTo>
                    <a:pt x="17176" y="2588"/>
                  </a:lnTo>
                  <a:lnTo>
                    <a:pt x="17162" y="2582"/>
                  </a:lnTo>
                  <a:lnTo>
                    <a:pt x="17157" y="2580"/>
                  </a:lnTo>
                  <a:lnTo>
                    <a:pt x="17162" y="2586"/>
                  </a:lnTo>
                  <a:lnTo>
                    <a:pt x="17171" y="2597"/>
                  </a:lnTo>
                  <a:cubicBezTo>
                    <a:pt x="17177" y="2606"/>
                    <a:pt x="17184" y="2615"/>
                    <a:pt x="17191" y="2623"/>
                  </a:cubicBezTo>
                  <a:lnTo>
                    <a:pt x="17217" y="2655"/>
                  </a:lnTo>
                  <a:lnTo>
                    <a:pt x="17228" y="2681"/>
                  </a:lnTo>
                  <a:lnTo>
                    <a:pt x="17233" y="2689"/>
                  </a:lnTo>
                  <a:lnTo>
                    <a:pt x="17234" y="2693"/>
                  </a:lnTo>
                  <a:lnTo>
                    <a:pt x="17223" y="2691"/>
                  </a:lnTo>
                  <a:lnTo>
                    <a:pt x="17215" y="2686"/>
                  </a:lnTo>
                  <a:lnTo>
                    <a:pt x="17208" y="2682"/>
                  </a:lnTo>
                  <a:lnTo>
                    <a:pt x="17171" y="2651"/>
                  </a:lnTo>
                  <a:lnTo>
                    <a:pt x="17153" y="2633"/>
                  </a:lnTo>
                  <a:lnTo>
                    <a:pt x="17105" y="2590"/>
                  </a:lnTo>
                  <a:lnTo>
                    <a:pt x="17076" y="2569"/>
                  </a:lnTo>
                  <a:lnTo>
                    <a:pt x="17061" y="2557"/>
                  </a:lnTo>
                  <a:lnTo>
                    <a:pt x="17027" y="2527"/>
                  </a:lnTo>
                  <a:lnTo>
                    <a:pt x="17001" y="2505"/>
                  </a:lnTo>
                  <a:lnTo>
                    <a:pt x="16979" y="2487"/>
                  </a:lnTo>
                  <a:lnTo>
                    <a:pt x="16957" y="2469"/>
                  </a:lnTo>
                  <a:lnTo>
                    <a:pt x="16929" y="2448"/>
                  </a:lnTo>
                  <a:lnTo>
                    <a:pt x="16919" y="2438"/>
                  </a:lnTo>
                  <a:lnTo>
                    <a:pt x="16859" y="2397"/>
                  </a:lnTo>
                  <a:lnTo>
                    <a:pt x="16847" y="2389"/>
                  </a:lnTo>
                  <a:lnTo>
                    <a:pt x="16833" y="2382"/>
                  </a:lnTo>
                  <a:lnTo>
                    <a:pt x="16825" y="2377"/>
                  </a:lnTo>
                  <a:lnTo>
                    <a:pt x="16757" y="2330"/>
                  </a:lnTo>
                  <a:lnTo>
                    <a:pt x="16722" y="2302"/>
                  </a:lnTo>
                  <a:lnTo>
                    <a:pt x="16687" y="2280"/>
                  </a:lnTo>
                  <a:lnTo>
                    <a:pt x="16663" y="2258"/>
                  </a:lnTo>
                  <a:lnTo>
                    <a:pt x="16656" y="2253"/>
                  </a:lnTo>
                  <a:lnTo>
                    <a:pt x="16636" y="2240"/>
                  </a:lnTo>
                  <a:lnTo>
                    <a:pt x="16617" y="2225"/>
                  </a:lnTo>
                  <a:lnTo>
                    <a:pt x="16609" y="2220"/>
                  </a:lnTo>
                  <a:lnTo>
                    <a:pt x="16582" y="2204"/>
                  </a:lnTo>
                  <a:lnTo>
                    <a:pt x="16539" y="2168"/>
                  </a:lnTo>
                  <a:lnTo>
                    <a:pt x="16529" y="2162"/>
                  </a:lnTo>
                  <a:lnTo>
                    <a:pt x="16473" y="2136"/>
                  </a:lnTo>
                  <a:lnTo>
                    <a:pt x="16455" y="2125"/>
                  </a:lnTo>
                  <a:lnTo>
                    <a:pt x="16428" y="2107"/>
                  </a:lnTo>
                  <a:lnTo>
                    <a:pt x="16391" y="2079"/>
                  </a:lnTo>
                  <a:lnTo>
                    <a:pt x="16359" y="2057"/>
                  </a:lnTo>
                  <a:lnTo>
                    <a:pt x="16337" y="2043"/>
                  </a:lnTo>
                  <a:lnTo>
                    <a:pt x="16287" y="2016"/>
                  </a:lnTo>
                  <a:lnTo>
                    <a:pt x="16248" y="1991"/>
                  </a:lnTo>
                  <a:lnTo>
                    <a:pt x="16221" y="1971"/>
                  </a:lnTo>
                  <a:lnTo>
                    <a:pt x="16163" y="1927"/>
                  </a:lnTo>
                  <a:lnTo>
                    <a:pt x="16145" y="1907"/>
                  </a:lnTo>
                  <a:lnTo>
                    <a:pt x="16113" y="1882"/>
                  </a:lnTo>
                  <a:lnTo>
                    <a:pt x="16097" y="1866"/>
                  </a:lnTo>
                  <a:lnTo>
                    <a:pt x="16077" y="1843"/>
                  </a:lnTo>
                  <a:lnTo>
                    <a:pt x="15999" y="1775"/>
                  </a:lnTo>
                  <a:lnTo>
                    <a:pt x="15989" y="1763"/>
                  </a:lnTo>
                  <a:lnTo>
                    <a:pt x="15990" y="1760"/>
                  </a:lnTo>
                  <a:lnTo>
                    <a:pt x="15999" y="1757"/>
                  </a:lnTo>
                  <a:lnTo>
                    <a:pt x="15993" y="1751"/>
                  </a:lnTo>
                  <a:lnTo>
                    <a:pt x="15972" y="1735"/>
                  </a:lnTo>
                  <a:lnTo>
                    <a:pt x="15934" y="1718"/>
                  </a:lnTo>
                  <a:lnTo>
                    <a:pt x="15924" y="1712"/>
                  </a:lnTo>
                  <a:lnTo>
                    <a:pt x="15915" y="1697"/>
                  </a:lnTo>
                  <a:lnTo>
                    <a:pt x="15899" y="1683"/>
                  </a:lnTo>
                  <a:lnTo>
                    <a:pt x="15877" y="1656"/>
                  </a:lnTo>
                  <a:lnTo>
                    <a:pt x="15861" y="1646"/>
                  </a:lnTo>
                  <a:lnTo>
                    <a:pt x="15836" y="1631"/>
                  </a:lnTo>
                  <a:lnTo>
                    <a:pt x="15804" y="1607"/>
                  </a:lnTo>
                  <a:lnTo>
                    <a:pt x="15806" y="1597"/>
                  </a:lnTo>
                  <a:lnTo>
                    <a:pt x="15788" y="1583"/>
                  </a:lnTo>
                  <a:lnTo>
                    <a:pt x="15772" y="1571"/>
                  </a:lnTo>
                  <a:lnTo>
                    <a:pt x="15757" y="1565"/>
                  </a:lnTo>
                  <a:lnTo>
                    <a:pt x="15759" y="1569"/>
                  </a:lnTo>
                  <a:lnTo>
                    <a:pt x="15773" y="1579"/>
                  </a:lnTo>
                  <a:lnTo>
                    <a:pt x="15767" y="1579"/>
                  </a:lnTo>
                  <a:lnTo>
                    <a:pt x="15750" y="1572"/>
                  </a:lnTo>
                  <a:lnTo>
                    <a:pt x="15748" y="1565"/>
                  </a:lnTo>
                  <a:lnTo>
                    <a:pt x="15732" y="1553"/>
                  </a:lnTo>
                  <a:lnTo>
                    <a:pt x="15725" y="1549"/>
                  </a:lnTo>
                  <a:lnTo>
                    <a:pt x="15723" y="1549"/>
                  </a:lnTo>
                  <a:lnTo>
                    <a:pt x="15723" y="1551"/>
                  </a:lnTo>
                  <a:lnTo>
                    <a:pt x="15719" y="1553"/>
                  </a:lnTo>
                  <a:lnTo>
                    <a:pt x="15690" y="1538"/>
                  </a:lnTo>
                  <a:lnTo>
                    <a:pt x="15677" y="1529"/>
                  </a:lnTo>
                  <a:lnTo>
                    <a:pt x="15659" y="1516"/>
                  </a:lnTo>
                  <a:lnTo>
                    <a:pt x="15630" y="1485"/>
                  </a:lnTo>
                  <a:lnTo>
                    <a:pt x="15622" y="1479"/>
                  </a:lnTo>
                  <a:lnTo>
                    <a:pt x="15618" y="1472"/>
                  </a:lnTo>
                  <a:lnTo>
                    <a:pt x="15605" y="1460"/>
                  </a:lnTo>
                  <a:lnTo>
                    <a:pt x="15619" y="1469"/>
                  </a:lnTo>
                  <a:lnTo>
                    <a:pt x="15627" y="1473"/>
                  </a:lnTo>
                  <a:lnTo>
                    <a:pt x="15616" y="1464"/>
                  </a:lnTo>
                  <a:lnTo>
                    <a:pt x="15611" y="1458"/>
                  </a:lnTo>
                  <a:lnTo>
                    <a:pt x="15605" y="1453"/>
                  </a:lnTo>
                  <a:lnTo>
                    <a:pt x="15600" y="1451"/>
                  </a:lnTo>
                  <a:lnTo>
                    <a:pt x="15590" y="1447"/>
                  </a:lnTo>
                  <a:lnTo>
                    <a:pt x="15580" y="1442"/>
                  </a:lnTo>
                  <a:lnTo>
                    <a:pt x="15573" y="1438"/>
                  </a:lnTo>
                  <a:lnTo>
                    <a:pt x="15564" y="1431"/>
                  </a:lnTo>
                  <a:lnTo>
                    <a:pt x="15552" y="1421"/>
                  </a:lnTo>
                  <a:lnTo>
                    <a:pt x="15546" y="1413"/>
                  </a:lnTo>
                  <a:lnTo>
                    <a:pt x="15544" y="1400"/>
                  </a:lnTo>
                  <a:lnTo>
                    <a:pt x="15537" y="1392"/>
                  </a:lnTo>
                  <a:lnTo>
                    <a:pt x="15523" y="1382"/>
                  </a:lnTo>
                  <a:lnTo>
                    <a:pt x="15519" y="1379"/>
                  </a:lnTo>
                  <a:lnTo>
                    <a:pt x="15518" y="1375"/>
                  </a:lnTo>
                  <a:lnTo>
                    <a:pt x="15547" y="1392"/>
                  </a:lnTo>
                  <a:lnTo>
                    <a:pt x="15569" y="1407"/>
                  </a:lnTo>
                  <a:lnTo>
                    <a:pt x="15585" y="1420"/>
                  </a:lnTo>
                  <a:lnTo>
                    <a:pt x="15625" y="1444"/>
                  </a:lnTo>
                  <a:lnTo>
                    <a:pt x="15632" y="1437"/>
                  </a:lnTo>
                  <a:lnTo>
                    <a:pt x="15603" y="1415"/>
                  </a:lnTo>
                  <a:lnTo>
                    <a:pt x="15567" y="1392"/>
                  </a:lnTo>
                  <a:lnTo>
                    <a:pt x="15551" y="1385"/>
                  </a:lnTo>
                  <a:lnTo>
                    <a:pt x="15535" y="1376"/>
                  </a:lnTo>
                  <a:lnTo>
                    <a:pt x="15529" y="1372"/>
                  </a:lnTo>
                  <a:lnTo>
                    <a:pt x="15523" y="1363"/>
                  </a:lnTo>
                  <a:lnTo>
                    <a:pt x="15506" y="1349"/>
                  </a:lnTo>
                  <a:lnTo>
                    <a:pt x="15500" y="1345"/>
                  </a:lnTo>
                  <a:lnTo>
                    <a:pt x="15467" y="1331"/>
                  </a:lnTo>
                  <a:lnTo>
                    <a:pt x="15457" y="1325"/>
                  </a:lnTo>
                  <a:lnTo>
                    <a:pt x="15451" y="1320"/>
                  </a:lnTo>
                  <a:lnTo>
                    <a:pt x="15430" y="1313"/>
                  </a:lnTo>
                  <a:lnTo>
                    <a:pt x="15401" y="1294"/>
                  </a:lnTo>
                  <a:lnTo>
                    <a:pt x="15396" y="1285"/>
                  </a:lnTo>
                  <a:lnTo>
                    <a:pt x="15391" y="1279"/>
                  </a:lnTo>
                  <a:lnTo>
                    <a:pt x="15367" y="1265"/>
                  </a:lnTo>
                  <a:lnTo>
                    <a:pt x="15348" y="1257"/>
                  </a:lnTo>
                  <a:lnTo>
                    <a:pt x="15338" y="1251"/>
                  </a:lnTo>
                  <a:lnTo>
                    <a:pt x="15326" y="1240"/>
                  </a:lnTo>
                  <a:lnTo>
                    <a:pt x="15311" y="1232"/>
                  </a:lnTo>
                  <a:lnTo>
                    <a:pt x="15294" y="1221"/>
                  </a:lnTo>
                  <a:lnTo>
                    <a:pt x="15282" y="1213"/>
                  </a:lnTo>
                  <a:lnTo>
                    <a:pt x="15274" y="1213"/>
                  </a:lnTo>
                  <a:lnTo>
                    <a:pt x="15263" y="1210"/>
                  </a:lnTo>
                  <a:lnTo>
                    <a:pt x="15270" y="1220"/>
                  </a:lnTo>
                  <a:lnTo>
                    <a:pt x="15293" y="1239"/>
                  </a:lnTo>
                  <a:lnTo>
                    <a:pt x="15318" y="1252"/>
                  </a:lnTo>
                  <a:lnTo>
                    <a:pt x="15326" y="1257"/>
                  </a:lnTo>
                  <a:lnTo>
                    <a:pt x="15330" y="1261"/>
                  </a:lnTo>
                  <a:lnTo>
                    <a:pt x="15330" y="1263"/>
                  </a:lnTo>
                  <a:lnTo>
                    <a:pt x="15317" y="1259"/>
                  </a:lnTo>
                  <a:lnTo>
                    <a:pt x="15305" y="1255"/>
                  </a:lnTo>
                  <a:lnTo>
                    <a:pt x="15297" y="1253"/>
                  </a:lnTo>
                  <a:lnTo>
                    <a:pt x="15284" y="1250"/>
                  </a:lnTo>
                  <a:lnTo>
                    <a:pt x="15271" y="1244"/>
                  </a:lnTo>
                  <a:lnTo>
                    <a:pt x="15266" y="1241"/>
                  </a:lnTo>
                  <a:lnTo>
                    <a:pt x="15232" y="1231"/>
                  </a:lnTo>
                  <a:lnTo>
                    <a:pt x="15168" y="1205"/>
                  </a:lnTo>
                  <a:lnTo>
                    <a:pt x="15111" y="1179"/>
                  </a:lnTo>
                  <a:lnTo>
                    <a:pt x="15072" y="1163"/>
                  </a:lnTo>
                  <a:lnTo>
                    <a:pt x="15050" y="1154"/>
                  </a:lnTo>
                  <a:lnTo>
                    <a:pt x="15009" y="1141"/>
                  </a:lnTo>
                  <a:lnTo>
                    <a:pt x="14968" y="1125"/>
                  </a:lnTo>
                  <a:lnTo>
                    <a:pt x="14950" y="1118"/>
                  </a:lnTo>
                  <a:lnTo>
                    <a:pt x="14931" y="1110"/>
                  </a:lnTo>
                  <a:lnTo>
                    <a:pt x="14904" y="1106"/>
                  </a:lnTo>
                  <a:lnTo>
                    <a:pt x="14889" y="1100"/>
                  </a:lnTo>
                  <a:lnTo>
                    <a:pt x="14877" y="1094"/>
                  </a:lnTo>
                  <a:lnTo>
                    <a:pt x="14848" y="1084"/>
                  </a:lnTo>
                  <a:lnTo>
                    <a:pt x="14816" y="1069"/>
                  </a:lnTo>
                  <a:lnTo>
                    <a:pt x="14802" y="1064"/>
                  </a:lnTo>
                  <a:lnTo>
                    <a:pt x="14775" y="1048"/>
                  </a:lnTo>
                  <a:lnTo>
                    <a:pt x="14757" y="1035"/>
                  </a:lnTo>
                  <a:lnTo>
                    <a:pt x="14750" y="1031"/>
                  </a:lnTo>
                  <a:lnTo>
                    <a:pt x="14727" y="1022"/>
                  </a:lnTo>
                  <a:lnTo>
                    <a:pt x="14711" y="1012"/>
                  </a:lnTo>
                  <a:lnTo>
                    <a:pt x="14683" y="998"/>
                  </a:lnTo>
                  <a:lnTo>
                    <a:pt x="14654" y="986"/>
                  </a:lnTo>
                  <a:lnTo>
                    <a:pt x="14644" y="981"/>
                  </a:lnTo>
                  <a:lnTo>
                    <a:pt x="14636" y="976"/>
                  </a:lnTo>
                  <a:lnTo>
                    <a:pt x="14637" y="970"/>
                  </a:lnTo>
                  <a:lnTo>
                    <a:pt x="14633" y="966"/>
                  </a:lnTo>
                  <a:lnTo>
                    <a:pt x="14635" y="964"/>
                  </a:lnTo>
                  <a:lnTo>
                    <a:pt x="14616" y="956"/>
                  </a:lnTo>
                  <a:lnTo>
                    <a:pt x="14561" y="934"/>
                  </a:lnTo>
                  <a:lnTo>
                    <a:pt x="14556" y="931"/>
                  </a:lnTo>
                  <a:lnTo>
                    <a:pt x="14551" y="928"/>
                  </a:lnTo>
                  <a:lnTo>
                    <a:pt x="14556" y="928"/>
                  </a:lnTo>
                  <a:lnTo>
                    <a:pt x="14561" y="928"/>
                  </a:lnTo>
                  <a:lnTo>
                    <a:pt x="14582" y="932"/>
                  </a:lnTo>
                  <a:lnTo>
                    <a:pt x="14601" y="936"/>
                  </a:lnTo>
                  <a:lnTo>
                    <a:pt x="14644" y="948"/>
                  </a:lnTo>
                  <a:lnTo>
                    <a:pt x="14651" y="950"/>
                  </a:lnTo>
                  <a:lnTo>
                    <a:pt x="14655" y="949"/>
                  </a:lnTo>
                  <a:lnTo>
                    <a:pt x="14662" y="948"/>
                  </a:lnTo>
                  <a:lnTo>
                    <a:pt x="14684" y="954"/>
                  </a:lnTo>
                  <a:lnTo>
                    <a:pt x="14694" y="956"/>
                  </a:lnTo>
                  <a:lnTo>
                    <a:pt x="14687" y="952"/>
                  </a:lnTo>
                  <a:lnTo>
                    <a:pt x="14670" y="946"/>
                  </a:lnTo>
                  <a:lnTo>
                    <a:pt x="14650" y="937"/>
                  </a:lnTo>
                  <a:lnTo>
                    <a:pt x="14642" y="933"/>
                  </a:lnTo>
                  <a:lnTo>
                    <a:pt x="14635" y="928"/>
                  </a:lnTo>
                  <a:lnTo>
                    <a:pt x="14669" y="936"/>
                  </a:lnTo>
                  <a:lnTo>
                    <a:pt x="14681" y="938"/>
                  </a:lnTo>
                  <a:lnTo>
                    <a:pt x="14687" y="940"/>
                  </a:lnTo>
                  <a:cubicBezTo>
                    <a:pt x="14689" y="940"/>
                    <a:pt x="14691" y="939"/>
                    <a:pt x="14693" y="940"/>
                  </a:cubicBezTo>
                  <a:lnTo>
                    <a:pt x="14680" y="934"/>
                  </a:lnTo>
                  <a:lnTo>
                    <a:pt x="14669" y="930"/>
                  </a:lnTo>
                  <a:lnTo>
                    <a:pt x="14655" y="925"/>
                  </a:lnTo>
                  <a:lnTo>
                    <a:pt x="14628" y="911"/>
                  </a:lnTo>
                  <a:lnTo>
                    <a:pt x="14601" y="903"/>
                  </a:lnTo>
                  <a:lnTo>
                    <a:pt x="14583" y="898"/>
                  </a:lnTo>
                  <a:lnTo>
                    <a:pt x="14421" y="843"/>
                  </a:lnTo>
                  <a:lnTo>
                    <a:pt x="14390" y="835"/>
                  </a:lnTo>
                  <a:lnTo>
                    <a:pt x="14379" y="829"/>
                  </a:lnTo>
                  <a:lnTo>
                    <a:pt x="14372" y="824"/>
                  </a:lnTo>
                  <a:lnTo>
                    <a:pt x="14363" y="821"/>
                  </a:lnTo>
                  <a:lnTo>
                    <a:pt x="14358" y="820"/>
                  </a:lnTo>
                  <a:lnTo>
                    <a:pt x="14353" y="818"/>
                  </a:lnTo>
                  <a:lnTo>
                    <a:pt x="14344" y="814"/>
                  </a:lnTo>
                  <a:lnTo>
                    <a:pt x="14349" y="811"/>
                  </a:lnTo>
                  <a:lnTo>
                    <a:pt x="14348" y="808"/>
                  </a:lnTo>
                  <a:lnTo>
                    <a:pt x="14342" y="806"/>
                  </a:lnTo>
                  <a:lnTo>
                    <a:pt x="14336" y="804"/>
                  </a:lnTo>
                  <a:lnTo>
                    <a:pt x="14327" y="802"/>
                  </a:lnTo>
                  <a:lnTo>
                    <a:pt x="14319" y="799"/>
                  </a:lnTo>
                  <a:lnTo>
                    <a:pt x="14308" y="797"/>
                  </a:lnTo>
                  <a:lnTo>
                    <a:pt x="14310" y="799"/>
                  </a:lnTo>
                  <a:lnTo>
                    <a:pt x="14322" y="808"/>
                  </a:lnTo>
                  <a:lnTo>
                    <a:pt x="14311" y="807"/>
                  </a:lnTo>
                  <a:lnTo>
                    <a:pt x="14285" y="802"/>
                  </a:lnTo>
                  <a:lnTo>
                    <a:pt x="14276" y="803"/>
                  </a:lnTo>
                  <a:lnTo>
                    <a:pt x="14261" y="802"/>
                  </a:lnTo>
                  <a:lnTo>
                    <a:pt x="14252" y="800"/>
                  </a:lnTo>
                  <a:lnTo>
                    <a:pt x="14245" y="798"/>
                  </a:lnTo>
                  <a:lnTo>
                    <a:pt x="14238" y="796"/>
                  </a:lnTo>
                  <a:lnTo>
                    <a:pt x="14235" y="799"/>
                  </a:lnTo>
                  <a:lnTo>
                    <a:pt x="14225" y="797"/>
                  </a:lnTo>
                  <a:lnTo>
                    <a:pt x="14217" y="796"/>
                  </a:lnTo>
                  <a:lnTo>
                    <a:pt x="14120" y="758"/>
                  </a:lnTo>
                  <a:lnTo>
                    <a:pt x="14104" y="751"/>
                  </a:lnTo>
                  <a:lnTo>
                    <a:pt x="14094" y="744"/>
                  </a:lnTo>
                  <a:lnTo>
                    <a:pt x="14084" y="735"/>
                  </a:lnTo>
                  <a:lnTo>
                    <a:pt x="14066" y="724"/>
                  </a:lnTo>
                  <a:lnTo>
                    <a:pt x="14036" y="710"/>
                  </a:lnTo>
                  <a:lnTo>
                    <a:pt x="14038" y="709"/>
                  </a:lnTo>
                  <a:lnTo>
                    <a:pt x="14050" y="715"/>
                  </a:lnTo>
                  <a:lnTo>
                    <a:pt x="14057" y="717"/>
                  </a:lnTo>
                  <a:lnTo>
                    <a:pt x="14060" y="716"/>
                  </a:lnTo>
                  <a:lnTo>
                    <a:pt x="14064" y="717"/>
                  </a:lnTo>
                  <a:lnTo>
                    <a:pt x="14069" y="720"/>
                  </a:lnTo>
                  <a:lnTo>
                    <a:pt x="14088" y="730"/>
                  </a:lnTo>
                  <a:lnTo>
                    <a:pt x="14104" y="739"/>
                  </a:lnTo>
                  <a:lnTo>
                    <a:pt x="14111" y="742"/>
                  </a:lnTo>
                  <a:lnTo>
                    <a:pt x="14152" y="754"/>
                  </a:lnTo>
                  <a:lnTo>
                    <a:pt x="14164" y="758"/>
                  </a:lnTo>
                  <a:lnTo>
                    <a:pt x="14200" y="762"/>
                  </a:lnTo>
                  <a:lnTo>
                    <a:pt x="14217" y="762"/>
                  </a:lnTo>
                  <a:lnTo>
                    <a:pt x="14238" y="764"/>
                  </a:lnTo>
                  <a:lnTo>
                    <a:pt x="14257" y="769"/>
                  </a:lnTo>
                  <a:lnTo>
                    <a:pt x="14269" y="771"/>
                  </a:lnTo>
                  <a:lnTo>
                    <a:pt x="14281" y="773"/>
                  </a:lnTo>
                  <a:lnTo>
                    <a:pt x="14270" y="765"/>
                  </a:lnTo>
                  <a:lnTo>
                    <a:pt x="14271" y="765"/>
                  </a:lnTo>
                  <a:lnTo>
                    <a:pt x="14274" y="764"/>
                  </a:lnTo>
                  <a:lnTo>
                    <a:pt x="14294" y="769"/>
                  </a:lnTo>
                  <a:lnTo>
                    <a:pt x="14332" y="781"/>
                  </a:lnTo>
                  <a:lnTo>
                    <a:pt x="14337" y="782"/>
                  </a:lnTo>
                  <a:lnTo>
                    <a:pt x="14346" y="783"/>
                  </a:lnTo>
                  <a:lnTo>
                    <a:pt x="14342" y="777"/>
                  </a:lnTo>
                  <a:lnTo>
                    <a:pt x="14358" y="783"/>
                  </a:lnTo>
                  <a:lnTo>
                    <a:pt x="14372" y="788"/>
                  </a:lnTo>
                  <a:lnTo>
                    <a:pt x="14387" y="793"/>
                  </a:lnTo>
                  <a:lnTo>
                    <a:pt x="14424" y="810"/>
                  </a:lnTo>
                  <a:lnTo>
                    <a:pt x="14460" y="822"/>
                  </a:lnTo>
                  <a:lnTo>
                    <a:pt x="14513" y="843"/>
                  </a:lnTo>
                  <a:lnTo>
                    <a:pt x="14538" y="852"/>
                  </a:lnTo>
                  <a:lnTo>
                    <a:pt x="14548" y="855"/>
                  </a:lnTo>
                  <a:lnTo>
                    <a:pt x="14582" y="863"/>
                  </a:lnTo>
                  <a:lnTo>
                    <a:pt x="14598" y="868"/>
                  </a:lnTo>
                  <a:lnTo>
                    <a:pt x="14638" y="884"/>
                  </a:lnTo>
                  <a:lnTo>
                    <a:pt x="14677" y="896"/>
                  </a:lnTo>
                  <a:lnTo>
                    <a:pt x="14732" y="915"/>
                  </a:lnTo>
                  <a:lnTo>
                    <a:pt x="14748" y="922"/>
                  </a:lnTo>
                  <a:lnTo>
                    <a:pt x="14768" y="931"/>
                  </a:lnTo>
                  <a:lnTo>
                    <a:pt x="14801" y="942"/>
                  </a:lnTo>
                  <a:lnTo>
                    <a:pt x="14873" y="970"/>
                  </a:lnTo>
                  <a:lnTo>
                    <a:pt x="14929" y="987"/>
                  </a:lnTo>
                  <a:lnTo>
                    <a:pt x="14952" y="995"/>
                  </a:lnTo>
                  <a:lnTo>
                    <a:pt x="14973" y="1003"/>
                  </a:lnTo>
                  <a:lnTo>
                    <a:pt x="14991" y="1010"/>
                  </a:lnTo>
                  <a:lnTo>
                    <a:pt x="15017" y="1020"/>
                  </a:lnTo>
                  <a:lnTo>
                    <a:pt x="15064" y="1040"/>
                  </a:lnTo>
                  <a:lnTo>
                    <a:pt x="15097" y="1054"/>
                  </a:lnTo>
                  <a:lnTo>
                    <a:pt x="15117" y="1062"/>
                  </a:lnTo>
                  <a:lnTo>
                    <a:pt x="15128" y="1066"/>
                  </a:lnTo>
                  <a:lnTo>
                    <a:pt x="15133" y="1069"/>
                  </a:lnTo>
                  <a:lnTo>
                    <a:pt x="15158" y="1082"/>
                  </a:lnTo>
                  <a:lnTo>
                    <a:pt x="15183" y="1098"/>
                  </a:lnTo>
                  <a:lnTo>
                    <a:pt x="15224" y="1113"/>
                  </a:lnTo>
                  <a:lnTo>
                    <a:pt x="15247" y="1127"/>
                  </a:lnTo>
                  <a:lnTo>
                    <a:pt x="15263" y="1138"/>
                  </a:lnTo>
                  <a:lnTo>
                    <a:pt x="15276" y="1145"/>
                  </a:lnTo>
                  <a:lnTo>
                    <a:pt x="15282" y="1148"/>
                  </a:lnTo>
                  <a:lnTo>
                    <a:pt x="15289" y="1150"/>
                  </a:lnTo>
                  <a:lnTo>
                    <a:pt x="15287" y="1145"/>
                  </a:lnTo>
                  <a:lnTo>
                    <a:pt x="15288" y="1144"/>
                  </a:lnTo>
                  <a:lnTo>
                    <a:pt x="15292" y="1145"/>
                  </a:lnTo>
                  <a:lnTo>
                    <a:pt x="15301" y="1145"/>
                  </a:lnTo>
                  <a:lnTo>
                    <a:pt x="15329" y="1156"/>
                  </a:lnTo>
                  <a:lnTo>
                    <a:pt x="15354" y="1166"/>
                  </a:lnTo>
                  <a:lnTo>
                    <a:pt x="15385" y="1179"/>
                  </a:lnTo>
                  <a:lnTo>
                    <a:pt x="15451" y="1211"/>
                  </a:lnTo>
                  <a:lnTo>
                    <a:pt x="15457" y="1213"/>
                  </a:lnTo>
                  <a:lnTo>
                    <a:pt x="15467" y="1217"/>
                  </a:lnTo>
                  <a:lnTo>
                    <a:pt x="15552" y="1248"/>
                  </a:lnTo>
                  <a:lnTo>
                    <a:pt x="15586" y="1259"/>
                  </a:lnTo>
                  <a:lnTo>
                    <a:pt x="15637" y="1275"/>
                  </a:lnTo>
                  <a:lnTo>
                    <a:pt x="15650" y="1279"/>
                  </a:lnTo>
                  <a:lnTo>
                    <a:pt x="15677" y="1285"/>
                  </a:lnTo>
                  <a:lnTo>
                    <a:pt x="15701" y="1290"/>
                  </a:lnTo>
                  <a:lnTo>
                    <a:pt x="15738" y="1295"/>
                  </a:lnTo>
                  <a:lnTo>
                    <a:pt x="15750" y="1298"/>
                  </a:lnTo>
                  <a:lnTo>
                    <a:pt x="15802" y="1312"/>
                  </a:lnTo>
                  <a:lnTo>
                    <a:pt x="15813" y="1316"/>
                  </a:lnTo>
                  <a:lnTo>
                    <a:pt x="15819" y="1317"/>
                  </a:lnTo>
                  <a:lnTo>
                    <a:pt x="15822" y="1316"/>
                  </a:lnTo>
                  <a:lnTo>
                    <a:pt x="15820" y="1312"/>
                  </a:lnTo>
                  <a:lnTo>
                    <a:pt x="15831" y="1316"/>
                  </a:lnTo>
                  <a:lnTo>
                    <a:pt x="15858" y="1324"/>
                  </a:lnTo>
                  <a:lnTo>
                    <a:pt x="15894" y="1339"/>
                  </a:lnTo>
                  <a:lnTo>
                    <a:pt x="15900" y="1341"/>
                  </a:lnTo>
                  <a:lnTo>
                    <a:pt x="15904" y="1341"/>
                  </a:lnTo>
                  <a:lnTo>
                    <a:pt x="15899" y="1337"/>
                  </a:lnTo>
                  <a:lnTo>
                    <a:pt x="15902" y="1338"/>
                  </a:lnTo>
                  <a:lnTo>
                    <a:pt x="15908" y="1340"/>
                  </a:lnTo>
                  <a:lnTo>
                    <a:pt x="15912" y="1341"/>
                  </a:lnTo>
                  <a:lnTo>
                    <a:pt x="15899" y="1333"/>
                  </a:lnTo>
                  <a:lnTo>
                    <a:pt x="15846" y="1305"/>
                  </a:lnTo>
                  <a:lnTo>
                    <a:pt x="15800" y="1281"/>
                  </a:lnTo>
                  <a:lnTo>
                    <a:pt x="15790" y="1276"/>
                  </a:lnTo>
                  <a:lnTo>
                    <a:pt x="15775" y="1268"/>
                  </a:lnTo>
                  <a:lnTo>
                    <a:pt x="15750" y="1254"/>
                  </a:lnTo>
                  <a:lnTo>
                    <a:pt x="15704" y="1230"/>
                  </a:lnTo>
                  <a:lnTo>
                    <a:pt x="15657" y="1208"/>
                  </a:lnTo>
                  <a:lnTo>
                    <a:pt x="15626" y="1193"/>
                  </a:lnTo>
                  <a:lnTo>
                    <a:pt x="15617" y="1189"/>
                  </a:lnTo>
                  <a:lnTo>
                    <a:pt x="15609" y="1187"/>
                  </a:lnTo>
                  <a:lnTo>
                    <a:pt x="15597" y="1183"/>
                  </a:lnTo>
                  <a:lnTo>
                    <a:pt x="15587" y="1178"/>
                  </a:lnTo>
                  <a:lnTo>
                    <a:pt x="15564" y="1168"/>
                  </a:lnTo>
                  <a:lnTo>
                    <a:pt x="15564" y="1169"/>
                  </a:lnTo>
                  <a:lnTo>
                    <a:pt x="15574" y="1176"/>
                  </a:lnTo>
                  <a:lnTo>
                    <a:pt x="15564" y="1171"/>
                  </a:lnTo>
                  <a:lnTo>
                    <a:pt x="15553" y="1165"/>
                  </a:lnTo>
                  <a:lnTo>
                    <a:pt x="15548" y="1162"/>
                  </a:lnTo>
                  <a:lnTo>
                    <a:pt x="15551" y="1162"/>
                  </a:lnTo>
                  <a:lnTo>
                    <a:pt x="15547" y="1159"/>
                  </a:lnTo>
                  <a:lnTo>
                    <a:pt x="15514" y="1143"/>
                  </a:lnTo>
                  <a:lnTo>
                    <a:pt x="15489" y="1131"/>
                  </a:lnTo>
                  <a:lnTo>
                    <a:pt x="15433" y="1102"/>
                  </a:lnTo>
                  <a:lnTo>
                    <a:pt x="15415" y="1092"/>
                  </a:lnTo>
                  <a:lnTo>
                    <a:pt x="15406" y="1085"/>
                  </a:lnTo>
                  <a:lnTo>
                    <a:pt x="15397" y="1080"/>
                  </a:lnTo>
                  <a:lnTo>
                    <a:pt x="15387" y="1078"/>
                  </a:lnTo>
                  <a:lnTo>
                    <a:pt x="15389" y="1081"/>
                  </a:lnTo>
                  <a:lnTo>
                    <a:pt x="15383" y="1078"/>
                  </a:lnTo>
                  <a:lnTo>
                    <a:pt x="15369" y="1073"/>
                  </a:lnTo>
                  <a:lnTo>
                    <a:pt x="15367" y="1073"/>
                  </a:lnTo>
                  <a:lnTo>
                    <a:pt x="15367" y="1074"/>
                  </a:lnTo>
                  <a:lnTo>
                    <a:pt x="15361" y="1073"/>
                  </a:lnTo>
                  <a:lnTo>
                    <a:pt x="15334" y="1063"/>
                  </a:lnTo>
                  <a:lnTo>
                    <a:pt x="15315" y="1055"/>
                  </a:lnTo>
                  <a:lnTo>
                    <a:pt x="15303" y="1049"/>
                  </a:lnTo>
                  <a:lnTo>
                    <a:pt x="15273" y="1036"/>
                  </a:lnTo>
                  <a:lnTo>
                    <a:pt x="15237" y="1020"/>
                  </a:lnTo>
                  <a:lnTo>
                    <a:pt x="15202" y="1003"/>
                  </a:lnTo>
                  <a:lnTo>
                    <a:pt x="15182" y="993"/>
                  </a:lnTo>
                  <a:lnTo>
                    <a:pt x="15161" y="983"/>
                  </a:lnTo>
                  <a:lnTo>
                    <a:pt x="15150" y="976"/>
                  </a:lnTo>
                  <a:lnTo>
                    <a:pt x="15117" y="958"/>
                  </a:lnTo>
                  <a:lnTo>
                    <a:pt x="15104" y="953"/>
                  </a:lnTo>
                  <a:lnTo>
                    <a:pt x="15067" y="937"/>
                  </a:lnTo>
                  <a:lnTo>
                    <a:pt x="15047" y="928"/>
                  </a:lnTo>
                  <a:lnTo>
                    <a:pt x="15039" y="927"/>
                  </a:lnTo>
                  <a:lnTo>
                    <a:pt x="15038" y="929"/>
                  </a:lnTo>
                  <a:lnTo>
                    <a:pt x="15043" y="934"/>
                  </a:lnTo>
                  <a:lnTo>
                    <a:pt x="15042" y="935"/>
                  </a:lnTo>
                  <a:lnTo>
                    <a:pt x="15034" y="935"/>
                  </a:lnTo>
                  <a:lnTo>
                    <a:pt x="15024" y="933"/>
                  </a:lnTo>
                  <a:lnTo>
                    <a:pt x="15005" y="927"/>
                  </a:lnTo>
                  <a:lnTo>
                    <a:pt x="14974" y="915"/>
                  </a:lnTo>
                  <a:lnTo>
                    <a:pt x="14936" y="903"/>
                  </a:lnTo>
                  <a:lnTo>
                    <a:pt x="14927" y="899"/>
                  </a:lnTo>
                  <a:lnTo>
                    <a:pt x="14903" y="888"/>
                  </a:lnTo>
                  <a:lnTo>
                    <a:pt x="14886" y="881"/>
                  </a:lnTo>
                  <a:lnTo>
                    <a:pt x="14877" y="878"/>
                  </a:lnTo>
                  <a:lnTo>
                    <a:pt x="14869" y="877"/>
                  </a:lnTo>
                  <a:lnTo>
                    <a:pt x="14854" y="871"/>
                  </a:lnTo>
                  <a:lnTo>
                    <a:pt x="14843" y="866"/>
                  </a:lnTo>
                  <a:lnTo>
                    <a:pt x="14823" y="856"/>
                  </a:lnTo>
                  <a:lnTo>
                    <a:pt x="14814" y="853"/>
                  </a:lnTo>
                  <a:lnTo>
                    <a:pt x="14803" y="848"/>
                  </a:lnTo>
                  <a:lnTo>
                    <a:pt x="14815" y="852"/>
                  </a:lnTo>
                  <a:lnTo>
                    <a:pt x="14828" y="857"/>
                  </a:lnTo>
                  <a:lnTo>
                    <a:pt x="14852" y="867"/>
                  </a:lnTo>
                  <a:lnTo>
                    <a:pt x="14869" y="873"/>
                  </a:lnTo>
                  <a:lnTo>
                    <a:pt x="14862" y="866"/>
                  </a:lnTo>
                  <a:lnTo>
                    <a:pt x="14850" y="859"/>
                  </a:lnTo>
                  <a:lnTo>
                    <a:pt x="14842" y="855"/>
                  </a:lnTo>
                  <a:lnTo>
                    <a:pt x="14820" y="847"/>
                  </a:lnTo>
                  <a:lnTo>
                    <a:pt x="14809" y="843"/>
                  </a:lnTo>
                  <a:lnTo>
                    <a:pt x="14796" y="838"/>
                  </a:lnTo>
                  <a:lnTo>
                    <a:pt x="14783" y="837"/>
                  </a:lnTo>
                  <a:lnTo>
                    <a:pt x="14778" y="837"/>
                  </a:lnTo>
                  <a:lnTo>
                    <a:pt x="14766" y="835"/>
                  </a:lnTo>
                  <a:lnTo>
                    <a:pt x="14772" y="839"/>
                  </a:lnTo>
                  <a:lnTo>
                    <a:pt x="14783" y="844"/>
                  </a:lnTo>
                  <a:lnTo>
                    <a:pt x="14798" y="851"/>
                  </a:lnTo>
                  <a:lnTo>
                    <a:pt x="14802" y="853"/>
                  </a:lnTo>
                  <a:lnTo>
                    <a:pt x="14802" y="855"/>
                  </a:lnTo>
                  <a:lnTo>
                    <a:pt x="14797" y="854"/>
                  </a:lnTo>
                  <a:lnTo>
                    <a:pt x="14782" y="851"/>
                  </a:lnTo>
                  <a:lnTo>
                    <a:pt x="14776" y="850"/>
                  </a:lnTo>
                  <a:lnTo>
                    <a:pt x="14768" y="850"/>
                  </a:lnTo>
                  <a:lnTo>
                    <a:pt x="14764" y="850"/>
                  </a:lnTo>
                  <a:lnTo>
                    <a:pt x="14757" y="848"/>
                  </a:lnTo>
                  <a:lnTo>
                    <a:pt x="14728" y="838"/>
                  </a:lnTo>
                  <a:lnTo>
                    <a:pt x="14705" y="829"/>
                  </a:lnTo>
                  <a:lnTo>
                    <a:pt x="14691" y="824"/>
                  </a:lnTo>
                  <a:lnTo>
                    <a:pt x="14685" y="823"/>
                  </a:lnTo>
                  <a:lnTo>
                    <a:pt x="14674" y="821"/>
                  </a:lnTo>
                  <a:lnTo>
                    <a:pt x="14678" y="824"/>
                  </a:lnTo>
                  <a:lnTo>
                    <a:pt x="14710" y="843"/>
                  </a:lnTo>
                  <a:lnTo>
                    <a:pt x="14717" y="846"/>
                  </a:lnTo>
                  <a:lnTo>
                    <a:pt x="14734" y="853"/>
                  </a:lnTo>
                  <a:lnTo>
                    <a:pt x="14752" y="857"/>
                  </a:lnTo>
                  <a:lnTo>
                    <a:pt x="14763" y="861"/>
                  </a:lnTo>
                  <a:cubicBezTo>
                    <a:pt x="14762" y="861"/>
                    <a:pt x="14761" y="862"/>
                    <a:pt x="14761" y="861"/>
                  </a:cubicBezTo>
                  <a:lnTo>
                    <a:pt x="14756" y="860"/>
                  </a:lnTo>
                  <a:lnTo>
                    <a:pt x="14773" y="870"/>
                  </a:lnTo>
                  <a:lnTo>
                    <a:pt x="14778" y="874"/>
                  </a:lnTo>
                  <a:lnTo>
                    <a:pt x="14780" y="876"/>
                  </a:lnTo>
                  <a:lnTo>
                    <a:pt x="14778" y="878"/>
                  </a:lnTo>
                  <a:lnTo>
                    <a:pt x="14773" y="878"/>
                  </a:lnTo>
                  <a:lnTo>
                    <a:pt x="14746" y="872"/>
                  </a:lnTo>
                  <a:lnTo>
                    <a:pt x="14722" y="865"/>
                  </a:lnTo>
                  <a:lnTo>
                    <a:pt x="14668" y="847"/>
                  </a:lnTo>
                  <a:lnTo>
                    <a:pt x="14641" y="837"/>
                  </a:lnTo>
                  <a:lnTo>
                    <a:pt x="14608" y="826"/>
                  </a:lnTo>
                  <a:lnTo>
                    <a:pt x="14598" y="822"/>
                  </a:lnTo>
                  <a:lnTo>
                    <a:pt x="14592" y="820"/>
                  </a:lnTo>
                  <a:lnTo>
                    <a:pt x="14585" y="818"/>
                  </a:lnTo>
                  <a:lnTo>
                    <a:pt x="14583" y="820"/>
                  </a:lnTo>
                  <a:lnTo>
                    <a:pt x="14578" y="819"/>
                  </a:lnTo>
                  <a:lnTo>
                    <a:pt x="14573" y="817"/>
                  </a:lnTo>
                  <a:lnTo>
                    <a:pt x="14568" y="814"/>
                  </a:lnTo>
                  <a:lnTo>
                    <a:pt x="14534" y="804"/>
                  </a:lnTo>
                  <a:cubicBezTo>
                    <a:pt x="14527" y="803"/>
                    <a:pt x="14521" y="803"/>
                    <a:pt x="14514" y="802"/>
                  </a:cubicBezTo>
                  <a:lnTo>
                    <a:pt x="14492" y="799"/>
                  </a:lnTo>
                  <a:lnTo>
                    <a:pt x="14481" y="796"/>
                  </a:lnTo>
                  <a:lnTo>
                    <a:pt x="14472" y="794"/>
                  </a:lnTo>
                  <a:lnTo>
                    <a:pt x="14459" y="790"/>
                  </a:lnTo>
                  <a:lnTo>
                    <a:pt x="14449" y="786"/>
                  </a:lnTo>
                  <a:lnTo>
                    <a:pt x="14432" y="781"/>
                  </a:lnTo>
                  <a:lnTo>
                    <a:pt x="14422" y="778"/>
                  </a:lnTo>
                  <a:lnTo>
                    <a:pt x="14417" y="777"/>
                  </a:lnTo>
                  <a:lnTo>
                    <a:pt x="14405" y="771"/>
                  </a:lnTo>
                  <a:lnTo>
                    <a:pt x="14397" y="766"/>
                  </a:lnTo>
                  <a:lnTo>
                    <a:pt x="14388" y="761"/>
                  </a:lnTo>
                  <a:lnTo>
                    <a:pt x="14399" y="763"/>
                  </a:lnTo>
                  <a:lnTo>
                    <a:pt x="14378" y="756"/>
                  </a:lnTo>
                  <a:lnTo>
                    <a:pt x="14358" y="750"/>
                  </a:lnTo>
                  <a:lnTo>
                    <a:pt x="14351" y="747"/>
                  </a:lnTo>
                  <a:lnTo>
                    <a:pt x="14344" y="744"/>
                  </a:lnTo>
                  <a:lnTo>
                    <a:pt x="14336" y="738"/>
                  </a:lnTo>
                  <a:lnTo>
                    <a:pt x="14336" y="733"/>
                  </a:lnTo>
                  <a:lnTo>
                    <a:pt x="14332" y="730"/>
                  </a:lnTo>
                  <a:lnTo>
                    <a:pt x="14322" y="726"/>
                  </a:lnTo>
                  <a:lnTo>
                    <a:pt x="14314" y="723"/>
                  </a:lnTo>
                  <a:lnTo>
                    <a:pt x="14301" y="720"/>
                  </a:lnTo>
                  <a:lnTo>
                    <a:pt x="14286" y="719"/>
                  </a:lnTo>
                  <a:lnTo>
                    <a:pt x="14274" y="715"/>
                  </a:lnTo>
                  <a:lnTo>
                    <a:pt x="14263" y="711"/>
                  </a:lnTo>
                  <a:lnTo>
                    <a:pt x="14244" y="705"/>
                  </a:lnTo>
                  <a:lnTo>
                    <a:pt x="14225" y="697"/>
                  </a:lnTo>
                  <a:lnTo>
                    <a:pt x="14179" y="682"/>
                  </a:lnTo>
                  <a:lnTo>
                    <a:pt x="14146" y="672"/>
                  </a:lnTo>
                  <a:lnTo>
                    <a:pt x="14128" y="665"/>
                  </a:lnTo>
                  <a:lnTo>
                    <a:pt x="14139" y="667"/>
                  </a:lnTo>
                  <a:lnTo>
                    <a:pt x="14146" y="668"/>
                  </a:lnTo>
                  <a:lnTo>
                    <a:pt x="14166" y="670"/>
                  </a:lnTo>
                  <a:lnTo>
                    <a:pt x="14181" y="673"/>
                  </a:lnTo>
                  <a:lnTo>
                    <a:pt x="14193" y="674"/>
                  </a:lnTo>
                  <a:lnTo>
                    <a:pt x="14197" y="674"/>
                  </a:lnTo>
                  <a:lnTo>
                    <a:pt x="14200" y="673"/>
                  </a:lnTo>
                  <a:lnTo>
                    <a:pt x="14191" y="670"/>
                  </a:lnTo>
                  <a:lnTo>
                    <a:pt x="14184" y="667"/>
                  </a:lnTo>
                  <a:lnTo>
                    <a:pt x="14165" y="662"/>
                  </a:lnTo>
                  <a:lnTo>
                    <a:pt x="14083" y="640"/>
                  </a:lnTo>
                  <a:lnTo>
                    <a:pt x="14048" y="629"/>
                  </a:lnTo>
                  <a:lnTo>
                    <a:pt x="14004" y="614"/>
                  </a:lnTo>
                  <a:lnTo>
                    <a:pt x="13987" y="608"/>
                  </a:lnTo>
                  <a:lnTo>
                    <a:pt x="13943" y="594"/>
                  </a:lnTo>
                  <a:lnTo>
                    <a:pt x="13909" y="581"/>
                  </a:lnTo>
                  <a:lnTo>
                    <a:pt x="13891" y="573"/>
                  </a:lnTo>
                  <a:cubicBezTo>
                    <a:pt x="13887" y="571"/>
                    <a:pt x="13882" y="570"/>
                    <a:pt x="13878" y="568"/>
                  </a:cubicBezTo>
                  <a:lnTo>
                    <a:pt x="13832" y="552"/>
                  </a:lnTo>
                  <a:lnTo>
                    <a:pt x="13830" y="550"/>
                  </a:lnTo>
                  <a:lnTo>
                    <a:pt x="13804" y="536"/>
                  </a:lnTo>
                  <a:lnTo>
                    <a:pt x="13798" y="529"/>
                  </a:lnTo>
                  <a:lnTo>
                    <a:pt x="13795" y="528"/>
                  </a:lnTo>
                  <a:lnTo>
                    <a:pt x="13794" y="526"/>
                  </a:lnTo>
                  <a:lnTo>
                    <a:pt x="13798" y="526"/>
                  </a:lnTo>
                  <a:lnTo>
                    <a:pt x="13799" y="524"/>
                  </a:lnTo>
                  <a:lnTo>
                    <a:pt x="13796" y="522"/>
                  </a:lnTo>
                  <a:lnTo>
                    <a:pt x="13784" y="516"/>
                  </a:lnTo>
                  <a:lnTo>
                    <a:pt x="13765" y="508"/>
                  </a:lnTo>
                  <a:lnTo>
                    <a:pt x="13757" y="507"/>
                  </a:lnTo>
                  <a:lnTo>
                    <a:pt x="13751" y="505"/>
                  </a:lnTo>
                  <a:lnTo>
                    <a:pt x="13726" y="503"/>
                  </a:lnTo>
                  <a:lnTo>
                    <a:pt x="13712" y="501"/>
                  </a:lnTo>
                  <a:cubicBezTo>
                    <a:pt x="13710" y="501"/>
                    <a:pt x="13709" y="501"/>
                    <a:pt x="13708" y="501"/>
                  </a:cubicBezTo>
                  <a:lnTo>
                    <a:pt x="13702" y="500"/>
                  </a:lnTo>
                  <a:lnTo>
                    <a:pt x="13678" y="493"/>
                  </a:lnTo>
                  <a:lnTo>
                    <a:pt x="13660" y="488"/>
                  </a:lnTo>
                  <a:lnTo>
                    <a:pt x="13588" y="470"/>
                  </a:lnTo>
                  <a:lnTo>
                    <a:pt x="13554" y="462"/>
                  </a:lnTo>
                  <a:lnTo>
                    <a:pt x="13545" y="459"/>
                  </a:lnTo>
                  <a:lnTo>
                    <a:pt x="13533" y="456"/>
                  </a:lnTo>
                  <a:lnTo>
                    <a:pt x="13522" y="454"/>
                  </a:lnTo>
                  <a:lnTo>
                    <a:pt x="13514" y="451"/>
                  </a:lnTo>
                  <a:lnTo>
                    <a:pt x="13492" y="447"/>
                  </a:lnTo>
                  <a:lnTo>
                    <a:pt x="13469" y="442"/>
                  </a:lnTo>
                  <a:lnTo>
                    <a:pt x="13469" y="443"/>
                  </a:lnTo>
                  <a:lnTo>
                    <a:pt x="13461" y="442"/>
                  </a:lnTo>
                  <a:lnTo>
                    <a:pt x="13449" y="439"/>
                  </a:lnTo>
                  <a:lnTo>
                    <a:pt x="13439" y="435"/>
                  </a:lnTo>
                  <a:lnTo>
                    <a:pt x="13423" y="433"/>
                  </a:lnTo>
                  <a:lnTo>
                    <a:pt x="13420" y="433"/>
                  </a:lnTo>
                  <a:lnTo>
                    <a:pt x="13415" y="432"/>
                  </a:lnTo>
                  <a:lnTo>
                    <a:pt x="13410" y="430"/>
                  </a:lnTo>
                  <a:lnTo>
                    <a:pt x="13402" y="427"/>
                  </a:lnTo>
                  <a:lnTo>
                    <a:pt x="13397" y="426"/>
                  </a:lnTo>
                  <a:lnTo>
                    <a:pt x="13399" y="429"/>
                  </a:lnTo>
                  <a:lnTo>
                    <a:pt x="13398" y="431"/>
                  </a:lnTo>
                  <a:lnTo>
                    <a:pt x="13390" y="429"/>
                  </a:lnTo>
                  <a:lnTo>
                    <a:pt x="13374" y="422"/>
                  </a:lnTo>
                  <a:lnTo>
                    <a:pt x="13367" y="420"/>
                  </a:lnTo>
                  <a:lnTo>
                    <a:pt x="13328" y="413"/>
                  </a:lnTo>
                  <a:lnTo>
                    <a:pt x="13292" y="407"/>
                  </a:lnTo>
                  <a:lnTo>
                    <a:pt x="13274" y="400"/>
                  </a:lnTo>
                  <a:lnTo>
                    <a:pt x="13233" y="392"/>
                  </a:lnTo>
                  <a:lnTo>
                    <a:pt x="13216" y="388"/>
                  </a:lnTo>
                  <a:lnTo>
                    <a:pt x="13191" y="381"/>
                  </a:lnTo>
                  <a:lnTo>
                    <a:pt x="13179" y="378"/>
                  </a:lnTo>
                  <a:lnTo>
                    <a:pt x="13162" y="376"/>
                  </a:lnTo>
                  <a:lnTo>
                    <a:pt x="13154" y="374"/>
                  </a:lnTo>
                  <a:lnTo>
                    <a:pt x="13105" y="363"/>
                  </a:lnTo>
                  <a:lnTo>
                    <a:pt x="13093" y="362"/>
                  </a:lnTo>
                  <a:lnTo>
                    <a:pt x="13081" y="359"/>
                  </a:lnTo>
                  <a:lnTo>
                    <a:pt x="13073" y="357"/>
                  </a:lnTo>
                  <a:lnTo>
                    <a:pt x="13051" y="353"/>
                  </a:lnTo>
                  <a:lnTo>
                    <a:pt x="12964" y="335"/>
                  </a:lnTo>
                  <a:lnTo>
                    <a:pt x="12949" y="333"/>
                  </a:lnTo>
                  <a:lnTo>
                    <a:pt x="12914" y="328"/>
                  </a:lnTo>
                  <a:lnTo>
                    <a:pt x="12891" y="322"/>
                  </a:lnTo>
                  <a:lnTo>
                    <a:pt x="12862" y="316"/>
                  </a:lnTo>
                  <a:lnTo>
                    <a:pt x="12857" y="316"/>
                  </a:lnTo>
                  <a:lnTo>
                    <a:pt x="12874" y="321"/>
                  </a:lnTo>
                  <a:lnTo>
                    <a:pt x="12876" y="323"/>
                  </a:lnTo>
                  <a:cubicBezTo>
                    <a:pt x="12876" y="323"/>
                    <a:pt x="12875" y="324"/>
                    <a:pt x="12874" y="324"/>
                  </a:cubicBezTo>
                  <a:lnTo>
                    <a:pt x="12869" y="324"/>
                  </a:lnTo>
                  <a:lnTo>
                    <a:pt x="12863" y="324"/>
                  </a:lnTo>
                  <a:lnTo>
                    <a:pt x="12855" y="322"/>
                  </a:lnTo>
                  <a:lnTo>
                    <a:pt x="12849" y="319"/>
                  </a:lnTo>
                  <a:cubicBezTo>
                    <a:pt x="12846" y="318"/>
                    <a:pt x="12843" y="318"/>
                    <a:pt x="12840" y="317"/>
                  </a:cubicBezTo>
                  <a:lnTo>
                    <a:pt x="12833" y="316"/>
                  </a:lnTo>
                  <a:lnTo>
                    <a:pt x="12830" y="316"/>
                  </a:lnTo>
                  <a:lnTo>
                    <a:pt x="12830" y="314"/>
                  </a:lnTo>
                  <a:lnTo>
                    <a:pt x="12838" y="314"/>
                  </a:lnTo>
                  <a:lnTo>
                    <a:pt x="12842" y="314"/>
                  </a:lnTo>
                  <a:lnTo>
                    <a:pt x="12846" y="314"/>
                  </a:lnTo>
                  <a:lnTo>
                    <a:pt x="12840" y="312"/>
                  </a:lnTo>
                  <a:lnTo>
                    <a:pt x="12807" y="304"/>
                  </a:lnTo>
                  <a:lnTo>
                    <a:pt x="12771" y="293"/>
                  </a:lnTo>
                  <a:lnTo>
                    <a:pt x="12681" y="267"/>
                  </a:lnTo>
                  <a:lnTo>
                    <a:pt x="12674" y="264"/>
                  </a:lnTo>
                  <a:lnTo>
                    <a:pt x="12666" y="262"/>
                  </a:lnTo>
                  <a:lnTo>
                    <a:pt x="12660" y="263"/>
                  </a:lnTo>
                  <a:lnTo>
                    <a:pt x="12651" y="264"/>
                  </a:lnTo>
                  <a:lnTo>
                    <a:pt x="12636" y="262"/>
                  </a:lnTo>
                  <a:lnTo>
                    <a:pt x="12610" y="259"/>
                  </a:lnTo>
                  <a:lnTo>
                    <a:pt x="12595" y="258"/>
                  </a:lnTo>
                  <a:close/>
                  <a:moveTo>
                    <a:pt x="6815" y="824"/>
                  </a:moveTo>
                  <a:lnTo>
                    <a:pt x="6816" y="824"/>
                  </a:lnTo>
                  <a:lnTo>
                    <a:pt x="6816" y="825"/>
                  </a:lnTo>
                  <a:lnTo>
                    <a:pt x="6814" y="826"/>
                  </a:lnTo>
                  <a:lnTo>
                    <a:pt x="6813" y="827"/>
                  </a:lnTo>
                  <a:lnTo>
                    <a:pt x="6813" y="826"/>
                  </a:lnTo>
                  <a:lnTo>
                    <a:pt x="6811" y="826"/>
                  </a:lnTo>
                  <a:lnTo>
                    <a:pt x="6808" y="826"/>
                  </a:lnTo>
                  <a:cubicBezTo>
                    <a:pt x="6807" y="827"/>
                    <a:pt x="6805" y="827"/>
                    <a:pt x="6804" y="828"/>
                  </a:cubicBezTo>
                  <a:lnTo>
                    <a:pt x="6798" y="830"/>
                  </a:lnTo>
                  <a:lnTo>
                    <a:pt x="6788" y="833"/>
                  </a:lnTo>
                  <a:lnTo>
                    <a:pt x="6799" y="828"/>
                  </a:lnTo>
                  <a:lnTo>
                    <a:pt x="6806" y="826"/>
                  </a:lnTo>
                  <a:lnTo>
                    <a:pt x="6811" y="825"/>
                  </a:lnTo>
                  <a:lnTo>
                    <a:pt x="6815" y="824"/>
                  </a:lnTo>
                  <a:close/>
                  <a:moveTo>
                    <a:pt x="6566" y="919"/>
                  </a:moveTo>
                  <a:lnTo>
                    <a:pt x="6563" y="921"/>
                  </a:lnTo>
                  <a:cubicBezTo>
                    <a:pt x="6563" y="922"/>
                    <a:pt x="6562" y="922"/>
                    <a:pt x="6561" y="922"/>
                  </a:cubicBezTo>
                  <a:lnTo>
                    <a:pt x="6558" y="923"/>
                  </a:lnTo>
                  <a:lnTo>
                    <a:pt x="6560" y="922"/>
                  </a:lnTo>
                  <a:lnTo>
                    <a:pt x="6566" y="919"/>
                  </a:lnTo>
                  <a:close/>
                  <a:moveTo>
                    <a:pt x="6555" y="925"/>
                  </a:moveTo>
                  <a:lnTo>
                    <a:pt x="6540" y="932"/>
                  </a:lnTo>
                  <a:cubicBezTo>
                    <a:pt x="6538" y="933"/>
                    <a:pt x="6536" y="935"/>
                    <a:pt x="6535" y="936"/>
                  </a:cubicBezTo>
                  <a:lnTo>
                    <a:pt x="6518" y="943"/>
                  </a:lnTo>
                  <a:lnTo>
                    <a:pt x="6520" y="942"/>
                  </a:lnTo>
                  <a:lnTo>
                    <a:pt x="6529" y="937"/>
                  </a:lnTo>
                  <a:lnTo>
                    <a:pt x="6535" y="934"/>
                  </a:lnTo>
                  <a:cubicBezTo>
                    <a:pt x="6534" y="934"/>
                    <a:pt x="6534" y="934"/>
                    <a:pt x="6533" y="934"/>
                  </a:cubicBezTo>
                  <a:lnTo>
                    <a:pt x="6531" y="935"/>
                  </a:lnTo>
                  <a:lnTo>
                    <a:pt x="6539" y="931"/>
                  </a:lnTo>
                  <a:lnTo>
                    <a:pt x="6540" y="931"/>
                  </a:lnTo>
                  <a:lnTo>
                    <a:pt x="6543" y="930"/>
                  </a:lnTo>
                  <a:lnTo>
                    <a:pt x="6553" y="925"/>
                  </a:lnTo>
                  <a:lnTo>
                    <a:pt x="6555" y="925"/>
                  </a:lnTo>
                  <a:close/>
                  <a:moveTo>
                    <a:pt x="6490" y="953"/>
                  </a:moveTo>
                  <a:lnTo>
                    <a:pt x="6486" y="956"/>
                  </a:lnTo>
                  <a:lnTo>
                    <a:pt x="6476" y="960"/>
                  </a:lnTo>
                  <a:lnTo>
                    <a:pt x="6483" y="956"/>
                  </a:lnTo>
                  <a:lnTo>
                    <a:pt x="6490" y="953"/>
                  </a:lnTo>
                  <a:close/>
                  <a:moveTo>
                    <a:pt x="6309" y="1036"/>
                  </a:moveTo>
                  <a:lnTo>
                    <a:pt x="6282" y="1050"/>
                  </a:lnTo>
                  <a:lnTo>
                    <a:pt x="6280" y="1051"/>
                  </a:lnTo>
                  <a:lnTo>
                    <a:pt x="6272" y="1054"/>
                  </a:lnTo>
                  <a:lnTo>
                    <a:pt x="6281" y="1049"/>
                  </a:lnTo>
                  <a:lnTo>
                    <a:pt x="6300" y="1040"/>
                  </a:lnTo>
                  <a:lnTo>
                    <a:pt x="6309" y="1036"/>
                  </a:lnTo>
                  <a:close/>
                  <a:moveTo>
                    <a:pt x="6286" y="1049"/>
                  </a:moveTo>
                  <a:cubicBezTo>
                    <a:pt x="6286" y="1049"/>
                    <a:pt x="6286" y="1050"/>
                    <a:pt x="6285" y="1050"/>
                  </a:cubicBezTo>
                  <a:lnTo>
                    <a:pt x="6279" y="1052"/>
                  </a:lnTo>
                  <a:lnTo>
                    <a:pt x="6286" y="1049"/>
                  </a:lnTo>
                  <a:close/>
                  <a:moveTo>
                    <a:pt x="6277" y="1053"/>
                  </a:moveTo>
                  <a:lnTo>
                    <a:pt x="6273" y="1055"/>
                  </a:lnTo>
                  <a:cubicBezTo>
                    <a:pt x="6272" y="1056"/>
                    <a:pt x="6272" y="1056"/>
                    <a:pt x="6271" y="1056"/>
                  </a:cubicBezTo>
                  <a:lnTo>
                    <a:pt x="6271" y="1055"/>
                  </a:lnTo>
                  <a:lnTo>
                    <a:pt x="6277" y="1053"/>
                  </a:lnTo>
                  <a:close/>
                  <a:moveTo>
                    <a:pt x="6241" y="1069"/>
                  </a:moveTo>
                  <a:lnTo>
                    <a:pt x="6236" y="1072"/>
                  </a:lnTo>
                  <a:lnTo>
                    <a:pt x="6232" y="1073"/>
                  </a:lnTo>
                  <a:lnTo>
                    <a:pt x="6241" y="1069"/>
                  </a:lnTo>
                  <a:close/>
                  <a:moveTo>
                    <a:pt x="7385" y="1378"/>
                  </a:moveTo>
                  <a:lnTo>
                    <a:pt x="7367" y="1380"/>
                  </a:lnTo>
                  <a:lnTo>
                    <a:pt x="7290" y="1401"/>
                  </a:lnTo>
                  <a:lnTo>
                    <a:pt x="7251" y="1425"/>
                  </a:lnTo>
                  <a:lnTo>
                    <a:pt x="7215" y="1453"/>
                  </a:lnTo>
                  <a:lnTo>
                    <a:pt x="7208" y="1457"/>
                  </a:lnTo>
                  <a:lnTo>
                    <a:pt x="7197" y="1462"/>
                  </a:lnTo>
                  <a:lnTo>
                    <a:pt x="7190" y="1467"/>
                  </a:lnTo>
                  <a:lnTo>
                    <a:pt x="7154" y="1495"/>
                  </a:lnTo>
                  <a:lnTo>
                    <a:pt x="7130" y="1515"/>
                  </a:lnTo>
                  <a:lnTo>
                    <a:pt x="7119" y="1526"/>
                  </a:lnTo>
                  <a:lnTo>
                    <a:pt x="7109" y="1538"/>
                  </a:lnTo>
                  <a:cubicBezTo>
                    <a:pt x="7107" y="1539"/>
                    <a:pt x="7105" y="1541"/>
                    <a:pt x="7104" y="1543"/>
                  </a:cubicBezTo>
                  <a:lnTo>
                    <a:pt x="7093" y="1554"/>
                  </a:lnTo>
                  <a:lnTo>
                    <a:pt x="7080" y="1563"/>
                  </a:lnTo>
                  <a:lnTo>
                    <a:pt x="7054" y="1578"/>
                  </a:lnTo>
                  <a:lnTo>
                    <a:pt x="7035" y="1588"/>
                  </a:lnTo>
                  <a:lnTo>
                    <a:pt x="6952" y="1631"/>
                  </a:lnTo>
                  <a:lnTo>
                    <a:pt x="6916" y="1648"/>
                  </a:lnTo>
                  <a:lnTo>
                    <a:pt x="6904" y="1652"/>
                  </a:lnTo>
                  <a:lnTo>
                    <a:pt x="6904" y="1648"/>
                  </a:lnTo>
                  <a:lnTo>
                    <a:pt x="6907" y="1645"/>
                  </a:lnTo>
                  <a:cubicBezTo>
                    <a:pt x="6914" y="1639"/>
                    <a:pt x="6921" y="1633"/>
                    <a:pt x="6928" y="1627"/>
                  </a:cubicBezTo>
                  <a:lnTo>
                    <a:pt x="6930" y="1623"/>
                  </a:lnTo>
                  <a:lnTo>
                    <a:pt x="6940" y="1611"/>
                  </a:lnTo>
                  <a:lnTo>
                    <a:pt x="6946" y="1606"/>
                  </a:lnTo>
                  <a:lnTo>
                    <a:pt x="6983" y="1581"/>
                  </a:lnTo>
                  <a:lnTo>
                    <a:pt x="7009" y="1561"/>
                  </a:lnTo>
                  <a:lnTo>
                    <a:pt x="7025" y="1550"/>
                  </a:lnTo>
                  <a:lnTo>
                    <a:pt x="7044" y="1539"/>
                  </a:lnTo>
                  <a:lnTo>
                    <a:pt x="7068" y="1521"/>
                  </a:lnTo>
                  <a:lnTo>
                    <a:pt x="7114" y="1479"/>
                  </a:lnTo>
                  <a:lnTo>
                    <a:pt x="7162" y="1434"/>
                  </a:lnTo>
                  <a:lnTo>
                    <a:pt x="7186" y="1409"/>
                  </a:lnTo>
                  <a:lnTo>
                    <a:pt x="7186" y="1407"/>
                  </a:lnTo>
                  <a:lnTo>
                    <a:pt x="7182" y="1405"/>
                  </a:lnTo>
                  <a:lnTo>
                    <a:pt x="7173" y="1405"/>
                  </a:lnTo>
                  <a:lnTo>
                    <a:pt x="7156" y="1404"/>
                  </a:lnTo>
                  <a:lnTo>
                    <a:pt x="7145" y="1404"/>
                  </a:lnTo>
                  <a:lnTo>
                    <a:pt x="7141" y="1405"/>
                  </a:lnTo>
                  <a:lnTo>
                    <a:pt x="7123" y="1407"/>
                  </a:lnTo>
                  <a:lnTo>
                    <a:pt x="7085" y="1417"/>
                  </a:lnTo>
                  <a:lnTo>
                    <a:pt x="7070" y="1421"/>
                  </a:lnTo>
                  <a:lnTo>
                    <a:pt x="7060" y="1421"/>
                  </a:lnTo>
                  <a:lnTo>
                    <a:pt x="7054" y="1423"/>
                  </a:lnTo>
                  <a:lnTo>
                    <a:pt x="7051" y="1423"/>
                  </a:lnTo>
                  <a:lnTo>
                    <a:pt x="7014" y="1440"/>
                  </a:lnTo>
                  <a:lnTo>
                    <a:pt x="6994" y="1450"/>
                  </a:lnTo>
                  <a:lnTo>
                    <a:pt x="6977" y="1461"/>
                  </a:lnTo>
                  <a:lnTo>
                    <a:pt x="6946" y="1481"/>
                  </a:lnTo>
                  <a:lnTo>
                    <a:pt x="6919" y="1502"/>
                  </a:lnTo>
                  <a:lnTo>
                    <a:pt x="6896" y="1519"/>
                  </a:lnTo>
                  <a:lnTo>
                    <a:pt x="6879" y="1530"/>
                  </a:lnTo>
                  <a:lnTo>
                    <a:pt x="6849" y="1547"/>
                  </a:lnTo>
                  <a:lnTo>
                    <a:pt x="6846" y="1547"/>
                  </a:lnTo>
                  <a:lnTo>
                    <a:pt x="6819" y="1550"/>
                  </a:lnTo>
                  <a:lnTo>
                    <a:pt x="6808" y="1550"/>
                  </a:lnTo>
                  <a:lnTo>
                    <a:pt x="6791" y="1548"/>
                  </a:lnTo>
                  <a:lnTo>
                    <a:pt x="6777" y="1551"/>
                  </a:lnTo>
                  <a:lnTo>
                    <a:pt x="6739" y="1559"/>
                  </a:lnTo>
                  <a:lnTo>
                    <a:pt x="6724" y="1565"/>
                  </a:lnTo>
                  <a:lnTo>
                    <a:pt x="6712" y="1569"/>
                  </a:lnTo>
                  <a:lnTo>
                    <a:pt x="6703" y="1574"/>
                  </a:lnTo>
                  <a:lnTo>
                    <a:pt x="6693" y="1582"/>
                  </a:lnTo>
                  <a:lnTo>
                    <a:pt x="6683" y="1591"/>
                  </a:lnTo>
                  <a:lnTo>
                    <a:pt x="6666" y="1609"/>
                  </a:lnTo>
                  <a:lnTo>
                    <a:pt x="6622" y="1648"/>
                  </a:lnTo>
                  <a:lnTo>
                    <a:pt x="6612" y="1658"/>
                  </a:lnTo>
                  <a:lnTo>
                    <a:pt x="6608" y="1666"/>
                  </a:lnTo>
                  <a:lnTo>
                    <a:pt x="6599" y="1674"/>
                  </a:lnTo>
                  <a:lnTo>
                    <a:pt x="6590" y="1681"/>
                  </a:lnTo>
                  <a:lnTo>
                    <a:pt x="6574" y="1699"/>
                  </a:lnTo>
                  <a:lnTo>
                    <a:pt x="6548" y="1724"/>
                  </a:lnTo>
                  <a:lnTo>
                    <a:pt x="6528" y="1749"/>
                  </a:lnTo>
                  <a:lnTo>
                    <a:pt x="6512" y="1775"/>
                  </a:lnTo>
                  <a:lnTo>
                    <a:pt x="6511" y="1786"/>
                  </a:lnTo>
                  <a:lnTo>
                    <a:pt x="6513" y="1794"/>
                  </a:lnTo>
                  <a:lnTo>
                    <a:pt x="6509" y="1804"/>
                  </a:lnTo>
                  <a:lnTo>
                    <a:pt x="6485" y="1829"/>
                  </a:lnTo>
                  <a:lnTo>
                    <a:pt x="6470" y="1851"/>
                  </a:lnTo>
                  <a:lnTo>
                    <a:pt x="6470" y="1855"/>
                  </a:lnTo>
                  <a:lnTo>
                    <a:pt x="6478" y="1866"/>
                  </a:lnTo>
                  <a:lnTo>
                    <a:pt x="6478" y="1870"/>
                  </a:lnTo>
                  <a:lnTo>
                    <a:pt x="6497" y="1879"/>
                  </a:lnTo>
                  <a:lnTo>
                    <a:pt x="6502" y="1884"/>
                  </a:lnTo>
                  <a:lnTo>
                    <a:pt x="6502" y="1889"/>
                  </a:lnTo>
                  <a:lnTo>
                    <a:pt x="6496" y="1895"/>
                  </a:lnTo>
                  <a:lnTo>
                    <a:pt x="6485" y="1901"/>
                  </a:lnTo>
                  <a:lnTo>
                    <a:pt x="6477" y="1904"/>
                  </a:lnTo>
                  <a:lnTo>
                    <a:pt x="6469" y="1905"/>
                  </a:lnTo>
                  <a:lnTo>
                    <a:pt x="6460" y="1905"/>
                  </a:lnTo>
                  <a:cubicBezTo>
                    <a:pt x="6459" y="1905"/>
                    <a:pt x="6457" y="1905"/>
                    <a:pt x="6455" y="1905"/>
                  </a:cubicBezTo>
                  <a:lnTo>
                    <a:pt x="6450" y="1906"/>
                  </a:lnTo>
                  <a:lnTo>
                    <a:pt x="6442" y="1910"/>
                  </a:lnTo>
                  <a:lnTo>
                    <a:pt x="6429" y="1917"/>
                  </a:lnTo>
                  <a:lnTo>
                    <a:pt x="6420" y="1923"/>
                  </a:lnTo>
                  <a:lnTo>
                    <a:pt x="6411" y="1934"/>
                  </a:lnTo>
                  <a:lnTo>
                    <a:pt x="6394" y="1948"/>
                  </a:lnTo>
                  <a:lnTo>
                    <a:pt x="6374" y="1963"/>
                  </a:lnTo>
                  <a:lnTo>
                    <a:pt x="6360" y="1976"/>
                  </a:lnTo>
                  <a:lnTo>
                    <a:pt x="6358" y="1976"/>
                  </a:lnTo>
                  <a:lnTo>
                    <a:pt x="6355" y="1976"/>
                  </a:lnTo>
                  <a:lnTo>
                    <a:pt x="6349" y="1970"/>
                  </a:lnTo>
                  <a:lnTo>
                    <a:pt x="6347" y="1969"/>
                  </a:lnTo>
                  <a:lnTo>
                    <a:pt x="6338" y="1973"/>
                  </a:lnTo>
                  <a:lnTo>
                    <a:pt x="6303" y="2002"/>
                  </a:lnTo>
                  <a:lnTo>
                    <a:pt x="6304" y="2007"/>
                  </a:lnTo>
                  <a:lnTo>
                    <a:pt x="6302" y="2012"/>
                  </a:lnTo>
                  <a:lnTo>
                    <a:pt x="6277" y="2028"/>
                  </a:lnTo>
                  <a:lnTo>
                    <a:pt x="6263" y="2042"/>
                  </a:lnTo>
                  <a:lnTo>
                    <a:pt x="6239" y="2061"/>
                  </a:lnTo>
                  <a:lnTo>
                    <a:pt x="6227" y="2078"/>
                  </a:lnTo>
                  <a:lnTo>
                    <a:pt x="6214" y="2092"/>
                  </a:lnTo>
                  <a:lnTo>
                    <a:pt x="6213" y="2096"/>
                  </a:lnTo>
                  <a:lnTo>
                    <a:pt x="6213" y="2101"/>
                  </a:lnTo>
                  <a:lnTo>
                    <a:pt x="6206" y="2114"/>
                  </a:lnTo>
                  <a:lnTo>
                    <a:pt x="6205" y="2121"/>
                  </a:lnTo>
                  <a:lnTo>
                    <a:pt x="6200" y="2140"/>
                  </a:lnTo>
                  <a:lnTo>
                    <a:pt x="6200" y="2146"/>
                  </a:lnTo>
                  <a:lnTo>
                    <a:pt x="6216" y="2148"/>
                  </a:lnTo>
                  <a:cubicBezTo>
                    <a:pt x="6219" y="2148"/>
                    <a:pt x="6221" y="2148"/>
                    <a:pt x="6224" y="2148"/>
                  </a:cubicBezTo>
                  <a:lnTo>
                    <a:pt x="6232" y="2145"/>
                  </a:lnTo>
                  <a:lnTo>
                    <a:pt x="6238" y="2142"/>
                  </a:lnTo>
                  <a:lnTo>
                    <a:pt x="6241" y="2141"/>
                  </a:lnTo>
                  <a:lnTo>
                    <a:pt x="6243" y="2136"/>
                  </a:lnTo>
                  <a:lnTo>
                    <a:pt x="6249" y="2133"/>
                  </a:lnTo>
                  <a:lnTo>
                    <a:pt x="6254" y="2131"/>
                  </a:lnTo>
                  <a:lnTo>
                    <a:pt x="6259" y="2130"/>
                  </a:lnTo>
                  <a:lnTo>
                    <a:pt x="6264" y="2130"/>
                  </a:lnTo>
                  <a:lnTo>
                    <a:pt x="6268" y="2131"/>
                  </a:lnTo>
                  <a:lnTo>
                    <a:pt x="6272" y="2134"/>
                  </a:lnTo>
                  <a:lnTo>
                    <a:pt x="6275" y="2133"/>
                  </a:lnTo>
                  <a:lnTo>
                    <a:pt x="6285" y="2129"/>
                  </a:lnTo>
                  <a:lnTo>
                    <a:pt x="6294" y="2123"/>
                  </a:lnTo>
                  <a:lnTo>
                    <a:pt x="6306" y="2108"/>
                  </a:lnTo>
                  <a:lnTo>
                    <a:pt x="6303" y="2103"/>
                  </a:lnTo>
                  <a:lnTo>
                    <a:pt x="6304" y="2091"/>
                  </a:lnTo>
                  <a:lnTo>
                    <a:pt x="6302" y="2086"/>
                  </a:lnTo>
                  <a:lnTo>
                    <a:pt x="6289" y="2077"/>
                  </a:lnTo>
                  <a:lnTo>
                    <a:pt x="6289" y="2075"/>
                  </a:lnTo>
                  <a:lnTo>
                    <a:pt x="6295" y="2076"/>
                  </a:lnTo>
                  <a:lnTo>
                    <a:pt x="6314" y="2078"/>
                  </a:lnTo>
                  <a:lnTo>
                    <a:pt x="6325" y="2077"/>
                  </a:lnTo>
                  <a:lnTo>
                    <a:pt x="6332" y="2076"/>
                  </a:lnTo>
                  <a:lnTo>
                    <a:pt x="6335" y="2075"/>
                  </a:lnTo>
                  <a:lnTo>
                    <a:pt x="6336" y="2073"/>
                  </a:lnTo>
                  <a:lnTo>
                    <a:pt x="6341" y="2070"/>
                  </a:lnTo>
                  <a:lnTo>
                    <a:pt x="6361" y="2061"/>
                  </a:lnTo>
                  <a:lnTo>
                    <a:pt x="6374" y="2055"/>
                  </a:lnTo>
                  <a:lnTo>
                    <a:pt x="6381" y="2052"/>
                  </a:lnTo>
                  <a:lnTo>
                    <a:pt x="6384" y="2053"/>
                  </a:lnTo>
                  <a:lnTo>
                    <a:pt x="6384" y="2057"/>
                  </a:lnTo>
                  <a:lnTo>
                    <a:pt x="6379" y="2060"/>
                  </a:lnTo>
                  <a:lnTo>
                    <a:pt x="6354" y="2074"/>
                  </a:lnTo>
                  <a:lnTo>
                    <a:pt x="6342" y="2082"/>
                  </a:lnTo>
                  <a:lnTo>
                    <a:pt x="6332" y="2091"/>
                  </a:lnTo>
                  <a:lnTo>
                    <a:pt x="6327" y="2098"/>
                  </a:lnTo>
                  <a:lnTo>
                    <a:pt x="6328" y="2101"/>
                  </a:lnTo>
                  <a:lnTo>
                    <a:pt x="6330" y="2101"/>
                  </a:lnTo>
                  <a:lnTo>
                    <a:pt x="6335" y="2101"/>
                  </a:lnTo>
                  <a:lnTo>
                    <a:pt x="6342" y="2101"/>
                  </a:lnTo>
                  <a:lnTo>
                    <a:pt x="6349" y="2098"/>
                  </a:lnTo>
                  <a:lnTo>
                    <a:pt x="6355" y="2096"/>
                  </a:lnTo>
                  <a:lnTo>
                    <a:pt x="6358" y="2101"/>
                  </a:lnTo>
                  <a:lnTo>
                    <a:pt x="6360" y="2109"/>
                  </a:lnTo>
                  <a:lnTo>
                    <a:pt x="6360" y="2115"/>
                  </a:lnTo>
                  <a:lnTo>
                    <a:pt x="6358" y="2117"/>
                  </a:lnTo>
                  <a:lnTo>
                    <a:pt x="6351" y="2122"/>
                  </a:lnTo>
                  <a:lnTo>
                    <a:pt x="6325" y="2136"/>
                  </a:lnTo>
                  <a:lnTo>
                    <a:pt x="6314" y="2143"/>
                  </a:lnTo>
                  <a:lnTo>
                    <a:pt x="6309" y="2148"/>
                  </a:lnTo>
                  <a:lnTo>
                    <a:pt x="6311" y="2150"/>
                  </a:lnTo>
                  <a:lnTo>
                    <a:pt x="6315" y="2151"/>
                  </a:lnTo>
                  <a:lnTo>
                    <a:pt x="6327" y="2153"/>
                  </a:lnTo>
                  <a:lnTo>
                    <a:pt x="6329" y="2154"/>
                  </a:lnTo>
                  <a:lnTo>
                    <a:pt x="6325" y="2156"/>
                  </a:lnTo>
                  <a:cubicBezTo>
                    <a:pt x="6325" y="2156"/>
                    <a:pt x="6307" y="2160"/>
                    <a:pt x="6307" y="2160"/>
                  </a:cubicBezTo>
                  <a:lnTo>
                    <a:pt x="6297" y="2164"/>
                  </a:lnTo>
                  <a:lnTo>
                    <a:pt x="6286" y="2171"/>
                  </a:lnTo>
                  <a:lnTo>
                    <a:pt x="6277" y="2181"/>
                  </a:lnTo>
                  <a:lnTo>
                    <a:pt x="6276" y="2183"/>
                  </a:lnTo>
                  <a:lnTo>
                    <a:pt x="6281" y="2186"/>
                  </a:lnTo>
                  <a:lnTo>
                    <a:pt x="6297" y="2185"/>
                  </a:lnTo>
                  <a:lnTo>
                    <a:pt x="6307" y="2185"/>
                  </a:lnTo>
                  <a:lnTo>
                    <a:pt x="6339" y="2179"/>
                  </a:lnTo>
                  <a:lnTo>
                    <a:pt x="6356" y="2174"/>
                  </a:lnTo>
                  <a:lnTo>
                    <a:pt x="6363" y="2171"/>
                  </a:lnTo>
                  <a:lnTo>
                    <a:pt x="6368" y="2168"/>
                  </a:lnTo>
                  <a:lnTo>
                    <a:pt x="6372" y="2163"/>
                  </a:lnTo>
                  <a:lnTo>
                    <a:pt x="6383" y="2146"/>
                  </a:lnTo>
                  <a:lnTo>
                    <a:pt x="6393" y="2143"/>
                  </a:lnTo>
                  <a:lnTo>
                    <a:pt x="6406" y="2142"/>
                  </a:lnTo>
                  <a:lnTo>
                    <a:pt x="6410" y="2141"/>
                  </a:lnTo>
                  <a:lnTo>
                    <a:pt x="6414" y="2139"/>
                  </a:lnTo>
                  <a:lnTo>
                    <a:pt x="6418" y="2136"/>
                  </a:lnTo>
                  <a:lnTo>
                    <a:pt x="6424" y="2125"/>
                  </a:lnTo>
                  <a:lnTo>
                    <a:pt x="6429" y="2122"/>
                  </a:lnTo>
                  <a:lnTo>
                    <a:pt x="6468" y="2101"/>
                  </a:lnTo>
                  <a:lnTo>
                    <a:pt x="6488" y="2090"/>
                  </a:lnTo>
                  <a:lnTo>
                    <a:pt x="6504" y="2081"/>
                  </a:lnTo>
                  <a:lnTo>
                    <a:pt x="6542" y="2065"/>
                  </a:lnTo>
                  <a:lnTo>
                    <a:pt x="6542" y="2063"/>
                  </a:lnTo>
                  <a:lnTo>
                    <a:pt x="6536" y="2063"/>
                  </a:lnTo>
                  <a:lnTo>
                    <a:pt x="6519" y="2068"/>
                  </a:lnTo>
                  <a:cubicBezTo>
                    <a:pt x="6518" y="2068"/>
                    <a:pt x="6517" y="2068"/>
                    <a:pt x="6517" y="2068"/>
                  </a:cubicBezTo>
                  <a:lnTo>
                    <a:pt x="6515" y="2067"/>
                  </a:lnTo>
                  <a:lnTo>
                    <a:pt x="6517" y="2064"/>
                  </a:lnTo>
                  <a:lnTo>
                    <a:pt x="6519" y="2063"/>
                  </a:lnTo>
                  <a:lnTo>
                    <a:pt x="6529" y="2058"/>
                  </a:lnTo>
                  <a:lnTo>
                    <a:pt x="6538" y="2053"/>
                  </a:lnTo>
                  <a:lnTo>
                    <a:pt x="6561" y="2038"/>
                  </a:lnTo>
                  <a:lnTo>
                    <a:pt x="6592" y="2024"/>
                  </a:lnTo>
                  <a:lnTo>
                    <a:pt x="6601" y="2019"/>
                  </a:lnTo>
                  <a:lnTo>
                    <a:pt x="6640" y="2008"/>
                  </a:lnTo>
                  <a:lnTo>
                    <a:pt x="6680" y="1990"/>
                  </a:lnTo>
                  <a:lnTo>
                    <a:pt x="6690" y="1987"/>
                  </a:lnTo>
                  <a:lnTo>
                    <a:pt x="6695" y="1987"/>
                  </a:lnTo>
                  <a:lnTo>
                    <a:pt x="6712" y="1991"/>
                  </a:lnTo>
                  <a:lnTo>
                    <a:pt x="6720" y="1993"/>
                  </a:lnTo>
                  <a:lnTo>
                    <a:pt x="6724" y="1996"/>
                  </a:lnTo>
                  <a:lnTo>
                    <a:pt x="6731" y="1998"/>
                  </a:lnTo>
                  <a:lnTo>
                    <a:pt x="6740" y="1998"/>
                  </a:lnTo>
                  <a:lnTo>
                    <a:pt x="6748" y="1998"/>
                  </a:lnTo>
                  <a:lnTo>
                    <a:pt x="6752" y="1997"/>
                  </a:lnTo>
                  <a:lnTo>
                    <a:pt x="6768" y="1996"/>
                  </a:lnTo>
                  <a:lnTo>
                    <a:pt x="6796" y="1990"/>
                  </a:lnTo>
                  <a:lnTo>
                    <a:pt x="6838" y="1979"/>
                  </a:lnTo>
                  <a:lnTo>
                    <a:pt x="6846" y="1977"/>
                  </a:lnTo>
                  <a:lnTo>
                    <a:pt x="6864" y="1974"/>
                  </a:lnTo>
                  <a:lnTo>
                    <a:pt x="6960" y="1960"/>
                  </a:lnTo>
                  <a:lnTo>
                    <a:pt x="6969" y="1960"/>
                  </a:lnTo>
                  <a:lnTo>
                    <a:pt x="6990" y="1958"/>
                  </a:lnTo>
                  <a:lnTo>
                    <a:pt x="7005" y="1958"/>
                  </a:lnTo>
                  <a:lnTo>
                    <a:pt x="7013" y="1956"/>
                  </a:lnTo>
                  <a:lnTo>
                    <a:pt x="7023" y="1954"/>
                  </a:lnTo>
                  <a:lnTo>
                    <a:pt x="7029" y="1954"/>
                  </a:lnTo>
                  <a:lnTo>
                    <a:pt x="7033" y="1955"/>
                  </a:lnTo>
                  <a:lnTo>
                    <a:pt x="7037" y="1955"/>
                  </a:lnTo>
                  <a:lnTo>
                    <a:pt x="7053" y="1952"/>
                  </a:lnTo>
                  <a:lnTo>
                    <a:pt x="7073" y="1947"/>
                  </a:lnTo>
                  <a:lnTo>
                    <a:pt x="7096" y="1940"/>
                  </a:lnTo>
                  <a:lnTo>
                    <a:pt x="7120" y="1929"/>
                  </a:lnTo>
                  <a:lnTo>
                    <a:pt x="7160" y="1913"/>
                  </a:lnTo>
                  <a:lnTo>
                    <a:pt x="7188" y="1900"/>
                  </a:lnTo>
                  <a:lnTo>
                    <a:pt x="7195" y="1895"/>
                  </a:lnTo>
                  <a:lnTo>
                    <a:pt x="7192" y="1891"/>
                  </a:lnTo>
                  <a:lnTo>
                    <a:pt x="7185" y="1889"/>
                  </a:lnTo>
                  <a:lnTo>
                    <a:pt x="7186" y="1887"/>
                  </a:lnTo>
                  <a:lnTo>
                    <a:pt x="7220" y="1872"/>
                  </a:lnTo>
                  <a:lnTo>
                    <a:pt x="7238" y="1864"/>
                  </a:lnTo>
                  <a:lnTo>
                    <a:pt x="7254" y="1851"/>
                  </a:lnTo>
                  <a:lnTo>
                    <a:pt x="7249" y="1848"/>
                  </a:lnTo>
                  <a:lnTo>
                    <a:pt x="7244" y="1848"/>
                  </a:lnTo>
                  <a:lnTo>
                    <a:pt x="7231" y="1851"/>
                  </a:lnTo>
                  <a:lnTo>
                    <a:pt x="7225" y="1853"/>
                  </a:lnTo>
                  <a:lnTo>
                    <a:pt x="7225" y="1851"/>
                  </a:lnTo>
                  <a:lnTo>
                    <a:pt x="7231" y="1845"/>
                  </a:lnTo>
                  <a:lnTo>
                    <a:pt x="7231" y="1841"/>
                  </a:lnTo>
                  <a:lnTo>
                    <a:pt x="7227" y="1839"/>
                  </a:lnTo>
                  <a:cubicBezTo>
                    <a:pt x="7224" y="1839"/>
                    <a:pt x="7221" y="1839"/>
                    <a:pt x="7218" y="1839"/>
                  </a:cubicBezTo>
                  <a:lnTo>
                    <a:pt x="7125" y="1841"/>
                  </a:lnTo>
                  <a:lnTo>
                    <a:pt x="7110" y="1843"/>
                  </a:lnTo>
                  <a:lnTo>
                    <a:pt x="7104" y="1843"/>
                  </a:lnTo>
                  <a:lnTo>
                    <a:pt x="7098" y="1842"/>
                  </a:lnTo>
                  <a:lnTo>
                    <a:pt x="7091" y="1843"/>
                  </a:lnTo>
                  <a:lnTo>
                    <a:pt x="7084" y="1845"/>
                  </a:lnTo>
                  <a:lnTo>
                    <a:pt x="7079" y="1846"/>
                  </a:lnTo>
                  <a:lnTo>
                    <a:pt x="7061" y="1845"/>
                  </a:lnTo>
                  <a:lnTo>
                    <a:pt x="7052" y="1845"/>
                  </a:lnTo>
                  <a:lnTo>
                    <a:pt x="7020" y="1848"/>
                  </a:lnTo>
                  <a:lnTo>
                    <a:pt x="6991" y="1854"/>
                  </a:lnTo>
                  <a:lnTo>
                    <a:pt x="6956" y="1863"/>
                  </a:lnTo>
                  <a:lnTo>
                    <a:pt x="6958" y="1860"/>
                  </a:lnTo>
                  <a:lnTo>
                    <a:pt x="6956" y="1859"/>
                  </a:lnTo>
                  <a:lnTo>
                    <a:pt x="6953" y="1860"/>
                  </a:lnTo>
                  <a:lnTo>
                    <a:pt x="6946" y="1862"/>
                  </a:lnTo>
                  <a:lnTo>
                    <a:pt x="6944" y="1860"/>
                  </a:lnTo>
                  <a:lnTo>
                    <a:pt x="6943" y="1844"/>
                  </a:lnTo>
                  <a:lnTo>
                    <a:pt x="6936" y="1841"/>
                  </a:lnTo>
                  <a:lnTo>
                    <a:pt x="6931" y="1839"/>
                  </a:lnTo>
                  <a:lnTo>
                    <a:pt x="6932" y="1837"/>
                  </a:lnTo>
                  <a:lnTo>
                    <a:pt x="6939" y="1833"/>
                  </a:lnTo>
                  <a:lnTo>
                    <a:pt x="6951" y="1829"/>
                  </a:lnTo>
                  <a:lnTo>
                    <a:pt x="6962" y="1823"/>
                  </a:lnTo>
                  <a:lnTo>
                    <a:pt x="6967" y="1822"/>
                  </a:lnTo>
                  <a:lnTo>
                    <a:pt x="6973" y="1821"/>
                  </a:lnTo>
                  <a:lnTo>
                    <a:pt x="7002" y="1820"/>
                  </a:lnTo>
                  <a:lnTo>
                    <a:pt x="7054" y="1814"/>
                  </a:lnTo>
                  <a:lnTo>
                    <a:pt x="7089" y="1812"/>
                  </a:lnTo>
                  <a:lnTo>
                    <a:pt x="7110" y="1811"/>
                  </a:lnTo>
                  <a:lnTo>
                    <a:pt x="7129" y="1809"/>
                  </a:lnTo>
                  <a:lnTo>
                    <a:pt x="7140" y="1808"/>
                  </a:lnTo>
                  <a:lnTo>
                    <a:pt x="7145" y="1806"/>
                  </a:lnTo>
                  <a:lnTo>
                    <a:pt x="7156" y="1800"/>
                  </a:lnTo>
                  <a:lnTo>
                    <a:pt x="7159" y="1798"/>
                  </a:lnTo>
                  <a:lnTo>
                    <a:pt x="7166" y="1799"/>
                  </a:lnTo>
                  <a:lnTo>
                    <a:pt x="7168" y="1800"/>
                  </a:lnTo>
                  <a:lnTo>
                    <a:pt x="7172" y="1800"/>
                  </a:lnTo>
                  <a:lnTo>
                    <a:pt x="7178" y="1798"/>
                  </a:lnTo>
                  <a:lnTo>
                    <a:pt x="7189" y="1795"/>
                  </a:lnTo>
                  <a:lnTo>
                    <a:pt x="7208" y="1786"/>
                  </a:lnTo>
                  <a:lnTo>
                    <a:pt x="7220" y="1782"/>
                  </a:lnTo>
                  <a:lnTo>
                    <a:pt x="7238" y="1777"/>
                  </a:lnTo>
                  <a:lnTo>
                    <a:pt x="7275" y="1763"/>
                  </a:lnTo>
                  <a:lnTo>
                    <a:pt x="7281" y="1760"/>
                  </a:lnTo>
                  <a:lnTo>
                    <a:pt x="7302" y="1743"/>
                  </a:lnTo>
                  <a:lnTo>
                    <a:pt x="7309" y="1737"/>
                  </a:lnTo>
                  <a:lnTo>
                    <a:pt x="7300" y="1735"/>
                  </a:lnTo>
                  <a:lnTo>
                    <a:pt x="7279" y="1738"/>
                  </a:lnTo>
                  <a:lnTo>
                    <a:pt x="7254" y="1748"/>
                  </a:lnTo>
                  <a:lnTo>
                    <a:pt x="7244" y="1751"/>
                  </a:lnTo>
                  <a:lnTo>
                    <a:pt x="7231" y="1749"/>
                  </a:lnTo>
                  <a:lnTo>
                    <a:pt x="7227" y="1749"/>
                  </a:lnTo>
                  <a:lnTo>
                    <a:pt x="7233" y="1738"/>
                  </a:lnTo>
                  <a:lnTo>
                    <a:pt x="7231" y="1734"/>
                  </a:lnTo>
                  <a:lnTo>
                    <a:pt x="7232" y="1722"/>
                  </a:lnTo>
                  <a:lnTo>
                    <a:pt x="7223" y="1713"/>
                  </a:lnTo>
                  <a:lnTo>
                    <a:pt x="7220" y="1704"/>
                  </a:lnTo>
                  <a:lnTo>
                    <a:pt x="7221" y="1702"/>
                  </a:lnTo>
                  <a:lnTo>
                    <a:pt x="7226" y="1699"/>
                  </a:lnTo>
                  <a:lnTo>
                    <a:pt x="7229" y="1698"/>
                  </a:lnTo>
                  <a:lnTo>
                    <a:pt x="7233" y="1699"/>
                  </a:lnTo>
                  <a:lnTo>
                    <a:pt x="7237" y="1699"/>
                  </a:lnTo>
                  <a:lnTo>
                    <a:pt x="7240" y="1701"/>
                  </a:lnTo>
                  <a:lnTo>
                    <a:pt x="7242" y="1701"/>
                  </a:lnTo>
                  <a:lnTo>
                    <a:pt x="7243" y="1699"/>
                  </a:lnTo>
                  <a:lnTo>
                    <a:pt x="7242" y="1693"/>
                  </a:lnTo>
                  <a:lnTo>
                    <a:pt x="7237" y="1687"/>
                  </a:lnTo>
                  <a:lnTo>
                    <a:pt x="7234" y="1681"/>
                  </a:lnTo>
                  <a:lnTo>
                    <a:pt x="7245" y="1678"/>
                  </a:lnTo>
                  <a:lnTo>
                    <a:pt x="7255" y="1672"/>
                  </a:lnTo>
                  <a:lnTo>
                    <a:pt x="7256" y="1677"/>
                  </a:lnTo>
                  <a:lnTo>
                    <a:pt x="7255" y="1686"/>
                  </a:lnTo>
                  <a:lnTo>
                    <a:pt x="7266" y="1699"/>
                  </a:lnTo>
                  <a:lnTo>
                    <a:pt x="7278" y="1706"/>
                  </a:lnTo>
                  <a:lnTo>
                    <a:pt x="7286" y="1706"/>
                  </a:lnTo>
                  <a:lnTo>
                    <a:pt x="7304" y="1700"/>
                  </a:lnTo>
                  <a:lnTo>
                    <a:pt x="7354" y="1679"/>
                  </a:lnTo>
                  <a:lnTo>
                    <a:pt x="7382" y="1664"/>
                  </a:lnTo>
                  <a:lnTo>
                    <a:pt x="7405" y="1654"/>
                  </a:lnTo>
                  <a:lnTo>
                    <a:pt x="7422" y="1642"/>
                  </a:lnTo>
                  <a:lnTo>
                    <a:pt x="7426" y="1635"/>
                  </a:lnTo>
                  <a:lnTo>
                    <a:pt x="7425" y="1631"/>
                  </a:lnTo>
                  <a:lnTo>
                    <a:pt x="7418" y="1623"/>
                  </a:lnTo>
                  <a:lnTo>
                    <a:pt x="7413" y="1620"/>
                  </a:lnTo>
                  <a:lnTo>
                    <a:pt x="7402" y="1618"/>
                  </a:lnTo>
                  <a:lnTo>
                    <a:pt x="7396" y="1618"/>
                  </a:lnTo>
                  <a:lnTo>
                    <a:pt x="7392" y="1617"/>
                  </a:lnTo>
                  <a:lnTo>
                    <a:pt x="7388" y="1613"/>
                  </a:lnTo>
                  <a:lnTo>
                    <a:pt x="7390" y="1611"/>
                  </a:lnTo>
                  <a:lnTo>
                    <a:pt x="7398" y="1609"/>
                  </a:lnTo>
                  <a:lnTo>
                    <a:pt x="7408" y="1598"/>
                  </a:lnTo>
                  <a:lnTo>
                    <a:pt x="7414" y="1588"/>
                  </a:lnTo>
                  <a:lnTo>
                    <a:pt x="7417" y="1581"/>
                  </a:lnTo>
                  <a:lnTo>
                    <a:pt x="7421" y="1576"/>
                  </a:lnTo>
                  <a:lnTo>
                    <a:pt x="7427" y="1574"/>
                  </a:lnTo>
                  <a:lnTo>
                    <a:pt x="7431" y="1576"/>
                  </a:lnTo>
                  <a:lnTo>
                    <a:pt x="7438" y="1588"/>
                  </a:lnTo>
                  <a:lnTo>
                    <a:pt x="7444" y="1593"/>
                  </a:lnTo>
                  <a:lnTo>
                    <a:pt x="7451" y="1598"/>
                  </a:lnTo>
                  <a:lnTo>
                    <a:pt x="7456" y="1600"/>
                  </a:lnTo>
                  <a:lnTo>
                    <a:pt x="7463" y="1602"/>
                  </a:lnTo>
                  <a:lnTo>
                    <a:pt x="7473" y="1604"/>
                  </a:lnTo>
                  <a:lnTo>
                    <a:pt x="7483" y="1606"/>
                  </a:lnTo>
                  <a:lnTo>
                    <a:pt x="7503" y="1608"/>
                  </a:lnTo>
                  <a:lnTo>
                    <a:pt x="7513" y="1608"/>
                  </a:lnTo>
                  <a:lnTo>
                    <a:pt x="7522" y="1608"/>
                  </a:lnTo>
                  <a:lnTo>
                    <a:pt x="7529" y="1607"/>
                  </a:lnTo>
                  <a:lnTo>
                    <a:pt x="7539" y="1604"/>
                  </a:lnTo>
                  <a:lnTo>
                    <a:pt x="7563" y="1594"/>
                  </a:lnTo>
                  <a:lnTo>
                    <a:pt x="7581" y="1555"/>
                  </a:lnTo>
                  <a:lnTo>
                    <a:pt x="7607" y="1512"/>
                  </a:lnTo>
                  <a:lnTo>
                    <a:pt x="7612" y="1493"/>
                  </a:lnTo>
                  <a:lnTo>
                    <a:pt x="7619" y="1481"/>
                  </a:lnTo>
                  <a:lnTo>
                    <a:pt x="7622" y="1468"/>
                  </a:lnTo>
                  <a:lnTo>
                    <a:pt x="7622" y="1440"/>
                  </a:lnTo>
                  <a:lnTo>
                    <a:pt x="7619" y="1427"/>
                  </a:lnTo>
                  <a:lnTo>
                    <a:pt x="7615" y="1422"/>
                  </a:lnTo>
                  <a:lnTo>
                    <a:pt x="7609" y="1419"/>
                  </a:lnTo>
                  <a:lnTo>
                    <a:pt x="7603" y="1419"/>
                  </a:lnTo>
                  <a:lnTo>
                    <a:pt x="7595" y="1421"/>
                  </a:lnTo>
                  <a:lnTo>
                    <a:pt x="7578" y="1424"/>
                  </a:lnTo>
                  <a:lnTo>
                    <a:pt x="7572" y="1425"/>
                  </a:lnTo>
                  <a:lnTo>
                    <a:pt x="7569" y="1423"/>
                  </a:lnTo>
                  <a:lnTo>
                    <a:pt x="7569" y="1416"/>
                  </a:lnTo>
                  <a:lnTo>
                    <a:pt x="7576" y="1407"/>
                  </a:lnTo>
                  <a:lnTo>
                    <a:pt x="7568" y="1387"/>
                  </a:lnTo>
                  <a:lnTo>
                    <a:pt x="7567" y="1386"/>
                  </a:lnTo>
                  <a:lnTo>
                    <a:pt x="7560" y="1383"/>
                  </a:lnTo>
                  <a:lnTo>
                    <a:pt x="7544" y="1380"/>
                  </a:lnTo>
                  <a:lnTo>
                    <a:pt x="7537" y="1378"/>
                  </a:lnTo>
                  <a:lnTo>
                    <a:pt x="7531" y="1378"/>
                  </a:lnTo>
                  <a:lnTo>
                    <a:pt x="7520" y="1380"/>
                  </a:lnTo>
                  <a:lnTo>
                    <a:pt x="7497" y="1390"/>
                  </a:lnTo>
                  <a:lnTo>
                    <a:pt x="7484" y="1398"/>
                  </a:lnTo>
                  <a:lnTo>
                    <a:pt x="7460" y="1417"/>
                  </a:lnTo>
                  <a:lnTo>
                    <a:pt x="7451" y="1422"/>
                  </a:lnTo>
                  <a:lnTo>
                    <a:pt x="7444" y="1414"/>
                  </a:lnTo>
                  <a:lnTo>
                    <a:pt x="7454" y="1403"/>
                  </a:lnTo>
                  <a:lnTo>
                    <a:pt x="7450" y="1398"/>
                  </a:lnTo>
                  <a:lnTo>
                    <a:pt x="7447" y="1398"/>
                  </a:lnTo>
                  <a:lnTo>
                    <a:pt x="7443" y="1399"/>
                  </a:lnTo>
                  <a:lnTo>
                    <a:pt x="7422" y="1407"/>
                  </a:lnTo>
                  <a:lnTo>
                    <a:pt x="7410" y="1415"/>
                  </a:lnTo>
                  <a:lnTo>
                    <a:pt x="7395" y="1432"/>
                  </a:lnTo>
                  <a:lnTo>
                    <a:pt x="7365" y="1454"/>
                  </a:lnTo>
                  <a:lnTo>
                    <a:pt x="7315" y="1504"/>
                  </a:lnTo>
                  <a:lnTo>
                    <a:pt x="7295" y="1514"/>
                  </a:lnTo>
                  <a:lnTo>
                    <a:pt x="7291" y="1514"/>
                  </a:lnTo>
                  <a:lnTo>
                    <a:pt x="7290" y="1512"/>
                  </a:lnTo>
                  <a:lnTo>
                    <a:pt x="7296" y="1507"/>
                  </a:lnTo>
                  <a:lnTo>
                    <a:pt x="7313" y="1497"/>
                  </a:lnTo>
                  <a:lnTo>
                    <a:pt x="7324" y="1487"/>
                  </a:lnTo>
                  <a:lnTo>
                    <a:pt x="7326" y="1483"/>
                  </a:lnTo>
                  <a:cubicBezTo>
                    <a:pt x="7324" y="1483"/>
                    <a:pt x="7322" y="1483"/>
                    <a:pt x="7320" y="1483"/>
                  </a:cubicBezTo>
                  <a:lnTo>
                    <a:pt x="7310" y="1487"/>
                  </a:lnTo>
                  <a:lnTo>
                    <a:pt x="7306" y="1488"/>
                  </a:lnTo>
                  <a:lnTo>
                    <a:pt x="7311" y="1481"/>
                  </a:lnTo>
                  <a:lnTo>
                    <a:pt x="7321" y="1474"/>
                  </a:lnTo>
                  <a:lnTo>
                    <a:pt x="7329" y="1465"/>
                  </a:lnTo>
                  <a:lnTo>
                    <a:pt x="7341" y="1448"/>
                  </a:lnTo>
                  <a:lnTo>
                    <a:pt x="7360" y="1427"/>
                  </a:lnTo>
                  <a:lnTo>
                    <a:pt x="7381" y="1405"/>
                  </a:lnTo>
                  <a:lnTo>
                    <a:pt x="7384" y="1400"/>
                  </a:lnTo>
                  <a:lnTo>
                    <a:pt x="7388" y="1384"/>
                  </a:lnTo>
                  <a:lnTo>
                    <a:pt x="7388" y="1380"/>
                  </a:lnTo>
                  <a:lnTo>
                    <a:pt x="7385" y="1378"/>
                  </a:lnTo>
                  <a:close/>
                  <a:moveTo>
                    <a:pt x="8813" y="2584"/>
                  </a:moveTo>
                  <a:lnTo>
                    <a:pt x="8793" y="2589"/>
                  </a:lnTo>
                  <a:lnTo>
                    <a:pt x="8789" y="2591"/>
                  </a:lnTo>
                  <a:lnTo>
                    <a:pt x="8794" y="2597"/>
                  </a:lnTo>
                  <a:lnTo>
                    <a:pt x="8805" y="2603"/>
                  </a:lnTo>
                  <a:lnTo>
                    <a:pt x="8808" y="2609"/>
                  </a:lnTo>
                  <a:lnTo>
                    <a:pt x="8801" y="2611"/>
                  </a:lnTo>
                  <a:cubicBezTo>
                    <a:pt x="8801" y="2611"/>
                    <a:pt x="8797" y="2615"/>
                    <a:pt x="8797" y="2615"/>
                  </a:cubicBezTo>
                  <a:lnTo>
                    <a:pt x="8793" y="2626"/>
                  </a:lnTo>
                  <a:lnTo>
                    <a:pt x="8786" y="2625"/>
                  </a:lnTo>
                  <a:lnTo>
                    <a:pt x="8749" y="2606"/>
                  </a:lnTo>
                  <a:lnTo>
                    <a:pt x="8739" y="2603"/>
                  </a:lnTo>
                  <a:lnTo>
                    <a:pt x="8730" y="2607"/>
                  </a:lnTo>
                  <a:lnTo>
                    <a:pt x="8727" y="2610"/>
                  </a:lnTo>
                  <a:lnTo>
                    <a:pt x="8756" y="2644"/>
                  </a:lnTo>
                  <a:lnTo>
                    <a:pt x="8758" y="2655"/>
                  </a:lnTo>
                  <a:lnTo>
                    <a:pt x="8752" y="2664"/>
                  </a:lnTo>
                  <a:lnTo>
                    <a:pt x="8737" y="2675"/>
                  </a:lnTo>
                  <a:lnTo>
                    <a:pt x="8733" y="2674"/>
                  </a:lnTo>
                  <a:lnTo>
                    <a:pt x="8740" y="2662"/>
                  </a:lnTo>
                  <a:lnTo>
                    <a:pt x="8740" y="2651"/>
                  </a:lnTo>
                  <a:lnTo>
                    <a:pt x="8734" y="2644"/>
                  </a:lnTo>
                  <a:lnTo>
                    <a:pt x="8714" y="2630"/>
                  </a:lnTo>
                  <a:lnTo>
                    <a:pt x="8698" y="2623"/>
                  </a:lnTo>
                  <a:lnTo>
                    <a:pt x="8690" y="2624"/>
                  </a:lnTo>
                  <a:lnTo>
                    <a:pt x="8669" y="2634"/>
                  </a:lnTo>
                  <a:lnTo>
                    <a:pt x="8667" y="2632"/>
                  </a:lnTo>
                  <a:lnTo>
                    <a:pt x="8666" y="2625"/>
                  </a:lnTo>
                  <a:lnTo>
                    <a:pt x="8655" y="2615"/>
                  </a:lnTo>
                  <a:lnTo>
                    <a:pt x="8641" y="2613"/>
                  </a:lnTo>
                  <a:lnTo>
                    <a:pt x="8621" y="2617"/>
                  </a:lnTo>
                  <a:lnTo>
                    <a:pt x="8609" y="2620"/>
                  </a:lnTo>
                  <a:lnTo>
                    <a:pt x="8605" y="2625"/>
                  </a:lnTo>
                  <a:lnTo>
                    <a:pt x="8609" y="2639"/>
                  </a:lnTo>
                  <a:lnTo>
                    <a:pt x="8598" y="2679"/>
                  </a:lnTo>
                  <a:lnTo>
                    <a:pt x="8605" y="2695"/>
                  </a:lnTo>
                  <a:lnTo>
                    <a:pt x="8635" y="2714"/>
                  </a:lnTo>
                  <a:lnTo>
                    <a:pt x="8644" y="2725"/>
                  </a:lnTo>
                  <a:lnTo>
                    <a:pt x="8646" y="2730"/>
                  </a:lnTo>
                  <a:lnTo>
                    <a:pt x="8641" y="2736"/>
                  </a:lnTo>
                  <a:lnTo>
                    <a:pt x="8630" y="2732"/>
                  </a:lnTo>
                  <a:lnTo>
                    <a:pt x="8598" y="2715"/>
                  </a:lnTo>
                  <a:lnTo>
                    <a:pt x="8577" y="2699"/>
                  </a:lnTo>
                  <a:lnTo>
                    <a:pt x="8571" y="2687"/>
                  </a:lnTo>
                  <a:lnTo>
                    <a:pt x="8572" y="2675"/>
                  </a:lnTo>
                  <a:lnTo>
                    <a:pt x="8585" y="2650"/>
                  </a:lnTo>
                  <a:lnTo>
                    <a:pt x="8576" y="2630"/>
                  </a:lnTo>
                  <a:lnTo>
                    <a:pt x="8569" y="2627"/>
                  </a:lnTo>
                  <a:lnTo>
                    <a:pt x="8560" y="2629"/>
                  </a:lnTo>
                  <a:lnTo>
                    <a:pt x="8550" y="2630"/>
                  </a:lnTo>
                  <a:lnTo>
                    <a:pt x="8542" y="2632"/>
                  </a:lnTo>
                  <a:lnTo>
                    <a:pt x="8533" y="2635"/>
                  </a:lnTo>
                  <a:lnTo>
                    <a:pt x="8519" y="2642"/>
                  </a:lnTo>
                  <a:lnTo>
                    <a:pt x="8496" y="2652"/>
                  </a:lnTo>
                  <a:lnTo>
                    <a:pt x="8485" y="2658"/>
                  </a:lnTo>
                  <a:lnTo>
                    <a:pt x="8476" y="2666"/>
                  </a:lnTo>
                  <a:lnTo>
                    <a:pt x="8476" y="2676"/>
                  </a:lnTo>
                  <a:lnTo>
                    <a:pt x="8490" y="2682"/>
                  </a:lnTo>
                  <a:lnTo>
                    <a:pt x="8549" y="2704"/>
                  </a:lnTo>
                  <a:lnTo>
                    <a:pt x="8566" y="2711"/>
                  </a:lnTo>
                  <a:lnTo>
                    <a:pt x="8571" y="2716"/>
                  </a:lnTo>
                  <a:lnTo>
                    <a:pt x="8580" y="2744"/>
                  </a:lnTo>
                  <a:lnTo>
                    <a:pt x="8585" y="2777"/>
                  </a:lnTo>
                  <a:lnTo>
                    <a:pt x="8572" y="2776"/>
                  </a:lnTo>
                  <a:lnTo>
                    <a:pt x="8564" y="2743"/>
                  </a:lnTo>
                  <a:lnTo>
                    <a:pt x="8551" y="2729"/>
                  </a:lnTo>
                  <a:lnTo>
                    <a:pt x="8536" y="2720"/>
                  </a:lnTo>
                  <a:lnTo>
                    <a:pt x="8501" y="2704"/>
                  </a:lnTo>
                  <a:lnTo>
                    <a:pt x="8485" y="2699"/>
                  </a:lnTo>
                  <a:lnTo>
                    <a:pt x="8467" y="2695"/>
                  </a:lnTo>
                  <a:lnTo>
                    <a:pt x="8456" y="2694"/>
                  </a:lnTo>
                  <a:lnTo>
                    <a:pt x="8449" y="2697"/>
                  </a:lnTo>
                  <a:lnTo>
                    <a:pt x="8434" y="2704"/>
                  </a:lnTo>
                  <a:lnTo>
                    <a:pt x="8431" y="2708"/>
                  </a:lnTo>
                  <a:lnTo>
                    <a:pt x="8433" y="2718"/>
                  </a:lnTo>
                  <a:lnTo>
                    <a:pt x="8413" y="2730"/>
                  </a:lnTo>
                  <a:lnTo>
                    <a:pt x="8410" y="2734"/>
                  </a:lnTo>
                  <a:lnTo>
                    <a:pt x="8406" y="2753"/>
                  </a:lnTo>
                  <a:lnTo>
                    <a:pt x="8407" y="2759"/>
                  </a:lnTo>
                  <a:lnTo>
                    <a:pt x="8412" y="2762"/>
                  </a:lnTo>
                  <a:lnTo>
                    <a:pt x="8424" y="2767"/>
                  </a:lnTo>
                  <a:lnTo>
                    <a:pt x="8444" y="2773"/>
                  </a:lnTo>
                  <a:lnTo>
                    <a:pt x="8453" y="2778"/>
                  </a:lnTo>
                  <a:lnTo>
                    <a:pt x="8456" y="2794"/>
                  </a:lnTo>
                  <a:lnTo>
                    <a:pt x="8462" y="2801"/>
                  </a:lnTo>
                  <a:lnTo>
                    <a:pt x="8463" y="2809"/>
                  </a:lnTo>
                  <a:lnTo>
                    <a:pt x="8451" y="2806"/>
                  </a:lnTo>
                  <a:lnTo>
                    <a:pt x="8424" y="2796"/>
                  </a:lnTo>
                  <a:lnTo>
                    <a:pt x="8408" y="2794"/>
                  </a:lnTo>
                  <a:lnTo>
                    <a:pt x="8401" y="2802"/>
                  </a:lnTo>
                  <a:lnTo>
                    <a:pt x="8399" y="2808"/>
                  </a:lnTo>
                  <a:lnTo>
                    <a:pt x="8413" y="2829"/>
                  </a:lnTo>
                  <a:lnTo>
                    <a:pt x="8413" y="2835"/>
                  </a:lnTo>
                  <a:lnTo>
                    <a:pt x="8419" y="2842"/>
                  </a:lnTo>
                  <a:lnTo>
                    <a:pt x="8447" y="2863"/>
                  </a:lnTo>
                  <a:lnTo>
                    <a:pt x="8469" y="2870"/>
                  </a:lnTo>
                  <a:lnTo>
                    <a:pt x="8481" y="2873"/>
                  </a:lnTo>
                  <a:lnTo>
                    <a:pt x="8489" y="2874"/>
                  </a:lnTo>
                  <a:lnTo>
                    <a:pt x="8505" y="2874"/>
                  </a:lnTo>
                  <a:lnTo>
                    <a:pt x="8528" y="2874"/>
                  </a:lnTo>
                  <a:lnTo>
                    <a:pt x="8544" y="2876"/>
                  </a:lnTo>
                  <a:lnTo>
                    <a:pt x="8552" y="2878"/>
                  </a:lnTo>
                  <a:lnTo>
                    <a:pt x="8555" y="2881"/>
                  </a:lnTo>
                  <a:lnTo>
                    <a:pt x="8551" y="2884"/>
                  </a:lnTo>
                  <a:lnTo>
                    <a:pt x="8561" y="2888"/>
                  </a:lnTo>
                  <a:lnTo>
                    <a:pt x="8593" y="2894"/>
                  </a:lnTo>
                  <a:lnTo>
                    <a:pt x="8614" y="2901"/>
                  </a:lnTo>
                  <a:lnTo>
                    <a:pt x="8643" y="2924"/>
                  </a:lnTo>
                  <a:lnTo>
                    <a:pt x="8629" y="2922"/>
                  </a:lnTo>
                  <a:lnTo>
                    <a:pt x="8610" y="2912"/>
                  </a:lnTo>
                  <a:lnTo>
                    <a:pt x="8564" y="2899"/>
                  </a:lnTo>
                  <a:lnTo>
                    <a:pt x="8548" y="2895"/>
                  </a:lnTo>
                  <a:lnTo>
                    <a:pt x="8527" y="2893"/>
                  </a:lnTo>
                  <a:lnTo>
                    <a:pt x="8514" y="2893"/>
                  </a:lnTo>
                  <a:lnTo>
                    <a:pt x="8499" y="2894"/>
                  </a:lnTo>
                  <a:lnTo>
                    <a:pt x="8489" y="2899"/>
                  </a:lnTo>
                  <a:lnTo>
                    <a:pt x="8481" y="2914"/>
                  </a:lnTo>
                  <a:lnTo>
                    <a:pt x="8480" y="2929"/>
                  </a:lnTo>
                  <a:lnTo>
                    <a:pt x="8476" y="2936"/>
                  </a:lnTo>
                  <a:lnTo>
                    <a:pt x="8469" y="2944"/>
                  </a:lnTo>
                  <a:lnTo>
                    <a:pt x="8465" y="2944"/>
                  </a:lnTo>
                  <a:lnTo>
                    <a:pt x="8458" y="2936"/>
                  </a:lnTo>
                  <a:lnTo>
                    <a:pt x="8458" y="2928"/>
                  </a:lnTo>
                  <a:lnTo>
                    <a:pt x="8446" y="2907"/>
                  </a:lnTo>
                  <a:lnTo>
                    <a:pt x="8409" y="2879"/>
                  </a:lnTo>
                  <a:lnTo>
                    <a:pt x="8403" y="2879"/>
                  </a:lnTo>
                  <a:lnTo>
                    <a:pt x="8376" y="2871"/>
                  </a:lnTo>
                  <a:lnTo>
                    <a:pt x="8355" y="2848"/>
                  </a:lnTo>
                  <a:lnTo>
                    <a:pt x="8345" y="2807"/>
                  </a:lnTo>
                  <a:lnTo>
                    <a:pt x="8340" y="2800"/>
                  </a:lnTo>
                  <a:lnTo>
                    <a:pt x="8333" y="2795"/>
                  </a:lnTo>
                  <a:lnTo>
                    <a:pt x="8319" y="2796"/>
                  </a:lnTo>
                  <a:lnTo>
                    <a:pt x="8286" y="2807"/>
                  </a:lnTo>
                  <a:lnTo>
                    <a:pt x="8251" y="2819"/>
                  </a:lnTo>
                  <a:lnTo>
                    <a:pt x="8215" y="2834"/>
                  </a:lnTo>
                  <a:lnTo>
                    <a:pt x="8194" y="2842"/>
                  </a:lnTo>
                  <a:lnTo>
                    <a:pt x="8162" y="2853"/>
                  </a:lnTo>
                  <a:lnTo>
                    <a:pt x="8145" y="2860"/>
                  </a:lnTo>
                  <a:lnTo>
                    <a:pt x="8132" y="2866"/>
                  </a:lnTo>
                  <a:lnTo>
                    <a:pt x="8124" y="2875"/>
                  </a:lnTo>
                  <a:lnTo>
                    <a:pt x="8123" y="2888"/>
                  </a:lnTo>
                  <a:lnTo>
                    <a:pt x="8119" y="2893"/>
                  </a:lnTo>
                  <a:lnTo>
                    <a:pt x="8109" y="2890"/>
                  </a:lnTo>
                  <a:lnTo>
                    <a:pt x="8103" y="2885"/>
                  </a:lnTo>
                  <a:lnTo>
                    <a:pt x="8102" y="2879"/>
                  </a:lnTo>
                  <a:lnTo>
                    <a:pt x="8109" y="2867"/>
                  </a:lnTo>
                  <a:lnTo>
                    <a:pt x="8123" y="2854"/>
                  </a:lnTo>
                  <a:lnTo>
                    <a:pt x="8134" y="2846"/>
                  </a:lnTo>
                  <a:lnTo>
                    <a:pt x="8147" y="2840"/>
                  </a:lnTo>
                  <a:lnTo>
                    <a:pt x="8166" y="2833"/>
                  </a:lnTo>
                  <a:lnTo>
                    <a:pt x="8204" y="2820"/>
                  </a:lnTo>
                  <a:lnTo>
                    <a:pt x="8233" y="2810"/>
                  </a:lnTo>
                  <a:lnTo>
                    <a:pt x="8253" y="2799"/>
                  </a:lnTo>
                  <a:lnTo>
                    <a:pt x="8283" y="2788"/>
                  </a:lnTo>
                  <a:lnTo>
                    <a:pt x="8311" y="2776"/>
                  </a:lnTo>
                  <a:lnTo>
                    <a:pt x="8323" y="2766"/>
                  </a:lnTo>
                  <a:lnTo>
                    <a:pt x="8334" y="2749"/>
                  </a:lnTo>
                  <a:lnTo>
                    <a:pt x="8336" y="2735"/>
                  </a:lnTo>
                  <a:lnTo>
                    <a:pt x="8362" y="2704"/>
                  </a:lnTo>
                  <a:lnTo>
                    <a:pt x="8345" y="2698"/>
                  </a:lnTo>
                  <a:lnTo>
                    <a:pt x="8307" y="2695"/>
                  </a:lnTo>
                  <a:lnTo>
                    <a:pt x="8275" y="2699"/>
                  </a:lnTo>
                  <a:lnTo>
                    <a:pt x="8224" y="2702"/>
                  </a:lnTo>
                  <a:lnTo>
                    <a:pt x="8192" y="2712"/>
                  </a:lnTo>
                  <a:lnTo>
                    <a:pt x="8184" y="2715"/>
                  </a:lnTo>
                  <a:lnTo>
                    <a:pt x="8169" y="2732"/>
                  </a:lnTo>
                  <a:lnTo>
                    <a:pt x="8159" y="2739"/>
                  </a:lnTo>
                  <a:lnTo>
                    <a:pt x="8143" y="2745"/>
                  </a:lnTo>
                  <a:lnTo>
                    <a:pt x="8106" y="2754"/>
                  </a:lnTo>
                  <a:lnTo>
                    <a:pt x="8070" y="2765"/>
                  </a:lnTo>
                  <a:lnTo>
                    <a:pt x="8047" y="2771"/>
                  </a:lnTo>
                  <a:lnTo>
                    <a:pt x="8023" y="2778"/>
                  </a:lnTo>
                  <a:lnTo>
                    <a:pt x="8003" y="2786"/>
                  </a:lnTo>
                  <a:lnTo>
                    <a:pt x="7979" y="2798"/>
                  </a:lnTo>
                  <a:lnTo>
                    <a:pt x="7968" y="2802"/>
                  </a:lnTo>
                  <a:lnTo>
                    <a:pt x="7972" y="2794"/>
                  </a:lnTo>
                  <a:lnTo>
                    <a:pt x="7986" y="2786"/>
                  </a:lnTo>
                  <a:lnTo>
                    <a:pt x="7995" y="2778"/>
                  </a:lnTo>
                  <a:lnTo>
                    <a:pt x="7995" y="2774"/>
                  </a:lnTo>
                  <a:lnTo>
                    <a:pt x="7991" y="2770"/>
                  </a:lnTo>
                  <a:lnTo>
                    <a:pt x="7983" y="2769"/>
                  </a:lnTo>
                  <a:lnTo>
                    <a:pt x="7970" y="2773"/>
                  </a:lnTo>
                  <a:lnTo>
                    <a:pt x="7961" y="2776"/>
                  </a:lnTo>
                  <a:lnTo>
                    <a:pt x="7954" y="2780"/>
                  </a:lnTo>
                  <a:lnTo>
                    <a:pt x="7948" y="2785"/>
                  </a:lnTo>
                  <a:lnTo>
                    <a:pt x="7940" y="2798"/>
                  </a:lnTo>
                  <a:lnTo>
                    <a:pt x="7931" y="2821"/>
                  </a:lnTo>
                  <a:lnTo>
                    <a:pt x="7918" y="2835"/>
                  </a:lnTo>
                  <a:lnTo>
                    <a:pt x="7915" y="2843"/>
                  </a:lnTo>
                  <a:lnTo>
                    <a:pt x="7919" y="2849"/>
                  </a:lnTo>
                  <a:lnTo>
                    <a:pt x="7929" y="2854"/>
                  </a:lnTo>
                  <a:lnTo>
                    <a:pt x="7931" y="2858"/>
                  </a:lnTo>
                  <a:cubicBezTo>
                    <a:pt x="7931" y="2860"/>
                    <a:pt x="7930" y="2862"/>
                    <a:pt x="7930" y="2863"/>
                  </a:cubicBezTo>
                  <a:lnTo>
                    <a:pt x="7923" y="2863"/>
                  </a:lnTo>
                  <a:lnTo>
                    <a:pt x="7910" y="2858"/>
                  </a:lnTo>
                  <a:lnTo>
                    <a:pt x="7902" y="2853"/>
                  </a:lnTo>
                  <a:lnTo>
                    <a:pt x="7898" y="2849"/>
                  </a:lnTo>
                  <a:lnTo>
                    <a:pt x="7897" y="2844"/>
                  </a:lnTo>
                  <a:lnTo>
                    <a:pt x="7904" y="2826"/>
                  </a:lnTo>
                  <a:lnTo>
                    <a:pt x="7895" y="2821"/>
                  </a:lnTo>
                  <a:lnTo>
                    <a:pt x="7886" y="2819"/>
                  </a:lnTo>
                  <a:lnTo>
                    <a:pt x="7889" y="2815"/>
                  </a:lnTo>
                  <a:lnTo>
                    <a:pt x="7898" y="2809"/>
                  </a:lnTo>
                  <a:lnTo>
                    <a:pt x="7911" y="2796"/>
                  </a:lnTo>
                  <a:lnTo>
                    <a:pt x="7933" y="2765"/>
                  </a:lnTo>
                  <a:lnTo>
                    <a:pt x="7943" y="2758"/>
                  </a:lnTo>
                  <a:lnTo>
                    <a:pt x="7943" y="2751"/>
                  </a:lnTo>
                  <a:lnTo>
                    <a:pt x="7932" y="2737"/>
                  </a:lnTo>
                  <a:lnTo>
                    <a:pt x="7932" y="2718"/>
                  </a:lnTo>
                  <a:lnTo>
                    <a:pt x="7926" y="2700"/>
                  </a:lnTo>
                  <a:lnTo>
                    <a:pt x="7898" y="2697"/>
                  </a:lnTo>
                  <a:lnTo>
                    <a:pt x="7871" y="2691"/>
                  </a:lnTo>
                  <a:lnTo>
                    <a:pt x="7852" y="2685"/>
                  </a:lnTo>
                  <a:lnTo>
                    <a:pt x="7837" y="2681"/>
                  </a:lnTo>
                  <a:cubicBezTo>
                    <a:pt x="7825" y="2682"/>
                    <a:pt x="7813" y="2683"/>
                    <a:pt x="7801" y="2683"/>
                  </a:cubicBezTo>
                  <a:lnTo>
                    <a:pt x="7773" y="2683"/>
                  </a:lnTo>
                  <a:lnTo>
                    <a:pt x="7759" y="2691"/>
                  </a:lnTo>
                  <a:lnTo>
                    <a:pt x="7751" y="2706"/>
                  </a:lnTo>
                  <a:lnTo>
                    <a:pt x="7755" y="2713"/>
                  </a:lnTo>
                  <a:lnTo>
                    <a:pt x="7763" y="2722"/>
                  </a:lnTo>
                  <a:lnTo>
                    <a:pt x="7782" y="2733"/>
                  </a:lnTo>
                  <a:lnTo>
                    <a:pt x="7796" y="2737"/>
                  </a:lnTo>
                  <a:lnTo>
                    <a:pt x="7756" y="2735"/>
                  </a:lnTo>
                  <a:lnTo>
                    <a:pt x="7729" y="2731"/>
                  </a:lnTo>
                  <a:lnTo>
                    <a:pt x="7728" y="2753"/>
                  </a:lnTo>
                  <a:lnTo>
                    <a:pt x="7735" y="2759"/>
                  </a:lnTo>
                  <a:lnTo>
                    <a:pt x="7749" y="2763"/>
                  </a:lnTo>
                  <a:lnTo>
                    <a:pt x="7777" y="2769"/>
                  </a:lnTo>
                  <a:lnTo>
                    <a:pt x="7834" y="2773"/>
                  </a:lnTo>
                  <a:lnTo>
                    <a:pt x="7756" y="2774"/>
                  </a:lnTo>
                  <a:lnTo>
                    <a:pt x="7755" y="2787"/>
                  </a:lnTo>
                  <a:lnTo>
                    <a:pt x="7741" y="2794"/>
                  </a:lnTo>
                  <a:lnTo>
                    <a:pt x="7731" y="2800"/>
                  </a:lnTo>
                  <a:lnTo>
                    <a:pt x="7740" y="2789"/>
                  </a:lnTo>
                  <a:lnTo>
                    <a:pt x="7741" y="2786"/>
                  </a:lnTo>
                  <a:lnTo>
                    <a:pt x="7708" y="2774"/>
                  </a:lnTo>
                  <a:lnTo>
                    <a:pt x="7698" y="2767"/>
                  </a:lnTo>
                  <a:lnTo>
                    <a:pt x="7679" y="2759"/>
                  </a:lnTo>
                  <a:lnTo>
                    <a:pt x="7632" y="2772"/>
                  </a:lnTo>
                  <a:cubicBezTo>
                    <a:pt x="7613" y="2773"/>
                    <a:pt x="7596" y="2775"/>
                    <a:pt x="7578" y="2776"/>
                  </a:cubicBezTo>
                  <a:lnTo>
                    <a:pt x="7563" y="2785"/>
                  </a:lnTo>
                  <a:lnTo>
                    <a:pt x="7556" y="2794"/>
                  </a:lnTo>
                  <a:lnTo>
                    <a:pt x="7568" y="2807"/>
                  </a:lnTo>
                  <a:lnTo>
                    <a:pt x="7554" y="2819"/>
                  </a:lnTo>
                  <a:lnTo>
                    <a:pt x="7549" y="2829"/>
                  </a:lnTo>
                  <a:lnTo>
                    <a:pt x="7551" y="2834"/>
                  </a:lnTo>
                  <a:lnTo>
                    <a:pt x="7572" y="2844"/>
                  </a:lnTo>
                  <a:lnTo>
                    <a:pt x="7585" y="2848"/>
                  </a:lnTo>
                  <a:lnTo>
                    <a:pt x="7657" y="2860"/>
                  </a:lnTo>
                  <a:lnTo>
                    <a:pt x="7664" y="2864"/>
                  </a:lnTo>
                  <a:lnTo>
                    <a:pt x="7649" y="2864"/>
                  </a:lnTo>
                  <a:lnTo>
                    <a:pt x="7636" y="2864"/>
                  </a:lnTo>
                  <a:lnTo>
                    <a:pt x="7625" y="2864"/>
                  </a:lnTo>
                  <a:lnTo>
                    <a:pt x="7596" y="2860"/>
                  </a:lnTo>
                  <a:lnTo>
                    <a:pt x="7560" y="2852"/>
                  </a:lnTo>
                  <a:lnTo>
                    <a:pt x="7543" y="2846"/>
                  </a:lnTo>
                  <a:lnTo>
                    <a:pt x="7536" y="2844"/>
                  </a:lnTo>
                  <a:lnTo>
                    <a:pt x="7526" y="2844"/>
                  </a:lnTo>
                  <a:lnTo>
                    <a:pt x="7520" y="2839"/>
                  </a:lnTo>
                  <a:lnTo>
                    <a:pt x="7516" y="2831"/>
                  </a:lnTo>
                  <a:lnTo>
                    <a:pt x="7516" y="2812"/>
                  </a:lnTo>
                  <a:lnTo>
                    <a:pt x="7517" y="2802"/>
                  </a:lnTo>
                  <a:lnTo>
                    <a:pt x="7524" y="2794"/>
                  </a:lnTo>
                  <a:lnTo>
                    <a:pt x="7555" y="2767"/>
                  </a:lnTo>
                  <a:lnTo>
                    <a:pt x="7569" y="2761"/>
                  </a:lnTo>
                  <a:lnTo>
                    <a:pt x="7599" y="2752"/>
                  </a:lnTo>
                  <a:lnTo>
                    <a:pt x="7639" y="2739"/>
                  </a:lnTo>
                  <a:lnTo>
                    <a:pt x="7658" y="2730"/>
                  </a:lnTo>
                  <a:lnTo>
                    <a:pt x="7678" y="2716"/>
                  </a:lnTo>
                  <a:lnTo>
                    <a:pt x="7689" y="2706"/>
                  </a:lnTo>
                  <a:cubicBezTo>
                    <a:pt x="7690" y="2703"/>
                    <a:pt x="7691" y="2700"/>
                    <a:pt x="7692" y="2697"/>
                  </a:cubicBezTo>
                  <a:lnTo>
                    <a:pt x="7691" y="2689"/>
                  </a:lnTo>
                  <a:lnTo>
                    <a:pt x="7685" y="2679"/>
                  </a:lnTo>
                  <a:lnTo>
                    <a:pt x="7676" y="2671"/>
                  </a:lnTo>
                  <a:lnTo>
                    <a:pt x="7659" y="2669"/>
                  </a:lnTo>
                  <a:lnTo>
                    <a:pt x="7626" y="2677"/>
                  </a:lnTo>
                  <a:lnTo>
                    <a:pt x="7594" y="2684"/>
                  </a:lnTo>
                  <a:lnTo>
                    <a:pt x="7578" y="2689"/>
                  </a:lnTo>
                  <a:lnTo>
                    <a:pt x="7567" y="2693"/>
                  </a:lnTo>
                  <a:lnTo>
                    <a:pt x="7552" y="2700"/>
                  </a:lnTo>
                  <a:lnTo>
                    <a:pt x="7547" y="2706"/>
                  </a:lnTo>
                  <a:lnTo>
                    <a:pt x="7544" y="2710"/>
                  </a:lnTo>
                  <a:lnTo>
                    <a:pt x="7536" y="2713"/>
                  </a:lnTo>
                  <a:lnTo>
                    <a:pt x="7504" y="2724"/>
                  </a:lnTo>
                  <a:lnTo>
                    <a:pt x="7500" y="2727"/>
                  </a:lnTo>
                  <a:lnTo>
                    <a:pt x="7497" y="2726"/>
                  </a:lnTo>
                  <a:lnTo>
                    <a:pt x="7499" y="2718"/>
                  </a:lnTo>
                  <a:lnTo>
                    <a:pt x="7496" y="2706"/>
                  </a:lnTo>
                  <a:lnTo>
                    <a:pt x="7497" y="2697"/>
                  </a:lnTo>
                  <a:lnTo>
                    <a:pt x="7503" y="2688"/>
                  </a:lnTo>
                  <a:lnTo>
                    <a:pt x="7504" y="2676"/>
                  </a:lnTo>
                  <a:lnTo>
                    <a:pt x="7504" y="2667"/>
                  </a:lnTo>
                  <a:lnTo>
                    <a:pt x="7498" y="2661"/>
                  </a:lnTo>
                  <a:lnTo>
                    <a:pt x="7482" y="2654"/>
                  </a:lnTo>
                  <a:lnTo>
                    <a:pt x="7453" y="2627"/>
                  </a:lnTo>
                  <a:lnTo>
                    <a:pt x="7411" y="2628"/>
                  </a:lnTo>
                  <a:lnTo>
                    <a:pt x="7369" y="2630"/>
                  </a:lnTo>
                  <a:lnTo>
                    <a:pt x="7361" y="2638"/>
                  </a:lnTo>
                  <a:lnTo>
                    <a:pt x="7347" y="2662"/>
                  </a:lnTo>
                  <a:lnTo>
                    <a:pt x="7333" y="2673"/>
                  </a:lnTo>
                  <a:lnTo>
                    <a:pt x="7365" y="2670"/>
                  </a:lnTo>
                  <a:lnTo>
                    <a:pt x="7392" y="2666"/>
                  </a:lnTo>
                  <a:lnTo>
                    <a:pt x="7420" y="2669"/>
                  </a:lnTo>
                  <a:lnTo>
                    <a:pt x="7372" y="2673"/>
                  </a:lnTo>
                  <a:lnTo>
                    <a:pt x="7326" y="2679"/>
                  </a:lnTo>
                  <a:lnTo>
                    <a:pt x="7323" y="2691"/>
                  </a:lnTo>
                  <a:lnTo>
                    <a:pt x="7306" y="2717"/>
                  </a:lnTo>
                  <a:lnTo>
                    <a:pt x="7356" y="2713"/>
                  </a:lnTo>
                  <a:lnTo>
                    <a:pt x="7319" y="2722"/>
                  </a:lnTo>
                  <a:lnTo>
                    <a:pt x="7304" y="2738"/>
                  </a:lnTo>
                  <a:lnTo>
                    <a:pt x="7291" y="2751"/>
                  </a:lnTo>
                  <a:lnTo>
                    <a:pt x="7324" y="2753"/>
                  </a:lnTo>
                  <a:lnTo>
                    <a:pt x="7340" y="2755"/>
                  </a:lnTo>
                  <a:lnTo>
                    <a:pt x="7338" y="2757"/>
                  </a:lnTo>
                  <a:lnTo>
                    <a:pt x="7329" y="2759"/>
                  </a:lnTo>
                  <a:lnTo>
                    <a:pt x="7313" y="2764"/>
                  </a:lnTo>
                  <a:lnTo>
                    <a:pt x="7297" y="2773"/>
                  </a:lnTo>
                  <a:lnTo>
                    <a:pt x="7268" y="2794"/>
                  </a:lnTo>
                  <a:lnTo>
                    <a:pt x="7254" y="2809"/>
                  </a:lnTo>
                  <a:lnTo>
                    <a:pt x="7249" y="2817"/>
                  </a:lnTo>
                  <a:lnTo>
                    <a:pt x="7251" y="2852"/>
                  </a:lnTo>
                  <a:lnTo>
                    <a:pt x="7332" y="2844"/>
                  </a:lnTo>
                  <a:lnTo>
                    <a:pt x="7283" y="2859"/>
                  </a:lnTo>
                  <a:lnTo>
                    <a:pt x="7270" y="2864"/>
                  </a:lnTo>
                  <a:lnTo>
                    <a:pt x="7261" y="2885"/>
                  </a:lnTo>
                  <a:lnTo>
                    <a:pt x="7254" y="2932"/>
                  </a:lnTo>
                  <a:lnTo>
                    <a:pt x="7266" y="2931"/>
                  </a:lnTo>
                  <a:lnTo>
                    <a:pt x="7283" y="2927"/>
                  </a:lnTo>
                  <a:lnTo>
                    <a:pt x="7300" y="2920"/>
                  </a:lnTo>
                  <a:lnTo>
                    <a:pt x="7317" y="2913"/>
                  </a:lnTo>
                  <a:lnTo>
                    <a:pt x="7324" y="2910"/>
                  </a:lnTo>
                  <a:lnTo>
                    <a:pt x="7314" y="2917"/>
                  </a:lnTo>
                  <a:lnTo>
                    <a:pt x="7304" y="2922"/>
                  </a:lnTo>
                  <a:lnTo>
                    <a:pt x="7299" y="2926"/>
                  </a:lnTo>
                  <a:lnTo>
                    <a:pt x="7299" y="2930"/>
                  </a:lnTo>
                  <a:lnTo>
                    <a:pt x="7294" y="2934"/>
                  </a:lnTo>
                  <a:lnTo>
                    <a:pt x="7265" y="2947"/>
                  </a:lnTo>
                  <a:lnTo>
                    <a:pt x="7257" y="2953"/>
                  </a:lnTo>
                  <a:lnTo>
                    <a:pt x="7252" y="2958"/>
                  </a:lnTo>
                  <a:lnTo>
                    <a:pt x="7252" y="2963"/>
                  </a:lnTo>
                  <a:lnTo>
                    <a:pt x="7256" y="2966"/>
                  </a:lnTo>
                  <a:lnTo>
                    <a:pt x="7256" y="2974"/>
                  </a:lnTo>
                  <a:lnTo>
                    <a:pt x="7251" y="2978"/>
                  </a:lnTo>
                  <a:lnTo>
                    <a:pt x="7243" y="2984"/>
                  </a:lnTo>
                  <a:lnTo>
                    <a:pt x="7225" y="2992"/>
                  </a:lnTo>
                  <a:lnTo>
                    <a:pt x="7216" y="2994"/>
                  </a:lnTo>
                  <a:lnTo>
                    <a:pt x="7204" y="2994"/>
                  </a:lnTo>
                  <a:lnTo>
                    <a:pt x="7191" y="2994"/>
                  </a:lnTo>
                  <a:lnTo>
                    <a:pt x="7177" y="2994"/>
                  </a:lnTo>
                  <a:lnTo>
                    <a:pt x="7169" y="2997"/>
                  </a:lnTo>
                  <a:lnTo>
                    <a:pt x="7165" y="3004"/>
                  </a:lnTo>
                  <a:lnTo>
                    <a:pt x="7164" y="3009"/>
                  </a:lnTo>
                  <a:lnTo>
                    <a:pt x="7176" y="3027"/>
                  </a:lnTo>
                  <a:lnTo>
                    <a:pt x="7177" y="3036"/>
                  </a:lnTo>
                  <a:lnTo>
                    <a:pt x="7189" y="3052"/>
                  </a:lnTo>
                  <a:lnTo>
                    <a:pt x="7198" y="3060"/>
                  </a:lnTo>
                  <a:lnTo>
                    <a:pt x="7210" y="3063"/>
                  </a:lnTo>
                  <a:lnTo>
                    <a:pt x="7221" y="3069"/>
                  </a:lnTo>
                  <a:lnTo>
                    <a:pt x="7248" y="3089"/>
                  </a:lnTo>
                  <a:lnTo>
                    <a:pt x="7266" y="3092"/>
                  </a:lnTo>
                  <a:lnTo>
                    <a:pt x="7294" y="3092"/>
                  </a:lnTo>
                  <a:lnTo>
                    <a:pt x="7320" y="3086"/>
                  </a:lnTo>
                  <a:lnTo>
                    <a:pt x="7343" y="3075"/>
                  </a:lnTo>
                  <a:lnTo>
                    <a:pt x="7355" y="3068"/>
                  </a:lnTo>
                  <a:lnTo>
                    <a:pt x="7356" y="3065"/>
                  </a:lnTo>
                  <a:lnTo>
                    <a:pt x="7354" y="3062"/>
                  </a:lnTo>
                  <a:lnTo>
                    <a:pt x="7339" y="3057"/>
                  </a:lnTo>
                  <a:lnTo>
                    <a:pt x="7333" y="3053"/>
                  </a:lnTo>
                  <a:lnTo>
                    <a:pt x="7338" y="3045"/>
                  </a:lnTo>
                  <a:lnTo>
                    <a:pt x="7350" y="3033"/>
                  </a:lnTo>
                  <a:lnTo>
                    <a:pt x="7363" y="3027"/>
                  </a:lnTo>
                  <a:lnTo>
                    <a:pt x="7374" y="3027"/>
                  </a:lnTo>
                  <a:lnTo>
                    <a:pt x="7390" y="3024"/>
                  </a:lnTo>
                  <a:lnTo>
                    <a:pt x="7410" y="3018"/>
                  </a:lnTo>
                  <a:lnTo>
                    <a:pt x="7422" y="3010"/>
                  </a:lnTo>
                  <a:lnTo>
                    <a:pt x="7424" y="2994"/>
                  </a:lnTo>
                  <a:lnTo>
                    <a:pt x="7414" y="2984"/>
                  </a:lnTo>
                  <a:lnTo>
                    <a:pt x="7415" y="2982"/>
                  </a:lnTo>
                  <a:lnTo>
                    <a:pt x="7444" y="2963"/>
                  </a:lnTo>
                  <a:lnTo>
                    <a:pt x="7449" y="2957"/>
                  </a:lnTo>
                  <a:lnTo>
                    <a:pt x="7454" y="2944"/>
                  </a:lnTo>
                  <a:lnTo>
                    <a:pt x="7453" y="2939"/>
                  </a:lnTo>
                  <a:lnTo>
                    <a:pt x="7444" y="2930"/>
                  </a:lnTo>
                  <a:lnTo>
                    <a:pt x="7443" y="2922"/>
                  </a:lnTo>
                  <a:lnTo>
                    <a:pt x="7446" y="2919"/>
                  </a:lnTo>
                  <a:lnTo>
                    <a:pt x="7456" y="2912"/>
                  </a:lnTo>
                  <a:lnTo>
                    <a:pt x="7467" y="2907"/>
                  </a:lnTo>
                  <a:lnTo>
                    <a:pt x="7470" y="2907"/>
                  </a:lnTo>
                  <a:lnTo>
                    <a:pt x="7467" y="2919"/>
                  </a:lnTo>
                  <a:lnTo>
                    <a:pt x="7469" y="2927"/>
                  </a:lnTo>
                  <a:lnTo>
                    <a:pt x="7476" y="2934"/>
                  </a:lnTo>
                  <a:lnTo>
                    <a:pt x="7481" y="2934"/>
                  </a:lnTo>
                  <a:lnTo>
                    <a:pt x="7488" y="2930"/>
                  </a:lnTo>
                  <a:lnTo>
                    <a:pt x="7501" y="2924"/>
                  </a:lnTo>
                  <a:lnTo>
                    <a:pt x="7521" y="2916"/>
                  </a:lnTo>
                  <a:lnTo>
                    <a:pt x="7528" y="2914"/>
                  </a:lnTo>
                  <a:lnTo>
                    <a:pt x="7522" y="2920"/>
                  </a:lnTo>
                  <a:lnTo>
                    <a:pt x="7513" y="2926"/>
                  </a:lnTo>
                  <a:lnTo>
                    <a:pt x="7476" y="2951"/>
                  </a:lnTo>
                  <a:lnTo>
                    <a:pt x="7462" y="2964"/>
                  </a:lnTo>
                  <a:lnTo>
                    <a:pt x="7456" y="2975"/>
                  </a:lnTo>
                  <a:lnTo>
                    <a:pt x="7452" y="2990"/>
                  </a:lnTo>
                  <a:lnTo>
                    <a:pt x="7455" y="3018"/>
                  </a:lnTo>
                  <a:lnTo>
                    <a:pt x="7454" y="3028"/>
                  </a:lnTo>
                  <a:lnTo>
                    <a:pt x="7455" y="3034"/>
                  </a:lnTo>
                  <a:lnTo>
                    <a:pt x="7462" y="3041"/>
                  </a:lnTo>
                  <a:lnTo>
                    <a:pt x="7472" y="3047"/>
                  </a:lnTo>
                  <a:lnTo>
                    <a:pt x="7483" y="3049"/>
                  </a:lnTo>
                  <a:lnTo>
                    <a:pt x="7499" y="3049"/>
                  </a:lnTo>
                  <a:lnTo>
                    <a:pt x="7525" y="3045"/>
                  </a:lnTo>
                  <a:lnTo>
                    <a:pt x="7562" y="3038"/>
                  </a:lnTo>
                  <a:cubicBezTo>
                    <a:pt x="7571" y="3036"/>
                    <a:pt x="7579" y="3035"/>
                    <a:pt x="7589" y="3033"/>
                  </a:cubicBezTo>
                  <a:lnTo>
                    <a:pt x="7606" y="3031"/>
                  </a:lnTo>
                  <a:lnTo>
                    <a:pt x="7615" y="3031"/>
                  </a:lnTo>
                  <a:lnTo>
                    <a:pt x="7613" y="3051"/>
                  </a:lnTo>
                  <a:lnTo>
                    <a:pt x="7605" y="3070"/>
                  </a:lnTo>
                  <a:lnTo>
                    <a:pt x="7607" y="3078"/>
                  </a:lnTo>
                  <a:lnTo>
                    <a:pt x="7620" y="3089"/>
                  </a:lnTo>
                  <a:lnTo>
                    <a:pt x="7618" y="3099"/>
                  </a:lnTo>
                  <a:lnTo>
                    <a:pt x="7619" y="3102"/>
                  </a:lnTo>
                  <a:lnTo>
                    <a:pt x="7623" y="3105"/>
                  </a:lnTo>
                  <a:lnTo>
                    <a:pt x="7682" y="3105"/>
                  </a:lnTo>
                  <a:lnTo>
                    <a:pt x="7710" y="3111"/>
                  </a:lnTo>
                  <a:lnTo>
                    <a:pt x="7719" y="3108"/>
                  </a:lnTo>
                  <a:lnTo>
                    <a:pt x="7733" y="3097"/>
                  </a:lnTo>
                  <a:lnTo>
                    <a:pt x="7760" y="3070"/>
                  </a:lnTo>
                  <a:lnTo>
                    <a:pt x="7766" y="3060"/>
                  </a:lnTo>
                  <a:lnTo>
                    <a:pt x="7769" y="3060"/>
                  </a:lnTo>
                  <a:lnTo>
                    <a:pt x="7769" y="3074"/>
                  </a:lnTo>
                  <a:lnTo>
                    <a:pt x="7766" y="3093"/>
                  </a:lnTo>
                  <a:lnTo>
                    <a:pt x="7771" y="3110"/>
                  </a:lnTo>
                  <a:lnTo>
                    <a:pt x="7792" y="3117"/>
                  </a:lnTo>
                  <a:lnTo>
                    <a:pt x="7803" y="3115"/>
                  </a:lnTo>
                  <a:lnTo>
                    <a:pt x="7821" y="3115"/>
                  </a:lnTo>
                  <a:lnTo>
                    <a:pt x="7828" y="3111"/>
                  </a:lnTo>
                  <a:lnTo>
                    <a:pt x="7831" y="3107"/>
                  </a:lnTo>
                  <a:lnTo>
                    <a:pt x="7861" y="3085"/>
                  </a:lnTo>
                  <a:lnTo>
                    <a:pt x="7868" y="3074"/>
                  </a:lnTo>
                  <a:lnTo>
                    <a:pt x="7871" y="3061"/>
                  </a:lnTo>
                  <a:lnTo>
                    <a:pt x="7892" y="3052"/>
                  </a:lnTo>
                  <a:lnTo>
                    <a:pt x="7900" y="3047"/>
                  </a:lnTo>
                  <a:lnTo>
                    <a:pt x="7907" y="3040"/>
                  </a:lnTo>
                  <a:lnTo>
                    <a:pt x="7913" y="3031"/>
                  </a:lnTo>
                  <a:lnTo>
                    <a:pt x="7912" y="3021"/>
                  </a:lnTo>
                  <a:lnTo>
                    <a:pt x="7904" y="3001"/>
                  </a:lnTo>
                  <a:lnTo>
                    <a:pt x="7898" y="2996"/>
                  </a:lnTo>
                  <a:lnTo>
                    <a:pt x="7895" y="2990"/>
                  </a:lnTo>
                  <a:lnTo>
                    <a:pt x="7902" y="2984"/>
                  </a:lnTo>
                  <a:lnTo>
                    <a:pt x="7918" y="2976"/>
                  </a:lnTo>
                  <a:lnTo>
                    <a:pt x="7929" y="2969"/>
                  </a:lnTo>
                  <a:lnTo>
                    <a:pt x="7931" y="2964"/>
                  </a:lnTo>
                  <a:lnTo>
                    <a:pt x="7937" y="2962"/>
                  </a:lnTo>
                  <a:lnTo>
                    <a:pt x="7937" y="2972"/>
                  </a:lnTo>
                  <a:lnTo>
                    <a:pt x="7934" y="2981"/>
                  </a:lnTo>
                  <a:lnTo>
                    <a:pt x="7927" y="2990"/>
                  </a:lnTo>
                  <a:cubicBezTo>
                    <a:pt x="7927" y="2994"/>
                    <a:pt x="7926" y="2997"/>
                    <a:pt x="7926" y="3001"/>
                  </a:cubicBezTo>
                  <a:lnTo>
                    <a:pt x="7932" y="3020"/>
                  </a:lnTo>
                  <a:cubicBezTo>
                    <a:pt x="7932" y="3022"/>
                    <a:pt x="7931" y="3025"/>
                    <a:pt x="7931" y="3027"/>
                  </a:cubicBezTo>
                  <a:lnTo>
                    <a:pt x="7936" y="3031"/>
                  </a:lnTo>
                  <a:lnTo>
                    <a:pt x="7934" y="3039"/>
                  </a:lnTo>
                  <a:lnTo>
                    <a:pt x="7938" y="3045"/>
                  </a:lnTo>
                  <a:lnTo>
                    <a:pt x="7929" y="3056"/>
                  </a:lnTo>
                  <a:lnTo>
                    <a:pt x="7920" y="3062"/>
                  </a:lnTo>
                  <a:lnTo>
                    <a:pt x="7912" y="3072"/>
                  </a:lnTo>
                  <a:cubicBezTo>
                    <a:pt x="7912" y="3078"/>
                    <a:pt x="7912" y="3084"/>
                    <a:pt x="7911" y="3091"/>
                  </a:cubicBezTo>
                  <a:lnTo>
                    <a:pt x="7916" y="3093"/>
                  </a:lnTo>
                  <a:lnTo>
                    <a:pt x="7967" y="3085"/>
                  </a:lnTo>
                  <a:lnTo>
                    <a:pt x="7970" y="3077"/>
                  </a:lnTo>
                  <a:lnTo>
                    <a:pt x="7961" y="3068"/>
                  </a:lnTo>
                  <a:lnTo>
                    <a:pt x="7968" y="3058"/>
                  </a:lnTo>
                  <a:lnTo>
                    <a:pt x="7973" y="3049"/>
                  </a:lnTo>
                  <a:lnTo>
                    <a:pt x="7995" y="3035"/>
                  </a:lnTo>
                  <a:lnTo>
                    <a:pt x="7999" y="3029"/>
                  </a:lnTo>
                  <a:lnTo>
                    <a:pt x="8025" y="3020"/>
                  </a:lnTo>
                  <a:lnTo>
                    <a:pt x="8045" y="3005"/>
                  </a:lnTo>
                  <a:lnTo>
                    <a:pt x="8049" y="2999"/>
                  </a:lnTo>
                  <a:lnTo>
                    <a:pt x="8057" y="2997"/>
                  </a:lnTo>
                  <a:lnTo>
                    <a:pt x="8049" y="3014"/>
                  </a:lnTo>
                  <a:lnTo>
                    <a:pt x="8043" y="3024"/>
                  </a:lnTo>
                  <a:lnTo>
                    <a:pt x="8029" y="3035"/>
                  </a:lnTo>
                  <a:lnTo>
                    <a:pt x="8023" y="3044"/>
                  </a:lnTo>
                  <a:lnTo>
                    <a:pt x="8025" y="3051"/>
                  </a:lnTo>
                  <a:lnTo>
                    <a:pt x="8035" y="3064"/>
                  </a:lnTo>
                  <a:lnTo>
                    <a:pt x="8032" y="3076"/>
                  </a:lnTo>
                  <a:lnTo>
                    <a:pt x="8036" y="3082"/>
                  </a:lnTo>
                  <a:lnTo>
                    <a:pt x="8042" y="3086"/>
                  </a:lnTo>
                  <a:lnTo>
                    <a:pt x="8046" y="3090"/>
                  </a:lnTo>
                  <a:lnTo>
                    <a:pt x="8043" y="3102"/>
                  </a:lnTo>
                  <a:lnTo>
                    <a:pt x="8046" y="3105"/>
                  </a:lnTo>
                  <a:lnTo>
                    <a:pt x="8051" y="3106"/>
                  </a:lnTo>
                  <a:lnTo>
                    <a:pt x="8060" y="3106"/>
                  </a:lnTo>
                  <a:lnTo>
                    <a:pt x="8073" y="3105"/>
                  </a:lnTo>
                  <a:lnTo>
                    <a:pt x="8087" y="3101"/>
                  </a:lnTo>
                  <a:lnTo>
                    <a:pt x="8113" y="3091"/>
                  </a:lnTo>
                  <a:lnTo>
                    <a:pt x="8120" y="3087"/>
                  </a:lnTo>
                  <a:lnTo>
                    <a:pt x="8125" y="3082"/>
                  </a:lnTo>
                  <a:lnTo>
                    <a:pt x="8127" y="3069"/>
                  </a:lnTo>
                  <a:lnTo>
                    <a:pt x="8140" y="3053"/>
                  </a:lnTo>
                  <a:lnTo>
                    <a:pt x="8146" y="3049"/>
                  </a:lnTo>
                  <a:lnTo>
                    <a:pt x="8157" y="3054"/>
                  </a:lnTo>
                  <a:lnTo>
                    <a:pt x="8158" y="3061"/>
                  </a:lnTo>
                  <a:lnTo>
                    <a:pt x="8148" y="3073"/>
                  </a:lnTo>
                  <a:lnTo>
                    <a:pt x="8142" y="3084"/>
                  </a:lnTo>
                  <a:lnTo>
                    <a:pt x="8102" y="3121"/>
                  </a:lnTo>
                  <a:lnTo>
                    <a:pt x="8099" y="3128"/>
                  </a:lnTo>
                  <a:lnTo>
                    <a:pt x="8104" y="3135"/>
                  </a:lnTo>
                  <a:lnTo>
                    <a:pt x="8122" y="3148"/>
                  </a:lnTo>
                  <a:lnTo>
                    <a:pt x="8127" y="3150"/>
                  </a:lnTo>
                  <a:lnTo>
                    <a:pt x="8147" y="3151"/>
                  </a:lnTo>
                  <a:lnTo>
                    <a:pt x="8156" y="3149"/>
                  </a:lnTo>
                  <a:lnTo>
                    <a:pt x="8165" y="3142"/>
                  </a:lnTo>
                  <a:lnTo>
                    <a:pt x="8167" y="3140"/>
                  </a:lnTo>
                  <a:lnTo>
                    <a:pt x="8193" y="3152"/>
                  </a:lnTo>
                  <a:lnTo>
                    <a:pt x="8215" y="3152"/>
                  </a:lnTo>
                  <a:lnTo>
                    <a:pt x="8222" y="3151"/>
                  </a:lnTo>
                  <a:lnTo>
                    <a:pt x="8229" y="3144"/>
                  </a:lnTo>
                  <a:lnTo>
                    <a:pt x="8230" y="3140"/>
                  </a:lnTo>
                  <a:lnTo>
                    <a:pt x="8214" y="3123"/>
                  </a:lnTo>
                  <a:lnTo>
                    <a:pt x="8218" y="3113"/>
                  </a:lnTo>
                  <a:lnTo>
                    <a:pt x="8224" y="3108"/>
                  </a:lnTo>
                  <a:lnTo>
                    <a:pt x="8230" y="3107"/>
                  </a:lnTo>
                  <a:lnTo>
                    <a:pt x="8235" y="3110"/>
                  </a:lnTo>
                  <a:lnTo>
                    <a:pt x="8236" y="3113"/>
                  </a:lnTo>
                  <a:lnTo>
                    <a:pt x="8234" y="3117"/>
                  </a:lnTo>
                  <a:lnTo>
                    <a:pt x="8237" y="3122"/>
                  </a:lnTo>
                  <a:lnTo>
                    <a:pt x="8249" y="3130"/>
                  </a:lnTo>
                  <a:lnTo>
                    <a:pt x="8265" y="3150"/>
                  </a:lnTo>
                  <a:lnTo>
                    <a:pt x="8277" y="3149"/>
                  </a:lnTo>
                  <a:lnTo>
                    <a:pt x="8347" y="3122"/>
                  </a:lnTo>
                  <a:lnTo>
                    <a:pt x="8357" y="3119"/>
                  </a:lnTo>
                  <a:lnTo>
                    <a:pt x="8354" y="3121"/>
                  </a:lnTo>
                  <a:lnTo>
                    <a:pt x="8333" y="3132"/>
                  </a:lnTo>
                  <a:lnTo>
                    <a:pt x="8315" y="3143"/>
                  </a:lnTo>
                  <a:lnTo>
                    <a:pt x="8308" y="3150"/>
                  </a:lnTo>
                  <a:lnTo>
                    <a:pt x="8305" y="3156"/>
                  </a:lnTo>
                  <a:lnTo>
                    <a:pt x="8311" y="3160"/>
                  </a:lnTo>
                  <a:lnTo>
                    <a:pt x="8324" y="3161"/>
                  </a:lnTo>
                  <a:lnTo>
                    <a:pt x="8374" y="3162"/>
                  </a:lnTo>
                  <a:lnTo>
                    <a:pt x="8403" y="3164"/>
                  </a:lnTo>
                  <a:lnTo>
                    <a:pt x="8462" y="3173"/>
                  </a:lnTo>
                  <a:lnTo>
                    <a:pt x="8521" y="3185"/>
                  </a:lnTo>
                  <a:lnTo>
                    <a:pt x="8555" y="3187"/>
                  </a:lnTo>
                  <a:lnTo>
                    <a:pt x="8601" y="3197"/>
                  </a:lnTo>
                  <a:lnTo>
                    <a:pt x="8653" y="3199"/>
                  </a:lnTo>
                  <a:lnTo>
                    <a:pt x="8670" y="3196"/>
                  </a:lnTo>
                  <a:lnTo>
                    <a:pt x="8674" y="3185"/>
                  </a:lnTo>
                  <a:lnTo>
                    <a:pt x="8667" y="3175"/>
                  </a:lnTo>
                  <a:lnTo>
                    <a:pt x="8586" y="3132"/>
                  </a:lnTo>
                  <a:lnTo>
                    <a:pt x="8581" y="3128"/>
                  </a:lnTo>
                  <a:lnTo>
                    <a:pt x="8585" y="3123"/>
                  </a:lnTo>
                  <a:lnTo>
                    <a:pt x="8595" y="3121"/>
                  </a:lnTo>
                  <a:lnTo>
                    <a:pt x="8660" y="3149"/>
                  </a:lnTo>
                  <a:lnTo>
                    <a:pt x="8665" y="3149"/>
                  </a:lnTo>
                  <a:lnTo>
                    <a:pt x="8674" y="3148"/>
                  </a:lnTo>
                  <a:lnTo>
                    <a:pt x="8685" y="3147"/>
                  </a:lnTo>
                  <a:lnTo>
                    <a:pt x="8703" y="3146"/>
                  </a:lnTo>
                  <a:lnTo>
                    <a:pt x="8709" y="3158"/>
                  </a:lnTo>
                  <a:lnTo>
                    <a:pt x="8715" y="3164"/>
                  </a:lnTo>
                  <a:lnTo>
                    <a:pt x="8723" y="3167"/>
                  </a:lnTo>
                  <a:lnTo>
                    <a:pt x="8739" y="3165"/>
                  </a:lnTo>
                  <a:lnTo>
                    <a:pt x="8748" y="3167"/>
                  </a:lnTo>
                  <a:lnTo>
                    <a:pt x="8748" y="3181"/>
                  </a:lnTo>
                  <a:lnTo>
                    <a:pt x="8752" y="3184"/>
                  </a:lnTo>
                  <a:lnTo>
                    <a:pt x="8769" y="3186"/>
                  </a:lnTo>
                  <a:lnTo>
                    <a:pt x="8787" y="3193"/>
                  </a:lnTo>
                  <a:lnTo>
                    <a:pt x="8845" y="3202"/>
                  </a:lnTo>
                  <a:lnTo>
                    <a:pt x="8858" y="3206"/>
                  </a:lnTo>
                  <a:lnTo>
                    <a:pt x="8881" y="3204"/>
                  </a:lnTo>
                  <a:lnTo>
                    <a:pt x="8907" y="3204"/>
                  </a:lnTo>
                  <a:lnTo>
                    <a:pt x="8939" y="3202"/>
                  </a:lnTo>
                  <a:lnTo>
                    <a:pt x="8959" y="3198"/>
                  </a:lnTo>
                  <a:lnTo>
                    <a:pt x="8978" y="3191"/>
                  </a:lnTo>
                  <a:lnTo>
                    <a:pt x="8991" y="3185"/>
                  </a:lnTo>
                  <a:lnTo>
                    <a:pt x="8999" y="3182"/>
                  </a:lnTo>
                  <a:lnTo>
                    <a:pt x="9005" y="3176"/>
                  </a:lnTo>
                  <a:lnTo>
                    <a:pt x="9011" y="3159"/>
                  </a:lnTo>
                  <a:lnTo>
                    <a:pt x="8986" y="3151"/>
                  </a:lnTo>
                  <a:lnTo>
                    <a:pt x="8991" y="3150"/>
                  </a:lnTo>
                  <a:lnTo>
                    <a:pt x="9013" y="3147"/>
                  </a:lnTo>
                  <a:lnTo>
                    <a:pt x="9024" y="3144"/>
                  </a:lnTo>
                  <a:lnTo>
                    <a:pt x="9052" y="3132"/>
                  </a:lnTo>
                  <a:lnTo>
                    <a:pt x="9065" y="3126"/>
                  </a:lnTo>
                  <a:lnTo>
                    <a:pt x="9071" y="3123"/>
                  </a:lnTo>
                  <a:lnTo>
                    <a:pt x="9076" y="3122"/>
                  </a:lnTo>
                  <a:lnTo>
                    <a:pt x="9083" y="3121"/>
                  </a:lnTo>
                  <a:lnTo>
                    <a:pt x="9091" y="3121"/>
                  </a:lnTo>
                  <a:lnTo>
                    <a:pt x="9098" y="3119"/>
                  </a:lnTo>
                  <a:lnTo>
                    <a:pt x="9104" y="3115"/>
                  </a:lnTo>
                  <a:lnTo>
                    <a:pt x="9109" y="3108"/>
                  </a:lnTo>
                  <a:lnTo>
                    <a:pt x="9106" y="3107"/>
                  </a:lnTo>
                  <a:lnTo>
                    <a:pt x="9090" y="3105"/>
                  </a:lnTo>
                  <a:cubicBezTo>
                    <a:pt x="9090" y="3104"/>
                    <a:pt x="9090" y="3104"/>
                    <a:pt x="9090" y="3103"/>
                  </a:cubicBezTo>
                  <a:lnTo>
                    <a:pt x="9103" y="3098"/>
                  </a:lnTo>
                  <a:lnTo>
                    <a:pt x="9122" y="3091"/>
                  </a:lnTo>
                  <a:lnTo>
                    <a:pt x="9129" y="3088"/>
                  </a:lnTo>
                  <a:lnTo>
                    <a:pt x="9130" y="3086"/>
                  </a:lnTo>
                  <a:lnTo>
                    <a:pt x="9125" y="3085"/>
                  </a:lnTo>
                  <a:lnTo>
                    <a:pt x="9119" y="3085"/>
                  </a:lnTo>
                  <a:lnTo>
                    <a:pt x="9101" y="3088"/>
                  </a:lnTo>
                  <a:lnTo>
                    <a:pt x="9094" y="3088"/>
                  </a:lnTo>
                  <a:lnTo>
                    <a:pt x="9095" y="3086"/>
                  </a:lnTo>
                  <a:lnTo>
                    <a:pt x="9103" y="3082"/>
                  </a:lnTo>
                  <a:lnTo>
                    <a:pt x="9108" y="3078"/>
                  </a:lnTo>
                  <a:lnTo>
                    <a:pt x="9095" y="3074"/>
                  </a:lnTo>
                  <a:lnTo>
                    <a:pt x="9072" y="3069"/>
                  </a:lnTo>
                  <a:lnTo>
                    <a:pt x="9063" y="3066"/>
                  </a:lnTo>
                  <a:lnTo>
                    <a:pt x="9062" y="3064"/>
                  </a:lnTo>
                  <a:lnTo>
                    <a:pt x="9045" y="3060"/>
                  </a:lnTo>
                  <a:lnTo>
                    <a:pt x="9039" y="3055"/>
                  </a:lnTo>
                  <a:lnTo>
                    <a:pt x="9036" y="3047"/>
                  </a:lnTo>
                  <a:lnTo>
                    <a:pt x="9038" y="3042"/>
                  </a:lnTo>
                  <a:lnTo>
                    <a:pt x="9047" y="3043"/>
                  </a:lnTo>
                  <a:lnTo>
                    <a:pt x="9097" y="3060"/>
                  </a:lnTo>
                  <a:lnTo>
                    <a:pt x="9111" y="3062"/>
                  </a:lnTo>
                  <a:lnTo>
                    <a:pt x="9127" y="3062"/>
                  </a:lnTo>
                  <a:cubicBezTo>
                    <a:pt x="9130" y="3061"/>
                    <a:pt x="9132" y="3061"/>
                    <a:pt x="9134" y="3060"/>
                  </a:cubicBezTo>
                  <a:lnTo>
                    <a:pt x="9140" y="3056"/>
                  </a:lnTo>
                  <a:lnTo>
                    <a:pt x="9141" y="3042"/>
                  </a:lnTo>
                  <a:lnTo>
                    <a:pt x="9144" y="3038"/>
                  </a:lnTo>
                  <a:lnTo>
                    <a:pt x="9141" y="3033"/>
                  </a:lnTo>
                  <a:lnTo>
                    <a:pt x="9142" y="3030"/>
                  </a:lnTo>
                  <a:lnTo>
                    <a:pt x="9157" y="3023"/>
                  </a:lnTo>
                  <a:lnTo>
                    <a:pt x="9154" y="3019"/>
                  </a:lnTo>
                  <a:lnTo>
                    <a:pt x="9160" y="3004"/>
                  </a:lnTo>
                  <a:lnTo>
                    <a:pt x="9162" y="3002"/>
                  </a:lnTo>
                  <a:lnTo>
                    <a:pt x="9185" y="2996"/>
                  </a:lnTo>
                  <a:lnTo>
                    <a:pt x="9191" y="2994"/>
                  </a:lnTo>
                  <a:lnTo>
                    <a:pt x="9193" y="2992"/>
                  </a:lnTo>
                  <a:lnTo>
                    <a:pt x="9186" y="2977"/>
                  </a:lnTo>
                  <a:lnTo>
                    <a:pt x="9181" y="2975"/>
                  </a:lnTo>
                  <a:lnTo>
                    <a:pt x="9160" y="2972"/>
                  </a:lnTo>
                  <a:lnTo>
                    <a:pt x="9153" y="2973"/>
                  </a:lnTo>
                  <a:lnTo>
                    <a:pt x="9142" y="2978"/>
                  </a:lnTo>
                  <a:lnTo>
                    <a:pt x="9123" y="2986"/>
                  </a:lnTo>
                  <a:lnTo>
                    <a:pt x="9120" y="2986"/>
                  </a:lnTo>
                  <a:lnTo>
                    <a:pt x="9126" y="2981"/>
                  </a:lnTo>
                  <a:lnTo>
                    <a:pt x="9144" y="2974"/>
                  </a:lnTo>
                  <a:lnTo>
                    <a:pt x="9187" y="2959"/>
                  </a:lnTo>
                  <a:lnTo>
                    <a:pt x="9189" y="2958"/>
                  </a:lnTo>
                  <a:lnTo>
                    <a:pt x="9180" y="2946"/>
                  </a:lnTo>
                  <a:lnTo>
                    <a:pt x="9153" y="2941"/>
                  </a:lnTo>
                  <a:lnTo>
                    <a:pt x="9145" y="2940"/>
                  </a:lnTo>
                  <a:lnTo>
                    <a:pt x="9135" y="2941"/>
                  </a:lnTo>
                  <a:lnTo>
                    <a:pt x="9120" y="2942"/>
                  </a:lnTo>
                  <a:lnTo>
                    <a:pt x="9100" y="2949"/>
                  </a:lnTo>
                  <a:lnTo>
                    <a:pt x="9070" y="2960"/>
                  </a:lnTo>
                  <a:lnTo>
                    <a:pt x="9058" y="2963"/>
                  </a:lnTo>
                  <a:lnTo>
                    <a:pt x="9076" y="2951"/>
                  </a:lnTo>
                  <a:lnTo>
                    <a:pt x="9103" y="2940"/>
                  </a:lnTo>
                  <a:lnTo>
                    <a:pt x="9121" y="2934"/>
                  </a:lnTo>
                  <a:lnTo>
                    <a:pt x="9138" y="2930"/>
                  </a:lnTo>
                  <a:lnTo>
                    <a:pt x="9149" y="2927"/>
                  </a:lnTo>
                  <a:lnTo>
                    <a:pt x="9158" y="2922"/>
                  </a:lnTo>
                  <a:lnTo>
                    <a:pt x="9171" y="2899"/>
                  </a:lnTo>
                  <a:lnTo>
                    <a:pt x="9161" y="2877"/>
                  </a:lnTo>
                  <a:lnTo>
                    <a:pt x="9147" y="2879"/>
                  </a:lnTo>
                  <a:lnTo>
                    <a:pt x="9130" y="2883"/>
                  </a:lnTo>
                  <a:lnTo>
                    <a:pt x="9094" y="2894"/>
                  </a:lnTo>
                  <a:lnTo>
                    <a:pt x="9074" y="2899"/>
                  </a:lnTo>
                  <a:lnTo>
                    <a:pt x="9063" y="2902"/>
                  </a:lnTo>
                  <a:lnTo>
                    <a:pt x="9035" y="2912"/>
                  </a:lnTo>
                  <a:lnTo>
                    <a:pt x="9024" y="2915"/>
                  </a:lnTo>
                  <a:lnTo>
                    <a:pt x="9011" y="2912"/>
                  </a:lnTo>
                  <a:lnTo>
                    <a:pt x="9000" y="2909"/>
                  </a:lnTo>
                  <a:lnTo>
                    <a:pt x="9005" y="2905"/>
                  </a:lnTo>
                  <a:lnTo>
                    <a:pt x="9023" y="2902"/>
                  </a:lnTo>
                  <a:lnTo>
                    <a:pt x="9037" y="2899"/>
                  </a:lnTo>
                  <a:lnTo>
                    <a:pt x="9045" y="2897"/>
                  </a:lnTo>
                  <a:lnTo>
                    <a:pt x="9103" y="2879"/>
                  </a:lnTo>
                  <a:lnTo>
                    <a:pt x="9119" y="2874"/>
                  </a:lnTo>
                  <a:lnTo>
                    <a:pt x="9124" y="2871"/>
                  </a:lnTo>
                  <a:lnTo>
                    <a:pt x="9128" y="2864"/>
                  </a:lnTo>
                  <a:lnTo>
                    <a:pt x="9124" y="2855"/>
                  </a:lnTo>
                  <a:lnTo>
                    <a:pt x="9141" y="2844"/>
                  </a:lnTo>
                  <a:lnTo>
                    <a:pt x="9145" y="2831"/>
                  </a:lnTo>
                  <a:lnTo>
                    <a:pt x="9136" y="2827"/>
                  </a:lnTo>
                  <a:lnTo>
                    <a:pt x="9131" y="2827"/>
                  </a:lnTo>
                  <a:lnTo>
                    <a:pt x="9119" y="2831"/>
                  </a:lnTo>
                  <a:lnTo>
                    <a:pt x="9104" y="2833"/>
                  </a:lnTo>
                  <a:lnTo>
                    <a:pt x="9092" y="2837"/>
                  </a:lnTo>
                  <a:lnTo>
                    <a:pt x="9074" y="2846"/>
                  </a:lnTo>
                  <a:lnTo>
                    <a:pt x="9059" y="2854"/>
                  </a:lnTo>
                  <a:lnTo>
                    <a:pt x="9054" y="2855"/>
                  </a:lnTo>
                  <a:lnTo>
                    <a:pt x="9054" y="2850"/>
                  </a:lnTo>
                  <a:lnTo>
                    <a:pt x="9068" y="2830"/>
                  </a:lnTo>
                  <a:lnTo>
                    <a:pt x="9091" y="2819"/>
                  </a:lnTo>
                  <a:lnTo>
                    <a:pt x="9095" y="2813"/>
                  </a:lnTo>
                  <a:lnTo>
                    <a:pt x="9091" y="2811"/>
                  </a:lnTo>
                  <a:lnTo>
                    <a:pt x="9085" y="2810"/>
                  </a:lnTo>
                  <a:lnTo>
                    <a:pt x="9076" y="2811"/>
                  </a:lnTo>
                  <a:lnTo>
                    <a:pt x="9031" y="2818"/>
                  </a:lnTo>
                  <a:lnTo>
                    <a:pt x="9026" y="2817"/>
                  </a:lnTo>
                  <a:lnTo>
                    <a:pt x="9036" y="2811"/>
                  </a:lnTo>
                  <a:lnTo>
                    <a:pt x="9053" y="2803"/>
                  </a:lnTo>
                  <a:lnTo>
                    <a:pt x="9056" y="2799"/>
                  </a:lnTo>
                  <a:lnTo>
                    <a:pt x="9051" y="2793"/>
                  </a:lnTo>
                  <a:lnTo>
                    <a:pt x="9042" y="2793"/>
                  </a:lnTo>
                  <a:lnTo>
                    <a:pt x="9029" y="2796"/>
                  </a:lnTo>
                  <a:lnTo>
                    <a:pt x="9013" y="2802"/>
                  </a:lnTo>
                  <a:lnTo>
                    <a:pt x="9009" y="2801"/>
                  </a:lnTo>
                  <a:lnTo>
                    <a:pt x="9007" y="2795"/>
                  </a:lnTo>
                  <a:lnTo>
                    <a:pt x="8997" y="2791"/>
                  </a:lnTo>
                  <a:lnTo>
                    <a:pt x="8986" y="2788"/>
                  </a:lnTo>
                  <a:lnTo>
                    <a:pt x="8976" y="2788"/>
                  </a:lnTo>
                  <a:lnTo>
                    <a:pt x="8956" y="2792"/>
                  </a:lnTo>
                  <a:lnTo>
                    <a:pt x="8936" y="2797"/>
                  </a:lnTo>
                  <a:lnTo>
                    <a:pt x="8906" y="2809"/>
                  </a:lnTo>
                  <a:lnTo>
                    <a:pt x="8846" y="2837"/>
                  </a:lnTo>
                  <a:lnTo>
                    <a:pt x="8813" y="2850"/>
                  </a:lnTo>
                  <a:lnTo>
                    <a:pt x="8787" y="2856"/>
                  </a:lnTo>
                  <a:lnTo>
                    <a:pt x="8786" y="2855"/>
                  </a:lnTo>
                  <a:lnTo>
                    <a:pt x="8798" y="2850"/>
                  </a:lnTo>
                  <a:lnTo>
                    <a:pt x="8815" y="2844"/>
                  </a:lnTo>
                  <a:lnTo>
                    <a:pt x="8829" y="2838"/>
                  </a:lnTo>
                  <a:lnTo>
                    <a:pt x="8840" y="2829"/>
                  </a:lnTo>
                  <a:lnTo>
                    <a:pt x="8883" y="2807"/>
                  </a:lnTo>
                  <a:lnTo>
                    <a:pt x="8918" y="2792"/>
                  </a:lnTo>
                  <a:lnTo>
                    <a:pt x="8928" y="2786"/>
                  </a:lnTo>
                  <a:cubicBezTo>
                    <a:pt x="8928" y="2786"/>
                    <a:pt x="8928" y="2785"/>
                    <a:pt x="8929" y="2784"/>
                  </a:cubicBezTo>
                  <a:lnTo>
                    <a:pt x="8923" y="2783"/>
                  </a:lnTo>
                  <a:lnTo>
                    <a:pt x="8913" y="2782"/>
                  </a:lnTo>
                  <a:lnTo>
                    <a:pt x="8900" y="2784"/>
                  </a:lnTo>
                  <a:lnTo>
                    <a:pt x="8878" y="2791"/>
                  </a:lnTo>
                  <a:lnTo>
                    <a:pt x="8869" y="2791"/>
                  </a:lnTo>
                  <a:lnTo>
                    <a:pt x="8874" y="2785"/>
                  </a:lnTo>
                  <a:lnTo>
                    <a:pt x="8881" y="2782"/>
                  </a:lnTo>
                  <a:lnTo>
                    <a:pt x="8897" y="2777"/>
                  </a:lnTo>
                  <a:lnTo>
                    <a:pt x="8913" y="2774"/>
                  </a:lnTo>
                  <a:lnTo>
                    <a:pt x="8960" y="2765"/>
                  </a:lnTo>
                  <a:lnTo>
                    <a:pt x="8969" y="2761"/>
                  </a:lnTo>
                  <a:lnTo>
                    <a:pt x="8981" y="2750"/>
                  </a:lnTo>
                  <a:lnTo>
                    <a:pt x="8990" y="2747"/>
                  </a:lnTo>
                  <a:lnTo>
                    <a:pt x="9003" y="2743"/>
                  </a:lnTo>
                  <a:lnTo>
                    <a:pt x="9008" y="2741"/>
                  </a:lnTo>
                  <a:lnTo>
                    <a:pt x="8996" y="2732"/>
                  </a:lnTo>
                  <a:lnTo>
                    <a:pt x="8984" y="2728"/>
                  </a:lnTo>
                  <a:lnTo>
                    <a:pt x="8963" y="2721"/>
                  </a:lnTo>
                  <a:lnTo>
                    <a:pt x="8961" y="2719"/>
                  </a:lnTo>
                  <a:lnTo>
                    <a:pt x="8952" y="2713"/>
                  </a:lnTo>
                  <a:lnTo>
                    <a:pt x="8946" y="2704"/>
                  </a:lnTo>
                  <a:lnTo>
                    <a:pt x="8935" y="2704"/>
                  </a:lnTo>
                  <a:lnTo>
                    <a:pt x="8881" y="2729"/>
                  </a:lnTo>
                  <a:lnTo>
                    <a:pt x="8873" y="2732"/>
                  </a:lnTo>
                  <a:lnTo>
                    <a:pt x="8863" y="2734"/>
                  </a:lnTo>
                  <a:lnTo>
                    <a:pt x="8859" y="2734"/>
                  </a:lnTo>
                  <a:cubicBezTo>
                    <a:pt x="8860" y="2732"/>
                    <a:pt x="8861" y="2730"/>
                    <a:pt x="8862" y="2727"/>
                  </a:cubicBezTo>
                  <a:lnTo>
                    <a:pt x="8854" y="2724"/>
                  </a:lnTo>
                  <a:lnTo>
                    <a:pt x="8854" y="2722"/>
                  </a:lnTo>
                  <a:lnTo>
                    <a:pt x="8863" y="2717"/>
                  </a:lnTo>
                  <a:lnTo>
                    <a:pt x="8881" y="2712"/>
                  </a:lnTo>
                  <a:lnTo>
                    <a:pt x="8889" y="2707"/>
                  </a:lnTo>
                  <a:lnTo>
                    <a:pt x="8893" y="2702"/>
                  </a:lnTo>
                  <a:lnTo>
                    <a:pt x="8889" y="2697"/>
                  </a:lnTo>
                  <a:lnTo>
                    <a:pt x="8877" y="2693"/>
                  </a:lnTo>
                  <a:lnTo>
                    <a:pt x="8867" y="2693"/>
                  </a:lnTo>
                  <a:lnTo>
                    <a:pt x="8881" y="2689"/>
                  </a:lnTo>
                  <a:lnTo>
                    <a:pt x="8900" y="2685"/>
                  </a:lnTo>
                  <a:lnTo>
                    <a:pt x="8912" y="2681"/>
                  </a:lnTo>
                  <a:lnTo>
                    <a:pt x="8919" y="2673"/>
                  </a:lnTo>
                  <a:lnTo>
                    <a:pt x="8913" y="2662"/>
                  </a:lnTo>
                  <a:lnTo>
                    <a:pt x="8902" y="2654"/>
                  </a:lnTo>
                  <a:lnTo>
                    <a:pt x="8885" y="2647"/>
                  </a:lnTo>
                  <a:lnTo>
                    <a:pt x="8875" y="2642"/>
                  </a:lnTo>
                  <a:lnTo>
                    <a:pt x="8870" y="2636"/>
                  </a:lnTo>
                  <a:cubicBezTo>
                    <a:pt x="8872" y="2633"/>
                    <a:pt x="8873" y="2630"/>
                    <a:pt x="8874" y="2627"/>
                  </a:cubicBezTo>
                  <a:cubicBezTo>
                    <a:pt x="8875" y="2626"/>
                    <a:pt x="8876" y="2625"/>
                    <a:pt x="8876" y="2624"/>
                  </a:cubicBezTo>
                  <a:lnTo>
                    <a:pt x="8874" y="2617"/>
                  </a:lnTo>
                  <a:lnTo>
                    <a:pt x="8864" y="2606"/>
                  </a:lnTo>
                  <a:lnTo>
                    <a:pt x="8855" y="2599"/>
                  </a:lnTo>
                  <a:lnTo>
                    <a:pt x="8844" y="2593"/>
                  </a:lnTo>
                  <a:lnTo>
                    <a:pt x="8828" y="2586"/>
                  </a:lnTo>
                  <a:lnTo>
                    <a:pt x="8813" y="2584"/>
                  </a:lnTo>
                  <a:close/>
                  <a:moveTo>
                    <a:pt x="6427" y="2735"/>
                  </a:moveTo>
                  <a:lnTo>
                    <a:pt x="6417" y="2736"/>
                  </a:lnTo>
                  <a:cubicBezTo>
                    <a:pt x="6413" y="2737"/>
                    <a:pt x="6409" y="2737"/>
                    <a:pt x="6406" y="2738"/>
                  </a:cubicBezTo>
                  <a:lnTo>
                    <a:pt x="6391" y="2741"/>
                  </a:lnTo>
                  <a:lnTo>
                    <a:pt x="6382" y="2745"/>
                  </a:lnTo>
                  <a:lnTo>
                    <a:pt x="6374" y="2751"/>
                  </a:lnTo>
                  <a:lnTo>
                    <a:pt x="6371" y="2754"/>
                  </a:lnTo>
                  <a:lnTo>
                    <a:pt x="6368" y="2755"/>
                  </a:lnTo>
                  <a:lnTo>
                    <a:pt x="6351" y="2744"/>
                  </a:lnTo>
                  <a:lnTo>
                    <a:pt x="6332" y="2742"/>
                  </a:lnTo>
                  <a:lnTo>
                    <a:pt x="6322" y="2744"/>
                  </a:lnTo>
                  <a:lnTo>
                    <a:pt x="6309" y="2749"/>
                  </a:lnTo>
                  <a:lnTo>
                    <a:pt x="6286" y="2755"/>
                  </a:lnTo>
                  <a:lnTo>
                    <a:pt x="6252" y="2763"/>
                  </a:lnTo>
                  <a:lnTo>
                    <a:pt x="6232" y="2769"/>
                  </a:lnTo>
                  <a:lnTo>
                    <a:pt x="6225" y="2772"/>
                  </a:lnTo>
                  <a:lnTo>
                    <a:pt x="6213" y="2780"/>
                  </a:lnTo>
                  <a:lnTo>
                    <a:pt x="6191" y="2798"/>
                  </a:lnTo>
                  <a:lnTo>
                    <a:pt x="6170" y="2819"/>
                  </a:lnTo>
                  <a:lnTo>
                    <a:pt x="6148" y="2849"/>
                  </a:lnTo>
                  <a:lnTo>
                    <a:pt x="6132" y="2880"/>
                  </a:lnTo>
                  <a:lnTo>
                    <a:pt x="6123" y="2891"/>
                  </a:lnTo>
                  <a:lnTo>
                    <a:pt x="6115" y="2899"/>
                  </a:lnTo>
                  <a:lnTo>
                    <a:pt x="6096" y="2913"/>
                  </a:lnTo>
                  <a:lnTo>
                    <a:pt x="6080" y="2927"/>
                  </a:lnTo>
                  <a:lnTo>
                    <a:pt x="6066" y="2942"/>
                  </a:lnTo>
                  <a:lnTo>
                    <a:pt x="6062" y="2940"/>
                  </a:lnTo>
                  <a:lnTo>
                    <a:pt x="6064" y="2922"/>
                  </a:lnTo>
                  <a:lnTo>
                    <a:pt x="6068" y="2904"/>
                  </a:lnTo>
                  <a:lnTo>
                    <a:pt x="6075" y="2893"/>
                  </a:lnTo>
                  <a:lnTo>
                    <a:pt x="6087" y="2876"/>
                  </a:lnTo>
                  <a:lnTo>
                    <a:pt x="6103" y="2862"/>
                  </a:lnTo>
                  <a:lnTo>
                    <a:pt x="6110" y="2851"/>
                  </a:lnTo>
                  <a:lnTo>
                    <a:pt x="6118" y="2832"/>
                  </a:lnTo>
                  <a:lnTo>
                    <a:pt x="6131" y="2812"/>
                  </a:lnTo>
                  <a:lnTo>
                    <a:pt x="6132" y="2807"/>
                  </a:lnTo>
                  <a:lnTo>
                    <a:pt x="6126" y="2811"/>
                  </a:lnTo>
                  <a:lnTo>
                    <a:pt x="6117" y="2815"/>
                  </a:lnTo>
                  <a:lnTo>
                    <a:pt x="6076" y="2829"/>
                  </a:lnTo>
                  <a:lnTo>
                    <a:pt x="6064" y="2833"/>
                  </a:lnTo>
                  <a:lnTo>
                    <a:pt x="6007" y="2864"/>
                  </a:lnTo>
                  <a:lnTo>
                    <a:pt x="6000" y="2870"/>
                  </a:lnTo>
                  <a:lnTo>
                    <a:pt x="5992" y="2877"/>
                  </a:lnTo>
                  <a:lnTo>
                    <a:pt x="5979" y="2894"/>
                  </a:lnTo>
                  <a:lnTo>
                    <a:pt x="5958" y="2910"/>
                  </a:lnTo>
                  <a:lnTo>
                    <a:pt x="5928" y="2932"/>
                  </a:lnTo>
                  <a:lnTo>
                    <a:pt x="5926" y="2936"/>
                  </a:lnTo>
                  <a:lnTo>
                    <a:pt x="5927" y="2938"/>
                  </a:lnTo>
                  <a:lnTo>
                    <a:pt x="5934" y="2943"/>
                  </a:lnTo>
                  <a:lnTo>
                    <a:pt x="5935" y="2946"/>
                  </a:lnTo>
                  <a:lnTo>
                    <a:pt x="5933" y="2953"/>
                  </a:lnTo>
                  <a:lnTo>
                    <a:pt x="5924" y="2969"/>
                  </a:lnTo>
                  <a:lnTo>
                    <a:pt x="5923" y="2979"/>
                  </a:lnTo>
                  <a:lnTo>
                    <a:pt x="5928" y="2977"/>
                  </a:lnTo>
                  <a:lnTo>
                    <a:pt x="5936" y="2971"/>
                  </a:lnTo>
                  <a:lnTo>
                    <a:pt x="5941" y="2969"/>
                  </a:lnTo>
                  <a:lnTo>
                    <a:pt x="5942" y="2971"/>
                  </a:lnTo>
                  <a:lnTo>
                    <a:pt x="5930" y="2991"/>
                  </a:lnTo>
                  <a:lnTo>
                    <a:pt x="5928" y="2997"/>
                  </a:lnTo>
                  <a:lnTo>
                    <a:pt x="5928" y="3001"/>
                  </a:lnTo>
                  <a:lnTo>
                    <a:pt x="5937" y="3011"/>
                  </a:lnTo>
                  <a:lnTo>
                    <a:pt x="5933" y="3010"/>
                  </a:lnTo>
                  <a:lnTo>
                    <a:pt x="5926" y="3010"/>
                  </a:lnTo>
                  <a:lnTo>
                    <a:pt x="5915" y="3011"/>
                  </a:lnTo>
                  <a:lnTo>
                    <a:pt x="5903" y="3014"/>
                  </a:lnTo>
                  <a:lnTo>
                    <a:pt x="5876" y="3028"/>
                  </a:lnTo>
                  <a:lnTo>
                    <a:pt x="5870" y="3031"/>
                  </a:lnTo>
                  <a:lnTo>
                    <a:pt x="5859" y="3041"/>
                  </a:lnTo>
                  <a:lnTo>
                    <a:pt x="5836" y="3070"/>
                  </a:lnTo>
                  <a:lnTo>
                    <a:pt x="5844" y="3086"/>
                  </a:lnTo>
                  <a:lnTo>
                    <a:pt x="5830" y="3111"/>
                  </a:lnTo>
                  <a:cubicBezTo>
                    <a:pt x="5829" y="3114"/>
                    <a:pt x="5828" y="3117"/>
                    <a:pt x="5827" y="3119"/>
                  </a:cubicBezTo>
                  <a:lnTo>
                    <a:pt x="5822" y="3126"/>
                  </a:lnTo>
                  <a:lnTo>
                    <a:pt x="5815" y="3131"/>
                  </a:lnTo>
                  <a:lnTo>
                    <a:pt x="5805" y="3147"/>
                  </a:lnTo>
                  <a:lnTo>
                    <a:pt x="5783" y="3189"/>
                  </a:lnTo>
                  <a:lnTo>
                    <a:pt x="5778" y="3209"/>
                  </a:lnTo>
                  <a:lnTo>
                    <a:pt x="5779" y="3229"/>
                  </a:lnTo>
                  <a:lnTo>
                    <a:pt x="5778" y="3233"/>
                  </a:lnTo>
                  <a:lnTo>
                    <a:pt x="5767" y="3245"/>
                  </a:lnTo>
                  <a:lnTo>
                    <a:pt x="5740" y="3278"/>
                  </a:lnTo>
                  <a:lnTo>
                    <a:pt x="5731" y="3291"/>
                  </a:lnTo>
                  <a:lnTo>
                    <a:pt x="5729" y="3301"/>
                  </a:lnTo>
                  <a:lnTo>
                    <a:pt x="5731" y="3310"/>
                  </a:lnTo>
                  <a:lnTo>
                    <a:pt x="5741" y="3329"/>
                  </a:lnTo>
                  <a:lnTo>
                    <a:pt x="5688" y="3381"/>
                  </a:lnTo>
                  <a:lnTo>
                    <a:pt x="5695" y="3383"/>
                  </a:lnTo>
                  <a:cubicBezTo>
                    <a:pt x="5697" y="3383"/>
                    <a:pt x="5699" y="3382"/>
                    <a:pt x="5700" y="3382"/>
                  </a:cubicBezTo>
                  <a:lnTo>
                    <a:pt x="5713" y="3373"/>
                  </a:lnTo>
                  <a:lnTo>
                    <a:pt x="5724" y="3364"/>
                  </a:lnTo>
                  <a:lnTo>
                    <a:pt x="5744" y="3348"/>
                  </a:lnTo>
                  <a:lnTo>
                    <a:pt x="5754" y="3338"/>
                  </a:lnTo>
                  <a:lnTo>
                    <a:pt x="5756" y="3332"/>
                  </a:lnTo>
                  <a:lnTo>
                    <a:pt x="5762" y="3324"/>
                  </a:lnTo>
                  <a:lnTo>
                    <a:pt x="5774" y="3314"/>
                  </a:lnTo>
                  <a:lnTo>
                    <a:pt x="5776" y="3318"/>
                  </a:lnTo>
                  <a:lnTo>
                    <a:pt x="5765" y="3347"/>
                  </a:lnTo>
                  <a:lnTo>
                    <a:pt x="5754" y="3366"/>
                  </a:lnTo>
                  <a:lnTo>
                    <a:pt x="5751" y="3375"/>
                  </a:lnTo>
                  <a:lnTo>
                    <a:pt x="5739" y="3395"/>
                  </a:lnTo>
                  <a:lnTo>
                    <a:pt x="5734" y="3403"/>
                  </a:lnTo>
                  <a:cubicBezTo>
                    <a:pt x="5734" y="3405"/>
                    <a:pt x="5733" y="3408"/>
                    <a:pt x="5733" y="3410"/>
                  </a:cubicBezTo>
                  <a:lnTo>
                    <a:pt x="5705" y="3449"/>
                  </a:lnTo>
                  <a:lnTo>
                    <a:pt x="5703" y="3456"/>
                  </a:lnTo>
                  <a:lnTo>
                    <a:pt x="5702" y="3468"/>
                  </a:lnTo>
                  <a:lnTo>
                    <a:pt x="5706" y="3479"/>
                  </a:lnTo>
                  <a:lnTo>
                    <a:pt x="5715" y="3488"/>
                  </a:lnTo>
                  <a:lnTo>
                    <a:pt x="5720" y="3489"/>
                  </a:lnTo>
                  <a:lnTo>
                    <a:pt x="5728" y="3489"/>
                  </a:lnTo>
                  <a:lnTo>
                    <a:pt x="5740" y="3485"/>
                  </a:lnTo>
                  <a:lnTo>
                    <a:pt x="5755" y="3478"/>
                  </a:lnTo>
                  <a:lnTo>
                    <a:pt x="5769" y="3471"/>
                  </a:lnTo>
                  <a:lnTo>
                    <a:pt x="5781" y="3463"/>
                  </a:lnTo>
                  <a:lnTo>
                    <a:pt x="5788" y="3455"/>
                  </a:lnTo>
                  <a:lnTo>
                    <a:pt x="5802" y="3432"/>
                  </a:lnTo>
                  <a:lnTo>
                    <a:pt x="5808" y="3427"/>
                  </a:lnTo>
                  <a:lnTo>
                    <a:pt x="5816" y="3425"/>
                  </a:lnTo>
                  <a:lnTo>
                    <a:pt x="5824" y="3425"/>
                  </a:lnTo>
                  <a:lnTo>
                    <a:pt x="5835" y="3427"/>
                  </a:lnTo>
                  <a:lnTo>
                    <a:pt x="5842" y="3430"/>
                  </a:lnTo>
                  <a:lnTo>
                    <a:pt x="5847" y="3433"/>
                  </a:lnTo>
                  <a:lnTo>
                    <a:pt x="5842" y="3440"/>
                  </a:lnTo>
                  <a:lnTo>
                    <a:pt x="5826" y="3449"/>
                  </a:lnTo>
                  <a:lnTo>
                    <a:pt x="5815" y="3457"/>
                  </a:lnTo>
                  <a:lnTo>
                    <a:pt x="5811" y="3461"/>
                  </a:lnTo>
                  <a:lnTo>
                    <a:pt x="5790" y="3477"/>
                  </a:lnTo>
                  <a:lnTo>
                    <a:pt x="5788" y="3480"/>
                  </a:lnTo>
                  <a:lnTo>
                    <a:pt x="5781" y="3487"/>
                  </a:lnTo>
                  <a:lnTo>
                    <a:pt x="5761" y="3506"/>
                  </a:lnTo>
                  <a:lnTo>
                    <a:pt x="5758" y="3509"/>
                  </a:lnTo>
                  <a:cubicBezTo>
                    <a:pt x="5758" y="3511"/>
                    <a:pt x="5758" y="3512"/>
                    <a:pt x="5758" y="3514"/>
                  </a:cubicBezTo>
                  <a:lnTo>
                    <a:pt x="5760" y="3531"/>
                  </a:lnTo>
                  <a:lnTo>
                    <a:pt x="5758" y="3535"/>
                  </a:lnTo>
                  <a:lnTo>
                    <a:pt x="5744" y="3543"/>
                  </a:lnTo>
                  <a:lnTo>
                    <a:pt x="5716" y="3556"/>
                  </a:lnTo>
                  <a:lnTo>
                    <a:pt x="5700" y="3562"/>
                  </a:lnTo>
                  <a:lnTo>
                    <a:pt x="5687" y="3568"/>
                  </a:lnTo>
                  <a:lnTo>
                    <a:pt x="5675" y="3575"/>
                  </a:lnTo>
                  <a:lnTo>
                    <a:pt x="5672" y="3582"/>
                  </a:lnTo>
                  <a:lnTo>
                    <a:pt x="5674" y="3596"/>
                  </a:lnTo>
                  <a:lnTo>
                    <a:pt x="5669" y="3610"/>
                  </a:lnTo>
                  <a:lnTo>
                    <a:pt x="5666" y="3614"/>
                  </a:lnTo>
                  <a:lnTo>
                    <a:pt x="5655" y="3624"/>
                  </a:lnTo>
                  <a:lnTo>
                    <a:pt x="5649" y="3626"/>
                  </a:lnTo>
                  <a:lnTo>
                    <a:pt x="5638" y="3621"/>
                  </a:lnTo>
                  <a:lnTo>
                    <a:pt x="5635" y="3617"/>
                  </a:lnTo>
                  <a:lnTo>
                    <a:pt x="5632" y="3617"/>
                  </a:lnTo>
                  <a:lnTo>
                    <a:pt x="5627" y="3621"/>
                  </a:lnTo>
                  <a:lnTo>
                    <a:pt x="5624" y="3627"/>
                  </a:lnTo>
                  <a:lnTo>
                    <a:pt x="5621" y="3634"/>
                  </a:lnTo>
                  <a:lnTo>
                    <a:pt x="5612" y="3647"/>
                  </a:lnTo>
                  <a:lnTo>
                    <a:pt x="5616" y="3649"/>
                  </a:lnTo>
                  <a:lnTo>
                    <a:pt x="5628" y="3650"/>
                  </a:lnTo>
                  <a:lnTo>
                    <a:pt x="5633" y="3652"/>
                  </a:lnTo>
                  <a:lnTo>
                    <a:pt x="5633" y="3658"/>
                  </a:lnTo>
                  <a:lnTo>
                    <a:pt x="5627" y="3671"/>
                  </a:lnTo>
                  <a:cubicBezTo>
                    <a:pt x="5626" y="3672"/>
                    <a:pt x="5626" y="3671"/>
                    <a:pt x="5626" y="3671"/>
                  </a:cubicBezTo>
                  <a:lnTo>
                    <a:pt x="5620" y="3661"/>
                  </a:lnTo>
                  <a:lnTo>
                    <a:pt x="5614" y="3659"/>
                  </a:lnTo>
                  <a:lnTo>
                    <a:pt x="5606" y="3662"/>
                  </a:lnTo>
                  <a:lnTo>
                    <a:pt x="5599" y="3665"/>
                  </a:lnTo>
                  <a:lnTo>
                    <a:pt x="5589" y="3672"/>
                  </a:lnTo>
                  <a:lnTo>
                    <a:pt x="5583" y="3677"/>
                  </a:lnTo>
                  <a:lnTo>
                    <a:pt x="5579" y="3685"/>
                  </a:lnTo>
                  <a:lnTo>
                    <a:pt x="5575" y="3694"/>
                  </a:lnTo>
                  <a:lnTo>
                    <a:pt x="5570" y="3704"/>
                  </a:lnTo>
                  <a:lnTo>
                    <a:pt x="5554" y="3725"/>
                  </a:lnTo>
                  <a:lnTo>
                    <a:pt x="5550" y="3729"/>
                  </a:lnTo>
                  <a:lnTo>
                    <a:pt x="5532" y="3743"/>
                  </a:lnTo>
                  <a:lnTo>
                    <a:pt x="5521" y="3745"/>
                  </a:lnTo>
                  <a:lnTo>
                    <a:pt x="5511" y="3744"/>
                  </a:lnTo>
                  <a:lnTo>
                    <a:pt x="5502" y="3741"/>
                  </a:lnTo>
                  <a:lnTo>
                    <a:pt x="5497" y="3738"/>
                  </a:lnTo>
                  <a:lnTo>
                    <a:pt x="5497" y="3730"/>
                  </a:lnTo>
                  <a:lnTo>
                    <a:pt x="5504" y="3710"/>
                  </a:lnTo>
                  <a:lnTo>
                    <a:pt x="5500" y="3704"/>
                  </a:lnTo>
                  <a:lnTo>
                    <a:pt x="5497" y="3702"/>
                  </a:lnTo>
                  <a:lnTo>
                    <a:pt x="5490" y="3703"/>
                  </a:lnTo>
                  <a:lnTo>
                    <a:pt x="5464" y="3714"/>
                  </a:lnTo>
                  <a:lnTo>
                    <a:pt x="5458" y="3716"/>
                  </a:lnTo>
                  <a:lnTo>
                    <a:pt x="5454" y="3716"/>
                  </a:lnTo>
                  <a:lnTo>
                    <a:pt x="5447" y="3718"/>
                  </a:lnTo>
                  <a:lnTo>
                    <a:pt x="5439" y="3721"/>
                  </a:lnTo>
                  <a:lnTo>
                    <a:pt x="5434" y="3725"/>
                  </a:lnTo>
                  <a:lnTo>
                    <a:pt x="5432" y="3737"/>
                  </a:lnTo>
                  <a:lnTo>
                    <a:pt x="5438" y="3745"/>
                  </a:lnTo>
                  <a:lnTo>
                    <a:pt x="5458" y="3760"/>
                  </a:lnTo>
                  <a:lnTo>
                    <a:pt x="5466" y="3770"/>
                  </a:lnTo>
                  <a:lnTo>
                    <a:pt x="5479" y="3772"/>
                  </a:lnTo>
                  <a:lnTo>
                    <a:pt x="5480" y="3774"/>
                  </a:lnTo>
                  <a:lnTo>
                    <a:pt x="5477" y="3782"/>
                  </a:lnTo>
                  <a:lnTo>
                    <a:pt x="5468" y="3795"/>
                  </a:lnTo>
                  <a:lnTo>
                    <a:pt x="5474" y="3799"/>
                  </a:lnTo>
                  <a:lnTo>
                    <a:pt x="5490" y="3801"/>
                  </a:lnTo>
                  <a:lnTo>
                    <a:pt x="5499" y="3803"/>
                  </a:lnTo>
                  <a:lnTo>
                    <a:pt x="5497" y="3807"/>
                  </a:lnTo>
                  <a:lnTo>
                    <a:pt x="5493" y="3813"/>
                  </a:lnTo>
                  <a:lnTo>
                    <a:pt x="5488" y="3813"/>
                  </a:lnTo>
                  <a:lnTo>
                    <a:pt x="5482" y="3806"/>
                  </a:lnTo>
                  <a:lnTo>
                    <a:pt x="5477" y="3806"/>
                  </a:lnTo>
                  <a:lnTo>
                    <a:pt x="5473" y="3810"/>
                  </a:lnTo>
                  <a:lnTo>
                    <a:pt x="5472" y="3817"/>
                  </a:lnTo>
                  <a:lnTo>
                    <a:pt x="5467" y="3823"/>
                  </a:lnTo>
                  <a:lnTo>
                    <a:pt x="5463" y="3824"/>
                  </a:lnTo>
                  <a:lnTo>
                    <a:pt x="5450" y="3820"/>
                  </a:lnTo>
                  <a:lnTo>
                    <a:pt x="5447" y="3823"/>
                  </a:lnTo>
                  <a:lnTo>
                    <a:pt x="5444" y="3829"/>
                  </a:lnTo>
                  <a:cubicBezTo>
                    <a:pt x="5444" y="3830"/>
                    <a:pt x="5443" y="3831"/>
                    <a:pt x="5443" y="3832"/>
                  </a:cubicBezTo>
                  <a:lnTo>
                    <a:pt x="5446" y="3834"/>
                  </a:lnTo>
                  <a:lnTo>
                    <a:pt x="5442" y="3837"/>
                  </a:lnTo>
                  <a:lnTo>
                    <a:pt x="5435" y="3840"/>
                  </a:lnTo>
                  <a:lnTo>
                    <a:pt x="5425" y="3846"/>
                  </a:lnTo>
                  <a:lnTo>
                    <a:pt x="5399" y="3871"/>
                  </a:lnTo>
                  <a:lnTo>
                    <a:pt x="5394" y="3878"/>
                  </a:lnTo>
                  <a:lnTo>
                    <a:pt x="5391" y="3884"/>
                  </a:lnTo>
                  <a:lnTo>
                    <a:pt x="5389" y="3890"/>
                  </a:lnTo>
                  <a:lnTo>
                    <a:pt x="5391" y="3902"/>
                  </a:lnTo>
                  <a:lnTo>
                    <a:pt x="5397" y="3900"/>
                  </a:lnTo>
                  <a:lnTo>
                    <a:pt x="5422" y="3880"/>
                  </a:lnTo>
                  <a:lnTo>
                    <a:pt x="5425" y="3881"/>
                  </a:lnTo>
                  <a:lnTo>
                    <a:pt x="5423" y="3891"/>
                  </a:lnTo>
                  <a:lnTo>
                    <a:pt x="5421" y="3897"/>
                  </a:lnTo>
                  <a:lnTo>
                    <a:pt x="5418" y="3900"/>
                  </a:lnTo>
                  <a:lnTo>
                    <a:pt x="5413" y="3904"/>
                  </a:lnTo>
                  <a:lnTo>
                    <a:pt x="5405" y="3908"/>
                  </a:lnTo>
                  <a:cubicBezTo>
                    <a:pt x="5402" y="3909"/>
                    <a:pt x="5399" y="3910"/>
                    <a:pt x="5397" y="3912"/>
                  </a:cubicBezTo>
                  <a:lnTo>
                    <a:pt x="5380" y="3916"/>
                  </a:lnTo>
                  <a:lnTo>
                    <a:pt x="5375" y="3916"/>
                  </a:lnTo>
                  <a:lnTo>
                    <a:pt x="5367" y="3918"/>
                  </a:lnTo>
                  <a:lnTo>
                    <a:pt x="5354" y="3928"/>
                  </a:lnTo>
                  <a:lnTo>
                    <a:pt x="5346" y="3936"/>
                  </a:lnTo>
                  <a:lnTo>
                    <a:pt x="5340" y="3945"/>
                  </a:lnTo>
                  <a:lnTo>
                    <a:pt x="5341" y="3949"/>
                  </a:lnTo>
                  <a:lnTo>
                    <a:pt x="5354" y="3960"/>
                  </a:lnTo>
                  <a:lnTo>
                    <a:pt x="5352" y="3962"/>
                  </a:lnTo>
                  <a:lnTo>
                    <a:pt x="5343" y="3963"/>
                  </a:lnTo>
                  <a:cubicBezTo>
                    <a:pt x="5340" y="3965"/>
                    <a:pt x="5337" y="3966"/>
                    <a:pt x="5334" y="3967"/>
                  </a:cubicBezTo>
                  <a:lnTo>
                    <a:pt x="5302" y="3998"/>
                  </a:lnTo>
                  <a:lnTo>
                    <a:pt x="5271" y="4023"/>
                  </a:lnTo>
                  <a:lnTo>
                    <a:pt x="5244" y="4047"/>
                  </a:lnTo>
                  <a:lnTo>
                    <a:pt x="5215" y="4070"/>
                  </a:lnTo>
                  <a:lnTo>
                    <a:pt x="5153" y="4114"/>
                  </a:lnTo>
                  <a:lnTo>
                    <a:pt x="5147" y="4120"/>
                  </a:lnTo>
                  <a:lnTo>
                    <a:pt x="5142" y="4127"/>
                  </a:lnTo>
                  <a:lnTo>
                    <a:pt x="5137" y="4130"/>
                  </a:lnTo>
                  <a:lnTo>
                    <a:pt x="5114" y="4132"/>
                  </a:lnTo>
                  <a:lnTo>
                    <a:pt x="5107" y="4127"/>
                  </a:lnTo>
                  <a:lnTo>
                    <a:pt x="5102" y="4118"/>
                  </a:lnTo>
                  <a:lnTo>
                    <a:pt x="5095" y="4113"/>
                  </a:lnTo>
                  <a:lnTo>
                    <a:pt x="5067" y="4116"/>
                  </a:lnTo>
                  <a:lnTo>
                    <a:pt x="5058" y="4119"/>
                  </a:lnTo>
                  <a:lnTo>
                    <a:pt x="5046" y="4124"/>
                  </a:lnTo>
                  <a:lnTo>
                    <a:pt x="5039" y="4124"/>
                  </a:lnTo>
                  <a:lnTo>
                    <a:pt x="5033" y="4116"/>
                  </a:lnTo>
                  <a:lnTo>
                    <a:pt x="5030" y="4112"/>
                  </a:lnTo>
                  <a:lnTo>
                    <a:pt x="5023" y="4110"/>
                  </a:lnTo>
                  <a:lnTo>
                    <a:pt x="5012" y="4110"/>
                  </a:lnTo>
                  <a:lnTo>
                    <a:pt x="4999" y="4107"/>
                  </a:lnTo>
                  <a:lnTo>
                    <a:pt x="4972" y="4096"/>
                  </a:lnTo>
                  <a:lnTo>
                    <a:pt x="4947" y="4079"/>
                  </a:lnTo>
                  <a:lnTo>
                    <a:pt x="4939" y="4080"/>
                  </a:lnTo>
                  <a:lnTo>
                    <a:pt x="4933" y="4081"/>
                  </a:lnTo>
                  <a:lnTo>
                    <a:pt x="4926" y="4087"/>
                  </a:lnTo>
                  <a:lnTo>
                    <a:pt x="4910" y="4103"/>
                  </a:lnTo>
                  <a:lnTo>
                    <a:pt x="4885" y="4132"/>
                  </a:lnTo>
                  <a:lnTo>
                    <a:pt x="4871" y="4153"/>
                  </a:lnTo>
                  <a:lnTo>
                    <a:pt x="4863" y="4162"/>
                  </a:lnTo>
                  <a:lnTo>
                    <a:pt x="4843" y="4179"/>
                  </a:lnTo>
                  <a:lnTo>
                    <a:pt x="4823" y="4195"/>
                  </a:lnTo>
                  <a:lnTo>
                    <a:pt x="4812" y="4201"/>
                  </a:lnTo>
                  <a:cubicBezTo>
                    <a:pt x="4812" y="4198"/>
                    <a:pt x="4813" y="4195"/>
                    <a:pt x="4813" y="4192"/>
                  </a:cubicBezTo>
                  <a:lnTo>
                    <a:pt x="4819" y="4175"/>
                  </a:lnTo>
                  <a:cubicBezTo>
                    <a:pt x="4819" y="4172"/>
                    <a:pt x="4820" y="4170"/>
                    <a:pt x="4820" y="4167"/>
                  </a:cubicBezTo>
                  <a:lnTo>
                    <a:pt x="4818" y="4158"/>
                  </a:lnTo>
                  <a:lnTo>
                    <a:pt x="4815" y="4153"/>
                  </a:lnTo>
                  <a:lnTo>
                    <a:pt x="4800" y="4149"/>
                  </a:lnTo>
                  <a:lnTo>
                    <a:pt x="4795" y="4144"/>
                  </a:lnTo>
                  <a:lnTo>
                    <a:pt x="4794" y="4140"/>
                  </a:lnTo>
                  <a:lnTo>
                    <a:pt x="4795" y="4133"/>
                  </a:lnTo>
                  <a:lnTo>
                    <a:pt x="4801" y="4118"/>
                  </a:lnTo>
                  <a:lnTo>
                    <a:pt x="4799" y="4109"/>
                  </a:lnTo>
                  <a:lnTo>
                    <a:pt x="4797" y="4106"/>
                  </a:lnTo>
                  <a:lnTo>
                    <a:pt x="4791" y="4105"/>
                  </a:lnTo>
                  <a:lnTo>
                    <a:pt x="4783" y="4105"/>
                  </a:lnTo>
                  <a:lnTo>
                    <a:pt x="4782" y="4095"/>
                  </a:lnTo>
                  <a:lnTo>
                    <a:pt x="4792" y="4063"/>
                  </a:lnTo>
                  <a:lnTo>
                    <a:pt x="4790" y="4058"/>
                  </a:lnTo>
                  <a:lnTo>
                    <a:pt x="4782" y="4064"/>
                  </a:lnTo>
                  <a:lnTo>
                    <a:pt x="4759" y="4094"/>
                  </a:lnTo>
                  <a:lnTo>
                    <a:pt x="4752" y="4101"/>
                  </a:lnTo>
                  <a:lnTo>
                    <a:pt x="4745" y="4108"/>
                  </a:lnTo>
                  <a:lnTo>
                    <a:pt x="4735" y="4116"/>
                  </a:lnTo>
                  <a:lnTo>
                    <a:pt x="4729" y="4118"/>
                  </a:lnTo>
                  <a:lnTo>
                    <a:pt x="4724" y="4118"/>
                  </a:lnTo>
                  <a:lnTo>
                    <a:pt x="4717" y="4119"/>
                  </a:lnTo>
                  <a:lnTo>
                    <a:pt x="4709" y="4124"/>
                  </a:lnTo>
                  <a:lnTo>
                    <a:pt x="4706" y="4123"/>
                  </a:lnTo>
                  <a:lnTo>
                    <a:pt x="4714" y="4112"/>
                  </a:lnTo>
                  <a:lnTo>
                    <a:pt x="4718" y="4107"/>
                  </a:lnTo>
                  <a:cubicBezTo>
                    <a:pt x="4720" y="4107"/>
                    <a:pt x="4721" y="4106"/>
                    <a:pt x="4722" y="4105"/>
                  </a:cubicBezTo>
                  <a:lnTo>
                    <a:pt x="4726" y="4106"/>
                  </a:lnTo>
                  <a:lnTo>
                    <a:pt x="4737" y="4105"/>
                  </a:lnTo>
                  <a:lnTo>
                    <a:pt x="4745" y="4099"/>
                  </a:lnTo>
                  <a:lnTo>
                    <a:pt x="4761" y="4083"/>
                  </a:lnTo>
                  <a:lnTo>
                    <a:pt x="4777" y="4062"/>
                  </a:lnTo>
                  <a:lnTo>
                    <a:pt x="4789" y="4041"/>
                  </a:lnTo>
                  <a:lnTo>
                    <a:pt x="4808" y="4004"/>
                  </a:lnTo>
                  <a:lnTo>
                    <a:pt x="4817" y="3980"/>
                  </a:lnTo>
                  <a:lnTo>
                    <a:pt x="4820" y="3966"/>
                  </a:lnTo>
                  <a:lnTo>
                    <a:pt x="4824" y="3955"/>
                  </a:lnTo>
                  <a:lnTo>
                    <a:pt x="4831" y="3942"/>
                  </a:lnTo>
                  <a:lnTo>
                    <a:pt x="4830" y="3937"/>
                  </a:lnTo>
                  <a:lnTo>
                    <a:pt x="4827" y="3937"/>
                  </a:lnTo>
                  <a:lnTo>
                    <a:pt x="4816" y="3937"/>
                  </a:lnTo>
                  <a:lnTo>
                    <a:pt x="4814" y="3935"/>
                  </a:lnTo>
                  <a:cubicBezTo>
                    <a:pt x="4812" y="3936"/>
                    <a:pt x="4811" y="3937"/>
                    <a:pt x="4809" y="3938"/>
                  </a:cubicBezTo>
                  <a:lnTo>
                    <a:pt x="4789" y="3954"/>
                  </a:lnTo>
                  <a:cubicBezTo>
                    <a:pt x="4787" y="3955"/>
                    <a:pt x="4785" y="3955"/>
                    <a:pt x="4784" y="3956"/>
                  </a:cubicBezTo>
                  <a:lnTo>
                    <a:pt x="4779" y="3953"/>
                  </a:lnTo>
                  <a:lnTo>
                    <a:pt x="4768" y="3929"/>
                  </a:lnTo>
                  <a:lnTo>
                    <a:pt x="4760" y="3925"/>
                  </a:lnTo>
                  <a:lnTo>
                    <a:pt x="4754" y="3924"/>
                  </a:lnTo>
                  <a:lnTo>
                    <a:pt x="4747" y="3924"/>
                  </a:lnTo>
                  <a:lnTo>
                    <a:pt x="4724" y="3931"/>
                  </a:lnTo>
                  <a:lnTo>
                    <a:pt x="4715" y="3932"/>
                  </a:lnTo>
                  <a:lnTo>
                    <a:pt x="4708" y="3935"/>
                  </a:lnTo>
                  <a:cubicBezTo>
                    <a:pt x="4705" y="3937"/>
                    <a:pt x="4703" y="3938"/>
                    <a:pt x="4700" y="3939"/>
                  </a:cubicBezTo>
                  <a:lnTo>
                    <a:pt x="4692" y="3945"/>
                  </a:lnTo>
                  <a:lnTo>
                    <a:pt x="4670" y="3963"/>
                  </a:lnTo>
                  <a:lnTo>
                    <a:pt x="4662" y="3972"/>
                  </a:lnTo>
                  <a:lnTo>
                    <a:pt x="4644" y="3994"/>
                  </a:lnTo>
                  <a:lnTo>
                    <a:pt x="4643" y="3996"/>
                  </a:lnTo>
                  <a:lnTo>
                    <a:pt x="4641" y="4005"/>
                  </a:lnTo>
                  <a:lnTo>
                    <a:pt x="4637" y="4015"/>
                  </a:lnTo>
                  <a:lnTo>
                    <a:pt x="4628" y="4027"/>
                  </a:lnTo>
                  <a:lnTo>
                    <a:pt x="4624" y="4038"/>
                  </a:lnTo>
                  <a:lnTo>
                    <a:pt x="4624" y="4046"/>
                  </a:lnTo>
                  <a:lnTo>
                    <a:pt x="4620" y="4058"/>
                  </a:lnTo>
                  <a:lnTo>
                    <a:pt x="4613" y="4072"/>
                  </a:lnTo>
                  <a:lnTo>
                    <a:pt x="4612" y="4082"/>
                  </a:lnTo>
                  <a:lnTo>
                    <a:pt x="4618" y="4086"/>
                  </a:lnTo>
                  <a:lnTo>
                    <a:pt x="4621" y="4089"/>
                  </a:lnTo>
                  <a:lnTo>
                    <a:pt x="4619" y="4095"/>
                  </a:lnTo>
                  <a:lnTo>
                    <a:pt x="4620" y="4100"/>
                  </a:lnTo>
                  <a:lnTo>
                    <a:pt x="4630" y="4115"/>
                  </a:lnTo>
                  <a:lnTo>
                    <a:pt x="4631" y="4120"/>
                  </a:lnTo>
                  <a:lnTo>
                    <a:pt x="4629" y="4136"/>
                  </a:lnTo>
                  <a:lnTo>
                    <a:pt x="4631" y="4139"/>
                  </a:lnTo>
                  <a:lnTo>
                    <a:pt x="4653" y="4132"/>
                  </a:lnTo>
                  <a:lnTo>
                    <a:pt x="4654" y="4146"/>
                  </a:lnTo>
                  <a:lnTo>
                    <a:pt x="4645" y="4163"/>
                  </a:lnTo>
                  <a:lnTo>
                    <a:pt x="4640" y="4173"/>
                  </a:lnTo>
                  <a:lnTo>
                    <a:pt x="4638" y="4184"/>
                  </a:lnTo>
                  <a:lnTo>
                    <a:pt x="4638" y="4196"/>
                  </a:lnTo>
                  <a:lnTo>
                    <a:pt x="4642" y="4208"/>
                  </a:lnTo>
                  <a:lnTo>
                    <a:pt x="4652" y="4207"/>
                  </a:lnTo>
                  <a:lnTo>
                    <a:pt x="4669" y="4192"/>
                  </a:lnTo>
                  <a:lnTo>
                    <a:pt x="4681" y="4179"/>
                  </a:lnTo>
                  <a:lnTo>
                    <a:pt x="4690" y="4168"/>
                  </a:lnTo>
                  <a:lnTo>
                    <a:pt x="4695" y="4166"/>
                  </a:lnTo>
                  <a:lnTo>
                    <a:pt x="4695" y="4173"/>
                  </a:lnTo>
                  <a:lnTo>
                    <a:pt x="4697" y="4177"/>
                  </a:lnTo>
                  <a:lnTo>
                    <a:pt x="4700" y="4177"/>
                  </a:lnTo>
                  <a:lnTo>
                    <a:pt x="4700" y="4179"/>
                  </a:lnTo>
                  <a:lnTo>
                    <a:pt x="4699" y="4184"/>
                  </a:lnTo>
                  <a:lnTo>
                    <a:pt x="4692" y="4190"/>
                  </a:lnTo>
                  <a:lnTo>
                    <a:pt x="4680" y="4198"/>
                  </a:lnTo>
                  <a:lnTo>
                    <a:pt x="4672" y="4206"/>
                  </a:lnTo>
                  <a:lnTo>
                    <a:pt x="4666" y="4212"/>
                  </a:lnTo>
                  <a:lnTo>
                    <a:pt x="4665" y="4216"/>
                  </a:lnTo>
                  <a:lnTo>
                    <a:pt x="4663" y="4232"/>
                  </a:lnTo>
                  <a:lnTo>
                    <a:pt x="4659" y="4239"/>
                  </a:lnTo>
                  <a:lnTo>
                    <a:pt x="4634" y="4254"/>
                  </a:lnTo>
                  <a:cubicBezTo>
                    <a:pt x="4633" y="4255"/>
                    <a:pt x="4632" y="4255"/>
                    <a:pt x="4631" y="4256"/>
                  </a:cubicBezTo>
                  <a:lnTo>
                    <a:pt x="4627" y="4261"/>
                  </a:lnTo>
                  <a:cubicBezTo>
                    <a:pt x="4627" y="4262"/>
                    <a:pt x="4627" y="4262"/>
                    <a:pt x="4627" y="4263"/>
                  </a:cubicBezTo>
                  <a:lnTo>
                    <a:pt x="4629" y="4265"/>
                  </a:lnTo>
                  <a:lnTo>
                    <a:pt x="4634" y="4265"/>
                  </a:lnTo>
                  <a:lnTo>
                    <a:pt x="4653" y="4258"/>
                  </a:lnTo>
                  <a:lnTo>
                    <a:pt x="4654" y="4260"/>
                  </a:lnTo>
                  <a:lnTo>
                    <a:pt x="4651" y="4267"/>
                  </a:lnTo>
                  <a:cubicBezTo>
                    <a:pt x="4651" y="4269"/>
                    <a:pt x="4651" y="4270"/>
                    <a:pt x="4650" y="4272"/>
                  </a:cubicBezTo>
                  <a:lnTo>
                    <a:pt x="4656" y="4276"/>
                  </a:lnTo>
                  <a:lnTo>
                    <a:pt x="4650" y="4294"/>
                  </a:lnTo>
                  <a:lnTo>
                    <a:pt x="4652" y="4303"/>
                  </a:lnTo>
                  <a:lnTo>
                    <a:pt x="4648" y="4305"/>
                  </a:lnTo>
                  <a:lnTo>
                    <a:pt x="4625" y="4306"/>
                  </a:lnTo>
                  <a:lnTo>
                    <a:pt x="4620" y="4307"/>
                  </a:lnTo>
                  <a:lnTo>
                    <a:pt x="4617" y="4315"/>
                  </a:lnTo>
                  <a:lnTo>
                    <a:pt x="4609" y="4326"/>
                  </a:lnTo>
                  <a:lnTo>
                    <a:pt x="4600" y="4338"/>
                  </a:lnTo>
                  <a:lnTo>
                    <a:pt x="4571" y="4373"/>
                  </a:lnTo>
                  <a:lnTo>
                    <a:pt x="4556" y="4395"/>
                  </a:lnTo>
                  <a:lnTo>
                    <a:pt x="4554" y="4399"/>
                  </a:lnTo>
                  <a:lnTo>
                    <a:pt x="4548" y="4405"/>
                  </a:lnTo>
                  <a:lnTo>
                    <a:pt x="4533" y="4417"/>
                  </a:lnTo>
                  <a:lnTo>
                    <a:pt x="4520" y="4431"/>
                  </a:lnTo>
                  <a:lnTo>
                    <a:pt x="4519" y="4435"/>
                  </a:lnTo>
                  <a:lnTo>
                    <a:pt x="4532" y="4444"/>
                  </a:lnTo>
                  <a:lnTo>
                    <a:pt x="4532" y="4448"/>
                  </a:lnTo>
                  <a:lnTo>
                    <a:pt x="4531" y="4449"/>
                  </a:lnTo>
                  <a:lnTo>
                    <a:pt x="4529" y="4450"/>
                  </a:lnTo>
                  <a:lnTo>
                    <a:pt x="4522" y="4450"/>
                  </a:lnTo>
                  <a:lnTo>
                    <a:pt x="4509" y="4452"/>
                  </a:lnTo>
                  <a:cubicBezTo>
                    <a:pt x="4507" y="4453"/>
                    <a:pt x="4506" y="4454"/>
                    <a:pt x="4504" y="4455"/>
                  </a:cubicBezTo>
                  <a:lnTo>
                    <a:pt x="4500" y="4462"/>
                  </a:lnTo>
                  <a:lnTo>
                    <a:pt x="4503" y="4489"/>
                  </a:lnTo>
                  <a:lnTo>
                    <a:pt x="4500" y="4499"/>
                  </a:lnTo>
                  <a:lnTo>
                    <a:pt x="4493" y="4511"/>
                  </a:lnTo>
                  <a:lnTo>
                    <a:pt x="4487" y="4519"/>
                  </a:lnTo>
                  <a:lnTo>
                    <a:pt x="4482" y="4523"/>
                  </a:lnTo>
                  <a:lnTo>
                    <a:pt x="4480" y="4526"/>
                  </a:lnTo>
                  <a:lnTo>
                    <a:pt x="4479" y="4537"/>
                  </a:lnTo>
                  <a:lnTo>
                    <a:pt x="4475" y="4539"/>
                  </a:lnTo>
                  <a:lnTo>
                    <a:pt x="4468" y="4538"/>
                  </a:lnTo>
                  <a:lnTo>
                    <a:pt x="4455" y="4533"/>
                  </a:lnTo>
                  <a:lnTo>
                    <a:pt x="4454" y="4527"/>
                  </a:lnTo>
                  <a:lnTo>
                    <a:pt x="4454" y="4519"/>
                  </a:lnTo>
                  <a:lnTo>
                    <a:pt x="4453" y="4507"/>
                  </a:lnTo>
                  <a:lnTo>
                    <a:pt x="4451" y="4507"/>
                  </a:lnTo>
                  <a:lnTo>
                    <a:pt x="4441" y="4523"/>
                  </a:lnTo>
                  <a:lnTo>
                    <a:pt x="4413" y="4558"/>
                  </a:lnTo>
                  <a:lnTo>
                    <a:pt x="4403" y="4572"/>
                  </a:lnTo>
                  <a:lnTo>
                    <a:pt x="4393" y="4589"/>
                  </a:lnTo>
                  <a:lnTo>
                    <a:pt x="4389" y="4599"/>
                  </a:lnTo>
                  <a:lnTo>
                    <a:pt x="4403" y="4611"/>
                  </a:lnTo>
                  <a:cubicBezTo>
                    <a:pt x="4403" y="4612"/>
                    <a:pt x="4403" y="4613"/>
                    <a:pt x="4403" y="4614"/>
                  </a:cubicBezTo>
                  <a:lnTo>
                    <a:pt x="4386" y="4613"/>
                  </a:lnTo>
                  <a:lnTo>
                    <a:pt x="4383" y="4614"/>
                  </a:lnTo>
                  <a:lnTo>
                    <a:pt x="4379" y="4624"/>
                  </a:lnTo>
                  <a:lnTo>
                    <a:pt x="4368" y="4646"/>
                  </a:lnTo>
                  <a:lnTo>
                    <a:pt x="4362" y="4667"/>
                  </a:lnTo>
                  <a:lnTo>
                    <a:pt x="4350" y="4692"/>
                  </a:lnTo>
                  <a:lnTo>
                    <a:pt x="4346" y="4703"/>
                  </a:lnTo>
                  <a:lnTo>
                    <a:pt x="4345" y="4716"/>
                  </a:lnTo>
                  <a:lnTo>
                    <a:pt x="4348" y="4723"/>
                  </a:lnTo>
                  <a:lnTo>
                    <a:pt x="4352" y="4733"/>
                  </a:lnTo>
                  <a:lnTo>
                    <a:pt x="4349" y="4750"/>
                  </a:lnTo>
                  <a:lnTo>
                    <a:pt x="4346" y="4757"/>
                  </a:lnTo>
                  <a:lnTo>
                    <a:pt x="4318" y="4789"/>
                  </a:lnTo>
                  <a:lnTo>
                    <a:pt x="4295" y="4822"/>
                  </a:lnTo>
                  <a:lnTo>
                    <a:pt x="4292" y="4827"/>
                  </a:lnTo>
                  <a:lnTo>
                    <a:pt x="4280" y="4863"/>
                  </a:lnTo>
                  <a:lnTo>
                    <a:pt x="4275" y="4873"/>
                  </a:lnTo>
                  <a:lnTo>
                    <a:pt x="4271" y="4883"/>
                  </a:lnTo>
                  <a:lnTo>
                    <a:pt x="4269" y="4898"/>
                  </a:lnTo>
                  <a:lnTo>
                    <a:pt x="4263" y="4978"/>
                  </a:lnTo>
                  <a:lnTo>
                    <a:pt x="4261" y="4985"/>
                  </a:lnTo>
                  <a:lnTo>
                    <a:pt x="4257" y="4992"/>
                  </a:lnTo>
                  <a:lnTo>
                    <a:pt x="4253" y="5006"/>
                  </a:lnTo>
                  <a:lnTo>
                    <a:pt x="4246" y="5042"/>
                  </a:lnTo>
                  <a:lnTo>
                    <a:pt x="4235" y="5070"/>
                  </a:lnTo>
                  <a:lnTo>
                    <a:pt x="4232" y="5083"/>
                  </a:lnTo>
                  <a:lnTo>
                    <a:pt x="4229" y="5093"/>
                  </a:lnTo>
                  <a:lnTo>
                    <a:pt x="4230" y="5099"/>
                  </a:lnTo>
                  <a:lnTo>
                    <a:pt x="4235" y="5106"/>
                  </a:lnTo>
                  <a:lnTo>
                    <a:pt x="4239" y="5109"/>
                  </a:lnTo>
                  <a:cubicBezTo>
                    <a:pt x="4242" y="5107"/>
                    <a:pt x="4245" y="5105"/>
                    <a:pt x="4248" y="5103"/>
                  </a:cubicBezTo>
                  <a:lnTo>
                    <a:pt x="4261" y="5089"/>
                  </a:lnTo>
                  <a:lnTo>
                    <a:pt x="4268" y="5083"/>
                  </a:lnTo>
                  <a:lnTo>
                    <a:pt x="4275" y="5087"/>
                  </a:lnTo>
                  <a:lnTo>
                    <a:pt x="4278" y="5086"/>
                  </a:lnTo>
                  <a:lnTo>
                    <a:pt x="4287" y="5083"/>
                  </a:lnTo>
                  <a:lnTo>
                    <a:pt x="4290" y="5078"/>
                  </a:lnTo>
                  <a:lnTo>
                    <a:pt x="4292" y="5070"/>
                  </a:lnTo>
                  <a:lnTo>
                    <a:pt x="4299" y="5050"/>
                  </a:lnTo>
                  <a:lnTo>
                    <a:pt x="4306" y="5039"/>
                  </a:lnTo>
                  <a:lnTo>
                    <a:pt x="4323" y="5019"/>
                  </a:lnTo>
                  <a:lnTo>
                    <a:pt x="4330" y="5009"/>
                  </a:lnTo>
                  <a:lnTo>
                    <a:pt x="4344" y="4990"/>
                  </a:lnTo>
                  <a:lnTo>
                    <a:pt x="4348" y="4982"/>
                  </a:lnTo>
                  <a:lnTo>
                    <a:pt x="4353" y="4961"/>
                  </a:lnTo>
                  <a:lnTo>
                    <a:pt x="4356" y="4954"/>
                  </a:lnTo>
                  <a:lnTo>
                    <a:pt x="4378" y="4921"/>
                  </a:lnTo>
                  <a:lnTo>
                    <a:pt x="4380" y="4916"/>
                  </a:lnTo>
                  <a:lnTo>
                    <a:pt x="4388" y="4903"/>
                  </a:lnTo>
                  <a:lnTo>
                    <a:pt x="4393" y="4892"/>
                  </a:lnTo>
                  <a:lnTo>
                    <a:pt x="4401" y="4865"/>
                  </a:lnTo>
                  <a:lnTo>
                    <a:pt x="4405" y="4864"/>
                  </a:lnTo>
                  <a:lnTo>
                    <a:pt x="4412" y="4864"/>
                  </a:lnTo>
                  <a:lnTo>
                    <a:pt x="4415" y="4861"/>
                  </a:lnTo>
                  <a:lnTo>
                    <a:pt x="4414" y="4851"/>
                  </a:lnTo>
                  <a:lnTo>
                    <a:pt x="4416" y="4841"/>
                  </a:lnTo>
                  <a:lnTo>
                    <a:pt x="4424" y="4818"/>
                  </a:lnTo>
                  <a:lnTo>
                    <a:pt x="4431" y="4809"/>
                  </a:lnTo>
                  <a:lnTo>
                    <a:pt x="4452" y="4782"/>
                  </a:lnTo>
                  <a:lnTo>
                    <a:pt x="4470" y="4758"/>
                  </a:lnTo>
                  <a:lnTo>
                    <a:pt x="4478" y="4743"/>
                  </a:lnTo>
                  <a:lnTo>
                    <a:pt x="4491" y="4727"/>
                  </a:lnTo>
                  <a:lnTo>
                    <a:pt x="4509" y="4706"/>
                  </a:lnTo>
                  <a:lnTo>
                    <a:pt x="4517" y="4705"/>
                  </a:lnTo>
                  <a:lnTo>
                    <a:pt x="4516" y="4723"/>
                  </a:lnTo>
                  <a:lnTo>
                    <a:pt x="4515" y="4735"/>
                  </a:lnTo>
                  <a:lnTo>
                    <a:pt x="4502" y="4762"/>
                  </a:lnTo>
                  <a:lnTo>
                    <a:pt x="4473" y="4811"/>
                  </a:lnTo>
                  <a:lnTo>
                    <a:pt x="4468" y="4820"/>
                  </a:lnTo>
                  <a:lnTo>
                    <a:pt x="4470" y="4823"/>
                  </a:lnTo>
                  <a:lnTo>
                    <a:pt x="4480" y="4814"/>
                  </a:lnTo>
                  <a:lnTo>
                    <a:pt x="4504" y="4793"/>
                  </a:lnTo>
                  <a:lnTo>
                    <a:pt x="4520" y="4778"/>
                  </a:lnTo>
                  <a:lnTo>
                    <a:pt x="4518" y="4783"/>
                  </a:lnTo>
                  <a:lnTo>
                    <a:pt x="4505" y="4801"/>
                  </a:lnTo>
                  <a:lnTo>
                    <a:pt x="4481" y="4834"/>
                  </a:lnTo>
                  <a:lnTo>
                    <a:pt x="4459" y="4866"/>
                  </a:lnTo>
                  <a:lnTo>
                    <a:pt x="4454" y="4875"/>
                  </a:lnTo>
                  <a:lnTo>
                    <a:pt x="4457" y="4886"/>
                  </a:lnTo>
                  <a:lnTo>
                    <a:pt x="4456" y="4888"/>
                  </a:lnTo>
                  <a:lnTo>
                    <a:pt x="4448" y="4896"/>
                  </a:lnTo>
                  <a:lnTo>
                    <a:pt x="4444" y="4902"/>
                  </a:lnTo>
                  <a:lnTo>
                    <a:pt x="4440" y="4912"/>
                  </a:lnTo>
                  <a:lnTo>
                    <a:pt x="4434" y="4920"/>
                  </a:lnTo>
                  <a:lnTo>
                    <a:pt x="4426" y="4928"/>
                  </a:lnTo>
                  <a:lnTo>
                    <a:pt x="4421" y="4933"/>
                  </a:lnTo>
                  <a:lnTo>
                    <a:pt x="4420" y="4936"/>
                  </a:lnTo>
                  <a:lnTo>
                    <a:pt x="4422" y="4939"/>
                  </a:lnTo>
                  <a:lnTo>
                    <a:pt x="4428" y="4935"/>
                  </a:lnTo>
                  <a:lnTo>
                    <a:pt x="4448" y="4920"/>
                  </a:lnTo>
                  <a:lnTo>
                    <a:pt x="4452" y="4918"/>
                  </a:lnTo>
                  <a:lnTo>
                    <a:pt x="4445" y="4927"/>
                  </a:lnTo>
                  <a:lnTo>
                    <a:pt x="4427" y="4948"/>
                  </a:lnTo>
                  <a:lnTo>
                    <a:pt x="4416" y="4962"/>
                  </a:lnTo>
                  <a:lnTo>
                    <a:pt x="4412" y="4974"/>
                  </a:lnTo>
                  <a:lnTo>
                    <a:pt x="4411" y="4979"/>
                  </a:lnTo>
                  <a:lnTo>
                    <a:pt x="4414" y="4979"/>
                  </a:lnTo>
                  <a:lnTo>
                    <a:pt x="4426" y="4970"/>
                  </a:lnTo>
                  <a:lnTo>
                    <a:pt x="4431" y="4965"/>
                  </a:lnTo>
                  <a:cubicBezTo>
                    <a:pt x="4431" y="4965"/>
                    <a:pt x="4431" y="4966"/>
                    <a:pt x="4431" y="4967"/>
                  </a:cubicBezTo>
                  <a:lnTo>
                    <a:pt x="4416" y="4997"/>
                  </a:lnTo>
                  <a:lnTo>
                    <a:pt x="4411" y="5005"/>
                  </a:lnTo>
                  <a:lnTo>
                    <a:pt x="4404" y="5014"/>
                  </a:lnTo>
                  <a:lnTo>
                    <a:pt x="4402" y="5017"/>
                  </a:lnTo>
                  <a:lnTo>
                    <a:pt x="4403" y="5019"/>
                  </a:lnTo>
                  <a:lnTo>
                    <a:pt x="4407" y="5019"/>
                  </a:lnTo>
                  <a:lnTo>
                    <a:pt x="4407" y="5021"/>
                  </a:lnTo>
                  <a:lnTo>
                    <a:pt x="4399" y="5041"/>
                  </a:lnTo>
                  <a:lnTo>
                    <a:pt x="4388" y="5062"/>
                  </a:lnTo>
                  <a:lnTo>
                    <a:pt x="4377" y="5081"/>
                  </a:lnTo>
                  <a:lnTo>
                    <a:pt x="4368" y="5094"/>
                  </a:lnTo>
                  <a:lnTo>
                    <a:pt x="4365" y="5102"/>
                  </a:lnTo>
                  <a:lnTo>
                    <a:pt x="4369" y="5104"/>
                  </a:lnTo>
                  <a:lnTo>
                    <a:pt x="4378" y="5098"/>
                  </a:lnTo>
                  <a:lnTo>
                    <a:pt x="4414" y="5064"/>
                  </a:lnTo>
                  <a:lnTo>
                    <a:pt x="4418" y="5064"/>
                  </a:lnTo>
                  <a:lnTo>
                    <a:pt x="4411" y="5087"/>
                  </a:lnTo>
                  <a:lnTo>
                    <a:pt x="4410" y="5092"/>
                  </a:lnTo>
                  <a:lnTo>
                    <a:pt x="4412" y="5099"/>
                  </a:lnTo>
                  <a:lnTo>
                    <a:pt x="4416" y="5104"/>
                  </a:lnTo>
                  <a:lnTo>
                    <a:pt x="4420" y="5102"/>
                  </a:lnTo>
                  <a:lnTo>
                    <a:pt x="4423" y="5095"/>
                  </a:lnTo>
                  <a:lnTo>
                    <a:pt x="4430" y="5087"/>
                  </a:lnTo>
                  <a:lnTo>
                    <a:pt x="4440" y="5075"/>
                  </a:lnTo>
                  <a:lnTo>
                    <a:pt x="4450" y="5063"/>
                  </a:lnTo>
                  <a:lnTo>
                    <a:pt x="4466" y="5039"/>
                  </a:lnTo>
                  <a:lnTo>
                    <a:pt x="4471" y="5035"/>
                  </a:lnTo>
                  <a:lnTo>
                    <a:pt x="4473" y="5034"/>
                  </a:lnTo>
                  <a:lnTo>
                    <a:pt x="4476" y="5036"/>
                  </a:lnTo>
                  <a:lnTo>
                    <a:pt x="4483" y="5032"/>
                  </a:lnTo>
                  <a:lnTo>
                    <a:pt x="4500" y="5018"/>
                  </a:lnTo>
                  <a:lnTo>
                    <a:pt x="4527" y="4995"/>
                  </a:lnTo>
                  <a:lnTo>
                    <a:pt x="4541" y="4983"/>
                  </a:lnTo>
                  <a:lnTo>
                    <a:pt x="4549" y="4973"/>
                  </a:lnTo>
                  <a:lnTo>
                    <a:pt x="4552" y="4971"/>
                  </a:lnTo>
                  <a:lnTo>
                    <a:pt x="4535" y="4999"/>
                  </a:lnTo>
                  <a:lnTo>
                    <a:pt x="4529" y="5007"/>
                  </a:lnTo>
                  <a:lnTo>
                    <a:pt x="4520" y="5016"/>
                  </a:lnTo>
                  <a:lnTo>
                    <a:pt x="4477" y="5061"/>
                  </a:lnTo>
                  <a:lnTo>
                    <a:pt x="4473" y="5067"/>
                  </a:lnTo>
                  <a:cubicBezTo>
                    <a:pt x="4473" y="5068"/>
                    <a:pt x="4473" y="5070"/>
                    <a:pt x="4473" y="5072"/>
                  </a:cubicBezTo>
                  <a:lnTo>
                    <a:pt x="4478" y="5075"/>
                  </a:lnTo>
                  <a:lnTo>
                    <a:pt x="4493" y="5066"/>
                  </a:lnTo>
                  <a:cubicBezTo>
                    <a:pt x="4499" y="5062"/>
                    <a:pt x="4505" y="5058"/>
                    <a:pt x="4511" y="5054"/>
                  </a:cubicBezTo>
                  <a:lnTo>
                    <a:pt x="4529" y="5038"/>
                  </a:lnTo>
                  <a:lnTo>
                    <a:pt x="4547" y="5025"/>
                  </a:lnTo>
                  <a:cubicBezTo>
                    <a:pt x="4547" y="5025"/>
                    <a:pt x="4549" y="5030"/>
                    <a:pt x="4549" y="5030"/>
                  </a:cubicBezTo>
                  <a:lnTo>
                    <a:pt x="4553" y="5034"/>
                  </a:lnTo>
                  <a:lnTo>
                    <a:pt x="4566" y="5018"/>
                  </a:lnTo>
                  <a:lnTo>
                    <a:pt x="4583" y="5000"/>
                  </a:lnTo>
                  <a:lnTo>
                    <a:pt x="4586" y="4994"/>
                  </a:lnTo>
                  <a:lnTo>
                    <a:pt x="4582" y="4986"/>
                  </a:lnTo>
                  <a:lnTo>
                    <a:pt x="4583" y="4982"/>
                  </a:lnTo>
                  <a:lnTo>
                    <a:pt x="4592" y="4985"/>
                  </a:lnTo>
                  <a:lnTo>
                    <a:pt x="4600" y="4981"/>
                  </a:lnTo>
                  <a:lnTo>
                    <a:pt x="4604" y="4978"/>
                  </a:lnTo>
                  <a:lnTo>
                    <a:pt x="4603" y="4970"/>
                  </a:lnTo>
                  <a:lnTo>
                    <a:pt x="4600" y="4962"/>
                  </a:lnTo>
                  <a:lnTo>
                    <a:pt x="4597" y="4957"/>
                  </a:lnTo>
                  <a:lnTo>
                    <a:pt x="4598" y="4943"/>
                  </a:lnTo>
                  <a:lnTo>
                    <a:pt x="4599" y="4941"/>
                  </a:lnTo>
                  <a:lnTo>
                    <a:pt x="4604" y="4941"/>
                  </a:lnTo>
                  <a:cubicBezTo>
                    <a:pt x="4605" y="4940"/>
                    <a:pt x="4606" y="4939"/>
                    <a:pt x="4607" y="4938"/>
                  </a:cubicBezTo>
                  <a:lnTo>
                    <a:pt x="4615" y="4931"/>
                  </a:lnTo>
                  <a:lnTo>
                    <a:pt x="4622" y="4918"/>
                  </a:lnTo>
                  <a:lnTo>
                    <a:pt x="4630" y="4908"/>
                  </a:lnTo>
                  <a:lnTo>
                    <a:pt x="4638" y="4885"/>
                  </a:lnTo>
                  <a:lnTo>
                    <a:pt x="4641" y="4882"/>
                  </a:lnTo>
                  <a:lnTo>
                    <a:pt x="4643" y="4887"/>
                  </a:lnTo>
                  <a:lnTo>
                    <a:pt x="4645" y="4900"/>
                  </a:lnTo>
                  <a:lnTo>
                    <a:pt x="4644" y="4910"/>
                  </a:lnTo>
                  <a:lnTo>
                    <a:pt x="4668" y="4905"/>
                  </a:lnTo>
                  <a:lnTo>
                    <a:pt x="4677" y="4898"/>
                  </a:lnTo>
                  <a:lnTo>
                    <a:pt x="4680" y="4890"/>
                  </a:lnTo>
                  <a:cubicBezTo>
                    <a:pt x="4679" y="4882"/>
                    <a:pt x="4677" y="4875"/>
                    <a:pt x="4676" y="4868"/>
                  </a:cubicBezTo>
                  <a:lnTo>
                    <a:pt x="4675" y="4865"/>
                  </a:lnTo>
                  <a:lnTo>
                    <a:pt x="4679" y="4864"/>
                  </a:lnTo>
                  <a:lnTo>
                    <a:pt x="4692" y="4869"/>
                  </a:lnTo>
                  <a:lnTo>
                    <a:pt x="4700" y="4869"/>
                  </a:lnTo>
                  <a:lnTo>
                    <a:pt x="4714" y="4848"/>
                  </a:lnTo>
                  <a:lnTo>
                    <a:pt x="4709" y="4844"/>
                  </a:lnTo>
                  <a:lnTo>
                    <a:pt x="4715" y="4834"/>
                  </a:lnTo>
                  <a:lnTo>
                    <a:pt x="4720" y="4830"/>
                  </a:lnTo>
                  <a:lnTo>
                    <a:pt x="4733" y="4811"/>
                  </a:lnTo>
                  <a:lnTo>
                    <a:pt x="4736" y="4795"/>
                  </a:lnTo>
                  <a:lnTo>
                    <a:pt x="4729" y="4793"/>
                  </a:lnTo>
                  <a:lnTo>
                    <a:pt x="4718" y="4793"/>
                  </a:lnTo>
                  <a:lnTo>
                    <a:pt x="4708" y="4797"/>
                  </a:lnTo>
                  <a:lnTo>
                    <a:pt x="4705" y="4793"/>
                  </a:lnTo>
                  <a:lnTo>
                    <a:pt x="4710" y="4785"/>
                  </a:lnTo>
                  <a:lnTo>
                    <a:pt x="4714" y="4781"/>
                  </a:lnTo>
                  <a:lnTo>
                    <a:pt x="4724" y="4783"/>
                  </a:lnTo>
                  <a:lnTo>
                    <a:pt x="4728" y="4778"/>
                  </a:lnTo>
                  <a:lnTo>
                    <a:pt x="4736" y="4764"/>
                  </a:lnTo>
                  <a:lnTo>
                    <a:pt x="4745" y="4745"/>
                  </a:lnTo>
                  <a:lnTo>
                    <a:pt x="4749" y="4734"/>
                  </a:lnTo>
                  <a:lnTo>
                    <a:pt x="4745" y="4735"/>
                  </a:lnTo>
                  <a:lnTo>
                    <a:pt x="4717" y="4751"/>
                  </a:lnTo>
                  <a:cubicBezTo>
                    <a:pt x="4716" y="4750"/>
                    <a:pt x="4717" y="4750"/>
                    <a:pt x="4717" y="4750"/>
                  </a:cubicBezTo>
                  <a:lnTo>
                    <a:pt x="4724" y="4742"/>
                  </a:lnTo>
                  <a:lnTo>
                    <a:pt x="4751" y="4721"/>
                  </a:lnTo>
                  <a:lnTo>
                    <a:pt x="4761" y="4713"/>
                  </a:lnTo>
                  <a:lnTo>
                    <a:pt x="4764" y="4708"/>
                  </a:lnTo>
                  <a:lnTo>
                    <a:pt x="4764" y="4706"/>
                  </a:lnTo>
                  <a:lnTo>
                    <a:pt x="4761" y="4706"/>
                  </a:lnTo>
                  <a:lnTo>
                    <a:pt x="4761" y="4702"/>
                  </a:lnTo>
                  <a:lnTo>
                    <a:pt x="4765" y="4699"/>
                  </a:lnTo>
                  <a:lnTo>
                    <a:pt x="4770" y="4695"/>
                  </a:lnTo>
                  <a:lnTo>
                    <a:pt x="4777" y="4690"/>
                  </a:lnTo>
                  <a:lnTo>
                    <a:pt x="4789" y="4678"/>
                  </a:lnTo>
                  <a:lnTo>
                    <a:pt x="4799" y="4664"/>
                  </a:lnTo>
                  <a:lnTo>
                    <a:pt x="4804" y="4652"/>
                  </a:lnTo>
                  <a:lnTo>
                    <a:pt x="4804" y="4649"/>
                  </a:lnTo>
                  <a:lnTo>
                    <a:pt x="4806" y="4649"/>
                  </a:lnTo>
                  <a:lnTo>
                    <a:pt x="4820" y="4655"/>
                  </a:lnTo>
                  <a:lnTo>
                    <a:pt x="4823" y="4655"/>
                  </a:lnTo>
                  <a:lnTo>
                    <a:pt x="4829" y="4637"/>
                  </a:lnTo>
                  <a:lnTo>
                    <a:pt x="4834" y="4632"/>
                  </a:lnTo>
                  <a:lnTo>
                    <a:pt x="4840" y="4627"/>
                  </a:lnTo>
                  <a:lnTo>
                    <a:pt x="4847" y="4619"/>
                  </a:lnTo>
                  <a:lnTo>
                    <a:pt x="4853" y="4609"/>
                  </a:lnTo>
                  <a:lnTo>
                    <a:pt x="4856" y="4601"/>
                  </a:lnTo>
                  <a:lnTo>
                    <a:pt x="4854" y="4597"/>
                  </a:lnTo>
                  <a:lnTo>
                    <a:pt x="4852" y="4593"/>
                  </a:lnTo>
                  <a:lnTo>
                    <a:pt x="4839" y="4587"/>
                  </a:lnTo>
                  <a:lnTo>
                    <a:pt x="4839" y="4585"/>
                  </a:lnTo>
                  <a:lnTo>
                    <a:pt x="4842" y="4581"/>
                  </a:lnTo>
                  <a:lnTo>
                    <a:pt x="4849" y="4577"/>
                  </a:lnTo>
                  <a:lnTo>
                    <a:pt x="4877" y="4568"/>
                  </a:lnTo>
                  <a:lnTo>
                    <a:pt x="4881" y="4564"/>
                  </a:lnTo>
                  <a:lnTo>
                    <a:pt x="4881" y="4558"/>
                  </a:lnTo>
                  <a:lnTo>
                    <a:pt x="4885" y="4546"/>
                  </a:lnTo>
                  <a:lnTo>
                    <a:pt x="4893" y="4536"/>
                  </a:lnTo>
                  <a:lnTo>
                    <a:pt x="4904" y="4524"/>
                  </a:lnTo>
                  <a:cubicBezTo>
                    <a:pt x="4908" y="4522"/>
                    <a:pt x="4911" y="4521"/>
                    <a:pt x="4915" y="4519"/>
                  </a:cubicBezTo>
                  <a:lnTo>
                    <a:pt x="4923" y="4518"/>
                  </a:lnTo>
                  <a:lnTo>
                    <a:pt x="4930" y="4513"/>
                  </a:lnTo>
                  <a:lnTo>
                    <a:pt x="4946" y="4486"/>
                  </a:lnTo>
                  <a:lnTo>
                    <a:pt x="4948" y="4478"/>
                  </a:lnTo>
                  <a:lnTo>
                    <a:pt x="4948" y="4468"/>
                  </a:lnTo>
                  <a:lnTo>
                    <a:pt x="4949" y="4464"/>
                  </a:lnTo>
                  <a:lnTo>
                    <a:pt x="4959" y="4474"/>
                  </a:lnTo>
                  <a:lnTo>
                    <a:pt x="4960" y="4479"/>
                  </a:lnTo>
                  <a:lnTo>
                    <a:pt x="4940" y="4513"/>
                  </a:lnTo>
                  <a:lnTo>
                    <a:pt x="4921" y="4537"/>
                  </a:lnTo>
                  <a:lnTo>
                    <a:pt x="4912" y="4551"/>
                  </a:lnTo>
                  <a:lnTo>
                    <a:pt x="4906" y="4574"/>
                  </a:lnTo>
                  <a:cubicBezTo>
                    <a:pt x="4907" y="4577"/>
                    <a:pt x="4907" y="4581"/>
                    <a:pt x="4908" y="4585"/>
                  </a:cubicBezTo>
                  <a:lnTo>
                    <a:pt x="4909" y="4587"/>
                  </a:lnTo>
                  <a:lnTo>
                    <a:pt x="4915" y="4589"/>
                  </a:lnTo>
                  <a:lnTo>
                    <a:pt x="4930" y="4587"/>
                  </a:lnTo>
                  <a:lnTo>
                    <a:pt x="4939" y="4574"/>
                  </a:lnTo>
                  <a:lnTo>
                    <a:pt x="4955" y="4547"/>
                  </a:lnTo>
                  <a:lnTo>
                    <a:pt x="4969" y="4527"/>
                  </a:lnTo>
                  <a:lnTo>
                    <a:pt x="4986" y="4511"/>
                  </a:lnTo>
                  <a:lnTo>
                    <a:pt x="5004" y="4495"/>
                  </a:lnTo>
                  <a:lnTo>
                    <a:pt x="5008" y="4494"/>
                  </a:lnTo>
                  <a:lnTo>
                    <a:pt x="5003" y="4506"/>
                  </a:lnTo>
                  <a:lnTo>
                    <a:pt x="4994" y="4524"/>
                  </a:lnTo>
                  <a:lnTo>
                    <a:pt x="4980" y="4546"/>
                  </a:lnTo>
                  <a:lnTo>
                    <a:pt x="4978" y="4551"/>
                  </a:lnTo>
                  <a:lnTo>
                    <a:pt x="4980" y="4556"/>
                  </a:lnTo>
                  <a:lnTo>
                    <a:pt x="4982" y="4557"/>
                  </a:lnTo>
                  <a:lnTo>
                    <a:pt x="5003" y="4545"/>
                  </a:lnTo>
                  <a:lnTo>
                    <a:pt x="5018" y="4527"/>
                  </a:lnTo>
                  <a:lnTo>
                    <a:pt x="5027" y="4523"/>
                  </a:lnTo>
                  <a:lnTo>
                    <a:pt x="5021" y="4535"/>
                  </a:lnTo>
                  <a:lnTo>
                    <a:pt x="5021" y="4544"/>
                  </a:lnTo>
                  <a:lnTo>
                    <a:pt x="5026" y="4548"/>
                  </a:lnTo>
                  <a:lnTo>
                    <a:pt x="5032" y="4544"/>
                  </a:lnTo>
                  <a:lnTo>
                    <a:pt x="5039" y="4538"/>
                  </a:lnTo>
                  <a:lnTo>
                    <a:pt x="5040" y="4539"/>
                  </a:lnTo>
                  <a:lnTo>
                    <a:pt x="5035" y="4550"/>
                  </a:lnTo>
                  <a:lnTo>
                    <a:pt x="5029" y="4560"/>
                  </a:lnTo>
                  <a:lnTo>
                    <a:pt x="5021" y="4566"/>
                  </a:lnTo>
                  <a:lnTo>
                    <a:pt x="5012" y="4575"/>
                  </a:lnTo>
                  <a:lnTo>
                    <a:pt x="4981" y="4610"/>
                  </a:lnTo>
                  <a:lnTo>
                    <a:pt x="4977" y="4616"/>
                  </a:lnTo>
                  <a:lnTo>
                    <a:pt x="4973" y="4628"/>
                  </a:lnTo>
                  <a:lnTo>
                    <a:pt x="4970" y="4635"/>
                  </a:lnTo>
                  <a:lnTo>
                    <a:pt x="4958" y="4653"/>
                  </a:lnTo>
                  <a:lnTo>
                    <a:pt x="4958" y="4661"/>
                  </a:lnTo>
                  <a:lnTo>
                    <a:pt x="4962" y="4666"/>
                  </a:lnTo>
                  <a:lnTo>
                    <a:pt x="4968" y="4669"/>
                  </a:lnTo>
                  <a:lnTo>
                    <a:pt x="4976" y="4669"/>
                  </a:lnTo>
                  <a:lnTo>
                    <a:pt x="4975" y="4673"/>
                  </a:lnTo>
                  <a:lnTo>
                    <a:pt x="4951" y="4671"/>
                  </a:lnTo>
                  <a:lnTo>
                    <a:pt x="4939" y="4676"/>
                  </a:lnTo>
                  <a:lnTo>
                    <a:pt x="4936" y="4684"/>
                  </a:lnTo>
                  <a:lnTo>
                    <a:pt x="4937" y="4703"/>
                  </a:lnTo>
                  <a:lnTo>
                    <a:pt x="4940" y="4711"/>
                  </a:lnTo>
                  <a:lnTo>
                    <a:pt x="4944" y="4717"/>
                  </a:lnTo>
                  <a:lnTo>
                    <a:pt x="4960" y="4730"/>
                  </a:lnTo>
                  <a:lnTo>
                    <a:pt x="4972" y="4731"/>
                  </a:lnTo>
                  <a:lnTo>
                    <a:pt x="4990" y="4729"/>
                  </a:lnTo>
                  <a:lnTo>
                    <a:pt x="5002" y="4731"/>
                  </a:lnTo>
                  <a:lnTo>
                    <a:pt x="5011" y="4736"/>
                  </a:lnTo>
                  <a:lnTo>
                    <a:pt x="5010" y="4741"/>
                  </a:lnTo>
                  <a:lnTo>
                    <a:pt x="5000" y="4738"/>
                  </a:lnTo>
                  <a:lnTo>
                    <a:pt x="4985" y="4739"/>
                  </a:lnTo>
                  <a:lnTo>
                    <a:pt x="4962" y="4745"/>
                  </a:lnTo>
                  <a:lnTo>
                    <a:pt x="4950" y="4747"/>
                  </a:lnTo>
                  <a:lnTo>
                    <a:pt x="4944" y="4737"/>
                  </a:lnTo>
                  <a:lnTo>
                    <a:pt x="4933" y="4733"/>
                  </a:lnTo>
                  <a:lnTo>
                    <a:pt x="4922" y="4732"/>
                  </a:lnTo>
                  <a:lnTo>
                    <a:pt x="4909" y="4733"/>
                  </a:lnTo>
                  <a:lnTo>
                    <a:pt x="4898" y="4737"/>
                  </a:lnTo>
                  <a:lnTo>
                    <a:pt x="4889" y="4748"/>
                  </a:lnTo>
                  <a:lnTo>
                    <a:pt x="4888" y="4750"/>
                  </a:lnTo>
                  <a:lnTo>
                    <a:pt x="4884" y="4755"/>
                  </a:lnTo>
                  <a:lnTo>
                    <a:pt x="4869" y="4770"/>
                  </a:lnTo>
                  <a:lnTo>
                    <a:pt x="4866" y="4774"/>
                  </a:lnTo>
                  <a:lnTo>
                    <a:pt x="4848" y="4790"/>
                  </a:lnTo>
                  <a:lnTo>
                    <a:pt x="4834" y="4809"/>
                  </a:lnTo>
                  <a:lnTo>
                    <a:pt x="4822" y="4826"/>
                  </a:lnTo>
                  <a:lnTo>
                    <a:pt x="4811" y="4839"/>
                  </a:lnTo>
                  <a:lnTo>
                    <a:pt x="4802" y="4853"/>
                  </a:lnTo>
                  <a:lnTo>
                    <a:pt x="4794" y="4866"/>
                  </a:lnTo>
                  <a:lnTo>
                    <a:pt x="4819" y="4857"/>
                  </a:lnTo>
                  <a:lnTo>
                    <a:pt x="4840" y="4854"/>
                  </a:lnTo>
                  <a:lnTo>
                    <a:pt x="4847" y="4853"/>
                  </a:lnTo>
                  <a:cubicBezTo>
                    <a:pt x="4847" y="4853"/>
                    <a:pt x="4847" y="4854"/>
                    <a:pt x="4847" y="4855"/>
                  </a:cubicBezTo>
                  <a:lnTo>
                    <a:pt x="4833" y="4861"/>
                  </a:lnTo>
                  <a:lnTo>
                    <a:pt x="4806" y="4875"/>
                  </a:lnTo>
                  <a:lnTo>
                    <a:pt x="4797" y="4887"/>
                  </a:lnTo>
                  <a:lnTo>
                    <a:pt x="4790" y="4900"/>
                  </a:lnTo>
                  <a:lnTo>
                    <a:pt x="4801" y="4900"/>
                  </a:lnTo>
                  <a:lnTo>
                    <a:pt x="4802" y="4906"/>
                  </a:lnTo>
                  <a:lnTo>
                    <a:pt x="4801" y="4913"/>
                  </a:lnTo>
                  <a:lnTo>
                    <a:pt x="4797" y="4920"/>
                  </a:lnTo>
                  <a:lnTo>
                    <a:pt x="4792" y="4927"/>
                  </a:lnTo>
                  <a:lnTo>
                    <a:pt x="4783" y="4937"/>
                  </a:lnTo>
                  <a:lnTo>
                    <a:pt x="4774" y="4953"/>
                  </a:lnTo>
                  <a:lnTo>
                    <a:pt x="4792" y="4951"/>
                  </a:lnTo>
                  <a:lnTo>
                    <a:pt x="4810" y="4945"/>
                  </a:lnTo>
                  <a:lnTo>
                    <a:pt x="4830" y="4936"/>
                  </a:lnTo>
                  <a:cubicBezTo>
                    <a:pt x="4849" y="4924"/>
                    <a:pt x="4867" y="4912"/>
                    <a:pt x="4885" y="4900"/>
                  </a:cubicBezTo>
                  <a:lnTo>
                    <a:pt x="4899" y="4894"/>
                  </a:lnTo>
                  <a:lnTo>
                    <a:pt x="4900" y="4879"/>
                  </a:lnTo>
                  <a:lnTo>
                    <a:pt x="4903" y="4867"/>
                  </a:lnTo>
                  <a:cubicBezTo>
                    <a:pt x="4903" y="4867"/>
                    <a:pt x="4904" y="4866"/>
                    <a:pt x="4904" y="4866"/>
                  </a:cubicBezTo>
                  <a:lnTo>
                    <a:pt x="4914" y="4877"/>
                  </a:lnTo>
                  <a:lnTo>
                    <a:pt x="4922" y="4873"/>
                  </a:lnTo>
                  <a:lnTo>
                    <a:pt x="4937" y="4860"/>
                  </a:lnTo>
                  <a:lnTo>
                    <a:pt x="4939" y="4859"/>
                  </a:lnTo>
                  <a:lnTo>
                    <a:pt x="4914" y="4892"/>
                  </a:lnTo>
                  <a:lnTo>
                    <a:pt x="4908" y="4900"/>
                  </a:lnTo>
                  <a:lnTo>
                    <a:pt x="4906" y="4918"/>
                  </a:lnTo>
                  <a:lnTo>
                    <a:pt x="4912" y="4925"/>
                  </a:lnTo>
                  <a:lnTo>
                    <a:pt x="4910" y="4930"/>
                  </a:lnTo>
                  <a:lnTo>
                    <a:pt x="4913" y="4937"/>
                  </a:lnTo>
                  <a:lnTo>
                    <a:pt x="4929" y="4931"/>
                  </a:lnTo>
                  <a:lnTo>
                    <a:pt x="4946" y="4930"/>
                  </a:lnTo>
                  <a:lnTo>
                    <a:pt x="4953" y="4933"/>
                  </a:lnTo>
                  <a:lnTo>
                    <a:pt x="4959" y="4929"/>
                  </a:lnTo>
                  <a:lnTo>
                    <a:pt x="4965" y="4923"/>
                  </a:lnTo>
                  <a:lnTo>
                    <a:pt x="4972" y="4916"/>
                  </a:lnTo>
                  <a:lnTo>
                    <a:pt x="4976" y="4910"/>
                  </a:lnTo>
                  <a:lnTo>
                    <a:pt x="4981" y="4896"/>
                  </a:lnTo>
                  <a:lnTo>
                    <a:pt x="4985" y="4896"/>
                  </a:lnTo>
                  <a:lnTo>
                    <a:pt x="4984" y="4906"/>
                  </a:lnTo>
                  <a:lnTo>
                    <a:pt x="4986" y="4922"/>
                  </a:lnTo>
                  <a:lnTo>
                    <a:pt x="4989" y="4929"/>
                  </a:lnTo>
                  <a:lnTo>
                    <a:pt x="4996" y="4936"/>
                  </a:lnTo>
                  <a:lnTo>
                    <a:pt x="5000" y="4931"/>
                  </a:lnTo>
                  <a:lnTo>
                    <a:pt x="5012" y="4906"/>
                  </a:lnTo>
                  <a:lnTo>
                    <a:pt x="5021" y="4877"/>
                  </a:lnTo>
                  <a:lnTo>
                    <a:pt x="5030" y="4876"/>
                  </a:lnTo>
                  <a:lnTo>
                    <a:pt x="5034" y="4879"/>
                  </a:lnTo>
                  <a:lnTo>
                    <a:pt x="5039" y="4877"/>
                  </a:lnTo>
                  <a:lnTo>
                    <a:pt x="5053" y="4857"/>
                  </a:lnTo>
                  <a:lnTo>
                    <a:pt x="5056" y="4858"/>
                  </a:lnTo>
                  <a:lnTo>
                    <a:pt x="5057" y="4867"/>
                  </a:lnTo>
                  <a:lnTo>
                    <a:pt x="5055" y="4876"/>
                  </a:lnTo>
                  <a:lnTo>
                    <a:pt x="5048" y="4890"/>
                  </a:lnTo>
                  <a:lnTo>
                    <a:pt x="5046" y="4906"/>
                  </a:lnTo>
                  <a:lnTo>
                    <a:pt x="5048" y="4912"/>
                  </a:lnTo>
                  <a:lnTo>
                    <a:pt x="5064" y="4925"/>
                  </a:lnTo>
                  <a:lnTo>
                    <a:pt x="5071" y="4920"/>
                  </a:lnTo>
                  <a:lnTo>
                    <a:pt x="5086" y="4904"/>
                  </a:lnTo>
                  <a:lnTo>
                    <a:pt x="5101" y="4861"/>
                  </a:lnTo>
                  <a:lnTo>
                    <a:pt x="5103" y="4857"/>
                  </a:lnTo>
                  <a:lnTo>
                    <a:pt x="5111" y="4861"/>
                  </a:lnTo>
                  <a:lnTo>
                    <a:pt x="5114" y="4867"/>
                  </a:lnTo>
                  <a:lnTo>
                    <a:pt x="5109" y="4883"/>
                  </a:lnTo>
                  <a:lnTo>
                    <a:pt x="5098" y="4906"/>
                  </a:lnTo>
                  <a:lnTo>
                    <a:pt x="5101" y="4910"/>
                  </a:lnTo>
                  <a:lnTo>
                    <a:pt x="5111" y="4914"/>
                  </a:lnTo>
                  <a:lnTo>
                    <a:pt x="5118" y="4910"/>
                  </a:lnTo>
                  <a:lnTo>
                    <a:pt x="5125" y="4902"/>
                  </a:lnTo>
                  <a:lnTo>
                    <a:pt x="5139" y="4881"/>
                  </a:lnTo>
                  <a:lnTo>
                    <a:pt x="5162" y="4843"/>
                  </a:lnTo>
                  <a:lnTo>
                    <a:pt x="5175" y="4824"/>
                  </a:lnTo>
                  <a:lnTo>
                    <a:pt x="5178" y="4811"/>
                  </a:lnTo>
                  <a:lnTo>
                    <a:pt x="5148" y="4810"/>
                  </a:lnTo>
                  <a:lnTo>
                    <a:pt x="5149" y="4793"/>
                  </a:lnTo>
                  <a:lnTo>
                    <a:pt x="5151" y="4783"/>
                  </a:lnTo>
                  <a:lnTo>
                    <a:pt x="5147" y="4782"/>
                  </a:lnTo>
                  <a:cubicBezTo>
                    <a:pt x="5147" y="4780"/>
                    <a:pt x="5146" y="4779"/>
                    <a:pt x="5146" y="4778"/>
                  </a:cubicBezTo>
                  <a:lnTo>
                    <a:pt x="5147" y="4768"/>
                  </a:lnTo>
                  <a:lnTo>
                    <a:pt x="5140" y="4759"/>
                  </a:lnTo>
                  <a:lnTo>
                    <a:pt x="5123" y="4745"/>
                  </a:lnTo>
                  <a:lnTo>
                    <a:pt x="5114" y="4738"/>
                  </a:lnTo>
                  <a:cubicBezTo>
                    <a:pt x="5113" y="4737"/>
                    <a:pt x="5113" y="4735"/>
                    <a:pt x="5112" y="4734"/>
                  </a:cubicBezTo>
                  <a:lnTo>
                    <a:pt x="5150" y="4740"/>
                  </a:lnTo>
                  <a:lnTo>
                    <a:pt x="5157" y="4740"/>
                  </a:lnTo>
                  <a:lnTo>
                    <a:pt x="5165" y="4737"/>
                  </a:lnTo>
                  <a:lnTo>
                    <a:pt x="5175" y="4733"/>
                  </a:lnTo>
                  <a:lnTo>
                    <a:pt x="5186" y="4729"/>
                  </a:lnTo>
                  <a:lnTo>
                    <a:pt x="5199" y="4731"/>
                  </a:lnTo>
                  <a:lnTo>
                    <a:pt x="5214" y="4701"/>
                  </a:lnTo>
                  <a:lnTo>
                    <a:pt x="5216" y="4686"/>
                  </a:lnTo>
                  <a:lnTo>
                    <a:pt x="5218" y="4679"/>
                  </a:lnTo>
                  <a:lnTo>
                    <a:pt x="5211" y="4677"/>
                  </a:lnTo>
                  <a:lnTo>
                    <a:pt x="5203" y="4671"/>
                  </a:lnTo>
                  <a:lnTo>
                    <a:pt x="5194" y="4676"/>
                  </a:lnTo>
                  <a:lnTo>
                    <a:pt x="5191" y="4661"/>
                  </a:lnTo>
                  <a:lnTo>
                    <a:pt x="5188" y="4654"/>
                  </a:lnTo>
                  <a:lnTo>
                    <a:pt x="5185" y="4643"/>
                  </a:lnTo>
                  <a:lnTo>
                    <a:pt x="5194" y="4637"/>
                  </a:lnTo>
                  <a:lnTo>
                    <a:pt x="5194" y="4622"/>
                  </a:lnTo>
                  <a:lnTo>
                    <a:pt x="5199" y="4611"/>
                  </a:lnTo>
                  <a:lnTo>
                    <a:pt x="5201" y="4618"/>
                  </a:lnTo>
                  <a:lnTo>
                    <a:pt x="5200" y="4627"/>
                  </a:lnTo>
                  <a:lnTo>
                    <a:pt x="5205" y="4636"/>
                  </a:lnTo>
                  <a:lnTo>
                    <a:pt x="5207" y="4656"/>
                  </a:lnTo>
                  <a:lnTo>
                    <a:pt x="5234" y="4634"/>
                  </a:lnTo>
                  <a:lnTo>
                    <a:pt x="5250" y="4642"/>
                  </a:lnTo>
                  <a:lnTo>
                    <a:pt x="5265" y="4621"/>
                  </a:lnTo>
                  <a:lnTo>
                    <a:pt x="5258" y="4616"/>
                  </a:lnTo>
                  <a:lnTo>
                    <a:pt x="5277" y="4588"/>
                  </a:lnTo>
                  <a:lnTo>
                    <a:pt x="5289" y="4571"/>
                  </a:lnTo>
                  <a:lnTo>
                    <a:pt x="5293" y="4562"/>
                  </a:lnTo>
                  <a:lnTo>
                    <a:pt x="5280" y="4556"/>
                  </a:lnTo>
                  <a:lnTo>
                    <a:pt x="5278" y="4543"/>
                  </a:lnTo>
                  <a:lnTo>
                    <a:pt x="5285" y="4536"/>
                  </a:lnTo>
                  <a:lnTo>
                    <a:pt x="5299" y="4531"/>
                  </a:lnTo>
                  <a:lnTo>
                    <a:pt x="5308" y="4531"/>
                  </a:lnTo>
                  <a:lnTo>
                    <a:pt x="5314" y="4534"/>
                  </a:lnTo>
                  <a:lnTo>
                    <a:pt x="5320" y="4533"/>
                  </a:lnTo>
                  <a:lnTo>
                    <a:pt x="5327" y="4523"/>
                  </a:lnTo>
                  <a:lnTo>
                    <a:pt x="5329" y="4518"/>
                  </a:lnTo>
                  <a:lnTo>
                    <a:pt x="5324" y="4515"/>
                  </a:lnTo>
                  <a:lnTo>
                    <a:pt x="5305" y="4509"/>
                  </a:lnTo>
                  <a:lnTo>
                    <a:pt x="5292" y="4508"/>
                  </a:lnTo>
                  <a:lnTo>
                    <a:pt x="5282" y="4511"/>
                  </a:lnTo>
                  <a:lnTo>
                    <a:pt x="5262" y="4525"/>
                  </a:lnTo>
                  <a:lnTo>
                    <a:pt x="5254" y="4531"/>
                  </a:lnTo>
                  <a:lnTo>
                    <a:pt x="5253" y="4531"/>
                  </a:lnTo>
                  <a:lnTo>
                    <a:pt x="5269" y="4513"/>
                  </a:lnTo>
                  <a:lnTo>
                    <a:pt x="5275" y="4508"/>
                  </a:lnTo>
                  <a:lnTo>
                    <a:pt x="5302" y="4498"/>
                  </a:lnTo>
                  <a:lnTo>
                    <a:pt x="5308" y="4493"/>
                  </a:lnTo>
                  <a:lnTo>
                    <a:pt x="5311" y="4488"/>
                  </a:lnTo>
                  <a:lnTo>
                    <a:pt x="5309" y="4479"/>
                  </a:lnTo>
                  <a:lnTo>
                    <a:pt x="5303" y="4478"/>
                  </a:lnTo>
                  <a:lnTo>
                    <a:pt x="5296" y="4476"/>
                  </a:lnTo>
                  <a:lnTo>
                    <a:pt x="5302" y="4465"/>
                  </a:lnTo>
                  <a:lnTo>
                    <a:pt x="5316" y="4459"/>
                  </a:lnTo>
                  <a:lnTo>
                    <a:pt x="5323" y="4455"/>
                  </a:lnTo>
                  <a:lnTo>
                    <a:pt x="5323" y="4452"/>
                  </a:lnTo>
                  <a:lnTo>
                    <a:pt x="5300" y="4449"/>
                  </a:lnTo>
                  <a:lnTo>
                    <a:pt x="5278" y="4452"/>
                  </a:lnTo>
                  <a:lnTo>
                    <a:pt x="5273" y="4451"/>
                  </a:lnTo>
                  <a:lnTo>
                    <a:pt x="5273" y="4448"/>
                  </a:lnTo>
                  <a:lnTo>
                    <a:pt x="5275" y="4441"/>
                  </a:lnTo>
                  <a:lnTo>
                    <a:pt x="5278" y="4439"/>
                  </a:lnTo>
                  <a:lnTo>
                    <a:pt x="5287" y="4443"/>
                  </a:lnTo>
                  <a:lnTo>
                    <a:pt x="5315" y="4437"/>
                  </a:lnTo>
                  <a:lnTo>
                    <a:pt x="5331" y="4428"/>
                  </a:lnTo>
                  <a:lnTo>
                    <a:pt x="5363" y="4416"/>
                  </a:lnTo>
                  <a:lnTo>
                    <a:pt x="5353" y="4399"/>
                  </a:lnTo>
                  <a:lnTo>
                    <a:pt x="5345" y="4397"/>
                  </a:lnTo>
                  <a:lnTo>
                    <a:pt x="5325" y="4409"/>
                  </a:lnTo>
                  <a:lnTo>
                    <a:pt x="5311" y="4413"/>
                  </a:lnTo>
                  <a:lnTo>
                    <a:pt x="5309" y="4412"/>
                  </a:lnTo>
                  <a:lnTo>
                    <a:pt x="5327" y="4402"/>
                  </a:lnTo>
                  <a:lnTo>
                    <a:pt x="5328" y="4399"/>
                  </a:lnTo>
                  <a:lnTo>
                    <a:pt x="5314" y="4396"/>
                  </a:lnTo>
                  <a:lnTo>
                    <a:pt x="5314" y="4393"/>
                  </a:lnTo>
                  <a:lnTo>
                    <a:pt x="5321" y="4391"/>
                  </a:lnTo>
                  <a:lnTo>
                    <a:pt x="5337" y="4387"/>
                  </a:lnTo>
                  <a:lnTo>
                    <a:pt x="5344" y="4383"/>
                  </a:lnTo>
                  <a:lnTo>
                    <a:pt x="5352" y="4375"/>
                  </a:lnTo>
                  <a:lnTo>
                    <a:pt x="5364" y="4360"/>
                  </a:lnTo>
                  <a:lnTo>
                    <a:pt x="5373" y="4357"/>
                  </a:lnTo>
                  <a:lnTo>
                    <a:pt x="5386" y="4367"/>
                  </a:lnTo>
                  <a:lnTo>
                    <a:pt x="5390" y="4367"/>
                  </a:lnTo>
                  <a:lnTo>
                    <a:pt x="5392" y="4365"/>
                  </a:lnTo>
                  <a:lnTo>
                    <a:pt x="5394" y="4356"/>
                  </a:lnTo>
                  <a:lnTo>
                    <a:pt x="5390" y="4341"/>
                  </a:lnTo>
                  <a:lnTo>
                    <a:pt x="5390" y="4335"/>
                  </a:lnTo>
                  <a:lnTo>
                    <a:pt x="5394" y="4325"/>
                  </a:lnTo>
                  <a:lnTo>
                    <a:pt x="5395" y="4315"/>
                  </a:lnTo>
                  <a:lnTo>
                    <a:pt x="5401" y="4305"/>
                  </a:lnTo>
                  <a:lnTo>
                    <a:pt x="5404" y="4298"/>
                  </a:lnTo>
                  <a:lnTo>
                    <a:pt x="5402" y="4292"/>
                  </a:lnTo>
                  <a:lnTo>
                    <a:pt x="5397" y="4287"/>
                  </a:lnTo>
                  <a:lnTo>
                    <a:pt x="5397" y="4283"/>
                  </a:lnTo>
                  <a:lnTo>
                    <a:pt x="5402" y="4274"/>
                  </a:lnTo>
                  <a:lnTo>
                    <a:pt x="5414" y="4261"/>
                  </a:lnTo>
                  <a:lnTo>
                    <a:pt x="5427" y="4254"/>
                  </a:lnTo>
                  <a:lnTo>
                    <a:pt x="5431" y="4248"/>
                  </a:lnTo>
                  <a:lnTo>
                    <a:pt x="5436" y="4238"/>
                  </a:lnTo>
                  <a:lnTo>
                    <a:pt x="5438" y="4223"/>
                  </a:lnTo>
                  <a:lnTo>
                    <a:pt x="5438" y="4202"/>
                  </a:lnTo>
                  <a:lnTo>
                    <a:pt x="5456" y="4165"/>
                  </a:lnTo>
                  <a:lnTo>
                    <a:pt x="5458" y="4162"/>
                  </a:lnTo>
                  <a:lnTo>
                    <a:pt x="5459" y="4162"/>
                  </a:lnTo>
                  <a:lnTo>
                    <a:pt x="5459" y="4169"/>
                  </a:lnTo>
                  <a:lnTo>
                    <a:pt x="5448" y="4206"/>
                  </a:lnTo>
                  <a:lnTo>
                    <a:pt x="5450" y="4209"/>
                  </a:lnTo>
                  <a:lnTo>
                    <a:pt x="5457" y="4214"/>
                  </a:lnTo>
                  <a:lnTo>
                    <a:pt x="5459" y="4219"/>
                  </a:lnTo>
                  <a:lnTo>
                    <a:pt x="5457" y="4227"/>
                  </a:lnTo>
                  <a:lnTo>
                    <a:pt x="5450" y="4251"/>
                  </a:lnTo>
                  <a:lnTo>
                    <a:pt x="5448" y="4260"/>
                  </a:lnTo>
                  <a:lnTo>
                    <a:pt x="5465" y="4258"/>
                  </a:lnTo>
                  <a:lnTo>
                    <a:pt x="5479" y="4254"/>
                  </a:lnTo>
                  <a:cubicBezTo>
                    <a:pt x="5486" y="4250"/>
                    <a:pt x="5493" y="4246"/>
                    <a:pt x="5500" y="4243"/>
                  </a:cubicBezTo>
                  <a:lnTo>
                    <a:pt x="5506" y="4235"/>
                  </a:lnTo>
                  <a:lnTo>
                    <a:pt x="5517" y="4211"/>
                  </a:lnTo>
                  <a:lnTo>
                    <a:pt x="5523" y="4196"/>
                  </a:lnTo>
                  <a:lnTo>
                    <a:pt x="5524" y="4189"/>
                  </a:lnTo>
                  <a:lnTo>
                    <a:pt x="5502" y="4163"/>
                  </a:lnTo>
                  <a:lnTo>
                    <a:pt x="5505" y="4159"/>
                  </a:lnTo>
                  <a:lnTo>
                    <a:pt x="5529" y="4173"/>
                  </a:lnTo>
                  <a:lnTo>
                    <a:pt x="5536" y="4184"/>
                  </a:lnTo>
                  <a:lnTo>
                    <a:pt x="5531" y="4199"/>
                  </a:lnTo>
                  <a:lnTo>
                    <a:pt x="5541" y="4210"/>
                  </a:lnTo>
                  <a:lnTo>
                    <a:pt x="5533" y="4226"/>
                  </a:lnTo>
                  <a:lnTo>
                    <a:pt x="5529" y="4238"/>
                  </a:lnTo>
                  <a:lnTo>
                    <a:pt x="5528" y="4246"/>
                  </a:lnTo>
                  <a:lnTo>
                    <a:pt x="5533" y="4254"/>
                  </a:lnTo>
                  <a:lnTo>
                    <a:pt x="5531" y="4262"/>
                  </a:lnTo>
                  <a:lnTo>
                    <a:pt x="5530" y="4289"/>
                  </a:lnTo>
                  <a:lnTo>
                    <a:pt x="5534" y="4293"/>
                  </a:lnTo>
                  <a:lnTo>
                    <a:pt x="5539" y="4293"/>
                  </a:lnTo>
                  <a:lnTo>
                    <a:pt x="5552" y="4286"/>
                  </a:lnTo>
                  <a:lnTo>
                    <a:pt x="5558" y="4282"/>
                  </a:lnTo>
                  <a:lnTo>
                    <a:pt x="5563" y="4278"/>
                  </a:lnTo>
                  <a:lnTo>
                    <a:pt x="5568" y="4272"/>
                  </a:lnTo>
                  <a:lnTo>
                    <a:pt x="5583" y="4247"/>
                  </a:lnTo>
                  <a:lnTo>
                    <a:pt x="5589" y="4231"/>
                  </a:lnTo>
                  <a:lnTo>
                    <a:pt x="5591" y="4223"/>
                  </a:lnTo>
                  <a:lnTo>
                    <a:pt x="5590" y="4200"/>
                  </a:lnTo>
                  <a:lnTo>
                    <a:pt x="5588" y="4195"/>
                  </a:lnTo>
                  <a:lnTo>
                    <a:pt x="5584" y="4192"/>
                  </a:lnTo>
                  <a:lnTo>
                    <a:pt x="5587" y="4181"/>
                  </a:lnTo>
                  <a:lnTo>
                    <a:pt x="5605" y="4144"/>
                  </a:lnTo>
                  <a:lnTo>
                    <a:pt x="5601" y="4128"/>
                  </a:lnTo>
                  <a:lnTo>
                    <a:pt x="5590" y="4116"/>
                  </a:lnTo>
                  <a:lnTo>
                    <a:pt x="5588" y="4105"/>
                  </a:lnTo>
                  <a:lnTo>
                    <a:pt x="5595" y="4104"/>
                  </a:lnTo>
                  <a:lnTo>
                    <a:pt x="5602" y="4107"/>
                  </a:lnTo>
                  <a:lnTo>
                    <a:pt x="5613" y="4120"/>
                  </a:lnTo>
                  <a:lnTo>
                    <a:pt x="5618" y="4128"/>
                  </a:lnTo>
                  <a:cubicBezTo>
                    <a:pt x="5618" y="4134"/>
                    <a:pt x="5619" y="4139"/>
                    <a:pt x="5620" y="4145"/>
                  </a:cubicBezTo>
                  <a:lnTo>
                    <a:pt x="5624" y="4149"/>
                  </a:lnTo>
                  <a:lnTo>
                    <a:pt x="5632" y="4147"/>
                  </a:lnTo>
                  <a:lnTo>
                    <a:pt x="5638" y="4148"/>
                  </a:lnTo>
                  <a:lnTo>
                    <a:pt x="5643" y="4150"/>
                  </a:lnTo>
                  <a:lnTo>
                    <a:pt x="5647" y="4154"/>
                  </a:lnTo>
                  <a:lnTo>
                    <a:pt x="5651" y="4166"/>
                  </a:lnTo>
                  <a:lnTo>
                    <a:pt x="5642" y="4199"/>
                  </a:lnTo>
                  <a:cubicBezTo>
                    <a:pt x="5642" y="4200"/>
                    <a:pt x="5642" y="4202"/>
                    <a:pt x="5642" y="4204"/>
                  </a:cubicBezTo>
                  <a:lnTo>
                    <a:pt x="5645" y="4205"/>
                  </a:lnTo>
                  <a:lnTo>
                    <a:pt x="5651" y="4204"/>
                  </a:lnTo>
                  <a:lnTo>
                    <a:pt x="5660" y="4201"/>
                  </a:lnTo>
                  <a:lnTo>
                    <a:pt x="5672" y="4194"/>
                  </a:lnTo>
                  <a:lnTo>
                    <a:pt x="5699" y="4173"/>
                  </a:lnTo>
                  <a:lnTo>
                    <a:pt x="5706" y="4166"/>
                  </a:lnTo>
                  <a:lnTo>
                    <a:pt x="5744" y="4127"/>
                  </a:lnTo>
                  <a:lnTo>
                    <a:pt x="5755" y="4113"/>
                  </a:lnTo>
                  <a:lnTo>
                    <a:pt x="5762" y="4098"/>
                  </a:lnTo>
                  <a:lnTo>
                    <a:pt x="5760" y="4095"/>
                  </a:lnTo>
                  <a:lnTo>
                    <a:pt x="5753" y="4093"/>
                  </a:lnTo>
                  <a:lnTo>
                    <a:pt x="5742" y="4093"/>
                  </a:lnTo>
                  <a:lnTo>
                    <a:pt x="5731" y="4095"/>
                  </a:lnTo>
                  <a:lnTo>
                    <a:pt x="5727" y="4098"/>
                  </a:lnTo>
                  <a:lnTo>
                    <a:pt x="5721" y="4107"/>
                  </a:lnTo>
                  <a:lnTo>
                    <a:pt x="5717" y="4107"/>
                  </a:lnTo>
                  <a:lnTo>
                    <a:pt x="5711" y="4106"/>
                  </a:lnTo>
                  <a:lnTo>
                    <a:pt x="5708" y="4103"/>
                  </a:lnTo>
                  <a:lnTo>
                    <a:pt x="5706" y="4097"/>
                  </a:lnTo>
                  <a:lnTo>
                    <a:pt x="5699" y="4095"/>
                  </a:lnTo>
                  <a:lnTo>
                    <a:pt x="5685" y="4097"/>
                  </a:lnTo>
                  <a:lnTo>
                    <a:pt x="5679" y="4095"/>
                  </a:lnTo>
                  <a:lnTo>
                    <a:pt x="5681" y="4085"/>
                  </a:lnTo>
                  <a:lnTo>
                    <a:pt x="5685" y="4075"/>
                  </a:lnTo>
                  <a:lnTo>
                    <a:pt x="5708" y="4076"/>
                  </a:lnTo>
                  <a:lnTo>
                    <a:pt x="5713" y="4077"/>
                  </a:lnTo>
                  <a:lnTo>
                    <a:pt x="5722" y="4076"/>
                  </a:lnTo>
                  <a:lnTo>
                    <a:pt x="5729" y="4072"/>
                  </a:lnTo>
                  <a:lnTo>
                    <a:pt x="5733" y="4069"/>
                  </a:lnTo>
                  <a:lnTo>
                    <a:pt x="5734" y="4067"/>
                  </a:lnTo>
                  <a:lnTo>
                    <a:pt x="5733" y="4058"/>
                  </a:lnTo>
                  <a:lnTo>
                    <a:pt x="5728" y="4042"/>
                  </a:lnTo>
                  <a:lnTo>
                    <a:pt x="5722" y="4030"/>
                  </a:lnTo>
                  <a:lnTo>
                    <a:pt x="5715" y="4024"/>
                  </a:lnTo>
                  <a:lnTo>
                    <a:pt x="5697" y="4023"/>
                  </a:lnTo>
                  <a:lnTo>
                    <a:pt x="5693" y="4017"/>
                  </a:lnTo>
                  <a:lnTo>
                    <a:pt x="5695" y="4007"/>
                  </a:lnTo>
                  <a:lnTo>
                    <a:pt x="5701" y="4004"/>
                  </a:lnTo>
                  <a:lnTo>
                    <a:pt x="5727" y="4015"/>
                  </a:lnTo>
                  <a:lnTo>
                    <a:pt x="5742" y="4024"/>
                  </a:lnTo>
                  <a:lnTo>
                    <a:pt x="5747" y="4030"/>
                  </a:lnTo>
                  <a:lnTo>
                    <a:pt x="5751" y="4042"/>
                  </a:lnTo>
                  <a:lnTo>
                    <a:pt x="5757" y="4053"/>
                  </a:lnTo>
                  <a:lnTo>
                    <a:pt x="5759" y="4054"/>
                  </a:lnTo>
                  <a:lnTo>
                    <a:pt x="5772" y="4058"/>
                  </a:lnTo>
                  <a:lnTo>
                    <a:pt x="5778" y="4060"/>
                  </a:lnTo>
                  <a:lnTo>
                    <a:pt x="5779" y="4064"/>
                  </a:lnTo>
                  <a:lnTo>
                    <a:pt x="5785" y="4065"/>
                  </a:lnTo>
                  <a:lnTo>
                    <a:pt x="5794" y="4064"/>
                  </a:lnTo>
                  <a:lnTo>
                    <a:pt x="5803" y="4060"/>
                  </a:lnTo>
                  <a:lnTo>
                    <a:pt x="5812" y="4054"/>
                  </a:lnTo>
                  <a:lnTo>
                    <a:pt x="5818" y="4048"/>
                  </a:lnTo>
                  <a:lnTo>
                    <a:pt x="5821" y="4044"/>
                  </a:lnTo>
                  <a:lnTo>
                    <a:pt x="5835" y="4015"/>
                  </a:lnTo>
                  <a:lnTo>
                    <a:pt x="5843" y="4000"/>
                  </a:lnTo>
                  <a:lnTo>
                    <a:pt x="5851" y="3991"/>
                  </a:lnTo>
                  <a:lnTo>
                    <a:pt x="5855" y="3982"/>
                  </a:lnTo>
                  <a:lnTo>
                    <a:pt x="5855" y="3976"/>
                  </a:lnTo>
                  <a:lnTo>
                    <a:pt x="5852" y="3967"/>
                  </a:lnTo>
                  <a:lnTo>
                    <a:pt x="5853" y="3959"/>
                  </a:lnTo>
                  <a:lnTo>
                    <a:pt x="5864" y="3949"/>
                  </a:lnTo>
                  <a:lnTo>
                    <a:pt x="5865" y="3939"/>
                  </a:lnTo>
                  <a:lnTo>
                    <a:pt x="5862" y="3933"/>
                  </a:lnTo>
                  <a:lnTo>
                    <a:pt x="5852" y="3922"/>
                  </a:lnTo>
                  <a:lnTo>
                    <a:pt x="5841" y="3914"/>
                  </a:lnTo>
                  <a:lnTo>
                    <a:pt x="5820" y="3906"/>
                  </a:lnTo>
                  <a:lnTo>
                    <a:pt x="5806" y="3904"/>
                  </a:lnTo>
                  <a:lnTo>
                    <a:pt x="5793" y="3906"/>
                  </a:lnTo>
                  <a:lnTo>
                    <a:pt x="5728" y="3918"/>
                  </a:lnTo>
                  <a:lnTo>
                    <a:pt x="5710" y="3920"/>
                  </a:lnTo>
                  <a:cubicBezTo>
                    <a:pt x="5710" y="3920"/>
                    <a:pt x="5710" y="3920"/>
                    <a:pt x="5710" y="3919"/>
                  </a:cubicBezTo>
                  <a:lnTo>
                    <a:pt x="5773" y="3901"/>
                  </a:lnTo>
                  <a:lnTo>
                    <a:pt x="5789" y="3895"/>
                  </a:lnTo>
                  <a:lnTo>
                    <a:pt x="5796" y="3889"/>
                  </a:lnTo>
                  <a:lnTo>
                    <a:pt x="5799" y="3885"/>
                  </a:lnTo>
                  <a:lnTo>
                    <a:pt x="5800" y="3881"/>
                  </a:lnTo>
                  <a:lnTo>
                    <a:pt x="5798" y="3879"/>
                  </a:lnTo>
                  <a:lnTo>
                    <a:pt x="5790" y="3877"/>
                  </a:lnTo>
                  <a:lnTo>
                    <a:pt x="5771" y="3879"/>
                  </a:lnTo>
                  <a:lnTo>
                    <a:pt x="5767" y="3878"/>
                  </a:lnTo>
                  <a:lnTo>
                    <a:pt x="5767" y="3875"/>
                  </a:lnTo>
                  <a:lnTo>
                    <a:pt x="5774" y="3865"/>
                  </a:lnTo>
                  <a:lnTo>
                    <a:pt x="5779" y="3868"/>
                  </a:lnTo>
                  <a:lnTo>
                    <a:pt x="5786" y="3869"/>
                  </a:lnTo>
                  <a:lnTo>
                    <a:pt x="5796" y="3870"/>
                  </a:lnTo>
                  <a:lnTo>
                    <a:pt x="5803" y="3871"/>
                  </a:lnTo>
                  <a:lnTo>
                    <a:pt x="5812" y="3879"/>
                  </a:lnTo>
                  <a:lnTo>
                    <a:pt x="5817" y="3888"/>
                  </a:lnTo>
                  <a:lnTo>
                    <a:pt x="5826" y="3893"/>
                  </a:lnTo>
                  <a:lnTo>
                    <a:pt x="5852" y="3898"/>
                  </a:lnTo>
                  <a:lnTo>
                    <a:pt x="5869" y="3897"/>
                  </a:lnTo>
                  <a:lnTo>
                    <a:pt x="5876" y="3895"/>
                  </a:lnTo>
                  <a:lnTo>
                    <a:pt x="5898" y="3886"/>
                  </a:lnTo>
                  <a:lnTo>
                    <a:pt x="5908" y="3880"/>
                  </a:lnTo>
                  <a:lnTo>
                    <a:pt x="5919" y="3869"/>
                  </a:lnTo>
                  <a:lnTo>
                    <a:pt x="5920" y="3866"/>
                  </a:lnTo>
                  <a:lnTo>
                    <a:pt x="5917" y="3863"/>
                  </a:lnTo>
                  <a:lnTo>
                    <a:pt x="5907" y="3858"/>
                  </a:lnTo>
                  <a:lnTo>
                    <a:pt x="5891" y="3857"/>
                  </a:lnTo>
                  <a:lnTo>
                    <a:pt x="5890" y="3847"/>
                  </a:lnTo>
                  <a:lnTo>
                    <a:pt x="5905" y="3819"/>
                  </a:lnTo>
                  <a:lnTo>
                    <a:pt x="5898" y="3807"/>
                  </a:lnTo>
                  <a:lnTo>
                    <a:pt x="5883" y="3806"/>
                  </a:lnTo>
                  <a:lnTo>
                    <a:pt x="5867" y="3808"/>
                  </a:lnTo>
                  <a:lnTo>
                    <a:pt x="5860" y="3806"/>
                  </a:lnTo>
                  <a:cubicBezTo>
                    <a:pt x="5860" y="3800"/>
                    <a:pt x="5860" y="3794"/>
                    <a:pt x="5860" y="3788"/>
                  </a:cubicBezTo>
                  <a:lnTo>
                    <a:pt x="5864" y="3788"/>
                  </a:lnTo>
                  <a:lnTo>
                    <a:pt x="5871" y="3794"/>
                  </a:lnTo>
                  <a:lnTo>
                    <a:pt x="5882" y="3798"/>
                  </a:lnTo>
                  <a:lnTo>
                    <a:pt x="5910" y="3802"/>
                  </a:lnTo>
                  <a:lnTo>
                    <a:pt x="5915" y="3805"/>
                  </a:lnTo>
                  <a:lnTo>
                    <a:pt x="5918" y="3808"/>
                  </a:lnTo>
                  <a:lnTo>
                    <a:pt x="5914" y="3825"/>
                  </a:lnTo>
                  <a:lnTo>
                    <a:pt x="5919" y="3828"/>
                  </a:lnTo>
                  <a:lnTo>
                    <a:pt x="5928" y="3830"/>
                  </a:lnTo>
                  <a:lnTo>
                    <a:pt x="5948" y="3832"/>
                  </a:lnTo>
                  <a:lnTo>
                    <a:pt x="5957" y="3830"/>
                  </a:lnTo>
                  <a:lnTo>
                    <a:pt x="5969" y="3823"/>
                  </a:lnTo>
                  <a:lnTo>
                    <a:pt x="5974" y="3819"/>
                  </a:lnTo>
                  <a:lnTo>
                    <a:pt x="5983" y="3811"/>
                  </a:lnTo>
                  <a:lnTo>
                    <a:pt x="5997" y="3799"/>
                  </a:lnTo>
                  <a:lnTo>
                    <a:pt x="6008" y="3784"/>
                  </a:lnTo>
                  <a:lnTo>
                    <a:pt x="6017" y="3768"/>
                  </a:lnTo>
                  <a:lnTo>
                    <a:pt x="6025" y="3752"/>
                  </a:lnTo>
                  <a:lnTo>
                    <a:pt x="6029" y="3737"/>
                  </a:lnTo>
                  <a:lnTo>
                    <a:pt x="6030" y="3728"/>
                  </a:lnTo>
                  <a:lnTo>
                    <a:pt x="6028" y="3725"/>
                  </a:lnTo>
                  <a:lnTo>
                    <a:pt x="6035" y="3715"/>
                  </a:lnTo>
                  <a:lnTo>
                    <a:pt x="6044" y="3702"/>
                  </a:lnTo>
                  <a:lnTo>
                    <a:pt x="6019" y="3695"/>
                  </a:lnTo>
                  <a:lnTo>
                    <a:pt x="6014" y="3692"/>
                  </a:lnTo>
                  <a:lnTo>
                    <a:pt x="6002" y="3695"/>
                  </a:lnTo>
                  <a:lnTo>
                    <a:pt x="5973" y="3712"/>
                  </a:lnTo>
                  <a:lnTo>
                    <a:pt x="5957" y="3718"/>
                  </a:lnTo>
                  <a:lnTo>
                    <a:pt x="5966" y="3711"/>
                  </a:lnTo>
                  <a:lnTo>
                    <a:pt x="5978" y="3699"/>
                  </a:lnTo>
                  <a:lnTo>
                    <a:pt x="6001" y="3685"/>
                  </a:lnTo>
                  <a:lnTo>
                    <a:pt x="6012" y="3674"/>
                  </a:lnTo>
                  <a:lnTo>
                    <a:pt x="6025" y="3664"/>
                  </a:lnTo>
                  <a:lnTo>
                    <a:pt x="6010" y="3662"/>
                  </a:lnTo>
                  <a:lnTo>
                    <a:pt x="6001" y="3659"/>
                  </a:lnTo>
                  <a:lnTo>
                    <a:pt x="5991" y="3658"/>
                  </a:lnTo>
                  <a:lnTo>
                    <a:pt x="5987" y="3652"/>
                  </a:lnTo>
                  <a:lnTo>
                    <a:pt x="6028" y="3655"/>
                  </a:lnTo>
                  <a:lnTo>
                    <a:pt x="6055" y="3653"/>
                  </a:lnTo>
                  <a:lnTo>
                    <a:pt x="6060" y="3651"/>
                  </a:lnTo>
                  <a:lnTo>
                    <a:pt x="6066" y="3644"/>
                  </a:lnTo>
                  <a:lnTo>
                    <a:pt x="6066" y="3641"/>
                  </a:lnTo>
                  <a:lnTo>
                    <a:pt x="6062" y="3636"/>
                  </a:lnTo>
                  <a:lnTo>
                    <a:pt x="6048" y="3633"/>
                  </a:lnTo>
                  <a:lnTo>
                    <a:pt x="6046" y="3619"/>
                  </a:lnTo>
                  <a:lnTo>
                    <a:pt x="6041" y="3616"/>
                  </a:lnTo>
                  <a:lnTo>
                    <a:pt x="6028" y="3615"/>
                  </a:lnTo>
                  <a:lnTo>
                    <a:pt x="6003" y="3619"/>
                  </a:lnTo>
                  <a:lnTo>
                    <a:pt x="5975" y="3626"/>
                  </a:lnTo>
                  <a:lnTo>
                    <a:pt x="5949" y="3622"/>
                  </a:lnTo>
                  <a:lnTo>
                    <a:pt x="5951" y="3619"/>
                  </a:lnTo>
                  <a:lnTo>
                    <a:pt x="5969" y="3618"/>
                  </a:lnTo>
                  <a:lnTo>
                    <a:pt x="5990" y="3615"/>
                  </a:lnTo>
                  <a:lnTo>
                    <a:pt x="5999" y="3613"/>
                  </a:lnTo>
                  <a:lnTo>
                    <a:pt x="6010" y="3607"/>
                  </a:lnTo>
                  <a:lnTo>
                    <a:pt x="6025" y="3603"/>
                  </a:lnTo>
                  <a:lnTo>
                    <a:pt x="6041" y="3605"/>
                  </a:lnTo>
                  <a:lnTo>
                    <a:pt x="6048" y="3603"/>
                  </a:lnTo>
                  <a:lnTo>
                    <a:pt x="6048" y="3589"/>
                  </a:lnTo>
                  <a:lnTo>
                    <a:pt x="6053" y="3574"/>
                  </a:lnTo>
                  <a:lnTo>
                    <a:pt x="6057" y="3572"/>
                  </a:lnTo>
                  <a:lnTo>
                    <a:pt x="6059" y="3589"/>
                  </a:lnTo>
                  <a:lnTo>
                    <a:pt x="6063" y="3593"/>
                  </a:lnTo>
                  <a:lnTo>
                    <a:pt x="6072" y="3598"/>
                  </a:lnTo>
                  <a:lnTo>
                    <a:pt x="6084" y="3611"/>
                  </a:lnTo>
                  <a:lnTo>
                    <a:pt x="6094" y="3610"/>
                  </a:lnTo>
                  <a:lnTo>
                    <a:pt x="6105" y="3609"/>
                  </a:lnTo>
                  <a:lnTo>
                    <a:pt x="6114" y="3606"/>
                  </a:lnTo>
                  <a:lnTo>
                    <a:pt x="6127" y="3598"/>
                  </a:lnTo>
                  <a:lnTo>
                    <a:pt x="6130" y="3595"/>
                  </a:lnTo>
                  <a:lnTo>
                    <a:pt x="6134" y="3590"/>
                  </a:lnTo>
                  <a:lnTo>
                    <a:pt x="6138" y="3580"/>
                  </a:lnTo>
                  <a:lnTo>
                    <a:pt x="6142" y="3570"/>
                  </a:lnTo>
                  <a:lnTo>
                    <a:pt x="6143" y="3558"/>
                  </a:lnTo>
                  <a:lnTo>
                    <a:pt x="6136" y="3548"/>
                  </a:lnTo>
                  <a:lnTo>
                    <a:pt x="6119" y="3539"/>
                  </a:lnTo>
                  <a:lnTo>
                    <a:pt x="6105" y="3535"/>
                  </a:lnTo>
                  <a:lnTo>
                    <a:pt x="6089" y="3535"/>
                  </a:lnTo>
                  <a:lnTo>
                    <a:pt x="6069" y="3535"/>
                  </a:lnTo>
                  <a:lnTo>
                    <a:pt x="6061" y="3534"/>
                  </a:lnTo>
                  <a:lnTo>
                    <a:pt x="6062" y="3532"/>
                  </a:lnTo>
                  <a:lnTo>
                    <a:pt x="6066" y="3531"/>
                  </a:lnTo>
                  <a:lnTo>
                    <a:pt x="6081" y="3533"/>
                  </a:lnTo>
                  <a:lnTo>
                    <a:pt x="6110" y="3531"/>
                  </a:lnTo>
                  <a:lnTo>
                    <a:pt x="6125" y="3531"/>
                  </a:lnTo>
                  <a:lnTo>
                    <a:pt x="6132" y="3537"/>
                  </a:lnTo>
                  <a:lnTo>
                    <a:pt x="6172" y="3541"/>
                  </a:lnTo>
                  <a:lnTo>
                    <a:pt x="6182" y="3539"/>
                  </a:lnTo>
                  <a:lnTo>
                    <a:pt x="6194" y="3533"/>
                  </a:lnTo>
                  <a:lnTo>
                    <a:pt x="6206" y="3526"/>
                  </a:lnTo>
                  <a:lnTo>
                    <a:pt x="6220" y="3519"/>
                  </a:lnTo>
                  <a:lnTo>
                    <a:pt x="6230" y="3509"/>
                  </a:lnTo>
                  <a:lnTo>
                    <a:pt x="6253" y="3481"/>
                  </a:lnTo>
                  <a:lnTo>
                    <a:pt x="6254" y="3473"/>
                  </a:lnTo>
                  <a:lnTo>
                    <a:pt x="6252" y="3467"/>
                  </a:lnTo>
                  <a:cubicBezTo>
                    <a:pt x="6252" y="3465"/>
                    <a:pt x="6252" y="3464"/>
                    <a:pt x="6252" y="3461"/>
                  </a:cubicBezTo>
                  <a:lnTo>
                    <a:pt x="6255" y="3455"/>
                  </a:lnTo>
                  <a:lnTo>
                    <a:pt x="6271" y="3436"/>
                  </a:lnTo>
                  <a:lnTo>
                    <a:pt x="6286" y="3420"/>
                  </a:lnTo>
                  <a:lnTo>
                    <a:pt x="6293" y="3408"/>
                  </a:lnTo>
                  <a:lnTo>
                    <a:pt x="6299" y="3388"/>
                  </a:lnTo>
                  <a:lnTo>
                    <a:pt x="6302" y="3371"/>
                  </a:lnTo>
                  <a:lnTo>
                    <a:pt x="6300" y="3362"/>
                  </a:lnTo>
                  <a:lnTo>
                    <a:pt x="6294" y="3352"/>
                  </a:lnTo>
                  <a:lnTo>
                    <a:pt x="6277" y="3339"/>
                  </a:lnTo>
                  <a:lnTo>
                    <a:pt x="6271" y="3337"/>
                  </a:lnTo>
                  <a:lnTo>
                    <a:pt x="6265" y="3337"/>
                  </a:lnTo>
                  <a:lnTo>
                    <a:pt x="6257" y="3338"/>
                  </a:lnTo>
                  <a:lnTo>
                    <a:pt x="6249" y="3340"/>
                  </a:lnTo>
                  <a:lnTo>
                    <a:pt x="6241" y="3344"/>
                  </a:lnTo>
                  <a:lnTo>
                    <a:pt x="6222" y="3358"/>
                  </a:lnTo>
                  <a:lnTo>
                    <a:pt x="6205" y="3382"/>
                  </a:lnTo>
                  <a:lnTo>
                    <a:pt x="6190" y="3398"/>
                  </a:lnTo>
                  <a:lnTo>
                    <a:pt x="6185" y="3408"/>
                  </a:lnTo>
                  <a:lnTo>
                    <a:pt x="6175" y="3412"/>
                  </a:lnTo>
                  <a:lnTo>
                    <a:pt x="6178" y="3400"/>
                  </a:lnTo>
                  <a:lnTo>
                    <a:pt x="6203" y="3373"/>
                  </a:lnTo>
                  <a:lnTo>
                    <a:pt x="6204" y="3363"/>
                  </a:lnTo>
                  <a:lnTo>
                    <a:pt x="6205" y="3356"/>
                  </a:lnTo>
                  <a:lnTo>
                    <a:pt x="6218" y="3344"/>
                  </a:lnTo>
                  <a:lnTo>
                    <a:pt x="6224" y="3337"/>
                  </a:lnTo>
                  <a:lnTo>
                    <a:pt x="6205" y="3336"/>
                  </a:lnTo>
                  <a:lnTo>
                    <a:pt x="6170" y="3344"/>
                  </a:lnTo>
                  <a:lnTo>
                    <a:pt x="6153" y="3353"/>
                  </a:lnTo>
                  <a:lnTo>
                    <a:pt x="6139" y="3361"/>
                  </a:lnTo>
                  <a:lnTo>
                    <a:pt x="6130" y="3368"/>
                  </a:lnTo>
                  <a:lnTo>
                    <a:pt x="6122" y="3373"/>
                  </a:lnTo>
                  <a:lnTo>
                    <a:pt x="6118" y="3374"/>
                  </a:lnTo>
                  <a:cubicBezTo>
                    <a:pt x="6118" y="3373"/>
                    <a:pt x="6119" y="3373"/>
                    <a:pt x="6119" y="3373"/>
                  </a:cubicBezTo>
                  <a:lnTo>
                    <a:pt x="6131" y="3360"/>
                  </a:lnTo>
                  <a:lnTo>
                    <a:pt x="6158" y="3340"/>
                  </a:lnTo>
                  <a:lnTo>
                    <a:pt x="6172" y="3336"/>
                  </a:lnTo>
                  <a:cubicBezTo>
                    <a:pt x="6178" y="3334"/>
                    <a:pt x="6184" y="3332"/>
                    <a:pt x="6191" y="3330"/>
                  </a:cubicBezTo>
                  <a:lnTo>
                    <a:pt x="6209" y="3325"/>
                  </a:lnTo>
                  <a:lnTo>
                    <a:pt x="6229" y="3310"/>
                  </a:lnTo>
                  <a:lnTo>
                    <a:pt x="6239" y="3301"/>
                  </a:lnTo>
                  <a:lnTo>
                    <a:pt x="6228" y="3298"/>
                  </a:lnTo>
                  <a:lnTo>
                    <a:pt x="6224" y="3292"/>
                  </a:lnTo>
                  <a:lnTo>
                    <a:pt x="6229" y="3287"/>
                  </a:lnTo>
                  <a:lnTo>
                    <a:pt x="6239" y="3282"/>
                  </a:lnTo>
                  <a:lnTo>
                    <a:pt x="6254" y="3274"/>
                  </a:lnTo>
                  <a:lnTo>
                    <a:pt x="6257" y="3270"/>
                  </a:lnTo>
                  <a:lnTo>
                    <a:pt x="6254" y="3266"/>
                  </a:lnTo>
                  <a:lnTo>
                    <a:pt x="6247" y="3262"/>
                  </a:lnTo>
                  <a:lnTo>
                    <a:pt x="6244" y="3261"/>
                  </a:lnTo>
                  <a:lnTo>
                    <a:pt x="6234" y="3262"/>
                  </a:lnTo>
                  <a:lnTo>
                    <a:pt x="6227" y="3266"/>
                  </a:lnTo>
                  <a:lnTo>
                    <a:pt x="6196" y="3284"/>
                  </a:lnTo>
                  <a:lnTo>
                    <a:pt x="6197" y="3282"/>
                  </a:lnTo>
                  <a:lnTo>
                    <a:pt x="6208" y="3269"/>
                  </a:lnTo>
                  <a:lnTo>
                    <a:pt x="6207" y="3266"/>
                  </a:lnTo>
                  <a:lnTo>
                    <a:pt x="6196" y="3259"/>
                  </a:lnTo>
                  <a:lnTo>
                    <a:pt x="6164" y="3251"/>
                  </a:lnTo>
                  <a:lnTo>
                    <a:pt x="6153" y="3249"/>
                  </a:lnTo>
                  <a:lnTo>
                    <a:pt x="6149" y="3247"/>
                  </a:lnTo>
                  <a:lnTo>
                    <a:pt x="6150" y="3243"/>
                  </a:lnTo>
                  <a:lnTo>
                    <a:pt x="6152" y="3242"/>
                  </a:lnTo>
                  <a:lnTo>
                    <a:pt x="6156" y="3242"/>
                  </a:lnTo>
                  <a:lnTo>
                    <a:pt x="6164" y="3240"/>
                  </a:lnTo>
                  <a:lnTo>
                    <a:pt x="6173" y="3236"/>
                  </a:lnTo>
                  <a:lnTo>
                    <a:pt x="6181" y="3235"/>
                  </a:lnTo>
                  <a:lnTo>
                    <a:pt x="6186" y="3234"/>
                  </a:lnTo>
                  <a:lnTo>
                    <a:pt x="6189" y="3235"/>
                  </a:lnTo>
                  <a:lnTo>
                    <a:pt x="6190" y="3237"/>
                  </a:lnTo>
                  <a:lnTo>
                    <a:pt x="6187" y="3243"/>
                  </a:lnTo>
                  <a:lnTo>
                    <a:pt x="6189" y="3245"/>
                  </a:lnTo>
                  <a:lnTo>
                    <a:pt x="6212" y="3227"/>
                  </a:lnTo>
                  <a:lnTo>
                    <a:pt x="6216" y="3225"/>
                  </a:lnTo>
                  <a:lnTo>
                    <a:pt x="6226" y="3228"/>
                  </a:lnTo>
                  <a:lnTo>
                    <a:pt x="6242" y="3230"/>
                  </a:lnTo>
                  <a:lnTo>
                    <a:pt x="6260" y="3230"/>
                  </a:lnTo>
                  <a:lnTo>
                    <a:pt x="6266" y="3228"/>
                  </a:lnTo>
                  <a:lnTo>
                    <a:pt x="6269" y="3220"/>
                  </a:lnTo>
                  <a:lnTo>
                    <a:pt x="6235" y="3205"/>
                  </a:lnTo>
                  <a:lnTo>
                    <a:pt x="6243" y="3204"/>
                  </a:lnTo>
                  <a:lnTo>
                    <a:pt x="6266" y="3209"/>
                  </a:lnTo>
                  <a:lnTo>
                    <a:pt x="6291" y="3218"/>
                  </a:lnTo>
                  <a:lnTo>
                    <a:pt x="6316" y="3224"/>
                  </a:lnTo>
                  <a:lnTo>
                    <a:pt x="6323" y="3228"/>
                  </a:lnTo>
                  <a:lnTo>
                    <a:pt x="6329" y="3228"/>
                  </a:lnTo>
                  <a:lnTo>
                    <a:pt x="6334" y="3226"/>
                  </a:lnTo>
                  <a:lnTo>
                    <a:pt x="6347" y="3216"/>
                  </a:lnTo>
                  <a:lnTo>
                    <a:pt x="6357" y="3210"/>
                  </a:lnTo>
                  <a:lnTo>
                    <a:pt x="6374" y="3201"/>
                  </a:lnTo>
                  <a:lnTo>
                    <a:pt x="6390" y="3196"/>
                  </a:lnTo>
                  <a:lnTo>
                    <a:pt x="6405" y="3193"/>
                  </a:lnTo>
                  <a:lnTo>
                    <a:pt x="6418" y="3189"/>
                  </a:lnTo>
                  <a:lnTo>
                    <a:pt x="6429" y="3183"/>
                  </a:lnTo>
                  <a:lnTo>
                    <a:pt x="6440" y="3173"/>
                  </a:lnTo>
                  <a:lnTo>
                    <a:pt x="6451" y="3161"/>
                  </a:lnTo>
                  <a:lnTo>
                    <a:pt x="6468" y="3150"/>
                  </a:lnTo>
                  <a:lnTo>
                    <a:pt x="6508" y="3137"/>
                  </a:lnTo>
                  <a:lnTo>
                    <a:pt x="6537" y="3125"/>
                  </a:lnTo>
                  <a:lnTo>
                    <a:pt x="6546" y="3120"/>
                  </a:lnTo>
                  <a:lnTo>
                    <a:pt x="6563" y="3107"/>
                  </a:lnTo>
                  <a:lnTo>
                    <a:pt x="6575" y="3088"/>
                  </a:lnTo>
                  <a:lnTo>
                    <a:pt x="6580" y="3075"/>
                  </a:lnTo>
                  <a:lnTo>
                    <a:pt x="6585" y="3053"/>
                  </a:lnTo>
                  <a:lnTo>
                    <a:pt x="6584" y="3044"/>
                  </a:lnTo>
                  <a:lnTo>
                    <a:pt x="6581" y="3040"/>
                  </a:lnTo>
                  <a:lnTo>
                    <a:pt x="6577" y="3037"/>
                  </a:lnTo>
                  <a:lnTo>
                    <a:pt x="6572" y="3020"/>
                  </a:lnTo>
                  <a:lnTo>
                    <a:pt x="6564" y="3006"/>
                  </a:lnTo>
                  <a:lnTo>
                    <a:pt x="6556" y="3000"/>
                  </a:lnTo>
                  <a:lnTo>
                    <a:pt x="6552" y="3000"/>
                  </a:lnTo>
                  <a:lnTo>
                    <a:pt x="6531" y="3011"/>
                  </a:lnTo>
                  <a:lnTo>
                    <a:pt x="6528" y="3011"/>
                  </a:lnTo>
                  <a:lnTo>
                    <a:pt x="6543" y="2994"/>
                  </a:lnTo>
                  <a:lnTo>
                    <a:pt x="6547" y="2977"/>
                  </a:lnTo>
                  <a:lnTo>
                    <a:pt x="6535" y="2971"/>
                  </a:lnTo>
                  <a:lnTo>
                    <a:pt x="6529" y="2953"/>
                  </a:lnTo>
                  <a:lnTo>
                    <a:pt x="6485" y="2940"/>
                  </a:lnTo>
                  <a:lnTo>
                    <a:pt x="6470" y="2946"/>
                  </a:lnTo>
                  <a:lnTo>
                    <a:pt x="6456" y="2963"/>
                  </a:lnTo>
                  <a:lnTo>
                    <a:pt x="6404" y="3014"/>
                  </a:lnTo>
                  <a:lnTo>
                    <a:pt x="6395" y="3016"/>
                  </a:lnTo>
                  <a:lnTo>
                    <a:pt x="6435" y="2973"/>
                  </a:lnTo>
                  <a:lnTo>
                    <a:pt x="6448" y="2957"/>
                  </a:lnTo>
                  <a:lnTo>
                    <a:pt x="6448" y="2951"/>
                  </a:lnTo>
                  <a:lnTo>
                    <a:pt x="6445" y="2948"/>
                  </a:lnTo>
                  <a:lnTo>
                    <a:pt x="6431" y="2944"/>
                  </a:lnTo>
                  <a:lnTo>
                    <a:pt x="6424" y="2944"/>
                  </a:lnTo>
                  <a:lnTo>
                    <a:pt x="6415" y="2944"/>
                  </a:lnTo>
                  <a:lnTo>
                    <a:pt x="6403" y="2946"/>
                  </a:lnTo>
                  <a:lnTo>
                    <a:pt x="6383" y="2951"/>
                  </a:lnTo>
                  <a:lnTo>
                    <a:pt x="6376" y="2954"/>
                  </a:lnTo>
                  <a:lnTo>
                    <a:pt x="6367" y="2959"/>
                  </a:lnTo>
                  <a:lnTo>
                    <a:pt x="6354" y="2964"/>
                  </a:lnTo>
                  <a:lnTo>
                    <a:pt x="6336" y="2973"/>
                  </a:lnTo>
                  <a:lnTo>
                    <a:pt x="6331" y="2977"/>
                  </a:lnTo>
                  <a:lnTo>
                    <a:pt x="6319" y="2988"/>
                  </a:lnTo>
                  <a:cubicBezTo>
                    <a:pt x="6318" y="2990"/>
                    <a:pt x="6318" y="2992"/>
                    <a:pt x="6317" y="2994"/>
                  </a:cubicBezTo>
                  <a:lnTo>
                    <a:pt x="6320" y="2998"/>
                  </a:lnTo>
                  <a:cubicBezTo>
                    <a:pt x="6319" y="3000"/>
                    <a:pt x="6319" y="3002"/>
                    <a:pt x="6318" y="3004"/>
                  </a:cubicBezTo>
                  <a:lnTo>
                    <a:pt x="6308" y="3017"/>
                  </a:lnTo>
                  <a:lnTo>
                    <a:pt x="6303" y="3017"/>
                  </a:lnTo>
                  <a:lnTo>
                    <a:pt x="6301" y="3010"/>
                  </a:lnTo>
                  <a:lnTo>
                    <a:pt x="6297" y="3009"/>
                  </a:lnTo>
                  <a:lnTo>
                    <a:pt x="6284" y="3014"/>
                  </a:lnTo>
                  <a:lnTo>
                    <a:pt x="6268" y="3025"/>
                  </a:lnTo>
                  <a:lnTo>
                    <a:pt x="6241" y="3046"/>
                  </a:lnTo>
                  <a:lnTo>
                    <a:pt x="6232" y="3051"/>
                  </a:lnTo>
                  <a:cubicBezTo>
                    <a:pt x="6231" y="3052"/>
                    <a:pt x="6230" y="3052"/>
                    <a:pt x="6229" y="3052"/>
                  </a:cubicBezTo>
                  <a:lnTo>
                    <a:pt x="6232" y="3048"/>
                  </a:lnTo>
                  <a:lnTo>
                    <a:pt x="6254" y="3030"/>
                  </a:lnTo>
                  <a:lnTo>
                    <a:pt x="6281" y="3004"/>
                  </a:lnTo>
                  <a:lnTo>
                    <a:pt x="6289" y="2986"/>
                  </a:lnTo>
                  <a:lnTo>
                    <a:pt x="6287" y="2983"/>
                  </a:lnTo>
                  <a:lnTo>
                    <a:pt x="6264" y="2980"/>
                  </a:lnTo>
                  <a:lnTo>
                    <a:pt x="6259" y="2976"/>
                  </a:lnTo>
                  <a:lnTo>
                    <a:pt x="6254" y="2967"/>
                  </a:lnTo>
                  <a:lnTo>
                    <a:pt x="6247" y="2966"/>
                  </a:lnTo>
                  <a:lnTo>
                    <a:pt x="6238" y="2973"/>
                  </a:lnTo>
                  <a:lnTo>
                    <a:pt x="6214" y="2989"/>
                  </a:lnTo>
                  <a:lnTo>
                    <a:pt x="6202" y="2996"/>
                  </a:lnTo>
                  <a:lnTo>
                    <a:pt x="6181" y="3006"/>
                  </a:lnTo>
                  <a:lnTo>
                    <a:pt x="6173" y="3011"/>
                  </a:lnTo>
                  <a:lnTo>
                    <a:pt x="6167" y="3017"/>
                  </a:lnTo>
                  <a:lnTo>
                    <a:pt x="6162" y="3025"/>
                  </a:lnTo>
                  <a:lnTo>
                    <a:pt x="6158" y="3030"/>
                  </a:lnTo>
                  <a:lnTo>
                    <a:pt x="6156" y="3041"/>
                  </a:lnTo>
                  <a:lnTo>
                    <a:pt x="6147" y="3050"/>
                  </a:lnTo>
                  <a:lnTo>
                    <a:pt x="6137" y="3054"/>
                  </a:lnTo>
                  <a:lnTo>
                    <a:pt x="6121" y="3058"/>
                  </a:lnTo>
                  <a:lnTo>
                    <a:pt x="6106" y="3061"/>
                  </a:lnTo>
                  <a:lnTo>
                    <a:pt x="6089" y="3064"/>
                  </a:lnTo>
                  <a:lnTo>
                    <a:pt x="6035" y="3072"/>
                  </a:lnTo>
                  <a:lnTo>
                    <a:pt x="6021" y="3074"/>
                  </a:lnTo>
                  <a:lnTo>
                    <a:pt x="6017" y="3073"/>
                  </a:lnTo>
                  <a:lnTo>
                    <a:pt x="6025" y="3064"/>
                  </a:lnTo>
                  <a:lnTo>
                    <a:pt x="6032" y="3060"/>
                  </a:lnTo>
                  <a:lnTo>
                    <a:pt x="6037" y="3058"/>
                  </a:lnTo>
                  <a:lnTo>
                    <a:pt x="6039" y="3058"/>
                  </a:lnTo>
                  <a:lnTo>
                    <a:pt x="6048" y="3058"/>
                  </a:lnTo>
                  <a:lnTo>
                    <a:pt x="6053" y="3052"/>
                  </a:lnTo>
                  <a:cubicBezTo>
                    <a:pt x="6056" y="3042"/>
                    <a:pt x="6060" y="3031"/>
                    <a:pt x="6064" y="3021"/>
                  </a:cubicBezTo>
                  <a:lnTo>
                    <a:pt x="6062" y="3012"/>
                  </a:lnTo>
                  <a:lnTo>
                    <a:pt x="6051" y="2998"/>
                  </a:lnTo>
                  <a:lnTo>
                    <a:pt x="6049" y="2989"/>
                  </a:lnTo>
                  <a:lnTo>
                    <a:pt x="6048" y="2977"/>
                  </a:lnTo>
                  <a:lnTo>
                    <a:pt x="6053" y="2973"/>
                  </a:lnTo>
                  <a:lnTo>
                    <a:pt x="6057" y="2979"/>
                  </a:lnTo>
                  <a:lnTo>
                    <a:pt x="6062" y="2993"/>
                  </a:lnTo>
                  <a:lnTo>
                    <a:pt x="6072" y="3003"/>
                  </a:lnTo>
                  <a:lnTo>
                    <a:pt x="6075" y="3012"/>
                  </a:lnTo>
                  <a:lnTo>
                    <a:pt x="6075" y="3031"/>
                  </a:lnTo>
                  <a:lnTo>
                    <a:pt x="6085" y="3042"/>
                  </a:lnTo>
                  <a:lnTo>
                    <a:pt x="6094" y="3046"/>
                  </a:lnTo>
                  <a:lnTo>
                    <a:pt x="6104" y="3041"/>
                  </a:lnTo>
                  <a:lnTo>
                    <a:pt x="6129" y="3022"/>
                  </a:lnTo>
                  <a:lnTo>
                    <a:pt x="6147" y="3007"/>
                  </a:lnTo>
                  <a:lnTo>
                    <a:pt x="6170" y="2991"/>
                  </a:lnTo>
                  <a:lnTo>
                    <a:pt x="6203" y="2969"/>
                  </a:lnTo>
                  <a:lnTo>
                    <a:pt x="6234" y="2953"/>
                  </a:lnTo>
                  <a:lnTo>
                    <a:pt x="6263" y="2943"/>
                  </a:lnTo>
                  <a:lnTo>
                    <a:pt x="6284" y="2936"/>
                  </a:lnTo>
                  <a:lnTo>
                    <a:pt x="6300" y="2933"/>
                  </a:lnTo>
                  <a:cubicBezTo>
                    <a:pt x="6305" y="2932"/>
                    <a:pt x="6310" y="2931"/>
                    <a:pt x="6315" y="2930"/>
                  </a:cubicBezTo>
                  <a:lnTo>
                    <a:pt x="6345" y="2925"/>
                  </a:lnTo>
                  <a:cubicBezTo>
                    <a:pt x="6349" y="2924"/>
                    <a:pt x="6354" y="2923"/>
                    <a:pt x="6358" y="2922"/>
                  </a:cubicBezTo>
                  <a:lnTo>
                    <a:pt x="6373" y="2917"/>
                  </a:lnTo>
                  <a:lnTo>
                    <a:pt x="6408" y="2899"/>
                  </a:lnTo>
                  <a:lnTo>
                    <a:pt x="6422" y="2894"/>
                  </a:lnTo>
                  <a:lnTo>
                    <a:pt x="6432" y="2891"/>
                  </a:lnTo>
                  <a:lnTo>
                    <a:pt x="6455" y="2889"/>
                  </a:lnTo>
                  <a:lnTo>
                    <a:pt x="6463" y="2890"/>
                  </a:lnTo>
                  <a:lnTo>
                    <a:pt x="6472" y="2893"/>
                  </a:lnTo>
                  <a:lnTo>
                    <a:pt x="6532" y="2901"/>
                  </a:lnTo>
                  <a:lnTo>
                    <a:pt x="6542" y="2903"/>
                  </a:lnTo>
                  <a:lnTo>
                    <a:pt x="6570" y="2914"/>
                  </a:lnTo>
                  <a:lnTo>
                    <a:pt x="6582" y="2920"/>
                  </a:lnTo>
                  <a:lnTo>
                    <a:pt x="6594" y="2931"/>
                  </a:lnTo>
                  <a:lnTo>
                    <a:pt x="6612" y="2939"/>
                  </a:lnTo>
                  <a:lnTo>
                    <a:pt x="6617" y="2939"/>
                  </a:lnTo>
                  <a:lnTo>
                    <a:pt x="6628" y="2936"/>
                  </a:lnTo>
                  <a:lnTo>
                    <a:pt x="6631" y="2934"/>
                  </a:lnTo>
                  <a:lnTo>
                    <a:pt x="6639" y="2928"/>
                  </a:lnTo>
                  <a:lnTo>
                    <a:pt x="6664" y="2884"/>
                  </a:lnTo>
                  <a:lnTo>
                    <a:pt x="6674" y="2862"/>
                  </a:lnTo>
                  <a:lnTo>
                    <a:pt x="6676" y="2844"/>
                  </a:lnTo>
                  <a:lnTo>
                    <a:pt x="6672" y="2812"/>
                  </a:lnTo>
                  <a:lnTo>
                    <a:pt x="6669" y="2801"/>
                  </a:lnTo>
                  <a:lnTo>
                    <a:pt x="6662" y="2792"/>
                  </a:lnTo>
                  <a:lnTo>
                    <a:pt x="6649" y="2783"/>
                  </a:lnTo>
                  <a:lnTo>
                    <a:pt x="6617" y="2763"/>
                  </a:lnTo>
                  <a:lnTo>
                    <a:pt x="6614" y="2762"/>
                  </a:lnTo>
                  <a:lnTo>
                    <a:pt x="6609" y="2762"/>
                  </a:lnTo>
                  <a:lnTo>
                    <a:pt x="6603" y="2763"/>
                  </a:lnTo>
                  <a:lnTo>
                    <a:pt x="6598" y="2763"/>
                  </a:lnTo>
                  <a:lnTo>
                    <a:pt x="6589" y="2754"/>
                  </a:lnTo>
                  <a:lnTo>
                    <a:pt x="6577" y="2749"/>
                  </a:lnTo>
                  <a:lnTo>
                    <a:pt x="6563" y="2746"/>
                  </a:lnTo>
                  <a:lnTo>
                    <a:pt x="6556" y="2745"/>
                  </a:lnTo>
                  <a:lnTo>
                    <a:pt x="6544" y="2745"/>
                  </a:lnTo>
                  <a:lnTo>
                    <a:pt x="6529" y="2747"/>
                  </a:lnTo>
                  <a:lnTo>
                    <a:pt x="6507" y="2749"/>
                  </a:lnTo>
                  <a:lnTo>
                    <a:pt x="6499" y="2749"/>
                  </a:lnTo>
                  <a:lnTo>
                    <a:pt x="6479" y="2743"/>
                  </a:lnTo>
                  <a:lnTo>
                    <a:pt x="6456" y="2739"/>
                  </a:lnTo>
                  <a:lnTo>
                    <a:pt x="6438" y="2736"/>
                  </a:lnTo>
                  <a:lnTo>
                    <a:pt x="6427" y="2735"/>
                  </a:lnTo>
                  <a:close/>
                  <a:moveTo>
                    <a:pt x="7731" y="3209"/>
                  </a:moveTo>
                  <a:lnTo>
                    <a:pt x="7721" y="3210"/>
                  </a:lnTo>
                  <a:lnTo>
                    <a:pt x="7713" y="3213"/>
                  </a:lnTo>
                  <a:lnTo>
                    <a:pt x="7702" y="3219"/>
                  </a:lnTo>
                  <a:lnTo>
                    <a:pt x="7697" y="3220"/>
                  </a:lnTo>
                  <a:lnTo>
                    <a:pt x="7673" y="3217"/>
                  </a:lnTo>
                  <a:lnTo>
                    <a:pt x="7662" y="3220"/>
                  </a:lnTo>
                  <a:lnTo>
                    <a:pt x="7642" y="3233"/>
                  </a:lnTo>
                  <a:lnTo>
                    <a:pt x="7616" y="3251"/>
                  </a:lnTo>
                  <a:lnTo>
                    <a:pt x="7606" y="3256"/>
                  </a:lnTo>
                  <a:lnTo>
                    <a:pt x="7601" y="3261"/>
                  </a:lnTo>
                  <a:lnTo>
                    <a:pt x="7591" y="3278"/>
                  </a:lnTo>
                  <a:lnTo>
                    <a:pt x="7585" y="3285"/>
                  </a:lnTo>
                  <a:lnTo>
                    <a:pt x="7572" y="3292"/>
                  </a:lnTo>
                  <a:lnTo>
                    <a:pt x="7567" y="3298"/>
                  </a:lnTo>
                  <a:lnTo>
                    <a:pt x="7562" y="3309"/>
                  </a:lnTo>
                  <a:lnTo>
                    <a:pt x="7562" y="3319"/>
                  </a:lnTo>
                  <a:lnTo>
                    <a:pt x="7564" y="3323"/>
                  </a:lnTo>
                  <a:lnTo>
                    <a:pt x="7576" y="3327"/>
                  </a:lnTo>
                  <a:lnTo>
                    <a:pt x="7576" y="3338"/>
                  </a:lnTo>
                  <a:lnTo>
                    <a:pt x="7574" y="3340"/>
                  </a:lnTo>
                  <a:lnTo>
                    <a:pt x="7564" y="3335"/>
                  </a:lnTo>
                  <a:lnTo>
                    <a:pt x="7542" y="3331"/>
                  </a:lnTo>
                  <a:lnTo>
                    <a:pt x="7537" y="3333"/>
                  </a:lnTo>
                  <a:lnTo>
                    <a:pt x="7535" y="3342"/>
                  </a:lnTo>
                  <a:lnTo>
                    <a:pt x="7521" y="3352"/>
                  </a:lnTo>
                  <a:lnTo>
                    <a:pt x="7505" y="3357"/>
                  </a:lnTo>
                  <a:lnTo>
                    <a:pt x="7496" y="3365"/>
                  </a:lnTo>
                  <a:lnTo>
                    <a:pt x="7475" y="3394"/>
                  </a:lnTo>
                  <a:lnTo>
                    <a:pt x="7474" y="3400"/>
                  </a:lnTo>
                  <a:lnTo>
                    <a:pt x="7478" y="3403"/>
                  </a:lnTo>
                  <a:lnTo>
                    <a:pt x="7483" y="3406"/>
                  </a:lnTo>
                  <a:lnTo>
                    <a:pt x="7493" y="3408"/>
                  </a:lnTo>
                  <a:lnTo>
                    <a:pt x="7508" y="3408"/>
                  </a:lnTo>
                  <a:lnTo>
                    <a:pt x="7514" y="3410"/>
                  </a:lnTo>
                  <a:lnTo>
                    <a:pt x="7512" y="3414"/>
                  </a:lnTo>
                  <a:lnTo>
                    <a:pt x="7500" y="3427"/>
                  </a:lnTo>
                  <a:lnTo>
                    <a:pt x="7496" y="3434"/>
                  </a:lnTo>
                  <a:lnTo>
                    <a:pt x="7494" y="3440"/>
                  </a:lnTo>
                  <a:lnTo>
                    <a:pt x="7496" y="3451"/>
                  </a:lnTo>
                  <a:lnTo>
                    <a:pt x="7502" y="3455"/>
                  </a:lnTo>
                  <a:lnTo>
                    <a:pt x="7529" y="3461"/>
                  </a:lnTo>
                  <a:lnTo>
                    <a:pt x="7539" y="3464"/>
                  </a:lnTo>
                  <a:lnTo>
                    <a:pt x="7545" y="3468"/>
                  </a:lnTo>
                  <a:lnTo>
                    <a:pt x="7544" y="3473"/>
                  </a:lnTo>
                  <a:lnTo>
                    <a:pt x="7527" y="3488"/>
                  </a:lnTo>
                  <a:lnTo>
                    <a:pt x="7513" y="3498"/>
                  </a:lnTo>
                  <a:lnTo>
                    <a:pt x="7501" y="3504"/>
                  </a:lnTo>
                  <a:lnTo>
                    <a:pt x="7487" y="3506"/>
                  </a:lnTo>
                  <a:lnTo>
                    <a:pt x="7467" y="3508"/>
                  </a:lnTo>
                  <a:lnTo>
                    <a:pt x="7455" y="3512"/>
                  </a:lnTo>
                  <a:lnTo>
                    <a:pt x="7441" y="3519"/>
                  </a:lnTo>
                  <a:lnTo>
                    <a:pt x="7436" y="3520"/>
                  </a:lnTo>
                  <a:lnTo>
                    <a:pt x="7450" y="3503"/>
                  </a:lnTo>
                  <a:lnTo>
                    <a:pt x="7456" y="3492"/>
                  </a:lnTo>
                  <a:lnTo>
                    <a:pt x="7460" y="3472"/>
                  </a:lnTo>
                  <a:lnTo>
                    <a:pt x="7456" y="3446"/>
                  </a:lnTo>
                  <a:lnTo>
                    <a:pt x="7444" y="3432"/>
                  </a:lnTo>
                  <a:lnTo>
                    <a:pt x="7434" y="3429"/>
                  </a:lnTo>
                  <a:lnTo>
                    <a:pt x="7403" y="3430"/>
                  </a:lnTo>
                  <a:lnTo>
                    <a:pt x="7410" y="3401"/>
                  </a:lnTo>
                  <a:lnTo>
                    <a:pt x="7399" y="3368"/>
                  </a:lnTo>
                  <a:lnTo>
                    <a:pt x="7394" y="3360"/>
                  </a:lnTo>
                  <a:lnTo>
                    <a:pt x="7388" y="3358"/>
                  </a:lnTo>
                  <a:lnTo>
                    <a:pt x="7379" y="3356"/>
                  </a:lnTo>
                  <a:lnTo>
                    <a:pt x="7366" y="3356"/>
                  </a:lnTo>
                  <a:lnTo>
                    <a:pt x="7354" y="3360"/>
                  </a:lnTo>
                  <a:lnTo>
                    <a:pt x="7342" y="3368"/>
                  </a:lnTo>
                  <a:lnTo>
                    <a:pt x="7327" y="3383"/>
                  </a:lnTo>
                  <a:lnTo>
                    <a:pt x="7324" y="3383"/>
                  </a:lnTo>
                  <a:lnTo>
                    <a:pt x="7319" y="3383"/>
                  </a:lnTo>
                  <a:cubicBezTo>
                    <a:pt x="7317" y="3384"/>
                    <a:pt x="7314" y="3385"/>
                    <a:pt x="7312" y="3385"/>
                  </a:cubicBezTo>
                  <a:lnTo>
                    <a:pt x="7305" y="3389"/>
                  </a:lnTo>
                  <a:lnTo>
                    <a:pt x="7299" y="3396"/>
                  </a:lnTo>
                  <a:lnTo>
                    <a:pt x="7296" y="3404"/>
                  </a:lnTo>
                  <a:lnTo>
                    <a:pt x="7309" y="3409"/>
                  </a:lnTo>
                  <a:lnTo>
                    <a:pt x="7345" y="3419"/>
                  </a:lnTo>
                  <a:lnTo>
                    <a:pt x="7340" y="3420"/>
                  </a:lnTo>
                  <a:lnTo>
                    <a:pt x="7330" y="3420"/>
                  </a:lnTo>
                  <a:lnTo>
                    <a:pt x="7315" y="3421"/>
                  </a:lnTo>
                  <a:lnTo>
                    <a:pt x="7302" y="3424"/>
                  </a:lnTo>
                  <a:lnTo>
                    <a:pt x="7290" y="3430"/>
                  </a:lnTo>
                  <a:lnTo>
                    <a:pt x="7283" y="3435"/>
                  </a:lnTo>
                  <a:lnTo>
                    <a:pt x="7278" y="3440"/>
                  </a:lnTo>
                  <a:lnTo>
                    <a:pt x="7266" y="3461"/>
                  </a:lnTo>
                  <a:lnTo>
                    <a:pt x="7263" y="3481"/>
                  </a:lnTo>
                  <a:lnTo>
                    <a:pt x="7268" y="3502"/>
                  </a:lnTo>
                  <a:lnTo>
                    <a:pt x="7261" y="3508"/>
                  </a:lnTo>
                  <a:lnTo>
                    <a:pt x="7256" y="3508"/>
                  </a:lnTo>
                  <a:lnTo>
                    <a:pt x="7251" y="3506"/>
                  </a:lnTo>
                  <a:lnTo>
                    <a:pt x="7242" y="3492"/>
                  </a:lnTo>
                  <a:lnTo>
                    <a:pt x="7234" y="3486"/>
                  </a:lnTo>
                  <a:lnTo>
                    <a:pt x="7200" y="3475"/>
                  </a:lnTo>
                  <a:lnTo>
                    <a:pt x="7190" y="3475"/>
                  </a:lnTo>
                  <a:lnTo>
                    <a:pt x="7183" y="3478"/>
                  </a:lnTo>
                  <a:lnTo>
                    <a:pt x="7173" y="3484"/>
                  </a:lnTo>
                  <a:lnTo>
                    <a:pt x="7160" y="3500"/>
                  </a:lnTo>
                  <a:lnTo>
                    <a:pt x="7138" y="3521"/>
                  </a:lnTo>
                  <a:lnTo>
                    <a:pt x="7128" y="3533"/>
                  </a:lnTo>
                  <a:lnTo>
                    <a:pt x="7114" y="3548"/>
                  </a:lnTo>
                  <a:lnTo>
                    <a:pt x="7108" y="3557"/>
                  </a:lnTo>
                  <a:lnTo>
                    <a:pt x="7089" y="3621"/>
                  </a:lnTo>
                  <a:lnTo>
                    <a:pt x="7092" y="3626"/>
                  </a:lnTo>
                  <a:lnTo>
                    <a:pt x="7110" y="3612"/>
                  </a:lnTo>
                  <a:lnTo>
                    <a:pt x="7135" y="3595"/>
                  </a:lnTo>
                  <a:lnTo>
                    <a:pt x="7146" y="3590"/>
                  </a:lnTo>
                  <a:lnTo>
                    <a:pt x="7152" y="3592"/>
                  </a:lnTo>
                  <a:lnTo>
                    <a:pt x="7154" y="3596"/>
                  </a:lnTo>
                  <a:lnTo>
                    <a:pt x="7141" y="3609"/>
                  </a:lnTo>
                  <a:lnTo>
                    <a:pt x="7136" y="3616"/>
                  </a:lnTo>
                  <a:lnTo>
                    <a:pt x="7135" y="3620"/>
                  </a:lnTo>
                  <a:lnTo>
                    <a:pt x="7139" y="3623"/>
                  </a:lnTo>
                  <a:lnTo>
                    <a:pt x="7158" y="3626"/>
                  </a:lnTo>
                  <a:lnTo>
                    <a:pt x="7165" y="3632"/>
                  </a:lnTo>
                  <a:lnTo>
                    <a:pt x="7164" y="3635"/>
                  </a:lnTo>
                  <a:lnTo>
                    <a:pt x="7159" y="3640"/>
                  </a:lnTo>
                  <a:lnTo>
                    <a:pt x="7148" y="3649"/>
                  </a:lnTo>
                  <a:lnTo>
                    <a:pt x="7142" y="3657"/>
                  </a:lnTo>
                  <a:lnTo>
                    <a:pt x="7139" y="3662"/>
                  </a:lnTo>
                  <a:cubicBezTo>
                    <a:pt x="7139" y="3663"/>
                    <a:pt x="7139" y="3665"/>
                    <a:pt x="7139" y="3666"/>
                  </a:cubicBezTo>
                  <a:lnTo>
                    <a:pt x="7144" y="3667"/>
                  </a:lnTo>
                  <a:lnTo>
                    <a:pt x="7147" y="3675"/>
                  </a:lnTo>
                  <a:lnTo>
                    <a:pt x="7154" y="3680"/>
                  </a:lnTo>
                  <a:lnTo>
                    <a:pt x="7167" y="3685"/>
                  </a:lnTo>
                  <a:lnTo>
                    <a:pt x="7177" y="3687"/>
                  </a:lnTo>
                  <a:lnTo>
                    <a:pt x="7192" y="3689"/>
                  </a:lnTo>
                  <a:lnTo>
                    <a:pt x="7196" y="3691"/>
                  </a:lnTo>
                  <a:lnTo>
                    <a:pt x="7193" y="3696"/>
                  </a:lnTo>
                  <a:lnTo>
                    <a:pt x="7184" y="3703"/>
                  </a:lnTo>
                  <a:lnTo>
                    <a:pt x="7171" y="3715"/>
                  </a:lnTo>
                  <a:lnTo>
                    <a:pt x="7173" y="3719"/>
                  </a:lnTo>
                  <a:lnTo>
                    <a:pt x="7191" y="3722"/>
                  </a:lnTo>
                  <a:lnTo>
                    <a:pt x="7209" y="3723"/>
                  </a:lnTo>
                  <a:lnTo>
                    <a:pt x="7213" y="3728"/>
                  </a:lnTo>
                  <a:lnTo>
                    <a:pt x="7207" y="3742"/>
                  </a:lnTo>
                  <a:lnTo>
                    <a:pt x="7194" y="3755"/>
                  </a:lnTo>
                  <a:lnTo>
                    <a:pt x="7192" y="3760"/>
                  </a:lnTo>
                  <a:lnTo>
                    <a:pt x="7197" y="3769"/>
                  </a:lnTo>
                  <a:lnTo>
                    <a:pt x="7197" y="3786"/>
                  </a:lnTo>
                  <a:lnTo>
                    <a:pt x="7186" y="3811"/>
                  </a:lnTo>
                  <a:lnTo>
                    <a:pt x="7188" y="3822"/>
                  </a:lnTo>
                  <a:lnTo>
                    <a:pt x="7184" y="3832"/>
                  </a:lnTo>
                  <a:lnTo>
                    <a:pt x="7172" y="3851"/>
                  </a:lnTo>
                  <a:lnTo>
                    <a:pt x="7159" y="3881"/>
                  </a:lnTo>
                  <a:lnTo>
                    <a:pt x="7145" y="3905"/>
                  </a:lnTo>
                  <a:lnTo>
                    <a:pt x="7136" y="3920"/>
                  </a:lnTo>
                  <a:lnTo>
                    <a:pt x="7129" y="3936"/>
                  </a:lnTo>
                  <a:lnTo>
                    <a:pt x="7122" y="3947"/>
                  </a:lnTo>
                  <a:lnTo>
                    <a:pt x="7111" y="3961"/>
                  </a:lnTo>
                  <a:lnTo>
                    <a:pt x="7105" y="3973"/>
                  </a:lnTo>
                  <a:lnTo>
                    <a:pt x="7105" y="3984"/>
                  </a:lnTo>
                  <a:lnTo>
                    <a:pt x="7100" y="3992"/>
                  </a:lnTo>
                  <a:lnTo>
                    <a:pt x="7083" y="4007"/>
                  </a:lnTo>
                  <a:lnTo>
                    <a:pt x="7059" y="4025"/>
                  </a:lnTo>
                  <a:lnTo>
                    <a:pt x="7050" y="4028"/>
                  </a:lnTo>
                  <a:lnTo>
                    <a:pt x="7024" y="4025"/>
                  </a:lnTo>
                  <a:lnTo>
                    <a:pt x="7016" y="4030"/>
                  </a:lnTo>
                  <a:lnTo>
                    <a:pt x="7003" y="4052"/>
                  </a:lnTo>
                  <a:lnTo>
                    <a:pt x="6996" y="4059"/>
                  </a:lnTo>
                  <a:lnTo>
                    <a:pt x="6987" y="4067"/>
                  </a:lnTo>
                  <a:lnTo>
                    <a:pt x="6965" y="4085"/>
                  </a:lnTo>
                  <a:lnTo>
                    <a:pt x="6952" y="4099"/>
                  </a:lnTo>
                  <a:lnTo>
                    <a:pt x="6936" y="4130"/>
                  </a:lnTo>
                  <a:lnTo>
                    <a:pt x="6926" y="4143"/>
                  </a:lnTo>
                  <a:lnTo>
                    <a:pt x="6915" y="4155"/>
                  </a:lnTo>
                  <a:lnTo>
                    <a:pt x="6904" y="4165"/>
                  </a:lnTo>
                  <a:lnTo>
                    <a:pt x="6892" y="4174"/>
                  </a:lnTo>
                  <a:lnTo>
                    <a:pt x="6884" y="4181"/>
                  </a:lnTo>
                  <a:lnTo>
                    <a:pt x="6880" y="4187"/>
                  </a:lnTo>
                  <a:lnTo>
                    <a:pt x="6871" y="4206"/>
                  </a:lnTo>
                  <a:lnTo>
                    <a:pt x="6855" y="4229"/>
                  </a:lnTo>
                  <a:lnTo>
                    <a:pt x="6845" y="4229"/>
                  </a:lnTo>
                  <a:lnTo>
                    <a:pt x="6842" y="4226"/>
                  </a:lnTo>
                  <a:lnTo>
                    <a:pt x="6832" y="4220"/>
                  </a:lnTo>
                  <a:lnTo>
                    <a:pt x="6824" y="4221"/>
                  </a:lnTo>
                  <a:lnTo>
                    <a:pt x="6813" y="4230"/>
                  </a:lnTo>
                  <a:lnTo>
                    <a:pt x="6801" y="4236"/>
                  </a:lnTo>
                  <a:lnTo>
                    <a:pt x="6790" y="4243"/>
                  </a:lnTo>
                  <a:lnTo>
                    <a:pt x="6775" y="4247"/>
                  </a:lnTo>
                  <a:lnTo>
                    <a:pt x="6765" y="4240"/>
                  </a:lnTo>
                  <a:lnTo>
                    <a:pt x="6755" y="4237"/>
                  </a:lnTo>
                  <a:lnTo>
                    <a:pt x="6744" y="4235"/>
                  </a:lnTo>
                  <a:lnTo>
                    <a:pt x="6744" y="4238"/>
                  </a:lnTo>
                  <a:lnTo>
                    <a:pt x="6750" y="4247"/>
                  </a:lnTo>
                  <a:lnTo>
                    <a:pt x="6762" y="4258"/>
                  </a:lnTo>
                  <a:lnTo>
                    <a:pt x="6770" y="4262"/>
                  </a:lnTo>
                  <a:cubicBezTo>
                    <a:pt x="6770" y="4263"/>
                    <a:pt x="6771" y="4265"/>
                    <a:pt x="6772" y="4266"/>
                  </a:cubicBezTo>
                  <a:lnTo>
                    <a:pt x="6769" y="4272"/>
                  </a:lnTo>
                  <a:lnTo>
                    <a:pt x="6762" y="4280"/>
                  </a:lnTo>
                  <a:lnTo>
                    <a:pt x="6744" y="4296"/>
                  </a:lnTo>
                  <a:lnTo>
                    <a:pt x="6737" y="4303"/>
                  </a:lnTo>
                  <a:lnTo>
                    <a:pt x="6728" y="4311"/>
                  </a:lnTo>
                  <a:lnTo>
                    <a:pt x="6725" y="4313"/>
                  </a:lnTo>
                  <a:lnTo>
                    <a:pt x="6721" y="4315"/>
                  </a:lnTo>
                  <a:lnTo>
                    <a:pt x="6714" y="4323"/>
                  </a:lnTo>
                  <a:lnTo>
                    <a:pt x="6701" y="4334"/>
                  </a:lnTo>
                  <a:lnTo>
                    <a:pt x="6685" y="4344"/>
                  </a:lnTo>
                  <a:lnTo>
                    <a:pt x="6682" y="4342"/>
                  </a:lnTo>
                  <a:lnTo>
                    <a:pt x="6683" y="4338"/>
                  </a:lnTo>
                  <a:lnTo>
                    <a:pt x="6661" y="4346"/>
                  </a:lnTo>
                  <a:lnTo>
                    <a:pt x="6650" y="4350"/>
                  </a:lnTo>
                  <a:lnTo>
                    <a:pt x="6642" y="4353"/>
                  </a:lnTo>
                  <a:lnTo>
                    <a:pt x="6634" y="4357"/>
                  </a:lnTo>
                  <a:lnTo>
                    <a:pt x="6631" y="4365"/>
                  </a:lnTo>
                  <a:lnTo>
                    <a:pt x="6626" y="4375"/>
                  </a:lnTo>
                  <a:lnTo>
                    <a:pt x="6618" y="4385"/>
                  </a:lnTo>
                  <a:lnTo>
                    <a:pt x="6612" y="4390"/>
                  </a:lnTo>
                  <a:lnTo>
                    <a:pt x="6602" y="4396"/>
                  </a:lnTo>
                  <a:lnTo>
                    <a:pt x="6607" y="4399"/>
                  </a:lnTo>
                  <a:lnTo>
                    <a:pt x="6624" y="4400"/>
                  </a:lnTo>
                  <a:lnTo>
                    <a:pt x="6613" y="4414"/>
                  </a:lnTo>
                  <a:lnTo>
                    <a:pt x="6598" y="4424"/>
                  </a:lnTo>
                  <a:lnTo>
                    <a:pt x="6583" y="4433"/>
                  </a:lnTo>
                  <a:lnTo>
                    <a:pt x="6569" y="4438"/>
                  </a:lnTo>
                  <a:lnTo>
                    <a:pt x="6558" y="4439"/>
                  </a:lnTo>
                  <a:lnTo>
                    <a:pt x="6550" y="4435"/>
                  </a:lnTo>
                  <a:lnTo>
                    <a:pt x="6542" y="4434"/>
                  </a:lnTo>
                  <a:cubicBezTo>
                    <a:pt x="6537" y="4436"/>
                    <a:pt x="6534" y="4438"/>
                    <a:pt x="6529" y="4441"/>
                  </a:cubicBezTo>
                  <a:lnTo>
                    <a:pt x="6519" y="4448"/>
                  </a:lnTo>
                  <a:lnTo>
                    <a:pt x="6516" y="4451"/>
                  </a:lnTo>
                  <a:lnTo>
                    <a:pt x="6517" y="4457"/>
                  </a:lnTo>
                  <a:lnTo>
                    <a:pt x="6513" y="4463"/>
                  </a:lnTo>
                  <a:lnTo>
                    <a:pt x="6514" y="4468"/>
                  </a:lnTo>
                  <a:lnTo>
                    <a:pt x="6510" y="4476"/>
                  </a:lnTo>
                  <a:lnTo>
                    <a:pt x="6513" y="4479"/>
                  </a:lnTo>
                  <a:lnTo>
                    <a:pt x="6519" y="4480"/>
                  </a:lnTo>
                  <a:lnTo>
                    <a:pt x="6533" y="4476"/>
                  </a:lnTo>
                  <a:lnTo>
                    <a:pt x="6526" y="4491"/>
                  </a:lnTo>
                  <a:lnTo>
                    <a:pt x="6517" y="4503"/>
                  </a:lnTo>
                  <a:lnTo>
                    <a:pt x="6508" y="4510"/>
                  </a:lnTo>
                  <a:lnTo>
                    <a:pt x="6499" y="4514"/>
                  </a:lnTo>
                  <a:cubicBezTo>
                    <a:pt x="6496" y="4516"/>
                    <a:pt x="6493" y="4518"/>
                    <a:pt x="6490" y="4519"/>
                  </a:cubicBezTo>
                  <a:lnTo>
                    <a:pt x="6482" y="4526"/>
                  </a:lnTo>
                  <a:lnTo>
                    <a:pt x="6471" y="4532"/>
                  </a:lnTo>
                  <a:lnTo>
                    <a:pt x="6457" y="4538"/>
                  </a:lnTo>
                  <a:lnTo>
                    <a:pt x="6438" y="4540"/>
                  </a:lnTo>
                  <a:lnTo>
                    <a:pt x="6427" y="4539"/>
                  </a:lnTo>
                  <a:lnTo>
                    <a:pt x="6418" y="4540"/>
                  </a:lnTo>
                  <a:lnTo>
                    <a:pt x="6413" y="4523"/>
                  </a:lnTo>
                  <a:lnTo>
                    <a:pt x="6399" y="4522"/>
                  </a:lnTo>
                  <a:lnTo>
                    <a:pt x="6396" y="4526"/>
                  </a:lnTo>
                  <a:lnTo>
                    <a:pt x="6395" y="4535"/>
                  </a:lnTo>
                  <a:lnTo>
                    <a:pt x="6384" y="4550"/>
                  </a:lnTo>
                  <a:lnTo>
                    <a:pt x="6372" y="4552"/>
                  </a:lnTo>
                  <a:lnTo>
                    <a:pt x="6370" y="4540"/>
                  </a:lnTo>
                  <a:lnTo>
                    <a:pt x="6365" y="4540"/>
                  </a:lnTo>
                  <a:lnTo>
                    <a:pt x="6347" y="4549"/>
                  </a:lnTo>
                  <a:lnTo>
                    <a:pt x="6340" y="4558"/>
                  </a:lnTo>
                  <a:lnTo>
                    <a:pt x="6350" y="4568"/>
                  </a:lnTo>
                  <a:lnTo>
                    <a:pt x="6400" y="4564"/>
                  </a:lnTo>
                  <a:lnTo>
                    <a:pt x="6399" y="4569"/>
                  </a:lnTo>
                  <a:cubicBezTo>
                    <a:pt x="6397" y="4570"/>
                    <a:pt x="6395" y="4572"/>
                    <a:pt x="6393" y="4573"/>
                  </a:cubicBezTo>
                  <a:lnTo>
                    <a:pt x="6386" y="4575"/>
                  </a:lnTo>
                  <a:lnTo>
                    <a:pt x="6372" y="4577"/>
                  </a:lnTo>
                  <a:lnTo>
                    <a:pt x="6331" y="4581"/>
                  </a:lnTo>
                  <a:lnTo>
                    <a:pt x="6295" y="4593"/>
                  </a:lnTo>
                  <a:lnTo>
                    <a:pt x="6252" y="4613"/>
                  </a:lnTo>
                  <a:lnTo>
                    <a:pt x="6245" y="4612"/>
                  </a:lnTo>
                  <a:lnTo>
                    <a:pt x="6234" y="4617"/>
                  </a:lnTo>
                  <a:cubicBezTo>
                    <a:pt x="6229" y="4620"/>
                    <a:pt x="6224" y="4622"/>
                    <a:pt x="6220" y="4625"/>
                  </a:cubicBezTo>
                  <a:lnTo>
                    <a:pt x="6206" y="4638"/>
                  </a:lnTo>
                  <a:lnTo>
                    <a:pt x="6192" y="4656"/>
                  </a:lnTo>
                  <a:lnTo>
                    <a:pt x="6185" y="4668"/>
                  </a:lnTo>
                  <a:lnTo>
                    <a:pt x="6187" y="4685"/>
                  </a:lnTo>
                  <a:lnTo>
                    <a:pt x="6186" y="4701"/>
                  </a:lnTo>
                  <a:lnTo>
                    <a:pt x="6187" y="4709"/>
                  </a:lnTo>
                  <a:lnTo>
                    <a:pt x="6199" y="4726"/>
                  </a:lnTo>
                  <a:lnTo>
                    <a:pt x="6210" y="4729"/>
                  </a:lnTo>
                  <a:cubicBezTo>
                    <a:pt x="6211" y="4730"/>
                    <a:pt x="6211" y="4731"/>
                    <a:pt x="6211" y="4733"/>
                  </a:cubicBezTo>
                  <a:lnTo>
                    <a:pt x="6223" y="4734"/>
                  </a:lnTo>
                  <a:lnTo>
                    <a:pt x="6239" y="4728"/>
                  </a:lnTo>
                  <a:lnTo>
                    <a:pt x="6252" y="4717"/>
                  </a:lnTo>
                  <a:lnTo>
                    <a:pt x="6264" y="4704"/>
                  </a:lnTo>
                  <a:lnTo>
                    <a:pt x="6264" y="4708"/>
                  </a:lnTo>
                  <a:lnTo>
                    <a:pt x="6263" y="4713"/>
                  </a:lnTo>
                  <a:lnTo>
                    <a:pt x="6273" y="4715"/>
                  </a:lnTo>
                  <a:lnTo>
                    <a:pt x="6282" y="4710"/>
                  </a:lnTo>
                  <a:lnTo>
                    <a:pt x="6291" y="4707"/>
                  </a:lnTo>
                  <a:lnTo>
                    <a:pt x="6306" y="4708"/>
                  </a:lnTo>
                  <a:lnTo>
                    <a:pt x="6317" y="4706"/>
                  </a:lnTo>
                  <a:lnTo>
                    <a:pt x="6327" y="4702"/>
                  </a:lnTo>
                  <a:lnTo>
                    <a:pt x="6343" y="4688"/>
                  </a:lnTo>
                  <a:lnTo>
                    <a:pt x="6356" y="4672"/>
                  </a:lnTo>
                  <a:lnTo>
                    <a:pt x="6361" y="4665"/>
                  </a:lnTo>
                  <a:lnTo>
                    <a:pt x="6370" y="4653"/>
                  </a:lnTo>
                  <a:lnTo>
                    <a:pt x="6379" y="4645"/>
                  </a:lnTo>
                  <a:lnTo>
                    <a:pt x="6391" y="4636"/>
                  </a:lnTo>
                  <a:lnTo>
                    <a:pt x="6400" y="4628"/>
                  </a:lnTo>
                  <a:lnTo>
                    <a:pt x="6406" y="4622"/>
                  </a:lnTo>
                  <a:lnTo>
                    <a:pt x="6412" y="4620"/>
                  </a:lnTo>
                  <a:lnTo>
                    <a:pt x="6422" y="4630"/>
                  </a:lnTo>
                  <a:lnTo>
                    <a:pt x="6418" y="4630"/>
                  </a:lnTo>
                  <a:lnTo>
                    <a:pt x="6411" y="4628"/>
                  </a:lnTo>
                  <a:lnTo>
                    <a:pt x="6403" y="4631"/>
                  </a:lnTo>
                  <a:lnTo>
                    <a:pt x="6377" y="4655"/>
                  </a:lnTo>
                  <a:lnTo>
                    <a:pt x="6371" y="4662"/>
                  </a:lnTo>
                  <a:lnTo>
                    <a:pt x="6367" y="4668"/>
                  </a:lnTo>
                  <a:lnTo>
                    <a:pt x="6350" y="4689"/>
                  </a:lnTo>
                  <a:lnTo>
                    <a:pt x="6338" y="4700"/>
                  </a:lnTo>
                  <a:lnTo>
                    <a:pt x="6325" y="4710"/>
                  </a:lnTo>
                  <a:lnTo>
                    <a:pt x="6313" y="4717"/>
                  </a:lnTo>
                  <a:lnTo>
                    <a:pt x="6308" y="4722"/>
                  </a:lnTo>
                  <a:lnTo>
                    <a:pt x="6316" y="4729"/>
                  </a:lnTo>
                  <a:lnTo>
                    <a:pt x="6309" y="4733"/>
                  </a:lnTo>
                  <a:lnTo>
                    <a:pt x="6293" y="4737"/>
                  </a:lnTo>
                  <a:lnTo>
                    <a:pt x="6286" y="4737"/>
                  </a:lnTo>
                  <a:lnTo>
                    <a:pt x="6273" y="4735"/>
                  </a:lnTo>
                  <a:lnTo>
                    <a:pt x="6266" y="4740"/>
                  </a:lnTo>
                  <a:lnTo>
                    <a:pt x="6261" y="4745"/>
                  </a:lnTo>
                  <a:lnTo>
                    <a:pt x="6257" y="4758"/>
                  </a:lnTo>
                  <a:lnTo>
                    <a:pt x="6259" y="4764"/>
                  </a:lnTo>
                  <a:lnTo>
                    <a:pt x="6279" y="4768"/>
                  </a:lnTo>
                  <a:lnTo>
                    <a:pt x="6297" y="4769"/>
                  </a:lnTo>
                  <a:lnTo>
                    <a:pt x="6300" y="4772"/>
                  </a:lnTo>
                  <a:lnTo>
                    <a:pt x="6303" y="4801"/>
                  </a:lnTo>
                  <a:lnTo>
                    <a:pt x="6307" y="4805"/>
                  </a:lnTo>
                  <a:lnTo>
                    <a:pt x="6318" y="4809"/>
                  </a:lnTo>
                  <a:lnTo>
                    <a:pt x="6325" y="4814"/>
                  </a:lnTo>
                  <a:lnTo>
                    <a:pt x="6322" y="4816"/>
                  </a:lnTo>
                  <a:lnTo>
                    <a:pt x="6302" y="4816"/>
                  </a:lnTo>
                  <a:lnTo>
                    <a:pt x="6262" y="4791"/>
                  </a:lnTo>
                  <a:lnTo>
                    <a:pt x="6249" y="4789"/>
                  </a:lnTo>
                  <a:lnTo>
                    <a:pt x="6239" y="4793"/>
                  </a:lnTo>
                  <a:lnTo>
                    <a:pt x="6229" y="4795"/>
                  </a:lnTo>
                  <a:lnTo>
                    <a:pt x="6223" y="4793"/>
                  </a:lnTo>
                  <a:lnTo>
                    <a:pt x="6214" y="4797"/>
                  </a:lnTo>
                  <a:lnTo>
                    <a:pt x="6189" y="4821"/>
                  </a:lnTo>
                  <a:lnTo>
                    <a:pt x="6190" y="4828"/>
                  </a:lnTo>
                  <a:lnTo>
                    <a:pt x="6195" y="4833"/>
                  </a:lnTo>
                  <a:lnTo>
                    <a:pt x="6205" y="4842"/>
                  </a:lnTo>
                  <a:lnTo>
                    <a:pt x="6207" y="4849"/>
                  </a:lnTo>
                  <a:lnTo>
                    <a:pt x="6203" y="4865"/>
                  </a:lnTo>
                  <a:lnTo>
                    <a:pt x="6202" y="4877"/>
                  </a:lnTo>
                  <a:lnTo>
                    <a:pt x="6211" y="4890"/>
                  </a:lnTo>
                  <a:lnTo>
                    <a:pt x="6220" y="4913"/>
                  </a:lnTo>
                  <a:lnTo>
                    <a:pt x="6210" y="4933"/>
                  </a:lnTo>
                  <a:lnTo>
                    <a:pt x="6206" y="4947"/>
                  </a:lnTo>
                  <a:lnTo>
                    <a:pt x="6203" y="4949"/>
                  </a:lnTo>
                  <a:lnTo>
                    <a:pt x="6197" y="4945"/>
                  </a:lnTo>
                  <a:lnTo>
                    <a:pt x="6195" y="4938"/>
                  </a:lnTo>
                  <a:lnTo>
                    <a:pt x="6195" y="4919"/>
                  </a:lnTo>
                  <a:lnTo>
                    <a:pt x="6192" y="4912"/>
                  </a:lnTo>
                  <a:lnTo>
                    <a:pt x="6187" y="4907"/>
                  </a:lnTo>
                  <a:lnTo>
                    <a:pt x="6184" y="4911"/>
                  </a:lnTo>
                  <a:lnTo>
                    <a:pt x="6177" y="4935"/>
                  </a:lnTo>
                  <a:lnTo>
                    <a:pt x="6175" y="4942"/>
                  </a:lnTo>
                  <a:lnTo>
                    <a:pt x="6170" y="4956"/>
                  </a:lnTo>
                  <a:lnTo>
                    <a:pt x="6152" y="4966"/>
                  </a:lnTo>
                  <a:lnTo>
                    <a:pt x="6146" y="4968"/>
                  </a:lnTo>
                  <a:lnTo>
                    <a:pt x="6134" y="4975"/>
                  </a:lnTo>
                  <a:lnTo>
                    <a:pt x="6115" y="4989"/>
                  </a:lnTo>
                  <a:lnTo>
                    <a:pt x="6107" y="5005"/>
                  </a:lnTo>
                  <a:lnTo>
                    <a:pt x="6099" y="5029"/>
                  </a:lnTo>
                  <a:lnTo>
                    <a:pt x="6102" y="5042"/>
                  </a:lnTo>
                  <a:lnTo>
                    <a:pt x="6100" y="5048"/>
                  </a:lnTo>
                  <a:lnTo>
                    <a:pt x="6096" y="5050"/>
                  </a:lnTo>
                  <a:lnTo>
                    <a:pt x="6084" y="5044"/>
                  </a:lnTo>
                  <a:cubicBezTo>
                    <a:pt x="6083" y="5043"/>
                    <a:pt x="6082" y="5042"/>
                    <a:pt x="6082" y="5040"/>
                  </a:cubicBezTo>
                  <a:lnTo>
                    <a:pt x="6081" y="5007"/>
                  </a:lnTo>
                  <a:lnTo>
                    <a:pt x="6080" y="4999"/>
                  </a:lnTo>
                  <a:lnTo>
                    <a:pt x="6085" y="4977"/>
                  </a:lnTo>
                  <a:lnTo>
                    <a:pt x="6105" y="4919"/>
                  </a:lnTo>
                  <a:lnTo>
                    <a:pt x="6107" y="4902"/>
                  </a:lnTo>
                  <a:lnTo>
                    <a:pt x="6107" y="4890"/>
                  </a:lnTo>
                  <a:lnTo>
                    <a:pt x="6103" y="4872"/>
                  </a:lnTo>
                  <a:lnTo>
                    <a:pt x="6094" y="4858"/>
                  </a:lnTo>
                  <a:lnTo>
                    <a:pt x="6092" y="4850"/>
                  </a:lnTo>
                  <a:lnTo>
                    <a:pt x="6094" y="4836"/>
                  </a:lnTo>
                  <a:lnTo>
                    <a:pt x="6092" y="4826"/>
                  </a:lnTo>
                  <a:lnTo>
                    <a:pt x="6087" y="4809"/>
                  </a:lnTo>
                  <a:lnTo>
                    <a:pt x="6076" y="4803"/>
                  </a:lnTo>
                  <a:lnTo>
                    <a:pt x="6066" y="4803"/>
                  </a:lnTo>
                  <a:lnTo>
                    <a:pt x="6053" y="4805"/>
                  </a:lnTo>
                  <a:lnTo>
                    <a:pt x="6046" y="4812"/>
                  </a:lnTo>
                  <a:lnTo>
                    <a:pt x="6032" y="4832"/>
                  </a:lnTo>
                  <a:lnTo>
                    <a:pt x="6016" y="4857"/>
                  </a:lnTo>
                  <a:lnTo>
                    <a:pt x="6010" y="4869"/>
                  </a:lnTo>
                  <a:lnTo>
                    <a:pt x="6009" y="4887"/>
                  </a:lnTo>
                  <a:lnTo>
                    <a:pt x="6012" y="4914"/>
                  </a:lnTo>
                  <a:lnTo>
                    <a:pt x="6011" y="4939"/>
                  </a:lnTo>
                  <a:lnTo>
                    <a:pt x="6005" y="4962"/>
                  </a:lnTo>
                  <a:lnTo>
                    <a:pt x="5998" y="4980"/>
                  </a:lnTo>
                  <a:lnTo>
                    <a:pt x="5986" y="5006"/>
                  </a:lnTo>
                  <a:lnTo>
                    <a:pt x="5984" y="5013"/>
                  </a:lnTo>
                  <a:lnTo>
                    <a:pt x="5992" y="5056"/>
                  </a:lnTo>
                  <a:lnTo>
                    <a:pt x="5991" y="5063"/>
                  </a:lnTo>
                  <a:lnTo>
                    <a:pt x="5994" y="5067"/>
                  </a:lnTo>
                  <a:lnTo>
                    <a:pt x="6013" y="5071"/>
                  </a:lnTo>
                  <a:lnTo>
                    <a:pt x="6016" y="5075"/>
                  </a:lnTo>
                  <a:lnTo>
                    <a:pt x="6017" y="5085"/>
                  </a:lnTo>
                  <a:lnTo>
                    <a:pt x="6015" y="5099"/>
                  </a:lnTo>
                  <a:lnTo>
                    <a:pt x="6023" y="5107"/>
                  </a:lnTo>
                  <a:lnTo>
                    <a:pt x="6033" y="5114"/>
                  </a:lnTo>
                  <a:lnTo>
                    <a:pt x="6034" y="5121"/>
                  </a:lnTo>
                  <a:lnTo>
                    <a:pt x="6033" y="5124"/>
                  </a:lnTo>
                  <a:lnTo>
                    <a:pt x="6027" y="5125"/>
                  </a:lnTo>
                  <a:lnTo>
                    <a:pt x="6018" y="5122"/>
                  </a:lnTo>
                  <a:lnTo>
                    <a:pt x="6010" y="5124"/>
                  </a:lnTo>
                  <a:lnTo>
                    <a:pt x="5994" y="5149"/>
                  </a:lnTo>
                  <a:lnTo>
                    <a:pt x="5989" y="5152"/>
                  </a:lnTo>
                  <a:lnTo>
                    <a:pt x="5980" y="5151"/>
                  </a:lnTo>
                  <a:lnTo>
                    <a:pt x="5964" y="5142"/>
                  </a:lnTo>
                  <a:lnTo>
                    <a:pt x="5949" y="5147"/>
                  </a:lnTo>
                  <a:lnTo>
                    <a:pt x="5937" y="5155"/>
                  </a:lnTo>
                  <a:lnTo>
                    <a:pt x="5911" y="5169"/>
                  </a:lnTo>
                  <a:lnTo>
                    <a:pt x="5899" y="5177"/>
                  </a:lnTo>
                  <a:lnTo>
                    <a:pt x="5867" y="5187"/>
                  </a:lnTo>
                  <a:lnTo>
                    <a:pt x="5855" y="5195"/>
                  </a:lnTo>
                  <a:lnTo>
                    <a:pt x="5860" y="5208"/>
                  </a:lnTo>
                  <a:lnTo>
                    <a:pt x="5871" y="5214"/>
                  </a:lnTo>
                  <a:lnTo>
                    <a:pt x="5878" y="5219"/>
                  </a:lnTo>
                  <a:lnTo>
                    <a:pt x="5873" y="5230"/>
                  </a:lnTo>
                  <a:lnTo>
                    <a:pt x="5874" y="5242"/>
                  </a:lnTo>
                  <a:cubicBezTo>
                    <a:pt x="5873" y="5242"/>
                    <a:pt x="5872" y="5243"/>
                    <a:pt x="5871" y="5244"/>
                  </a:cubicBezTo>
                  <a:lnTo>
                    <a:pt x="5862" y="5244"/>
                  </a:lnTo>
                  <a:lnTo>
                    <a:pt x="5845" y="5224"/>
                  </a:lnTo>
                  <a:lnTo>
                    <a:pt x="5839" y="5206"/>
                  </a:lnTo>
                  <a:lnTo>
                    <a:pt x="5830" y="5210"/>
                  </a:lnTo>
                  <a:lnTo>
                    <a:pt x="5801" y="5229"/>
                  </a:lnTo>
                  <a:lnTo>
                    <a:pt x="5761" y="5252"/>
                  </a:lnTo>
                  <a:cubicBezTo>
                    <a:pt x="5762" y="5253"/>
                    <a:pt x="5762" y="5255"/>
                    <a:pt x="5763" y="5257"/>
                  </a:cubicBezTo>
                  <a:lnTo>
                    <a:pt x="5771" y="5262"/>
                  </a:lnTo>
                  <a:lnTo>
                    <a:pt x="5789" y="5265"/>
                  </a:lnTo>
                  <a:lnTo>
                    <a:pt x="5784" y="5269"/>
                  </a:lnTo>
                  <a:lnTo>
                    <a:pt x="5759" y="5277"/>
                  </a:lnTo>
                  <a:lnTo>
                    <a:pt x="5744" y="5279"/>
                  </a:lnTo>
                  <a:lnTo>
                    <a:pt x="5738" y="5278"/>
                  </a:lnTo>
                  <a:lnTo>
                    <a:pt x="5717" y="5265"/>
                  </a:lnTo>
                  <a:lnTo>
                    <a:pt x="5711" y="5258"/>
                  </a:lnTo>
                  <a:lnTo>
                    <a:pt x="5709" y="5248"/>
                  </a:lnTo>
                  <a:lnTo>
                    <a:pt x="5722" y="5197"/>
                  </a:lnTo>
                  <a:lnTo>
                    <a:pt x="5714" y="5179"/>
                  </a:lnTo>
                  <a:lnTo>
                    <a:pt x="5697" y="5169"/>
                  </a:lnTo>
                  <a:lnTo>
                    <a:pt x="5684" y="5167"/>
                  </a:lnTo>
                  <a:lnTo>
                    <a:pt x="5642" y="5184"/>
                  </a:lnTo>
                  <a:lnTo>
                    <a:pt x="5627" y="5184"/>
                  </a:lnTo>
                  <a:lnTo>
                    <a:pt x="5615" y="5190"/>
                  </a:lnTo>
                  <a:lnTo>
                    <a:pt x="5617" y="5195"/>
                  </a:lnTo>
                  <a:lnTo>
                    <a:pt x="5622" y="5201"/>
                  </a:lnTo>
                  <a:lnTo>
                    <a:pt x="5635" y="5223"/>
                  </a:lnTo>
                  <a:lnTo>
                    <a:pt x="5630" y="5229"/>
                  </a:lnTo>
                  <a:lnTo>
                    <a:pt x="5628" y="5234"/>
                  </a:lnTo>
                  <a:lnTo>
                    <a:pt x="5629" y="5258"/>
                  </a:lnTo>
                  <a:lnTo>
                    <a:pt x="5635" y="5268"/>
                  </a:lnTo>
                  <a:lnTo>
                    <a:pt x="5653" y="5287"/>
                  </a:lnTo>
                  <a:lnTo>
                    <a:pt x="5662" y="5294"/>
                  </a:lnTo>
                  <a:lnTo>
                    <a:pt x="5684" y="5291"/>
                  </a:lnTo>
                  <a:lnTo>
                    <a:pt x="5688" y="5288"/>
                  </a:lnTo>
                  <a:lnTo>
                    <a:pt x="5690" y="5287"/>
                  </a:lnTo>
                  <a:lnTo>
                    <a:pt x="5699" y="5294"/>
                  </a:lnTo>
                  <a:lnTo>
                    <a:pt x="5703" y="5298"/>
                  </a:lnTo>
                  <a:lnTo>
                    <a:pt x="5697" y="5305"/>
                  </a:lnTo>
                  <a:lnTo>
                    <a:pt x="5685" y="5311"/>
                  </a:lnTo>
                  <a:lnTo>
                    <a:pt x="5665" y="5316"/>
                  </a:lnTo>
                  <a:lnTo>
                    <a:pt x="5660" y="5316"/>
                  </a:lnTo>
                  <a:lnTo>
                    <a:pt x="5655" y="5318"/>
                  </a:lnTo>
                  <a:lnTo>
                    <a:pt x="5645" y="5324"/>
                  </a:lnTo>
                  <a:lnTo>
                    <a:pt x="5638" y="5326"/>
                  </a:lnTo>
                  <a:lnTo>
                    <a:pt x="5630" y="5328"/>
                  </a:lnTo>
                  <a:lnTo>
                    <a:pt x="5623" y="5326"/>
                  </a:lnTo>
                  <a:lnTo>
                    <a:pt x="5618" y="5316"/>
                  </a:lnTo>
                  <a:lnTo>
                    <a:pt x="5613" y="5297"/>
                  </a:lnTo>
                  <a:lnTo>
                    <a:pt x="5615" y="5265"/>
                  </a:lnTo>
                  <a:lnTo>
                    <a:pt x="5612" y="5231"/>
                  </a:lnTo>
                  <a:lnTo>
                    <a:pt x="5610" y="5220"/>
                  </a:lnTo>
                  <a:lnTo>
                    <a:pt x="5605" y="5215"/>
                  </a:lnTo>
                  <a:lnTo>
                    <a:pt x="5586" y="5223"/>
                  </a:lnTo>
                  <a:lnTo>
                    <a:pt x="5555" y="5235"/>
                  </a:lnTo>
                  <a:lnTo>
                    <a:pt x="5524" y="5239"/>
                  </a:lnTo>
                  <a:lnTo>
                    <a:pt x="5510" y="5247"/>
                  </a:lnTo>
                  <a:cubicBezTo>
                    <a:pt x="5507" y="5249"/>
                    <a:pt x="5504" y="5251"/>
                    <a:pt x="5501" y="5254"/>
                  </a:cubicBezTo>
                  <a:lnTo>
                    <a:pt x="5491" y="5258"/>
                  </a:lnTo>
                  <a:lnTo>
                    <a:pt x="5467" y="5269"/>
                  </a:lnTo>
                  <a:lnTo>
                    <a:pt x="5468" y="5279"/>
                  </a:lnTo>
                  <a:lnTo>
                    <a:pt x="5481" y="5285"/>
                  </a:lnTo>
                  <a:lnTo>
                    <a:pt x="5527" y="5286"/>
                  </a:lnTo>
                  <a:lnTo>
                    <a:pt x="5533" y="5289"/>
                  </a:lnTo>
                  <a:lnTo>
                    <a:pt x="5543" y="5299"/>
                  </a:lnTo>
                  <a:lnTo>
                    <a:pt x="5551" y="5303"/>
                  </a:lnTo>
                  <a:lnTo>
                    <a:pt x="5561" y="5313"/>
                  </a:lnTo>
                  <a:lnTo>
                    <a:pt x="5558" y="5335"/>
                  </a:lnTo>
                  <a:lnTo>
                    <a:pt x="5559" y="5346"/>
                  </a:lnTo>
                  <a:lnTo>
                    <a:pt x="5561" y="5361"/>
                  </a:lnTo>
                  <a:lnTo>
                    <a:pt x="5574" y="5378"/>
                  </a:lnTo>
                  <a:lnTo>
                    <a:pt x="5583" y="5380"/>
                  </a:lnTo>
                  <a:lnTo>
                    <a:pt x="5598" y="5398"/>
                  </a:lnTo>
                  <a:lnTo>
                    <a:pt x="5597" y="5406"/>
                  </a:lnTo>
                  <a:lnTo>
                    <a:pt x="5584" y="5402"/>
                  </a:lnTo>
                  <a:lnTo>
                    <a:pt x="5579" y="5396"/>
                  </a:lnTo>
                  <a:lnTo>
                    <a:pt x="5571" y="5402"/>
                  </a:lnTo>
                  <a:lnTo>
                    <a:pt x="5564" y="5451"/>
                  </a:lnTo>
                  <a:lnTo>
                    <a:pt x="5559" y="5458"/>
                  </a:lnTo>
                  <a:lnTo>
                    <a:pt x="5553" y="5455"/>
                  </a:lnTo>
                  <a:lnTo>
                    <a:pt x="5561" y="5409"/>
                  </a:lnTo>
                  <a:lnTo>
                    <a:pt x="5558" y="5389"/>
                  </a:lnTo>
                  <a:lnTo>
                    <a:pt x="5547" y="5379"/>
                  </a:lnTo>
                  <a:lnTo>
                    <a:pt x="5542" y="5362"/>
                  </a:lnTo>
                  <a:lnTo>
                    <a:pt x="5544" y="5322"/>
                  </a:lnTo>
                  <a:lnTo>
                    <a:pt x="5541" y="5314"/>
                  </a:lnTo>
                  <a:lnTo>
                    <a:pt x="5535" y="5305"/>
                  </a:lnTo>
                  <a:lnTo>
                    <a:pt x="5515" y="5296"/>
                  </a:lnTo>
                  <a:lnTo>
                    <a:pt x="5488" y="5295"/>
                  </a:lnTo>
                  <a:lnTo>
                    <a:pt x="5472" y="5291"/>
                  </a:lnTo>
                  <a:lnTo>
                    <a:pt x="5463" y="5287"/>
                  </a:lnTo>
                  <a:lnTo>
                    <a:pt x="5441" y="5283"/>
                  </a:lnTo>
                  <a:lnTo>
                    <a:pt x="5425" y="5294"/>
                  </a:lnTo>
                  <a:lnTo>
                    <a:pt x="5388" y="5315"/>
                  </a:lnTo>
                  <a:lnTo>
                    <a:pt x="5367" y="5347"/>
                  </a:lnTo>
                  <a:lnTo>
                    <a:pt x="5363" y="5360"/>
                  </a:lnTo>
                  <a:lnTo>
                    <a:pt x="5363" y="5370"/>
                  </a:lnTo>
                  <a:lnTo>
                    <a:pt x="5366" y="5373"/>
                  </a:lnTo>
                  <a:lnTo>
                    <a:pt x="5368" y="5384"/>
                  </a:lnTo>
                  <a:lnTo>
                    <a:pt x="5376" y="5406"/>
                  </a:lnTo>
                  <a:cubicBezTo>
                    <a:pt x="5379" y="5413"/>
                    <a:pt x="5383" y="5420"/>
                    <a:pt x="5387" y="5427"/>
                  </a:cubicBezTo>
                  <a:lnTo>
                    <a:pt x="5389" y="5436"/>
                  </a:lnTo>
                  <a:lnTo>
                    <a:pt x="5388" y="5441"/>
                  </a:lnTo>
                  <a:lnTo>
                    <a:pt x="5382" y="5441"/>
                  </a:lnTo>
                  <a:lnTo>
                    <a:pt x="5379" y="5439"/>
                  </a:lnTo>
                  <a:lnTo>
                    <a:pt x="5376" y="5431"/>
                  </a:lnTo>
                  <a:lnTo>
                    <a:pt x="5358" y="5408"/>
                  </a:lnTo>
                  <a:lnTo>
                    <a:pt x="5343" y="5413"/>
                  </a:lnTo>
                  <a:lnTo>
                    <a:pt x="5334" y="5411"/>
                  </a:lnTo>
                  <a:lnTo>
                    <a:pt x="5315" y="5409"/>
                  </a:lnTo>
                  <a:lnTo>
                    <a:pt x="5309" y="5412"/>
                  </a:lnTo>
                  <a:lnTo>
                    <a:pt x="5302" y="5414"/>
                  </a:lnTo>
                  <a:lnTo>
                    <a:pt x="5286" y="5418"/>
                  </a:lnTo>
                  <a:lnTo>
                    <a:pt x="5267" y="5427"/>
                  </a:lnTo>
                  <a:lnTo>
                    <a:pt x="5255" y="5437"/>
                  </a:lnTo>
                  <a:lnTo>
                    <a:pt x="5243" y="5445"/>
                  </a:lnTo>
                  <a:lnTo>
                    <a:pt x="5222" y="5463"/>
                  </a:lnTo>
                  <a:lnTo>
                    <a:pt x="5222" y="5470"/>
                  </a:lnTo>
                  <a:lnTo>
                    <a:pt x="5229" y="5475"/>
                  </a:lnTo>
                  <a:lnTo>
                    <a:pt x="5241" y="5489"/>
                  </a:lnTo>
                  <a:lnTo>
                    <a:pt x="5248" y="5493"/>
                  </a:lnTo>
                  <a:lnTo>
                    <a:pt x="5259" y="5495"/>
                  </a:lnTo>
                  <a:lnTo>
                    <a:pt x="5271" y="5494"/>
                  </a:lnTo>
                  <a:lnTo>
                    <a:pt x="5286" y="5495"/>
                  </a:lnTo>
                  <a:lnTo>
                    <a:pt x="5310" y="5498"/>
                  </a:lnTo>
                  <a:lnTo>
                    <a:pt x="5373" y="5501"/>
                  </a:lnTo>
                  <a:lnTo>
                    <a:pt x="5389" y="5503"/>
                  </a:lnTo>
                  <a:lnTo>
                    <a:pt x="5414" y="5505"/>
                  </a:lnTo>
                  <a:lnTo>
                    <a:pt x="5425" y="5507"/>
                  </a:lnTo>
                  <a:lnTo>
                    <a:pt x="5425" y="5511"/>
                  </a:lnTo>
                  <a:lnTo>
                    <a:pt x="5416" y="5515"/>
                  </a:lnTo>
                  <a:lnTo>
                    <a:pt x="5389" y="5514"/>
                  </a:lnTo>
                  <a:lnTo>
                    <a:pt x="5375" y="5511"/>
                  </a:lnTo>
                  <a:lnTo>
                    <a:pt x="5365" y="5507"/>
                  </a:lnTo>
                  <a:lnTo>
                    <a:pt x="5358" y="5507"/>
                  </a:lnTo>
                  <a:lnTo>
                    <a:pt x="5350" y="5509"/>
                  </a:lnTo>
                  <a:lnTo>
                    <a:pt x="5332" y="5513"/>
                  </a:lnTo>
                  <a:lnTo>
                    <a:pt x="5322" y="5511"/>
                  </a:lnTo>
                  <a:lnTo>
                    <a:pt x="5312" y="5507"/>
                  </a:lnTo>
                  <a:lnTo>
                    <a:pt x="5293" y="5504"/>
                  </a:lnTo>
                  <a:lnTo>
                    <a:pt x="5243" y="5499"/>
                  </a:lnTo>
                  <a:lnTo>
                    <a:pt x="5216" y="5491"/>
                  </a:lnTo>
                  <a:lnTo>
                    <a:pt x="5210" y="5491"/>
                  </a:lnTo>
                  <a:lnTo>
                    <a:pt x="5210" y="5496"/>
                  </a:lnTo>
                  <a:lnTo>
                    <a:pt x="5203" y="5507"/>
                  </a:lnTo>
                  <a:lnTo>
                    <a:pt x="5203" y="5510"/>
                  </a:lnTo>
                  <a:lnTo>
                    <a:pt x="5207" y="5519"/>
                  </a:lnTo>
                  <a:lnTo>
                    <a:pt x="5167" y="5539"/>
                  </a:lnTo>
                  <a:lnTo>
                    <a:pt x="5139" y="5565"/>
                  </a:lnTo>
                  <a:lnTo>
                    <a:pt x="5137" y="5571"/>
                  </a:lnTo>
                  <a:lnTo>
                    <a:pt x="5140" y="5581"/>
                  </a:lnTo>
                  <a:lnTo>
                    <a:pt x="5151" y="5593"/>
                  </a:lnTo>
                  <a:lnTo>
                    <a:pt x="5137" y="5624"/>
                  </a:lnTo>
                  <a:cubicBezTo>
                    <a:pt x="5139" y="5628"/>
                    <a:pt x="5142" y="5633"/>
                    <a:pt x="5144" y="5637"/>
                  </a:cubicBezTo>
                  <a:lnTo>
                    <a:pt x="5172" y="5642"/>
                  </a:lnTo>
                  <a:lnTo>
                    <a:pt x="5184" y="5643"/>
                  </a:lnTo>
                  <a:lnTo>
                    <a:pt x="5203" y="5640"/>
                  </a:lnTo>
                  <a:lnTo>
                    <a:pt x="5208" y="5641"/>
                  </a:lnTo>
                  <a:lnTo>
                    <a:pt x="5229" y="5653"/>
                  </a:lnTo>
                  <a:lnTo>
                    <a:pt x="5239" y="5668"/>
                  </a:lnTo>
                  <a:lnTo>
                    <a:pt x="5239" y="5674"/>
                  </a:lnTo>
                  <a:cubicBezTo>
                    <a:pt x="5237" y="5675"/>
                    <a:pt x="5236" y="5676"/>
                    <a:pt x="5234" y="5677"/>
                  </a:cubicBezTo>
                  <a:lnTo>
                    <a:pt x="5228" y="5667"/>
                  </a:lnTo>
                  <a:lnTo>
                    <a:pt x="5210" y="5649"/>
                  </a:lnTo>
                  <a:lnTo>
                    <a:pt x="5200" y="5648"/>
                  </a:lnTo>
                  <a:lnTo>
                    <a:pt x="5167" y="5651"/>
                  </a:lnTo>
                  <a:lnTo>
                    <a:pt x="5146" y="5650"/>
                  </a:lnTo>
                  <a:lnTo>
                    <a:pt x="5123" y="5643"/>
                  </a:lnTo>
                  <a:lnTo>
                    <a:pt x="5119" y="5643"/>
                  </a:lnTo>
                  <a:lnTo>
                    <a:pt x="5115" y="5643"/>
                  </a:lnTo>
                  <a:lnTo>
                    <a:pt x="5107" y="5652"/>
                  </a:lnTo>
                  <a:lnTo>
                    <a:pt x="5100" y="5663"/>
                  </a:lnTo>
                  <a:lnTo>
                    <a:pt x="5097" y="5666"/>
                  </a:lnTo>
                  <a:lnTo>
                    <a:pt x="5095" y="5684"/>
                  </a:lnTo>
                  <a:lnTo>
                    <a:pt x="5080" y="5698"/>
                  </a:lnTo>
                  <a:lnTo>
                    <a:pt x="5040" y="5742"/>
                  </a:lnTo>
                  <a:lnTo>
                    <a:pt x="5023" y="5760"/>
                  </a:lnTo>
                  <a:lnTo>
                    <a:pt x="5008" y="5770"/>
                  </a:lnTo>
                  <a:lnTo>
                    <a:pt x="4978" y="5796"/>
                  </a:lnTo>
                  <a:lnTo>
                    <a:pt x="4968" y="5808"/>
                  </a:lnTo>
                  <a:lnTo>
                    <a:pt x="4956" y="5824"/>
                  </a:lnTo>
                  <a:lnTo>
                    <a:pt x="4953" y="5834"/>
                  </a:lnTo>
                  <a:lnTo>
                    <a:pt x="4957" y="5838"/>
                  </a:lnTo>
                  <a:lnTo>
                    <a:pt x="4968" y="5837"/>
                  </a:lnTo>
                  <a:lnTo>
                    <a:pt x="4987" y="5828"/>
                  </a:lnTo>
                  <a:lnTo>
                    <a:pt x="5022" y="5818"/>
                  </a:lnTo>
                  <a:lnTo>
                    <a:pt x="5037" y="5813"/>
                  </a:lnTo>
                  <a:lnTo>
                    <a:pt x="5051" y="5804"/>
                  </a:lnTo>
                  <a:lnTo>
                    <a:pt x="5064" y="5803"/>
                  </a:lnTo>
                  <a:lnTo>
                    <a:pt x="5072" y="5808"/>
                  </a:lnTo>
                  <a:lnTo>
                    <a:pt x="5058" y="5816"/>
                  </a:lnTo>
                  <a:lnTo>
                    <a:pt x="5044" y="5824"/>
                  </a:lnTo>
                  <a:lnTo>
                    <a:pt x="5058" y="5834"/>
                  </a:lnTo>
                  <a:lnTo>
                    <a:pt x="5066" y="5836"/>
                  </a:lnTo>
                  <a:lnTo>
                    <a:pt x="5078" y="5836"/>
                  </a:lnTo>
                  <a:lnTo>
                    <a:pt x="5089" y="5833"/>
                  </a:lnTo>
                  <a:lnTo>
                    <a:pt x="5098" y="5821"/>
                  </a:lnTo>
                  <a:lnTo>
                    <a:pt x="5121" y="5793"/>
                  </a:lnTo>
                  <a:lnTo>
                    <a:pt x="5132" y="5779"/>
                  </a:lnTo>
                  <a:lnTo>
                    <a:pt x="5147" y="5762"/>
                  </a:lnTo>
                  <a:lnTo>
                    <a:pt x="5147" y="5764"/>
                  </a:lnTo>
                  <a:lnTo>
                    <a:pt x="5137" y="5781"/>
                  </a:lnTo>
                  <a:lnTo>
                    <a:pt x="5128" y="5791"/>
                  </a:lnTo>
                  <a:lnTo>
                    <a:pt x="5112" y="5818"/>
                  </a:lnTo>
                  <a:lnTo>
                    <a:pt x="5105" y="5824"/>
                  </a:lnTo>
                  <a:lnTo>
                    <a:pt x="5101" y="5830"/>
                  </a:lnTo>
                  <a:lnTo>
                    <a:pt x="5092" y="5851"/>
                  </a:lnTo>
                  <a:lnTo>
                    <a:pt x="5101" y="5863"/>
                  </a:lnTo>
                  <a:lnTo>
                    <a:pt x="5100" y="5871"/>
                  </a:lnTo>
                  <a:lnTo>
                    <a:pt x="5095" y="5885"/>
                  </a:lnTo>
                  <a:lnTo>
                    <a:pt x="5077" y="5904"/>
                  </a:lnTo>
                  <a:lnTo>
                    <a:pt x="5068" y="5919"/>
                  </a:lnTo>
                  <a:lnTo>
                    <a:pt x="5058" y="5929"/>
                  </a:lnTo>
                  <a:lnTo>
                    <a:pt x="5059" y="5913"/>
                  </a:lnTo>
                  <a:lnTo>
                    <a:pt x="5076" y="5888"/>
                  </a:lnTo>
                  <a:lnTo>
                    <a:pt x="5083" y="5873"/>
                  </a:lnTo>
                  <a:lnTo>
                    <a:pt x="5080" y="5862"/>
                  </a:lnTo>
                  <a:lnTo>
                    <a:pt x="5071" y="5852"/>
                  </a:lnTo>
                  <a:lnTo>
                    <a:pt x="5059" y="5846"/>
                  </a:lnTo>
                  <a:lnTo>
                    <a:pt x="5055" y="5849"/>
                  </a:lnTo>
                  <a:lnTo>
                    <a:pt x="5046" y="5859"/>
                  </a:lnTo>
                  <a:lnTo>
                    <a:pt x="5045" y="5853"/>
                  </a:lnTo>
                  <a:lnTo>
                    <a:pt x="5039" y="5839"/>
                  </a:lnTo>
                  <a:lnTo>
                    <a:pt x="5032" y="5833"/>
                  </a:lnTo>
                  <a:lnTo>
                    <a:pt x="5010" y="5835"/>
                  </a:lnTo>
                  <a:lnTo>
                    <a:pt x="4981" y="5847"/>
                  </a:lnTo>
                  <a:lnTo>
                    <a:pt x="4958" y="5851"/>
                  </a:lnTo>
                  <a:lnTo>
                    <a:pt x="4952" y="5857"/>
                  </a:lnTo>
                  <a:lnTo>
                    <a:pt x="4946" y="5872"/>
                  </a:lnTo>
                  <a:lnTo>
                    <a:pt x="4946" y="5876"/>
                  </a:lnTo>
                  <a:lnTo>
                    <a:pt x="4949" y="5879"/>
                  </a:lnTo>
                  <a:lnTo>
                    <a:pt x="4956" y="5882"/>
                  </a:lnTo>
                  <a:lnTo>
                    <a:pt x="4957" y="5886"/>
                  </a:lnTo>
                  <a:lnTo>
                    <a:pt x="4973" y="5898"/>
                  </a:lnTo>
                  <a:lnTo>
                    <a:pt x="4996" y="5913"/>
                  </a:lnTo>
                  <a:lnTo>
                    <a:pt x="5018" y="5917"/>
                  </a:lnTo>
                  <a:lnTo>
                    <a:pt x="5021" y="5919"/>
                  </a:lnTo>
                  <a:lnTo>
                    <a:pt x="5012" y="5925"/>
                  </a:lnTo>
                  <a:lnTo>
                    <a:pt x="5005" y="5927"/>
                  </a:lnTo>
                  <a:lnTo>
                    <a:pt x="5002" y="5930"/>
                  </a:lnTo>
                  <a:lnTo>
                    <a:pt x="5005" y="5937"/>
                  </a:lnTo>
                  <a:lnTo>
                    <a:pt x="5012" y="5945"/>
                  </a:lnTo>
                  <a:lnTo>
                    <a:pt x="5001" y="5945"/>
                  </a:lnTo>
                  <a:lnTo>
                    <a:pt x="4991" y="5930"/>
                  </a:lnTo>
                  <a:lnTo>
                    <a:pt x="4985" y="5925"/>
                  </a:lnTo>
                  <a:lnTo>
                    <a:pt x="4971" y="5917"/>
                  </a:lnTo>
                  <a:lnTo>
                    <a:pt x="4948" y="5900"/>
                  </a:lnTo>
                  <a:lnTo>
                    <a:pt x="4931" y="5888"/>
                  </a:lnTo>
                  <a:lnTo>
                    <a:pt x="4919" y="5908"/>
                  </a:lnTo>
                  <a:lnTo>
                    <a:pt x="4892" y="5923"/>
                  </a:lnTo>
                  <a:lnTo>
                    <a:pt x="4876" y="5943"/>
                  </a:lnTo>
                  <a:lnTo>
                    <a:pt x="4854" y="5991"/>
                  </a:lnTo>
                  <a:lnTo>
                    <a:pt x="4832" y="6027"/>
                  </a:lnTo>
                  <a:lnTo>
                    <a:pt x="4822" y="6048"/>
                  </a:lnTo>
                  <a:lnTo>
                    <a:pt x="4814" y="6065"/>
                  </a:lnTo>
                  <a:lnTo>
                    <a:pt x="4810" y="6074"/>
                  </a:lnTo>
                  <a:lnTo>
                    <a:pt x="4808" y="6090"/>
                  </a:lnTo>
                  <a:lnTo>
                    <a:pt x="4804" y="6096"/>
                  </a:lnTo>
                  <a:lnTo>
                    <a:pt x="4803" y="6105"/>
                  </a:lnTo>
                  <a:lnTo>
                    <a:pt x="4792" y="6125"/>
                  </a:lnTo>
                  <a:lnTo>
                    <a:pt x="4788" y="6130"/>
                  </a:lnTo>
                  <a:lnTo>
                    <a:pt x="4792" y="6132"/>
                  </a:lnTo>
                  <a:lnTo>
                    <a:pt x="4824" y="6129"/>
                  </a:lnTo>
                  <a:lnTo>
                    <a:pt x="4846" y="6139"/>
                  </a:lnTo>
                  <a:lnTo>
                    <a:pt x="4813" y="6140"/>
                  </a:lnTo>
                  <a:lnTo>
                    <a:pt x="4794" y="6144"/>
                  </a:lnTo>
                  <a:lnTo>
                    <a:pt x="4777" y="6149"/>
                  </a:lnTo>
                  <a:lnTo>
                    <a:pt x="4772" y="6159"/>
                  </a:lnTo>
                  <a:lnTo>
                    <a:pt x="4756" y="6173"/>
                  </a:lnTo>
                  <a:lnTo>
                    <a:pt x="4749" y="6178"/>
                  </a:lnTo>
                  <a:lnTo>
                    <a:pt x="4738" y="6183"/>
                  </a:lnTo>
                  <a:lnTo>
                    <a:pt x="4738" y="6186"/>
                  </a:lnTo>
                  <a:lnTo>
                    <a:pt x="4734" y="6201"/>
                  </a:lnTo>
                  <a:lnTo>
                    <a:pt x="4731" y="6215"/>
                  </a:lnTo>
                  <a:lnTo>
                    <a:pt x="4731" y="6230"/>
                  </a:lnTo>
                  <a:lnTo>
                    <a:pt x="4731" y="6244"/>
                  </a:lnTo>
                  <a:lnTo>
                    <a:pt x="4733" y="6254"/>
                  </a:lnTo>
                  <a:lnTo>
                    <a:pt x="4733" y="6269"/>
                  </a:lnTo>
                  <a:lnTo>
                    <a:pt x="4715" y="6273"/>
                  </a:lnTo>
                  <a:lnTo>
                    <a:pt x="4707" y="6280"/>
                  </a:lnTo>
                  <a:lnTo>
                    <a:pt x="4696" y="6291"/>
                  </a:lnTo>
                  <a:lnTo>
                    <a:pt x="4695" y="6297"/>
                  </a:lnTo>
                  <a:lnTo>
                    <a:pt x="4708" y="6314"/>
                  </a:lnTo>
                  <a:lnTo>
                    <a:pt x="4716" y="6314"/>
                  </a:lnTo>
                  <a:lnTo>
                    <a:pt x="4727" y="6312"/>
                  </a:lnTo>
                  <a:lnTo>
                    <a:pt x="4733" y="6316"/>
                  </a:lnTo>
                  <a:lnTo>
                    <a:pt x="4736" y="6324"/>
                  </a:lnTo>
                  <a:lnTo>
                    <a:pt x="4740" y="6341"/>
                  </a:lnTo>
                  <a:lnTo>
                    <a:pt x="4726" y="6332"/>
                  </a:lnTo>
                  <a:lnTo>
                    <a:pt x="4720" y="6333"/>
                  </a:lnTo>
                  <a:lnTo>
                    <a:pt x="4715" y="6332"/>
                  </a:lnTo>
                  <a:lnTo>
                    <a:pt x="4699" y="6327"/>
                  </a:lnTo>
                  <a:lnTo>
                    <a:pt x="4689" y="6329"/>
                  </a:lnTo>
                  <a:lnTo>
                    <a:pt x="4682" y="6338"/>
                  </a:lnTo>
                  <a:lnTo>
                    <a:pt x="4674" y="6351"/>
                  </a:lnTo>
                  <a:lnTo>
                    <a:pt x="4671" y="6354"/>
                  </a:lnTo>
                  <a:lnTo>
                    <a:pt x="4667" y="6362"/>
                  </a:lnTo>
                  <a:lnTo>
                    <a:pt x="4666" y="6371"/>
                  </a:lnTo>
                  <a:lnTo>
                    <a:pt x="4658" y="6376"/>
                  </a:lnTo>
                  <a:lnTo>
                    <a:pt x="4649" y="6378"/>
                  </a:lnTo>
                  <a:lnTo>
                    <a:pt x="4646" y="6389"/>
                  </a:lnTo>
                  <a:lnTo>
                    <a:pt x="4649" y="6404"/>
                  </a:lnTo>
                  <a:lnTo>
                    <a:pt x="4638" y="6421"/>
                  </a:lnTo>
                  <a:lnTo>
                    <a:pt x="4627" y="6434"/>
                  </a:lnTo>
                  <a:lnTo>
                    <a:pt x="4618" y="6448"/>
                  </a:lnTo>
                  <a:lnTo>
                    <a:pt x="4628" y="6474"/>
                  </a:lnTo>
                  <a:lnTo>
                    <a:pt x="4628" y="6479"/>
                  </a:lnTo>
                  <a:lnTo>
                    <a:pt x="4630" y="6485"/>
                  </a:lnTo>
                  <a:lnTo>
                    <a:pt x="4627" y="6495"/>
                  </a:lnTo>
                  <a:lnTo>
                    <a:pt x="4625" y="6497"/>
                  </a:lnTo>
                  <a:lnTo>
                    <a:pt x="4622" y="6505"/>
                  </a:lnTo>
                  <a:lnTo>
                    <a:pt x="4602" y="6523"/>
                  </a:lnTo>
                  <a:lnTo>
                    <a:pt x="4613" y="6536"/>
                  </a:lnTo>
                  <a:lnTo>
                    <a:pt x="4613" y="6540"/>
                  </a:lnTo>
                  <a:lnTo>
                    <a:pt x="4628" y="6559"/>
                  </a:lnTo>
                  <a:lnTo>
                    <a:pt x="4629" y="6567"/>
                  </a:lnTo>
                  <a:lnTo>
                    <a:pt x="4616" y="6565"/>
                  </a:lnTo>
                  <a:lnTo>
                    <a:pt x="4590" y="6557"/>
                  </a:lnTo>
                  <a:lnTo>
                    <a:pt x="4581" y="6561"/>
                  </a:lnTo>
                  <a:lnTo>
                    <a:pt x="4578" y="6571"/>
                  </a:lnTo>
                  <a:lnTo>
                    <a:pt x="4578" y="6579"/>
                  </a:lnTo>
                  <a:lnTo>
                    <a:pt x="4579" y="6590"/>
                  </a:lnTo>
                  <a:lnTo>
                    <a:pt x="4588" y="6602"/>
                  </a:lnTo>
                  <a:lnTo>
                    <a:pt x="4593" y="6608"/>
                  </a:lnTo>
                  <a:lnTo>
                    <a:pt x="4600" y="6594"/>
                  </a:lnTo>
                  <a:lnTo>
                    <a:pt x="4604" y="6590"/>
                  </a:lnTo>
                  <a:cubicBezTo>
                    <a:pt x="4605" y="6592"/>
                    <a:pt x="4607" y="6594"/>
                    <a:pt x="4608" y="6596"/>
                  </a:cubicBezTo>
                  <a:lnTo>
                    <a:pt x="4617" y="6602"/>
                  </a:lnTo>
                  <a:lnTo>
                    <a:pt x="4621" y="6611"/>
                  </a:lnTo>
                  <a:lnTo>
                    <a:pt x="4620" y="6623"/>
                  </a:lnTo>
                  <a:lnTo>
                    <a:pt x="4624" y="6636"/>
                  </a:lnTo>
                  <a:lnTo>
                    <a:pt x="4632" y="6639"/>
                  </a:lnTo>
                  <a:lnTo>
                    <a:pt x="4640" y="6648"/>
                  </a:lnTo>
                  <a:lnTo>
                    <a:pt x="4645" y="6656"/>
                  </a:lnTo>
                  <a:lnTo>
                    <a:pt x="4654" y="6654"/>
                  </a:lnTo>
                  <a:lnTo>
                    <a:pt x="4665" y="6654"/>
                  </a:lnTo>
                  <a:lnTo>
                    <a:pt x="4679" y="6655"/>
                  </a:lnTo>
                  <a:lnTo>
                    <a:pt x="4701" y="6666"/>
                  </a:lnTo>
                  <a:lnTo>
                    <a:pt x="4725" y="6675"/>
                  </a:lnTo>
                  <a:lnTo>
                    <a:pt x="4731" y="6673"/>
                  </a:lnTo>
                  <a:lnTo>
                    <a:pt x="4738" y="6666"/>
                  </a:lnTo>
                  <a:lnTo>
                    <a:pt x="4743" y="6664"/>
                  </a:lnTo>
                  <a:lnTo>
                    <a:pt x="4749" y="6667"/>
                  </a:lnTo>
                  <a:lnTo>
                    <a:pt x="4745" y="6674"/>
                  </a:lnTo>
                  <a:lnTo>
                    <a:pt x="4731" y="6684"/>
                  </a:lnTo>
                  <a:lnTo>
                    <a:pt x="4719" y="6691"/>
                  </a:lnTo>
                  <a:lnTo>
                    <a:pt x="4707" y="6693"/>
                  </a:lnTo>
                  <a:lnTo>
                    <a:pt x="4674" y="6713"/>
                  </a:lnTo>
                  <a:lnTo>
                    <a:pt x="4656" y="6742"/>
                  </a:lnTo>
                  <a:lnTo>
                    <a:pt x="4658" y="6750"/>
                  </a:lnTo>
                  <a:lnTo>
                    <a:pt x="4656" y="6756"/>
                  </a:lnTo>
                  <a:lnTo>
                    <a:pt x="4663" y="6777"/>
                  </a:lnTo>
                  <a:lnTo>
                    <a:pt x="4665" y="6789"/>
                  </a:lnTo>
                  <a:lnTo>
                    <a:pt x="4666" y="6806"/>
                  </a:lnTo>
                  <a:lnTo>
                    <a:pt x="4665" y="6814"/>
                  </a:lnTo>
                  <a:lnTo>
                    <a:pt x="4672" y="6819"/>
                  </a:lnTo>
                  <a:lnTo>
                    <a:pt x="4689" y="6825"/>
                  </a:lnTo>
                  <a:lnTo>
                    <a:pt x="4727" y="6824"/>
                  </a:lnTo>
                  <a:lnTo>
                    <a:pt x="4727" y="6826"/>
                  </a:lnTo>
                  <a:lnTo>
                    <a:pt x="4704" y="6837"/>
                  </a:lnTo>
                  <a:lnTo>
                    <a:pt x="4688" y="6840"/>
                  </a:lnTo>
                  <a:lnTo>
                    <a:pt x="4676" y="6839"/>
                  </a:lnTo>
                  <a:lnTo>
                    <a:pt x="4666" y="6835"/>
                  </a:lnTo>
                  <a:lnTo>
                    <a:pt x="4656" y="6825"/>
                  </a:lnTo>
                  <a:lnTo>
                    <a:pt x="4646" y="6837"/>
                  </a:lnTo>
                  <a:lnTo>
                    <a:pt x="4632" y="6849"/>
                  </a:lnTo>
                  <a:lnTo>
                    <a:pt x="4640" y="6911"/>
                  </a:lnTo>
                  <a:lnTo>
                    <a:pt x="4647" y="6930"/>
                  </a:lnTo>
                  <a:lnTo>
                    <a:pt x="4652" y="6933"/>
                  </a:lnTo>
                  <a:lnTo>
                    <a:pt x="4664" y="6927"/>
                  </a:lnTo>
                  <a:lnTo>
                    <a:pt x="4685" y="6920"/>
                  </a:lnTo>
                  <a:lnTo>
                    <a:pt x="4701" y="6919"/>
                  </a:lnTo>
                  <a:lnTo>
                    <a:pt x="4700" y="6926"/>
                  </a:lnTo>
                  <a:lnTo>
                    <a:pt x="4688" y="6932"/>
                  </a:lnTo>
                  <a:lnTo>
                    <a:pt x="4663" y="6938"/>
                  </a:lnTo>
                  <a:lnTo>
                    <a:pt x="4654" y="6941"/>
                  </a:lnTo>
                  <a:lnTo>
                    <a:pt x="4645" y="6957"/>
                  </a:lnTo>
                  <a:lnTo>
                    <a:pt x="4643" y="6963"/>
                  </a:lnTo>
                  <a:lnTo>
                    <a:pt x="4646" y="6966"/>
                  </a:lnTo>
                  <a:lnTo>
                    <a:pt x="4648" y="6972"/>
                  </a:lnTo>
                  <a:lnTo>
                    <a:pt x="4657" y="6975"/>
                  </a:lnTo>
                  <a:lnTo>
                    <a:pt x="4663" y="6981"/>
                  </a:lnTo>
                  <a:lnTo>
                    <a:pt x="4654" y="6985"/>
                  </a:lnTo>
                  <a:lnTo>
                    <a:pt x="4648" y="6991"/>
                  </a:lnTo>
                  <a:lnTo>
                    <a:pt x="4656" y="7009"/>
                  </a:lnTo>
                  <a:lnTo>
                    <a:pt x="4666" y="7012"/>
                  </a:lnTo>
                  <a:lnTo>
                    <a:pt x="4672" y="7018"/>
                  </a:lnTo>
                  <a:lnTo>
                    <a:pt x="4675" y="7020"/>
                  </a:lnTo>
                  <a:lnTo>
                    <a:pt x="4677" y="7008"/>
                  </a:lnTo>
                  <a:lnTo>
                    <a:pt x="4679" y="6980"/>
                  </a:lnTo>
                  <a:lnTo>
                    <a:pt x="4682" y="6975"/>
                  </a:lnTo>
                  <a:lnTo>
                    <a:pt x="4688" y="7003"/>
                  </a:lnTo>
                  <a:lnTo>
                    <a:pt x="4688" y="7011"/>
                  </a:lnTo>
                  <a:lnTo>
                    <a:pt x="4703" y="7032"/>
                  </a:lnTo>
                  <a:lnTo>
                    <a:pt x="4716" y="7029"/>
                  </a:lnTo>
                  <a:lnTo>
                    <a:pt x="4731" y="7026"/>
                  </a:lnTo>
                  <a:lnTo>
                    <a:pt x="4756" y="6993"/>
                  </a:lnTo>
                  <a:lnTo>
                    <a:pt x="4761" y="6987"/>
                  </a:lnTo>
                  <a:lnTo>
                    <a:pt x="4765" y="6983"/>
                  </a:lnTo>
                  <a:lnTo>
                    <a:pt x="4770" y="6970"/>
                  </a:lnTo>
                  <a:lnTo>
                    <a:pt x="4773" y="6956"/>
                  </a:lnTo>
                  <a:lnTo>
                    <a:pt x="4764" y="6937"/>
                  </a:lnTo>
                  <a:lnTo>
                    <a:pt x="4761" y="6923"/>
                  </a:lnTo>
                  <a:lnTo>
                    <a:pt x="4755" y="6909"/>
                  </a:lnTo>
                  <a:lnTo>
                    <a:pt x="4756" y="6894"/>
                  </a:lnTo>
                  <a:lnTo>
                    <a:pt x="4760" y="6892"/>
                  </a:lnTo>
                  <a:lnTo>
                    <a:pt x="4767" y="6901"/>
                  </a:lnTo>
                  <a:lnTo>
                    <a:pt x="4774" y="6917"/>
                  </a:lnTo>
                  <a:lnTo>
                    <a:pt x="4781" y="6942"/>
                  </a:lnTo>
                  <a:lnTo>
                    <a:pt x="4787" y="6955"/>
                  </a:lnTo>
                  <a:lnTo>
                    <a:pt x="4790" y="6955"/>
                  </a:lnTo>
                  <a:lnTo>
                    <a:pt x="4797" y="6962"/>
                  </a:lnTo>
                  <a:lnTo>
                    <a:pt x="4847" y="6948"/>
                  </a:lnTo>
                  <a:lnTo>
                    <a:pt x="4892" y="6908"/>
                  </a:lnTo>
                  <a:lnTo>
                    <a:pt x="4940" y="6873"/>
                  </a:lnTo>
                  <a:lnTo>
                    <a:pt x="4969" y="6851"/>
                  </a:lnTo>
                  <a:lnTo>
                    <a:pt x="4983" y="6843"/>
                  </a:lnTo>
                  <a:lnTo>
                    <a:pt x="4993" y="6835"/>
                  </a:lnTo>
                  <a:lnTo>
                    <a:pt x="4984" y="6813"/>
                  </a:lnTo>
                  <a:lnTo>
                    <a:pt x="4992" y="6810"/>
                  </a:lnTo>
                  <a:lnTo>
                    <a:pt x="5004" y="6818"/>
                  </a:lnTo>
                  <a:lnTo>
                    <a:pt x="5010" y="6826"/>
                  </a:lnTo>
                  <a:lnTo>
                    <a:pt x="5030" y="6822"/>
                  </a:lnTo>
                  <a:lnTo>
                    <a:pt x="5040" y="6805"/>
                  </a:lnTo>
                  <a:lnTo>
                    <a:pt x="5049" y="6796"/>
                  </a:lnTo>
                  <a:lnTo>
                    <a:pt x="5051" y="6783"/>
                  </a:lnTo>
                  <a:lnTo>
                    <a:pt x="5059" y="6764"/>
                  </a:lnTo>
                  <a:lnTo>
                    <a:pt x="5082" y="6747"/>
                  </a:lnTo>
                  <a:lnTo>
                    <a:pt x="5092" y="6740"/>
                  </a:lnTo>
                  <a:lnTo>
                    <a:pt x="5100" y="6734"/>
                  </a:lnTo>
                  <a:lnTo>
                    <a:pt x="5107" y="6721"/>
                  </a:lnTo>
                  <a:lnTo>
                    <a:pt x="5118" y="6719"/>
                  </a:lnTo>
                  <a:lnTo>
                    <a:pt x="5126" y="6711"/>
                  </a:lnTo>
                  <a:lnTo>
                    <a:pt x="5114" y="6686"/>
                  </a:lnTo>
                  <a:lnTo>
                    <a:pt x="5110" y="6667"/>
                  </a:lnTo>
                  <a:lnTo>
                    <a:pt x="5106" y="6649"/>
                  </a:lnTo>
                  <a:lnTo>
                    <a:pt x="5108" y="6637"/>
                  </a:lnTo>
                  <a:lnTo>
                    <a:pt x="5113" y="6643"/>
                  </a:lnTo>
                  <a:lnTo>
                    <a:pt x="5117" y="6651"/>
                  </a:lnTo>
                  <a:lnTo>
                    <a:pt x="5135" y="6670"/>
                  </a:lnTo>
                  <a:lnTo>
                    <a:pt x="5138" y="6679"/>
                  </a:lnTo>
                  <a:lnTo>
                    <a:pt x="5150" y="6697"/>
                  </a:lnTo>
                  <a:lnTo>
                    <a:pt x="5160" y="6697"/>
                  </a:lnTo>
                  <a:lnTo>
                    <a:pt x="5164" y="6701"/>
                  </a:lnTo>
                  <a:lnTo>
                    <a:pt x="5195" y="6689"/>
                  </a:lnTo>
                  <a:lnTo>
                    <a:pt x="5203" y="6690"/>
                  </a:lnTo>
                  <a:lnTo>
                    <a:pt x="5212" y="6682"/>
                  </a:lnTo>
                  <a:lnTo>
                    <a:pt x="5207" y="6650"/>
                  </a:lnTo>
                  <a:lnTo>
                    <a:pt x="5208" y="6630"/>
                  </a:lnTo>
                  <a:lnTo>
                    <a:pt x="5211" y="6622"/>
                  </a:lnTo>
                  <a:lnTo>
                    <a:pt x="5218" y="6611"/>
                  </a:lnTo>
                  <a:lnTo>
                    <a:pt x="5219" y="6619"/>
                  </a:lnTo>
                  <a:lnTo>
                    <a:pt x="5219" y="6629"/>
                  </a:lnTo>
                  <a:lnTo>
                    <a:pt x="5214" y="6654"/>
                  </a:lnTo>
                  <a:lnTo>
                    <a:pt x="5225" y="6668"/>
                  </a:lnTo>
                  <a:lnTo>
                    <a:pt x="5235" y="6678"/>
                  </a:lnTo>
                  <a:lnTo>
                    <a:pt x="5237" y="6683"/>
                  </a:lnTo>
                  <a:lnTo>
                    <a:pt x="5253" y="6679"/>
                  </a:lnTo>
                  <a:lnTo>
                    <a:pt x="5269" y="6672"/>
                  </a:lnTo>
                  <a:lnTo>
                    <a:pt x="5282" y="6668"/>
                  </a:lnTo>
                  <a:lnTo>
                    <a:pt x="5287" y="6660"/>
                  </a:lnTo>
                  <a:lnTo>
                    <a:pt x="5291" y="6654"/>
                  </a:lnTo>
                  <a:lnTo>
                    <a:pt x="5305" y="6649"/>
                  </a:lnTo>
                  <a:lnTo>
                    <a:pt x="5320" y="6634"/>
                  </a:lnTo>
                  <a:lnTo>
                    <a:pt x="5327" y="6643"/>
                  </a:lnTo>
                  <a:lnTo>
                    <a:pt x="5337" y="6647"/>
                  </a:lnTo>
                  <a:lnTo>
                    <a:pt x="5351" y="6633"/>
                  </a:lnTo>
                  <a:lnTo>
                    <a:pt x="5377" y="6631"/>
                  </a:lnTo>
                  <a:lnTo>
                    <a:pt x="5382" y="6625"/>
                  </a:lnTo>
                  <a:lnTo>
                    <a:pt x="5401" y="6593"/>
                  </a:lnTo>
                  <a:lnTo>
                    <a:pt x="5433" y="6563"/>
                  </a:lnTo>
                  <a:lnTo>
                    <a:pt x="5427" y="6546"/>
                  </a:lnTo>
                  <a:lnTo>
                    <a:pt x="5418" y="6538"/>
                  </a:lnTo>
                  <a:lnTo>
                    <a:pt x="5410" y="6540"/>
                  </a:lnTo>
                  <a:lnTo>
                    <a:pt x="5411" y="6522"/>
                  </a:lnTo>
                  <a:lnTo>
                    <a:pt x="5408" y="6479"/>
                  </a:lnTo>
                  <a:lnTo>
                    <a:pt x="5426" y="6505"/>
                  </a:lnTo>
                  <a:lnTo>
                    <a:pt x="5429" y="6514"/>
                  </a:lnTo>
                  <a:lnTo>
                    <a:pt x="5429" y="6525"/>
                  </a:lnTo>
                  <a:lnTo>
                    <a:pt x="5438" y="6539"/>
                  </a:lnTo>
                  <a:lnTo>
                    <a:pt x="5450" y="6537"/>
                  </a:lnTo>
                  <a:lnTo>
                    <a:pt x="5458" y="6527"/>
                  </a:lnTo>
                  <a:lnTo>
                    <a:pt x="5472" y="6538"/>
                  </a:lnTo>
                  <a:lnTo>
                    <a:pt x="5494" y="6537"/>
                  </a:lnTo>
                  <a:lnTo>
                    <a:pt x="5507" y="6534"/>
                  </a:lnTo>
                  <a:lnTo>
                    <a:pt x="5514" y="6524"/>
                  </a:lnTo>
                  <a:lnTo>
                    <a:pt x="5520" y="6510"/>
                  </a:lnTo>
                  <a:lnTo>
                    <a:pt x="5523" y="6489"/>
                  </a:lnTo>
                  <a:lnTo>
                    <a:pt x="5541" y="6459"/>
                  </a:lnTo>
                  <a:lnTo>
                    <a:pt x="5548" y="6437"/>
                  </a:lnTo>
                  <a:lnTo>
                    <a:pt x="5534" y="6433"/>
                  </a:lnTo>
                  <a:lnTo>
                    <a:pt x="5525" y="6426"/>
                  </a:lnTo>
                  <a:lnTo>
                    <a:pt x="5540" y="6403"/>
                  </a:lnTo>
                  <a:lnTo>
                    <a:pt x="5544" y="6392"/>
                  </a:lnTo>
                  <a:lnTo>
                    <a:pt x="5554" y="6382"/>
                  </a:lnTo>
                  <a:lnTo>
                    <a:pt x="5561" y="6398"/>
                  </a:lnTo>
                  <a:lnTo>
                    <a:pt x="5576" y="6406"/>
                  </a:lnTo>
                  <a:lnTo>
                    <a:pt x="5588" y="6439"/>
                  </a:lnTo>
                  <a:lnTo>
                    <a:pt x="5608" y="6444"/>
                  </a:lnTo>
                  <a:lnTo>
                    <a:pt x="5619" y="6443"/>
                  </a:lnTo>
                  <a:lnTo>
                    <a:pt x="5645" y="6435"/>
                  </a:lnTo>
                  <a:lnTo>
                    <a:pt x="5656" y="6436"/>
                  </a:lnTo>
                  <a:lnTo>
                    <a:pt x="5668" y="6432"/>
                  </a:lnTo>
                  <a:lnTo>
                    <a:pt x="5668" y="6423"/>
                  </a:lnTo>
                  <a:lnTo>
                    <a:pt x="5664" y="6367"/>
                  </a:lnTo>
                  <a:lnTo>
                    <a:pt x="5670" y="6363"/>
                  </a:lnTo>
                  <a:cubicBezTo>
                    <a:pt x="5673" y="6367"/>
                    <a:pt x="5677" y="6371"/>
                    <a:pt x="5681" y="6375"/>
                  </a:cubicBezTo>
                  <a:lnTo>
                    <a:pt x="5713" y="6401"/>
                  </a:lnTo>
                  <a:lnTo>
                    <a:pt x="5734" y="6416"/>
                  </a:lnTo>
                  <a:lnTo>
                    <a:pt x="5760" y="6439"/>
                  </a:lnTo>
                  <a:lnTo>
                    <a:pt x="5796" y="6449"/>
                  </a:lnTo>
                  <a:cubicBezTo>
                    <a:pt x="5801" y="6443"/>
                    <a:pt x="5806" y="6438"/>
                    <a:pt x="5811" y="6433"/>
                  </a:cubicBezTo>
                  <a:lnTo>
                    <a:pt x="5815" y="6427"/>
                  </a:lnTo>
                  <a:lnTo>
                    <a:pt x="5815" y="6402"/>
                  </a:lnTo>
                  <a:lnTo>
                    <a:pt x="5824" y="6383"/>
                  </a:lnTo>
                  <a:lnTo>
                    <a:pt x="5827" y="6394"/>
                  </a:lnTo>
                  <a:lnTo>
                    <a:pt x="5829" y="6421"/>
                  </a:lnTo>
                  <a:lnTo>
                    <a:pt x="5842" y="6413"/>
                  </a:lnTo>
                  <a:lnTo>
                    <a:pt x="5874" y="6392"/>
                  </a:lnTo>
                  <a:lnTo>
                    <a:pt x="5889" y="6387"/>
                  </a:lnTo>
                  <a:lnTo>
                    <a:pt x="5903" y="6384"/>
                  </a:lnTo>
                  <a:lnTo>
                    <a:pt x="5900" y="6361"/>
                  </a:lnTo>
                  <a:lnTo>
                    <a:pt x="5901" y="6341"/>
                  </a:lnTo>
                  <a:lnTo>
                    <a:pt x="5908" y="6345"/>
                  </a:lnTo>
                  <a:lnTo>
                    <a:pt x="5919" y="6360"/>
                  </a:lnTo>
                  <a:lnTo>
                    <a:pt x="5926" y="6379"/>
                  </a:lnTo>
                  <a:lnTo>
                    <a:pt x="5938" y="6398"/>
                  </a:lnTo>
                  <a:lnTo>
                    <a:pt x="5935" y="6402"/>
                  </a:lnTo>
                  <a:lnTo>
                    <a:pt x="5908" y="6409"/>
                  </a:lnTo>
                  <a:lnTo>
                    <a:pt x="5858" y="6428"/>
                  </a:lnTo>
                  <a:lnTo>
                    <a:pt x="5846" y="6437"/>
                  </a:lnTo>
                  <a:lnTo>
                    <a:pt x="5840" y="6448"/>
                  </a:lnTo>
                  <a:lnTo>
                    <a:pt x="5831" y="6452"/>
                  </a:lnTo>
                  <a:lnTo>
                    <a:pt x="5806" y="6461"/>
                  </a:lnTo>
                  <a:lnTo>
                    <a:pt x="5798" y="6476"/>
                  </a:lnTo>
                  <a:lnTo>
                    <a:pt x="5803" y="6494"/>
                  </a:lnTo>
                  <a:lnTo>
                    <a:pt x="5813" y="6493"/>
                  </a:lnTo>
                  <a:lnTo>
                    <a:pt x="5821" y="6501"/>
                  </a:lnTo>
                  <a:lnTo>
                    <a:pt x="5831" y="6502"/>
                  </a:lnTo>
                  <a:lnTo>
                    <a:pt x="5844" y="6496"/>
                  </a:lnTo>
                  <a:lnTo>
                    <a:pt x="5856" y="6485"/>
                  </a:lnTo>
                  <a:lnTo>
                    <a:pt x="5860" y="6490"/>
                  </a:lnTo>
                  <a:lnTo>
                    <a:pt x="5881" y="6486"/>
                  </a:lnTo>
                  <a:lnTo>
                    <a:pt x="5880" y="6493"/>
                  </a:lnTo>
                  <a:lnTo>
                    <a:pt x="5876" y="6507"/>
                  </a:lnTo>
                  <a:lnTo>
                    <a:pt x="5880" y="6516"/>
                  </a:lnTo>
                  <a:lnTo>
                    <a:pt x="5890" y="6518"/>
                  </a:lnTo>
                  <a:lnTo>
                    <a:pt x="5892" y="6522"/>
                  </a:lnTo>
                  <a:lnTo>
                    <a:pt x="5896" y="6519"/>
                  </a:lnTo>
                  <a:lnTo>
                    <a:pt x="5921" y="6503"/>
                  </a:lnTo>
                  <a:lnTo>
                    <a:pt x="5926" y="6498"/>
                  </a:lnTo>
                  <a:lnTo>
                    <a:pt x="5932" y="6493"/>
                  </a:lnTo>
                  <a:lnTo>
                    <a:pt x="5932" y="6508"/>
                  </a:lnTo>
                  <a:lnTo>
                    <a:pt x="5927" y="6512"/>
                  </a:lnTo>
                  <a:lnTo>
                    <a:pt x="5914" y="6530"/>
                  </a:lnTo>
                  <a:lnTo>
                    <a:pt x="5924" y="6529"/>
                  </a:lnTo>
                  <a:lnTo>
                    <a:pt x="5955" y="6522"/>
                  </a:lnTo>
                  <a:lnTo>
                    <a:pt x="5978" y="6522"/>
                  </a:lnTo>
                  <a:lnTo>
                    <a:pt x="5990" y="6520"/>
                  </a:lnTo>
                  <a:lnTo>
                    <a:pt x="6001" y="6518"/>
                  </a:lnTo>
                  <a:lnTo>
                    <a:pt x="6021" y="6481"/>
                  </a:lnTo>
                  <a:lnTo>
                    <a:pt x="6024" y="6471"/>
                  </a:lnTo>
                  <a:lnTo>
                    <a:pt x="6026" y="6466"/>
                  </a:lnTo>
                  <a:lnTo>
                    <a:pt x="6028" y="6461"/>
                  </a:lnTo>
                  <a:lnTo>
                    <a:pt x="6033" y="6455"/>
                  </a:lnTo>
                  <a:lnTo>
                    <a:pt x="6032" y="6475"/>
                  </a:lnTo>
                  <a:lnTo>
                    <a:pt x="6030" y="6483"/>
                  </a:lnTo>
                  <a:lnTo>
                    <a:pt x="6032" y="6509"/>
                  </a:lnTo>
                  <a:lnTo>
                    <a:pt x="6039" y="6514"/>
                  </a:lnTo>
                  <a:lnTo>
                    <a:pt x="6043" y="6523"/>
                  </a:lnTo>
                  <a:lnTo>
                    <a:pt x="6053" y="6524"/>
                  </a:lnTo>
                  <a:lnTo>
                    <a:pt x="6102" y="6520"/>
                  </a:lnTo>
                  <a:lnTo>
                    <a:pt x="6110" y="6518"/>
                  </a:lnTo>
                  <a:lnTo>
                    <a:pt x="6121" y="6511"/>
                  </a:lnTo>
                  <a:lnTo>
                    <a:pt x="6133" y="6502"/>
                  </a:lnTo>
                  <a:lnTo>
                    <a:pt x="6142" y="6498"/>
                  </a:lnTo>
                  <a:lnTo>
                    <a:pt x="6149" y="6503"/>
                  </a:lnTo>
                  <a:lnTo>
                    <a:pt x="6150" y="6507"/>
                  </a:lnTo>
                  <a:lnTo>
                    <a:pt x="6159" y="6505"/>
                  </a:lnTo>
                  <a:lnTo>
                    <a:pt x="6175" y="6498"/>
                  </a:lnTo>
                  <a:lnTo>
                    <a:pt x="6220" y="6472"/>
                  </a:lnTo>
                  <a:lnTo>
                    <a:pt x="6270" y="6446"/>
                  </a:lnTo>
                  <a:lnTo>
                    <a:pt x="6286" y="6435"/>
                  </a:lnTo>
                  <a:lnTo>
                    <a:pt x="6297" y="6427"/>
                  </a:lnTo>
                  <a:lnTo>
                    <a:pt x="6302" y="6419"/>
                  </a:lnTo>
                  <a:lnTo>
                    <a:pt x="6306" y="6416"/>
                  </a:lnTo>
                  <a:lnTo>
                    <a:pt x="6309" y="6416"/>
                  </a:lnTo>
                  <a:lnTo>
                    <a:pt x="6325" y="6412"/>
                  </a:lnTo>
                  <a:lnTo>
                    <a:pt x="6334" y="6407"/>
                  </a:lnTo>
                  <a:lnTo>
                    <a:pt x="6363" y="6389"/>
                  </a:lnTo>
                  <a:lnTo>
                    <a:pt x="6370" y="6386"/>
                  </a:lnTo>
                  <a:lnTo>
                    <a:pt x="6377" y="6385"/>
                  </a:lnTo>
                  <a:lnTo>
                    <a:pt x="6388" y="6388"/>
                  </a:lnTo>
                  <a:lnTo>
                    <a:pt x="6440" y="6380"/>
                  </a:lnTo>
                  <a:lnTo>
                    <a:pt x="6446" y="6382"/>
                  </a:lnTo>
                  <a:lnTo>
                    <a:pt x="6457" y="6380"/>
                  </a:lnTo>
                  <a:lnTo>
                    <a:pt x="6474" y="6373"/>
                  </a:lnTo>
                  <a:lnTo>
                    <a:pt x="6485" y="6361"/>
                  </a:lnTo>
                  <a:lnTo>
                    <a:pt x="6492" y="6343"/>
                  </a:lnTo>
                  <a:lnTo>
                    <a:pt x="6496" y="6324"/>
                  </a:lnTo>
                  <a:lnTo>
                    <a:pt x="6499" y="6322"/>
                  </a:lnTo>
                  <a:cubicBezTo>
                    <a:pt x="6500" y="6323"/>
                    <a:pt x="6502" y="6325"/>
                    <a:pt x="6503" y="6326"/>
                  </a:cubicBezTo>
                  <a:lnTo>
                    <a:pt x="6508" y="6326"/>
                  </a:lnTo>
                  <a:lnTo>
                    <a:pt x="6513" y="6325"/>
                  </a:lnTo>
                  <a:lnTo>
                    <a:pt x="6518" y="6318"/>
                  </a:lnTo>
                  <a:lnTo>
                    <a:pt x="6521" y="6306"/>
                  </a:lnTo>
                  <a:lnTo>
                    <a:pt x="6526" y="6295"/>
                  </a:lnTo>
                  <a:lnTo>
                    <a:pt x="6533" y="6285"/>
                  </a:lnTo>
                  <a:lnTo>
                    <a:pt x="6535" y="6304"/>
                  </a:lnTo>
                  <a:lnTo>
                    <a:pt x="6535" y="6350"/>
                  </a:lnTo>
                  <a:lnTo>
                    <a:pt x="6537" y="6384"/>
                  </a:lnTo>
                  <a:lnTo>
                    <a:pt x="6545" y="6404"/>
                  </a:lnTo>
                  <a:lnTo>
                    <a:pt x="6553" y="6416"/>
                  </a:lnTo>
                  <a:lnTo>
                    <a:pt x="6562" y="6420"/>
                  </a:lnTo>
                  <a:lnTo>
                    <a:pt x="6583" y="6423"/>
                  </a:lnTo>
                  <a:lnTo>
                    <a:pt x="6590" y="6415"/>
                  </a:lnTo>
                  <a:lnTo>
                    <a:pt x="6593" y="6399"/>
                  </a:lnTo>
                  <a:lnTo>
                    <a:pt x="6596" y="6394"/>
                  </a:lnTo>
                  <a:lnTo>
                    <a:pt x="6612" y="6423"/>
                  </a:lnTo>
                  <a:lnTo>
                    <a:pt x="6619" y="6427"/>
                  </a:lnTo>
                  <a:lnTo>
                    <a:pt x="6638" y="6421"/>
                  </a:lnTo>
                  <a:lnTo>
                    <a:pt x="6647" y="6420"/>
                  </a:lnTo>
                  <a:lnTo>
                    <a:pt x="6655" y="6422"/>
                  </a:lnTo>
                  <a:lnTo>
                    <a:pt x="6664" y="6429"/>
                  </a:lnTo>
                  <a:lnTo>
                    <a:pt x="6678" y="6446"/>
                  </a:lnTo>
                  <a:lnTo>
                    <a:pt x="6690" y="6452"/>
                  </a:lnTo>
                  <a:lnTo>
                    <a:pt x="6705" y="6454"/>
                  </a:lnTo>
                  <a:lnTo>
                    <a:pt x="6723" y="6459"/>
                  </a:lnTo>
                  <a:lnTo>
                    <a:pt x="6765" y="6465"/>
                  </a:lnTo>
                  <a:lnTo>
                    <a:pt x="6783" y="6470"/>
                  </a:lnTo>
                  <a:lnTo>
                    <a:pt x="6803" y="6479"/>
                  </a:lnTo>
                  <a:lnTo>
                    <a:pt x="6852" y="6487"/>
                  </a:lnTo>
                  <a:lnTo>
                    <a:pt x="6866" y="6492"/>
                  </a:lnTo>
                  <a:lnTo>
                    <a:pt x="6889" y="6494"/>
                  </a:lnTo>
                  <a:lnTo>
                    <a:pt x="6902" y="6497"/>
                  </a:lnTo>
                  <a:lnTo>
                    <a:pt x="6913" y="6503"/>
                  </a:lnTo>
                  <a:lnTo>
                    <a:pt x="6926" y="6505"/>
                  </a:lnTo>
                  <a:lnTo>
                    <a:pt x="6940" y="6500"/>
                  </a:lnTo>
                  <a:lnTo>
                    <a:pt x="6950" y="6499"/>
                  </a:lnTo>
                  <a:lnTo>
                    <a:pt x="6966" y="6499"/>
                  </a:lnTo>
                  <a:lnTo>
                    <a:pt x="6993" y="6496"/>
                  </a:lnTo>
                  <a:lnTo>
                    <a:pt x="7002" y="6492"/>
                  </a:lnTo>
                  <a:lnTo>
                    <a:pt x="7007" y="6487"/>
                  </a:lnTo>
                  <a:lnTo>
                    <a:pt x="7018" y="6477"/>
                  </a:lnTo>
                  <a:lnTo>
                    <a:pt x="7023" y="6473"/>
                  </a:lnTo>
                  <a:lnTo>
                    <a:pt x="7048" y="6475"/>
                  </a:lnTo>
                  <a:lnTo>
                    <a:pt x="7069" y="6468"/>
                  </a:lnTo>
                  <a:lnTo>
                    <a:pt x="7073" y="6464"/>
                  </a:lnTo>
                  <a:lnTo>
                    <a:pt x="7076" y="6446"/>
                  </a:lnTo>
                  <a:lnTo>
                    <a:pt x="7081" y="6447"/>
                  </a:lnTo>
                  <a:lnTo>
                    <a:pt x="7101" y="6453"/>
                  </a:lnTo>
                  <a:lnTo>
                    <a:pt x="7112" y="6454"/>
                  </a:lnTo>
                  <a:lnTo>
                    <a:pt x="7143" y="6448"/>
                  </a:lnTo>
                  <a:lnTo>
                    <a:pt x="7157" y="6448"/>
                  </a:lnTo>
                  <a:lnTo>
                    <a:pt x="7167" y="6443"/>
                  </a:lnTo>
                  <a:lnTo>
                    <a:pt x="7173" y="6433"/>
                  </a:lnTo>
                  <a:lnTo>
                    <a:pt x="7177" y="6426"/>
                  </a:lnTo>
                  <a:lnTo>
                    <a:pt x="7177" y="6419"/>
                  </a:lnTo>
                  <a:lnTo>
                    <a:pt x="7181" y="6421"/>
                  </a:lnTo>
                  <a:lnTo>
                    <a:pt x="7195" y="6438"/>
                  </a:lnTo>
                  <a:lnTo>
                    <a:pt x="7202" y="6440"/>
                  </a:lnTo>
                  <a:lnTo>
                    <a:pt x="7213" y="6440"/>
                  </a:lnTo>
                  <a:lnTo>
                    <a:pt x="7220" y="6434"/>
                  </a:lnTo>
                  <a:lnTo>
                    <a:pt x="7224" y="6421"/>
                  </a:lnTo>
                  <a:lnTo>
                    <a:pt x="7225" y="6413"/>
                  </a:lnTo>
                  <a:lnTo>
                    <a:pt x="7225" y="6407"/>
                  </a:lnTo>
                  <a:lnTo>
                    <a:pt x="7229" y="6408"/>
                  </a:lnTo>
                  <a:lnTo>
                    <a:pt x="7245" y="6419"/>
                  </a:lnTo>
                  <a:lnTo>
                    <a:pt x="7272" y="6420"/>
                  </a:lnTo>
                  <a:cubicBezTo>
                    <a:pt x="7276" y="6422"/>
                    <a:pt x="7280" y="6425"/>
                    <a:pt x="7284" y="6427"/>
                  </a:cubicBezTo>
                  <a:lnTo>
                    <a:pt x="7288" y="6426"/>
                  </a:lnTo>
                  <a:lnTo>
                    <a:pt x="7294" y="6408"/>
                  </a:lnTo>
                  <a:lnTo>
                    <a:pt x="7300" y="6407"/>
                  </a:lnTo>
                  <a:lnTo>
                    <a:pt x="7316" y="6411"/>
                  </a:lnTo>
                  <a:lnTo>
                    <a:pt x="7326" y="6410"/>
                  </a:lnTo>
                  <a:lnTo>
                    <a:pt x="7334" y="6412"/>
                  </a:lnTo>
                  <a:lnTo>
                    <a:pt x="7349" y="6413"/>
                  </a:lnTo>
                  <a:lnTo>
                    <a:pt x="7365" y="6409"/>
                  </a:lnTo>
                  <a:lnTo>
                    <a:pt x="7373" y="6404"/>
                  </a:lnTo>
                  <a:lnTo>
                    <a:pt x="7381" y="6397"/>
                  </a:lnTo>
                  <a:lnTo>
                    <a:pt x="7377" y="6390"/>
                  </a:lnTo>
                  <a:lnTo>
                    <a:pt x="7320" y="6359"/>
                  </a:lnTo>
                  <a:lnTo>
                    <a:pt x="7293" y="6336"/>
                  </a:lnTo>
                  <a:lnTo>
                    <a:pt x="7276" y="6314"/>
                  </a:lnTo>
                  <a:lnTo>
                    <a:pt x="7250" y="6264"/>
                  </a:lnTo>
                  <a:lnTo>
                    <a:pt x="7211" y="6223"/>
                  </a:lnTo>
                  <a:lnTo>
                    <a:pt x="7205" y="6220"/>
                  </a:lnTo>
                  <a:lnTo>
                    <a:pt x="7159" y="6219"/>
                  </a:lnTo>
                  <a:lnTo>
                    <a:pt x="7140" y="6213"/>
                  </a:lnTo>
                  <a:lnTo>
                    <a:pt x="7123" y="6196"/>
                  </a:lnTo>
                  <a:lnTo>
                    <a:pt x="7102" y="6192"/>
                  </a:lnTo>
                  <a:lnTo>
                    <a:pt x="7086" y="6199"/>
                  </a:lnTo>
                  <a:lnTo>
                    <a:pt x="7063" y="6213"/>
                  </a:lnTo>
                  <a:lnTo>
                    <a:pt x="7050" y="6218"/>
                  </a:lnTo>
                  <a:lnTo>
                    <a:pt x="7041" y="6201"/>
                  </a:lnTo>
                  <a:lnTo>
                    <a:pt x="7059" y="6185"/>
                  </a:lnTo>
                  <a:lnTo>
                    <a:pt x="7087" y="6178"/>
                  </a:lnTo>
                  <a:lnTo>
                    <a:pt x="7100" y="6175"/>
                  </a:lnTo>
                  <a:lnTo>
                    <a:pt x="7111" y="6176"/>
                  </a:lnTo>
                  <a:lnTo>
                    <a:pt x="7134" y="6180"/>
                  </a:lnTo>
                  <a:lnTo>
                    <a:pt x="7151" y="6180"/>
                  </a:lnTo>
                  <a:lnTo>
                    <a:pt x="7161" y="6176"/>
                  </a:lnTo>
                  <a:lnTo>
                    <a:pt x="7164" y="6166"/>
                  </a:lnTo>
                  <a:lnTo>
                    <a:pt x="7164" y="6159"/>
                  </a:lnTo>
                  <a:lnTo>
                    <a:pt x="7163" y="6154"/>
                  </a:lnTo>
                  <a:lnTo>
                    <a:pt x="7159" y="6151"/>
                  </a:lnTo>
                  <a:lnTo>
                    <a:pt x="7100" y="6131"/>
                  </a:lnTo>
                  <a:lnTo>
                    <a:pt x="7076" y="6114"/>
                  </a:lnTo>
                  <a:lnTo>
                    <a:pt x="7057" y="6079"/>
                  </a:lnTo>
                  <a:lnTo>
                    <a:pt x="7053" y="6075"/>
                  </a:lnTo>
                  <a:lnTo>
                    <a:pt x="7030" y="6067"/>
                  </a:lnTo>
                  <a:lnTo>
                    <a:pt x="7023" y="6063"/>
                  </a:lnTo>
                  <a:lnTo>
                    <a:pt x="7028" y="6062"/>
                  </a:lnTo>
                  <a:lnTo>
                    <a:pt x="7069" y="6067"/>
                  </a:lnTo>
                  <a:lnTo>
                    <a:pt x="7080" y="6066"/>
                  </a:lnTo>
                  <a:lnTo>
                    <a:pt x="7107" y="6061"/>
                  </a:lnTo>
                  <a:lnTo>
                    <a:pt x="7118" y="6056"/>
                  </a:lnTo>
                  <a:lnTo>
                    <a:pt x="7130" y="6047"/>
                  </a:lnTo>
                  <a:lnTo>
                    <a:pt x="7145" y="6033"/>
                  </a:lnTo>
                  <a:lnTo>
                    <a:pt x="7153" y="6022"/>
                  </a:lnTo>
                  <a:lnTo>
                    <a:pt x="7151" y="6012"/>
                  </a:lnTo>
                  <a:lnTo>
                    <a:pt x="7145" y="6000"/>
                  </a:lnTo>
                  <a:lnTo>
                    <a:pt x="7147" y="5987"/>
                  </a:lnTo>
                  <a:lnTo>
                    <a:pt x="7153" y="5989"/>
                  </a:lnTo>
                  <a:lnTo>
                    <a:pt x="7175" y="6006"/>
                  </a:lnTo>
                  <a:lnTo>
                    <a:pt x="7185" y="6015"/>
                  </a:lnTo>
                  <a:lnTo>
                    <a:pt x="7198" y="6037"/>
                  </a:lnTo>
                  <a:lnTo>
                    <a:pt x="7212" y="6049"/>
                  </a:lnTo>
                  <a:lnTo>
                    <a:pt x="7232" y="6062"/>
                  </a:lnTo>
                  <a:lnTo>
                    <a:pt x="7243" y="6063"/>
                  </a:lnTo>
                  <a:lnTo>
                    <a:pt x="7279" y="6063"/>
                  </a:lnTo>
                  <a:lnTo>
                    <a:pt x="7294" y="6061"/>
                  </a:lnTo>
                  <a:lnTo>
                    <a:pt x="7323" y="6054"/>
                  </a:lnTo>
                  <a:lnTo>
                    <a:pt x="7340" y="6041"/>
                  </a:lnTo>
                  <a:lnTo>
                    <a:pt x="7353" y="6020"/>
                  </a:lnTo>
                  <a:lnTo>
                    <a:pt x="7361" y="6003"/>
                  </a:lnTo>
                  <a:lnTo>
                    <a:pt x="7362" y="5993"/>
                  </a:lnTo>
                  <a:lnTo>
                    <a:pt x="7352" y="5980"/>
                  </a:lnTo>
                  <a:lnTo>
                    <a:pt x="7331" y="5967"/>
                  </a:lnTo>
                  <a:lnTo>
                    <a:pt x="7316" y="5955"/>
                  </a:lnTo>
                  <a:lnTo>
                    <a:pt x="7301" y="5935"/>
                  </a:lnTo>
                  <a:lnTo>
                    <a:pt x="7309" y="5919"/>
                  </a:lnTo>
                  <a:lnTo>
                    <a:pt x="7317" y="5917"/>
                  </a:lnTo>
                  <a:lnTo>
                    <a:pt x="7322" y="5919"/>
                  </a:lnTo>
                  <a:lnTo>
                    <a:pt x="7331" y="5941"/>
                  </a:lnTo>
                  <a:lnTo>
                    <a:pt x="7359" y="5957"/>
                  </a:lnTo>
                  <a:lnTo>
                    <a:pt x="7374" y="5972"/>
                  </a:lnTo>
                  <a:lnTo>
                    <a:pt x="7381" y="5989"/>
                  </a:lnTo>
                  <a:lnTo>
                    <a:pt x="7383" y="6009"/>
                  </a:lnTo>
                  <a:lnTo>
                    <a:pt x="7383" y="6030"/>
                  </a:lnTo>
                  <a:lnTo>
                    <a:pt x="7386" y="6051"/>
                  </a:lnTo>
                  <a:lnTo>
                    <a:pt x="7394" y="6069"/>
                  </a:lnTo>
                  <a:lnTo>
                    <a:pt x="7397" y="6090"/>
                  </a:lnTo>
                  <a:lnTo>
                    <a:pt x="7396" y="6112"/>
                  </a:lnTo>
                  <a:lnTo>
                    <a:pt x="7388" y="6135"/>
                  </a:lnTo>
                  <a:lnTo>
                    <a:pt x="7372" y="6161"/>
                  </a:lnTo>
                  <a:lnTo>
                    <a:pt x="7358" y="6190"/>
                  </a:lnTo>
                  <a:lnTo>
                    <a:pt x="7347" y="6225"/>
                  </a:lnTo>
                  <a:lnTo>
                    <a:pt x="7345" y="6250"/>
                  </a:lnTo>
                  <a:lnTo>
                    <a:pt x="7358" y="6287"/>
                  </a:lnTo>
                  <a:lnTo>
                    <a:pt x="7365" y="6294"/>
                  </a:lnTo>
                  <a:lnTo>
                    <a:pt x="7382" y="6302"/>
                  </a:lnTo>
                  <a:lnTo>
                    <a:pt x="7395" y="6314"/>
                  </a:lnTo>
                  <a:lnTo>
                    <a:pt x="7408" y="6306"/>
                  </a:lnTo>
                  <a:lnTo>
                    <a:pt x="7444" y="6262"/>
                  </a:lnTo>
                  <a:lnTo>
                    <a:pt x="7451" y="6254"/>
                  </a:lnTo>
                  <a:lnTo>
                    <a:pt x="7457" y="6246"/>
                  </a:lnTo>
                  <a:lnTo>
                    <a:pt x="7470" y="6239"/>
                  </a:lnTo>
                  <a:lnTo>
                    <a:pt x="7442" y="6281"/>
                  </a:lnTo>
                  <a:lnTo>
                    <a:pt x="7438" y="6289"/>
                  </a:lnTo>
                  <a:cubicBezTo>
                    <a:pt x="7436" y="6292"/>
                    <a:pt x="7434" y="6295"/>
                    <a:pt x="7432" y="6297"/>
                  </a:cubicBezTo>
                  <a:lnTo>
                    <a:pt x="7425" y="6310"/>
                  </a:lnTo>
                  <a:lnTo>
                    <a:pt x="7418" y="6320"/>
                  </a:lnTo>
                  <a:lnTo>
                    <a:pt x="7438" y="6330"/>
                  </a:lnTo>
                  <a:lnTo>
                    <a:pt x="7443" y="6340"/>
                  </a:lnTo>
                  <a:lnTo>
                    <a:pt x="7466" y="6347"/>
                  </a:lnTo>
                  <a:lnTo>
                    <a:pt x="7481" y="6339"/>
                  </a:lnTo>
                  <a:lnTo>
                    <a:pt x="7486" y="6324"/>
                  </a:lnTo>
                  <a:lnTo>
                    <a:pt x="7512" y="6279"/>
                  </a:lnTo>
                  <a:lnTo>
                    <a:pt x="7517" y="6267"/>
                  </a:lnTo>
                  <a:lnTo>
                    <a:pt x="7525" y="6255"/>
                  </a:lnTo>
                  <a:lnTo>
                    <a:pt x="7548" y="6219"/>
                  </a:lnTo>
                  <a:lnTo>
                    <a:pt x="7565" y="6197"/>
                  </a:lnTo>
                  <a:lnTo>
                    <a:pt x="7582" y="6169"/>
                  </a:lnTo>
                  <a:lnTo>
                    <a:pt x="7599" y="6139"/>
                  </a:lnTo>
                  <a:lnTo>
                    <a:pt x="7590" y="6126"/>
                  </a:lnTo>
                  <a:lnTo>
                    <a:pt x="7570" y="6130"/>
                  </a:lnTo>
                  <a:lnTo>
                    <a:pt x="7566" y="6129"/>
                  </a:lnTo>
                  <a:lnTo>
                    <a:pt x="7560" y="6129"/>
                  </a:lnTo>
                  <a:lnTo>
                    <a:pt x="7548" y="6139"/>
                  </a:lnTo>
                  <a:lnTo>
                    <a:pt x="7526" y="6162"/>
                  </a:lnTo>
                  <a:lnTo>
                    <a:pt x="7542" y="6133"/>
                  </a:lnTo>
                  <a:lnTo>
                    <a:pt x="7552" y="6118"/>
                  </a:lnTo>
                  <a:lnTo>
                    <a:pt x="7557" y="6108"/>
                  </a:lnTo>
                  <a:lnTo>
                    <a:pt x="7563" y="6105"/>
                  </a:lnTo>
                  <a:lnTo>
                    <a:pt x="7578" y="6102"/>
                  </a:lnTo>
                  <a:lnTo>
                    <a:pt x="7613" y="6087"/>
                  </a:lnTo>
                  <a:lnTo>
                    <a:pt x="7624" y="6078"/>
                  </a:lnTo>
                  <a:lnTo>
                    <a:pt x="7608" y="6066"/>
                  </a:lnTo>
                  <a:lnTo>
                    <a:pt x="7604" y="6059"/>
                  </a:lnTo>
                  <a:lnTo>
                    <a:pt x="7617" y="6026"/>
                  </a:lnTo>
                  <a:lnTo>
                    <a:pt x="7615" y="6021"/>
                  </a:lnTo>
                  <a:lnTo>
                    <a:pt x="7605" y="6001"/>
                  </a:lnTo>
                  <a:lnTo>
                    <a:pt x="7603" y="5993"/>
                  </a:lnTo>
                  <a:lnTo>
                    <a:pt x="7597" y="5965"/>
                  </a:lnTo>
                  <a:lnTo>
                    <a:pt x="7589" y="5943"/>
                  </a:lnTo>
                  <a:lnTo>
                    <a:pt x="7586" y="5924"/>
                  </a:lnTo>
                  <a:lnTo>
                    <a:pt x="7578" y="5886"/>
                  </a:lnTo>
                  <a:lnTo>
                    <a:pt x="7574" y="5873"/>
                  </a:lnTo>
                  <a:lnTo>
                    <a:pt x="7577" y="5853"/>
                  </a:lnTo>
                  <a:lnTo>
                    <a:pt x="7574" y="5847"/>
                  </a:lnTo>
                  <a:lnTo>
                    <a:pt x="7558" y="5849"/>
                  </a:lnTo>
                  <a:lnTo>
                    <a:pt x="7536" y="5849"/>
                  </a:lnTo>
                  <a:lnTo>
                    <a:pt x="7538" y="5836"/>
                  </a:lnTo>
                  <a:lnTo>
                    <a:pt x="7547" y="5834"/>
                  </a:lnTo>
                  <a:lnTo>
                    <a:pt x="7571" y="5833"/>
                  </a:lnTo>
                  <a:lnTo>
                    <a:pt x="7583" y="5832"/>
                  </a:lnTo>
                  <a:lnTo>
                    <a:pt x="7598" y="5818"/>
                  </a:lnTo>
                  <a:lnTo>
                    <a:pt x="7637" y="5757"/>
                  </a:lnTo>
                  <a:lnTo>
                    <a:pt x="7639" y="5752"/>
                  </a:lnTo>
                  <a:lnTo>
                    <a:pt x="7639" y="5749"/>
                  </a:lnTo>
                  <a:lnTo>
                    <a:pt x="7629" y="5746"/>
                  </a:lnTo>
                  <a:lnTo>
                    <a:pt x="7608" y="5746"/>
                  </a:lnTo>
                  <a:lnTo>
                    <a:pt x="7596" y="5749"/>
                  </a:lnTo>
                  <a:lnTo>
                    <a:pt x="7576" y="5740"/>
                  </a:lnTo>
                  <a:lnTo>
                    <a:pt x="7544" y="5740"/>
                  </a:lnTo>
                  <a:lnTo>
                    <a:pt x="7533" y="5742"/>
                  </a:lnTo>
                  <a:lnTo>
                    <a:pt x="7520" y="5740"/>
                  </a:lnTo>
                  <a:lnTo>
                    <a:pt x="7517" y="5736"/>
                  </a:lnTo>
                  <a:lnTo>
                    <a:pt x="7513" y="5722"/>
                  </a:lnTo>
                  <a:lnTo>
                    <a:pt x="7549" y="5722"/>
                  </a:lnTo>
                  <a:cubicBezTo>
                    <a:pt x="7552" y="5724"/>
                    <a:pt x="7554" y="5725"/>
                    <a:pt x="7556" y="5727"/>
                  </a:cubicBezTo>
                  <a:lnTo>
                    <a:pt x="7576" y="5724"/>
                  </a:lnTo>
                  <a:lnTo>
                    <a:pt x="7619" y="5729"/>
                  </a:lnTo>
                  <a:lnTo>
                    <a:pt x="7633" y="5721"/>
                  </a:lnTo>
                  <a:lnTo>
                    <a:pt x="7648" y="5721"/>
                  </a:lnTo>
                  <a:lnTo>
                    <a:pt x="7663" y="5722"/>
                  </a:lnTo>
                  <a:lnTo>
                    <a:pt x="7671" y="5728"/>
                  </a:lnTo>
                  <a:lnTo>
                    <a:pt x="7657" y="5754"/>
                  </a:lnTo>
                  <a:lnTo>
                    <a:pt x="7630" y="5808"/>
                  </a:lnTo>
                  <a:lnTo>
                    <a:pt x="7617" y="5855"/>
                  </a:lnTo>
                  <a:lnTo>
                    <a:pt x="7621" y="5871"/>
                  </a:lnTo>
                  <a:lnTo>
                    <a:pt x="7623" y="5890"/>
                  </a:lnTo>
                  <a:lnTo>
                    <a:pt x="7638" y="5919"/>
                  </a:lnTo>
                  <a:lnTo>
                    <a:pt x="7651" y="5956"/>
                  </a:lnTo>
                  <a:lnTo>
                    <a:pt x="7653" y="5976"/>
                  </a:lnTo>
                  <a:lnTo>
                    <a:pt x="7659" y="5991"/>
                  </a:lnTo>
                  <a:lnTo>
                    <a:pt x="7677" y="5973"/>
                  </a:lnTo>
                  <a:lnTo>
                    <a:pt x="7693" y="5946"/>
                  </a:lnTo>
                  <a:lnTo>
                    <a:pt x="7712" y="5942"/>
                  </a:lnTo>
                  <a:lnTo>
                    <a:pt x="7751" y="5896"/>
                  </a:lnTo>
                  <a:lnTo>
                    <a:pt x="7763" y="5878"/>
                  </a:lnTo>
                  <a:lnTo>
                    <a:pt x="7792" y="5837"/>
                  </a:lnTo>
                  <a:lnTo>
                    <a:pt x="7790" y="5823"/>
                  </a:lnTo>
                  <a:lnTo>
                    <a:pt x="7779" y="5810"/>
                  </a:lnTo>
                  <a:lnTo>
                    <a:pt x="7772" y="5777"/>
                  </a:lnTo>
                  <a:lnTo>
                    <a:pt x="7778" y="5755"/>
                  </a:lnTo>
                  <a:lnTo>
                    <a:pt x="7768" y="5743"/>
                  </a:lnTo>
                  <a:lnTo>
                    <a:pt x="7767" y="5723"/>
                  </a:lnTo>
                  <a:lnTo>
                    <a:pt x="7763" y="5703"/>
                  </a:lnTo>
                  <a:lnTo>
                    <a:pt x="7766" y="5680"/>
                  </a:lnTo>
                  <a:lnTo>
                    <a:pt x="7755" y="5670"/>
                  </a:lnTo>
                  <a:lnTo>
                    <a:pt x="7734" y="5653"/>
                  </a:lnTo>
                  <a:lnTo>
                    <a:pt x="7705" y="5643"/>
                  </a:lnTo>
                  <a:lnTo>
                    <a:pt x="7689" y="5642"/>
                  </a:lnTo>
                  <a:lnTo>
                    <a:pt x="7669" y="5655"/>
                  </a:lnTo>
                  <a:lnTo>
                    <a:pt x="7624" y="5649"/>
                  </a:lnTo>
                  <a:lnTo>
                    <a:pt x="7614" y="5644"/>
                  </a:lnTo>
                  <a:lnTo>
                    <a:pt x="7599" y="5641"/>
                  </a:lnTo>
                  <a:lnTo>
                    <a:pt x="7574" y="5639"/>
                  </a:lnTo>
                  <a:lnTo>
                    <a:pt x="7562" y="5625"/>
                  </a:lnTo>
                  <a:lnTo>
                    <a:pt x="7555" y="5622"/>
                  </a:lnTo>
                  <a:lnTo>
                    <a:pt x="7536" y="5629"/>
                  </a:lnTo>
                  <a:cubicBezTo>
                    <a:pt x="7535" y="5628"/>
                    <a:pt x="7534" y="5628"/>
                    <a:pt x="7533" y="5627"/>
                  </a:cubicBezTo>
                  <a:lnTo>
                    <a:pt x="7533" y="5620"/>
                  </a:lnTo>
                  <a:lnTo>
                    <a:pt x="7534" y="5614"/>
                  </a:lnTo>
                  <a:lnTo>
                    <a:pt x="7537" y="5608"/>
                  </a:lnTo>
                  <a:lnTo>
                    <a:pt x="7546" y="5607"/>
                  </a:lnTo>
                  <a:lnTo>
                    <a:pt x="7558" y="5611"/>
                  </a:lnTo>
                  <a:lnTo>
                    <a:pt x="7569" y="5618"/>
                  </a:lnTo>
                  <a:lnTo>
                    <a:pt x="7577" y="5626"/>
                  </a:lnTo>
                  <a:lnTo>
                    <a:pt x="7584" y="5631"/>
                  </a:lnTo>
                  <a:lnTo>
                    <a:pt x="7591" y="5628"/>
                  </a:lnTo>
                  <a:lnTo>
                    <a:pt x="7606" y="5622"/>
                  </a:lnTo>
                  <a:lnTo>
                    <a:pt x="7608" y="5614"/>
                  </a:lnTo>
                  <a:lnTo>
                    <a:pt x="7596" y="5575"/>
                  </a:lnTo>
                  <a:lnTo>
                    <a:pt x="7601" y="5560"/>
                  </a:lnTo>
                  <a:lnTo>
                    <a:pt x="7606" y="5581"/>
                  </a:lnTo>
                  <a:lnTo>
                    <a:pt x="7612" y="5594"/>
                  </a:lnTo>
                  <a:lnTo>
                    <a:pt x="7624" y="5614"/>
                  </a:lnTo>
                  <a:lnTo>
                    <a:pt x="7627" y="5633"/>
                  </a:lnTo>
                  <a:lnTo>
                    <a:pt x="7631" y="5637"/>
                  </a:lnTo>
                  <a:lnTo>
                    <a:pt x="7652" y="5643"/>
                  </a:lnTo>
                  <a:lnTo>
                    <a:pt x="7658" y="5643"/>
                  </a:lnTo>
                  <a:lnTo>
                    <a:pt x="7685" y="5631"/>
                  </a:lnTo>
                  <a:lnTo>
                    <a:pt x="7698" y="5627"/>
                  </a:lnTo>
                  <a:lnTo>
                    <a:pt x="7721" y="5626"/>
                  </a:lnTo>
                  <a:lnTo>
                    <a:pt x="7738" y="5628"/>
                  </a:lnTo>
                  <a:lnTo>
                    <a:pt x="7743" y="5623"/>
                  </a:lnTo>
                  <a:lnTo>
                    <a:pt x="7742" y="5610"/>
                  </a:lnTo>
                  <a:lnTo>
                    <a:pt x="7750" y="5567"/>
                  </a:lnTo>
                  <a:lnTo>
                    <a:pt x="7751" y="5551"/>
                  </a:lnTo>
                  <a:lnTo>
                    <a:pt x="7755" y="5538"/>
                  </a:lnTo>
                  <a:lnTo>
                    <a:pt x="7757" y="5536"/>
                  </a:lnTo>
                  <a:lnTo>
                    <a:pt x="7759" y="5550"/>
                  </a:lnTo>
                  <a:lnTo>
                    <a:pt x="7758" y="5573"/>
                  </a:lnTo>
                  <a:lnTo>
                    <a:pt x="7755" y="5596"/>
                  </a:lnTo>
                  <a:lnTo>
                    <a:pt x="7755" y="5607"/>
                  </a:lnTo>
                  <a:lnTo>
                    <a:pt x="7759" y="5614"/>
                  </a:lnTo>
                  <a:lnTo>
                    <a:pt x="7764" y="5616"/>
                  </a:lnTo>
                  <a:lnTo>
                    <a:pt x="7774" y="5616"/>
                  </a:lnTo>
                  <a:lnTo>
                    <a:pt x="7787" y="5611"/>
                  </a:lnTo>
                  <a:lnTo>
                    <a:pt x="7811" y="5598"/>
                  </a:lnTo>
                  <a:lnTo>
                    <a:pt x="7796" y="5655"/>
                  </a:lnTo>
                  <a:lnTo>
                    <a:pt x="7801" y="5701"/>
                  </a:lnTo>
                  <a:lnTo>
                    <a:pt x="7805" y="5720"/>
                  </a:lnTo>
                  <a:lnTo>
                    <a:pt x="7828" y="5756"/>
                  </a:lnTo>
                  <a:lnTo>
                    <a:pt x="7837" y="5760"/>
                  </a:lnTo>
                  <a:lnTo>
                    <a:pt x="7867" y="5752"/>
                  </a:lnTo>
                  <a:lnTo>
                    <a:pt x="7896" y="5748"/>
                  </a:lnTo>
                  <a:lnTo>
                    <a:pt x="7912" y="5749"/>
                  </a:lnTo>
                  <a:lnTo>
                    <a:pt x="7950" y="5768"/>
                  </a:lnTo>
                  <a:lnTo>
                    <a:pt x="7962" y="5766"/>
                  </a:lnTo>
                  <a:lnTo>
                    <a:pt x="7988" y="5735"/>
                  </a:lnTo>
                  <a:lnTo>
                    <a:pt x="8020" y="5704"/>
                  </a:lnTo>
                  <a:lnTo>
                    <a:pt x="8022" y="5696"/>
                  </a:lnTo>
                  <a:lnTo>
                    <a:pt x="8002" y="5657"/>
                  </a:lnTo>
                  <a:lnTo>
                    <a:pt x="7990" y="5645"/>
                  </a:lnTo>
                  <a:lnTo>
                    <a:pt x="7955" y="5623"/>
                  </a:lnTo>
                  <a:lnTo>
                    <a:pt x="7951" y="5614"/>
                  </a:lnTo>
                  <a:lnTo>
                    <a:pt x="7950" y="5602"/>
                  </a:lnTo>
                  <a:lnTo>
                    <a:pt x="7952" y="5593"/>
                  </a:lnTo>
                  <a:lnTo>
                    <a:pt x="7956" y="5588"/>
                  </a:lnTo>
                  <a:lnTo>
                    <a:pt x="7964" y="5582"/>
                  </a:lnTo>
                  <a:lnTo>
                    <a:pt x="7973" y="5576"/>
                  </a:lnTo>
                  <a:lnTo>
                    <a:pt x="7981" y="5569"/>
                  </a:lnTo>
                  <a:lnTo>
                    <a:pt x="7986" y="5559"/>
                  </a:lnTo>
                  <a:lnTo>
                    <a:pt x="7988" y="5552"/>
                  </a:lnTo>
                  <a:lnTo>
                    <a:pt x="7987" y="5548"/>
                  </a:lnTo>
                  <a:lnTo>
                    <a:pt x="7990" y="5544"/>
                  </a:lnTo>
                  <a:lnTo>
                    <a:pt x="8002" y="5543"/>
                  </a:lnTo>
                  <a:lnTo>
                    <a:pt x="8022" y="5537"/>
                  </a:lnTo>
                  <a:lnTo>
                    <a:pt x="8032" y="5528"/>
                  </a:lnTo>
                  <a:lnTo>
                    <a:pt x="8049" y="5500"/>
                  </a:lnTo>
                  <a:cubicBezTo>
                    <a:pt x="8050" y="5500"/>
                    <a:pt x="8050" y="5500"/>
                    <a:pt x="8051" y="5501"/>
                  </a:cubicBezTo>
                  <a:lnTo>
                    <a:pt x="8047" y="5524"/>
                  </a:lnTo>
                  <a:lnTo>
                    <a:pt x="8023" y="5548"/>
                  </a:lnTo>
                  <a:lnTo>
                    <a:pt x="8000" y="5567"/>
                  </a:lnTo>
                  <a:lnTo>
                    <a:pt x="8006" y="5596"/>
                  </a:lnTo>
                  <a:lnTo>
                    <a:pt x="8022" y="5620"/>
                  </a:lnTo>
                  <a:lnTo>
                    <a:pt x="8050" y="5628"/>
                  </a:lnTo>
                  <a:lnTo>
                    <a:pt x="8083" y="5626"/>
                  </a:lnTo>
                  <a:lnTo>
                    <a:pt x="8093" y="5608"/>
                  </a:lnTo>
                  <a:lnTo>
                    <a:pt x="8104" y="5615"/>
                  </a:lnTo>
                  <a:lnTo>
                    <a:pt x="8122" y="5631"/>
                  </a:lnTo>
                  <a:lnTo>
                    <a:pt x="8133" y="5634"/>
                  </a:lnTo>
                  <a:lnTo>
                    <a:pt x="8140" y="5634"/>
                  </a:lnTo>
                  <a:lnTo>
                    <a:pt x="8147" y="5631"/>
                  </a:lnTo>
                  <a:lnTo>
                    <a:pt x="8154" y="5624"/>
                  </a:lnTo>
                  <a:lnTo>
                    <a:pt x="8165" y="5612"/>
                  </a:lnTo>
                  <a:lnTo>
                    <a:pt x="8177" y="5596"/>
                  </a:lnTo>
                  <a:lnTo>
                    <a:pt x="8184" y="5581"/>
                  </a:lnTo>
                  <a:lnTo>
                    <a:pt x="8185" y="5565"/>
                  </a:lnTo>
                  <a:lnTo>
                    <a:pt x="8183" y="5557"/>
                  </a:lnTo>
                  <a:lnTo>
                    <a:pt x="8204" y="5501"/>
                  </a:lnTo>
                  <a:lnTo>
                    <a:pt x="8214" y="5470"/>
                  </a:lnTo>
                  <a:lnTo>
                    <a:pt x="8209" y="5455"/>
                  </a:lnTo>
                  <a:lnTo>
                    <a:pt x="8192" y="5458"/>
                  </a:lnTo>
                  <a:lnTo>
                    <a:pt x="8165" y="5483"/>
                  </a:lnTo>
                  <a:lnTo>
                    <a:pt x="8143" y="5505"/>
                  </a:lnTo>
                  <a:lnTo>
                    <a:pt x="8116" y="5517"/>
                  </a:lnTo>
                  <a:lnTo>
                    <a:pt x="8110" y="5509"/>
                  </a:lnTo>
                  <a:lnTo>
                    <a:pt x="8113" y="5505"/>
                  </a:lnTo>
                  <a:lnTo>
                    <a:pt x="8119" y="5503"/>
                  </a:lnTo>
                  <a:lnTo>
                    <a:pt x="8131" y="5496"/>
                  </a:lnTo>
                  <a:lnTo>
                    <a:pt x="8146" y="5484"/>
                  </a:lnTo>
                  <a:lnTo>
                    <a:pt x="8160" y="5466"/>
                  </a:lnTo>
                  <a:lnTo>
                    <a:pt x="8172" y="5443"/>
                  </a:lnTo>
                  <a:lnTo>
                    <a:pt x="8179" y="5428"/>
                  </a:lnTo>
                  <a:lnTo>
                    <a:pt x="8179" y="5422"/>
                  </a:lnTo>
                  <a:lnTo>
                    <a:pt x="8176" y="5419"/>
                  </a:lnTo>
                  <a:lnTo>
                    <a:pt x="8171" y="5419"/>
                  </a:lnTo>
                  <a:lnTo>
                    <a:pt x="8144" y="5425"/>
                  </a:lnTo>
                  <a:lnTo>
                    <a:pt x="8133" y="5427"/>
                  </a:lnTo>
                  <a:lnTo>
                    <a:pt x="8127" y="5425"/>
                  </a:lnTo>
                  <a:lnTo>
                    <a:pt x="8124" y="5421"/>
                  </a:lnTo>
                  <a:lnTo>
                    <a:pt x="8123" y="5411"/>
                  </a:lnTo>
                  <a:lnTo>
                    <a:pt x="8124" y="5392"/>
                  </a:lnTo>
                  <a:lnTo>
                    <a:pt x="8125" y="5378"/>
                  </a:lnTo>
                  <a:lnTo>
                    <a:pt x="8131" y="5405"/>
                  </a:lnTo>
                  <a:lnTo>
                    <a:pt x="8138" y="5414"/>
                  </a:lnTo>
                  <a:lnTo>
                    <a:pt x="8157" y="5412"/>
                  </a:lnTo>
                  <a:lnTo>
                    <a:pt x="8175" y="5402"/>
                  </a:lnTo>
                  <a:lnTo>
                    <a:pt x="8186" y="5403"/>
                  </a:lnTo>
                  <a:lnTo>
                    <a:pt x="8196" y="5407"/>
                  </a:lnTo>
                  <a:lnTo>
                    <a:pt x="8242" y="5385"/>
                  </a:lnTo>
                  <a:lnTo>
                    <a:pt x="8255" y="5394"/>
                  </a:lnTo>
                  <a:lnTo>
                    <a:pt x="8255" y="5410"/>
                  </a:lnTo>
                  <a:lnTo>
                    <a:pt x="8254" y="5424"/>
                  </a:lnTo>
                  <a:lnTo>
                    <a:pt x="8251" y="5437"/>
                  </a:lnTo>
                  <a:lnTo>
                    <a:pt x="8256" y="5441"/>
                  </a:lnTo>
                  <a:lnTo>
                    <a:pt x="8269" y="5439"/>
                  </a:lnTo>
                  <a:lnTo>
                    <a:pt x="8281" y="5431"/>
                  </a:lnTo>
                  <a:lnTo>
                    <a:pt x="8294" y="5418"/>
                  </a:lnTo>
                  <a:lnTo>
                    <a:pt x="8308" y="5399"/>
                  </a:lnTo>
                  <a:lnTo>
                    <a:pt x="8323" y="5375"/>
                  </a:lnTo>
                  <a:lnTo>
                    <a:pt x="8333" y="5359"/>
                  </a:lnTo>
                  <a:lnTo>
                    <a:pt x="8337" y="5351"/>
                  </a:lnTo>
                  <a:lnTo>
                    <a:pt x="8343" y="5341"/>
                  </a:lnTo>
                  <a:lnTo>
                    <a:pt x="8349" y="5331"/>
                  </a:lnTo>
                  <a:lnTo>
                    <a:pt x="8359" y="5316"/>
                  </a:lnTo>
                  <a:lnTo>
                    <a:pt x="8362" y="5307"/>
                  </a:lnTo>
                  <a:lnTo>
                    <a:pt x="8367" y="5279"/>
                  </a:lnTo>
                  <a:lnTo>
                    <a:pt x="8376" y="5254"/>
                  </a:lnTo>
                  <a:lnTo>
                    <a:pt x="8400" y="5229"/>
                  </a:lnTo>
                  <a:lnTo>
                    <a:pt x="8405" y="5202"/>
                  </a:lnTo>
                  <a:lnTo>
                    <a:pt x="8399" y="5195"/>
                  </a:lnTo>
                  <a:cubicBezTo>
                    <a:pt x="8396" y="5194"/>
                    <a:pt x="8394" y="5192"/>
                    <a:pt x="8392" y="5191"/>
                  </a:cubicBezTo>
                  <a:lnTo>
                    <a:pt x="8387" y="5186"/>
                  </a:lnTo>
                  <a:lnTo>
                    <a:pt x="8383" y="5173"/>
                  </a:lnTo>
                  <a:lnTo>
                    <a:pt x="8383" y="5164"/>
                  </a:lnTo>
                  <a:lnTo>
                    <a:pt x="8363" y="5165"/>
                  </a:lnTo>
                  <a:lnTo>
                    <a:pt x="8353" y="5159"/>
                  </a:lnTo>
                  <a:lnTo>
                    <a:pt x="8351" y="5156"/>
                  </a:lnTo>
                  <a:lnTo>
                    <a:pt x="8351" y="5149"/>
                  </a:lnTo>
                  <a:lnTo>
                    <a:pt x="8360" y="5122"/>
                  </a:lnTo>
                  <a:lnTo>
                    <a:pt x="8385" y="5082"/>
                  </a:lnTo>
                  <a:lnTo>
                    <a:pt x="8381" y="5076"/>
                  </a:lnTo>
                  <a:lnTo>
                    <a:pt x="8371" y="5066"/>
                  </a:lnTo>
                  <a:lnTo>
                    <a:pt x="8369" y="5062"/>
                  </a:lnTo>
                  <a:lnTo>
                    <a:pt x="8369" y="5057"/>
                  </a:lnTo>
                  <a:lnTo>
                    <a:pt x="8372" y="5042"/>
                  </a:lnTo>
                  <a:lnTo>
                    <a:pt x="8376" y="5036"/>
                  </a:lnTo>
                  <a:lnTo>
                    <a:pt x="8382" y="5033"/>
                  </a:lnTo>
                  <a:lnTo>
                    <a:pt x="8403" y="5024"/>
                  </a:lnTo>
                  <a:lnTo>
                    <a:pt x="8410" y="5028"/>
                  </a:lnTo>
                  <a:lnTo>
                    <a:pt x="8412" y="5045"/>
                  </a:lnTo>
                  <a:lnTo>
                    <a:pt x="8410" y="5061"/>
                  </a:lnTo>
                  <a:lnTo>
                    <a:pt x="8415" y="5064"/>
                  </a:lnTo>
                  <a:lnTo>
                    <a:pt x="8470" y="5048"/>
                  </a:lnTo>
                  <a:lnTo>
                    <a:pt x="8478" y="5038"/>
                  </a:lnTo>
                  <a:lnTo>
                    <a:pt x="8504" y="5042"/>
                  </a:lnTo>
                  <a:lnTo>
                    <a:pt x="8523" y="5050"/>
                  </a:lnTo>
                  <a:lnTo>
                    <a:pt x="8530" y="5058"/>
                  </a:lnTo>
                  <a:lnTo>
                    <a:pt x="8537" y="5078"/>
                  </a:lnTo>
                  <a:lnTo>
                    <a:pt x="8548" y="5091"/>
                  </a:lnTo>
                  <a:lnTo>
                    <a:pt x="8552" y="5101"/>
                  </a:lnTo>
                  <a:lnTo>
                    <a:pt x="8553" y="5110"/>
                  </a:lnTo>
                  <a:lnTo>
                    <a:pt x="8555" y="5116"/>
                  </a:lnTo>
                  <a:lnTo>
                    <a:pt x="8561" y="5120"/>
                  </a:lnTo>
                  <a:lnTo>
                    <a:pt x="8567" y="5119"/>
                  </a:lnTo>
                  <a:lnTo>
                    <a:pt x="8585" y="5104"/>
                  </a:lnTo>
                  <a:lnTo>
                    <a:pt x="8598" y="5092"/>
                  </a:lnTo>
                  <a:lnTo>
                    <a:pt x="8614" y="5073"/>
                  </a:lnTo>
                  <a:lnTo>
                    <a:pt x="8634" y="5046"/>
                  </a:lnTo>
                  <a:lnTo>
                    <a:pt x="8646" y="5027"/>
                  </a:lnTo>
                  <a:lnTo>
                    <a:pt x="8648" y="5015"/>
                  </a:lnTo>
                  <a:lnTo>
                    <a:pt x="8646" y="5007"/>
                  </a:lnTo>
                  <a:lnTo>
                    <a:pt x="8632" y="5001"/>
                  </a:lnTo>
                  <a:lnTo>
                    <a:pt x="8614" y="5006"/>
                  </a:lnTo>
                  <a:lnTo>
                    <a:pt x="8605" y="5005"/>
                  </a:lnTo>
                  <a:lnTo>
                    <a:pt x="8603" y="4997"/>
                  </a:lnTo>
                  <a:lnTo>
                    <a:pt x="8605" y="4982"/>
                  </a:lnTo>
                  <a:lnTo>
                    <a:pt x="8601" y="4970"/>
                  </a:lnTo>
                  <a:lnTo>
                    <a:pt x="8590" y="4952"/>
                  </a:lnTo>
                  <a:lnTo>
                    <a:pt x="8594" y="4930"/>
                  </a:lnTo>
                  <a:lnTo>
                    <a:pt x="8615" y="4887"/>
                  </a:lnTo>
                  <a:lnTo>
                    <a:pt x="8632" y="4883"/>
                  </a:lnTo>
                  <a:lnTo>
                    <a:pt x="8648" y="4883"/>
                  </a:lnTo>
                  <a:lnTo>
                    <a:pt x="8653" y="4894"/>
                  </a:lnTo>
                  <a:lnTo>
                    <a:pt x="8654" y="4923"/>
                  </a:lnTo>
                  <a:lnTo>
                    <a:pt x="8655" y="4926"/>
                  </a:lnTo>
                  <a:lnTo>
                    <a:pt x="8666" y="4925"/>
                  </a:lnTo>
                  <a:lnTo>
                    <a:pt x="8672" y="4917"/>
                  </a:lnTo>
                  <a:lnTo>
                    <a:pt x="8678" y="4903"/>
                  </a:lnTo>
                  <a:lnTo>
                    <a:pt x="8680" y="4892"/>
                  </a:lnTo>
                  <a:lnTo>
                    <a:pt x="8678" y="4877"/>
                  </a:lnTo>
                  <a:lnTo>
                    <a:pt x="8675" y="4863"/>
                  </a:lnTo>
                  <a:lnTo>
                    <a:pt x="8671" y="4843"/>
                  </a:lnTo>
                  <a:lnTo>
                    <a:pt x="8666" y="4832"/>
                  </a:lnTo>
                  <a:lnTo>
                    <a:pt x="8659" y="4820"/>
                  </a:lnTo>
                  <a:lnTo>
                    <a:pt x="8637" y="4828"/>
                  </a:lnTo>
                  <a:lnTo>
                    <a:pt x="8601" y="4855"/>
                  </a:lnTo>
                  <a:lnTo>
                    <a:pt x="8584" y="4861"/>
                  </a:lnTo>
                  <a:lnTo>
                    <a:pt x="8589" y="4844"/>
                  </a:lnTo>
                  <a:lnTo>
                    <a:pt x="8603" y="4827"/>
                  </a:lnTo>
                  <a:lnTo>
                    <a:pt x="8626" y="4807"/>
                  </a:lnTo>
                  <a:lnTo>
                    <a:pt x="8648" y="4789"/>
                  </a:lnTo>
                  <a:lnTo>
                    <a:pt x="8667" y="4774"/>
                  </a:lnTo>
                  <a:lnTo>
                    <a:pt x="8688" y="4754"/>
                  </a:lnTo>
                  <a:lnTo>
                    <a:pt x="8711" y="4729"/>
                  </a:lnTo>
                  <a:lnTo>
                    <a:pt x="8730" y="4713"/>
                  </a:lnTo>
                  <a:lnTo>
                    <a:pt x="8770" y="4680"/>
                  </a:lnTo>
                  <a:lnTo>
                    <a:pt x="8778" y="4671"/>
                  </a:lnTo>
                  <a:lnTo>
                    <a:pt x="8779" y="4657"/>
                  </a:lnTo>
                  <a:lnTo>
                    <a:pt x="8782" y="4653"/>
                  </a:lnTo>
                  <a:lnTo>
                    <a:pt x="8827" y="4632"/>
                  </a:lnTo>
                  <a:lnTo>
                    <a:pt x="8840" y="4631"/>
                  </a:lnTo>
                  <a:lnTo>
                    <a:pt x="8847" y="4634"/>
                  </a:lnTo>
                  <a:lnTo>
                    <a:pt x="8855" y="4635"/>
                  </a:lnTo>
                  <a:lnTo>
                    <a:pt x="8862" y="4631"/>
                  </a:lnTo>
                  <a:lnTo>
                    <a:pt x="8873" y="4623"/>
                  </a:lnTo>
                  <a:lnTo>
                    <a:pt x="8884" y="4614"/>
                  </a:lnTo>
                  <a:lnTo>
                    <a:pt x="8894" y="4602"/>
                  </a:lnTo>
                  <a:lnTo>
                    <a:pt x="8902" y="4595"/>
                  </a:lnTo>
                  <a:lnTo>
                    <a:pt x="8907" y="4592"/>
                  </a:lnTo>
                  <a:lnTo>
                    <a:pt x="8933" y="4589"/>
                  </a:lnTo>
                  <a:lnTo>
                    <a:pt x="8945" y="4585"/>
                  </a:lnTo>
                  <a:lnTo>
                    <a:pt x="8953" y="4581"/>
                  </a:lnTo>
                  <a:lnTo>
                    <a:pt x="8959" y="4574"/>
                  </a:lnTo>
                  <a:lnTo>
                    <a:pt x="8965" y="4564"/>
                  </a:lnTo>
                  <a:lnTo>
                    <a:pt x="8970" y="4555"/>
                  </a:lnTo>
                  <a:lnTo>
                    <a:pt x="8974" y="4545"/>
                  </a:lnTo>
                  <a:lnTo>
                    <a:pt x="8974" y="4540"/>
                  </a:lnTo>
                  <a:lnTo>
                    <a:pt x="8971" y="4540"/>
                  </a:lnTo>
                  <a:lnTo>
                    <a:pt x="8968" y="4536"/>
                  </a:lnTo>
                  <a:lnTo>
                    <a:pt x="8977" y="4524"/>
                  </a:lnTo>
                  <a:lnTo>
                    <a:pt x="8994" y="4505"/>
                  </a:lnTo>
                  <a:lnTo>
                    <a:pt x="9010" y="4488"/>
                  </a:lnTo>
                  <a:lnTo>
                    <a:pt x="9024" y="4474"/>
                  </a:lnTo>
                  <a:lnTo>
                    <a:pt x="9034" y="4463"/>
                  </a:lnTo>
                  <a:lnTo>
                    <a:pt x="9040" y="4451"/>
                  </a:lnTo>
                  <a:lnTo>
                    <a:pt x="9042" y="4447"/>
                  </a:lnTo>
                  <a:lnTo>
                    <a:pt x="9039" y="4443"/>
                  </a:lnTo>
                  <a:lnTo>
                    <a:pt x="9027" y="4440"/>
                  </a:lnTo>
                  <a:lnTo>
                    <a:pt x="9024" y="4435"/>
                  </a:lnTo>
                  <a:lnTo>
                    <a:pt x="9024" y="4430"/>
                  </a:lnTo>
                  <a:lnTo>
                    <a:pt x="9028" y="4422"/>
                  </a:lnTo>
                  <a:lnTo>
                    <a:pt x="9036" y="4409"/>
                  </a:lnTo>
                  <a:lnTo>
                    <a:pt x="9051" y="4391"/>
                  </a:lnTo>
                  <a:lnTo>
                    <a:pt x="9067" y="4376"/>
                  </a:lnTo>
                  <a:lnTo>
                    <a:pt x="9083" y="4363"/>
                  </a:lnTo>
                  <a:lnTo>
                    <a:pt x="9101" y="4351"/>
                  </a:lnTo>
                  <a:lnTo>
                    <a:pt x="9129" y="4336"/>
                  </a:lnTo>
                  <a:lnTo>
                    <a:pt x="9135" y="4334"/>
                  </a:lnTo>
                  <a:lnTo>
                    <a:pt x="9143" y="4336"/>
                  </a:lnTo>
                  <a:lnTo>
                    <a:pt x="9145" y="4342"/>
                  </a:lnTo>
                  <a:lnTo>
                    <a:pt x="9149" y="4357"/>
                  </a:lnTo>
                  <a:lnTo>
                    <a:pt x="9162" y="4375"/>
                  </a:lnTo>
                  <a:lnTo>
                    <a:pt x="9174" y="4379"/>
                  </a:lnTo>
                  <a:lnTo>
                    <a:pt x="9190" y="4379"/>
                  </a:lnTo>
                  <a:lnTo>
                    <a:pt x="9196" y="4381"/>
                  </a:lnTo>
                  <a:lnTo>
                    <a:pt x="9199" y="4387"/>
                  </a:lnTo>
                  <a:lnTo>
                    <a:pt x="9205" y="4387"/>
                  </a:lnTo>
                  <a:lnTo>
                    <a:pt x="9227" y="4381"/>
                  </a:lnTo>
                  <a:lnTo>
                    <a:pt x="9251" y="4368"/>
                  </a:lnTo>
                  <a:lnTo>
                    <a:pt x="9270" y="4356"/>
                  </a:lnTo>
                  <a:lnTo>
                    <a:pt x="9275" y="4349"/>
                  </a:lnTo>
                  <a:lnTo>
                    <a:pt x="9270" y="4329"/>
                  </a:lnTo>
                  <a:lnTo>
                    <a:pt x="9269" y="4320"/>
                  </a:lnTo>
                  <a:lnTo>
                    <a:pt x="9275" y="4303"/>
                  </a:lnTo>
                  <a:lnTo>
                    <a:pt x="9303" y="4292"/>
                  </a:lnTo>
                  <a:lnTo>
                    <a:pt x="9310" y="4299"/>
                  </a:lnTo>
                  <a:lnTo>
                    <a:pt x="9326" y="4303"/>
                  </a:lnTo>
                  <a:lnTo>
                    <a:pt x="9349" y="4291"/>
                  </a:lnTo>
                  <a:lnTo>
                    <a:pt x="9378" y="4291"/>
                  </a:lnTo>
                  <a:lnTo>
                    <a:pt x="9382" y="4289"/>
                  </a:lnTo>
                  <a:lnTo>
                    <a:pt x="9398" y="4278"/>
                  </a:lnTo>
                  <a:lnTo>
                    <a:pt x="9405" y="4270"/>
                  </a:lnTo>
                  <a:lnTo>
                    <a:pt x="9409" y="4258"/>
                  </a:lnTo>
                  <a:lnTo>
                    <a:pt x="9414" y="4242"/>
                  </a:lnTo>
                  <a:lnTo>
                    <a:pt x="9419" y="4238"/>
                  </a:lnTo>
                  <a:lnTo>
                    <a:pt x="9430" y="4236"/>
                  </a:lnTo>
                  <a:lnTo>
                    <a:pt x="9442" y="4240"/>
                  </a:lnTo>
                  <a:lnTo>
                    <a:pt x="9456" y="4240"/>
                  </a:lnTo>
                  <a:lnTo>
                    <a:pt x="9474" y="4233"/>
                  </a:lnTo>
                  <a:lnTo>
                    <a:pt x="9518" y="4206"/>
                  </a:lnTo>
                  <a:lnTo>
                    <a:pt x="9537" y="4190"/>
                  </a:lnTo>
                  <a:lnTo>
                    <a:pt x="9576" y="4171"/>
                  </a:lnTo>
                  <a:lnTo>
                    <a:pt x="9584" y="4164"/>
                  </a:lnTo>
                  <a:lnTo>
                    <a:pt x="9588" y="4158"/>
                  </a:lnTo>
                  <a:lnTo>
                    <a:pt x="9587" y="4152"/>
                  </a:lnTo>
                  <a:lnTo>
                    <a:pt x="9591" y="4130"/>
                  </a:lnTo>
                  <a:lnTo>
                    <a:pt x="9593" y="4109"/>
                  </a:lnTo>
                  <a:lnTo>
                    <a:pt x="9593" y="4099"/>
                  </a:lnTo>
                  <a:lnTo>
                    <a:pt x="9585" y="4084"/>
                  </a:lnTo>
                  <a:lnTo>
                    <a:pt x="9577" y="4059"/>
                  </a:lnTo>
                  <a:lnTo>
                    <a:pt x="9566" y="4048"/>
                  </a:lnTo>
                  <a:lnTo>
                    <a:pt x="9543" y="4034"/>
                  </a:lnTo>
                  <a:lnTo>
                    <a:pt x="9539" y="4028"/>
                  </a:lnTo>
                  <a:lnTo>
                    <a:pt x="9536" y="4027"/>
                  </a:lnTo>
                  <a:lnTo>
                    <a:pt x="9517" y="4034"/>
                  </a:lnTo>
                  <a:lnTo>
                    <a:pt x="9512" y="4034"/>
                  </a:lnTo>
                  <a:lnTo>
                    <a:pt x="9503" y="4037"/>
                  </a:lnTo>
                  <a:lnTo>
                    <a:pt x="9496" y="4043"/>
                  </a:lnTo>
                  <a:lnTo>
                    <a:pt x="9470" y="4063"/>
                  </a:lnTo>
                  <a:lnTo>
                    <a:pt x="9447" y="4078"/>
                  </a:lnTo>
                  <a:lnTo>
                    <a:pt x="9424" y="4097"/>
                  </a:lnTo>
                  <a:lnTo>
                    <a:pt x="9418" y="4101"/>
                  </a:lnTo>
                  <a:lnTo>
                    <a:pt x="9406" y="4105"/>
                  </a:lnTo>
                  <a:lnTo>
                    <a:pt x="9405" y="4095"/>
                  </a:lnTo>
                  <a:lnTo>
                    <a:pt x="9400" y="4089"/>
                  </a:lnTo>
                  <a:lnTo>
                    <a:pt x="9401" y="4081"/>
                  </a:lnTo>
                  <a:lnTo>
                    <a:pt x="9399" y="4069"/>
                  </a:lnTo>
                  <a:lnTo>
                    <a:pt x="9392" y="4068"/>
                  </a:lnTo>
                  <a:lnTo>
                    <a:pt x="9383" y="4057"/>
                  </a:lnTo>
                  <a:lnTo>
                    <a:pt x="9407" y="4027"/>
                  </a:lnTo>
                  <a:cubicBezTo>
                    <a:pt x="9404" y="4025"/>
                    <a:pt x="9400" y="4023"/>
                    <a:pt x="9397" y="4021"/>
                  </a:cubicBezTo>
                  <a:lnTo>
                    <a:pt x="9372" y="4033"/>
                  </a:lnTo>
                  <a:lnTo>
                    <a:pt x="9303" y="4079"/>
                  </a:lnTo>
                  <a:lnTo>
                    <a:pt x="9292" y="4085"/>
                  </a:lnTo>
                  <a:lnTo>
                    <a:pt x="9275" y="4093"/>
                  </a:lnTo>
                  <a:lnTo>
                    <a:pt x="9258" y="4099"/>
                  </a:lnTo>
                  <a:lnTo>
                    <a:pt x="9219" y="4119"/>
                  </a:lnTo>
                  <a:lnTo>
                    <a:pt x="9208" y="4124"/>
                  </a:lnTo>
                  <a:lnTo>
                    <a:pt x="9167" y="4135"/>
                  </a:lnTo>
                  <a:lnTo>
                    <a:pt x="9156" y="4142"/>
                  </a:lnTo>
                  <a:lnTo>
                    <a:pt x="9146" y="4150"/>
                  </a:lnTo>
                  <a:lnTo>
                    <a:pt x="9131" y="4159"/>
                  </a:lnTo>
                  <a:lnTo>
                    <a:pt x="9131" y="4155"/>
                  </a:lnTo>
                  <a:lnTo>
                    <a:pt x="9144" y="4143"/>
                  </a:lnTo>
                  <a:lnTo>
                    <a:pt x="9163" y="4128"/>
                  </a:lnTo>
                  <a:lnTo>
                    <a:pt x="9212" y="4099"/>
                  </a:lnTo>
                  <a:lnTo>
                    <a:pt x="9224" y="4093"/>
                  </a:lnTo>
                  <a:lnTo>
                    <a:pt x="9266" y="4068"/>
                  </a:lnTo>
                  <a:lnTo>
                    <a:pt x="9285" y="4057"/>
                  </a:lnTo>
                  <a:lnTo>
                    <a:pt x="9309" y="4041"/>
                  </a:lnTo>
                  <a:lnTo>
                    <a:pt x="9349" y="4009"/>
                  </a:lnTo>
                  <a:lnTo>
                    <a:pt x="9371" y="3989"/>
                  </a:lnTo>
                  <a:lnTo>
                    <a:pt x="9391" y="3968"/>
                  </a:lnTo>
                  <a:lnTo>
                    <a:pt x="9408" y="3951"/>
                  </a:lnTo>
                  <a:lnTo>
                    <a:pt x="9421" y="3937"/>
                  </a:lnTo>
                  <a:lnTo>
                    <a:pt x="9430" y="3925"/>
                  </a:lnTo>
                  <a:lnTo>
                    <a:pt x="9444" y="3904"/>
                  </a:lnTo>
                  <a:lnTo>
                    <a:pt x="9440" y="3900"/>
                  </a:lnTo>
                  <a:lnTo>
                    <a:pt x="9414" y="3892"/>
                  </a:lnTo>
                  <a:lnTo>
                    <a:pt x="9401" y="3892"/>
                  </a:lnTo>
                  <a:lnTo>
                    <a:pt x="9393" y="3893"/>
                  </a:lnTo>
                  <a:lnTo>
                    <a:pt x="9387" y="3897"/>
                  </a:lnTo>
                  <a:lnTo>
                    <a:pt x="9376" y="3906"/>
                  </a:lnTo>
                  <a:lnTo>
                    <a:pt x="9361" y="3918"/>
                  </a:lnTo>
                  <a:lnTo>
                    <a:pt x="9346" y="3930"/>
                  </a:lnTo>
                  <a:lnTo>
                    <a:pt x="9333" y="3940"/>
                  </a:lnTo>
                  <a:lnTo>
                    <a:pt x="9323" y="3945"/>
                  </a:lnTo>
                  <a:lnTo>
                    <a:pt x="9299" y="3944"/>
                  </a:lnTo>
                  <a:lnTo>
                    <a:pt x="9332" y="3902"/>
                  </a:lnTo>
                  <a:lnTo>
                    <a:pt x="9347" y="3869"/>
                  </a:lnTo>
                  <a:lnTo>
                    <a:pt x="9317" y="3833"/>
                  </a:lnTo>
                  <a:lnTo>
                    <a:pt x="9302" y="3821"/>
                  </a:lnTo>
                  <a:lnTo>
                    <a:pt x="9268" y="3816"/>
                  </a:lnTo>
                  <a:lnTo>
                    <a:pt x="9242" y="3818"/>
                  </a:lnTo>
                  <a:lnTo>
                    <a:pt x="9241" y="3811"/>
                  </a:lnTo>
                  <a:lnTo>
                    <a:pt x="9263" y="3790"/>
                  </a:lnTo>
                  <a:lnTo>
                    <a:pt x="9285" y="3776"/>
                  </a:lnTo>
                  <a:lnTo>
                    <a:pt x="9296" y="3774"/>
                  </a:lnTo>
                  <a:cubicBezTo>
                    <a:pt x="9338" y="3789"/>
                    <a:pt x="9394" y="3811"/>
                    <a:pt x="9437" y="3825"/>
                  </a:cubicBezTo>
                  <a:lnTo>
                    <a:pt x="9461" y="3826"/>
                  </a:lnTo>
                  <a:lnTo>
                    <a:pt x="9487" y="3821"/>
                  </a:lnTo>
                  <a:lnTo>
                    <a:pt x="9515" y="3809"/>
                  </a:lnTo>
                  <a:lnTo>
                    <a:pt x="9541" y="3796"/>
                  </a:lnTo>
                  <a:lnTo>
                    <a:pt x="9553" y="3786"/>
                  </a:lnTo>
                  <a:lnTo>
                    <a:pt x="9560" y="3777"/>
                  </a:lnTo>
                  <a:lnTo>
                    <a:pt x="9568" y="3765"/>
                  </a:lnTo>
                  <a:lnTo>
                    <a:pt x="9571" y="3755"/>
                  </a:lnTo>
                  <a:lnTo>
                    <a:pt x="9576" y="3733"/>
                  </a:lnTo>
                  <a:lnTo>
                    <a:pt x="9569" y="3714"/>
                  </a:lnTo>
                  <a:lnTo>
                    <a:pt x="9560" y="3713"/>
                  </a:lnTo>
                  <a:lnTo>
                    <a:pt x="9563" y="3707"/>
                  </a:lnTo>
                  <a:lnTo>
                    <a:pt x="9572" y="3696"/>
                  </a:lnTo>
                  <a:lnTo>
                    <a:pt x="9569" y="3692"/>
                  </a:lnTo>
                  <a:lnTo>
                    <a:pt x="9560" y="3692"/>
                  </a:lnTo>
                  <a:lnTo>
                    <a:pt x="9587" y="3658"/>
                  </a:lnTo>
                  <a:lnTo>
                    <a:pt x="9615" y="3625"/>
                  </a:lnTo>
                  <a:lnTo>
                    <a:pt x="9584" y="3627"/>
                  </a:lnTo>
                  <a:lnTo>
                    <a:pt x="9562" y="3624"/>
                  </a:lnTo>
                  <a:lnTo>
                    <a:pt x="9553" y="3613"/>
                  </a:lnTo>
                  <a:lnTo>
                    <a:pt x="9543" y="3611"/>
                  </a:lnTo>
                  <a:lnTo>
                    <a:pt x="9537" y="3592"/>
                  </a:lnTo>
                  <a:lnTo>
                    <a:pt x="9527" y="3581"/>
                  </a:lnTo>
                  <a:lnTo>
                    <a:pt x="9516" y="3579"/>
                  </a:lnTo>
                  <a:lnTo>
                    <a:pt x="9473" y="3585"/>
                  </a:lnTo>
                  <a:lnTo>
                    <a:pt x="9464" y="3584"/>
                  </a:lnTo>
                  <a:lnTo>
                    <a:pt x="9463" y="3580"/>
                  </a:lnTo>
                  <a:lnTo>
                    <a:pt x="9490" y="3562"/>
                  </a:lnTo>
                  <a:lnTo>
                    <a:pt x="9498" y="3566"/>
                  </a:lnTo>
                  <a:lnTo>
                    <a:pt x="9537" y="3570"/>
                  </a:lnTo>
                  <a:lnTo>
                    <a:pt x="9584" y="3591"/>
                  </a:lnTo>
                  <a:lnTo>
                    <a:pt x="9613" y="3601"/>
                  </a:lnTo>
                  <a:lnTo>
                    <a:pt x="9621" y="3600"/>
                  </a:lnTo>
                  <a:lnTo>
                    <a:pt x="9628" y="3597"/>
                  </a:lnTo>
                  <a:lnTo>
                    <a:pt x="9633" y="3589"/>
                  </a:lnTo>
                  <a:lnTo>
                    <a:pt x="9638" y="3560"/>
                  </a:lnTo>
                  <a:lnTo>
                    <a:pt x="9637" y="3546"/>
                  </a:lnTo>
                  <a:lnTo>
                    <a:pt x="9634" y="3533"/>
                  </a:lnTo>
                  <a:lnTo>
                    <a:pt x="9632" y="3533"/>
                  </a:lnTo>
                  <a:lnTo>
                    <a:pt x="9642" y="3513"/>
                  </a:lnTo>
                  <a:cubicBezTo>
                    <a:pt x="9642" y="3513"/>
                    <a:pt x="9645" y="3491"/>
                    <a:pt x="9645" y="3491"/>
                  </a:cubicBezTo>
                  <a:lnTo>
                    <a:pt x="9643" y="3478"/>
                  </a:lnTo>
                  <a:lnTo>
                    <a:pt x="9615" y="3453"/>
                  </a:lnTo>
                  <a:lnTo>
                    <a:pt x="9604" y="3453"/>
                  </a:lnTo>
                  <a:lnTo>
                    <a:pt x="9586" y="3457"/>
                  </a:lnTo>
                  <a:lnTo>
                    <a:pt x="9581" y="3454"/>
                  </a:lnTo>
                  <a:lnTo>
                    <a:pt x="9586" y="3445"/>
                  </a:lnTo>
                  <a:lnTo>
                    <a:pt x="9587" y="3440"/>
                  </a:lnTo>
                  <a:lnTo>
                    <a:pt x="9583" y="3437"/>
                  </a:lnTo>
                  <a:lnTo>
                    <a:pt x="9574" y="3439"/>
                  </a:lnTo>
                  <a:lnTo>
                    <a:pt x="9568" y="3437"/>
                  </a:lnTo>
                  <a:lnTo>
                    <a:pt x="9554" y="3424"/>
                  </a:lnTo>
                  <a:lnTo>
                    <a:pt x="9552" y="3426"/>
                  </a:lnTo>
                  <a:lnTo>
                    <a:pt x="9546" y="3428"/>
                  </a:lnTo>
                  <a:lnTo>
                    <a:pt x="9537" y="3434"/>
                  </a:lnTo>
                  <a:lnTo>
                    <a:pt x="9532" y="3435"/>
                  </a:lnTo>
                  <a:lnTo>
                    <a:pt x="9528" y="3430"/>
                  </a:lnTo>
                  <a:lnTo>
                    <a:pt x="9534" y="3421"/>
                  </a:lnTo>
                  <a:lnTo>
                    <a:pt x="9530" y="3418"/>
                  </a:lnTo>
                  <a:lnTo>
                    <a:pt x="9525" y="3420"/>
                  </a:lnTo>
                  <a:lnTo>
                    <a:pt x="9510" y="3426"/>
                  </a:lnTo>
                  <a:lnTo>
                    <a:pt x="9501" y="3429"/>
                  </a:lnTo>
                  <a:lnTo>
                    <a:pt x="9497" y="3429"/>
                  </a:lnTo>
                  <a:lnTo>
                    <a:pt x="9497" y="3423"/>
                  </a:lnTo>
                  <a:lnTo>
                    <a:pt x="9491" y="3424"/>
                  </a:lnTo>
                  <a:lnTo>
                    <a:pt x="9482" y="3428"/>
                  </a:lnTo>
                  <a:cubicBezTo>
                    <a:pt x="9478" y="3430"/>
                    <a:pt x="9474" y="3432"/>
                    <a:pt x="9471" y="3434"/>
                  </a:cubicBezTo>
                  <a:lnTo>
                    <a:pt x="9458" y="3443"/>
                  </a:lnTo>
                  <a:lnTo>
                    <a:pt x="9451" y="3449"/>
                  </a:lnTo>
                  <a:lnTo>
                    <a:pt x="9437" y="3469"/>
                  </a:lnTo>
                  <a:lnTo>
                    <a:pt x="9431" y="3474"/>
                  </a:lnTo>
                  <a:lnTo>
                    <a:pt x="9411" y="3484"/>
                  </a:lnTo>
                  <a:lnTo>
                    <a:pt x="9397" y="3492"/>
                  </a:lnTo>
                  <a:lnTo>
                    <a:pt x="9387" y="3497"/>
                  </a:lnTo>
                  <a:lnTo>
                    <a:pt x="9382" y="3498"/>
                  </a:lnTo>
                  <a:cubicBezTo>
                    <a:pt x="9382" y="3498"/>
                    <a:pt x="9381" y="3498"/>
                    <a:pt x="9381" y="3497"/>
                  </a:cubicBezTo>
                  <a:lnTo>
                    <a:pt x="9423" y="3459"/>
                  </a:lnTo>
                  <a:lnTo>
                    <a:pt x="9427" y="3449"/>
                  </a:lnTo>
                  <a:lnTo>
                    <a:pt x="9439" y="3437"/>
                  </a:lnTo>
                  <a:lnTo>
                    <a:pt x="9448" y="3426"/>
                  </a:lnTo>
                  <a:lnTo>
                    <a:pt x="9452" y="3414"/>
                  </a:lnTo>
                  <a:lnTo>
                    <a:pt x="9432" y="3420"/>
                  </a:lnTo>
                  <a:lnTo>
                    <a:pt x="9402" y="3430"/>
                  </a:lnTo>
                  <a:lnTo>
                    <a:pt x="9373" y="3439"/>
                  </a:lnTo>
                  <a:lnTo>
                    <a:pt x="9378" y="3432"/>
                  </a:lnTo>
                  <a:lnTo>
                    <a:pt x="9378" y="3430"/>
                  </a:lnTo>
                  <a:lnTo>
                    <a:pt x="9382" y="3425"/>
                  </a:lnTo>
                  <a:lnTo>
                    <a:pt x="9396" y="3413"/>
                  </a:lnTo>
                  <a:lnTo>
                    <a:pt x="9401" y="3406"/>
                  </a:lnTo>
                  <a:lnTo>
                    <a:pt x="9404" y="3395"/>
                  </a:lnTo>
                  <a:lnTo>
                    <a:pt x="9403" y="3391"/>
                  </a:lnTo>
                  <a:lnTo>
                    <a:pt x="9399" y="3390"/>
                  </a:lnTo>
                  <a:lnTo>
                    <a:pt x="9355" y="3393"/>
                  </a:lnTo>
                  <a:lnTo>
                    <a:pt x="9345" y="3389"/>
                  </a:lnTo>
                  <a:lnTo>
                    <a:pt x="9325" y="3390"/>
                  </a:lnTo>
                  <a:lnTo>
                    <a:pt x="9303" y="3395"/>
                  </a:lnTo>
                  <a:lnTo>
                    <a:pt x="9312" y="3382"/>
                  </a:lnTo>
                  <a:lnTo>
                    <a:pt x="9310" y="3378"/>
                  </a:lnTo>
                  <a:lnTo>
                    <a:pt x="9272" y="3389"/>
                  </a:lnTo>
                  <a:lnTo>
                    <a:pt x="9247" y="3408"/>
                  </a:lnTo>
                  <a:lnTo>
                    <a:pt x="9249" y="3412"/>
                  </a:lnTo>
                  <a:lnTo>
                    <a:pt x="9258" y="3419"/>
                  </a:lnTo>
                  <a:lnTo>
                    <a:pt x="9267" y="3420"/>
                  </a:lnTo>
                  <a:lnTo>
                    <a:pt x="9269" y="3424"/>
                  </a:lnTo>
                  <a:lnTo>
                    <a:pt x="9267" y="3436"/>
                  </a:lnTo>
                  <a:lnTo>
                    <a:pt x="9277" y="3490"/>
                  </a:lnTo>
                  <a:lnTo>
                    <a:pt x="9269" y="3495"/>
                  </a:lnTo>
                  <a:lnTo>
                    <a:pt x="9257" y="3502"/>
                  </a:lnTo>
                  <a:lnTo>
                    <a:pt x="9243" y="3498"/>
                  </a:lnTo>
                  <a:lnTo>
                    <a:pt x="9244" y="3496"/>
                  </a:lnTo>
                  <a:lnTo>
                    <a:pt x="9249" y="3491"/>
                  </a:lnTo>
                  <a:lnTo>
                    <a:pt x="9252" y="3486"/>
                  </a:lnTo>
                  <a:lnTo>
                    <a:pt x="9252" y="3478"/>
                  </a:lnTo>
                  <a:lnTo>
                    <a:pt x="9237" y="3434"/>
                  </a:lnTo>
                  <a:lnTo>
                    <a:pt x="9229" y="3432"/>
                  </a:lnTo>
                  <a:lnTo>
                    <a:pt x="9220" y="3432"/>
                  </a:lnTo>
                  <a:lnTo>
                    <a:pt x="9213" y="3436"/>
                  </a:lnTo>
                  <a:lnTo>
                    <a:pt x="9170" y="3478"/>
                  </a:lnTo>
                  <a:lnTo>
                    <a:pt x="9151" y="3493"/>
                  </a:lnTo>
                  <a:lnTo>
                    <a:pt x="9122" y="3510"/>
                  </a:lnTo>
                  <a:lnTo>
                    <a:pt x="9104" y="3517"/>
                  </a:lnTo>
                  <a:lnTo>
                    <a:pt x="9086" y="3521"/>
                  </a:lnTo>
                  <a:lnTo>
                    <a:pt x="9040" y="3543"/>
                  </a:lnTo>
                  <a:lnTo>
                    <a:pt x="9017" y="3555"/>
                  </a:lnTo>
                  <a:lnTo>
                    <a:pt x="8997" y="3566"/>
                  </a:lnTo>
                  <a:lnTo>
                    <a:pt x="8981" y="3576"/>
                  </a:lnTo>
                  <a:lnTo>
                    <a:pt x="8967" y="3583"/>
                  </a:lnTo>
                  <a:lnTo>
                    <a:pt x="8956" y="3587"/>
                  </a:lnTo>
                  <a:lnTo>
                    <a:pt x="8945" y="3591"/>
                  </a:lnTo>
                  <a:lnTo>
                    <a:pt x="8945" y="3586"/>
                  </a:lnTo>
                  <a:lnTo>
                    <a:pt x="8951" y="3572"/>
                  </a:lnTo>
                  <a:lnTo>
                    <a:pt x="9013" y="3509"/>
                  </a:lnTo>
                  <a:lnTo>
                    <a:pt x="9027" y="3485"/>
                  </a:lnTo>
                  <a:lnTo>
                    <a:pt x="9080" y="3427"/>
                  </a:lnTo>
                  <a:lnTo>
                    <a:pt x="9090" y="3398"/>
                  </a:lnTo>
                  <a:lnTo>
                    <a:pt x="9083" y="3385"/>
                  </a:lnTo>
                  <a:lnTo>
                    <a:pt x="9076" y="3383"/>
                  </a:lnTo>
                  <a:lnTo>
                    <a:pt x="9052" y="3395"/>
                  </a:lnTo>
                  <a:lnTo>
                    <a:pt x="9010" y="3417"/>
                  </a:lnTo>
                  <a:lnTo>
                    <a:pt x="8978" y="3438"/>
                  </a:lnTo>
                  <a:lnTo>
                    <a:pt x="8940" y="3470"/>
                  </a:lnTo>
                  <a:lnTo>
                    <a:pt x="8925" y="3480"/>
                  </a:lnTo>
                  <a:lnTo>
                    <a:pt x="8918" y="3481"/>
                  </a:lnTo>
                  <a:lnTo>
                    <a:pt x="8914" y="3478"/>
                  </a:lnTo>
                  <a:lnTo>
                    <a:pt x="8914" y="3466"/>
                  </a:lnTo>
                  <a:lnTo>
                    <a:pt x="8904" y="3458"/>
                  </a:lnTo>
                  <a:lnTo>
                    <a:pt x="8939" y="3432"/>
                  </a:lnTo>
                  <a:lnTo>
                    <a:pt x="8951" y="3418"/>
                  </a:lnTo>
                  <a:lnTo>
                    <a:pt x="9017" y="3370"/>
                  </a:lnTo>
                  <a:cubicBezTo>
                    <a:pt x="9016" y="3368"/>
                    <a:pt x="9015" y="3367"/>
                    <a:pt x="9015" y="3365"/>
                  </a:cubicBezTo>
                  <a:lnTo>
                    <a:pt x="8992" y="3372"/>
                  </a:lnTo>
                  <a:lnTo>
                    <a:pt x="8951" y="3388"/>
                  </a:lnTo>
                  <a:lnTo>
                    <a:pt x="8927" y="3401"/>
                  </a:lnTo>
                  <a:lnTo>
                    <a:pt x="8905" y="3409"/>
                  </a:lnTo>
                  <a:lnTo>
                    <a:pt x="8875" y="3419"/>
                  </a:lnTo>
                  <a:lnTo>
                    <a:pt x="8852" y="3426"/>
                  </a:lnTo>
                  <a:lnTo>
                    <a:pt x="8836" y="3429"/>
                  </a:lnTo>
                  <a:lnTo>
                    <a:pt x="8815" y="3434"/>
                  </a:lnTo>
                  <a:lnTo>
                    <a:pt x="8803" y="3435"/>
                  </a:lnTo>
                  <a:lnTo>
                    <a:pt x="8810" y="3432"/>
                  </a:lnTo>
                  <a:lnTo>
                    <a:pt x="8829" y="3424"/>
                  </a:lnTo>
                  <a:lnTo>
                    <a:pt x="8929" y="3386"/>
                  </a:lnTo>
                  <a:lnTo>
                    <a:pt x="8960" y="3372"/>
                  </a:lnTo>
                  <a:lnTo>
                    <a:pt x="8981" y="3360"/>
                  </a:lnTo>
                  <a:lnTo>
                    <a:pt x="8993" y="3352"/>
                  </a:lnTo>
                  <a:lnTo>
                    <a:pt x="9006" y="3342"/>
                  </a:lnTo>
                  <a:lnTo>
                    <a:pt x="9011" y="3334"/>
                  </a:lnTo>
                  <a:cubicBezTo>
                    <a:pt x="9010" y="3333"/>
                    <a:pt x="9010" y="3333"/>
                    <a:pt x="9009" y="3331"/>
                  </a:cubicBezTo>
                  <a:lnTo>
                    <a:pt x="8988" y="3326"/>
                  </a:lnTo>
                  <a:lnTo>
                    <a:pt x="8982" y="3325"/>
                  </a:lnTo>
                  <a:lnTo>
                    <a:pt x="8970" y="3328"/>
                  </a:lnTo>
                  <a:lnTo>
                    <a:pt x="8957" y="3319"/>
                  </a:lnTo>
                  <a:lnTo>
                    <a:pt x="8956" y="3311"/>
                  </a:lnTo>
                  <a:lnTo>
                    <a:pt x="8929" y="3296"/>
                  </a:lnTo>
                  <a:lnTo>
                    <a:pt x="8898" y="3284"/>
                  </a:lnTo>
                  <a:lnTo>
                    <a:pt x="8867" y="3282"/>
                  </a:lnTo>
                  <a:lnTo>
                    <a:pt x="8860" y="3284"/>
                  </a:lnTo>
                  <a:lnTo>
                    <a:pt x="8843" y="3300"/>
                  </a:lnTo>
                  <a:lnTo>
                    <a:pt x="8825" y="3311"/>
                  </a:lnTo>
                  <a:lnTo>
                    <a:pt x="8795" y="3328"/>
                  </a:lnTo>
                  <a:lnTo>
                    <a:pt x="8768" y="3346"/>
                  </a:lnTo>
                  <a:lnTo>
                    <a:pt x="8734" y="3374"/>
                  </a:lnTo>
                  <a:lnTo>
                    <a:pt x="8714" y="3388"/>
                  </a:lnTo>
                  <a:lnTo>
                    <a:pt x="8695" y="3400"/>
                  </a:lnTo>
                  <a:lnTo>
                    <a:pt x="8686" y="3404"/>
                  </a:lnTo>
                  <a:lnTo>
                    <a:pt x="8686" y="3401"/>
                  </a:lnTo>
                  <a:lnTo>
                    <a:pt x="8690" y="3397"/>
                  </a:lnTo>
                  <a:lnTo>
                    <a:pt x="8703" y="3387"/>
                  </a:lnTo>
                  <a:lnTo>
                    <a:pt x="8734" y="3366"/>
                  </a:lnTo>
                  <a:lnTo>
                    <a:pt x="8747" y="3354"/>
                  </a:lnTo>
                  <a:lnTo>
                    <a:pt x="8754" y="3345"/>
                  </a:lnTo>
                  <a:lnTo>
                    <a:pt x="8773" y="3331"/>
                  </a:lnTo>
                  <a:lnTo>
                    <a:pt x="8812" y="3307"/>
                  </a:lnTo>
                  <a:lnTo>
                    <a:pt x="8829" y="3294"/>
                  </a:lnTo>
                  <a:lnTo>
                    <a:pt x="8831" y="3285"/>
                  </a:lnTo>
                  <a:lnTo>
                    <a:pt x="8840" y="3276"/>
                  </a:lnTo>
                  <a:lnTo>
                    <a:pt x="8840" y="3272"/>
                  </a:lnTo>
                  <a:lnTo>
                    <a:pt x="8832" y="3267"/>
                  </a:lnTo>
                  <a:lnTo>
                    <a:pt x="8809" y="3265"/>
                  </a:lnTo>
                  <a:lnTo>
                    <a:pt x="8794" y="3266"/>
                  </a:lnTo>
                  <a:lnTo>
                    <a:pt x="8773" y="3268"/>
                  </a:lnTo>
                  <a:lnTo>
                    <a:pt x="8756" y="3272"/>
                  </a:lnTo>
                  <a:lnTo>
                    <a:pt x="8737" y="3278"/>
                  </a:lnTo>
                  <a:lnTo>
                    <a:pt x="8705" y="3288"/>
                  </a:lnTo>
                  <a:lnTo>
                    <a:pt x="8663" y="3302"/>
                  </a:lnTo>
                  <a:lnTo>
                    <a:pt x="8627" y="3311"/>
                  </a:lnTo>
                  <a:lnTo>
                    <a:pt x="8597" y="3317"/>
                  </a:lnTo>
                  <a:lnTo>
                    <a:pt x="8580" y="3319"/>
                  </a:lnTo>
                  <a:lnTo>
                    <a:pt x="8574" y="3319"/>
                  </a:lnTo>
                  <a:lnTo>
                    <a:pt x="8572" y="3316"/>
                  </a:lnTo>
                  <a:lnTo>
                    <a:pt x="8578" y="3309"/>
                  </a:lnTo>
                  <a:lnTo>
                    <a:pt x="8588" y="3301"/>
                  </a:lnTo>
                  <a:lnTo>
                    <a:pt x="8593" y="3293"/>
                  </a:lnTo>
                  <a:lnTo>
                    <a:pt x="8598" y="3283"/>
                  </a:lnTo>
                  <a:lnTo>
                    <a:pt x="8598" y="3277"/>
                  </a:lnTo>
                  <a:lnTo>
                    <a:pt x="8593" y="3276"/>
                  </a:lnTo>
                  <a:lnTo>
                    <a:pt x="8572" y="3276"/>
                  </a:lnTo>
                  <a:lnTo>
                    <a:pt x="8553" y="3281"/>
                  </a:lnTo>
                  <a:lnTo>
                    <a:pt x="8510" y="3297"/>
                  </a:lnTo>
                  <a:lnTo>
                    <a:pt x="8495" y="3303"/>
                  </a:lnTo>
                  <a:lnTo>
                    <a:pt x="8493" y="3303"/>
                  </a:lnTo>
                  <a:lnTo>
                    <a:pt x="8531" y="3282"/>
                  </a:lnTo>
                  <a:lnTo>
                    <a:pt x="8539" y="3276"/>
                  </a:lnTo>
                  <a:lnTo>
                    <a:pt x="8543" y="3272"/>
                  </a:lnTo>
                  <a:cubicBezTo>
                    <a:pt x="8543" y="3271"/>
                    <a:pt x="8542" y="3269"/>
                    <a:pt x="8542" y="3268"/>
                  </a:cubicBezTo>
                  <a:lnTo>
                    <a:pt x="8521" y="3257"/>
                  </a:lnTo>
                  <a:lnTo>
                    <a:pt x="8510" y="3256"/>
                  </a:lnTo>
                  <a:lnTo>
                    <a:pt x="8468" y="3257"/>
                  </a:lnTo>
                  <a:lnTo>
                    <a:pt x="8445" y="3256"/>
                  </a:lnTo>
                  <a:lnTo>
                    <a:pt x="8419" y="3255"/>
                  </a:lnTo>
                  <a:lnTo>
                    <a:pt x="8411" y="3253"/>
                  </a:lnTo>
                  <a:lnTo>
                    <a:pt x="8406" y="3250"/>
                  </a:lnTo>
                  <a:lnTo>
                    <a:pt x="8399" y="3247"/>
                  </a:lnTo>
                  <a:lnTo>
                    <a:pt x="8385" y="3245"/>
                  </a:lnTo>
                  <a:lnTo>
                    <a:pt x="8367" y="3243"/>
                  </a:lnTo>
                  <a:lnTo>
                    <a:pt x="8331" y="3241"/>
                  </a:lnTo>
                  <a:lnTo>
                    <a:pt x="8322" y="3242"/>
                  </a:lnTo>
                  <a:lnTo>
                    <a:pt x="8290" y="3246"/>
                  </a:lnTo>
                  <a:lnTo>
                    <a:pt x="8272" y="3250"/>
                  </a:lnTo>
                  <a:lnTo>
                    <a:pt x="8256" y="3256"/>
                  </a:lnTo>
                  <a:lnTo>
                    <a:pt x="8243" y="3261"/>
                  </a:lnTo>
                  <a:lnTo>
                    <a:pt x="8233" y="3267"/>
                  </a:lnTo>
                  <a:lnTo>
                    <a:pt x="8229" y="3272"/>
                  </a:lnTo>
                  <a:lnTo>
                    <a:pt x="8233" y="3282"/>
                  </a:lnTo>
                  <a:lnTo>
                    <a:pt x="8231" y="3287"/>
                  </a:lnTo>
                  <a:lnTo>
                    <a:pt x="8219" y="3299"/>
                  </a:lnTo>
                  <a:lnTo>
                    <a:pt x="8218" y="3305"/>
                  </a:lnTo>
                  <a:lnTo>
                    <a:pt x="8226" y="3309"/>
                  </a:lnTo>
                  <a:lnTo>
                    <a:pt x="8236" y="3311"/>
                  </a:lnTo>
                  <a:lnTo>
                    <a:pt x="8239" y="3315"/>
                  </a:lnTo>
                  <a:lnTo>
                    <a:pt x="8240" y="3322"/>
                  </a:lnTo>
                  <a:lnTo>
                    <a:pt x="8247" y="3327"/>
                  </a:lnTo>
                  <a:lnTo>
                    <a:pt x="8258" y="3329"/>
                  </a:lnTo>
                  <a:lnTo>
                    <a:pt x="8260" y="3332"/>
                  </a:lnTo>
                  <a:lnTo>
                    <a:pt x="8258" y="3336"/>
                  </a:lnTo>
                  <a:lnTo>
                    <a:pt x="8252" y="3341"/>
                  </a:lnTo>
                  <a:lnTo>
                    <a:pt x="8249" y="3343"/>
                  </a:lnTo>
                  <a:lnTo>
                    <a:pt x="8238" y="3338"/>
                  </a:lnTo>
                  <a:lnTo>
                    <a:pt x="8229" y="3336"/>
                  </a:lnTo>
                  <a:lnTo>
                    <a:pt x="8216" y="3334"/>
                  </a:lnTo>
                  <a:lnTo>
                    <a:pt x="8206" y="3336"/>
                  </a:lnTo>
                  <a:lnTo>
                    <a:pt x="8180" y="3342"/>
                  </a:lnTo>
                  <a:lnTo>
                    <a:pt x="8136" y="3352"/>
                  </a:lnTo>
                  <a:lnTo>
                    <a:pt x="8092" y="3360"/>
                  </a:lnTo>
                  <a:lnTo>
                    <a:pt x="8047" y="3368"/>
                  </a:lnTo>
                  <a:lnTo>
                    <a:pt x="8018" y="3373"/>
                  </a:lnTo>
                  <a:lnTo>
                    <a:pt x="7999" y="3374"/>
                  </a:lnTo>
                  <a:lnTo>
                    <a:pt x="7968" y="3375"/>
                  </a:lnTo>
                  <a:lnTo>
                    <a:pt x="7955" y="3374"/>
                  </a:lnTo>
                  <a:lnTo>
                    <a:pt x="7950" y="3371"/>
                  </a:lnTo>
                  <a:cubicBezTo>
                    <a:pt x="7950" y="3369"/>
                    <a:pt x="7950" y="3368"/>
                    <a:pt x="7950" y="3366"/>
                  </a:cubicBezTo>
                  <a:lnTo>
                    <a:pt x="7954" y="3354"/>
                  </a:lnTo>
                  <a:lnTo>
                    <a:pt x="7947" y="3331"/>
                  </a:lnTo>
                  <a:lnTo>
                    <a:pt x="7944" y="3328"/>
                  </a:lnTo>
                  <a:lnTo>
                    <a:pt x="7932" y="3323"/>
                  </a:lnTo>
                  <a:lnTo>
                    <a:pt x="7929" y="3319"/>
                  </a:lnTo>
                  <a:lnTo>
                    <a:pt x="7927" y="3313"/>
                  </a:lnTo>
                  <a:lnTo>
                    <a:pt x="7919" y="3306"/>
                  </a:lnTo>
                  <a:lnTo>
                    <a:pt x="7900" y="3296"/>
                  </a:lnTo>
                  <a:lnTo>
                    <a:pt x="7889" y="3292"/>
                  </a:lnTo>
                  <a:lnTo>
                    <a:pt x="7884" y="3294"/>
                  </a:lnTo>
                  <a:lnTo>
                    <a:pt x="7872" y="3300"/>
                  </a:lnTo>
                  <a:lnTo>
                    <a:pt x="7868" y="3301"/>
                  </a:lnTo>
                  <a:lnTo>
                    <a:pt x="7865" y="3300"/>
                  </a:lnTo>
                  <a:lnTo>
                    <a:pt x="7840" y="3274"/>
                  </a:lnTo>
                  <a:lnTo>
                    <a:pt x="7824" y="3263"/>
                  </a:lnTo>
                  <a:lnTo>
                    <a:pt x="7814" y="3259"/>
                  </a:lnTo>
                  <a:lnTo>
                    <a:pt x="7804" y="3257"/>
                  </a:lnTo>
                  <a:lnTo>
                    <a:pt x="7799" y="3253"/>
                  </a:lnTo>
                  <a:lnTo>
                    <a:pt x="7800" y="3237"/>
                  </a:lnTo>
                  <a:lnTo>
                    <a:pt x="7799" y="3233"/>
                  </a:lnTo>
                  <a:lnTo>
                    <a:pt x="7794" y="3229"/>
                  </a:lnTo>
                  <a:lnTo>
                    <a:pt x="7774" y="3221"/>
                  </a:lnTo>
                  <a:lnTo>
                    <a:pt x="7760" y="3212"/>
                  </a:lnTo>
                  <a:lnTo>
                    <a:pt x="7754" y="3211"/>
                  </a:lnTo>
                  <a:lnTo>
                    <a:pt x="7731" y="3209"/>
                  </a:lnTo>
                  <a:close/>
                  <a:moveTo>
                    <a:pt x="12989" y="4652"/>
                  </a:moveTo>
                  <a:lnTo>
                    <a:pt x="12960" y="4655"/>
                  </a:lnTo>
                  <a:lnTo>
                    <a:pt x="12942" y="4663"/>
                  </a:lnTo>
                  <a:lnTo>
                    <a:pt x="12939" y="4667"/>
                  </a:lnTo>
                  <a:lnTo>
                    <a:pt x="12938" y="4683"/>
                  </a:lnTo>
                  <a:lnTo>
                    <a:pt x="12930" y="4703"/>
                  </a:lnTo>
                  <a:lnTo>
                    <a:pt x="12932" y="4737"/>
                  </a:lnTo>
                  <a:lnTo>
                    <a:pt x="12936" y="4760"/>
                  </a:lnTo>
                  <a:lnTo>
                    <a:pt x="12944" y="4774"/>
                  </a:lnTo>
                  <a:lnTo>
                    <a:pt x="12955" y="4791"/>
                  </a:lnTo>
                  <a:lnTo>
                    <a:pt x="12958" y="4800"/>
                  </a:lnTo>
                  <a:cubicBezTo>
                    <a:pt x="12956" y="4801"/>
                    <a:pt x="12955" y="4803"/>
                    <a:pt x="12953" y="4804"/>
                  </a:cubicBezTo>
                  <a:lnTo>
                    <a:pt x="12951" y="4809"/>
                  </a:lnTo>
                  <a:lnTo>
                    <a:pt x="12952" y="4826"/>
                  </a:lnTo>
                  <a:lnTo>
                    <a:pt x="12951" y="4832"/>
                  </a:lnTo>
                  <a:lnTo>
                    <a:pt x="12947" y="4836"/>
                  </a:lnTo>
                  <a:lnTo>
                    <a:pt x="12944" y="4842"/>
                  </a:lnTo>
                  <a:lnTo>
                    <a:pt x="12946" y="4861"/>
                  </a:lnTo>
                  <a:lnTo>
                    <a:pt x="12945" y="4877"/>
                  </a:lnTo>
                  <a:lnTo>
                    <a:pt x="12920" y="4918"/>
                  </a:lnTo>
                  <a:lnTo>
                    <a:pt x="12910" y="4949"/>
                  </a:lnTo>
                  <a:lnTo>
                    <a:pt x="12901" y="4953"/>
                  </a:lnTo>
                  <a:lnTo>
                    <a:pt x="12891" y="4965"/>
                  </a:lnTo>
                  <a:lnTo>
                    <a:pt x="12878" y="4969"/>
                  </a:lnTo>
                  <a:lnTo>
                    <a:pt x="12850" y="4972"/>
                  </a:lnTo>
                  <a:lnTo>
                    <a:pt x="12840" y="4977"/>
                  </a:lnTo>
                  <a:lnTo>
                    <a:pt x="12827" y="4990"/>
                  </a:lnTo>
                  <a:lnTo>
                    <a:pt x="12826" y="4994"/>
                  </a:lnTo>
                  <a:lnTo>
                    <a:pt x="12828" y="5005"/>
                  </a:lnTo>
                  <a:cubicBezTo>
                    <a:pt x="12832" y="5010"/>
                    <a:pt x="12836" y="5014"/>
                    <a:pt x="12840" y="5018"/>
                  </a:cubicBezTo>
                  <a:lnTo>
                    <a:pt x="12850" y="5027"/>
                  </a:lnTo>
                  <a:lnTo>
                    <a:pt x="12853" y="5035"/>
                  </a:lnTo>
                  <a:lnTo>
                    <a:pt x="12853" y="5040"/>
                  </a:lnTo>
                  <a:lnTo>
                    <a:pt x="12848" y="5045"/>
                  </a:lnTo>
                  <a:lnTo>
                    <a:pt x="12839" y="5040"/>
                  </a:lnTo>
                  <a:lnTo>
                    <a:pt x="12832" y="5042"/>
                  </a:lnTo>
                  <a:lnTo>
                    <a:pt x="12820" y="5054"/>
                  </a:lnTo>
                  <a:lnTo>
                    <a:pt x="12818" y="5064"/>
                  </a:lnTo>
                  <a:lnTo>
                    <a:pt x="12829" y="5083"/>
                  </a:lnTo>
                  <a:lnTo>
                    <a:pt x="12824" y="5098"/>
                  </a:lnTo>
                  <a:lnTo>
                    <a:pt x="12811" y="5118"/>
                  </a:lnTo>
                  <a:lnTo>
                    <a:pt x="12806" y="5132"/>
                  </a:lnTo>
                  <a:lnTo>
                    <a:pt x="12801" y="5136"/>
                  </a:lnTo>
                  <a:lnTo>
                    <a:pt x="12799" y="5142"/>
                  </a:lnTo>
                  <a:lnTo>
                    <a:pt x="12801" y="5164"/>
                  </a:lnTo>
                  <a:lnTo>
                    <a:pt x="12800" y="5183"/>
                  </a:lnTo>
                  <a:lnTo>
                    <a:pt x="12793" y="5204"/>
                  </a:lnTo>
                  <a:lnTo>
                    <a:pt x="12801" y="5213"/>
                  </a:lnTo>
                  <a:lnTo>
                    <a:pt x="12806" y="5218"/>
                  </a:lnTo>
                  <a:lnTo>
                    <a:pt x="12805" y="5244"/>
                  </a:lnTo>
                  <a:lnTo>
                    <a:pt x="12810" y="5257"/>
                  </a:lnTo>
                  <a:lnTo>
                    <a:pt x="12823" y="5279"/>
                  </a:lnTo>
                  <a:lnTo>
                    <a:pt x="12824" y="5283"/>
                  </a:lnTo>
                  <a:lnTo>
                    <a:pt x="12804" y="5285"/>
                  </a:lnTo>
                  <a:lnTo>
                    <a:pt x="12792" y="5289"/>
                  </a:lnTo>
                  <a:lnTo>
                    <a:pt x="12789" y="5293"/>
                  </a:lnTo>
                  <a:lnTo>
                    <a:pt x="12785" y="5302"/>
                  </a:lnTo>
                  <a:lnTo>
                    <a:pt x="12787" y="5308"/>
                  </a:lnTo>
                  <a:lnTo>
                    <a:pt x="12796" y="5318"/>
                  </a:lnTo>
                  <a:lnTo>
                    <a:pt x="12804" y="5324"/>
                  </a:lnTo>
                  <a:lnTo>
                    <a:pt x="12812" y="5363"/>
                  </a:lnTo>
                  <a:lnTo>
                    <a:pt x="12808" y="5365"/>
                  </a:lnTo>
                  <a:lnTo>
                    <a:pt x="12797" y="5359"/>
                  </a:lnTo>
                  <a:lnTo>
                    <a:pt x="12787" y="5357"/>
                  </a:lnTo>
                  <a:lnTo>
                    <a:pt x="12778" y="5355"/>
                  </a:lnTo>
                  <a:lnTo>
                    <a:pt x="12771" y="5357"/>
                  </a:lnTo>
                  <a:lnTo>
                    <a:pt x="12769" y="5366"/>
                  </a:lnTo>
                  <a:lnTo>
                    <a:pt x="12770" y="5378"/>
                  </a:lnTo>
                  <a:lnTo>
                    <a:pt x="12776" y="5385"/>
                  </a:lnTo>
                  <a:lnTo>
                    <a:pt x="12783" y="5390"/>
                  </a:lnTo>
                  <a:lnTo>
                    <a:pt x="12798" y="5398"/>
                  </a:lnTo>
                  <a:lnTo>
                    <a:pt x="12814" y="5387"/>
                  </a:lnTo>
                  <a:lnTo>
                    <a:pt x="12824" y="5392"/>
                  </a:lnTo>
                  <a:lnTo>
                    <a:pt x="12831" y="5394"/>
                  </a:lnTo>
                  <a:lnTo>
                    <a:pt x="12825" y="5414"/>
                  </a:lnTo>
                  <a:lnTo>
                    <a:pt x="12826" y="5443"/>
                  </a:lnTo>
                  <a:lnTo>
                    <a:pt x="12834" y="5480"/>
                  </a:lnTo>
                  <a:lnTo>
                    <a:pt x="12834" y="5488"/>
                  </a:lnTo>
                  <a:lnTo>
                    <a:pt x="12842" y="5495"/>
                  </a:lnTo>
                  <a:lnTo>
                    <a:pt x="12849" y="5501"/>
                  </a:lnTo>
                  <a:lnTo>
                    <a:pt x="12857" y="5501"/>
                  </a:lnTo>
                  <a:cubicBezTo>
                    <a:pt x="12860" y="5499"/>
                    <a:pt x="12863" y="5497"/>
                    <a:pt x="12866" y="5495"/>
                  </a:cubicBezTo>
                  <a:lnTo>
                    <a:pt x="12883" y="5499"/>
                  </a:lnTo>
                  <a:lnTo>
                    <a:pt x="12882" y="5504"/>
                  </a:lnTo>
                  <a:lnTo>
                    <a:pt x="12855" y="5532"/>
                  </a:lnTo>
                  <a:lnTo>
                    <a:pt x="12853" y="5538"/>
                  </a:lnTo>
                  <a:lnTo>
                    <a:pt x="12871" y="5596"/>
                  </a:lnTo>
                  <a:lnTo>
                    <a:pt x="12874" y="5610"/>
                  </a:lnTo>
                  <a:lnTo>
                    <a:pt x="12874" y="5620"/>
                  </a:lnTo>
                  <a:lnTo>
                    <a:pt x="12878" y="5636"/>
                  </a:lnTo>
                  <a:lnTo>
                    <a:pt x="12883" y="5654"/>
                  </a:lnTo>
                  <a:lnTo>
                    <a:pt x="12882" y="5657"/>
                  </a:lnTo>
                  <a:cubicBezTo>
                    <a:pt x="12882" y="5657"/>
                    <a:pt x="12873" y="5666"/>
                    <a:pt x="12873" y="5666"/>
                  </a:cubicBezTo>
                  <a:lnTo>
                    <a:pt x="12868" y="5682"/>
                  </a:lnTo>
                  <a:lnTo>
                    <a:pt x="12865" y="5702"/>
                  </a:lnTo>
                  <a:lnTo>
                    <a:pt x="12862" y="5710"/>
                  </a:lnTo>
                  <a:lnTo>
                    <a:pt x="12862" y="5719"/>
                  </a:lnTo>
                  <a:lnTo>
                    <a:pt x="12876" y="5732"/>
                  </a:lnTo>
                  <a:lnTo>
                    <a:pt x="12919" y="5754"/>
                  </a:lnTo>
                  <a:lnTo>
                    <a:pt x="12923" y="5768"/>
                  </a:lnTo>
                  <a:lnTo>
                    <a:pt x="12951" y="5790"/>
                  </a:lnTo>
                  <a:lnTo>
                    <a:pt x="12957" y="5768"/>
                  </a:lnTo>
                  <a:lnTo>
                    <a:pt x="12964" y="5756"/>
                  </a:lnTo>
                  <a:lnTo>
                    <a:pt x="12976" y="5748"/>
                  </a:lnTo>
                  <a:lnTo>
                    <a:pt x="13001" y="5752"/>
                  </a:lnTo>
                  <a:lnTo>
                    <a:pt x="13021" y="5752"/>
                  </a:lnTo>
                  <a:lnTo>
                    <a:pt x="13050" y="5738"/>
                  </a:lnTo>
                  <a:lnTo>
                    <a:pt x="13066" y="5739"/>
                  </a:lnTo>
                  <a:lnTo>
                    <a:pt x="13080" y="5736"/>
                  </a:lnTo>
                  <a:lnTo>
                    <a:pt x="13090" y="5728"/>
                  </a:lnTo>
                  <a:lnTo>
                    <a:pt x="13098" y="5705"/>
                  </a:lnTo>
                  <a:lnTo>
                    <a:pt x="13087" y="5672"/>
                  </a:lnTo>
                  <a:lnTo>
                    <a:pt x="13089" y="5640"/>
                  </a:lnTo>
                  <a:lnTo>
                    <a:pt x="13086" y="5628"/>
                  </a:lnTo>
                  <a:lnTo>
                    <a:pt x="13068" y="5612"/>
                  </a:lnTo>
                  <a:lnTo>
                    <a:pt x="13049" y="5604"/>
                  </a:lnTo>
                  <a:lnTo>
                    <a:pt x="13046" y="5598"/>
                  </a:lnTo>
                  <a:lnTo>
                    <a:pt x="13055" y="5597"/>
                  </a:lnTo>
                  <a:lnTo>
                    <a:pt x="13071" y="5602"/>
                  </a:lnTo>
                  <a:lnTo>
                    <a:pt x="13075" y="5602"/>
                  </a:lnTo>
                  <a:lnTo>
                    <a:pt x="13080" y="5598"/>
                  </a:lnTo>
                  <a:lnTo>
                    <a:pt x="13080" y="5589"/>
                  </a:lnTo>
                  <a:lnTo>
                    <a:pt x="13074" y="5578"/>
                  </a:lnTo>
                  <a:lnTo>
                    <a:pt x="13066" y="5569"/>
                  </a:lnTo>
                  <a:lnTo>
                    <a:pt x="13050" y="5556"/>
                  </a:lnTo>
                  <a:lnTo>
                    <a:pt x="13043" y="5548"/>
                  </a:lnTo>
                  <a:lnTo>
                    <a:pt x="13061" y="5505"/>
                  </a:lnTo>
                  <a:lnTo>
                    <a:pt x="13054" y="5479"/>
                  </a:lnTo>
                  <a:lnTo>
                    <a:pt x="13046" y="5465"/>
                  </a:lnTo>
                  <a:lnTo>
                    <a:pt x="13039" y="5458"/>
                  </a:lnTo>
                  <a:lnTo>
                    <a:pt x="13019" y="5442"/>
                  </a:lnTo>
                  <a:lnTo>
                    <a:pt x="13010" y="5435"/>
                  </a:lnTo>
                  <a:lnTo>
                    <a:pt x="13006" y="5427"/>
                  </a:lnTo>
                  <a:lnTo>
                    <a:pt x="13032" y="5422"/>
                  </a:lnTo>
                  <a:lnTo>
                    <a:pt x="13034" y="5414"/>
                  </a:lnTo>
                  <a:lnTo>
                    <a:pt x="13033" y="5408"/>
                  </a:lnTo>
                  <a:lnTo>
                    <a:pt x="13028" y="5398"/>
                  </a:lnTo>
                  <a:lnTo>
                    <a:pt x="13019" y="5386"/>
                  </a:lnTo>
                  <a:lnTo>
                    <a:pt x="13011" y="5374"/>
                  </a:lnTo>
                  <a:lnTo>
                    <a:pt x="13010" y="5367"/>
                  </a:lnTo>
                  <a:lnTo>
                    <a:pt x="13041" y="5371"/>
                  </a:lnTo>
                  <a:lnTo>
                    <a:pt x="13044" y="5369"/>
                  </a:lnTo>
                  <a:lnTo>
                    <a:pt x="13044" y="5362"/>
                  </a:lnTo>
                  <a:lnTo>
                    <a:pt x="13041" y="5355"/>
                  </a:lnTo>
                  <a:lnTo>
                    <a:pt x="13034" y="5351"/>
                  </a:lnTo>
                  <a:lnTo>
                    <a:pt x="13026" y="5340"/>
                  </a:lnTo>
                  <a:cubicBezTo>
                    <a:pt x="13030" y="5338"/>
                    <a:pt x="13034" y="5335"/>
                    <a:pt x="13037" y="5333"/>
                  </a:cubicBezTo>
                  <a:lnTo>
                    <a:pt x="13041" y="5328"/>
                  </a:lnTo>
                  <a:lnTo>
                    <a:pt x="13041" y="5324"/>
                  </a:lnTo>
                  <a:lnTo>
                    <a:pt x="13041" y="5316"/>
                  </a:lnTo>
                  <a:lnTo>
                    <a:pt x="13037" y="5305"/>
                  </a:lnTo>
                  <a:lnTo>
                    <a:pt x="13038" y="5293"/>
                  </a:lnTo>
                  <a:lnTo>
                    <a:pt x="13036" y="5285"/>
                  </a:lnTo>
                  <a:lnTo>
                    <a:pt x="13027" y="5279"/>
                  </a:lnTo>
                  <a:lnTo>
                    <a:pt x="13012" y="5280"/>
                  </a:lnTo>
                  <a:lnTo>
                    <a:pt x="13008" y="5272"/>
                  </a:lnTo>
                  <a:lnTo>
                    <a:pt x="13009" y="5256"/>
                  </a:lnTo>
                  <a:lnTo>
                    <a:pt x="13011" y="5254"/>
                  </a:lnTo>
                  <a:lnTo>
                    <a:pt x="13018" y="5251"/>
                  </a:lnTo>
                  <a:lnTo>
                    <a:pt x="13018" y="5246"/>
                  </a:lnTo>
                  <a:lnTo>
                    <a:pt x="13016" y="5234"/>
                  </a:lnTo>
                  <a:lnTo>
                    <a:pt x="13012" y="5221"/>
                  </a:lnTo>
                  <a:lnTo>
                    <a:pt x="13012" y="5202"/>
                  </a:lnTo>
                  <a:lnTo>
                    <a:pt x="13007" y="5188"/>
                  </a:lnTo>
                  <a:lnTo>
                    <a:pt x="13005" y="5178"/>
                  </a:lnTo>
                  <a:lnTo>
                    <a:pt x="13012" y="5175"/>
                  </a:lnTo>
                  <a:lnTo>
                    <a:pt x="13016" y="5169"/>
                  </a:lnTo>
                  <a:lnTo>
                    <a:pt x="13018" y="5134"/>
                  </a:lnTo>
                  <a:lnTo>
                    <a:pt x="13035" y="5075"/>
                  </a:lnTo>
                  <a:lnTo>
                    <a:pt x="13042" y="5061"/>
                  </a:lnTo>
                  <a:lnTo>
                    <a:pt x="13044" y="5038"/>
                  </a:lnTo>
                  <a:lnTo>
                    <a:pt x="13050" y="5034"/>
                  </a:lnTo>
                  <a:lnTo>
                    <a:pt x="13061" y="5009"/>
                  </a:lnTo>
                  <a:lnTo>
                    <a:pt x="13069" y="4981"/>
                  </a:lnTo>
                  <a:lnTo>
                    <a:pt x="13078" y="4957"/>
                  </a:lnTo>
                  <a:lnTo>
                    <a:pt x="13084" y="4932"/>
                  </a:lnTo>
                  <a:lnTo>
                    <a:pt x="13095" y="4896"/>
                  </a:lnTo>
                  <a:lnTo>
                    <a:pt x="13098" y="4872"/>
                  </a:lnTo>
                  <a:lnTo>
                    <a:pt x="13102" y="4860"/>
                  </a:lnTo>
                  <a:lnTo>
                    <a:pt x="13105" y="4846"/>
                  </a:lnTo>
                  <a:lnTo>
                    <a:pt x="13104" y="4828"/>
                  </a:lnTo>
                  <a:lnTo>
                    <a:pt x="13104" y="4801"/>
                  </a:lnTo>
                  <a:lnTo>
                    <a:pt x="13109" y="4780"/>
                  </a:lnTo>
                  <a:lnTo>
                    <a:pt x="13106" y="4773"/>
                  </a:lnTo>
                  <a:lnTo>
                    <a:pt x="13091" y="4737"/>
                  </a:lnTo>
                  <a:lnTo>
                    <a:pt x="13078" y="4704"/>
                  </a:lnTo>
                  <a:lnTo>
                    <a:pt x="13069" y="4699"/>
                  </a:lnTo>
                  <a:lnTo>
                    <a:pt x="13060" y="4689"/>
                  </a:lnTo>
                  <a:lnTo>
                    <a:pt x="13052" y="4679"/>
                  </a:lnTo>
                  <a:lnTo>
                    <a:pt x="13039" y="4670"/>
                  </a:lnTo>
                  <a:lnTo>
                    <a:pt x="13032" y="4666"/>
                  </a:lnTo>
                  <a:lnTo>
                    <a:pt x="13009" y="4657"/>
                  </a:lnTo>
                  <a:lnTo>
                    <a:pt x="12989" y="4652"/>
                  </a:lnTo>
                  <a:close/>
                  <a:moveTo>
                    <a:pt x="10473" y="4695"/>
                  </a:moveTo>
                  <a:lnTo>
                    <a:pt x="10467" y="4696"/>
                  </a:lnTo>
                  <a:lnTo>
                    <a:pt x="10460" y="4707"/>
                  </a:lnTo>
                  <a:lnTo>
                    <a:pt x="10458" y="4721"/>
                  </a:lnTo>
                  <a:lnTo>
                    <a:pt x="10459" y="4739"/>
                  </a:lnTo>
                  <a:lnTo>
                    <a:pt x="10453" y="4752"/>
                  </a:lnTo>
                  <a:lnTo>
                    <a:pt x="10448" y="4779"/>
                  </a:lnTo>
                  <a:lnTo>
                    <a:pt x="10446" y="4785"/>
                  </a:lnTo>
                  <a:lnTo>
                    <a:pt x="10446" y="4793"/>
                  </a:lnTo>
                  <a:lnTo>
                    <a:pt x="10446" y="4817"/>
                  </a:lnTo>
                  <a:lnTo>
                    <a:pt x="10447" y="4835"/>
                  </a:lnTo>
                  <a:lnTo>
                    <a:pt x="10452" y="4881"/>
                  </a:lnTo>
                  <a:lnTo>
                    <a:pt x="10461" y="4942"/>
                  </a:lnTo>
                  <a:lnTo>
                    <a:pt x="10464" y="4977"/>
                  </a:lnTo>
                  <a:lnTo>
                    <a:pt x="10462" y="4976"/>
                  </a:lnTo>
                  <a:lnTo>
                    <a:pt x="10443" y="4929"/>
                  </a:lnTo>
                  <a:lnTo>
                    <a:pt x="10439" y="4926"/>
                  </a:lnTo>
                  <a:lnTo>
                    <a:pt x="10435" y="4910"/>
                  </a:lnTo>
                  <a:lnTo>
                    <a:pt x="10427" y="4865"/>
                  </a:lnTo>
                  <a:lnTo>
                    <a:pt x="10420" y="4828"/>
                  </a:lnTo>
                  <a:lnTo>
                    <a:pt x="10413" y="4794"/>
                  </a:lnTo>
                  <a:lnTo>
                    <a:pt x="10405" y="4770"/>
                  </a:lnTo>
                  <a:lnTo>
                    <a:pt x="10396" y="4762"/>
                  </a:lnTo>
                  <a:lnTo>
                    <a:pt x="10385" y="4780"/>
                  </a:lnTo>
                  <a:lnTo>
                    <a:pt x="10375" y="4808"/>
                  </a:lnTo>
                  <a:lnTo>
                    <a:pt x="10368" y="4817"/>
                  </a:lnTo>
                  <a:lnTo>
                    <a:pt x="10366" y="4829"/>
                  </a:lnTo>
                  <a:lnTo>
                    <a:pt x="10365" y="4844"/>
                  </a:lnTo>
                  <a:lnTo>
                    <a:pt x="10365" y="4858"/>
                  </a:lnTo>
                  <a:lnTo>
                    <a:pt x="10365" y="4870"/>
                  </a:lnTo>
                  <a:lnTo>
                    <a:pt x="10363" y="4880"/>
                  </a:lnTo>
                  <a:lnTo>
                    <a:pt x="10360" y="4881"/>
                  </a:lnTo>
                  <a:lnTo>
                    <a:pt x="10355" y="4871"/>
                  </a:lnTo>
                  <a:lnTo>
                    <a:pt x="10351" y="4857"/>
                  </a:lnTo>
                  <a:lnTo>
                    <a:pt x="10346" y="4850"/>
                  </a:lnTo>
                  <a:lnTo>
                    <a:pt x="10339" y="4846"/>
                  </a:lnTo>
                  <a:lnTo>
                    <a:pt x="10337" y="4843"/>
                  </a:lnTo>
                  <a:lnTo>
                    <a:pt x="10337" y="4819"/>
                  </a:lnTo>
                  <a:lnTo>
                    <a:pt x="10333" y="4815"/>
                  </a:lnTo>
                  <a:lnTo>
                    <a:pt x="10303" y="4819"/>
                  </a:lnTo>
                  <a:lnTo>
                    <a:pt x="10327" y="4789"/>
                  </a:lnTo>
                  <a:lnTo>
                    <a:pt x="10359" y="4783"/>
                  </a:lnTo>
                  <a:lnTo>
                    <a:pt x="10366" y="4773"/>
                  </a:lnTo>
                  <a:lnTo>
                    <a:pt x="10366" y="4770"/>
                  </a:lnTo>
                  <a:lnTo>
                    <a:pt x="10368" y="4762"/>
                  </a:lnTo>
                  <a:lnTo>
                    <a:pt x="10368" y="4756"/>
                  </a:lnTo>
                  <a:lnTo>
                    <a:pt x="10359" y="4744"/>
                  </a:lnTo>
                  <a:lnTo>
                    <a:pt x="10334" y="4751"/>
                  </a:lnTo>
                  <a:lnTo>
                    <a:pt x="10317" y="4765"/>
                  </a:lnTo>
                  <a:lnTo>
                    <a:pt x="10311" y="4766"/>
                  </a:lnTo>
                  <a:lnTo>
                    <a:pt x="10298" y="4754"/>
                  </a:lnTo>
                  <a:lnTo>
                    <a:pt x="10296" y="4758"/>
                  </a:lnTo>
                  <a:lnTo>
                    <a:pt x="10295" y="4771"/>
                  </a:lnTo>
                  <a:lnTo>
                    <a:pt x="10296" y="4780"/>
                  </a:lnTo>
                  <a:lnTo>
                    <a:pt x="10292" y="4779"/>
                  </a:lnTo>
                  <a:lnTo>
                    <a:pt x="10289" y="4774"/>
                  </a:lnTo>
                  <a:lnTo>
                    <a:pt x="10274" y="4752"/>
                  </a:lnTo>
                  <a:lnTo>
                    <a:pt x="10258" y="4756"/>
                  </a:lnTo>
                  <a:lnTo>
                    <a:pt x="10255" y="4759"/>
                  </a:lnTo>
                  <a:lnTo>
                    <a:pt x="10249" y="4776"/>
                  </a:lnTo>
                  <a:lnTo>
                    <a:pt x="10248" y="4777"/>
                  </a:lnTo>
                  <a:lnTo>
                    <a:pt x="10245" y="4766"/>
                  </a:lnTo>
                  <a:lnTo>
                    <a:pt x="10239" y="4756"/>
                  </a:lnTo>
                  <a:lnTo>
                    <a:pt x="10236" y="4755"/>
                  </a:lnTo>
                  <a:lnTo>
                    <a:pt x="10233" y="4758"/>
                  </a:lnTo>
                  <a:lnTo>
                    <a:pt x="10230" y="4765"/>
                  </a:lnTo>
                  <a:lnTo>
                    <a:pt x="10228" y="4771"/>
                  </a:lnTo>
                  <a:lnTo>
                    <a:pt x="10230" y="4783"/>
                  </a:lnTo>
                  <a:lnTo>
                    <a:pt x="10231" y="4796"/>
                  </a:lnTo>
                  <a:lnTo>
                    <a:pt x="10225" y="4811"/>
                  </a:lnTo>
                  <a:lnTo>
                    <a:pt x="10224" y="4817"/>
                  </a:lnTo>
                  <a:lnTo>
                    <a:pt x="10223" y="4827"/>
                  </a:lnTo>
                  <a:lnTo>
                    <a:pt x="10225" y="4842"/>
                  </a:lnTo>
                  <a:lnTo>
                    <a:pt x="10226" y="4855"/>
                  </a:lnTo>
                  <a:lnTo>
                    <a:pt x="10226" y="4872"/>
                  </a:lnTo>
                  <a:lnTo>
                    <a:pt x="10226" y="4884"/>
                  </a:lnTo>
                  <a:lnTo>
                    <a:pt x="10230" y="4903"/>
                  </a:lnTo>
                  <a:lnTo>
                    <a:pt x="10231" y="4930"/>
                  </a:lnTo>
                  <a:lnTo>
                    <a:pt x="10236" y="4936"/>
                  </a:lnTo>
                  <a:lnTo>
                    <a:pt x="10246" y="4926"/>
                  </a:lnTo>
                  <a:lnTo>
                    <a:pt x="10252" y="4912"/>
                  </a:lnTo>
                  <a:lnTo>
                    <a:pt x="10253" y="4892"/>
                  </a:lnTo>
                  <a:lnTo>
                    <a:pt x="10257" y="4890"/>
                  </a:lnTo>
                  <a:lnTo>
                    <a:pt x="10271" y="4890"/>
                  </a:lnTo>
                  <a:lnTo>
                    <a:pt x="10274" y="4897"/>
                  </a:lnTo>
                  <a:lnTo>
                    <a:pt x="10270" y="4910"/>
                  </a:lnTo>
                  <a:lnTo>
                    <a:pt x="10262" y="4926"/>
                  </a:lnTo>
                  <a:lnTo>
                    <a:pt x="10262" y="4937"/>
                  </a:lnTo>
                  <a:lnTo>
                    <a:pt x="10262" y="4946"/>
                  </a:lnTo>
                  <a:lnTo>
                    <a:pt x="10263" y="4960"/>
                  </a:lnTo>
                  <a:lnTo>
                    <a:pt x="10265" y="4970"/>
                  </a:lnTo>
                  <a:lnTo>
                    <a:pt x="10267" y="4973"/>
                  </a:lnTo>
                  <a:cubicBezTo>
                    <a:pt x="10269" y="4973"/>
                    <a:pt x="10272" y="4973"/>
                    <a:pt x="10274" y="4973"/>
                  </a:cubicBezTo>
                  <a:lnTo>
                    <a:pt x="10280" y="4976"/>
                  </a:lnTo>
                  <a:lnTo>
                    <a:pt x="10281" y="4979"/>
                  </a:lnTo>
                  <a:lnTo>
                    <a:pt x="10276" y="4988"/>
                  </a:lnTo>
                  <a:lnTo>
                    <a:pt x="10273" y="4991"/>
                  </a:lnTo>
                  <a:lnTo>
                    <a:pt x="10242" y="4969"/>
                  </a:lnTo>
                  <a:lnTo>
                    <a:pt x="10237" y="4972"/>
                  </a:lnTo>
                  <a:lnTo>
                    <a:pt x="10232" y="4978"/>
                  </a:lnTo>
                  <a:lnTo>
                    <a:pt x="10242" y="4996"/>
                  </a:lnTo>
                  <a:lnTo>
                    <a:pt x="10252" y="5009"/>
                  </a:lnTo>
                  <a:lnTo>
                    <a:pt x="10246" y="5014"/>
                  </a:lnTo>
                  <a:lnTo>
                    <a:pt x="10245" y="5025"/>
                  </a:lnTo>
                  <a:lnTo>
                    <a:pt x="10244" y="5039"/>
                  </a:lnTo>
                  <a:lnTo>
                    <a:pt x="10248" y="5050"/>
                  </a:lnTo>
                  <a:lnTo>
                    <a:pt x="10251" y="5058"/>
                  </a:lnTo>
                  <a:lnTo>
                    <a:pt x="10259" y="5069"/>
                  </a:lnTo>
                  <a:lnTo>
                    <a:pt x="10264" y="5071"/>
                  </a:lnTo>
                  <a:lnTo>
                    <a:pt x="10270" y="5101"/>
                  </a:lnTo>
                  <a:lnTo>
                    <a:pt x="10279" y="5127"/>
                  </a:lnTo>
                  <a:lnTo>
                    <a:pt x="10286" y="5135"/>
                  </a:lnTo>
                  <a:lnTo>
                    <a:pt x="10287" y="5141"/>
                  </a:lnTo>
                  <a:lnTo>
                    <a:pt x="10289" y="5149"/>
                  </a:lnTo>
                  <a:lnTo>
                    <a:pt x="10300" y="5165"/>
                  </a:lnTo>
                  <a:lnTo>
                    <a:pt x="10325" y="5164"/>
                  </a:lnTo>
                  <a:lnTo>
                    <a:pt x="10338" y="5159"/>
                  </a:lnTo>
                  <a:lnTo>
                    <a:pt x="10348" y="5159"/>
                  </a:lnTo>
                  <a:lnTo>
                    <a:pt x="10355" y="5149"/>
                  </a:lnTo>
                  <a:lnTo>
                    <a:pt x="10362" y="5136"/>
                  </a:lnTo>
                  <a:lnTo>
                    <a:pt x="10369" y="5128"/>
                  </a:lnTo>
                  <a:lnTo>
                    <a:pt x="10376" y="5122"/>
                  </a:lnTo>
                  <a:lnTo>
                    <a:pt x="10373" y="5110"/>
                  </a:lnTo>
                  <a:lnTo>
                    <a:pt x="10368" y="5102"/>
                  </a:lnTo>
                  <a:lnTo>
                    <a:pt x="10370" y="5089"/>
                  </a:lnTo>
                  <a:lnTo>
                    <a:pt x="10373" y="5079"/>
                  </a:lnTo>
                  <a:lnTo>
                    <a:pt x="10373" y="5066"/>
                  </a:lnTo>
                  <a:lnTo>
                    <a:pt x="10373" y="5054"/>
                  </a:lnTo>
                  <a:lnTo>
                    <a:pt x="10378" y="5047"/>
                  </a:lnTo>
                  <a:lnTo>
                    <a:pt x="10384" y="5042"/>
                  </a:lnTo>
                  <a:cubicBezTo>
                    <a:pt x="10384" y="5042"/>
                    <a:pt x="10385" y="5043"/>
                    <a:pt x="10386" y="5043"/>
                  </a:cubicBezTo>
                  <a:lnTo>
                    <a:pt x="10388" y="5047"/>
                  </a:lnTo>
                  <a:lnTo>
                    <a:pt x="10390" y="5057"/>
                  </a:lnTo>
                  <a:lnTo>
                    <a:pt x="10392" y="5064"/>
                  </a:lnTo>
                  <a:lnTo>
                    <a:pt x="10398" y="5067"/>
                  </a:lnTo>
                  <a:lnTo>
                    <a:pt x="10404" y="5058"/>
                  </a:lnTo>
                  <a:lnTo>
                    <a:pt x="10409" y="5040"/>
                  </a:lnTo>
                  <a:lnTo>
                    <a:pt x="10414" y="5027"/>
                  </a:lnTo>
                  <a:lnTo>
                    <a:pt x="10417" y="5030"/>
                  </a:lnTo>
                  <a:lnTo>
                    <a:pt x="10417" y="5043"/>
                  </a:lnTo>
                  <a:lnTo>
                    <a:pt x="10414" y="5058"/>
                  </a:lnTo>
                  <a:lnTo>
                    <a:pt x="10410" y="5073"/>
                  </a:lnTo>
                  <a:lnTo>
                    <a:pt x="10409" y="5077"/>
                  </a:lnTo>
                  <a:lnTo>
                    <a:pt x="10410" y="5087"/>
                  </a:lnTo>
                  <a:lnTo>
                    <a:pt x="10413" y="5104"/>
                  </a:lnTo>
                  <a:lnTo>
                    <a:pt x="10416" y="5108"/>
                  </a:lnTo>
                  <a:lnTo>
                    <a:pt x="10428" y="5108"/>
                  </a:lnTo>
                  <a:lnTo>
                    <a:pt x="10441" y="5102"/>
                  </a:lnTo>
                  <a:lnTo>
                    <a:pt x="10452" y="5091"/>
                  </a:lnTo>
                  <a:lnTo>
                    <a:pt x="10466" y="5064"/>
                  </a:lnTo>
                  <a:lnTo>
                    <a:pt x="10471" y="5060"/>
                  </a:lnTo>
                  <a:lnTo>
                    <a:pt x="10483" y="5058"/>
                  </a:lnTo>
                  <a:lnTo>
                    <a:pt x="10478" y="5071"/>
                  </a:lnTo>
                  <a:lnTo>
                    <a:pt x="10466" y="5099"/>
                  </a:lnTo>
                  <a:lnTo>
                    <a:pt x="10470" y="5114"/>
                  </a:lnTo>
                  <a:lnTo>
                    <a:pt x="10479" y="5124"/>
                  </a:lnTo>
                  <a:lnTo>
                    <a:pt x="10483" y="5126"/>
                  </a:lnTo>
                  <a:lnTo>
                    <a:pt x="10492" y="5126"/>
                  </a:lnTo>
                  <a:lnTo>
                    <a:pt x="10501" y="5122"/>
                  </a:lnTo>
                  <a:lnTo>
                    <a:pt x="10493" y="5134"/>
                  </a:lnTo>
                  <a:lnTo>
                    <a:pt x="10482" y="5139"/>
                  </a:lnTo>
                  <a:lnTo>
                    <a:pt x="10450" y="5139"/>
                  </a:lnTo>
                  <a:lnTo>
                    <a:pt x="10437" y="5142"/>
                  </a:lnTo>
                  <a:lnTo>
                    <a:pt x="10432" y="5145"/>
                  </a:lnTo>
                  <a:lnTo>
                    <a:pt x="10426" y="5153"/>
                  </a:lnTo>
                  <a:cubicBezTo>
                    <a:pt x="10426" y="5155"/>
                    <a:pt x="10425" y="5159"/>
                    <a:pt x="10425" y="5161"/>
                  </a:cubicBezTo>
                  <a:lnTo>
                    <a:pt x="10427" y="5171"/>
                  </a:lnTo>
                  <a:lnTo>
                    <a:pt x="10418" y="5169"/>
                  </a:lnTo>
                  <a:lnTo>
                    <a:pt x="10409" y="5173"/>
                  </a:lnTo>
                  <a:lnTo>
                    <a:pt x="10391" y="5190"/>
                  </a:lnTo>
                  <a:lnTo>
                    <a:pt x="10352" y="5210"/>
                  </a:lnTo>
                  <a:lnTo>
                    <a:pt x="10354" y="5227"/>
                  </a:lnTo>
                  <a:lnTo>
                    <a:pt x="10341" y="5211"/>
                  </a:lnTo>
                  <a:lnTo>
                    <a:pt x="10336" y="5207"/>
                  </a:lnTo>
                  <a:cubicBezTo>
                    <a:pt x="10334" y="5206"/>
                    <a:pt x="10333" y="5206"/>
                    <a:pt x="10331" y="5206"/>
                  </a:cubicBezTo>
                  <a:lnTo>
                    <a:pt x="10328" y="5209"/>
                  </a:lnTo>
                  <a:lnTo>
                    <a:pt x="10325" y="5213"/>
                  </a:lnTo>
                  <a:lnTo>
                    <a:pt x="10322" y="5221"/>
                  </a:lnTo>
                  <a:lnTo>
                    <a:pt x="10322" y="5248"/>
                  </a:lnTo>
                  <a:lnTo>
                    <a:pt x="10323" y="5258"/>
                  </a:lnTo>
                  <a:lnTo>
                    <a:pt x="10325" y="5265"/>
                  </a:lnTo>
                  <a:lnTo>
                    <a:pt x="10332" y="5281"/>
                  </a:lnTo>
                  <a:lnTo>
                    <a:pt x="10339" y="5287"/>
                  </a:lnTo>
                  <a:lnTo>
                    <a:pt x="10366" y="5289"/>
                  </a:lnTo>
                  <a:lnTo>
                    <a:pt x="10378" y="5286"/>
                  </a:lnTo>
                  <a:lnTo>
                    <a:pt x="10392" y="5279"/>
                  </a:lnTo>
                  <a:lnTo>
                    <a:pt x="10405" y="5266"/>
                  </a:lnTo>
                  <a:lnTo>
                    <a:pt x="10418" y="5263"/>
                  </a:lnTo>
                  <a:lnTo>
                    <a:pt x="10430" y="5269"/>
                  </a:lnTo>
                  <a:cubicBezTo>
                    <a:pt x="10434" y="5269"/>
                    <a:pt x="10439" y="5269"/>
                    <a:pt x="10443" y="5269"/>
                  </a:cubicBezTo>
                  <a:lnTo>
                    <a:pt x="10468" y="5260"/>
                  </a:lnTo>
                  <a:lnTo>
                    <a:pt x="10484" y="5252"/>
                  </a:lnTo>
                  <a:lnTo>
                    <a:pt x="10487" y="5256"/>
                  </a:lnTo>
                  <a:lnTo>
                    <a:pt x="10489" y="5270"/>
                  </a:lnTo>
                  <a:lnTo>
                    <a:pt x="10493" y="5281"/>
                  </a:lnTo>
                  <a:cubicBezTo>
                    <a:pt x="10485" y="5281"/>
                    <a:pt x="10479" y="5281"/>
                    <a:pt x="10471" y="5281"/>
                  </a:cubicBezTo>
                  <a:lnTo>
                    <a:pt x="10450" y="5285"/>
                  </a:lnTo>
                  <a:lnTo>
                    <a:pt x="10381" y="5309"/>
                  </a:lnTo>
                  <a:lnTo>
                    <a:pt x="10367" y="5351"/>
                  </a:lnTo>
                  <a:lnTo>
                    <a:pt x="10362" y="5347"/>
                  </a:lnTo>
                  <a:lnTo>
                    <a:pt x="10357" y="5338"/>
                  </a:lnTo>
                  <a:lnTo>
                    <a:pt x="10351" y="5336"/>
                  </a:lnTo>
                  <a:lnTo>
                    <a:pt x="10335" y="5340"/>
                  </a:lnTo>
                  <a:lnTo>
                    <a:pt x="10332" y="5344"/>
                  </a:lnTo>
                  <a:lnTo>
                    <a:pt x="10330" y="5354"/>
                  </a:lnTo>
                  <a:lnTo>
                    <a:pt x="10329" y="5370"/>
                  </a:lnTo>
                  <a:lnTo>
                    <a:pt x="10331" y="5381"/>
                  </a:lnTo>
                  <a:lnTo>
                    <a:pt x="10335" y="5398"/>
                  </a:lnTo>
                  <a:lnTo>
                    <a:pt x="10339" y="5412"/>
                  </a:lnTo>
                  <a:lnTo>
                    <a:pt x="10345" y="5424"/>
                  </a:lnTo>
                  <a:lnTo>
                    <a:pt x="10351" y="5433"/>
                  </a:lnTo>
                  <a:lnTo>
                    <a:pt x="10365" y="5443"/>
                  </a:lnTo>
                  <a:lnTo>
                    <a:pt x="10385" y="5463"/>
                  </a:lnTo>
                  <a:lnTo>
                    <a:pt x="10407" y="5513"/>
                  </a:lnTo>
                  <a:lnTo>
                    <a:pt x="10432" y="5546"/>
                  </a:lnTo>
                  <a:lnTo>
                    <a:pt x="10439" y="5551"/>
                  </a:lnTo>
                  <a:lnTo>
                    <a:pt x="10445" y="5560"/>
                  </a:lnTo>
                  <a:lnTo>
                    <a:pt x="10451" y="5575"/>
                  </a:lnTo>
                  <a:lnTo>
                    <a:pt x="10457" y="5584"/>
                  </a:lnTo>
                  <a:lnTo>
                    <a:pt x="10471" y="5591"/>
                  </a:lnTo>
                  <a:lnTo>
                    <a:pt x="10484" y="5584"/>
                  </a:lnTo>
                  <a:lnTo>
                    <a:pt x="10492" y="5571"/>
                  </a:lnTo>
                  <a:lnTo>
                    <a:pt x="10491" y="5556"/>
                  </a:lnTo>
                  <a:lnTo>
                    <a:pt x="10487" y="5541"/>
                  </a:lnTo>
                  <a:lnTo>
                    <a:pt x="10487" y="5532"/>
                  </a:lnTo>
                  <a:lnTo>
                    <a:pt x="10497" y="5511"/>
                  </a:lnTo>
                  <a:lnTo>
                    <a:pt x="10503" y="5492"/>
                  </a:lnTo>
                  <a:lnTo>
                    <a:pt x="10500" y="5482"/>
                  </a:lnTo>
                  <a:lnTo>
                    <a:pt x="10498" y="5472"/>
                  </a:lnTo>
                  <a:lnTo>
                    <a:pt x="10509" y="5445"/>
                  </a:lnTo>
                  <a:lnTo>
                    <a:pt x="10514" y="5427"/>
                  </a:lnTo>
                  <a:lnTo>
                    <a:pt x="10523" y="5382"/>
                  </a:lnTo>
                  <a:lnTo>
                    <a:pt x="10536" y="5358"/>
                  </a:lnTo>
                  <a:lnTo>
                    <a:pt x="10551" y="5355"/>
                  </a:lnTo>
                  <a:lnTo>
                    <a:pt x="10555" y="5350"/>
                  </a:lnTo>
                  <a:lnTo>
                    <a:pt x="10559" y="5336"/>
                  </a:lnTo>
                  <a:lnTo>
                    <a:pt x="10562" y="5309"/>
                  </a:lnTo>
                  <a:lnTo>
                    <a:pt x="10564" y="5281"/>
                  </a:lnTo>
                  <a:lnTo>
                    <a:pt x="10565" y="5243"/>
                  </a:lnTo>
                  <a:lnTo>
                    <a:pt x="10564" y="5231"/>
                  </a:lnTo>
                  <a:lnTo>
                    <a:pt x="10564" y="5221"/>
                  </a:lnTo>
                  <a:lnTo>
                    <a:pt x="10572" y="5215"/>
                  </a:lnTo>
                  <a:lnTo>
                    <a:pt x="10579" y="5217"/>
                  </a:lnTo>
                  <a:lnTo>
                    <a:pt x="10584" y="5217"/>
                  </a:lnTo>
                  <a:lnTo>
                    <a:pt x="10593" y="5206"/>
                  </a:lnTo>
                  <a:lnTo>
                    <a:pt x="10593" y="5193"/>
                  </a:lnTo>
                  <a:lnTo>
                    <a:pt x="10589" y="5180"/>
                  </a:lnTo>
                  <a:lnTo>
                    <a:pt x="10591" y="5167"/>
                  </a:lnTo>
                  <a:cubicBezTo>
                    <a:pt x="10591" y="5167"/>
                    <a:pt x="10594" y="5145"/>
                    <a:pt x="10594" y="5145"/>
                  </a:cubicBezTo>
                  <a:lnTo>
                    <a:pt x="10598" y="5129"/>
                  </a:lnTo>
                  <a:lnTo>
                    <a:pt x="10608" y="5103"/>
                  </a:lnTo>
                  <a:lnTo>
                    <a:pt x="10619" y="5081"/>
                  </a:lnTo>
                  <a:lnTo>
                    <a:pt x="10620" y="5072"/>
                  </a:lnTo>
                  <a:lnTo>
                    <a:pt x="10621" y="5069"/>
                  </a:lnTo>
                  <a:lnTo>
                    <a:pt x="10625" y="5065"/>
                  </a:lnTo>
                  <a:lnTo>
                    <a:pt x="10654" y="5058"/>
                  </a:lnTo>
                  <a:lnTo>
                    <a:pt x="10670" y="5050"/>
                  </a:lnTo>
                  <a:lnTo>
                    <a:pt x="10688" y="5048"/>
                  </a:lnTo>
                  <a:lnTo>
                    <a:pt x="10694" y="5042"/>
                  </a:lnTo>
                  <a:lnTo>
                    <a:pt x="10700" y="5030"/>
                  </a:lnTo>
                  <a:lnTo>
                    <a:pt x="10698" y="5023"/>
                  </a:lnTo>
                  <a:lnTo>
                    <a:pt x="10695" y="5016"/>
                  </a:lnTo>
                  <a:lnTo>
                    <a:pt x="10684" y="5003"/>
                  </a:lnTo>
                  <a:lnTo>
                    <a:pt x="10666" y="4989"/>
                  </a:lnTo>
                  <a:lnTo>
                    <a:pt x="10655" y="4970"/>
                  </a:lnTo>
                  <a:lnTo>
                    <a:pt x="10666" y="4949"/>
                  </a:lnTo>
                  <a:lnTo>
                    <a:pt x="10658" y="4938"/>
                  </a:lnTo>
                  <a:lnTo>
                    <a:pt x="10651" y="4933"/>
                  </a:lnTo>
                  <a:lnTo>
                    <a:pt x="10637" y="4929"/>
                  </a:lnTo>
                  <a:lnTo>
                    <a:pt x="10635" y="4934"/>
                  </a:lnTo>
                  <a:cubicBezTo>
                    <a:pt x="10635" y="4938"/>
                    <a:pt x="10635" y="4942"/>
                    <a:pt x="10636" y="4946"/>
                  </a:cubicBezTo>
                  <a:lnTo>
                    <a:pt x="10626" y="4952"/>
                  </a:lnTo>
                  <a:lnTo>
                    <a:pt x="10619" y="4929"/>
                  </a:lnTo>
                  <a:lnTo>
                    <a:pt x="10607" y="4922"/>
                  </a:lnTo>
                  <a:lnTo>
                    <a:pt x="10589" y="4928"/>
                  </a:lnTo>
                  <a:lnTo>
                    <a:pt x="10584" y="4922"/>
                  </a:lnTo>
                  <a:lnTo>
                    <a:pt x="10579" y="4908"/>
                  </a:lnTo>
                  <a:lnTo>
                    <a:pt x="10574" y="4901"/>
                  </a:lnTo>
                  <a:cubicBezTo>
                    <a:pt x="10573" y="4901"/>
                    <a:pt x="10571" y="4901"/>
                    <a:pt x="10570" y="4901"/>
                  </a:cubicBezTo>
                  <a:lnTo>
                    <a:pt x="10572" y="4896"/>
                  </a:lnTo>
                  <a:lnTo>
                    <a:pt x="10575" y="4890"/>
                  </a:lnTo>
                  <a:lnTo>
                    <a:pt x="10576" y="4881"/>
                  </a:lnTo>
                  <a:lnTo>
                    <a:pt x="10576" y="4869"/>
                  </a:lnTo>
                  <a:lnTo>
                    <a:pt x="10575" y="4857"/>
                  </a:lnTo>
                  <a:lnTo>
                    <a:pt x="10573" y="4848"/>
                  </a:lnTo>
                  <a:lnTo>
                    <a:pt x="10572" y="4842"/>
                  </a:lnTo>
                  <a:lnTo>
                    <a:pt x="10564" y="4820"/>
                  </a:lnTo>
                  <a:lnTo>
                    <a:pt x="10555" y="4811"/>
                  </a:lnTo>
                  <a:lnTo>
                    <a:pt x="10553" y="4810"/>
                  </a:lnTo>
                  <a:lnTo>
                    <a:pt x="10550" y="4813"/>
                  </a:lnTo>
                  <a:lnTo>
                    <a:pt x="10533" y="4856"/>
                  </a:lnTo>
                  <a:lnTo>
                    <a:pt x="10525" y="4869"/>
                  </a:lnTo>
                  <a:lnTo>
                    <a:pt x="10527" y="4858"/>
                  </a:lnTo>
                  <a:lnTo>
                    <a:pt x="10527" y="4844"/>
                  </a:lnTo>
                  <a:lnTo>
                    <a:pt x="10525" y="4831"/>
                  </a:lnTo>
                  <a:lnTo>
                    <a:pt x="10527" y="4822"/>
                  </a:lnTo>
                  <a:lnTo>
                    <a:pt x="10532" y="4804"/>
                  </a:lnTo>
                  <a:lnTo>
                    <a:pt x="10537" y="4786"/>
                  </a:lnTo>
                  <a:lnTo>
                    <a:pt x="10532" y="4761"/>
                  </a:lnTo>
                  <a:lnTo>
                    <a:pt x="10525" y="4746"/>
                  </a:lnTo>
                  <a:lnTo>
                    <a:pt x="10521" y="4739"/>
                  </a:lnTo>
                  <a:lnTo>
                    <a:pt x="10506" y="4725"/>
                  </a:lnTo>
                  <a:lnTo>
                    <a:pt x="10496" y="4719"/>
                  </a:lnTo>
                  <a:lnTo>
                    <a:pt x="10494" y="4724"/>
                  </a:lnTo>
                  <a:lnTo>
                    <a:pt x="10492" y="4731"/>
                  </a:lnTo>
                  <a:lnTo>
                    <a:pt x="10490" y="4734"/>
                  </a:lnTo>
                  <a:lnTo>
                    <a:pt x="10488" y="4734"/>
                  </a:lnTo>
                  <a:lnTo>
                    <a:pt x="10478" y="4703"/>
                  </a:lnTo>
                  <a:lnTo>
                    <a:pt x="10473" y="4695"/>
                  </a:lnTo>
                  <a:close/>
                  <a:moveTo>
                    <a:pt x="13084" y="5750"/>
                  </a:moveTo>
                  <a:lnTo>
                    <a:pt x="13068" y="5751"/>
                  </a:lnTo>
                  <a:lnTo>
                    <a:pt x="13046" y="5759"/>
                  </a:lnTo>
                  <a:lnTo>
                    <a:pt x="13014" y="5765"/>
                  </a:lnTo>
                  <a:lnTo>
                    <a:pt x="12996" y="5762"/>
                  </a:lnTo>
                  <a:lnTo>
                    <a:pt x="12982" y="5761"/>
                  </a:lnTo>
                  <a:lnTo>
                    <a:pt x="12973" y="5765"/>
                  </a:lnTo>
                  <a:lnTo>
                    <a:pt x="12969" y="5773"/>
                  </a:lnTo>
                  <a:lnTo>
                    <a:pt x="12959" y="5797"/>
                  </a:lnTo>
                  <a:lnTo>
                    <a:pt x="12954" y="5805"/>
                  </a:lnTo>
                  <a:lnTo>
                    <a:pt x="12948" y="5810"/>
                  </a:lnTo>
                  <a:lnTo>
                    <a:pt x="12932" y="5812"/>
                  </a:lnTo>
                  <a:lnTo>
                    <a:pt x="12926" y="5816"/>
                  </a:lnTo>
                  <a:lnTo>
                    <a:pt x="12924" y="5826"/>
                  </a:lnTo>
                  <a:lnTo>
                    <a:pt x="12920" y="5834"/>
                  </a:lnTo>
                  <a:lnTo>
                    <a:pt x="12913" y="5842"/>
                  </a:lnTo>
                  <a:lnTo>
                    <a:pt x="12912" y="5854"/>
                  </a:lnTo>
                  <a:lnTo>
                    <a:pt x="12914" y="5863"/>
                  </a:lnTo>
                  <a:lnTo>
                    <a:pt x="12919" y="5872"/>
                  </a:lnTo>
                  <a:lnTo>
                    <a:pt x="12935" y="5890"/>
                  </a:lnTo>
                  <a:lnTo>
                    <a:pt x="12941" y="5898"/>
                  </a:lnTo>
                  <a:lnTo>
                    <a:pt x="12955" y="5906"/>
                  </a:lnTo>
                  <a:lnTo>
                    <a:pt x="12951" y="5912"/>
                  </a:lnTo>
                  <a:lnTo>
                    <a:pt x="12942" y="5913"/>
                  </a:lnTo>
                  <a:cubicBezTo>
                    <a:pt x="12940" y="5914"/>
                    <a:pt x="12938" y="5916"/>
                    <a:pt x="12935" y="5917"/>
                  </a:cubicBezTo>
                  <a:lnTo>
                    <a:pt x="12931" y="5923"/>
                  </a:lnTo>
                  <a:lnTo>
                    <a:pt x="12928" y="5931"/>
                  </a:lnTo>
                  <a:lnTo>
                    <a:pt x="12925" y="5955"/>
                  </a:lnTo>
                  <a:lnTo>
                    <a:pt x="12927" y="5961"/>
                  </a:lnTo>
                  <a:lnTo>
                    <a:pt x="12930" y="5968"/>
                  </a:lnTo>
                  <a:lnTo>
                    <a:pt x="12939" y="5973"/>
                  </a:lnTo>
                  <a:lnTo>
                    <a:pt x="12946" y="5975"/>
                  </a:lnTo>
                  <a:lnTo>
                    <a:pt x="12962" y="5971"/>
                  </a:lnTo>
                  <a:lnTo>
                    <a:pt x="12964" y="5983"/>
                  </a:lnTo>
                  <a:lnTo>
                    <a:pt x="12967" y="5990"/>
                  </a:lnTo>
                  <a:lnTo>
                    <a:pt x="12975" y="5997"/>
                  </a:lnTo>
                  <a:lnTo>
                    <a:pt x="12976" y="6015"/>
                  </a:lnTo>
                  <a:lnTo>
                    <a:pt x="12980" y="6026"/>
                  </a:lnTo>
                  <a:lnTo>
                    <a:pt x="12986" y="6035"/>
                  </a:lnTo>
                  <a:lnTo>
                    <a:pt x="12990" y="6048"/>
                  </a:lnTo>
                  <a:lnTo>
                    <a:pt x="12993" y="6057"/>
                  </a:lnTo>
                  <a:lnTo>
                    <a:pt x="12993" y="6061"/>
                  </a:lnTo>
                  <a:lnTo>
                    <a:pt x="12989" y="6071"/>
                  </a:lnTo>
                  <a:lnTo>
                    <a:pt x="12993" y="6084"/>
                  </a:lnTo>
                  <a:lnTo>
                    <a:pt x="12994" y="6096"/>
                  </a:lnTo>
                  <a:lnTo>
                    <a:pt x="12992" y="6104"/>
                  </a:lnTo>
                  <a:lnTo>
                    <a:pt x="12980" y="6108"/>
                  </a:lnTo>
                  <a:lnTo>
                    <a:pt x="12966" y="6109"/>
                  </a:lnTo>
                  <a:lnTo>
                    <a:pt x="12962" y="6114"/>
                  </a:lnTo>
                  <a:lnTo>
                    <a:pt x="12959" y="6128"/>
                  </a:lnTo>
                  <a:lnTo>
                    <a:pt x="12957" y="6136"/>
                  </a:lnTo>
                  <a:lnTo>
                    <a:pt x="12962" y="6158"/>
                  </a:lnTo>
                  <a:lnTo>
                    <a:pt x="12966" y="6168"/>
                  </a:lnTo>
                  <a:lnTo>
                    <a:pt x="12978" y="6192"/>
                  </a:lnTo>
                  <a:lnTo>
                    <a:pt x="12985" y="6202"/>
                  </a:lnTo>
                  <a:lnTo>
                    <a:pt x="13006" y="6226"/>
                  </a:lnTo>
                  <a:lnTo>
                    <a:pt x="13021" y="6240"/>
                  </a:lnTo>
                  <a:lnTo>
                    <a:pt x="13033" y="6246"/>
                  </a:lnTo>
                  <a:lnTo>
                    <a:pt x="13045" y="6250"/>
                  </a:lnTo>
                  <a:lnTo>
                    <a:pt x="13055" y="6249"/>
                  </a:lnTo>
                  <a:lnTo>
                    <a:pt x="13069" y="6238"/>
                  </a:lnTo>
                  <a:lnTo>
                    <a:pt x="13078" y="6221"/>
                  </a:lnTo>
                  <a:lnTo>
                    <a:pt x="13099" y="6219"/>
                  </a:lnTo>
                  <a:lnTo>
                    <a:pt x="13115" y="6215"/>
                  </a:lnTo>
                  <a:lnTo>
                    <a:pt x="13138" y="6190"/>
                  </a:lnTo>
                  <a:lnTo>
                    <a:pt x="13143" y="6190"/>
                  </a:lnTo>
                  <a:lnTo>
                    <a:pt x="13145" y="6205"/>
                  </a:lnTo>
                  <a:lnTo>
                    <a:pt x="13154" y="6221"/>
                  </a:lnTo>
                  <a:lnTo>
                    <a:pt x="13168" y="6230"/>
                  </a:lnTo>
                  <a:lnTo>
                    <a:pt x="13173" y="6225"/>
                  </a:lnTo>
                  <a:lnTo>
                    <a:pt x="13182" y="6224"/>
                  </a:lnTo>
                  <a:lnTo>
                    <a:pt x="13184" y="6233"/>
                  </a:lnTo>
                  <a:lnTo>
                    <a:pt x="13216" y="6244"/>
                  </a:lnTo>
                  <a:lnTo>
                    <a:pt x="13243" y="6249"/>
                  </a:lnTo>
                  <a:lnTo>
                    <a:pt x="13241" y="6255"/>
                  </a:lnTo>
                  <a:lnTo>
                    <a:pt x="13227" y="6254"/>
                  </a:lnTo>
                  <a:lnTo>
                    <a:pt x="13223" y="6260"/>
                  </a:lnTo>
                  <a:lnTo>
                    <a:pt x="13231" y="6270"/>
                  </a:lnTo>
                  <a:lnTo>
                    <a:pt x="13217" y="6273"/>
                  </a:lnTo>
                  <a:lnTo>
                    <a:pt x="13216" y="6283"/>
                  </a:lnTo>
                  <a:lnTo>
                    <a:pt x="13223" y="6293"/>
                  </a:lnTo>
                  <a:lnTo>
                    <a:pt x="13231" y="6302"/>
                  </a:lnTo>
                  <a:cubicBezTo>
                    <a:pt x="13232" y="6305"/>
                    <a:pt x="13234" y="6307"/>
                    <a:pt x="13236" y="6310"/>
                  </a:cubicBezTo>
                  <a:lnTo>
                    <a:pt x="13227" y="6318"/>
                  </a:lnTo>
                  <a:lnTo>
                    <a:pt x="13225" y="6326"/>
                  </a:lnTo>
                  <a:lnTo>
                    <a:pt x="13256" y="6326"/>
                  </a:lnTo>
                  <a:lnTo>
                    <a:pt x="13293" y="6320"/>
                  </a:lnTo>
                  <a:lnTo>
                    <a:pt x="13304" y="6320"/>
                  </a:lnTo>
                  <a:lnTo>
                    <a:pt x="13323" y="6324"/>
                  </a:lnTo>
                  <a:lnTo>
                    <a:pt x="13330" y="6324"/>
                  </a:lnTo>
                  <a:lnTo>
                    <a:pt x="13326" y="6316"/>
                  </a:lnTo>
                  <a:lnTo>
                    <a:pt x="13325" y="6310"/>
                  </a:lnTo>
                  <a:lnTo>
                    <a:pt x="13347" y="6315"/>
                  </a:lnTo>
                  <a:lnTo>
                    <a:pt x="13361" y="6311"/>
                  </a:lnTo>
                  <a:cubicBezTo>
                    <a:pt x="13365" y="6309"/>
                    <a:pt x="13369" y="6306"/>
                    <a:pt x="13373" y="6304"/>
                  </a:cubicBezTo>
                  <a:lnTo>
                    <a:pt x="13399" y="6283"/>
                  </a:lnTo>
                  <a:lnTo>
                    <a:pt x="13403" y="6286"/>
                  </a:lnTo>
                  <a:cubicBezTo>
                    <a:pt x="13404" y="6288"/>
                    <a:pt x="13406" y="6291"/>
                    <a:pt x="13407" y="6293"/>
                  </a:cubicBezTo>
                  <a:lnTo>
                    <a:pt x="13417" y="6295"/>
                  </a:lnTo>
                  <a:lnTo>
                    <a:pt x="13422" y="6289"/>
                  </a:lnTo>
                  <a:lnTo>
                    <a:pt x="13421" y="6283"/>
                  </a:lnTo>
                  <a:lnTo>
                    <a:pt x="13435" y="6284"/>
                  </a:lnTo>
                  <a:lnTo>
                    <a:pt x="13433" y="6277"/>
                  </a:lnTo>
                  <a:lnTo>
                    <a:pt x="13433" y="6274"/>
                  </a:lnTo>
                  <a:lnTo>
                    <a:pt x="13465" y="6282"/>
                  </a:lnTo>
                  <a:lnTo>
                    <a:pt x="13469" y="6279"/>
                  </a:lnTo>
                  <a:lnTo>
                    <a:pt x="13469" y="6272"/>
                  </a:lnTo>
                  <a:lnTo>
                    <a:pt x="13450" y="6263"/>
                  </a:lnTo>
                  <a:lnTo>
                    <a:pt x="13443" y="6263"/>
                  </a:lnTo>
                  <a:lnTo>
                    <a:pt x="13433" y="6258"/>
                  </a:lnTo>
                  <a:lnTo>
                    <a:pt x="13438" y="6250"/>
                  </a:lnTo>
                  <a:lnTo>
                    <a:pt x="13447" y="6246"/>
                  </a:lnTo>
                  <a:lnTo>
                    <a:pt x="13455" y="6251"/>
                  </a:lnTo>
                  <a:lnTo>
                    <a:pt x="13464" y="6258"/>
                  </a:lnTo>
                  <a:lnTo>
                    <a:pt x="13467" y="6258"/>
                  </a:lnTo>
                  <a:lnTo>
                    <a:pt x="13506" y="6251"/>
                  </a:lnTo>
                  <a:lnTo>
                    <a:pt x="13511" y="6244"/>
                  </a:lnTo>
                  <a:lnTo>
                    <a:pt x="13508" y="6238"/>
                  </a:lnTo>
                  <a:lnTo>
                    <a:pt x="13515" y="6226"/>
                  </a:lnTo>
                  <a:cubicBezTo>
                    <a:pt x="13515" y="6226"/>
                    <a:pt x="13517" y="6206"/>
                    <a:pt x="13517" y="6206"/>
                  </a:cubicBezTo>
                  <a:lnTo>
                    <a:pt x="13508" y="6201"/>
                  </a:lnTo>
                  <a:lnTo>
                    <a:pt x="13500" y="6199"/>
                  </a:lnTo>
                  <a:lnTo>
                    <a:pt x="13462" y="6197"/>
                  </a:lnTo>
                  <a:lnTo>
                    <a:pt x="13444" y="6194"/>
                  </a:lnTo>
                  <a:lnTo>
                    <a:pt x="13392" y="6173"/>
                  </a:lnTo>
                  <a:lnTo>
                    <a:pt x="13333" y="6140"/>
                  </a:lnTo>
                  <a:lnTo>
                    <a:pt x="13297" y="6115"/>
                  </a:lnTo>
                  <a:lnTo>
                    <a:pt x="13259" y="6085"/>
                  </a:lnTo>
                  <a:lnTo>
                    <a:pt x="13242" y="6069"/>
                  </a:lnTo>
                  <a:lnTo>
                    <a:pt x="13225" y="6055"/>
                  </a:lnTo>
                  <a:lnTo>
                    <a:pt x="13206" y="6046"/>
                  </a:lnTo>
                  <a:lnTo>
                    <a:pt x="13200" y="6028"/>
                  </a:lnTo>
                  <a:lnTo>
                    <a:pt x="13189" y="6008"/>
                  </a:lnTo>
                  <a:lnTo>
                    <a:pt x="13184" y="5990"/>
                  </a:lnTo>
                  <a:lnTo>
                    <a:pt x="13180" y="5981"/>
                  </a:lnTo>
                  <a:lnTo>
                    <a:pt x="13160" y="5966"/>
                  </a:lnTo>
                  <a:lnTo>
                    <a:pt x="13150" y="5954"/>
                  </a:lnTo>
                  <a:lnTo>
                    <a:pt x="13145" y="5948"/>
                  </a:lnTo>
                  <a:lnTo>
                    <a:pt x="13136" y="5937"/>
                  </a:lnTo>
                  <a:lnTo>
                    <a:pt x="13134" y="5927"/>
                  </a:lnTo>
                  <a:lnTo>
                    <a:pt x="13127" y="5918"/>
                  </a:lnTo>
                  <a:lnTo>
                    <a:pt x="13125" y="5911"/>
                  </a:lnTo>
                  <a:lnTo>
                    <a:pt x="13132" y="5902"/>
                  </a:lnTo>
                  <a:lnTo>
                    <a:pt x="13127" y="5884"/>
                  </a:lnTo>
                  <a:lnTo>
                    <a:pt x="13121" y="5873"/>
                  </a:lnTo>
                  <a:lnTo>
                    <a:pt x="13115" y="5864"/>
                  </a:lnTo>
                  <a:lnTo>
                    <a:pt x="13117" y="5856"/>
                  </a:lnTo>
                  <a:cubicBezTo>
                    <a:pt x="13122" y="5853"/>
                    <a:pt x="13127" y="5850"/>
                    <a:pt x="13132" y="5847"/>
                  </a:cubicBezTo>
                  <a:lnTo>
                    <a:pt x="13132" y="5843"/>
                  </a:lnTo>
                  <a:lnTo>
                    <a:pt x="13129" y="5833"/>
                  </a:lnTo>
                  <a:lnTo>
                    <a:pt x="13122" y="5820"/>
                  </a:lnTo>
                  <a:lnTo>
                    <a:pt x="13109" y="5805"/>
                  </a:lnTo>
                  <a:lnTo>
                    <a:pt x="13103" y="5795"/>
                  </a:lnTo>
                  <a:lnTo>
                    <a:pt x="13100" y="5773"/>
                  </a:lnTo>
                  <a:lnTo>
                    <a:pt x="13099" y="5766"/>
                  </a:lnTo>
                  <a:lnTo>
                    <a:pt x="13092" y="5752"/>
                  </a:lnTo>
                  <a:lnTo>
                    <a:pt x="13084" y="5750"/>
                  </a:lnTo>
                  <a:close/>
                  <a:moveTo>
                    <a:pt x="996" y="6954"/>
                  </a:moveTo>
                  <a:lnTo>
                    <a:pt x="995" y="6957"/>
                  </a:lnTo>
                  <a:lnTo>
                    <a:pt x="993" y="6964"/>
                  </a:lnTo>
                  <a:lnTo>
                    <a:pt x="990" y="6968"/>
                  </a:lnTo>
                  <a:lnTo>
                    <a:pt x="987" y="6975"/>
                  </a:lnTo>
                  <a:lnTo>
                    <a:pt x="984" y="6986"/>
                  </a:lnTo>
                  <a:lnTo>
                    <a:pt x="982" y="6989"/>
                  </a:lnTo>
                  <a:lnTo>
                    <a:pt x="980" y="6991"/>
                  </a:lnTo>
                  <a:lnTo>
                    <a:pt x="977" y="6995"/>
                  </a:lnTo>
                  <a:lnTo>
                    <a:pt x="969" y="7012"/>
                  </a:lnTo>
                  <a:lnTo>
                    <a:pt x="970" y="7012"/>
                  </a:lnTo>
                  <a:lnTo>
                    <a:pt x="974" y="7006"/>
                  </a:lnTo>
                  <a:lnTo>
                    <a:pt x="977" y="7002"/>
                  </a:lnTo>
                  <a:lnTo>
                    <a:pt x="977" y="7005"/>
                  </a:lnTo>
                  <a:lnTo>
                    <a:pt x="966" y="7023"/>
                  </a:lnTo>
                  <a:lnTo>
                    <a:pt x="957" y="7038"/>
                  </a:lnTo>
                  <a:lnTo>
                    <a:pt x="959" y="7032"/>
                  </a:lnTo>
                  <a:lnTo>
                    <a:pt x="965" y="7019"/>
                  </a:lnTo>
                  <a:lnTo>
                    <a:pt x="973" y="7001"/>
                  </a:lnTo>
                  <a:lnTo>
                    <a:pt x="984" y="6979"/>
                  </a:lnTo>
                  <a:lnTo>
                    <a:pt x="989" y="6968"/>
                  </a:lnTo>
                  <a:lnTo>
                    <a:pt x="996" y="6954"/>
                  </a:lnTo>
                  <a:close/>
                  <a:moveTo>
                    <a:pt x="6851" y="7064"/>
                  </a:moveTo>
                  <a:lnTo>
                    <a:pt x="6837" y="7068"/>
                  </a:lnTo>
                  <a:lnTo>
                    <a:pt x="6829" y="7070"/>
                  </a:lnTo>
                  <a:lnTo>
                    <a:pt x="6827" y="7074"/>
                  </a:lnTo>
                  <a:lnTo>
                    <a:pt x="6836" y="7083"/>
                  </a:lnTo>
                  <a:cubicBezTo>
                    <a:pt x="6840" y="7085"/>
                    <a:pt x="6843" y="7087"/>
                    <a:pt x="6847" y="7090"/>
                  </a:cubicBezTo>
                  <a:lnTo>
                    <a:pt x="6858" y="7093"/>
                  </a:lnTo>
                  <a:lnTo>
                    <a:pt x="6856" y="7098"/>
                  </a:lnTo>
                  <a:lnTo>
                    <a:pt x="6857" y="7101"/>
                  </a:lnTo>
                  <a:lnTo>
                    <a:pt x="6864" y="7108"/>
                  </a:lnTo>
                  <a:lnTo>
                    <a:pt x="6864" y="7115"/>
                  </a:lnTo>
                  <a:lnTo>
                    <a:pt x="6862" y="7115"/>
                  </a:lnTo>
                  <a:cubicBezTo>
                    <a:pt x="6856" y="7112"/>
                    <a:pt x="6850" y="7108"/>
                    <a:pt x="6844" y="7104"/>
                  </a:cubicBezTo>
                  <a:lnTo>
                    <a:pt x="6835" y="7102"/>
                  </a:lnTo>
                  <a:lnTo>
                    <a:pt x="6828" y="7102"/>
                  </a:lnTo>
                  <a:lnTo>
                    <a:pt x="6824" y="7105"/>
                  </a:lnTo>
                  <a:lnTo>
                    <a:pt x="6824" y="7117"/>
                  </a:lnTo>
                  <a:lnTo>
                    <a:pt x="6827" y="7123"/>
                  </a:lnTo>
                  <a:lnTo>
                    <a:pt x="6844" y="7154"/>
                  </a:lnTo>
                  <a:lnTo>
                    <a:pt x="6843" y="7157"/>
                  </a:lnTo>
                  <a:lnTo>
                    <a:pt x="6837" y="7168"/>
                  </a:lnTo>
                  <a:lnTo>
                    <a:pt x="6828" y="7182"/>
                  </a:lnTo>
                  <a:lnTo>
                    <a:pt x="6824" y="7185"/>
                  </a:lnTo>
                  <a:lnTo>
                    <a:pt x="6816" y="7180"/>
                  </a:lnTo>
                  <a:lnTo>
                    <a:pt x="6807" y="7185"/>
                  </a:lnTo>
                  <a:lnTo>
                    <a:pt x="6808" y="7183"/>
                  </a:lnTo>
                  <a:lnTo>
                    <a:pt x="6817" y="7171"/>
                  </a:lnTo>
                  <a:lnTo>
                    <a:pt x="6820" y="7164"/>
                  </a:lnTo>
                  <a:lnTo>
                    <a:pt x="6823" y="7160"/>
                  </a:lnTo>
                  <a:lnTo>
                    <a:pt x="6823" y="7153"/>
                  </a:lnTo>
                  <a:lnTo>
                    <a:pt x="6819" y="7148"/>
                  </a:lnTo>
                  <a:lnTo>
                    <a:pt x="6807" y="7154"/>
                  </a:lnTo>
                  <a:lnTo>
                    <a:pt x="6803" y="7154"/>
                  </a:lnTo>
                  <a:lnTo>
                    <a:pt x="6799" y="7148"/>
                  </a:lnTo>
                  <a:lnTo>
                    <a:pt x="6791" y="7145"/>
                  </a:lnTo>
                  <a:lnTo>
                    <a:pt x="6792" y="7142"/>
                  </a:lnTo>
                  <a:lnTo>
                    <a:pt x="6798" y="7136"/>
                  </a:lnTo>
                  <a:lnTo>
                    <a:pt x="6800" y="7130"/>
                  </a:lnTo>
                  <a:lnTo>
                    <a:pt x="6801" y="7124"/>
                  </a:lnTo>
                  <a:lnTo>
                    <a:pt x="6793" y="7098"/>
                  </a:lnTo>
                  <a:lnTo>
                    <a:pt x="6789" y="7092"/>
                  </a:lnTo>
                  <a:cubicBezTo>
                    <a:pt x="6787" y="7091"/>
                    <a:pt x="6786" y="7090"/>
                    <a:pt x="6784" y="7089"/>
                  </a:cubicBezTo>
                  <a:lnTo>
                    <a:pt x="6776" y="7089"/>
                  </a:lnTo>
                  <a:cubicBezTo>
                    <a:pt x="6776" y="7090"/>
                    <a:pt x="6775" y="7091"/>
                    <a:pt x="6774" y="7092"/>
                  </a:cubicBezTo>
                  <a:lnTo>
                    <a:pt x="6769" y="7096"/>
                  </a:lnTo>
                  <a:lnTo>
                    <a:pt x="6764" y="7096"/>
                  </a:lnTo>
                  <a:lnTo>
                    <a:pt x="6763" y="7099"/>
                  </a:lnTo>
                  <a:lnTo>
                    <a:pt x="6766" y="7112"/>
                  </a:lnTo>
                  <a:lnTo>
                    <a:pt x="6766" y="7119"/>
                  </a:lnTo>
                  <a:cubicBezTo>
                    <a:pt x="6765" y="7118"/>
                    <a:pt x="6764" y="7117"/>
                    <a:pt x="6762" y="7117"/>
                  </a:cubicBezTo>
                  <a:lnTo>
                    <a:pt x="6750" y="7098"/>
                  </a:lnTo>
                  <a:lnTo>
                    <a:pt x="6747" y="7098"/>
                  </a:lnTo>
                  <a:lnTo>
                    <a:pt x="6744" y="7100"/>
                  </a:lnTo>
                  <a:lnTo>
                    <a:pt x="6740" y="7106"/>
                  </a:lnTo>
                  <a:lnTo>
                    <a:pt x="6739" y="7110"/>
                  </a:lnTo>
                  <a:lnTo>
                    <a:pt x="6740" y="7122"/>
                  </a:lnTo>
                  <a:lnTo>
                    <a:pt x="6742" y="7143"/>
                  </a:lnTo>
                  <a:lnTo>
                    <a:pt x="6727" y="7132"/>
                  </a:lnTo>
                  <a:lnTo>
                    <a:pt x="6720" y="7132"/>
                  </a:lnTo>
                  <a:lnTo>
                    <a:pt x="6715" y="7134"/>
                  </a:lnTo>
                  <a:lnTo>
                    <a:pt x="6715" y="7145"/>
                  </a:lnTo>
                  <a:lnTo>
                    <a:pt x="6717" y="7153"/>
                  </a:lnTo>
                  <a:lnTo>
                    <a:pt x="6724" y="7162"/>
                  </a:lnTo>
                  <a:lnTo>
                    <a:pt x="6742" y="7174"/>
                  </a:lnTo>
                  <a:lnTo>
                    <a:pt x="6744" y="7178"/>
                  </a:lnTo>
                  <a:lnTo>
                    <a:pt x="6733" y="7177"/>
                  </a:lnTo>
                  <a:lnTo>
                    <a:pt x="6724" y="7180"/>
                  </a:lnTo>
                  <a:lnTo>
                    <a:pt x="6711" y="7176"/>
                  </a:lnTo>
                  <a:lnTo>
                    <a:pt x="6700" y="7146"/>
                  </a:lnTo>
                  <a:lnTo>
                    <a:pt x="6694" y="7138"/>
                  </a:lnTo>
                  <a:lnTo>
                    <a:pt x="6688" y="7137"/>
                  </a:lnTo>
                  <a:lnTo>
                    <a:pt x="6685" y="7139"/>
                  </a:lnTo>
                  <a:lnTo>
                    <a:pt x="6682" y="7150"/>
                  </a:lnTo>
                  <a:lnTo>
                    <a:pt x="6683" y="7156"/>
                  </a:lnTo>
                  <a:lnTo>
                    <a:pt x="6678" y="7165"/>
                  </a:lnTo>
                  <a:lnTo>
                    <a:pt x="6674" y="7170"/>
                  </a:lnTo>
                  <a:lnTo>
                    <a:pt x="6676" y="7192"/>
                  </a:lnTo>
                  <a:lnTo>
                    <a:pt x="6669" y="7183"/>
                  </a:lnTo>
                  <a:lnTo>
                    <a:pt x="6663" y="7165"/>
                  </a:lnTo>
                  <a:lnTo>
                    <a:pt x="6657" y="7160"/>
                  </a:lnTo>
                  <a:lnTo>
                    <a:pt x="6649" y="7158"/>
                  </a:lnTo>
                  <a:lnTo>
                    <a:pt x="6630" y="7166"/>
                  </a:lnTo>
                  <a:lnTo>
                    <a:pt x="6628" y="7171"/>
                  </a:lnTo>
                  <a:lnTo>
                    <a:pt x="6644" y="7185"/>
                  </a:lnTo>
                  <a:lnTo>
                    <a:pt x="6653" y="7201"/>
                  </a:lnTo>
                  <a:lnTo>
                    <a:pt x="6658" y="7214"/>
                  </a:lnTo>
                  <a:lnTo>
                    <a:pt x="6667" y="7215"/>
                  </a:lnTo>
                  <a:lnTo>
                    <a:pt x="6687" y="7216"/>
                  </a:lnTo>
                  <a:lnTo>
                    <a:pt x="6730" y="7225"/>
                  </a:lnTo>
                  <a:lnTo>
                    <a:pt x="6751" y="7226"/>
                  </a:lnTo>
                  <a:lnTo>
                    <a:pt x="6755" y="7236"/>
                  </a:lnTo>
                  <a:lnTo>
                    <a:pt x="6769" y="7240"/>
                  </a:lnTo>
                  <a:lnTo>
                    <a:pt x="6784" y="7258"/>
                  </a:lnTo>
                  <a:lnTo>
                    <a:pt x="6784" y="7271"/>
                  </a:lnTo>
                  <a:lnTo>
                    <a:pt x="6808" y="7283"/>
                  </a:lnTo>
                  <a:lnTo>
                    <a:pt x="6816" y="7298"/>
                  </a:lnTo>
                  <a:lnTo>
                    <a:pt x="6812" y="7303"/>
                  </a:lnTo>
                  <a:lnTo>
                    <a:pt x="6805" y="7304"/>
                  </a:lnTo>
                  <a:lnTo>
                    <a:pt x="6780" y="7304"/>
                  </a:lnTo>
                  <a:lnTo>
                    <a:pt x="6762" y="7307"/>
                  </a:lnTo>
                  <a:lnTo>
                    <a:pt x="6742" y="7312"/>
                  </a:lnTo>
                  <a:lnTo>
                    <a:pt x="6736" y="7316"/>
                  </a:lnTo>
                  <a:lnTo>
                    <a:pt x="6740" y="7328"/>
                  </a:lnTo>
                  <a:lnTo>
                    <a:pt x="6759" y="7347"/>
                  </a:lnTo>
                  <a:cubicBezTo>
                    <a:pt x="6761" y="7348"/>
                    <a:pt x="6762" y="7349"/>
                    <a:pt x="6764" y="7350"/>
                  </a:cubicBezTo>
                  <a:lnTo>
                    <a:pt x="6790" y="7350"/>
                  </a:lnTo>
                  <a:lnTo>
                    <a:pt x="6790" y="7353"/>
                  </a:lnTo>
                  <a:lnTo>
                    <a:pt x="6780" y="7364"/>
                  </a:lnTo>
                  <a:lnTo>
                    <a:pt x="6774" y="7369"/>
                  </a:lnTo>
                  <a:lnTo>
                    <a:pt x="6766" y="7372"/>
                  </a:lnTo>
                  <a:lnTo>
                    <a:pt x="6733" y="7353"/>
                  </a:lnTo>
                  <a:lnTo>
                    <a:pt x="6719" y="7346"/>
                  </a:lnTo>
                  <a:lnTo>
                    <a:pt x="6709" y="7344"/>
                  </a:lnTo>
                  <a:cubicBezTo>
                    <a:pt x="6707" y="7343"/>
                    <a:pt x="6705" y="7342"/>
                    <a:pt x="6703" y="7341"/>
                  </a:cubicBezTo>
                  <a:lnTo>
                    <a:pt x="6697" y="7332"/>
                  </a:lnTo>
                  <a:lnTo>
                    <a:pt x="6694" y="7333"/>
                  </a:lnTo>
                  <a:lnTo>
                    <a:pt x="6692" y="7335"/>
                  </a:lnTo>
                  <a:lnTo>
                    <a:pt x="6684" y="7335"/>
                  </a:lnTo>
                  <a:lnTo>
                    <a:pt x="6664" y="7332"/>
                  </a:lnTo>
                  <a:lnTo>
                    <a:pt x="6664" y="7327"/>
                  </a:lnTo>
                  <a:lnTo>
                    <a:pt x="6662" y="7321"/>
                  </a:lnTo>
                  <a:lnTo>
                    <a:pt x="6658" y="7321"/>
                  </a:lnTo>
                  <a:lnTo>
                    <a:pt x="6647" y="7325"/>
                  </a:lnTo>
                  <a:lnTo>
                    <a:pt x="6644" y="7324"/>
                  </a:lnTo>
                  <a:lnTo>
                    <a:pt x="6633" y="7319"/>
                  </a:lnTo>
                  <a:lnTo>
                    <a:pt x="6613" y="7315"/>
                  </a:lnTo>
                  <a:lnTo>
                    <a:pt x="6603" y="7306"/>
                  </a:lnTo>
                  <a:lnTo>
                    <a:pt x="6597" y="7304"/>
                  </a:lnTo>
                  <a:lnTo>
                    <a:pt x="6588" y="7304"/>
                  </a:lnTo>
                  <a:lnTo>
                    <a:pt x="6583" y="7309"/>
                  </a:lnTo>
                  <a:lnTo>
                    <a:pt x="6581" y="7320"/>
                  </a:lnTo>
                  <a:lnTo>
                    <a:pt x="6580" y="7329"/>
                  </a:lnTo>
                  <a:lnTo>
                    <a:pt x="6581" y="7337"/>
                  </a:lnTo>
                  <a:lnTo>
                    <a:pt x="6584" y="7342"/>
                  </a:lnTo>
                  <a:lnTo>
                    <a:pt x="6595" y="7345"/>
                  </a:lnTo>
                  <a:lnTo>
                    <a:pt x="6618" y="7345"/>
                  </a:lnTo>
                  <a:lnTo>
                    <a:pt x="6629" y="7348"/>
                  </a:lnTo>
                  <a:lnTo>
                    <a:pt x="6673" y="7383"/>
                  </a:lnTo>
                  <a:lnTo>
                    <a:pt x="6693" y="7393"/>
                  </a:lnTo>
                  <a:lnTo>
                    <a:pt x="6698" y="7412"/>
                  </a:lnTo>
                  <a:lnTo>
                    <a:pt x="6702" y="7416"/>
                  </a:lnTo>
                  <a:lnTo>
                    <a:pt x="6701" y="7419"/>
                  </a:lnTo>
                  <a:lnTo>
                    <a:pt x="6687" y="7428"/>
                  </a:lnTo>
                  <a:lnTo>
                    <a:pt x="6685" y="7432"/>
                  </a:lnTo>
                  <a:lnTo>
                    <a:pt x="6683" y="7440"/>
                  </a:lnTo>
                  <a:lnTo>
                    <a:pt x="6684" y="7444"/>
                  </a:lnTo>
                  <a:lnTo>
                    <a:pt x="6687" y="7455"/>
                  </a:lnTo>
                  <a:lnTo>
                    <a:pt x="6691" y="7458"/>
                  </a:lnTo>
                  <a:lnTo>
                    <a:pt x="6708" y="7462"/>
                  </a:lnTo>
                  <a:lnTo>
                    <a:pt x="6737" y="7456"/>
                  </a:lnTo>
                  <a:lnTo>
                    <a:pt x="6740" y="7460"/>
                  </a:lnTo>
                  <a:lnTo>
                    <a:pt x="6742" y="7464"/>
                  </a:lnTo>
                  <a:lnTo>
                    <a:pt x="6738" y="7467"/>
                  </a:lnTo>
                  <a:lnTo>
                    <a:pt x="6730" y="7464"/>
                  </a:lnTo>
                  <a:lnTo>
                    <a:pt x="6701" y="7469"/>
                  </a:lnTo>
                  <a:lnTo>
                    <a:pt x="6690" y="7479"/>
                  </a:lnTo>
                  <a:lnTo>
                    <a:pt x="6685" y="7486"/>
                  </a:lnTo>
                  <a:lnTo>
                    <a:pt x="6686" y="7491"/>
                  </a:lnTo>
                  <a:lnTo>
                    <a:pt x="6691" y="7494"/>
                  </a:lnTo>
                  <a:lnTo>
                    <a:pt x="6678" y="7497"/>
                  </a:lnTo>
                  <a:lnTo>
                    <a:pt x="6672" y="7499"/>
                  </a:lnTo>
                  <a:lnTo>
                    <a:pt x="6671" y="7502"/>
                  </a:lnTo>
                  <a:cubicBezTo>
                    <a:pt x="6673" y="7504"/>
                    <a:pt x="6676" y="7505"/>
                    <a:pt x="6678" y="7507"/>
                  </a:cubicBezTo>
                  <a:lnTo>
                    <a:pt x="6712" y="7505"/>
                  </a:lnTo>
                  <a:cubicBezTo>
                    <a:pt x="6714" y="7506"/>
                    <a:pt x="6716" y="7508"/>
                    <a:pt x="6719" y="7509"/>
                  </a:cubicBezTo>
                  <a:lnTo>
                    <a:pt x="6724" y="7516"/>
                  </a:lnTo>
                  <a:lnTo>
                    <a:pt x="6712" y="7512"/>
                  </a:lnTo>
                  <a:lnTo>
                    <a:pt x="6705" y="7512"/>
                  </a:lnTo>
                  <a:lnTo>
                    <a:pt x="6697" y="7516"/>
                  </a:lnTo>
                  <a:lnTo>
                    <a:pt x="6689" y="7520"/>
                  </a:lnTo>
                  <a:lnTo>
                    <a:pt x="6676" y="7532"/>
                  </a:lnTo>
                  <a:lnTo>
                    <a:pt x="6671" y="7536"/>
                  </a:lnTo>
                  <a:lnTo>
                    <a:pt x="6662" y="7537"/>
                  </a:lnTo>
                  <a:lnTo>
                    <a:pt x="6651" y="7544"/>
                  </a:lnTo>
                  <a:lnTo>
                    <a:pt x="6643" y="7547"/>
                  </a:lnTo>
                  <a:lnTo>
                    <a:pt x="6629" y="7547"/>
                  </a:lnTo>
                  <a:lnTo>
                    <a:pt x="6599" y="7541"/>
                  </a:lnTo>
                  <a:lnTo>
                    <a:pt x="6597" y="7535"/>
                  </a:lnTo>
                  <a:lnTo>
                    <a:pt x="6598" y="7526"/>
                  </a:lnTo>
                  <a:lnTo>
                    <a:pt x="6597" y="7518"/>
                  </a:lnTo>
                  <a:lnTo>
                    <a:pt x="6594" y="7515"/>
                  </a:lnTo>
                  <a:lnTo>
                    <a:pt x="6588" y="7520"/>
                  </a:lnTo>
                  <a:lnTo>
                    <a:pt x="6584" y="7525"/>
                  </a:lnTo>
                  <a:lnTo>
                    <a:pt x="6578" y="7537"/>
                  </a:lnTo>
                  <a:lnTo>
                    <a:pt x="6571" y="7555"/>
                  </a:lnTo>
                  <a:lnTo>
                    <a:pt x="6569" y="7565"/>
                  </a:lnTo>
                  <a:lnTo>
                    <a:pt x="6574" y="7565"/>
                  </a:lnTo>
                  <a:lnTo>
                    <a:pt x="6593" y="7575"/>
                  </a:lnTo>
                  <a:lnTo>
                    <a:pt x="6668" y="7615"/>
                  </a:lnTo>
                  <a:lnTo>
                    <a:pt x="6674" y="7615"/>
                  </a:lnTo>
                  <a:lnTo>
                    <a:pt x="6692" y="7609"/>
                  </a:lnTo>
                  <a:lnTo>
                    <a:pt x="6701" y="7612"/>
                  </a:lnTo>
                  <a:lnTo>
                    <a:pt x="6705" y="7615"/>
                  </a:lnTo>
                  <a:lnTo>
                    <a:pt x="6705" y="7616"/>
                  </a:lnTo>
                  <a:lnTo>
                    <a:pt x="6697" y="7619"/>
                  </a:lnTo>
                  <a:lnTo>
                    <a:pt x="6696" y="7623"/>
                  </a:lnTo>
                  <a:lnTo>
                    <a:pt x="6701" y="7638"/>
                  </a:lnTo>
                  <a:lnTo>
                    <a:pt x="6708" y="7650"/>
                  </a:lnTo>
                  <a:lnTo>
                    <a:pt x="6719" y="7660"/>
                  </a:lnTo>
                  <a:lnTo>
                    <a:pt x="6716" y="7664"/>
                  </a:lnTo>
                  <a:lnTo>
                    <a:pt x="6719" y="7673"/>
                  </a:lnTo>
                  <a:lnTo>
                    <a:pt x="6724" y="7677"/>
                  </a:lnTo>
                  <a:lnTo>
                    <a:pt x="6740" y="7671"/>
                  </a:lnTo>
                  <a:lnTo>
                    <a:pt x="6746" y="7671"/>
                  </a:lnTo>
                  <a:lnTo>
                    <a:pt x="6746" y="7681"/>
                  </a:lnTo>
                  <a:cubicBezTo>
                    <a:pt x="6746" y="7681"/>
                    <a:pt x="6744" y="7682"/>
                    <a:pt x="6744" y="7682"/>
                  </a:cubicBezTo>
                  <a:cubicBezTo>
                    <a:pt x="6742" y="7681"/>
                    <a:pt x="6741" y="7680"/>
                    <a:pt x="6739" y="7679"/>
                  </a:cubicBezTo>
                  <a:lnTo>
                    <a:pt x="6735" y="7680"/>
                  </a:lnTo>
                  <a:lnTo>
                    <a:pt x="6731" y="7681"/>
                  </a:lnTo>
                  <a:lnTo>
                    <a:pt x="6728" y="7685"/>
                  </a:lnTo>
                  <a:lnTo>
                    <a:pt x="6726" y="7690"/>
                  </a:lnTo>
                  <a:lnTo>
                    <a:pt x="6729" y="7703"/>
                  </a:lnTo>
                  <a:lnTo>
                    <a:pt x="6737" y="7728"/>
                  </a:lnTo>
                  <a:lnTo>
                    <a:pt x="6757" y="7739"/>
                  </a:lnTo>
                  <a:lnTo>
                    <a:pt x="6770" y="7750"/>
                  </a:lnTo>
                  <a:lnTo>
                    <a:pt x="6788" y="7774"/>
                  </a:lnTo>
                  <a:lnTo>
                    <a:pt x="6804" y="7791"/>
                  </a:lnTo>
                  <a:lnTo>
                    <a:pt x="6851" y="7824"/>
                  </a:lnTo>
                  <a:lnTo>
                    <a:pt x="6885" y="7830"/>
                  </a:lnTo>
                  <a:lnTo>
                    <a:pt x="6894" y="7829"/>
                  </a:lnTo>
                  <a:lnTo>
                    <a:pt x="6894" y="7820"/>
                  </a:lnTo>
                  <a:lnTo>
                    <a:pt x="6896" y="7819"/>
                  </a:lnTo>
                  <a:lnTo>
                    <a:pt x="6897" y="7818"/>
                  </a:lnTo>
                  <a:lnTo>
                    <a:pt x="6900" y="7819"/>
                  </a:lnTo>
                  <a:lnTo>
                    <a:pt x="6903" y="7829"/>
                  </a:lnTo>
                  <a:cubicBezTo>
                    <a:pt x="6905" y="7830"/>
                    <a:pt x="6907" y="7830"/>
                    <a:pt x="6909" y="7831"/>
                  </a:cubicBezTo>
                  <a:lnTo>
                    <a:pt x="6923" y="7830"/>
                  </a:lnTo>
                  <a:lnTo>
                    <a:pt x="6935" y="7822"/>
                  </a:lnTo>
                  <a:lnTo>
                    <a:pt x="6936" y="7819"/>
                  </a:lnTo>
                  <a:lnTo>
                    <a:pt x="6935" y="7814"/>
                  </a:lnTo>
                  <a:lnTo>
                    <a:pt x="6937" y="7812"/>
                  </a:lnTo>
                  <a:lnTo>
                    <a:pt x="6947" y="7806"/>
                  </a:lnTo>
                  <a:lnTo>
                    <a:pt x="6953" y="7802"/>
                  </a:lnTo>
                  <a:lnTo>
                    <a:pt x="6971" y="7802"/>
                  </a:lnTo>
                  <a:lnTo>
                    <a:pt x="7023" y="7813"/>
                  </a:lnTo>
                  <a:lnTo>
                    <a:pt x="7041" y="7814"/>
                  </a:lnTo>
                  <a:lnTo>
                    <a:pt x="7059" y="7819"/>
                  </a:lnTo>
                  <a:lnTo>
                    <a:pt x="7068" y="7821"/>
                  </a:lnTo>
                  <a:lnTo>
                    <a:pt x="7088" y="7818"/>
                  </a:lnTo>
                  <a:lnTo>
                    <a:pt x="7120" y="7804"/>
                  </a:lnTo>
                  <a:lnTo>
                    <a:pt x="7142" y="7796"/>
                  </a:lnTo>
                  <a:lnTo>
                    <a:pt x="7168" y="7793"/>
                  </a:lnTo>
                  <a:lnTo>
                    <a:pt x="7205" y="7790"/>
                  </a:lnTo>
                  <a:lnTo>
                    <a:pt x="7229" y="7792"/>
                  </a:lnTo>
                  <a:cubicBezTo>
                    <a:pt x="7236" y="7795"/>
                    <a:pt x="7243" y="7799"/>
                    <a:pt x="7250" y="7802"/>
                  </a:cubicBezTo>
                  <a:lnTo>
                    <a:pt x="7260" y="7800"/>
                  </a:lnTo>
                  <a:lnTo>
                    <a:pt x="7278" y="7794"/>
                  </a:lnTo>
                  <a:lnTo>
                    <a:pt x="7295" y="7793"/>
                  </a:lnTo>
                  <a:lnTo>
                    <a:pt x="7305" y="7790"/>
                  </a:lnTo>
                  <a:lnTo>
                    <a:pt x="7316" y="7784"/>
                  </a:lnTo>
                  <a:lnTo>
                    <a:pt x="7324" y="7776"/>
                  </a:lnTo>
                  <a:lnTo>
                    <a:pt x="7329" y="7768"/>
                  </a:lnTo>
                  <a:lnTo>
                    <a:pt x="7328" y="7763"/>
                  </a:lnTo>
                  <a:lnTo>
                    <a:pt x="7330" y="7756"/>
                  </a:lnTo>
                  <a:lnTo>
                    <a:pt x="7342" y="7751"/>
                  </a:lnTo>
                  <a:lnTo>
                    <a:pt x="7347" y="7738"/>
                  </a:lnTo>
                  <a:lnTo>
                    <a:pt x="7353" y="7745"/>
                  </a:lnTo>
                  <a:lnTo>
                    <a:pt x="7366" y="7753"/>
                  </a:lnTo>
                  <a:lnTo>
                    <a:pt x="7377" y="7751"/>
                  </a:lnTo>
                  <a:lnTo>
                    <a:pt x="7388" y="7746"/>
                  </a:lnTo>
                  <a:lnTo>
                    <a:pt x="7404" y="7734"/>
                  </a:lnTo>
                  <a:lnTo>
                    <a:pt x="7411" y="7725"/>
                  </a:lnTo>
                  <a:lnTo>
                    <a:pt x="7416" y="7716"/>
                  </a:lnTo>
                  <a:lnTo>
                    <a:pt x="7417" y="7709"/>
                  </a:lnTo>
                  <a:lnTo>
                    <a:pt x="7426" y="7707"/>
                  </a:lnTo>
                  <a:lnTo>
                    <a:pt x="7436" y="7711"/>
                  </a:lnTo>
                  <a:lnTo>
                    <a:pt x="7443" y="7709"/>
                  </a:lnTo>
                  <a:lnTo>
                    <a:pt x="7448" y="7704"/>
                  </a:lnTo>
                  <a:lnTo>
                    <a:pt x="7453" y="7698"/>
                  </a:lnTo>
                  <a:cubicBezTo>
                    <a:pt x="7453" y="7696"/>
                    <a:pt x="7454" y="7695"/>
                    <a:pt x="7455" y="7693"/>
                  </a:cubicBezTo>
                  <a:lnTo>
                    <a:pt x="7454" y="7689"/>
                  </a:lnTo>
                  <a:lnTo>
                    <a:pt x="7444" y="7672"/>
                  </a:lnTo>
                  <a:lnTo>
                    <a:pt x="7451" y="7670"/>
                  </a:lnTo>
                  <a:lnTo>
                    <a:pt x="7454" y="7669"/>
                  </a:lnTo>
                  <a:lnTo>
                    <a:pt x="7457" y="7667"/>
                  </a:lnTo>
                  <a:lnTo>
                    <a:pt x="7460" y="7664"/>
                  </a:lnTo>
                  <a:lnTo>
                    <a:pt x="7462" y="7660"/>
                  </a:lnTo>
                  <a:lnTo>
                    <a:pt x="7462" y="7656"/>
                  </a:lnTo>
                  <a:cubicBezTo>
                    <a:pt x="7460" y="7655"/>
                    <a:pt x="7458" y="7654"/>
                    <a:pt x="7456" y="7654"/>
                  </a:cubicBezTo>
                  <a:lnTo>
                    <a:pt x="7455" y="7646"/>
                  </a:lnTo>
                  <a:lnTo>
                    <a:pt x="7455" y="7638"/>
                  </a:lnTo>
                  <a:lnTo>
                    <a:pt x="7458" y="7636"/>
                  </a:lnTo>
                  <a:lnTo>
                    <a:pt x="7466" y="7636"/>
                  </a:lnTo>
                  <a:lnTo>
                    <a:pt x="7470" y="7634"/>
                  </a:lnTo>
                  <a:lnTo>
                    <a:pt x="7476" y="7626"/>
                  </a:lnTo>
                  <a:lnTo>
                    <a:pt x="7484" y="7619"/>
                  </a:lnTo>
                  <a:cubicBezTo>
                    <a:pt x="7485" y="7616"/>
                    <a:pt x="7486" y="7614"/>
                    <a:pt x="7487" y="7612"/>
                  </a:cubicBezTo>
                  <a:lnTo>
                    <a:pt x="7485" y="7604"/>
                  </a:lnTo>
                  <a:lnTo>
                    <a:pt x="7482" y="7602"/>
                  </a:lnTo>
                  <a:lnTo>
                    <a:pt x="7474" y="7603"/>
                  </a:lnTo>
                  <a:lnTo>
                    <a:pt x="7474" y="7590"/>
                  </a:lnTo>
                  <a:lnTo>
                    <a:pt x="7469" y="7582"/>
                  </a:lnTo>
                  <a:lnTo>
                    <a:pt x="7452" y="7567"/>
                  </a:lnTo>
                  <a:lnTo>
                    <a:pt x="7439" y="7565"/>
                  </a:lnTo>
                  <a:lnTo>
                    <a:pt x="7419" y="7569"/>
                  </a:lnTo>
                  <a:lnTo>
                    <a:pt x="7440" y="7559"/>
                  </a:lnTo>
                  <a:lnTo>
                    <a:pt x="7443" y="7554"/>
                  </a:lnTo>
                  <a:lnTo>
                    <a:pt x="7443" y="7548"/>
                  </a:lnTo>
                  <a:lnTo>
                    <a:pt x="7444" y="7541"/>
                  </a:lnTo>
                  <a:cubicBezTo>
                    <a:pt x="7445" y="7539"/>
                    <a:pt x="7446" y="7537"/>
                    <a:pt x="7447" y="7534"/>
                  </a:cubicBezTo>
                  <a:lnTo>
                    <a:pt x="7447" y="7530"/>
                  </a:lnTo>
                  <a:lnTo>
                    <a:pt x="7444" y="7529"/>
                  </a:lnTo>
                  <a:lnTo>
                    <a:pt x="7413" y="7523"/>
                  </a:lnTo>
                  <a:lnTo>
                    <a:pt x="7408" y="7519"/>
                  </a:lnTo>
                  <a:lnTo>
                    <a:pt x="7409" y="7516"/>
                  </a:lnTo>
                  <a:lnTo>
                    <a:pt x="7421" y="7508"/>
                  </a:lnTo>
                  <a:lnTo>
                    <a:pt x="7433" y="7498"/>
                  </a:lnTo>
                  <a:lnTo>
                    <a:pt x="7441" y="7486"/>
                  </a:lnTo>
                  <a:lnTo>
                    <a:pt x="7444" y="7480"/>
                  </a:lnTo>
                  <a:lnTo>
                    <a:pt x="7444" y="7473"/>
                  </a:lnTo>
                  <a:lnTo>
                    <a:pt x="7444" y="7465"/>
                  </a:lnTo>
                  <a:lnTo>
                    <a:pt x="7441" y="7462"/>
                  </a:lnTo>
                  <a:lnTo>
                    <a:pt x="7430" y="7462"/>
                  </a:lnTo>
                  <a:lnTo>
                    <a:pt x="7422" y="7453"/>
                  </a:lnTo>
                  <a:lnTo>
                    <a:pt x="7419" y="7442"/>
                  </a:lnTo>
                  <a:lnTo>
                    <a:pt x="7420" y="7436"/>
                  </a:lnTo>
                  <a:lnTo>
                    <a:pt x="7433" y="7429"/>
                  </a:lnTo>
                  <a:lnTo>
                    <a:pt x="7453" y="7413"/>
                  </a:lnTo>
                  <a:lnTo>
                    <a:pt x="7468" y="7407"/>
                  </a:lnTo>
                  <a:lnTo>
                    <a:pt x="7476" y="7408"/>
                  </a:lnTo>
                  <a:lnTo>
                    <a:pt x="7488" y="7406"/>
                  </a:lnTo>
                  <a:lnTo>
                    <a:pt x="7488" y="7404"/>
                  </a:lnTo>
                  <a:lnTo>
                    <a:pt x="7481" y="7402"/>
                  </a:lnTo>
                  <a:lnTo>
                    <a:pt x="7467" y="7395"/>
                  </a:lnTo>
                  <a:lnTo>
                    <a:pt x="7456" y="7395"/>
                  </a:lnTo>
                  <a:lnTo>
                    <a:pt x="7432" y="7404"/>
                  </a:lnTo>
                  <a:lnTo>
                    <a:pt x="7424" y="7405"/>
                  </a:lnTo>
                  <a:lnTo>
                    <a:pt x="7405" y="7405"/>
                  </a:lnTo>
                  <a:lnTo>
                    <a:pt x="7396" y="7401"/>
                  </a:lnTo>
                  <a:lnTo>
                    <a:pt x="7391" y="7390"/>
                  </a:lnTo>
                  <a:lnTo>
                    <a:pt x="7389" y="7383"/>
                  </a:lnTo>
                  <a:lnTo>
                    <a:pt x="7395" y="7368"/>
                  </a:lnTo>
                  <a:lnTo>
                    <a:pt x="7395" y="7360"/>
                  </a:lnTo>
                  <a:lnTo>
                    <a:pt x="7392" y="7348"/>
                  </a:lnTo>
                  <a:lnTo>
                    <a:pt x="7390" y="7327"/>
                  </a:lnTo>
                  <a:lnTo>
                    <a:pt x="7387" y="7323"/>
                  </a:lnTo>
                  <a:lnTo>
                    <a:pt x="7370" y="7316"/>
                  </a:lnTo>
                  <a:lnTo>
                    <a:pt x="7346" y="7314"/>
                  </a:lnTo>
                  <a:lnTo>
                    <a:pt x="7338" y="7320"/>
                  </a:lnTo>
                  <a:lnTo>
                    <a:pt x="7329" y="7357"/>
                  </a:lnTo>
                  <a:lnTo>
                    <a:pt x="7326" y="7362"/>
                  </a:lnTo>
                  <a:lnTo>
                    <a:pt x="7317" y="7372"/>
                  </a:lnTo>
                  <a:lnTo>
                    <a:pt x="7302" y="7371"/>
                  </a:lnTo>
                  <a:lnTo>
                    <a:pt x="7289" y="7374"/>
                  </a:lnTo>
                  <a:lnTo>
                    <a:pt x="7281" y="7372"/>
                  </a:lnTo>
                  <a:lnTo>
                    <a:pt x="7275" y="7365"/>
                  </a:lnTo>
                  <a:lnTo>
                    <a:pt x="7275" y="7359"/>
                  </a:lnTo>
                  <a:lnTo>
                    <a:pt x="7270" y="7349"/>
                  </a:lnTo>
                  <a:lnTo>
                    <a:pt x="7267" y="7345"/>
                  </a:lnTo>
                  <a:lnTo>
                    <a:pt x="7264" y="7345"/>
                  </a:lnTo>
                  <a:lnTo>
                    <a:pt x="7238" y="7360"/>
                  </a:lnTo>
                  <a:lnTo>
                    <a:pt x="7224" y="7370"/>
                  </a:lnTo>
                  <a:lnTo>
                    <a:pt x="7217" y="7372"/>
                  </a:lnTo>
                  <a:lnTo>
                    <a:pt x="7209" y="7374"/>
                  </a:lnTo>
                  <a:lnTo>
                    <a:pt x="7207" y="7376"/>
                  </a:lnTo>
                  <a:lnTo>
                    <a:pt x="7205" y="7374"/>
                  </a:lnTo>
                  <a:lnTo>
                    <a:pt x="7204" y="7366"/>
                  </a:lnTo>
                  <a:lnTo>
                    <a:pt x="7202" y="7337"/>
                  </a:lnTo>
                  <a:lnTo>
                    <a:pt x="7198" y="7327"/>
                  </a:lnTo>
                  <a:lnTo>
                    <a:pt x="7178" y="7313"/>
                  </a:lnTo>
                  <a:lnTo>
                    <a:pt x="7169" y="7309"/>
                  </a:lnTo>
                  <a:lnTo>
                    <a:pt x="7164" y="7314"/>
                  </a:lnTo>
                  <a:lnTo>
                    <a:pt x="7161" y="7320"/>
                  </a:lnTo>
                  <a:lnTo>
                    <a:pt x="7153" y="7364"/>
                  </a:lnTo>
                  <a:lnTo>
                    <a:pt x="7149" y="7381"/>
                  </a:lnTo>
                  <a:lnTo>
                    <a:pt x="7143" y="7391"/>
                  </a:lnTo>
                  <a:lnTo>
                    <a:pt x="7138" y="7396"/>
                  </a:lnTo>
                  <a:lnTo>
                    <a:pt x="7135" y="7398"/>
                  </a:lnTo>
                  <a:lnTo>
                    <a:pt x="7134" y="7397"/>
                  </a:lnTo>
                  <a:lnTo>
                    <a:pt x="7134" y="7392"/>
                  </a:lnTo>
                  <a:lnTo>
                    <a:pt x="7141" y="7363"/>
                  </a:lnTo>
                  <a:lnTo>
                    <a:pt x="7136" y="7341"/>
                  </a:lnTo>
                  <a:lnTo>
                    <a:pt x="7136" y="7314"/>
                  </a:lnTo>
                  <a:lnTo>
                    <a:pt x="7134" y="7298"/>
                  </a:lnTo>
                  <a:lnTo>
                    <a:pt x="7132" y="7288"/>
                  </a:lnTo>
                  <a:lnTo>
                    <a:pt x="7129" y="7282"/>
                  </a:lnTo>
                  <a:lnTo>
                    <a:pt x="7123" y="7280"/>
                  </a:lnTo>
                  <a:lnTo>
                    <a:pt x="7114" y="7281"/>
                  </a:lnTo>
                  <a:lnTo>
                    <a:pt x="7103" y="7284"/>
                  </a:lnTo>
                  <a:lnTo>
                    <a:pt x="7092" y="7285"/>
                  </a:lnTo>
                  <a:lnTo>
                    <a:pt x="7075" y="7281"/>
                  </a:lnTo>
                  <a:lnTo>
                    <a:pt x="7068" y="7287"/>
                  </a:lnTo>
                  <a:lnTo>
                    <a:pt x="7059" y="7296"/>
                  </a:lnTo>
                  <a:lnTo>
                    <a:pt x="7042" y="7330"/>
                  </a:lnTo>
                  <a:lnTo>
                    <a:pt x="7039" y="7335"/>
                  </a:lnTo>
                  <a:lnTo>
                    <a:pt x="7036" y="7337"/>
                  </a:lnTo>
                  <a:lnTo>
                    <a:pt x="7032" y="7337"/>
                  </a:lnTo>
                  <a:lnTo>
                    <a:pt x="7025" y="7331"/>
                  </a:lnTo>
                  <a:lnTo>
                    <a:pt x="7023" y="7324"/>
                  </a:lnTo>
                  <a:lnTo>
                    <a:pt x="7023" y="7306"/>
                  </a:lnTo>
                  <a:lnTo>
                    <a:pt x="7021" y="7290"/>
                  </a:lnTo>
                  <a:lnTo>
                    <a:pt x="7023" y="7260"/>
                  </a:lnTo>
                  <a:lnTo>
                    <a:pt x="7020" y="7251"/>
                  </a:lnTo>
                  <a:lnTo>
                    <a:pt x="7014" y="7243"/>
                  </a:lnTo>
                  <a:lnTo>
                    <a:pt x="7006" y="7242"/>
                  </a:lnTo>
                  <a:lnTo>
                    <a:pt x="6996" y="7250"/>
                  </a:lnTo>
                  <a:lnTo>
                    <a:pt x="6985" y="7265"/>
                  </a:lnTo>
                  <a:lnTo>
                    <a:pt x="6973" y="7290"/>
                  </a:lnTo>
                  <a:lnTo>
                    <a:pt x="6960" y="7310"/>
                  </a:lnTo>
                  <a:lnTo>
                    <a:pt x="6945" y="7326"/>
                  </a:lnTo>
                  <a:lnTo>
                    <a:pt x="6935" y="7335"/>
                  </a:lnTo>
                  <a:lnTo>
                    <a:pt x="6933" y="7333"/>
                  </a:lnTo>
                  <a:lnTo>
                    <a:pt x="6929" y="7329"/>
                  </a:lnTo>
                  <a:lnTo>
                    <a:pt x="6930" y="7310"/>
                  </a:lnTo>
                  <a:lnTo>
                    <a:pt x="6928" y="7308"/>
                  </a:lnTo>
                  <a:lnTo>
                    <a:pt x="6924" y="7306"/>
                  </a:lnTo>
                  <a:lnTo>
                    <a:pt x="6916" y="7307"/>
                  </a:lnTo>
                  <a:lnTo>
                    <a:pt x="6898" y="7315"/>
                  </a:lnTo>
                  <a:lnTo>
                    <a:pt x="6884" y="7331"/>
                  </a:lnTo>
                  <a:lnTo>
                    <a:pt x="6879" y="7335"/>
                  </a:lnTo>
                  <a:lnTo>
                    <a:pt x="6876" y="7337"/>
                  </a:lnTo>
                  <a:cubicBezTo>
                    <a:pt x="6875" y="7337"/>
                    <a:pt x="6875" y="7336"/>
                    <a:pt x="6874" y="7336"/>
                  </a:cubicBezTo>
                  <a:lnTo>
                    <a:pt x="6867" y="7343"/>
                  </a:lnTo>
                  <a:lnTo>
                    <a:pt x="6855" y="7358"/>
                  </a:lnTo>
                  <a:lnTo>
                    <a:pt x="6850" y="7364"/>
                  </a:lnTo>
                  <a:lnTo>
                    <a:pt x="6851" y="7355"/>
                  </a:lnTo>
                  <a:lnTo>
                    <a:pt x="6859" y="7330"/>
                  </a:lnTo>
                  <a:lnTo>
                    <a:pt x="6857" y="7319"/>
                  </a:lnTo>
                  <a:lnTo>
                    <a:pt x="6854" y="7316"/>
                  </a:lnTo>
                  <a:lnTo>
                    <a:pt x="6849" y="7314"/>
                  </a:lnTo>
                  <a:lnTo>
                    <a:pt x="6850" y="7311"/>
                  </a:lnTo>
                  <a:lnTo>
                    <a:pt x="6855" y="7308"/>
                  </a:lnTo>
                  <a:lnTo>
                    <a:pt x="6862" y="7302"/>
                  </a:lnTo>
                  <a:lnTo>
                    <a:pt x="6867" y="7294"/>
                  </a:lnTo>
                  <a:lnTo>
                    <a:pt x="6867" y="7290"/>
                  </a:lnTo>
                  <a:lnTo>
                    <a:pt x="6861" y="7291"/>
                  </a:lnTo>
                  <a:lnTo>
                    <a:pt x="6860" y="7289"/>
                  </a:lnTo>
                  <a:lnTo>
                    <a:pt x="6866" y="7285"/>
                  </a:lnTo>
                  <a:lnTo>
                    <a:pt x="6866" y="7279"/>
                  </a:lnTo>
                  <a:lnTo>
                    <a:pt x="6860" y="7264"/>
                  </a:lnTo>
                  <a:lnTo>
                    <a:pt x="6862" y="7254"/>
                  </a:lnTo>
                  <a:lnTo>
                    <a:pt x="6873" y="7267"/>
                  </a:lnTo>
                  <a:lnTo>
                    <a:pt x="6879" y="7266"/>
                  </a:lnTo>
                  <a:lnTo>
                    <a:pt x="6885" y="7263"/>
                  </a:lnTo>
                  <a:lnTo>
                    <a:pt x="6906" y="7240"/>
                  </a:lnTo>
                  <a:lnTo>
                    <a:pt x="6908" y="7236"/>
                  </a:lnTo>
                  <a:lnTo>
                    <a:pt x="6907" y="7225"/>
                  </a:lnTo>
                  <a:lnTo>
                    <a:pt x="6900" y="7217"/>
                  </a:lnTo>
                  <a:lnTo>
                    <a:pt x="6900" y="7213"/>
                  </a:lnTo>
                  <a:lnTo>
                    <a:pt x="6909" y="7213"/>
                  </a:lnTo>
                  <a:lnTo>
                    <a:pt x="6914" y="7211"/>
                  </a:lnTo>
                  <a:lnTo>
                    <a:pt x="6916" y="7207"/>
                  </a:lnTo>
                  <a:lnTo>
                    <a:pt x="6907" y="7186"/>
                  </a:lnTo>
                  <a:lnTo>
                    <a:pt x="6903" y="7155"/>
                  </a:lnTo>
                  <a:lnTo>
                    <a:pt x="6901" y="7143"/>
                  </a:lnTo>
                  <a:lnTo>
                    <a:pt x="6901" y="7139"/>
                  </a:lnTo>
                  <a:lnTo>
                    <a:pt x="6892" y="7121"/>
                  </a:lnTo>
                  <a:lnTo>
                    <a:pt x="6891" y="7100"/>
                  </a:lnTo>
                  <a:lnTo>
                    <a:pt x="6888" y="7086"/>
                  </a:lnTo>
                  <a:lnTo>
                    <a:pt x="6880" y="7078"/>
                  </a:lnTo>
                  <a:lnTo>
                    <a:pt x="6867" y="7073"/>
                  </a:lnTo>
                  <a:lnTo>
                    <a:pt x="6856" y="7064"/>
                  </a:lnTo>
                  <a:lnTo>
                    <a:pt x="6851" y="7064"/>
                  </a:lnTo>
                  <a:close/>
                  <a:moveTo>
                    <a:pt x="214" y="9126"/>
                  </a:moveTo>
                  <a:lnTo>
                    <a:pt x="213" y="9132"/>
                  </a:lnTo>
                  <a:lnTo>
                    <a:pt x="208" y="9156"/>
                  </a:lnTo>
                  <a:lnTo>
                    <a:pt x="204" y="9179"/>
                  </a:lnTo>
                  <a:lnTo>
                    <a:pt x="199" y="9204"/>
                  </a:lnTo>
                  <a:lnTo>
                    <a:pt x="195" y="9227"/>
                  </a:lnTo>
                  <a:lnTo>
                    <a:pt x="193" y="9240"/>
                  </a:lnTo>
                  <a:lnTo>
                    <a:pt x="190" y="9254"/>
                  </a:lnTo>
                  <a:lnTo>
                    <a:pt x="189" y="9261"/>
                  </a:lnTo>
                  <a:lnTo>
                    <a:pt x="188" y="9270"/>
                  </a:lnTo>
                  <a:lnTo>
                    <a:pt x="183" y="9293"/>
                  </a:lnTo>
                  <a:lnTo>
                    <a:pt x="179" y="9318"/>
                  </a:lnTo>
                  <a:lnTo>
                    <a:pt x="177" y="9327"/>
                  </a:lnTo>
                  <a:lnTo>
                    <a:pt x="177" y="9328"/>
                  </a:lnTo>
                  <a:lnTo>
                    <a:pt x="177" y="9329"/>
                  </a:lnTo>
                  <a:lnTo>
                    <a:pt x="177" y="9332"/>
                  </a:lnTo>
                  <a:lnTo>
                    <a:pt x="177" y="9333"/>
                  </a:lnTo>
                  <a:lnTo>
                    <a:pt x="176" y="9336"/>
                  </a:lnTo>
                  <a:cubicBezTo>
                    <a:pt x="176" y="9337"/>
                    <a:pt x="176" y="9338"/>
                    <a:pt x="175" y="9340"/>
                  </a:cubicBezTo>
                  <a:lnTo>
                    <a:pt x="175" y="9346"/>
                  </a:lnTo>
                  <a:lnTo>
                    <a:pt x="173" y="9350"/>
                  </a:lnTo>
                  <a:lnTo>
                    <a:pt x="173" y="9356"/>
                  </a:lnTo>
                  <a:lnTo>
                    <a:pt x="172" y="9358"/>
                  </a:lnTo>
                  <a:lnTo>
                    <a:pt x="172" y="9362"/>
                  </a:lnTo>
                  <a:lnTo>
                    <a:pt x="171" y="9368"/>
                  </a:lnTo>
                  <a:lnTo>
                    <a:pt x="170" y="9368"/>
                  </a:lnTo>
                  <a:lnTo>
                    <a:pt x="170" y="9371"/>
                  </a:lnTo>
                  <a:lnTo>
                    <a:pt x="168" y="9379"/>
                  </a:lnTo>
                  <a:lnTo>
                    <a:pt x="166" y="9387"/>
                  </a:lnTo>
                  <a:lnTo>
                    <a:pt x="156" y="9453"/>
                  </a:lnTo>
                  <a:lnTo>
                    <a:pt x="146" y="9515"/>
                  </a:lnTo>
                  <a:lnTo>
                    <a:pt x="145" y="9521"/>
                  </a:lnTo>
                  <a:lnTo>
                    <a:pt x="141" y="9544"/>
                  </a:lnTo>
                  <a:lnTo>
                    <a:pt x="136" y="9578"/>
                  </a:lnTo>
                  <a:lnTo>
                    <a:pt x="134" y="9593"/>
                  </a:lnTo>
                  <a:lnTo>
                    <a:pt x="132" y="9602"/>
                  </a:lnTo>
                  <a:lnTo>
                    <a:pt x="129" y="9628"/>
                  </a:lnTo>
                  <a:lnTo>
                    <a:pt x="127" y="9640"/>
                  </a:lnTo>
                  <a:lnTo>
                    <a:pt x="124" y="9661"/>
                  </a:lnTo>
                  <a:lnTo>
                    <a:pt x="123" y="9669"/>
                  </a:lnTo>
                  <a:lnTo>
                    <a:pt x="120" y="9689"/>
                  </a:lnTo>
                  <a:lnTo>
                    <a:pt x="120" y="9690"/>
                  </a:lnTo>
                  <a:lnTo>
                    <a:pt x="114" y="9725"/>
                  </a:lnTo>
                  <a:lnTo>
                    <a:pt x="110" y="9760"/>
                  </a:lnTo>
                  <a:cubicBezTo>
                    <a:pt x="-3" y="10920"/>
                    <a:pt x="-12" y="11014"/>
                    <a:pt x="10" y="11812"/>
                  </a:cubicBezTo>
                  <a:cubicBezTo>
                    <a:pt x="112" y="13166"/>
                    <a:pt x="112" y="13165"/>
                    <a:pt x="400" y="14428"/>
                  </a:cubicBezTo>
                  <a:lnTo>
                    <a:pt x="507" y="14804"/>
                  </a:lnTo>
                  <a:cubicBezTo>
                    <a:pt x="867" y="15853"/>
                    <a:pt x="904" y="15963"/>
                    <a:pt x="1268" y="16705"/>
                  </a:cubicBezTo>
                  <a:lnTo>
                    <a:pt x="1365" y="16890"/>
                  </a:lnTo>
                  <a:lnTo>
                    <a:pt x="1365" y="16890"/>
                  </a:lnTo>
                  <a:lnTo>
                    <a:pt x="1370" y="16898"/>
                  </a:lnTo>
                  <a:lnTo>
                    <a:pt x="1376" y="16908"/>
                  </a:lnTo>
                  <a:lnTo>
                    <a:pt x="1387" y="16928"/>
                  </a:lnTo>
                  <a:lnTo>
                    <a:pt x="1393" y="16939"/>
                  </a:lnTo>
                  <a:lnTo>
                    <a:pt x="1397" y="16947"/>
                  </a:lnTo>
                  <a:lnTo>
                    <a:pt x="1407" y="16968"/>
                  </a:lnTo>
                  <a:lnTo>
                    <a:pt x="1407" y="16969"/>
                  </a:lnTo>
                  <a:lnTo>
                    <a:pt x="1408" y="16971"/>
                  </a:lnTo>
                  <a:lnTo>
                    <a:pt x="1408" y="16972"/>
                  </a:lnTo>
                  <a:lnTo>
                    <a:pt x="1409" y="16974"/>
                  </a:lnTo>
                  <a:lnTo>
                    <a:pt x="1415" y="16985"/>
                  </a:lnTo>
                  <a:lnTo>
                    <a:pt x="1418" y="16990"/>
                  </a:lnTo>
                  <a:lnTo>
                    <a:pt x="1420" y="16995"/>
                  </a:lnTo>
                  <a:lnTo>
                    <a:pt x="1421" y="16995"/>
                  </a:lnTo>
                  <a:lnTo>
                    <a:pt x="1418" y="16985"/>
                  </a:lnTo>
                  <a:lnTo>
                    <a:pt x="1405" y="16955"/>
                  </a:lnTo>
                  <a:lnTo>
                    <a:pt x="1403" y="16945"/>
                  </a:lnTo>
                  <a:lnTo>
                    <a:pt x="1406" y="16945"/>
                  </a:lnTo>
                  <a:lnTo>
                    <a:pt x="1412" y="16951"/>
                  </a:lnTo>
                  <a:lnTo>
                    <a:pt x="1421" y="16963"/>
                  </a:lnTo>
                  <a:lnTo>
                    <a:pt x="1431" y="16976"/>
                  </a:lnTo>
                  <a:lnTo>
                    <a:pt x="1425" y="16964"/>
                  </a:lnTo>
                  <a:lnTo>
                    <a:pt x="1426" y="16962"/>
                  </a:lnTo>
                  <a:lnTo>
                    <a:pt x="1424" y="16957"/>
                  </a:lnTo>
                  <a:lnTo>
                    <a:pt x="1420" y="16948"/>
                  </a:lnTo>
                  <a:lnTo>
                    <a:pt x="1411" y="16925"/>
                  </a:lnTo>
                  <a:lnTo>
                    <a:pt x="1397" y="16896"/>
                  </a:lnTo>
                  <a:lnTo>
                    <a:pt x="1394" y="16885"/>
                  </a:lnTo>
                  <a:lnTo>
                    <a:pt x="1388" y="16873"/>
                  </a:lnTo>
                  <a:lnTo>
                    <a:pt x="1388" y="16871"/>
                  </a:lnTo>
                  <a:lnTo>
                    <a:pt x="1383" y="16863"/>
                  </a:lnTo>
                  <a:lnTo>
                    <a:pt x="1379" y="16852"/>
                  </a:lnTo>
                  <a:lnTo>
                    <a:pt x="1370" y="16833"/>
                  </a:lnTo>
                  <a:lnTo>
                    <a:pt x="1358" y="16809"/>
                  </a:lnTo>
                  <a:lnTo>
                    <a:pt x="1355" y="16801"/>
                  </a:lnTo>
                  <a:lnTo>
                    <a:pt x="1352" y="16793"/>
                  </a:lnTo>
                  <a:lnTo>
                    <a:pt x="1348" y="16783"/>
                  </a:lnTo>
                  <a:lnTo>
                    <a:pt x="1342" y="16772"/>
                  </a:lnTo>
                  <a:lnTo>
                    <a:pt x="1336" y="16760"/>
                  </a:lnTo>
                  <a:lnTo>
                    <a:pt x="1336" y="16759"/>
                  </a:lnTo>
                  <a:cubicBezTo>
                    <a:pt x="1337" y="16760"/>
                    <a:pt x="1338" y="16762"/>
                    <a:pt x="1338" y="16763"/>
                  </a:cubicBezTo>
                  <a:lnTo>
                    <a:pt x="1341" y="16765"/>
                  </a:lnTo>
                  <a:lnTo>
                    <a:pt x="1334" y="16746"/>
                  </a:lnTo>
                  <a:lnTo>
                    <a:pt x="1329" y="16736"/>
                  </a:lnTo>
                  <a:cubicBezTo>
                    <a:pt x="1328" y="16733"/>
                    <a:pt x="1326" y="16731"/>
                    <a:pt x="1324" y="16729"/>
                  </a:cubicBezTo>
                  <a:lnTo>
                    <a:pt x="1324" y="16727"/>
                  </a:lnTo>
                  <a:lnTo>
                    <a:pt x="1331" y="16738"/>
                  </a:lnTo>
                  <a:lnTo>
                    <a:pt x="1333" y="16733"/>
                  </a:lnTo>
                  <a:lnTo>
                    <a:pt x="1329" y="16725"/>
                  </a:lnTo>
                  <a:lnTo>
                    <a:pt x="1322" y="16713"/>
                  </a:lnTo>
                  <a:lnTo>
                    <a:pt x="1308" y="16690"/>
                  </a:lnTo>
                  <a:lnTo>
                    <a:pt x="1301" y="16673"/>
                  </a:lnTo>
                  <a:lnTo>
                    <a:pt x="1310" y="16690"/>
                  </a:lnTo>
                  <a:lnTo>
                    <a:pt x="1316" y="16700"/>
                  </a:lnTo>
                  <a:lnTo>
                    <a:pt x="1322" y="16710"/>
                  </a:lnTo>
                  <a:lnTo>
                    <a:pt x="1324" y="16711"/>
                  </a:lnTo>
                  <a:lnTo>
                    <a:pt x="1318" y="16698"/>
                  </a:lnTo>
                  <a:lnTo>
                    <a:pt x="1320" y="16702"/>
                  </a:lnTo>
                  <a:lnTo>
                    <a:pt x="1331" y="16719"/>
                  </a:lnTo>
                  <a:lnTo>
                    <a:pt x="1337" y="16729"/>
                  </a:lnTo>
                  <a:lnTo>
                    <a:pt x="1336" y="16732"/>
                  </a:lnTo>
                  <a:lnTo>
                    <a:pt x="1340" y="16738"/>
                  </a:lnTo>
                  <a:lnTo>
                    <a:pt x="1346" y="16740"/>
                  </a:lnTo>
                  <a:lnTo>
                    <a:pt x="1350" y="16744"/>
                  </a:lnTo>
                  <a:lnTo>
                    <a:pt x="1347" y="16737"/>
                  </a:lnTo>
                  <a:lnTo>
                    <a:pt x="1344" y="16731"/>
                  </a:lnTo>
                  <a:lnTo>
                    <a:pt x="1340" y="16724"/>
                  </a:lnTo>
                  <a:lnTo>
                    <a:pt x="1345" y="16729"/>
                  </a:lnTo>
                  <a:lnTo>
                    <a:pt x="1347" y="16733"/>
                  </a:lnTo>
                  <a:lnTo>
                    <a:pt x="1349" y="16735"/>
                  </a:lnTo>
                  <a:lnTo>
                    <a:pt x="1360" y="16745"/>
                  </a:lnTo>
                  <a:lnTo>
                    <a:pt x="1383" y="16767"/>
                  </a:lnTo>
                  <a:lnTo>
                    <a:pt x="1394" y="16772"/>
                  </a:lnTo>
                  <a:lnTo>
                    <a:pt x="1406" y="16786"/>
                  </a:lnTo>
                  <a:lnTo>
                    <a:pt x="1446" y="16829"/>
                  </a:lnTo>
                  <a:lnTo>
                    <a:pt x="1454" y="16840"/>
                  </a:lnTo>
                  <a:lnTo>
                    <a:pt x="1469" y="16860"/>
                  </a:lnTo>
                  <a:lnTo>
                    <a:pt x="1481" y="16879"/>
                  </a:lnTo>
                  <a:lnTo>
                    <a:pt x="1486" y="16886"/>
                  </a:lnTo>
                  <a:lnTo>
                    <a:pt x="1487" y="16885"/>
                  </a:lnTo>
                  <a:lnTo>
                    <a:pt x="1485" y="16879"/>
                  </a:lnTo>
                  <a:lnTo>
                    <a:pt x="1490" y="16881"/>
                  </a:lnTo>
                  <a:lnTo>
                    <a:pt x="1498" y="16892"/>
                  </a:lnTo>
                  <a:lnTo>
                    <a:pt x="1512" y="16901"/>
                  </a:lnTo>
                  <a:lnTo>
                    <a:pt x="1534" y="16929"/>
                  </a:lnTo>
                  <a:lnTo>
                    <a:pt x="1537" y="16931"/>
                  </a:lnTo>
                  <a:lnTo>
                    <a:pt x="1539" y="16933"/>
                  </a:lnTo>
                  <a:lnTo>
                    <a:pt x="1533" y="16923"/>
                  </a:lnTo>
                  <a:lnTo>
                    <a:pt x="1528" y="16915"/>
                  </a:lnTo>
                  <a:lnTo>
                    <a:pt x="1525" y="16904"/>
                  </a:lnTo>
                  <a:lnTo>
                    <a:pt x="1526" y="16904"/>
                  </a:lnTo>
                  <a:lnTo>
                    <a:pt x="1547" y="16929"/>
                  </a:lnTo>
                  <a:lnTo>
                    <a:pt x="1565" y="16953"/>
                  </a:lnTo>
                  <a:lnTo>
                    <a:pt x="1571" y="16957"/>
                  </a:lnTo>
                  <a:lnTo>
                    <a:pt x="1585" y="16974"/>
                  </a:lnTo>
                  <a:lnTo>
                    <a:pt x="1601" y="16998"/>
                  </a:lnTo>
                  <a:lnTo>
                    <a:pt x="1605" y="17005"/>
                  </a:lnTo>
                  <a:lnTo>
                    <a:pt x="1596" y="16995"/>
                  </a:lnTo>
                  <a:lnTo>
                    <a:pt x="1587" y="16983"/>
                  </a:lnTo>
                  <a:lnTo>
                    <a:pt x="1582" y="16977"/>
                  </a:lnTo>
                  <a:lnTo>
                    <a:pt x="1589" y="16989"/>
                  </a:lnTo>
                  <a:lnTo>
                    <a:pt x="1601" y="17004"/>
                  </a:lnTo>
                  <a:lnTo>
                    <a:pt x="1618" y="17024"/>
                  </a:lnTo>
                  <a:lnTo>
                    <a:pt x="1630" y="17037"/>
                  </a:lnTo>
                  <a:lnTo>
                    <a:pt x="1642" y="17052"/>
                  </a:lnTo>
                  <a:lnTo>
                    <a:pt x="1643" y="17050"/>
                  </a:lnTo>
                  <a:lnTo>
                    <a:pt x="1640" y="17043"/>
                  </a:lnTo>
                  <a:lnTo>
                    <a:pt x="1636" y="17035"/>
                  </a:lnTo>
                  <a:lnTo>
                    <a:pt x="1634" y="17031"/>
                  </a:lnTo>
                  <a:lnTo>
                    <a:pt x="1633" y="17027"/>
                  </a:lnTo>
                  <a:lnTo>
                    <a:pt x="1639" y="17034"/>
                  </a:lnTo>
                  <a:cubicBezTo>
                    <a:pt x="1641" y="17036"/>
                    <a:pt x="1643" y="17039"/>
                    <a:pt x="1645" y="17041"/>
                  </a:cubicBezTo>
                  <a:lnTo>
                    <a:pt x="1648" y="17048"/>
                  </a:lnTo>
                  <a:lnTo>
                    <a:pt x="1648" y="17052"/>
                  </a:lnTo>
                  <a:lnTo>
                    <a:pt x="1651" y="17059"/>
                  </a:lnTo>
                  <a:lnTo>
                    <a:pt x="1658" y="17070"/>
                  </a:lnTo>
                  <a:lnTo>
                    <a:pt x="1664" y="17078"/>
                  </a:lnTo>
                  <a:lnTo>
                    <a:pt x="1676" y="17093"/>
                  </a:lnTo>
                  <a:lnTo>
                    <a:pt x="1696" y="17116"/>
                  </a:lnTo>
                  <a:cubicBezTo>
                    <a:pt x="1709" y="17133"/>
                    <a:pt x="1723" y="17150"/>
                    <a:pt x="1736" y="17166"/>
                  </a:cubicBezTo>
                  <a:lnTo>
                    <a:pt x="1743" y="17176"/>
                  </a:lnTo>
                  <a:lnTo>
                    <a:pt x="1745" y="17172"/>
                  </a:lnTo>
                  <a:lnTo>
                    <a:pt x="1747" y="17171"/>
                  </a:lnTo>
                  <a:lnTo>
                    <a:pt x="1742" y="17161"/>
                  </a:lnTo>
                  <a:lnTo>
                    <a:pt x="1737" y="17151"/>
                  </a:lnTo>
                  <a:lnTo>
                    <a:pt x="1737" y="17147"/>
                  </a:lnTo>
                  <a:lnTo>
                    <a:pt x="1753" y="17150"/>
                  </a:lnTo>
                  <a:lnTo>
                    <a:pt x="1762" y="17157"/>
                  </a:lnTo>
                  <a:lnTo>
                    <a:pt x="1798" y="17190"/>
                  </a:lnTo>
                  <a:lnTo>
                    <a:pt x="1807" y="17194"/>
                  </a:lnTo>
                  <a:lnTo>
                    <a:pt x="1805" y="17188"/>
                  </a:lnTo>
                  <a:lnTo>
                    <a:pt x="1793" y="17153"/>
                  </a:lnTo>
                  <a:lnTo>
                    <a:pt x="1787" y="17141"/>
                  </a:lnTo>
                  <a:lnTo>
                    <a:pt x="1788" y="17126"/>
                  </a:lnTo>
                  <a:lnTo>
                    <a:pt x="1794" y="17118"/>
                  </a:lnTo>
                  <a:lnTo>
                    <a:pt x="1793" y="17110"/>
                  </a:lnTo>
                  <a:lnTo>
                    <a:pt x="1798" y="17111"/>
                  </a:lnTo>
                  <a:lnTo>
                    <a:pt x="1807" y="17119"/>
                  </a:lnTo>
                  <a:lnTo>
                    <a:pt x="1820" y="17119"/>
                  </a:lnTo>
                  <a:lnTo>
                    <a:pt x="1823" y="17113"/>
                  </a:lnTo>
                  <a:lnTo>
                    <a:pt x="1821" y="17102"/>
                  </a:lnTo>
                  <a:lnTo>
                    <a:pt x="1828" y="17104"/>
                  </a:lnTo>
                  <a:lnTo>
                    <a:pt x="1827" y="17087"/>
                  </a:lnTo>
                  <a:lnTo>
                    <a:pt x="1835" y="17080"/>
                  </a:lnTo>
                  <a:lnTo>
                    <a:pt x="1846" y="17087"/>
                  </a:lnTo>
                  <a:lnTo>
                    <a:pt x="1850" y="17086"/>
                  </a:lnTo>
                  <a:lnTo>
                    <a:pt x="1852" y="17080"/>
                  </a:lnTo>
                  <a:lnTo>
                    <a:pt x="1850" y="17066"/>
                  </a:lnTo>
                  <a:lnTo>
                    <a:pt x="1836" y="17018"/>
                  </a:lnTo>
                  <a:lnTo>
                    <a:pt x="1830" y="16999"/>
                  </a:lnTo>
                  <a:lnTo>
                    <a:pt x="1829" y="16969"/>
                  </a:lnTo>
                  <a:lnTo>
                    <a:pt x="1839" y="16960"/>
                  </a:lnTo>
                  <a:lnTo>
                    <a:pt x="1844" y="16961"/>
                  </a:lnTo>
                  <a:lnTo>
                    <a:pt x="1855" y="16968"/>
                  </a:lnTo>
                  <a:lnTo>
                    <a:pt x="1864" y="16967"/>
                  </a:lnTo>
                  <a:lnTo>
                    <a:pt x="1861" y="16959"/>
                  </a:lnTo>
                  <a:lnTo>
                    <a:pt x="1849" y="16921"/>
                  </a:lnTo>
                  <a:lnTo>
                    <a:pt x="1847" y="16909"/>
                  </a:lnTo>
                  <a:lnTo>
                    <a:pt x="1848" y="16900"/>
                  </a:lnTo>
                  <a:lnTo>
                    <a:pt x="1845" y="16875"/>
                  </a:lnTo>
                  <a:lnTo>
                    <a:pt x="1846" y="16856"/>
                  </a:lnTo>
                  <a:lnTo>
                    <a:pt x="1849" y="16834"/>
                  </a:lnTo>
                  <a:lnTo>
                    <a:pt x="1850" y="16810"/>
                  </a:lnTo>
                  <a:lnTo>
                    <a:pt x="1849" y="16807"/>
                  </a:lnTo>
                  <a:lnTo>
                    <a:pt x="1838" y="16774"/>
                  </a:lnTo>
                  <a:lnTo>
                    <a:pt x="1827" y="16736"/>
                  </a:lnTo>
                  <a:lnTo>
                    <a:pt x="1818" y="16702"/>
                  </a:lnTo>
                  <a:lnTo>
                    <a:pt x="1809" y="16668"/>
                  </a:lnTo>
                  <a:lnTo>
                    <a:pt x="1809" y="16616"/>
                  </a:lnTo>
                  <a:lnTo>
                    <a:pt x="1805" y="16611"/>
                  </a:lnTo>
                  <a:lnTo>
                    <a:pt x="1803" y="16616"/>
                  </a:lnTo>
                  <a:lnTo>
                    <a:pt x="1798" y="16606"/>
                  </a:lnTo>
                  <a:lnTo>
                    <a:pt x="1798" y="16602"/>
                  </a:lnTo>
                  <a:lnTo>
                    <a:pt x="1794" y="16578"/>
                  </a:lnTo>
                  <a:lnTo>
                    <a:pt x="1796" y="16573"/>
                  </a:lnTo>
                  <a:lnTo>
                    <a:pt x="1796" y="16568"/>
                  </a:lnTo>
                  <a:lnTo>
                    <a:pt x="1794" y="16562"/>
                  </a:lnTo>
                  <a:lnTo>
                    <a:pt x="1791" y="16558"/>
                  </a:lnTo>
                  <a:lnTo>
                    <a:pt x="1786" y="16554"/>
                  </a:lnTo>
                  <a:lnTo>
                    <a:pt x="1787" y="16546"/>
                  </a:lnTo>
                  <a:lnTo>
                    <a:pt x="1788" y="16538"/>
                  </a:lnTo>
                  <a:lnTo>
                    <a:pt x="1794" y="16536"/>
                  </a:lnTo>
                  <a:lnTo>
                    <a:pt x="1804" y="16536"/>
                  </a:lnTo>
                  <a:cubicBezTo>
                    <a:pt x="1804" y="16532"/>
                    <a:pt x="1803" y="16528"/>
                    <a:pt x="1802" y="16524"/>
                  </a:cubicBezTo>
                  <a:lnTo>
                    <a:pt x="1807" y="16519"/>
                  </a:lnTo>
                  <a:lnTo>
                    <a:pt x="1804" y="16510"/>
                  </a:lnTo>
                  <a:lnTo>
                    <a:pt x="1796" y="16497"/>
                  </a:lnTo>
                  <a:lnTo>
                    <a:pt x="1803" y="16503"/>
                  </a:lnTo>
                  <a:lnTo>
                    <a:pt x="1807" y="16505"/>
                  </a:lnTo>
                  <a:lnTo>
                    <a:pt x="1810" y="16497"/>
                  </a:lnTo>
                  <a:lnTo>
                    <a:pt x="1814" y="16503"/>
                  </a:lnTo>
                  <a:lnTo>
                    <a:pt x="1828" y="16529"/>
                  </a:lnTo>
                  <a:lnTo>
                    <a:pt x="1834" y="16552"/>
                  </a:lnTo>
                  <a:lnTo>
                    <a:pt x="1839" y="16558"/>
                  </a:lnTo>
                  <a:cubicBezTo>
                    <a:pt x="1841" y="16560"/>
                    <a:pt x="1842" y="16562"/>
                    <a:pt x="1844" y="16563"/>
                  </a:cubicBezTo>
                  <a:lnTo>
                    <a:pt x="1859" y="16568"/>
                  </a:lnTo>
                  <a:lnTo>
                    <a:pt x="1877" y="16564"/>
                  </a:lnTo>
                  <a:lnTo>
                    <a:pt x="1882" y="16559"/>
                  </a:lnTo>
                  <a:lnTo>
                    <a:pt x="1903" y="16548"/>
                  </a:lnTo>
                  <a:lnTo>
                    <a:pt x="1919" y="16524"/>
                  </a:lnTo>
                  <a:lnTo>
                    <a:pt x="1923" y="16513"/>
                  </a:lnTo>
                  <a:lnTo>
                    <a:pt x="1918" y="16500"/>
                  </a:lnTo>
                  <a:lnTo>
                    <a:pt x="1925" y="16494"/>
                  </a:lnTo>
                  <a:lnTo>
                    <a:pt x="1928" y="16493"/>
                  </a:lnTo>
                  <a:cubicBezTo>
                    <a:pt x="1928" y="16495"/>
                    <a:pt x="1928" y="16497"/>
                    <a:pt x="1929" y="16498"/>
                  </a:cubicBezTo>
                  <a:lnTo>
                    <a:pt x="1929" y="16502"/>
                  </a:lnTo>
                  <a:lnTo>
                    <a:pt x="1927" y="16504"/>
                  </a:lnTo>
                  <a:lnTo>
                    <a:pt x="1927" y="16509"/>
                  </a:lnTo>
                  <a:lnTo>
                    <a:pt x="1930" y="16511"/>
                  </a:lnTo>
                  <a:lnTo>
                    <a:pt x="1942" y="16505"/>
                  </a:lnTo>
                  <a:cubicBezTo>
                    <a:pt x="1942" y="16500"/>
                    <a:pt x="1941" y="16497"/>
                    <a:pt x="1941" y="16492"/>
                  </a:cubicBezTo>
                  <a:lnTo>
                    <a:pt x="1947" y="16500"/>
                  </a:lnTo>
                  <a:lnTo>
                    <a:pt x="1950" y="16501"/>
                  </a:lnTo>
                  <a:lnTo>
                    <a:pt x="1963" y="16491"/>
                  </a:lnTo>
                  <a:lnTo>
                    <a:pt x="1979" y="16493"/>
                  </a:lnTo>
                  <a:lnTo>
                    <a:pt x="1991" y="16498"/>
                  </a:lnTo>
                  <a:lnTo>
                    <a:pt x="2014" y="16511"/>
                  </a:lnTo>
                  <a:lnTo>
                    <a:pt x="2015" y="16512"/>
                  </a:lnTo>
                  <a:lnTo>
                    <a:pt x="2031" y="16503"/>
                  </a:lnTo>
                  <a:lnTo>
                    <a:pt x="2047" y="16504"/>
                  </a:lnTo>
                  <a:lnTo>
                    <a:pt x="2063" y="16497"/>
                  </a:lnTo>
                  <a:lnTo>
                    <a:pt x="2066" y="16493"/>
                  </a:lnTo>
                  <a:lnTo>
                    <a:pt x="2060" y="16480"/>
                  </a:lnTo>
                  <a:lnTo>
                    <a:pt x="2066" y="16489"/>
                  </a:lnTo>
                  <a:lnTo>
                    <a:pt x="2074" y="16494"/>
                  </a:lnTo>
                  <a:lnTo>
                    <a:pt x="2090" y="16494"/>
                  </a:lnTo>
                  <a:lnTo>
                    <a:pt x="2115" y="16487"/>
                  </a:lnTo>
                  <a:lnTo>
                    <a:pt x="2131" y="16474"/>
                  </a:lnTo>
                  <a:lnTo>
                    <a:pt x="2147" y="16437"/>
                  </a:lnTo>
                  <a:lnTo>
                    <a:pt x="2153" y="16410"/>
                  </a:lnTo>
                  <a:lnTo>
                    <a:pt x="2158" y="16404"/>
                  </a:lnTo>
                  <a:lnTo>
                    <a:pt x="2157" y="16392"/>
                  </a:lnTo>
                  <a:cubicBezTo>
                    <a:pt x="2157" y="16392"/>
                    <a:pt x="2151" y="16374"/>
                    <a:pt x="2151" y="16374"/>
                  </a:cubicBezTo>
                  <a:lnTo>
                    <a:pt x="2152" y="16369"/>
                  </a:lnTo>
                  <a:lnTo>
                    <a:pt x="2153" y="16365"/>
                  </a:lnTo>
                  <a:lnTo>
                    <a:pt x="2152" y="16360"/>
                  </a:lnTo>
                  <a:cubicBezTo>
                    <a:pt x="2152" y="16358"/>
                    <a:pt x="2152" y="16355"/>
                    <a:pt x="2152" y="16353"/>
                  </a:cubicBezTo>
                  <a:lnTo>
                    <a:pt x="2156" y="16342"/>
                  </a:lnTo>
                  <a:lnTo>
                    <a:pt x="2156" y="16332"/>
                  </a:lnTo>
                  <a:lnTo>
                    <a:pt x="2151" y="16301"/>
                  </a:lnTo>
                  <a:lnTo>
                    <a:pt x="2145" y="16294"/>
                  </a:lnTo>
                  <a:cubicBezTo>
                    <a:pt x="2145" y="16290"/>
                    <a:pt x="2145" y="16287"/>
                    <a:pt x="2145" y="16284"/>
                  </a:cubicBezTo>
                  <a:lnTo>
                    <a:pt x="2139" y="16265"/>
                  </a:lnTo>
                  <a:lnTo>
                    <a:pt x="2129" y="16216"/>
                  </a:lnTo>
                  <a:lnTo>
                    <a:pt x="2117" y="16182"/>
                  </a:lnTo>
                  <a:lnTo>
                    <a:pt x="2109" y="16148"/>
                  </a:lnTo>
                  <a:lnTo>
                    <a:pt x="2098" y="16099"/>
                  </a:lnTo>
                  <a:lnTo>
                    <a:pt x="2079" y="16049"/>
                  </a:lnTo>
                  <a:lnTo>
                    <a:pt x="2069" y="16030"/>
                  </a:lnTo>
                  <a:lnTo>
                    <a:pt x="2061" y="16019"/>
                  </a:lnTo>
                  <a:lnTo>
                    <a:pt x="2015" y="15967"/>
                  </a:lnTo>
                  <a:lnTo>
                    <a:pt x="1995" y="15953"/>
                  </a:lnTo>
                  <a:lnTo>
                    <a:pt x="1972" y="15928"/>
                  </a:lnTo>
                  <a:lnTo>
                    <a:pt x="1950" y="15908"/>
                  </a:lnTo>
                  <a:lnTo>
                    <a:pt x="1933" y="15887"/>
                  </a:lnTo>
                  <a:lnTo>
                    <a:pt x="1921" y="15866"/>
                  </a:lnTo>
                  <a:lnTo>
                    <a:pt x="1911" y="15852"/>
                  </a:lnTo>
                  <a:lnTo>
                    <a:pt x="1888" y="15827"/>
                  </a:lnTo>
                  <a:lnTo>
                    <a:pt x="1873" y="15791"/>
                  </a:lnTo>
                  <a:lnTo>
                    <a:pt x="1839" y="15744"/>
                  </a:lnTo>
                  <a:lnTo>
                    <a:pt x="1822" y="15706"/>
                  </a:lnTo>
                  <a:lnTo>
                    <a:pt x="1795" y="15658"/>
                  </a:lnTo>
                  <a:lnTo>
                    <a:pt x="1772" y="15604"/>
                  </a:lnTo>
                  <a:lnTo>
                    <a:pt x="1763" y="15587"/>
                  </a:lnTo>
                  <a:lnTo>
                    <a:pt x="1751" y="15558"/>
                  </a:lnTo>
                  <a:lnTo>
                    <a:pt x="1730" y="15528"/>
                  </a:lnTo>
                  <a:lnTo>
                    <a:pt x="1709" y="15488"/>
                  </a:lnTo>
                  <a:lnTo>
                    <a:pt x="1696" y="15464"/>
                  </a:lnTo>
                  <a:lnTo>
                    <a:pt x="1663" y="15406"/>
                  </a:lnTo>
                  <a:lnTo>
                    <a:pt x="1647" y="15381"/>
                  </a:lnTo>
                  <a:lnTo>
                    <a:pt x="1637" y="15362"/>
                  </a:lnTo>
                  <a:lnTo>
                    <a:pt x="1621" y="15338"/>
                  </a:lnTo>
                  <a:lnTo>
                    <a:pt x="1603" y="15303"/>
                  </a:lnTo>
                  <a:lnTo>
                    <a:pt x="1577" y="15268"/>
                  </a:lnTo>
                  <a:lnTo>
                    <a:pt x="1553" y="15240"/>
                  </a:lnTo>
                  <a:lnTo>
                    <a:pt x="1515" y="15205"/>
                  </a:lnTo>
                  <a:lnTo>
                    <a:pt x="1486" y="15171"/>
                  </a:lnTo>
                  <a:lnTo>
                    <a:pt x="1474" y="15165"/>
                  </a:lnTo>
                  <a:lnTo>
                    <a:pt x="1460" y="15144"/>
                  </a:lnTo>
                  <a:lnTo>
                    <a:pt x="1444" y="15122"/>
                  </a:lnTo>
                  <a:lnTo>
                    <a:pt x="1437" y="15105"/>
                  </a:lnTo>
                  <a:lnTo>
                    <a:pt x="1423" y="15082"/>
                  </a:lnTo>
                  <a:lnTo>
                    <a:pt x="1412" y="15074"/>
                  </a:lnTo>
                  <a:lnTo>
                    <a:pt x="1389" y="15045"/>
                  </a:lnTo>
                  <a:lnTo>
                    <a:pt x="1358" y="14993"/>
                  </a:lnTo>
                  <a:lnTo>
                    <a:pt x="1351" y="14975"/>
                  </a:lnTo>
                  <a:lnTo>
                    <a:pt x="1336" y="14952"/>
                  </a:lnTo>
                  <a:lnTo>
                    <a:pt x="1327" y="14933"/>
                  </a:lnTo>
                  <a:lnTo>
                    <a:pt x="1301" y="14891"/>
                  </a:lnTo>
                  <a:lnTo>
                    <a:pt x="1288" y="14874"/>
                  </a:lnTo>
                  <a:lnTo>
                    <a:pt x="1284" y="14872"/>
                  </a:lnTo>
                  <a:lnTo>
                    <a:pt x="1282" y="14879"/>
                  </a:lnTo>
                  <a:lnTo>
                    <a:pt x="1258" y="14850"/>
                  </a:lnTo>
                  <a:lnTo>
                    <a:pt x="1247" y="14844"/>
                  </a:lnTo>
                  <a:lnTo>
                    <a:pt x="1241" y="14835"/>
                  </a:lnTo>
                  <a:lnTo>
                    <a:pt x="1234" y="14833"/>
                  </a:lnTo>
                  <a:lnTo>
                    <a:pt x="1218" y="14831"/>
                  </a:lnTo>
                  <a:lnTo>
                    <a:pt x="1216" y="14821"/>
                  </a:lnTo>
                  <a:lnTo>
                    <a:pt x="1218" y="14819"/>
                  </a:lnTo>
                  <a:lnTo>
                    <a:pt x="1225" y="14817"/>
                  </a:lnTo>
                  <a:lnTo>
                    <a:pt x="1226" y="14813"/>
                  </a:lnTo>
                  <a:lnTo>
                    <a:pt x="1225" y="14805"/>
                  </a:lnTo>
                  <a:lnTo>
                    <a:pt x="1220" y="14794"/>
                  </a:lnTo>
                  <a:lnTo>
                    <a:pt x="1215" y="14789"/>
                  </a:lnTo>
                  <a:lnTo>
                    <a:pt x="1209" y="14787"/>
                  </a:lnTo>
                  <a:lnTo>
                    <a:pt x="1202" y="14802"/>
                  </a:lnTo>
                  <a:lnTo>
                    <a:pt x="1198" y="14819"/>
                  </a:lnTo>
                  <a:lnTo>
                    <a:pt x="1182" y="14819"/>
                  </a:lnTo>
                  <a:lnTo>
                    <a:pt x="1174" y="14815"/>
                  </a:lnTo>
                  <a:cubicBezTo>
                    <a:pt x="1174" y="14813"/>
                    <a:pt x="1174" y="14810"/>
                    <a:pt x="1174" y="14808"/>
                  </a:cubicBezTo>
                  <a:lnTo>
                    <a:pt x="1181" y="14776"/>
                  </a:lnTo>
                  <a:lnTo>
                    <a:pt x="1183" y="14769"/>
                  </a:lnTo>
                  <a:lnTo>
                    <a:pt x="1185" y="14760"/>
                  </a:lnTo>
                  <a:lnTo>
                    <a:pt x="1187" y="14757"/>
                  </a:lnTo>
                  <a:lnTo>
                    <a:pt x="1191" y="14757"/>
                  </a:lnTo>
                  <a:cubicBezTo>
                    <a:pt x="1191" y="14755"/>
                    <a:pt x="1191" y="14751"/>
                    <a:pt x="1191" y="14749"/>
                  </a:cubicBezTo>
                  <a:lnTo>
                    <a:pt x="1202" y="14760"/>
                  </a:lnTo>
                  <a:lnTo>
                    <a:pt x="1202" y="14749"/>
                  </a:lnTo>
                  <a:lnTo>
                    <a:pt x="1198" y="14732"/>
                  </a:lnTo>
                  <a:lnTo>
                    <a:pt x="1191" y="14724"/>
                  </a:lnTo>
                  <a:lnTo>
                    <a:pt x="1186" y="14722"/>
                  </a:lnTo>
                  <a:lnTo>
                    <a:pt x="1179" y="14730"/>
                  </a:lnTo>
                  <a:lnTo>
                    <a:pt x="1175" y="14719"/>
                  </a:lnTo>
                  <a:lnTo>
                    <a:pt x="1171" y="14707"/>
                  </a:lnTo>
                  <a:lnTo>
                    <a:pt x="1175" y="14710"/>
                  </a:lnTo>
                  <a:lnTo>
                    <a:pt x="1179" y="14713"/>
                  </a:lnTo>
                  <a:lnTo>
                    <a:pt x="1182" y="14710"/>
                  </a:lnTo>
                  <a:lnTo>
                    <a:pt x="1186" y="14710"/>
                  </a:lnTo>
                  <a:lnTo>
                    <a:pt x="1189" y="14708"/>
                  </a:lnTo>
                  <a:lnTo>
                    <a:pt x="1188" y="14695"/>
                  </a:lnTo>
                  <a:lnTo>
                    <a:pt x="1185" y="14677"/>
                  </a:lnTo>
                  <a:lnTo>
                    <a:pt x="1180" y="14660"/>
                  </a:lnTo>
                  <a:lnTo>
                    <a:pt x="1174" y="14658"/>
                  </a:lnTo>
                  <a:lnTo>
                    <a:pt x="1170" y="14652"/>
                  </a:lnTo>
                  <a:lnTo>
                    <a:pt x="1174" y="14652"/>
                  </a:lnTo>
                  <a:lnTo>
                    <a:pt x="1168" y="14642"/>
                  </a:lnTo>
                  <a:lnTo>
                    <a:pt x="1165" y="14632"/>
                  </a:lnTo>
                  <a:lnTo>
                    <a:pt x="1157" y="14613"/>
                  </a:lnTo>
                  <a:lnTo>
                    <a:pt x="1149" y="14592"/>
                  </a:lnTo>
                  <a:lnTo>
                    <a:pt x="1145" y="14581"/>
                  </a:lnTo>
                  <a:lnTo>
                    <a:pt x="1136" y="14574"/>
                  </a:lnTo>
                  <a:lnTo>
                    <a:pt x="1132" y="14581"/>
                  </a:lnTo>
                  <a:lnTo>
                    <a:pt x="1128" y="14584"/>
                  </a:lnTo>
                  <a:lnTo>
                    <a:pt x="1124" y="14580"/>
                  </a:lnTo>
                  <a:lnTo>
                    <a:pt x="1122" y="14561"/>
                  </a:lnTo>
                  <a:lnTo>
                    <a:pt x="1114" y="14526"/>
                  </a:lnTo>
                  <a:lnTo>
                    <a:pt x="1106" y="14512"/>
                  </a:lnTo>
                  <a:lnTo>
                    <a:pt x="1098" y="14503"/>
                  </a:lnTo>
                  <a:lnTo>
                    <a:pt x="1088" y="14477"/>
                  </a:lnTo>
                  <a:lnTo>
                    <a:pt x="1073" y="14448"/>
                  </a:lnTo>
                  <a:lnTo>
                    <a:pt x="1067" y="14430"/>
                  </a:lnTo>
                  <a:lnTo>
                    <a:pt x="1059" y="14421"/>
                  </a:lnTo>
                  <a:lnTo>
                    <a:pt x="1054" y="14411"/>
                  </a:lnTo>
                  <a:lnTo>
                    <a:pt x="1054" y="14403"/>
                  </a:lnTo>
                  <a:lnTo>
                    <a:pt x="1045" y="14391"/>
                  </a:lnTo>
                  <a:lnTo>
                    <a:pt x="1038" y="14379"/>
                  </a:lnTo>
                  <a:lnTo>
                    <a:pt x="1030" y="14365"/>
                  </a:lnTo>
                  <a:lnTo>
                    <a:pt x="1022" y="14350"/>
                  </a:lnTo>
                  <a:lnTo>
                    <a:pt x="1020" y="14341"/>
                  </a:lnTo>
                  <a:lnTo>
                    <a:pt x="1011" y="14317"/>
                  </a:lnTo>
                  <a:lnTo>
                    <a:pt x="1007" y="14306"/>
                  </a:lnTo>
                  <a:cubicBezTo>
                    <a:pt x="1005" y="14303"/>
                    <a:pt x="1004" y="14300"/>
                    <a:pt x="1002" y="14297"/>
                  </a:cubicBezTo>
                  <a:lnTo>
                    <a:pt x="998" y="14287"/>
                  </a:lnTo>
                  <a:lnTo>
                    <a:pt x="991" y="14278"/>
                  </a:lnTo>
                  <a:lnTo>
                    <a:pt x="984" y="14266"/>
                  </a:lnTo>
                  <a:lnTo>
                    <a:pt x="978" y="14251"/>
                  </a:lnTo>
                  <a:lnTo>
                    <a:pt x="973" y="14238"/>
                  </a:lnTo>
                  <a:lnTo>
                    <a:pt x="963" y="14222"/>
                  </a:lnTo>
                  <a:lnTo>
                    <a:pt x="960" y="14220"/>
                  </a:lnTo>
                  <a:lnTo>
                    <a:pt x="958" y="14220"/>
                  </a:lnTo>
                  <a:lnTo>
                    <a:pt x="960" y="14228"/>
                  </a:lnTo>
                  <a:lnTo>
                    <a:pt x="961" y="14234"/>
                  </a:lnTo>
                  <a:lnTo>
                    <a:pt x="957" y="14227"/>
                  </a:lnTo>
                  <a:lnTo>
                    <a:pt x="951" y="14208"/>
                  </a:lnTo>
                  <a:lnTo>
                    <a:pt x="944" y="14202"/>
                  </a:lnTo>
                  <a:lnTo>
                    <a:pt x="941" y="14199"/>
                  </a:lnTo>
                  <a:lnTo>
                    <a:pt x="938" y="14193"/>
                  </a:lnTo>
                  <a:lnTo>
                    <a:pt x="934" y="14183"/>
                  </a:lnTo>
                  <a:lnTo>
                    <a:pt x="932" y="14178"/>
                  </a:lnTo>
                  <a:lnTo>
                    <a:pt x="927" y="14173"/>
                  </a:lnTo>
                  <a:lnTo>
                    <a:pt x="921" y="14172"/>
                  </a:lnTo>
                  <a:lnTo>
                    <a:pt x="916" y="14156"/>
                  </a:lnTo>
                  <a:lnTo>
                    <a:pt x="912" y="14153"/>
                  </a:lnTo>
                  <a:lnTo>
                    <a:pt x="909" y="14150"/>
                  </a:lnTo>
                  <a:lnTo>
                    <a:pt x="908" y="14155"/>
                  </a:lnTo>
                  <a:lnTo>
                    <a:pt x="902" y="14150"/>
                  </a:lnTo>
                  <a:lnTo>
                    <a:pt x="898" y="14150"/>
                  </a:lnTo>
                  <a:lnTo>
                    <a:pt x="894" y="14152"/>
                  </a:lnTo>
                  <a:lnTo>
                    <a:pt x="894" y="14162"/>
                  </a:lnTo>
                  <a:lnTo>
                    <a:pt x="884" y="14157"/>
                  </a:lnTo>
                  <a:lnTo>
                    <a:pt x="886" y="14171"/>
                  </a:lnTo>
                  <a:lnTo>
                    <a:pt x="881" y="14174"/>
                  </a:lnTo>
                  <a:lnTo>
                    <a:pt x="882" y="14183"/>
                  </a:lnTo>
                  <a:lnTo>
                    <a:pt x="883" y="14189"/>
                  </a:lnTo>
                  <a:lnTo>
                    <a:pt x="890" y="14206"/>
                  </a:lnTo>
                  <a:lnTo>
                    <a:pt x="883" y="14199"/>
                  </a:lnTo>
                  <a:lnTo>
                    <a:pt x="882" y="14208"/>
                  </a:lnTo>
                  <a:lnTo>
                    <a:pt x="877" y="14195"/>
                  </a:lnTo>
                  <a:lnTo>
                    <a:pt x="872" y="14178"/>
                  </a:lnTo>
                  <a:cubicBezTo>
                    <a:pt x="869" y="14174"/>
                    <a:pt x="866" y="14169"/>
                    <a:pt x="864" y="14165"/>
                  </a:cubicBezTo>
                  <a:lnTo>
                    <a:pt x="844" y="14170"/>
                  </a:lnTo>
                  <a:lnTo>
                    <a:pt x="832" y="14156"/>
                  </a:lnTo>
                  <a:lnTo>
                    <a:pt x="828" y="14154"/>
                  </a:lnTo>
                  <a:lnTo>
                    <a:pt x="814" y="14179"/>
                  </a:lnTo>
                  <a:lnTo>
                    <a:pt x="810" y="14190"/>
                  </a:lnTo>
                  <a:lnTo>
                    <a:pt x="805" y="14193"/>
                  </a:lnTo>
                  <a:lnTo>
                    <a:pt x="802" y="14191"/>
                  </a:lnTo>
                  <a:lnTo>
                    <a:pt x="798" y="14186"/>
                  </a:lnTo>
                  <a:lnTo>
                    <a:pt x="800" y="14183"/>
                  </a:lnTo>
                  <a:lnTo>
                    <a:pt x="803" y="14181"/>
                  </a:lnTo>
                  <a:lnTo>
                    <a:pt x="807" y="14160"/>
                  </a:lnTo>
                  <a:lnTo>
                    <a:pt x="810" y="14155"/>
                  </a:lnTo>
                  <a:lnTo>
                    <a:pt x="814" y="14138"/>
                  </a:lnTo>
                  <a:lnTo>
                    <a:pt x="821" y="14121"/>
                  </a:lnTo>
                  <a:lnTo>
                    <a:pt x="801" y="14105"/>
                  </a:lnTo>
                  <a:lnTo>
                    <a:pt x="792" y="14095"/>
                  </a:lnTo>
                  <a:lnTo>
                    <a:pt x="780" y="14068"/>
                  </a:lnTo>
                  <a:lnTo>
                    <a:pt x="773" y="14051"/>
                  </a:lnTo>
                  <a:lnTo>
                    <a:pt x="765" y="14041"/>
                  </a:lnTo>
                  <a:lnTo>
                    <a:pt x="761" y="14039"/>
                  </a:lnTo>
                  <a:lnTo>
                    <a:pt x="755" y="14031"/>
                  </a:lnTo>
                  <a:lnTo>
                    <a:pt x="745" y="14024"/>
                  </a:lnTo>
                  <a:lnTo>
                    <a:pt x="733" y="13984"/>
                  </a:lnTo>
                  <a:lnTo>
                    <a:pt x="730" y="13975"/>
                  </a:lnTo>
                  <a:lnTo>
                    <a:pt x="726" y="13962"/>
                  </a:lnTo>
                  <a:lnTo>
                    <a:pt x="727" y="13956"/>
                  </a:lnTo>
                  <a:cubicBezTo>
                    <a:pt x="727" y="13954"/>
                    <a:pt x="728" y="13952"/>
                    <a:pt x="728" y="13950"/>
                  </a:cubicBezTo>
                  <a:lnTo>
                    <a:pt x="721" y="13920"/>
                  </a:lnTo>
                  <a:lnTo>
                    <a:pt x="719" y="13904"/>
                  </a:lnTo>
                  <a:lnTo>
                    <a:pt x="718" y="13896"/>
                  </a:lnTo>
                  <a:lnTo>
                    <a:pt x="717" y="13884"/>
                  </a:lnTo>
                  <a:lnTo>
                    <a:pt x="714" y="13871"/>
                  </a:lnTo>
                  <a:lnTo>
                    <a:pt x="712" y="13864"/>
                  </a:lnTo>
                  <a:lnTo>
                    <a:pt x="718" y="13864"/>
                  </a:lnTo>
                  <a:lnTo>
                    <a:pt x="717" y="13859"/>
                  </a:lnTo>
                  <a:lnTo>
                    <a:pt x="714" y="13846"/>
                  </a:lnTo>
                  <a:lnTo>
                    <a:pt x="708" y="13839"/>
                  </a:lnTo>
                  <a:lnTo>
                    <a:pt x="705" y="13840"/>
                  </a:lnTo>
                  <a:lnTo>
                    <a:pt x="694" y="13831"/>
                  </a:lnTo>
                  <a:lnTo>
                    <a:pt x="687" y="13829"/>
                  </a:lnTo>
                  <a:lnTo>
                    <a:pt x="672" y="13816"/>
                  </a:lnTo>
                  <a:lnTo>
                    <a:pt x="665" y="13807"/>
                  </a:lnTo>
                  <a:lnTo>
                    <a:pt x="646" y="13792"/>
                  </a:lnTo>
                  <a:lnTo>
                    <a:pt x="630" y="13768"/>
                  </a:lnTo>
                  <a:lnTo>
                    <a:pt x="623" y="13746"/>
                  </a:lnTo>
                  <a:lnTo>
                    <a:pt x="601" y="13702"/>
                  </a:lnTo>
                  <a:lnTo>
                    <a:pt x="608" y="13711"/>
                  </a:lnTo>
                  <a:lnTo>
                    <a:pt x="628" y="13734"/>
                  </a:lnTo>
                  <a:lnTo>
                    <a:pt x="641" y="13763"/>
                  </a:lnTo>
                  <a:lnTo>
                    <a:pt x="644" y="13764"/>
                  </a:lnTo>
                  <a:lnTo>
                    <a:pt x="647" y="13765"/>
                  </a:lnTo>
                  <a:lnTo>
                    <a:pt x="647" y="13750"/>
                  </a:lnTo>
                  <a:lnTo>
                    <a:pt x="655" y="13755"/>
                  </a:lnTo>
                  <a:lnTo>
                    <a:pt x="661" y="13756"/>
                  </a:lnTo>
                  <a:cubicBezTo>
                    <a:pt x="661" y="13750"/>
                    <a:pt x="661" y="13744"/>
                    <a:pt x="661" y="13738"/>
                  </a:cubicBezTo>
                  <a:lnTo>
                    <a:pt x="663" y="13730"/>
                  </a:lnTo>
                  <a:lnTo>
                    <a:pt x="673" y="13724"/>
                  </a:lnTo>
                  <a:lnTo>
                    <a:pt x="676" y="13726"/>
                  </a:lnTo>
                  <a:lnTo>
                    <a:pt x="683" y="13724"/>
                  </a:lnTo>
                  <a:lnTo>
                    <a:pt x="690" y="13714"/>
                  </a:lnTo>
                  <a:lnTo>
                    <a:pt x="692" y="13705"/>
                  </a:lnTo>
                  <a:lnTo>
                    <a:pt x="704" y="13720"/>
                  </a:lnTo>
                  <a:lnTo>
                    <a:pt x="714" y="13718"/>
                  </a:lnTo>
                  <a:lnTo>
                    <a:pt x="717" y="13722"/>
                  </a:lnTo>
                  <a:lnTo>
                    <a:pt x="723" y="13731"/>
                  </a:lnTo>
                  <a:lnTo>
                    <a:pt x="728" y="13733"/>
                  </a:lnTo>
                  <a:lnTo>
                    <a:pt x="740" y="13732"/>
                  </a:lnTo>
                  <a:lnTo>
                    <a:pt x="749" y="13722"/>
                  </a:lnTo>
                  <a:lnTo>
                    <a:pt x="758" y="13723"/>
                  </a:lnTo>
                  <a:lnTo>
                    <a:pt x="762" y="13719"/>
                  </a:lnTo>
                  <a:lnTo>
                    <a:pt x="778" y="13726"/>
                  </a:lnTo>
                  <a:lnTo>
                    <a:pt x="780" y="13724"/>
                  </a:lnTo>
                  <a:lnTo>
                    <a:pt x="787" y="13729"/>
                  </a:lnTo>
                  <a:lnTo>
                    <a:pt x="791" y="13730"/>
                  </a:lnTo>
                  <a:lnTo>
                    <a:pt x="791" y="13717"/>
                  </a:lnTo>
                  <a:lnTo>
                    <a:pt x="793" y="13703"/>
                  </a:lnTo>
                  <a:lnTo>
                    <a:pt x="789" y="13667"/>
                  </a:lnTo>
                  <a:lnTo>
                    <a:pt x="783" y="13648"/>
                  </a:lnTo>
                  <a:lnTo>
                    <a:pt x="775" y="13626"/>
                  </a:lnTo>
                  <a:lnTo>
                    <a:pt x="767" y="13611"/>
                  </a:lnTo>
                  <a:lnTo>
                    <a:pt x="757" y="13590"/>
                  </a:lnTo>
                  <a:lnTo>
                    <a:pt x="753" y="13569"/>
                  </a:lnTo>
                  <a:lnTo>
                    <a:pt x="750" y="13556"/>
                  </a:lnTo>
                  <a:lnTo>
                    <a:pt x="749" y="13541"/>
                  </a:lnTo>
                  <a:lnTo>
                    <a:pt x="746" y="13531"/>
                  </a:lnTo>
                  <a:lnTo>
                    <a:pt x="742" y="13524"/>
                  </a:lnTo>
                  <a:lnTo>
                    <a:pt x="745" y="13524"/>
                  </a:lnTo>
                  <a:cubicBezTo>
                    <a:pt x="745" y="13523"/>
                    <a:pt x="745" y="13522"/>
                    <a:pt x="745" y="13521"/>
                  </a:cubicBezTo>
                  <a:lnTo>
                    <a:pt x="742" y="13495"/>
                  </a:lnTo>
                  <a:lnTo>
                    <a:pt x="740" y="13477"/>
                  </a:lnTo>
                  <a:lnTo>
                    <a:pt x="739" y="13464"/>
                  </a:lnTo>
                  <a:lnTo>
                    <a:pt x="739" y="13454"/>
                  </a:lnTo>
                  <a:lnTo>
                    <a:pt x="732" y="13386"/>
                  </a:lnTo>
                  <a:lnTo>
                    <a:pt x="730" y="13357"/>
                  </a:lnTo>
                  <a:lnTo>
                    <a:pt x="732" y="13310"/>
                  </a:lnTo>
                  <a:lnTo>
                    <a:pt x="727" y="13245"/>
                  </a:lnTo>
                  <a:lnTo>
                    <a:pt x="722" y="13218"/>
                  </a:lnTo>
                  <a:lnTo>
                    <a:pt x="714" y="13193"/>
                  </a:lnTo>
                  <a:lnTo>
                    <a:pt x="708" y="13183"/>
                  </a:lnTo>
                  <a:lnTo>
                    <a:pt x="707" y="13190"/>
                  </a:lnTo>
                  <a:lnTo>
                    <a:pt x="699" y="13198"/>
                  </a:lnTo>
                  <a:lnTo>
                    <a:pt x="699" y="13193"/>
                  </a:lnTo>
                  <a:lnTo>
                    <a:pt x="700" y="13189"/>
                  </a:lnTo>
                  <a:lnTo>
                    <a:pt x="700" y="13177"/>
                  </a:lnTo>
                  <a:lnTo>
                    <a:pt x="699" y="13167"/>
                  </a:lnTo>
                  <a:lnTo>
                    <a:pt x="696" y="13125"/>
                  </a:lnTo>
                  <a:lnTo>
                    <a:pt x="694" y="13113"/>
                  </a:lnTo>
                  <a:lnTo>
                    <a:pt x="691" y="13107"/>
                  </a:lnTo>
                  <a:lnTo>
                    <a:pt x="687" y="13115"/>
                  </a:lnTo>
                  <a:lnTo>
                    <a:pt x="686" y="13123"/>
                  </a:lnTo>
                  <a:lnTo>
                    <a:pt x="684" y="13124"/>
                  </a:lnTo>
                  <a:lnTo>
                    <a:pt x="680" y="13123"/>
                  </a:lnTo>
                  <a:lnTo>
                    <a:pt x="681" y="13120"/>
                  </a:lnTo>
                  <a:lnTo>
                    <a:pt x="683" y="13118"/>
                  </a:lnTo>
                  <a:lnTo>
                    <a:pt x="685" y="13110"/>
                  </a:lnTo>
                  <a:lnTo>
                    <a:pt x="683" y="13090"/>
                  </a:lnTo>
                  <a:lnTo>
                    <a:pt x="681" y="13076"/>
                  </a:lnTo>
                  <a:lnTo>
                    <a:pt x="673" y="13040"/>
                  </a:lnTo>
                  <a:lnTo>
                    <a:pt x="665" y="13038"/>
                  </a:lnTo>
                  <a:lnTo>
                    <a:pt x="669" y="13031"/>
                  </a:lnTo>
                  <a:lnTo>
                    <a:pt x="670" y="13024"/>
                  </a:lnTo>
                  <a:lnTo>
                    <a:pt x="660" y="12995"/>
                  </a:lnTo>
                  <a:lnTo>
                    <a:pt x="645" y="12929"/>
                  </a:lnTo>
                  <a:lnTo>
                    <a:pt x="639" y="12896"/>
                  </a:lnTo>
                  <a:lnTo>
                    <a:pt x="619" y="12839"/>
                  </a:lnTo>
                  <a:lnTo>
                    <a:pt x="608" y="12814"/>
                  </a:lnTo>
                  <a:lnTo>
                    <a:pt x="589" y="12743"/>
                  </a:lnTo>
                  <a:lnTo>
                    <a:pt x="585" y="12735"/>
                  </a:lnTo>
                  <a:lnTo>
                    <a:pt x="579" y="12738"/>
                  </a:lnTo>
                  <a:lnTo>
                    <a:pt x="571" y="12756"/>
                  </a:lnTo>
                  <a:lnTo>
                    <a:pt x="565" y="12753"/>
                  </a:lnTo>
                  <a:lnTo>
                    <a:pt x="572" y="12746"/>
                  </a:lnTo>
                  <a:lnTo>
                    <a:pt x="575" y="12738"/>
                  </a:lnTo>
                  <a:lnTo>
                    <a:pt x="577" y="12727"/>
                  </a:lnTo>
                  <a:lnTo>
                    <a:pt x="578" y="12715"/>
                  </a:lnTo>
                  <a:lnTo>
                    <a:pt x="573" y="12699"/>
                  </a:lnTo>
                  <a:lnTo>
                    <a:pt x="562" y="12667"/>
                  </a:lnTo>
                  <a:lnTo>
                    <a:pt x="537" y="12600"/>
                  </a:lnTo>
                  <a:lnTo>
                    <a:pt x="520" y="12563"/>
                  </a:lnTo>
                  <a:lnTo>
                    <a:pt x="508" y="12538"/>
                  </a:lnTo>
                  <a:lnTo>
                    <a:pt x="494" y="12502"/>
                  </a:lnTo>
                  <a:lnTo>
                    <a:pt x="485" y="12483"/>
                  </a:lnTo>
                  <a:lnTo>
                    <a:pt x="479" y="12481"/>
                  </a:lnTo>
                  <a:lnTo>
                    <a:pt x="479" y="12493"/>
                  </a:lnTo>
                  <a:cubicBezTo>
                    <a:pt x="478" y="12497"/>
                    <a:pt x="478" y="12500"/>
                    <a:pt x="477" y="12503"/>
                  </a:cubicBezTo>
                  <a:lnTo>
                    <a:pt x="477" y="12488"/>
                  </a:lnTo>
                  <a:lnTo>
                    <a:pt x="463" y="12442"/>
                  </a:lnTo>
                  <a:lnTo>
                    <a:pt x="452" y="12408"/>
                  </a:lnTo>
                  <a:lnTo>
                    <a:pt x="429" y="12340"/>
                  </a:lnTo>
                  <a:lnTo>
                    <a:pt x="424" y="12334"/>
                  </a:lnTo>
                  <a:lnTo>
                    <a:pt x="420" y="12341"/>
                  </a:lnTo>
                  <a:lnTo>
                    <a:pt x="418" y="12347"/>
                  </a:lnTo>
                  <a:lnTo>
                    <a:pt x="417" y="12357"/>
                  </a:lnTo>
                  <a:lnTo>
                    <a:pt x="413" y="12365"/>
                  </a:lnTo>
                  <a:lnTo>
                    <a:pt x="412" y="12357"/>
                  </a:lnTo>
                  <a:lnTo>
                    <a:pt x="418" y="12328"/>
                  </a:lnTo>
                  <a:lnTo>
                    <a:pt x="420" y="12302"/>
                  </a:lnTo>
                  <a:lnTo>
                    <a:pt x="420" y="12287"/>
                  </a:lnTo>
                  <a:lnTo>
                    <a:pt x="416" y="12262"/>
                  </a:lnTo>
                  <a:lnTo>
                    <a:pt x="408" y="12232"/>
                  </a:lnTo>
                  <a:lnTo>
                    <a:pt x="406" y="12211"/>
                  </a:lnTo>
                  <a:lnTo>
                    <a:pt x="401" y="12171"/>
                  </a:lnTo>
                  <a:lnTo>
                    <a:pt x="395" y="12127"/>
                  </a:lnTo>
                  <a:lnTo>
                    <a:pt x="392" y="12112"/>
                  </a:lnTo>
                  <a:lnTo>
                    <a:pt x="387" y="12098"/>
                  </a:lnTo>
                  <a:lnTo>
                    <a:pt x="383" y="12077"/>
                  </a:lnTo>
                  <a:lnTo>
                    <a:pt x="377" y="12067"/>
                  </a:lnTo>
                  <a:lnTo>
                    <a:pt x="372" y="12069"/>
                  </a:lnTo>
                  <a:lnTo>
                    <a:pt x="367" y="12072"/>
                  </a:lnTo>
                  <a:lnTo>
                    <a:pt x="363" y="12089"/>
                  </a:lnTo>
                  <a:lnTo>
                    <a:pt x="359" y="12085"/>
                  </a:lnTo>
                  <a:lnTo>
                    <a:pt x="363" y="12080"/>
                  </a:lnTo>
                  <a:lnTo>
                    <a:pt x="367" y="12060"/>
                  </a:lnTo>
                  <a:lnTo>
                    <a:pt x="370" y="12046"/>
                  </a:lnTo>
                  <a:lnTo>
                    <a:pt x="377" y="12038"/>
                  </a:lnTo>
                  <a:lnTo>
                    <a:pt x="383" y="12006"/>
                  </a:lnTo>
                  <a:lnTo>
                    <a:pt x="382" y="11994"/>
                  </a:lnTo>
                  <a:lnTo>
                    <a:pt x="379" y="11964"/>
                  </a:lnTo>
                  <a:lnTo>
                    <a:pt x="377" y="11948"/>
                  </a:lnTo>
                  <a:lnTo>
                    <a:pt x="375" y="11919"/>
                  </a:lnTo>
                  <a:lnTo>
                    <a:pt x="365" y="11834"/>
                  </a:lnTo>
                  <a:lnTo>
                    <a:pt x="358" y="11780"/>
                  </a:lnTo>
                  <a:lnTo>
                    <a:pt x="352" y="11744"/>
                  </a:lnTo>
                  <a:lnTo>
                    <a:pt x="350" y="11733"/>
                  </a:lnTo>
                  <a:cubicBezTo>
                    <a:pt x="350" y="11735"/>
                    <a:pt x="349" y="11737"/>
                    <a:pt x="349" y="11738"/>
                  </a:cubicBezTo>
                  <a:cubicBezTo>
                    <a:pt x="348" y="11737"/>
                    <a:pt x="348" y="11736"/>
                    <a:pt x="348" y="11736"/>
                  </a:cubicBezTo>
                  <a:lnTo>
                    <a:pt x="346" y="11722"/>
                  </a:lnTo>
                  <a:lnTo>
                    <a:pt x="343" y="11687"/>
                  </a:lnTo>
                  <a:lnTo>
                    <a:pt x="342" y="11680"/>
                  </a:lnTo>
                  <a:lnTo>
                    <a:pt x="340" y="11663"/>
                  </a:lnTo>
                  <a:lnTo>
                    <a:pt x="338" y="11654"/>
                  </a:lnTo>
                  <a:lnTo>
                    <a:pt x="332" y="11632"/>
                  </a:lnTo>
                  <a:lnTo>
                    <a:pt x="329" y="11625"/>
                  </a:lnTo>
                  <a:lnTo>
                    <a:pt x="325" y="11623"/>
                  </a:lnTo>
                  <a:lnTo>
                    <a:pt x="314" y="11578"/>
                  </a:lnTo>
                  <a:lnTo>
                    <a:pt x="311" y="11571"/>
                  </a:lnTo>
                  <a:lnTo>
                    <a:pt x="304" y="11560"/>
                  </a:lnTo>
                  <a:lnTo>
                    <a:pt x="299" y="11540"/>
                  </a:lnTo>
                  <a:lnTo>
                    <a:pt x="293" y="11535"/>
                  </a:lnTo>
                  <a:lnTo>
                    <a:pt x="290" y="11507"/>
                  </a:lnTo>
                  <a:lnTo>
                    <a:pt x="288" y="11493"/>
                  </a:lnTo>
                  <a:lnTo>
                    <a:pt x="286" y="11476"/>
                  </a:lnTo>
                  <a:lnTo>
                    <a:pt x="299" y="11521"/>
                  </a:lnTo>
                  <a:lnTo>
                    <a:pt x="304" y="11516"/>
                  </a:lnTo>
                  <a:lnTo>
                    <a:pt x="307" y="11510"/>
                  </a:lnTo>
                  <a:lnTo>
                    <a:pt x="311" y="11502"/>
                  </a:lnTo>
                  <a:lnTo>
                    <a:pt x="311" y="11501"/>
                  </a:lnTo>
                  <a:lnTo>
                    <a:pt x="314" y="11498"/>
                  </a:lnTo>
                  <a:cubicBezTo>
                    <a:pt x="314" y="11496"/>
                    <a:pt x="315" y="11493"/>
                    <a:pt x="315" y="11491"/>
                  </a:cubicBezTo>
                  <a:lnTo>
                    <a:pt x="317" y="11489"/>
                  </a:lnTo>
                  <a:lnTo>
                    <a:pt x="320" y="11489"/>
                  </a:lnTo>
                  <a:lnTo>
                    <a:pt x="326" y="11499"/>
                  </a:lnTo>
                  <a:lnTo>
                    <a:pt x="330" y="11494"/>
                  </a:lnTo>
                  <a:lnTo>
                    <a:pt x="329" y="11474"/>
                  </a:lnTo>
                  <a:lnTo>
                    <a:pt x="326" y="11445"/>
                  </a:lnTo>
                  <a:lnTo>
                    <a:pt x="319" y="11414"/>
                  </a:lnTo>
                  <a:lnTo>
                    <a:pt x="317" y="11400"/>
                  </a:lnTo>
                  <a:lnTo>
                    <a:pt x="315" y="11351"/>
                  </a:lnTo>
                  <a:lnTo>
                    <a:pt x="313" y="11336"/>
                  </a:lnTo>
                  <a:lnTo>
                    <a:pt x="311" y="11340"/>
                  </a:lnTo>
                  <a:lnTo>
                    <a:pt x="306" y="11324"/>
                  </a:lnTo>
                  <a:lnTo>
                    <a:pt x="305" y="11330"/>
                  </a:lnTo>
                  <a:lnTo>
                    <a:pt x="305" y="11340"/>
                  </a:lnTo>
                  <a:cubicBezTo>
                    <a:pt x="304" y="11342"/>
                    <a:pt x="304" y="11345"/>
                    <a:pt x="304" y="11347"/>
                  </a:cubicBezTo>
                  <a:lnTo>
                    <a:pt x="304" y="11339"/>
                  </a:lnTo>
                  <a:lnTo>
                    <a:pt x="302" y="11330"/>
                  </a:lnTo>
                  <a:lnTo>
                    <a:pt x="302" y="11324"/>
                  </a:lnTo>
                  <a:lnTo>
                    <a:pt x="303" y="11318"/>
                  </a:lnTo>
                  <a:lnTo>
                    <a:pt x="303" y="11299"/>
                  </a:lnTo>
                  <a:lnTo>
                    <a:pt x="301" y="11277"/>
                  </a:lnTo>
                  <a:lnTo>
                    <a:pt x="300" y="11267"/>
                  </a:lnTo>
                  <a:lnTo>
                    <a:pt x="299" y="11260"/>
                  </a:lnTo>
                  <a:lnTo>
                    <a:pt x="297" y="11256"/>
                  </a:lnTo>
                  <a:lnTo>
                    <a:pt x="297" y="11260"/>
                  </a:lnTo>
                  <a:lnTo>
                    <a:pt x="295" y="11266"/>
                  </a:lnTo>
                  <a:lnTo>
                    <a:pt x="294" y="11274"/>
                  </a:lnTo>
                  <a:lnTo>
                    <a:pt x="293" y="11271"/>
                  </a:lnTo>
                  <a:lnTo>
                    <a:pt x="293" y="11266"/>
                  </a:lnTo>
                  <a:lnTo>
                    <a:pt x="293" y="11259"/>
                  </a:lnTo>
                  <a:lnTo>
                    <a:pt x="291" y="11262"/>
                  </a:lnTo>
                  <a:lnTo>
                    <a:pt x="290" y="11261"/>
                  </a:lnTo>
                  <a:lnTo>
                    <a:pt x="289" y="11259"/>
                  </a:lnTo>
                  <a:lnTo>
                    <a:pt x="288" y="11258"/>
                  </a:lnTo>
                  <a:lnTo>
                    <a:pt x="288" y="11233"/>
                  </a:lnTo>
                  <a:lnTo>
                    <a:pt x="291" y="11190"/>
                  </a:lnTo>
                  <a:lnTo>
                    <a:pt x="290" y="11183"/>
                  </a:lnTo>
                  <a:lnTo>
                    <a:pt x="289" y="11174"/>
                  </a:lnTo>
                  <a:lnTo>
                    <a:pt x="288" y="11180"/>
                  </a:lnTo>
                  <a:lnTo>
                    <a:pt x="287" y="11185"/>
                  </a:lnTo>
                  <a:lnTo>
                    <a:pt x="284" y="11184"/>
                  </a:lnTo>
                  <a:lnTo>
                    <a:pt x="281" y="11175"/>
                  </a:lnTo>
                  <a:lnTo>
                    <a:pt x="284" y="11176"/>
                  </a:lnTo>
                  <a:lnTo>
                    <a:pt x="287" y="11169"/>
                  </a:lnTo>
                  <a:lnTo>
                    <a:pt x="288" y="11156"/>
                  </a:lnTo>
                  <a:lnTo>
                    <a:pt x="288" y="11149"/>
                  </a:lnTo>
                  <a:lnTo>
                    <a:pt x="288" y="11132"/>
                  </a:lnTo>
                  <a:lnTo>
                    <a:pt x="286" y="11128"/>
                  </a:lnTo>
                  <a:lnTo>
                    <a:pt x="286" y="11122"/>
                  </a:lnTo>
                  <a:cubicBezTo>
                    <a:pt x="287" y="11119"/>
                    <a:pt x="288" y="11115"/>
                    <a:pt x="288" y="11112"/>
                  </a:cubicBezTo>
                  <a:lnTo>
                    <a:pt x="287" y="11101"/>
                  </a:lnTo>
                  <a:lnTo>
                    <a:pt x="294" y="11125"/>
                  </a:lnTo>
                  <a:lnTo>
                    <a:pt x="303" y="11166"/>
                  </a:lnTo>
                  <a:lnTo>
                    <a:pt x="309" y="11175"/>
                  </a:lnTo>
                  <a:lnTo>
                    <a:pt x="316" y="11198"/>
                  </a:lnTo>
                  <a:lnTo>
                    <a:pt x="320" y="11209"/>
                  </a:lnTo>
                  <a:lnTo>
                    <a:pt x="323" y="11208"/>
                  </a:lnTo>
                  <a:lnTo>
                    <a:pt x="311" y="11167"/>
                  </a:lnTo>
                  <a:lnTo>
                    <a:pt x="298" y="11104"/>
                  </a:lnTo>
                  <a:lnTo>
                    <a:pt x="290" y="11077"/>
                  </a:lnTo>
                  <a:lnTo>
                    <a:pt x="288" y="11065"/>
                  </a:lnTo>
                  <a:lnTo>
                    <a:pt x="283" y="11047"/>
                  </a:lnTo>
                  <a:lnTo>
                    <a:pt x="273" y="11015"/>
                  </a:lnTo>
                  <a:lnTo>
                    <a:pt x="263" y="10966"/>
                  </a:lnTo>
                  <a:lnTo>
                    <a:pt x="254" y="10928"/>
                  </a:lnTo>
                  <a:lnTo>
                    <a:pt x="252" y="10916"/>
                  </a:lnTo>
                  <a:lnTo>
                    <a:pt x="251" y="10932"/>
                  </a:lnTo>
                  <a:lnTo>
                    <a:pt x="254" y="10939"/>
                  </a:lnTo>
                  <a:lnTo>
                    <a:pt x="261" y="10979"/>
                  </a:lnTo>
                  <a:lnTo>
                    <a:pt x="263" y="11002"/>
                  </a:lnTo>
                  <a:lnTo>
                    <a:pt x="261" y="10999"/>
                  </a:lnTo>
                  <a:lnTo>
                    <a:pt x="259" y="10995"/>
                  </a:lnTo>
                  <a:lnTo>
                    <a:pt x="251" y="10949"/>
                  </a:lnTo>
                  <a:lnTo>
                    <a:pt x="227" y="10904"/>
                  </a:lnTo>
                  <a:cubicBezTo>
                    <a:pt x="226" y="10901"/>
                    <a:pt x="225" y="10897"/>
                    <a:pt x="225" y="10893"/>
                  </a:cubicBezTo>
                  <a:lnTo>
                    <a:pt x="222" y="10885"/>
                  </a:lnTo>
                  <a:lnTo>
                    <a:pt x="220" y="10872"/>
                  </a:lnTo>
                  <a:lnTo>
                    <a:pt x="217" y="10842"/>
                  </a:lnTo>
                  <a:lnTo>
                    <a:pt x="214" y="10816"/>
                  </a:lnTo>
                  <a:lnTo>
                    <a:pt x="212" y="10788"/>
                  </a:lnTo>
                  <a:lnTo>
                    <a:pt x="209" y="10760"/>
                  </a:lnTo>
                  <a:lnTo>
                    <a:pt x="209" y="10706"/>
                  </a:lnTo>
                  <a:lnTo>
                    <a:pt x="210" y="10702"/>
                  </a:lnTo>
                  <a:lnTo>
                    <a:pt x="211" y="10694"/>
                  </a:lnTo>
                  <a:lnTo>
                    <a:pt x="210" y="10669"/>
                  </a:lnTo>
                  <a:lnTo>
                    <a:pt x="197" y="10577"/>
                  </a:lnTo>
                  <a:lnTo>
                    <a:pt x="193" y="10563"/>
                  </a:lnTo>
                  <a:lnTo>
                    <a:pt x="186" y="10511"/>
                  </a:lnTo>
                  <a:lnTo>
                    <a:pt x="180" y="10480"/>
                  </a:lnTo>
                  <a:lnTo>
                    <a:pt x="177" y="10443"/>
                  </a:lnTo>
                  <a:lnTo>
                    <a:pt x="178" y="10422"/>
                  </a:lnTo>
                  <a:lnTo>
                    <a:pt x="180" y="10402"/>
                  </a:lnTo>
                  <a:lnTo>
                    <a:pt x="182" y="10385"/>
                  </a:lnTo>
                  <a:lnTo>
                    <a:pt x="185" y="10385"/>
                  </a:lnTo>
                  <a:lnTo>
                    <a:pt x="186" y="10370"/>
                  </a:lnTo>
                  <a:lnTo>
                    <a:pt x="188" y="10356"/>
                  </a:lnTo>
                  <a:lnTo>
                    <a:pt x="190" y="10338"/>
                  </a:lnTo>
                  <a:lnTo>
                    <a:pt x="191" y="10295"/>
                  </a:lnTo>
                  <a:lnTo>
                    <a:pt x="192" y="10254"/>
                  </a:lnTo>
                  <a:lnTo>
                    <a:pt x="190" y="10222"/>
                  </a:lnTo>
                  <a:lnTo>
                    <a:pt x="190" y="10193"/>
                  </a:lnTo>
                  <a:lnTo>
                    <a:pt x="187" y="10158"/>
                  </a:lnTo>
                  <a:lnTo>
                    <a:pt x="186" y="10154"/>
                  </a:lnTo>
                  <a:lnTo>
                    <a:pt x="186" y="10146"/>
                  </a:lnTo>
                  <a:lnTo>
                    <a:pt x="188" y="10126"/>
                  </a:lnTo>
                  <a:lnTo>
                    <a:pt x="190" y="10108"/>
                  </a:lnTo>
                  <a:lnTo>
                    <a:pt x="193" y="10085"/>
                  </a:lnTo>
                  <a:lnTo>
                    <a:pt x="197" y="10066"/>
                  </a:lnTo>
                  <a:lnTo>
                    <a:pt x="198" y="10055"/>
                  </a:lnTo>
                  <a:lnTo>
                    <a:pt x="200" y="10042"/>
                  </a:lnTo>
                  <a:lnTo>
                    <a:pt x="201" y="10023"/>
                  </a:lnTo>
                  <a:lnTo>
                    <a:pt x="199" y="10013"/>
                  </a:lnTo>
                  <a:lnTo>
                    <a:pt x="198" y="10007"/>
                  </a:lnTo>
                  <a:lnTo>
                    <a:pt x="195" y="10011"/>
                  </a:lnTo>
                  <a:lnTo>
                    <a:pt x="191" y="10018"/>
                  </a:lnTo>
                  <a:lnTo>
                    <a:pt x="188" y="10044"/>
                  </a:lnTo>
                  <a:cubicBezTo>
                    <a:pt x="188" y="10045"/>
                    <a:pt x="187" y="10047"/>
                    <a:pt x="187" y="10049"/>
                  </a:cubicBezTo>
                  <a:lnTo>
                    <a:pt x="186" y="10058"/>
                  </a:lnTo>
                  <a:lnTo>
                    <a:pt x="189" y="10089"/>
                  </a:lnTo>
                  <a:cubicBezTo>
                    <a:pt x="189" y="10093"/>
                    <a:pt x="189" y="10098"/>
                    <a:pt x="189" y="10102"/>
                  </a:cubicBezTo>
                  <a:lnTo>
                    <a:pt x="186" y="10121"/>
                  </a:lnTo>
                  <a:lnTo>
                    <a:pt x="184" y="10124"/>
                  </a:lnTo>
                  <a:lnTo>
                    <a:pt x="183" y="10117"/>
                  </a:lnTo>
                  <a:lnTo>
                    <a:pt x="184" y="10087"/>
                  </a:lnTo>
                  <a:lnTo>
                    <a:pt x="184" y="10083"/>
                  </a:lnTo>
                  <a:lnTo>
                    <a:pt x="181" y="10085"/>
                  </a:lnTo>
                  <a:lnTo>
                    <a:pt x="179" y="10080"/>
                  </a:lnTo>
                  <a:lnTo>
                    <a:pt x="175" y="10052"/>
                  </a:lnTo>
                  <a:lnTo>
                    <a:pt x="172" y="10023"/>
                  </a:lnTo>
                  <a:lnTo>
                    <a:pt x="166" y="9988"/>
                  </a:lnTo>
                  <a:lnTo>
                    <a:pt x="164" y="9965"/>
                  </a:lnTo>
                  <a:lnTo>
                    <a:pt x="161" y="9980"/>
                  </a:lnTo>
                  <a:lnTo>
                    <a:pt x="160" y="9975"/>
                  </a:lnTo>
                  <a:lnTo>
                    <a:pt x="157" y="9995"/>
                  </a:lnTo>
                  <a:lnTo>
                    <a:pt x="154" y="10008"/>
                  </a:lnTo>
                  <a:lnTo>
                    <a:pt x="153" y="10019"/>
                  </a:lnTo>
                  <a:lnTo>
                    <a:pt x="148" y="10050"/>
                  </a:lnTo>
                  <a:lnTo>
                    <a:pt x="146" y="10079"/>
                  </a:lnTo>
                  <a:lnTo>
                    <a:pt x="143" y="10100"/>
                  </a:lnTo>
                  <a:lnTo>
                    <a:pt x="140" y="10136"/>
                  </a:lnTo>
                  <a:lnTo>
                    <a:pt x="137" y="10153"/>
                  </a:lnTo>
                  <a:lnTo>
                    <a:pt x="133" y="10170"/>
                  </a:lnTo>
                  <a:lnTo>
                    <a:pt x="129" y="10187"/>
                  </a:lnTo>
                  <a:lnTo>
                    <a:pt x="127" y="10185"/>
                  </a:lnTo>
                  <a:lnTo>
                    <a:pt x="125" y="10187"/>
                  </a:lnTo>
                  <a:lnTo>
                    <a:pt x="124" y="10183"/>
                  </a:lnTo>
                  <a:lnTo>
                    <a:pt x="122" y="10161"/>
                  </a:lnTo>
                  <a:cubicBezTo>
                    <a:pt x="122" y="10157"/>
                    <a:pt x="122" y="10154"/>
                    <a:pt x="122" y="10150"/>
                  </a:cubicBezTo>
                  <a:lnTo>
                    <a:pt x="123" y="10138"/>
                  </a:lnTo>
                  <a:lnTo>
                    <a:pt x="123" y="10125"/>
                  </a:lnTo>
                  <a:lnTo>
                    <a:pt x="126" y="10107"/>
                  </a:lnTo>
                  <a:lnTo>
                    <a:pt x="128" y="10101"/>
                  </a:lnTo>
                  <a:lnTo>
                    <a:pt x="129" y="10090"/>
                  </a:lnTo>
                  <a:lnTo>
                    <a:pt x="130" y="10077"/>
                  </a:lnTo>
                  <a:lnTo>
                    <a:pt x="132" y="10050"/>
                  </a:lnTo>
                  <a:lnTo>
                    <a:pt x="134" y="10038"/>
                  </a:lnTo>
                  <a:lnTo>
                    <a:pt x="138" y="10004"/>
                  </a:lnTo>
                  <a:lnTo>
                    <a:pt x="145" y="9992"/>
                  </a:lnTo>
                  <a:lnTo>
                    <a:pt x="146" y="9996"/>
                  </a:lnTo>
                  <a:lnTo>
                    <a:pt x="149" y="9992"/>
                  </a:lnTo>
                  <a:lnTo>
                    <a:pt x="152" y="9995"/>
                  </a:lnTo>
                  <a:lnTo>
                    <a:pt x="157" y="9982"/>
                  </a:lnTo>
                  <a:lnTo>
                    <a:pt x="159" y="9974"/>
                  </a:lnTo>
                  <a:lnTo>
                    <a:pt x="161" y="9951"/>
                  </a:lnTo>
                  <a:lnTo>
                    <a:pt x="165" y="9928"/>
                  </a:lnTo>
                  <a:cubicBezTo>
                    <a:pt x="165" y="9930"/>
                    <a:pt x="165" y="9933"/>
                    <a:pt x="165" y="9935"/>
                  </a:cubicBezTo>
                  <a:lnTo>
                    <a:pt x="166" y="9937"/>
                  </a:lnTo>
                  <a:lnTo>
                    <a:pt x="168" y="9905"/>
                  </a:lnTo>
                  <a:lnTo>
                    <a:pt x="170" y="9893"/>
                  </a:lnTo>
                  <a:lnTo>
                    <a:pt x="175" y="9855"/>
                  </a:lnTo>
                  <a:lnTo>
                    <a:pt x="177" y="9846"/>
                  </a:lnTo>
                  <a:cubicBezTo>
                    <a:pt x="177" y="9843"/>
                    <a:pt x="178" y="9841"/>
                    <a:pt x="179" y="9838"/>
                  </a:cubicBezTo>
                  <a:lnTo>
                    <a:pt x="180" y="9840"/>
                  </a:lnTo>
                  <a:lnTo>
                    <a:pt x="180" y="9843"/>
                  </a:lnTo>
                  <a:lnTo>
                    <a:pt x="183" y="9882"/>
                  </a:lnTo>
                  <a:lnTo>
                    <a:pt x="184" y="9888"/>
                  </a:lnTo>
                  <a:lnTo>
                    <a:pt x="186" y="9889"/>
                  </a:lnTo>
                  <a:lnTo>
                    <a:pt x="187" y="9889"/>
                  </a:lnTo>
                  <a:lnTo>
                    <a:pt x="189" y="9887"/>
                  </a:lnTo>
                  <a:lnTo>
                    <a:pt x="192" y="9892"/>
                  </a:lnTo>
                  <a:lnTo>
                    <a:pt x="195" y="9877"/>
                  </a:lnTo>
                  <a:lnTo>
                    <a:pt x="199" y="9846"/>
                  </a:lnTo>
                  <a:lnTo>
                    <a:pt x="202" y="9805"/>
                  </a:lnTo>
                  <a:cubicBezTo>
                    <a:pt x="202" y="9801"/>
                    <a:pt x="201" y="9796"/>
                    <a:pt x="201" y="9792"/>
                  </a:cubicBezTo>
                  <a:lnTo>
                    <a:pt x="201" y="9778"/>
                  </a:lnTo>
                  <a:lnTo>
                    <a:pt x="198" y="9764"/>
                  </a:lnTo>
                  <a:lnTo>
                    <a:pt x="197" y="9766"/>
                  </a:lnTo>
                  <a:lnTo>
                    <a:pt x="196" y="9765"/>
                  </a:lnTo>
                  <a:cubicBezTo>
                    <a:pt x="196" y="9761"/>
                    <a:pt x="196" y="9757"/>
                    <a:pt x="196" y="9753"/>
                  </a:cubicBezTo>
                  <a:lnTo>
                    <a:pt x="195" y="9749"/>
                  </a:lnTo>
                  <a:lnTo>
                    <a:pt x="191" y="9759"/>
                  </a:lnTo>
                  <a:lnTo>
                    <a:pt x="187" y="9762"/>
                  </a:lnTo>
                  <a:lnTo>
                    <a:pt x="185" y="9749"/>
                  </a:lnTo>
                  <a:lnTo>
                    <a:pt x="183" y="9723"/>
                  </a:lnTo>
                  <a:lnTo>
                    <a:pt x="175" y="9692"/>
                  </a:lnTo>
                  <a:lnTo>
                    <a:pt x="176" y="9647"/>
                  </a:lnTo>
                  <a:lnTo>
                    <a:pt x="177" y="9632"/>
                  </a:lnTo>
                  <a:lnTo>
                    <a:pt x="179" y="9612"/>
                  </a:lnTo>
                  <a:lnTo>
                    <a:pt x="180" y="9590"/>
                  </a:lnTo>
                  <a:lnTo>
                    <a:pt x="180" y="9581"/>
                  </a:lnTo>
                  <a:lnTo>
                    <a:pt x="179" y="9580"/>
                  </a:lnTo>
                  <a:lnTo>
                    <a:pt x="175" y="9593"/>
                  </a:lnTo>
                  <a:lnTo>
                    <a:pt x="172" y="9600"/>
                  </a:lnTo>
                  <a:lnTo>
                    <a:pt x="170" y="9607"/>
                  </a:lnTo>
                  <a:lnTo>
                    <a:pt x="169" y="9606"/>
                  </a:lnTo>
                  <a:lnTo>
                    <a:pt x="170" y="9596"/>
                  </a:lnTo>
                  <a:lnTo>
                    <a:pt x="172" y="9582"/>
                  </a:lnTo>
                  <a:lnTo>
                    <a:pt x="173" y="9577"/>
                  </a:lnTo>
                  <a:lnTo>
                    <a:pt x="173" y="9584"/>
                  </a:lnTo>
                  <a:lnTo>
                    <a:pt x="173" y="9591"/>
                  </a:lnTo>
                  <a:lnTo>
                    <a:pt x="175" y="9575"/>
                  </a:lnTo>
                  <a:lnTo>
                    <a:pt x="180" y="9513"/>
                  </a:lnTo>
                  <a:lnTo>
                    <a:pt x="180" y="9507"/>
                  </a:lnTo>
                  <a:lnTo>
                    <a:pt x="178" y="9502"/>
                  </a:lnTo>
                  <a:lnTo>
                    <a:pt x="177" y="9494"/>
                  </a:lnTo>
                  <a:lnTo>
                    <a:pt x="176" y="9496"/>
                  </a:lnTo>
                  <a:lnTo>
                    <a:pt x="175" y="9487"/>
                  </a:lnTo>
                  <a:lnTo>
                    <a:pt x="174" y="9489"/>
                  </a:lnTo>
                  <a:lnTo>
                    <a:pt x="170" y="9502"/>
                  </a:lnTo>
                  <a:lnTo>
                    <a:pt x="168" y="9501"/>
                  </a:lnTo>
                  <a:lnTo>
                    <a:pt x="168" y="9501"/>
                  </a:lnTo>
                  <a:lnTo>
                    <a:pt x="168" y="9507"/>
                  </a:lnTo>
                  <a:lnTo>
                    <a:pt x="168" y="9512"/>
                  </a:lnTo>
                  <a:lnTo>
                    <a:pt x="167" y="9517"/>
                  </a:lnTo>
                  <a:lnTo>
                    <a:pt x="166" y="9518"/>
                  </a:lnTo>
                  <a:lnTo>
                    <a:pt x="163" y="9532"/>
                  </a:lnTo>
                  <a:lnTo>
                    <a:pt x="160" y="9543"/>
                  </a:lnTo>
                  <a:lnTo>
                    <a:pt x="158" y="9549"/>
                  </a:lnTo>
                  <a:lnTo>
                    <a:pt x="156" y="9562"/>
                  </a:lnTo>
                  <a:lnTo>
                    <a:pt x="153" y="9579"/>
                  </a:lnTo>
                  <a:lnTo>
                    <a:pt x="152" y="9583"/>
                  </a:lnTo>
                  <a:lnTo>
                    <a:pt x="152" y="9572"/>
                  </a:lnTo>
                  <a:lnTo>
                    <a:pt x="155" y="9551"/>
                  </a:lnTo>
                  <a:lnTo>
                    <a:pt x="155" y="9542"/>
                  </a:lnTo>
                  <a:lnTo>
                    <a:pt x="154" y="9539"/>
                  </a:lnTo>
                  <a:lnTo>
                    <a:pt x="150" y="9549"/>
                  </a:lnTo>
                  <a:lnTo>
                    <a:pt x="151" y="9526"/>
                  </a:lnTo>
                  <a:lnTo>
                    <a:pt x="152" y="9517"/>
                  </a:lnTo>
                  <a:lnTo>
                    <a:pt x="152" y="9509"/>
                  </a:lnTo>
                  <a:lnTo>
                    <a:pt x="150" y="9521"/>
                  </a:lnTo>
                  <a:lnTo>
                    <a:pt x="148" y="9533"/>
                  </a:lnTo>
                  <a:lnTo>
                    <a:pt x="145" y="9556"/>
                  </a:lnTo>
                  <a:lnTo>
                    <a:pt x="138" y="9592"/>
                  </a:lnTo>
                  <a:lnTo>
                    <a:pt x="139" y="9585"/>
                  </a:lnTo>
                  <a:lnTo>
                    <a:pt x="139" y="9578"/>
                  </a:lnTo>
                  <a:lnTo>
                    <a:pt x="141" y="9571"/>
                  </a:lnTo>
                  <a:lnTo>
                    <a:pt x="141" y="9569"/>
                  </a:lnTo>
                  <a:lnTo>
                    <a:pt x="141" y="9568"/>
                  </a:lnTo>
                  <a:lnTo>
                    <a:pt x="143" y="9560"/>
                  </a:lnTo>
                  <a:lnTo>
                    <a:pt x="144" y="9552"/>
                  </a:lnTo>
                  <a:lnTo>
                    <a:pt x="147" y="9533"/>
                  </a:lnTo>
                  <a:lnTo>
                    <a:pt x="152" y="9499"/>
                  </a:lnTo>
                  <a:lnTo>
                    <a:pt x="156" y="9472"/>
                  </a:lnTo>
                  <a:lnTo>
                    <a:pt x="161" y="9446"/>
                  </a:lnTo>
                  <a:lnTo>
                    <a:pt x="161" y="9440"/>
                  </a:lnTo>
                  <a:lnTo>
                    <a:pt x="172" y="9373"/>
                  </a:lnTo>
                  <a:lnTo>
                    <a:pt x="178" y="9337"/>
                  </a:lnTo>
                  <a:lnTo>
                    <a:pt x="186" y="9286"/>
                  </a:lnTo>
                  <a:lnTo>
                    <a:pt x="199" y="9213"/>
                  </a:lnTo>
                  <a:lnTo>
                    <a:pt x="204" y="9185"/>
                  </a:lnTo>
                  <a:lnTo>
                    <a:pt x="209" y="9154"/>
                  </a:lnTo>
                  <a:lnTo>
                    <a:pt x="211" y="9146"/>
                  </a:lnTo>
                  <a:lnTo>
                    <a:pt x="213" y="9135"/>
                  </a:lnTo>
                  <a:lnTo>
                    <a:pt x="214" y="9126"/>
                  </a:lnTo>
                  <a:close/>
                  <a:moveTo>
                    <a:pt x="1407" y="16969"/>
                  </a:moveTo>
                  <a:lnTo>
                    <a:pt x="1405" y="16966"/>
                  </a:lnTo>
                  <a:lnTo>
                    <a:pt x="1406" y="16969"/>
                  </a:lnTo>
                  <a:lnTo>
                    <a:pt x="1407" y="16969"/>
                  </a:lnTo>
                  <a:close/>
                  <a:moveTo>
                    <a:pt x="7833" y="9282"/>
                  </a:moveTo>
                  <a:lnTo>
                    <a:pt x="7828" y="9284"/>
                  </a:lnTo>
                  <a:lnTo>
                    <a:pt x="7819" y="9291"/>
                  </a:lnTo>
                  <a:lnTo>
                    <a:pt x="7817" y="9296"/>
                  </a:lnTo>
                  <a:lnTo>
                    <a:pt x="7812" y="9311"/>
                  </a:lnTo>
                  <a:lnTo>
                    <a:pt x="7809" y="9317"/>
                  </a:lnTo>
                  <a:lnTo>
                    <a:pt x="7809" y="9324"/>
                  </a:lnTo>
                  <a:lnTo>
                    <a:pt x="7811" y="9335"/>
                  </a:lnTo>
                  <a:lnTo>
                    <a:pt x="7812" y="9342"/>
                  </a:lnTo>
                  <a:lnTo>
                    <a:pt x="7805" y="9343"/>
                  </a:lnTo>
                  <a:cubicBezTo>
                    <a:pt x="7797" y="9341"/>
                    <a:pt x="7789" y="9339"/>
                    <a:pt x="7782" y="9336"/>
                  </a:cubicBezTo>
                  <a:lnTo>
                    <a:pt x="7773" y="9336"/>
                  </a:lnTo>
                  <a:lnTo>
                    <a:pt x="7769" y="9340"/>
                  </a:lnTo>
                  <a:lnTo>
                    <a:pt x="7768" y="9348"/>
                  </a:lnTo>
                  <a:lnTo>
                    <a:pt x="7766" y="9354"/>
                  </a:lnTo>
                  <a:lnTo>
                    <a:pt x="7755" y="9366"/>
                  </a:lnTo>
                  <a:lnTo>
                    <a:pt x="7755" y="9371"/>
                  </a:lnTo>
                  <a:lnTo>
                    <a:pt x="7773" y="9405"/>
                  </a:lnTo>
                  <a:lnTo>
                    <a:pt x="7774" y="9410"/>
                  </a:lnTo>
                  <a:lnTo>
                    <a:pt x="7760" y="9401"/>
                  </a:lnTo>
                  <a:lnTo>
                    <a:pt x="7757" y="9401"/>
                  </a:lnTo>
                  <a:lnTo>
                    <a:pt x="7751" y="9404"/>
                  </a:lnTo>
                  <a:lnTo>
                    <a:pt x="7721" y="9395"/>
                  </a:lnTo>
                  <a:lnTo>
                    <a:pt x="7712" y="9404"/>
                  </a:lnTo>
                  <a:lnTo>
                    <a:pt x="7706" y="9412"/>
                  </a:lnTo>
                  <a:lnTo>
                    <a:pt x="7694" y="9431"/>
                  </a:lnTo>
                  <a:lnTo>
                    <a:pt x="7693" y="9435"/>
                  </a:lnTo>
                  <a:lnTo>
                    <a:pt x="7694" y="9445"/>
                  </a:lnTo>
                  <a:lnTo>
                    <a:pt x="7696" y="9451"/>
                  </a:lnTo>
                  <a:lnTo>
                    <a:pt x="7706" y="9459"/>
                  </a:lnTo>
                  <a:lnTo>
                    <a:pt x="7692" y="9460"/>
                  </a:lnTo>
                  <a:lnTo>
                    <a:pt x="7683" y="9462"/>
                  </a:lnTo>
                  <a:lnTo>
                    <a:pt x="7676" y="9467"/>
                  </a:lnTo>
                  <a:lnTo>
                    <a:pt x="7673" y="9472"/>
                  </a:lnTo>
                  <a:lnTo>
                    <a:pt x="7673" y="9484"/>
                  </a:lnTo>
                  <a:lnTo>
                    <a:pt x="7686" y="9497"/>
                  </a:lnTo>
                  <a:lnTo>
                    <a:pt x="7687" y="9505"/>
                  </a:lnTo>
                  <a:lnTo>
                    <a:pt x="7692" y="9519"/>
                  </a:lnTo>
                  <a:lnTo>
                    <a:pt x="7681" y="9542"/>
                  </a:lnTo>
                  <a:lnTo>
                    <a:pt x="7656" y="9564"/>
                  </a:lnTo>
                  <a:lnTo>
                    <a:pt x="7640" y="9568"/>
                  </a:lnTo>
                  <a:lnTo>
                    <a:pt x="7638" y="9571"/>
                  </a:lnTo>
                  <a:lnTo>
                    <a:pt x="7651" y="9585"/>
                  </a:lnTo>
                  <a:lnTo>
                    <a:pt x="7630" y="9593"/>
                  </a:lnTo>
                  <a:lnTo>
                    <a:pt x="7610" y="9591"/>
                  </a:lnTo>
                  <a:lnTo>
                    <a:pt x="7596" y="9596"/>
                  </a:lnTo>
                  <a:cubicBezTo>
                    <a:pt x="7596" y="9597"/>
                    <a:pt x="7596" y="9598"/>
                    <a:pt x="7596" y="9599"/>
                  </a:cubicBezTo>
                  <a:lnTo>
                    <a:pt x="7603" y="9603"/>
                  </a:lnTo>
                  <a:lnTo>
                    <a:pt x="7614" y="9607"/>
                  </a:lnTo>
                  <a:lnTo>
                    <a:pt x="7613" y="9624"/>
                  </a:lnTo>
                  <a:lnTo>
                    <a:pt x="7619" y="9634"/>
                  </a:lnTo>
                  <a:lnTo>
                    <a:pt x="7629" y="9642"/>
                  </a:lnTo>
                  <a:lnTo>
                    <a:pt x="7642" y="9647"/>
                  </a:lnTo>
                  <a:lnTo>
                    <a:pt x="7655" y="9644"/>
                  </a:lnTo>
                  <a:lnTo>
                    <a:pt x="7705" y="9622"/>
                  </a:lnTo>
                  <a:lnTo>
                    <a:pt x="7710" y="9621"/>
                  </a:lnTo>
                  <a:lnTo>
                    <a:pt x="7700" y="9632"/>
                  </a:lnTo>
                  <a:lnTo>
                    <a:pt x="7687" y="9642"/>
                  </a:lnTo>
                  <a:lnTo>
                    <a:pt x="7682" y="9654"/>
                  </a:lnTo>
                  <a:lnTo>
                    <a:pt x="7673" y="9660"/>
                  </a:lnTo>
                  <a:lnTo>
                    <a:pt x="7662" y="9675"/>
                  </a:lnTo>
                  <a:lnTo>
                    <a:pt x="7653" y="9687"/>
                  </a:lnTo>
                  <a:lnTo>
                    <a:pt x="7642" y="9704"/>
                  </a:lnTo>
                  <a:lnTo>
                    <a:pt x="7633" y="9725"/>
                  </a:lnTo>
                  <a:lnTo>
                    <a:pt x="7623" y="9738"/>
                  </a:lnTo>
                  <a:lnTo>
                    <a:pt x="7608" y="9782"/>
                  </a:lnTo>
                  <a:lnTo>
                    <a:pt x="7610" y="9786"/>
                  </a:lnTo>
                  <a:lnTo>
                    <a:pt x="7613" y="9788"/>
                  </a:lnTo>
                  <a:lnTo>
                    <a:pt x="7622" y="9787"/>
                  </a:lnTo>
                  <a:cubicBezTo>
                    <a:pt x="7622" y="9787"/>
                    <a:pt x="7621" y="9788"/>
                    <a:pt x="7621" y="9788"/>
                  </a:cubicBezTo>
                  <a:lnTo>
                    <a:pt x="7605" y="9799"/>
                  </a:lnTo>
                  <a:lnTo>
                    <a:pt x="7598" y="9807"/>
                  </a:lnTo>
                  <a:lnTo>
                    <a:pt x="7591" y="9815"/>
                  </a:lnTo>
                  <a:lnTo>
                    <a:pt x="7573" y="9846"/>
                  </a:lnTo>
                  <a:lnTo>
                    <a:pt x="7569" y="9854"/>
                  </a:lnTo>
                  <a:cubicBezTo>
                    <a:pt x="7568" y="9856"/>
                    <a:pt x="7568" y="9858"/>
                    <a:pt x="7567" y="9860"/>
                  </a:cubicBezTo>
                  <a:lnTo>
                    <a:pt x="7570" y="9867"/>
                  </a:lnTo>
                  <a:lnTo>
                    <a:pt x="7580" y="9871"/>
                  </a:lnTo>
                  <a:lnTo>
                    <a:pt x="7583" y="9871"/>
                  </a:lnTo>
                  <a:lnTo>
                    <a:pt x="7589" y="9869"/>
                  </a:lnTo>
                  <a:lnTo>
                    <a:pt x="7594" y="9863"/>
                  </a:lnTo>
                  <a:lnTo>
                    <a:pt x="7634" y="9799"/>
                  </a:lnTo>
                  <a:lnTo>
                    <a:pt x="7639" y="9788"/>
                  </a:lnTo>
                  <a:lnTo>
                    <a:pt x="7639" y="9764"/>
                  </a:lnTo>
                  <a:cubicBezTo>
                    <a:pt x="7640" y="9762"/>
                    <a:pt x="7640" y="9761"/>
                    <a:pt x="7640" y="9760"/>
                  </a:cubicBezTo>
                  <a:lnTo>
                    <a:pt x="7643" y="9755"/>
                  </a:lnTo>
                  <a:lnTo>
                    <a:pt x="7648" y="9752"/>
                  </a:lnTo>
                  <a:lnTo>
                    <a:pt x="7664" y="9743"/>
                  </a:lnTo>
                  <a:lnTo>
                    <a:pt x="7692" y="9729"/>
                  </a:lnTo>
                  <a:lnTo>
                    <a:pt x="7705" y="9726"/>
                  </a:lnTo>
                  <a:lnTo>
                    <a:pt x="7677" y="9741"/>
                  </a:lnTo>
                  <a:lnTo>
                    <a:pt x="7669" y="9749"/>
                  </a:lnTo>
                  <a:lnTo>
                    <a:pt x="7663" y="9760"/>
                  </a:lnTo>
                  <a:cubicBezTo>
                    <a:pt x="7662" y="9765"/>
                    <a:pt x="7660" y="9769"/>
                    <a:pt x="7659" y="9774"/>
                  </a:cubicBezTo>
                  <a:lnTo>
                    <a:pt x="7659" y="9782"/>
                  </a:lnTo>
                  <a:lnTo>
                    <a:pt x="7661" y="9782"/>
                  </a:lnTo>
                  <a:lnTo>
                    <a:pt x="7666" y="9775"/>
                  </a:lnTo>
                  <a:lnTo>
                    <a:pt x="7673" y="9777"/>
                  </a:lnTo>
                  <a:lnTo>
                    <a:pt x="7676" y="9775"/>
                  </a:lnTo>
                  <a:lnTo>
                    <a:pt x="7681" y="9768"/>
                  </a:lnTo>
                  <a:lnTo>
                    <a:pt x="7696" y="9768"/>
                  </a:lnTo>
                  <a:lnTo>
                    <a:pt x="7703" y="9766"/>
                  </a:lnTo>
                  <a:lnTo>
                    <a:pt x="7716" y="9752"/>
                  </a:lnTo>
                  <a:lnTo>
                    <a:pt x="7722" y="9747"/>
                  </a:lnTo>
                  <a:lnTo>
                    <a:pt x="7725" y="9746"/>
                  </a:lnTo>
                  <a:lnTo>
                    <a:pt x="7716" y="9760"/>
                  </a:lnTo>
                  <a:lnTo>
                    <a:pt x="7714" y="9764"/>
                  </a:lnTo>
                  <a:lnTo>
                    <a:pt x="7731" y="9786"/>
                  </a:lnTo>
                  <a:lnTo>
                    <a:pt x="7739" y="9794"/>
                  </a:lnTo>
                  <a:cubicBezTo>
                    <a:pt x="7730" y="9791"/>
                    <a:pt x="7721" y="9789"/>
                    <a:pt x="7712" y="9786"/>
                  </a:cubicBezTo>
                  <a:lnTo>
                    <a:pt x="7710" y="9788"/>
                  </a:lnTo>
                  <a:lnTo>
                    <a:pt x="7701" y="9797"/>
                  </a:lnTo>
                  <a:lnTo>
                    <a:pt x="7694" y="9813"/>
                  </a:lnTo>
                  <a:cubicBezTo>
                    <a:pt x="7693" y="9818"/>
                    <a:pt x="7692" y="9823"/>
                    <a:pt x="7691" y="9828"/>
                  </a:cubicBezTo>
                  <a:lnTo>
                    <a:pt x="7705" y="9852"/>
                  </a:lnTo>
                  <a:lnTo>
                    <a:pt x="7708" y="9862"/>
                  </a:lnTo>
                  <a:lnTo>
                    <a:pt x="7706" y="9872"/>
                  </a:lnTo>
                  <a:lnTo>
                    <a:pt x="7697" y="9885"/>
                  </a:lnTo>
                  <a:lnTo>
                    <a:pt x="7686" y="9895"/>
                  </a:lnTo>
                  <a:lnTo>
                    <a:pt x="7653" y="9927"/>
                  </a:lnTo>
                  <a:lnTo>
                    <a:pt x="7634" y="9954"/>
                  </a:lnTo>
                  <a:lnTo>
                    <a:pt x="7628" y="9947"/>
                  </a:lnTo>
                  <a:lnTo>
                    <a:pt x="7620" y="9950"/>
                  </a:lnTo>
                  <a:lnTo>
                    <a:pt x="7617" y="9963"/>
                  </a:lnTo>
                  <a:lnTo>
                    <a:pt x="7618" y="9976"/>
                  </a:lnTo>
                  <a:lnTo>
                    <a:pt x="7626" y="9996"/>
                  </a:lnTo>
                  <a:lnTo>
                    <a:pt x="7637" y="10014"/>
                  </a:lnTo>
                  <a:lnTo>
                    <a:pt x="7644" y="10000"/>
                  </a:lnTo>
                  <a:lnTo>
                    <a:pt x="7651" y="9990"/>
                  </a:lnTo>
                  <a:lnTo>
                    <a:pt x="7657" y="9988"/>
                  </a:lnTo>
                  <a:lnTo>
                    <a:pt x="7675" y="10004"/>
                  </a:lnTo>
                  <a:lnTo>
                    <a:pt x="7690" y="10015"/>
                  </a:lnTo>
                  <a:lnTo>
                    <a:pt x="7704" y="10013"/>
                  </a:lnTo>
                  <a:lnTo>
                    <a:pt x="7719" y="10007"/>
                  </a:lnTo>
                  <a:lnTo>
                    <a:pt x="7726" y="10007"/>
                  </a:lnTo>
                  <a:lnTo>
                    <a:pt x="7731" y="10011"/>
                  </a:lnTo>
                  <a:lnTo>
                    <a:pt x="7734" y="10019"/>
                  </a:lnTo>
                  <a:lnTo>
                    <a:pt x="7738" y="10024"/>
                  </a:lnTo>
                  <a:lnTo>
                    <a:pt x="7746" y="10024"/>
                  </a:lnTo>
                  <a:lnTo>
                    <a:pt x="7760" y="10029"/>
                  </a:lnTo>
                  <a:lnTo>
                    <a:pt x="7768" y="10027"/>
                  </a:lnTo>
                  <a:lnTo>
                    <a:pt x="7777" y="10021"/>
                  </a:lnTo>
                  <a:lnTo>
                    <a:pt x="7785" y="10019"/>
                  </a:lnTo>
                  <a:lnTo>
                    <a:pt x="7794" y="10019"/>
                  </a:lnTo>
                  <a:lnTo>
                    <a:pt x="7803" y="10019"/>
                  </a:lnTo>
                  <a:lnTo>
                    <a:pt x="7819" y="10012"/>
                  </a:lnTo>
                  <a:lnTo>
                    <a:pt x="7834" y="10013"/>
                  </a:lnTo>
                  <a:lnTo>
                    <a:pt x="7878" y="10024"/>
                  </a:lnTo>
                  <a:lnTo>
                    <a:pt x="7883" y="10027"/>
                  </a:lnTo>
                  <a:lnTo>
                    <a:pt x="7852" y="10029"/>
                  </a:lnTo>
                  <a:lnTo>
                    <a:pt x="7821" y="10046"/>
                  </a:lnTo>
                  <a:lnTo>
                    <a:pt x="7795" y="10081"/>
                  </a:lnTo>
                  <a:lnTo>
                    <a:pt x="7794" y="10099"/>
                  </a:lnTo>
                  <a:lnTo>
                    <a:pt x="7807" y="10134"/>
                  </a:lnTo>
                  <a:lnTo>
                    <a:pt x="7814" y="10152"/>
                  </a:lnTo>
                  <a:lnTo>
                    <a:pt x="7830" y="10175"/>
                  </a:lnTo>
                  <a:lnTo>
                    <a:pt x="7837" y="10177"/>
                  </a:lnTo>
                  <a:lnTo>
                    <a:pt x="7844" y="10174"/>
                  </a:lnTo>
                  <a:lnTo>
                    <a:pt x="7853" y="10172"/>
                  </a:lnTo>
                  <a:lnTo>
                    <a:pt x="7870" y="10175"/>
                  </a:lnTo>
                  <a:lnTo>
                    <a:pt x="7870" y="10184"/>
                  </a:lnTo>
                  <a:lnTo>
                    <a:pt x="7864" y="10200"/>
                  </a:lnTo>
                  <a:lnTo>
                    <a:pt x="7856" y="10214"/>
                  </a:lnTo>
                  <a:lnTo>
                    <a:pt x="7837" y="10220"/>
                  </a:lnTo>
                  <a:lnTo>
                    <a:pt x="7832" y="10231"/>
                  </a:lnTo>
                  <a:lnTo>
                    <a:pt x="7831" y="10244"/>
                  </a:lnTo>
                  <a:lnTo>
                    <a:pt x="7836" y="10250"/>
                  </a:lnTo>
                  <a:lnTo>
                    <a:pt x="7843" y="10255"/>
                  </a:lnTo>
                  <a:lnTo>
                    <a:pt x="7830" y="10266"/>
                  </a:lnTo>
                  <a:lnTo>
                    <a:pt x="7819" y="10277"/>
                  </a:lnTo>
                  <a:lnTo>
                    <a:pt x="7816" y="10291"/>
                  </a:lnTo>
                  <a:lnTo>
                    <a:pt x="7823" y="10316"/>
                  </a:lnTo>
                  <a:lnTo>
                    <a:pt x="7828" y="10325"/>
                  </a:lnTo>
                  <a:lnTo>
                    <a:pt x="7836" y="10330"/>
                  </a:lnTo>
                  <a:cubicBezTo>
                    <a:pt x="7838" y="10331"/>
                    <a:pt x="7840" y="10332"/>
                    <a:pt x="7843" y="10332"/>
                  </a:cubicBezTo>
                  <a:lnTo>
                    <a:pt x="7848" y="10337"/>
                  </a:lnTo>
                  <a:lnTo>
                    <a:pt x="7832" y="10337"/>
                  </a:lnTo>
                  <a:lnTo>
                    <a:pt x="7825" y="10333"/>
                  </a:lnTo>
                  <a:lnTo>
                    <a:pt x="7811" y="10306"/>
                  </a:lnTo>
                  <a:lnTo>
                    <a:pt x="7797" y="10309"/>
                  </a:lnTo>
                  <a:lnTo>
                    <a:pt x="7800" y="10335"/>
                  </a:lnTo>
                  <a:lnTo>
                    <a:pt x="7775" y="10311"/>
                  </a:lnTo>
                  <a:lnTo>
                    <a:pt x="7761" y="10309"/>
                  </a:lnTo>
                  <a:lnTo>
                    <a:pt x="7747" y="10311"/>
                  </a:lnTo>
                  <a:lnTo>
                    <a:pt x="7731" y="10310"/>
                  </a:lnTo>
                  <a:lnTo>
                    <a:pt x="7717" y="10305"/>
                  </a:lnTo>
                  <a:lnTo>
                    <a:pt x="7711" y="10303"/>
                  </a:lnTo>
                  <a:lnTo>
                    <a:pt x="7669" y="10309"/>
                  </a:lnTo>
                  <a:lnTo>
                    <a:pt x="7645" y="10317"/>
                  </a:lnTo>
                  <a:lnTo>
                    <a:pt x="7636" y="10321"/>
                  </a:lnTo>
                  <a:lnTo>
                    <a:pt x="7629" y="10330"/>
                  </a:lnTo>
                  <a:lnTo>
                    <a:pt x="7622" y="10336"/>
                  </a:lnTo>
                  <a:lnTo>
                    <a:pt x="7604" y="10341"/>
                  </a:lnTo>
                  <a:lnTo>
                    <a:pt x="7587" y="10350"/>
                  </a:lnTo>
                  <a:lnTo>
                    <a:pt x="7579" y="10356"/>
                  </a:lnTo>
                  <a:cubicBezTo>
                    <a:pt x="7578" y="10359"/>
                    <a:pt x="7578" y="10361"/>
                    <a:pt x="7577" y="10363"/>
                  </a:cubicBezTo>
                  <a:lnTo>
                    <a:pt x="7590" y="10365"/>
                  </a:lnTo>
                  <a:lnTo>
                    <a:pt x="7606" y="10361"/>
                  </a:lnTo>
                  <a:lnTo>
                    <a:pt x="7623" y="10358"/>
                  </a:lnTo>
                  <a:lnTo>
                    <a:pt x="7640" y="10360"/>
                  </a:lnTo>
                  <a:lnTo>
                    <a:pt x="7656" y="10364"/>
                  </a:lnTo>
                  <a:lnTo>
                    <a:pt x="7652" y="10373"/>
                  </a:lnTo>
                  <a:cubicBezTo>
                    <a:pt x="7651" y="10375"/>
                    <a:pt x="7651" y="10377"/>
                    <a:pt x="7650" y="10380"/>
                  </a:cubicBezTo>
                  <a:lnTo>
                    <a:pt x="7654" y="10393"/>
                  </a:lnTo>
                  <a:lnTo>
                    <a:pt x="7655" y="10404"/>
                  </a:lnTo>
                  <a:lnTo>
                    <a:pt x="7649" y="10411"/>
                  </a:lnTo>
                  <a:lnTo>
                    <a:pt x="7646" y="10420"/>
                  </a:lnTo>
                  <a:lnTo>
                    <a:pt x="7647" y="10430"/>
                  </a:lnTo>
                  <a:lnTo>
                    <a:pt x="7655" y="10435"/>
                  </a:lnTo>
                  <a:lnTo>
                    <a:pt x="7643" y="10445"/>
                  </a:lnTo>
                  <a:lnTo>
                    <a:pt x="7633" y="10457"/>
                  </a:lnTo>
                  <a:lnTo>
                    <a:pt x="7624" y="10468"/>
                  </a:lnTo>
                  <a:lnTo>
                    <a:pt x="7613" y="10474"/>
                  </a:lnTo>
                  <a:lnTo>
                    <a:pt x="7588" y="10483"/>
                  </a:lnTo>
                  <a:lnTo>
                    <a:pt x="7563" y="10484"/>
                  </a:lnTo>
                  <a:lnTo>
                    <a:pt x="7517" y="10493"/>
                  </a:lnTo>
                  <a:lnTo>
                    <a:pt x="7488" y="10493"/>
                  </a:lnTo>
                  <a:lnTo>
                    <a:pt x="7474" y="10498"/>
                  </a:lnTo>
                  <a:lnTo>
                    <a:pt x="7460" y="10507"/>
                  </a:lnTo>
                  <a:lnTo>
                    <a:pt x="7467" y="10513"/>
                  </a:lnTo>
                  <a:lnTo>
                    <a:pt x="7469" y="10523"/>
                  </a:lnTo>
                  <a:cubicBezTo>
                    <a:pt x="7468" y="10527"/>
                    <a:pt x="7467" y="10531"/>
                    <a:pt x="7466" y="10536"/>
                  </a:cubicBezTo>
                  <a:lnTo>
                    <a:pt x="7470" y="10544"/>
                  </a:lnTo>
                  <a:lnTo>
                    <a:pt x="7495" y="10566"/>
                  </a:lnTo>
                  <a:lnTo>
                    <a:pt x="7522" y="10562"/>
                  </a:lnTo>
                  <a:lnTo>
                    <a:pt x="7539" y="10557"/>
                  </a:lnTo>
                  <a:lnTo>
                    <a:pt x="7549" y="10558"/>
                  </a:lnTo>
                  <a:lnTo>
                    <a:pt x="7567" y="10564"/>
                  </a:lnTo>
                  <a:lnTo>
                    <a:pt x="7573" y="10573"/>
                  </a:lnTo>
                  <a:lnTo>
                    <a:pt x="7579" y="10578"/>
                  </a:lnTo>
                  <a:lnTo>
                    <a:pt x="7603" y="10589"/>
                  </a:lnTo>
                  <a:lnTo>
                    <a:pt x="7590" y="10591"/>
                  </a:lnTo>
                  <a:lnTo>
                    <a:pt x="7580" y="10599"/>
                  </a:lnTo>
                  <a:lnTo>
                    <a:pt x="7595" y="10604"/>
                  </a:lnTo>
                  <a:lnTo>
                    <a:pt x="7611" y="10606"/>
                  </a:lnTo>
                  <a:lnTo>
                    <a:pt x="7619" y="10605"/>
                  </a:lnTo>
                  <a:lnTo>
                    <a:pt x="7626" y="10608"/>
                  </a:lnTo>
                  <a:lnTo>
                    <a:pt x="7640" y="10621"/>
                  </a:lnTo>
                  <a:lnTo>
                    <a:pt x="7662" y="10651"/>
                  </a:lnTo>
                  <a:lnTo>
                    <a:pt x="7696" y="10664"/>
                  </a:lnTo>
                  <a:lnTo>
                    <a:pt x="7701" y="10663"/>
                  </a:lnTo>
                  <a:lnTo>
                    <a:pt x="7729" y="10653"/>
                  </a:lnTo>
                  <a:lnTo>
                    <a:pt x="7744" y="10648"/>
                  </a:lnTo>
                  <a:lnTo>
                    <a:pt x="7776" y="10649"/>
                  </a:lnTo>
                  <a:lnTo>
                    <a:pt x="7789" y="10644"/>
                  </a:lnTo>
                  <a:lnTo>
                    <a:pt x="7809" y="10634"/>
                  </a:lnTo>
                  <a:lnTo>
                    <a:pt x="7825" y="10630"/>
                  </a:lnTo>
                  <a:lnTo>
                    <a:pt x="7798" y="10649"/>
                  </a:lnTo>
                  <a:lnTo>
                    <a:pt x="7782" y="10658"/>
                  </a:lnTo>
                  <a:lnTo>
                    <a:pt x="7766" y="10666"/>
                  </a:lnTo>
                  <a:lnTo>
                    <a:pt x="7751" y="10675"/>
                  </a:lnTo>
                  <a:lnTo>
                    <a:pt x="7724" y="10698"/>
                  </a:lnTo>
                  <a:lnTo>
                    <a:pt x="7710" y="10702"/>
                  </a:lnTo>
                  <a:lnTo>
                    <a:pt x="7693" y="10700"/>
                  </a:lnTo>
                  <a:lnTo>
                    <a:pt x="7677" y="10696"/>
                  </a:lnTo>
                  <a:lnTo>
                    <a:pt x="7648" y="10682"/>
                  </a:lnTo>
                  <a:lnTo>
                    <a:pt x="7617" y="10673"/>
                  </a:lnTo>
                  <a:lnTo>
                    <a:pt x="7574" y="10667"/>
                  </a:lnTo>
                  <a:lnTo>
                    <a:pt x="7570" y="10669"/>
                  </a:lnTo>
                  <a:lnTo>
                    <a:pt x="7549" y="10693"/>
                  </a:lnTo>
                  <a:lnTo>
                    <a:pt x="7517" y="10694"/>
                  </a:lnTo>
                  <a:lnTo>
                    <a:pt x="7510" y="10706"/>
                  </a:lnTo>
                  <a:lnTo>
                    <a:pt x="7505" y="10720"/>
                  </a:lnTo>
                  <a:lnTo>
                    <a:pt x="7500" y="10727"/>
                  </a:lnTo>
                  <a:lnTo>
                    <a:pt x="7455" y="10751"/>
                  </a:lnTo>
                  <a:lnTo>
                    <a:pt x="7449" y="10758"/>
                  </a:lnTo>
                  <a:lnTo>
                    <a:pt x="7440" y="10758"/>
                  </a:lnTo>
                  <a:lnTo>
                    <a:pt x="7433" y="10761"/>
                  </a:lnTo>
                  <a:lnTo>
                    <a:pt x="7426" y="10767"/>
                  </a:lnTo>
                  <a:lnTo>
                    <a:pt x="7409" y="10777"/>
                  </a:lnTo>
                  <a:lnTo>
                    <a:pt x="7377" y="10791"/>
                  </a:lnTo>
                  <a:lnTo>
                    <a:pt x="7345" y="10792"/>
                  </a:lnTo>
                  <a:lnTo>
                    <a:pt x="7331" y="10800"/>
                  </a:lnTo>
                  <a:cubicBezTo>
                    <a:pt x="7331" y="10803"/>
                    <a:pt x="7330" y="10806"/>
                    <a:pt x="7329" y="10809"/>
                  </a:cubicBezTo>
                  <a:lnTo>
                    <a:pt x="7332" y="10815"/>
                  </a:lnTo>
                  <a:lnTo>
                    <a:pt x="7343" y="10812"/>
                  </a:lnTo>
                  <a:lnTo>
                    <a:pt x="7359" y="10813"/>
                  </a:lnTo>
                  <a:lnTo>
                    <a:pt x="7373" y="10822"/>
                  </a:lnTo>
                  <a:lnTo>
                    <a:pt x="7383" y="10835"/>
                  </a:lnTo>
                  <a:lnTo>
                    <a:pt x="7398" y="10836"/>
                  </a:lnTo>
                  <a:lnTo>
                    <a:pt x="7411" y="10822"/>
                  </a:lnTo>
                  <a:lnTo>
                    <a:pt x="7417" y="10819"/>
                  </a:lnTo>
                  <a:lnTo>
                    <a:pt x="7447" y="10810"/>
                  </a:lnTo>
                  <a:lnTo>
                    <a:pt x="7460" y="10807"/>
                  </a:lnTo>
                  <a:lnTo>
                    <a:pt x="7492" y="10806"/>
                  </a:lnTo>
                  <a:lnTo>
                    <a:pt x="7509" y="10807"/>
                  </a:lnTo>
                  <a:cubicBezTo>
                    <a:pt x="7513" y="10808"/>
                    <a:pt x="7517" y="10810"/>
                    <a:pt x="7521" y="10811"/>
                  </a:cubicBezTo>
                  <a:lnTo>
                    <a:pt x="7531" y="10810"/>
                  </a:lnTo>
                  <a:lnTo>
                    <a:pt x="7536" y="10808"/>
                  </a:lnTo>
                  <a:lnTo>
                    <a:pt x="7538" y="10809"/>
                  </a:lnTo>
                  <a:lnTo>
                    <a:pt x="7546" y="10820"/>
                  </a:lnTo>
                  <a:lnTo>
                    <a:pt x="7571" y="10838"/>
                  </a:lnTo>
                  <a:lnTo>
                    <a:pt x="7583" y="10851"/>
                  </a:lnTo>
                  <a:lnTo>
                    <a:pt x="7598" y="10853"/>
                  </a:lnTo>
                  <a:lnTo>
                    <a:pt x="7614" y="10842"/>
                  </a:lnTo>
                  <a:lnTo>
                    <a:pt x="7626" y="10826"/>
                  </a:lnTo>
                  <a:lnTo>
                    <a:pt x="7637" y="10806"/>
                  </a:lnTo>
                  <a:lnTo>
                    <a:pt x="7651" y="10794"/>
                  </a:lnTo>
                  <a:lnTo>
                    <a:pt x="7708" y="10793"/>
                  </a:lnTo>
                  <a:lnTo>
                    <a:pt x="7722" y="10795"/>
                  </a:lnTo>
                  <a:lnTo>
                    <a:pt x="7738" y="10803"/>
                  </a:lnTo>
                  <a:lnTo>
                    <a:pt x="7752" y="10813"/>
                  </a:lnTo>
                  <a:lnTo>
                    <a:pt x="7765" y="10826"/>
                  </a:lnTo>
                  <a:lnTo>
                    <a:pt x="7780" y="10833"/>
                  </a:lnTo>
                  <a:lnTo>
                    <a:pt x="7786" y="10828"/>
                  </a:lnTo>
                  <a:lnTo>
                    <a:pt x="7793" y="10829"/>
                  </a:lnTo>
                  <a:lnTo>
                    <a:pt x="7834" y="10845"/>
                  </a:lnTo>
                  <a:lnTo>
                    <a:pt x="7839" y="10845"/>
                  </a:lnTo>
                  <a:lnTo>
                    <a:pt x="7845" y="10843"/>
                  </a:lnTo>
                  <a:lnTo>
                    <a:pt x="7841" y="10834"/>
                  </a:lnTo>
                  <a:lnTo>
                    <a:pt x="7839" y="10824"/>
                  </a:lnTo>
                  <a:lnTo>
                    <a:pt x="7861" y="10830"/>
                  </a:lnTo>
                  <a:lnTo>
                    <a:pt x="7887" y="10833"/>
                  </a:lnTo>
                  <a:lnTo>
                    <a:pt x="7898" y="10836"/>
                  </a:lnTo>
                  <a:lnTo>
                    <a:pt x="7910" y="10836"/>
                  </a:lnTo>
                  <a:lnTo>
                    <a:pt x="7938" y="10828"/>
                  </a:lnTo>
                  <a:lnTo>
                    <a:pt x="7929" y="10813"/>
                  </a:lnTo>
                  <a:lnTo>
                    <a:pt x="7946" y="10824"/>
                  </a:lnTo>
                  <a:lnTo>
                    <a:pt x="7966" y="10831"/>
                  </a:lnTo>
                  <a:lnTo>
                    <a:pt x="7982" y="10840"/>
                  </a:lnTo>
                  <a:lnTo>
                    <a:pt x="7999" y="10851"/>
                  </a:lnTo>
                  <a:lnTo>
                    <a:pt x="8011" y="10856"/>
                  </a:lnTo>
                  <a:lnTo>
                    <a:pt x="8058" y="10858"/>
                  </a:lnTo>
                  <a:lnTo>
                    <a:pt x="8092" y="10864"/>
                  </a:lnTo>
                  <a:lnTo>
                    <a:pt x="8147" y="10885"/>
                  </a:lnTo>
                  <a:lnTo>
                    <a:pt x="8161" y="10885"/>
                  </a:lnTo>
                  <a:lnTo>
                    <a:pt x="8178" y="10881"/>
                  </a:lnTo>
                  <a:lnTo>
                    <a:pt x="8195" y="10878"/>
                  </a:lnTo>
                  <a:lnTo>
                    <a:pt x="8218" y="10877"/>
                  </a:lnTo>
                  <a:lnTo>
                    <a:pt x="8231" y="10871"/>
                  </a:lnTo>
                  <a:lnTo>
                    <a:pt x="8257" y="10877"/>
                  </a:lnTo>
                  <a:lnTo>
                    <a:pt x="8261" y="10869"/>
                  </a:lnTo>
                  <a:lnTo>
                    <a:pt x="8272" y="10858"/>
                  </a:lnTo>
                  <a:lnTo>
                    <a:pt x="8320" y="10846"/>
                  </a:lnTo>
                  <a:lnTo>
                    <a:pt x="8326" y="10842"/>
                  </a:lnTo>
                  <a:lnTo>
                    <a:pt x="8332" y="10820"/>
                  </a:lnTo>
                  <a:cubicBezTo>
                    <a:pt x="8333" y="10817"/>
                    <a:pt x="8333" y="10814"/>
                    <a:pt x="8333" y="10811"/>
                  </a:cubicBezTo>
                  <a:lnTo>
                    <a:pt x="8328" y="10807"/>
                  </a:lnTo>
                  <a:cubicBezTo>
                    <a:pt x="8323" y="10806"/>
                    <a:pt x="8317" y="10806"/>
                    <a:pt x="8312" y="10805"/>
                  </a:cubicBezTo>
                  <a:lnTo>
                    <a:pt x="8278" y="10801"/>
                  </a:lnTo>
                  <a:cubicBezTo>
                    <a:pt x="8272" y="10800"/>
                    <a:pt x="8267" y="10798"/>
                    <a:pt x="8261" y="10797"/>
                  </a:cubicBezTo>
                  <a:lnTo>
                    <a:pt x="8234" y="10787"/>
                  </a:lnTo>
                  <a:lnTo>
                    <a:pt x="8229" y="10783"/>
                  </a:lnTo>
                  <a:lnTo>
                    <a:pt x="8225" y="10770"/>
                  </a:lnTo>
                  <a:lnTo>
                    <a:pt x="8216" y="10765"/>
                  </a:lnTo>
                  <a:lnTo>
                    <a:pt x="8201" y="10766"/>
                  </a:lnTo>
                  <a:lnTo>
                    <a:pt x="8213" y="10762"/>
                  </a:lnTo>
                  <a:lnTo>
                    <a:pt x="8226" y="10761"/>
                  </a:lnTo>
                  <a:lnTo>
                    <a:pt x="8240" y="10763"/>
                  </a:lnTo>
                  <a:lnTo>
                    <a:pt x="8254" y="10762"/>
                  </a:lnTo>
                  <a:lnTo>
                    <a:pt x="8269" y="10760"/>
                  </a:lnTo>
                  <a:lnTo>
                    <a:pt x="8276" y="10747"/>
                  </a:lnTo>
                  <a:lnTo>
                    <a:pt x="8273" y="10738"/>
                  </a:lnTo>
                  <a:lnTo>
                    <a:pt x="8254" y="10727"/>
                  </a:lnTo>
                  <a:lnTo>
                    <a:pt x="8285" y="10719"/>
                  </a:lnTo>
                  <a:lnTo>
                    <a:pt x="8304" y="10727"/>
                  </a:lnTo>
                  <a:lnTo>
                    <a:pt x="8317" y="10726"/>
                  </a:lnTo>
                  <a:lnTo>
                    <a:pt x="8329" y="10720"/>
                  </a:lnTo>
                  <a:cubicBezTo>
                    <a:pt x="8330" y="10717"/>
                    <a:pt x="8331" y="10714"/>
                    <a:pt x="8331" y="10710"/>
                  </a:cubicBezTo>
                  <a:lnTo>
                    <a:pt x="8326" y="10700"/>
                  </a:lnTo>
                  <a:lnTo>
                    <a:pt x="8328" y="10696"/>
                  </a:lnTo>
                  <a:cubicBezTo>
                    <a:pt x="8330" y="10697"/>
                    <a:pt x="8332" y="10697"/>
                    <a:pt x="8334" y="10697"/>
                  </a:cubicBezTo>
                  <a:lnTo>
                    <a:pt x="8338" y="10702"/>
                  </a:lnTo>
                  <a:lnTo>
                    <a:pt x="8353" y="10696"/>
                  </a:lnTo>
                  <a:lnTo>
                    <a:pt x="8376" y="10684"/>
                  </a:lnTo>
                  <a:lnTo>
                    <a:pt x="8381" y="10679"/>
                  </a:lnTo>
                  <a:lnTo>
                    <a:pt x="8385" y="10671"/>
                  </a:lnTo>
                  <a:lnTo>
                    <a:pt x="8394" y="10651"/>
                  </a:lnTo>
                  <a:lnTo>
                    <a:pt x="8404" y="10636"/>
                  </a:lnTo>
                  <a:lnTo>
                    <a:pt x="8413" y="10620"/>
                  </a:lnTo>
                  <a:lnTo>
                    <a:pt x="8416" y="10599"/>
                  </a:lnTo>
                  <a:lnTo>
                    <a:pt x="8416" y="10581"/>
                  </a:lnTo>
                  <a:lnTo>
                    <a:pt x="8410" y="10565"/>
                  </a:lnTo>
                  <a:lnTo>
                    <a:pt x="8378" y="10532"/>
                  </a:lnTo>
                  <a:lnTo>
                    <a:pt x="8364" y="10524"/>
                  </a:lnTo>
                  <a:lnTo>
                    <a:pt x="8337" y="10512"/>
                  </a:lnTo>
                  <a:lnTo>
                    <a:pt x="8322" y="10511"/>
                  </a:lnTo>
                  <a:lnTo>
                    <a:pt x="8306" y="10504"/>
                  </a:lnTo>
                  <a:lnTo>
                    <a:pt x="8290" y="10500"/>
                  </a:lnTo>
                  <a:lnTo>
                    <a:pt x="8270" y="10498"/>
                  </a:lnTo>
                  <a:lnTo>
                    <a:pt x="8263" y="10502"/>
                  </a:lnTo>
                  <a:lnTo>
                    <a:pt x="8249" y="10514"/>
                  </a:lnTo>
                  <a:lnTo>
                    <a:pt x="8241" y="10519"/>
                  </a:lnTo>
                  <a:lnTo>
                    <a:pt x="8234" y="10520"/>
                  </a:lnTo>
                  <a:lnTo>
                    <a:pt x="8227" y="10519"/>
                  </a:lnTo>
                  <a:lnTo>
                    <a:pt x="8199" y="10495"/>
                  </a:lnTo>
                  <a:lnTo>
                    <a:pt x="8212" y="10485"/>
                  </a:lnTo>
                  <a:lnTo>
                    <a:pt x="8226" y="10477"/>
                  </a:lnTo>
                  <a:lnTo>
                    <a:pt x="8239" y="10470"/>
                  </a:lnTo>
                  <a:lnTo>
                    <a:pt x="8250" y="10457"/>
                  </a:lnTo>
                  <a:lnTo>
                    <a:pt x="8245" y="10422"/>
                  </a:lnTo>
                  <a:lnTo>
                    <a:pt x="8231" y="10394"/>
                  </a:lnTo>
                  <a:lnTo>
                    <a:pt x="8183" y="10341"/>
                  </a:lnTo>
                  <a:cubicBezTo>
                    <a:pt x="8174" y="10339"/>
                    <a:pt x="8166" y="10337"/>
                    <a:pt x="8158" y="10336"/>
                  </a:cubicBezTo>
                  <a:lnTo>
                    <a:pt x="8136" y="10325"/>
                  </a:lnTo>
                  <a:cubicBezTo>
                    <a:pt x="8140" y="10326"/>
                    <a:pt x="8144" y="10327"/>
                    <a:pt x="8148" y="10328"/>
                  </a:cubicBezTo>
                  <a:lnTo>
                    <a:pt x="8162" y="10332"/>
                  </a:lnTo>
                  <a:lnTo>
                    <a:pt x="8188" y="10334"/>
                  </a:lnTo>
                  <a:lnTo>
                    <a:pt x="8199" y="10346"/>
                  </a:lnTo>
                  <a:lnTo>
                    <a:pt x="8210" y="10356"/>
                  </a:lnTo>
                  <a:lnTo>
                    <a:pt x="8217" y="10359"/>
                  </a:lnTo>
                  <a:lnTo>
                    <a:pt x="8225" y="10360"/>
                  </a:lnTo>
                  <a:lnTo>
                    <a:pt x="8230" y="10363"/>
                  </a:lnTo>
                  <a:lnTo>
                    <a:pt x="8234" y="10369"/>
                  </a:lnTo>
                  <a:lnTo>
                    <a:pt x="8225" y="10340"/>
                  </a:lnTo>
                  <a:lnTo>
                    <a:pt x="8214" y="10315"/>
                  </a:lnTo>
                  <a:lnTo>
                    <a:pt x="8209" y="10299"/>
                  </a:lnTo>
                  <a:lnTo>
                    <a:pt x="8207" y="10283"/>
                  </a:lnTo>
                  <a:lnTo>
                    <a:pt x="8216" y="10274"/>
                  </a:lnTo>
                  <a:lnTo>
                    <a:pt x="8227" y="10269"/>
                  </a:lnTo>
                  <a:lnTo>
                    <a:pt x="8209" y="10251"/>
                  </a:lnTo>
                  <a:lnTo>
                    <a:pt x="8195" y="10231"/>
                  </a:lnTo>
                  <a:lnTo>
                    <a:pt x="8181" y="10206"/>
                  </a:lnTo>
                  <a:lnTo>
                    <a:pt x="8165" y="10181"/>
                  </a:lnTo>
                  <a:lnTo>
                    <a:pt x="8155" y="10172"/>
                  </a:lnTo>
                  <a:lnTo>
                    <a:pt x="8109" y="10139"/>
                  </a:lnTo>
                  <a:lnTo>
                    <a:pt x="8100" y="10128"/>
                  </a:lnTo>
                  <a:lnTo>
                    <a:pt x="8095" y="10113"/>
                  </a:lnTo>
                  <a:lnTo>
                    <a:pt x="8090" y="10062"/>
                  </a:lnTo>
                  <a:lnTo>
                    <a:pt x="8087" y="10016"/>
                  </a:lnTo>
                  <a:lnTo>
                    <a:pt x="8086" y="9969"/>
                  </a:lnTo>
                  <a:lnTo>
                    <a:pt x="8083" y="9955"/>
                  </a:lnTo>
                  <a:lnTo>
                    <a:pt x="8076" y="9943"/>
                  </a:lnTo>
                  <a:lnTo>
                    <a:pt x="8066" y="9930"/>
                  </a:lnTo>
                  <a:lnTo>
                    <a:pt x="8048" y="9899"/>
                  </a:lnTo>
                  <a:lnTo>
                    <a:pt x="8036" y="9877"/>
                  </a:lnTo>
                  <a:lnTo>
                    <a:pt x="7986" y="9840"/>
                  </a:lnTo>
                  <a:lnTo>
                    <a:pt x="7957" y="9834"/>
                  </a:lnTo>
                  <a:lnTo>
                    <a:pt x="7932" y="9841"/>
                  </a:lnTo>
                  <a:lnTo>
                    <a:pt x="7927" y="9841"/>
                  </a:lnTo>
                  <a:lnTo>
                    <a:pt x="7862" y="9811"/>
                  </a:lnTo>
                  <a:lnTo>
                    <a:pt x="7851" y="9803"/>
                  </a:lnTo>
                  <a:lnTo>
                    <a:pt x="7844" y="9790"/>
                  </a:lnTo>
                  <a:lnTo>
                    <a:pt x="7853" y="9800"/>
                  </a:lnTo>
                  <a:lnTo>
                    <a:pt x="7878" y="9813"/>
                  </a:lnTo>
                  <a:lnTo>
                    <a:pt x="7892" y="9817"/>
                  </a:lnTo>
                  <a:lnTo>
                    <a:pt x="7904" y="9817"/>
                  </a:lnTo>
                  <a:lnTo>
                    <a:pt x="7917" y="9813"/>
                  </a:lnTo>
                  <a:lnTo>
                    <a:pt x="7946" y="9798"/>
                  </a:lnTo>
                  <a:lnTo>
                    <a:pt x="7973" y="9803"/>
                  </a:lnTo>
                  <a:lnTo>
                    <a:pt x="7987" y="9796"/>
                  </a:lnTo>
                  <a:lnTo>
                    <a:pt x="7993" y="9784"/>
                  </a:lnTo>
                  <a:lnTo>
                    <a:pt x="7968" y="9762"/>
                  </a:lnTo>
                  <a:lnTo>
                    <a:pt x="7943" y="9758"/>
                  </a:lnTo>
                  <a:lnTo>
                    <a:pt x="7929" y="9759"/>
                  </a:lnTo>
                  <a:lnTo>
                    <a:pt x="7915" y="9755"/>
                  </a:lnTo>
                  <a:lnTo>
                    <a:pt x="7927" y="9755"/>
                  </a:lnTo>
                  <a:lnTo>
                    <a:pt x="7941" y="9750"/>
                  </a:lnTo>
                  <a:lnTo>
                    <a:pt x="7950" y="9747"/>
                  </a:lnTo>
                  <a:lnTo>
                    <a:pt x="7986" y="9750"/>
                  </a:lnTo>
                  <a:lnTo>
                    <a:pt x="7998" y="9747"/>
                  </a:lnTo>
                  <a:lnTo>
                    <a:pt x="8011" y="9740"/>
                  </a:lnTo>
                  <a:lnTo>
                    <a:pt x="8026" y="9729"/>
                  </a:lnTo>
                  <a:lnTo>
                    <a:pt x="8039" y="9713"/>
                  </a:lnTo>
                  <a:lnTo>
                    <a:pt x="8066" y="9694"/>
                  </a:lnTo>
                  <a:lnTo>
                    <a:pt x="8098" y="9652"/>
                  </a:lnTo>
                  <a:lnTo>
                    <a:pt x="8104" y="9644"/>
                  </a:lnTo>
                  <a:lnTo>
                    <a:pt x="8108" y="9634"/>
                  </a:lnTo>
                  <a:lnTo>
                    <a:pt x="8114" y="9625"/>
                  </a:lnTo>
                  <a:lnTo>
                    <a:pt x="8128" y="9610"/>
                  </a:lnTo>
                  <a:lnTo>
                    <a:pt x="8143" y="9599"/>
                  </a:lnTo>
                  <a:lnTo>
                    <a:pt x="8152" y="9591"/>
                  </a:lnTo>
                  <a:lnTo>
                    <a:pt x="8154" y="9587"/>
                  </a:lnTo>
                  <a:lnTo>
                    <a:pt x="8149" y="9562"/>
                  </a:lnTo>
                  <a:lnTo>
                    <a:pt x="8140" y="9547"/>
                  </a:lnTo>
                  <a:lnTo>
                    <a:pt x="8128" y="9539"/>
                  </a:lnTo>
                  <a:lnTo>
                    <a:pt x="8106" y="9538"/>
                  </a:lnTo>
                  <a:lnTo>
                    <a:pt x="8034" y="9518"/>
                  </a:lnTo>
                  <a:lnTo>
                    <a:pt x="8023" y="9516"/>
                  </a:lnTo>
                  <a:lnTo>
                    <a:pt x="8011" y="9517"/>
                  </a:lnTo>
                  <a:cubicBezTo>
                    <a:pt x="8009" y="9516"/>
                    <a:pt x="8007" y="9515"/>
                    <a:pt x="8005" y="9515"/>
                  </a:cubicBezTo>
                  <a:lnTo>
                    <a:pt x="7983" y="9501"/>
                  </a:lnTo>
                  <a:lnTo>
                    <a:pt x="7970" y="9498"/>
                  </a:lnTo>
                  <a:lnTo>
                    <a:pt x="7941" y="9500"/>
                  </a:lnTo>
                  <a:lnTo>
                    <a:pt x="7909" y="9504"/>
                  </a:lnTo>
                  <a:lnTo>
                    <a:pt x="7894" y="9504"/>
                  </a:lnTo>
                  <a:lnTo>
                    <a:pt x="7877" y="9500"/>
                  </a:lnTo>
                  <a:lnTo>
                    <a:pt x="7888" y="9484"/>
                  </a:lnTo>
                  <a:lnTo>
                    <a:pt x="7917" y="9469"/>
                  </a:lnTo>
                  <a:lnTo>
                    <a:pt x="7921" y="9463"/>
                  </a:lnTo>
                  <a:lnTo>
                    <a:pt x="7917" y="9458"/>
                  </a:lnTo>
                  <a:lnTo>
                    <a:pt x="7903" y="9451"/>
                  </a:lnTo>
                  <a:lnTo>
                    <a:pt x="7907" y="9440"/>
                  </a:lnTo>
                  <a:lnTo>
                    <a:pt x="7914" y="9432"/>
                  </a:lnTo>
                  <a:lnTo>
                    <a:pt x="7944" y="9421"/>
                  </a:lnTo>
                  <a:lnTo>
                    <a:pt x="7996" y="9396"/>
                  </a:lnTo>
                  <a:lnTo>
                    <a:pt x="8023" y="9387"/>
                  </a:lnTo>
                  <a:lnTo>
                    <a:pt x="8034" y="9378"/>
                  </a:lnTo>
                  <a:lnTo>
                    <a:pt x="8039" y="9373"/>
                  </a:lnTo>
                  <a:lnTo>
                    <a:pt x="8041" y="9368"/>
                  </a:lnTo>
                  <a:lnTo>
                    <a:pt x="8045" y="9352"/>
                  </a:lnTo>
                  <a:lnTo>
                    <a:pt x="8055" y="9340"/>
                  </a:lnTo>
                  <a:lnTo>
                    <a:pt x="8057" y="9336"/>
                  </a:lnTo>
                  <a:lnTo>
                    <a:pt x="8057" y="9331"/>
                  </a:lnTo>
                  <a:lnTo>
                    <a:pt x="8034" y="9322"/>
                  </a:lnTo>
                  <a:lnTo>
                    <a:pt x="8010" y="9323"/>
                  </a:lnTo>
                  <a:lnTo>
                    <a:pt x="7986" y="9319"/>
                  </a:lnTo>
                  <a:lnTo>
                    <a:pt x="7961" y="9318"/>
                  </a:lnTo>
                  <a:lnTo>
                    <a:pt x="7922" y="9311"/>
                  </a:lnTo>
                  <a:lnTo>
                    <a:pt x="7891" y="9313"/>
                  </a:lnTo>
                  <a:lnTo>
                    <a:pt x="7887" y="9300"/>
                  </a:lnTo>
                  <a:lnTo>
                    <a:pt x="7883" y="9300"/>
                  </a:lnTo>
                  <a:lnTo>
                    <a:pt x="7864" y="9305"/>
                  </a:lnTo>
                  <a:lnTo>
                    <a:pt x="7859" y="9305"/>
                  </a:lnTo>
                  <a:lnTo>
                    <a:pt x="7856" y="9294"/>
                  </a:lnTo>
                  <a:lnTo>
                    <a:pt x="7852" y="9289"/>
                  </a:lnTo>
                  <a:lnTo>
                    <a:pt x="7839" y="9282"/>
                  </a:lnTo>
                  <a:lnTo>
                    <a:pt x="7833" y="9282"/>
                  </a:lnTo>
                  <a:close/>
                  <a:moveTo>
                    <a:pt x="167" y="9391"/>
                  </a:moveTo>
                  <a:lnTo>
                    <a:pt x="162" y="9424"/>
                  </a:lnTo>
                  <a:lnTo>
                    <a:pt x="159" y="9445"/>
                  </a:lnTo>
                  <a:lnTo>
                    <a:pt x="160" y="9432"/>
                  </a:lnTo>
                  <a:lnTo>
                    <a:pt x="164" y="9409"/>
                  </a:lnTo>
                  <a:lnTo>
                    <a:pt x="167" y="9391"/>
                  </a:lnTo>
                  <a:close/>
                  <a:moveTo>
                    <a:pt x="7391" y="9799"/>
                  </a:moveTo>
                  <a:lnTo>
                    <a:pt x="7395" y="9812"/>
                  </a:lnTo>
                  <a:lnTo>
                    <a:pt x="7376" y="9810"/>
                  </a:lnTo>
                  <a:lnTo>
                    <a:pt x="7367" y="9813"/>
                  </a:lnTo>
                  <a:lnTo>
                    <a:pt x="7362" y="9823"/>
                  </a:lnTo>
                  <a:lnTo>
                    <a:pt x="7363" y="9833"/>
                  </a:lnTo>
                  <a:lnTo>
                    <a:pt x="7362" y="9844"/>
                  </a:lnTo>
                  <a:lnTo>
                    <a:pt x="7360" y="9852"/>
                  </a:lnTo>
                  <a:lnTo>
                    <a:pt x="7345" y="9858"/>
                  </a:lnTo>
                  <a:lnTo>
                    <a:pt x="7334" y="9859"/>
                  </a:lnTo>
                  <a:lnTo>
                    <a:pt x="7346" y="9852"/>
                  </a:lnTo>
                  <a:lnTo>
                    <a:pt x="7342" y="9844"/>
                  </a:lnTo>
                  <a:lnTo>
                    <a:pt x="7349" y="9841"/>
                  </a:lnTo>
                  <a:lnTo>
                    <a:pt x="7355" y="9836"/>
                  </a:lnTo>
                  <a:lnTo>
                    <a:pt x="7356" y="9825"/>
                  </a:lnTo>
                  <a:lnTo>
                    <a:pt x="7352" y="9819"/>
                  </a:lnTo>
                  <a:lnTo>
                    <a:pt x="7353" y="9810"/>
                  </a:lnTo>
                  <a:lnTo>
                    <a:pt x="7349" y="9806"/>
                  </a:lnTo>
                  <a:lnTo>
                    <a:pt x="7338" y="9805"/>
                  </a:lnTo>
                  <a:lnTo>
                    <a:pt x="7336" y="9816"/>
                  </a:lnTo>
                  <a:lnTo>
                    <a:pt x="7331" y="9812"/>
                  </a:lnTo>
                  <a:lnTo>
                    <a:pt x="7311" y="9807"/>
                  </a:lnTo>
                  <a:lnTo>
                    <a:pt x="7306" y="9805"/>
                  </a:lnTo>
                  <a:lnTo>
                    <a:pt x="7288" y="9806"/>
                  </a:lnTo>
                  <a:lnTo>
                    <a:pt x="7272" y="9803"/>
                  </a:lnTo>
                  <a:lnTo>
                    <a:pt x="7266" y="9809"/>
                  </a:lnTo>
                  <a:lnTo>
                    <a:pt x="7260" y="9817"/>
                  </a:lnTo>
                  <a:lnTo>
                    <a:pt x="7250" y="9821"/>
                  </a:lnTo>
                  <a:lnTo>
                    <a:pt x="7245" y="9831"/>
                  </a:lnTo>
                  <a:lnTo>
                    <a:pt x="7245" y="9846"/>
                  </a:lnTo>
                  <a:lnTo>
                    <a:pt x="7231" y="9853"/>
                  </a:lnTo>
                  <a:lnTo>
                    <a:pt x="7223" y="9854"/>
                  </a:lnTo>
                  <a:lnTo>
                    <a:pt x="7220" y="9858"/>
                  </a:lnTo>
                  <a:lnTo>
                    <a:pt x="7206" y="9858"/>
                  </a:lnTo>
                  <a:lnTo>
                    <a:pt x="7196" y="9861"/>
                  </a:lnTo>
                  <a:lnTo>
                    <a:pt x="7188" y="9868"/>
                  </a:lnTo>
                  <a:lnTo>
                    <a:pt x="7220" y="9893"/>
                  </a:lnTo>
                  <a:lnTo>
                    <a:pt x="7259" y="9901"/>
                  </a:lnTo>
                  <a:lnTo>
                    <a:pt x="7249" y="9909"/>
                  </a:lnTo>
                  <a:lnTo>
                    <a:pt x="7241" y="9920"/>
                  </a:lnTo>
                  <a:lnTo>
                    <a:pt x="7232" y="9922"/>
                  </a:lnTo>
                  <a:lnTo>
                    <a:pt x="7216" y="9922"/>
                  </a:lnTo>
                  <a:lnTo>
                    <a:pt x="7209" y="9923"/>
                  </a:lnTo>
                  <a:lnTo>
                    <a:pt x="7197" y="9927"/>
                  </a:lnTo>
                  <a:lnTo>
                    <a:pt x="7185" y="9934"/>
                  </a:lnTo>
                  <a:lnTo>
                    <a:pt x="7190" y="9944"/>
                  </a:lnTo>
                  <a:lnTo>
                    <a:pt x="7189" y="9956"/>
                  </a:lnTo>
                  <a:lnTo>
                    <a:pt x="7182" y="9956"/>
                  </a:lnTo>
                  <a:lnTo>
                    <a:pt x="7166" y="9944"/>
                  </a:lnTo>
                  <a:lnTo>
                    <a:pt x="7137" y="9930"/>
                  </a:lnTo>
                  <a:lnTo>
                    <a:pt x="7132" y="9929"/>
                  </a:lnTo>
                  <a:lnTo>
                    <a:pt x="7122" y="9937"/>
                  </a:lnTo>
                  <a:lnTo>
                    <a:pt x="7115" y="9938"/>
                  </a:lnTo>
                  <a:lnTo>
                    <a:pt x="7101" y="9915"/>
                  </a:lnTo>
                  <a:lnTo>
                    <a:pt x="7072" y="9903"/>
                  </a:lnTo>
                  <a:lnTo>
                    <a:pt x="7054" y="9898"/>
                  </a:lnTo>
                  <a:lnTo>
                    <a:pt x="7039" y="9899"/>
                  </a:lnTo>
                  <a:cubicBezTo>
                    <a:pt x="7035" y="9898"/>
                    <a:pt x="7030" y="9896"/>
                    <a:pt x="7026" y="9895"/>
                  </a:cubicBezTo>
                  <a:lnTo>
                    <a:pt x="7020" y="9890"/>
                  </a:lnTo>
                  <a:lnTo>
                    <a:pt x="7011" y="9891"/>
                  </a:lnTo>
                  <a:lnTo>
                    <a:pt x="7005" y="9897"/>
                  </a:lnTo>
                  <a:cubicBezTo>
                    <a:pt x="7004" y="9901"/>
                    <a:pt x="7002" y="9905"/>
                    <a:pt x="7001" y="9908"/>
                  </a:cubicBezTo>
                  <a:lnTo>
                    <a:pt x="7017" y="9908"/>
                  </a:lnTo>
                  <a:lnTo>
                    <a:pt x="7018" y="9917"/>
                  </a:lnTo>
                  <a:lnTo>
                    <a:pt x="7015" y="9929"/>
                  </a:lnTo>
                  <a:lnTo>
                    <a:pt x="7025" y="9928"/>
                  </a:lnTo>
                  <a:lnTo>
                    <a:pt x="7023" y="9937"/>
                  </a:lnTo>
                  <a:lnTo>
                    <a:pt x="7020" y="9945"/>
                  </a:lnTo>
                  <a:lnTo>
                    <a:pt x="7011" y="9955"/>
                  </a:lnTo>
                  <a:lnTo>
                    <a:pt x="7005" y="9968"/>
                  </a:lnTo>
                  <a:lnTo>
                    <a:pt x="7027" y="9970"/>
                  </a:lnTo>
                  <a:lnTo>
                    <a:pt x="7045" y="9979"/>
                  </a:lnTo>
                  <a:lnTo>
                    <a:pt x="7041" y="9986"/>
                  </a:lnTo>
                  <a:lnTo>
                    <a:pt x="7041" y="9992"/>
                  </a:lnTo>
                  <a:lnTo>
                    <a:pt x="7020" y="9990"/>
                  </a:lnTo>
                  <a:lnTo>
                    <a:pt x="6998" y="9992"/>
                  </a:lnTo>
                  <a:lnTo>
                    <a:pt x="6995" y="9998"/>
                  </a:lnTo>
                  <a:lnTo>
                    <a:pt x="6993" y="10004"/>
                  </a:lnTo>
                  <a:lnTo>
                    <a:pt x="6998" y="10011"/>
                  </a:lnTo>
                  <a:lnTo>
                    <a:pt x="7012" y="10022"/>
                  </a:lnTo>
                  <a:lnTo>
                    <a:pt x="6993" y="10018"/>
                  </a:lnTo>
                  <a:lnTo>
                    <a:pt x="6977" y="10018"/>
                  </a:lnTo>
                  <a:lnTo>
                    <a:pt x="6970" y="10014"/>
                  </a:lnTo>
                  <a:lnTo>
                    <a:pt x="6962" y="10015"/>
                  </a:lnTo>
                  <a:lnTo>
                    <a:pt x="6962" y="10023"/>
                  </a:lnTo>
                  <a:lnTo>
                    <a:pt x="6966" y="10030"/>
                  </a:lnTo>
                  <a:lnTo>
                    <a:pt x="6960" y="10035"/>
                  </a:lnTo>
                  <a:cubicBezTo>
                    <a:pt x="6959" y="10037"/>
                    <a:pt x="6958" y="10039"/>
                    <a:pt x="6958" y="10041"/>
                  </a:cubicBezTo>
                  <a:lnTo>
                    <a:pt x="6968" y="10047"/>
                  </a:lnTo>
                  <a:lnTo>
                    <a:pt x="6980" y="10050"/>
                  </a:lnTo>
                  <a:lnTo>
                    <a:pt x="6992" y="10056"/>
                  </a:lnTo>
                  <a:lnTo>
                    <a:pt x="6979" y="10062"/>
                  </a:lnTo>
                  <a:lnTo>
                    <a:pt x="6984" y="10068"/>
                  </a:lnTo>
                  <a:lnTo>
                    <a:pt x="6990" y="10071"/>
                  </a:lnTo>
                  <a:lnTo>
                    <a:pt x="7000" y="10071"/>
                  </a:lnTo>
                  <a:cubicBezTo>
                    <a:pt x="7003" y="10072"/>
                    <a:pt x="7006" y="10073"/>
                    <a:pt x="7009" y="10074"/>
                  </a:cubicBezTo>
                  <a:lnTo>
                    <a:pt x="7011" y="10077"/>
                  </a:lnTo>
                  <a:lnTo>
                    <a:pt x="7010" y="10087"/>
                  </a:lnTo>
                  <a:lnTo>
                    <a:pt x="7012" y="10092"/>
                  </a:lnTo>
                  <a:lnTo>
                    <a:pt x="7016" y="10096"/>
                  </a:lnTo>
                  <a:lnTo>
                    <a:pt x="7021" y="10098"/>
                  </a:lnTo>
                  <a:lnTo>
                    <a:pt x="7062" y="10109"/>
                  </a:lnTo>
                  <a:lnTo>
                    <a:pt x="7074" y="10116"/>
                  </a:lnTo>
                  <a:lnTo>
                    <a:pt x="7085" y="10126"/>
                  </a:lnTo>
                  <a:lnTo>
                    <a:pt x="7075" y="10130"/>
                  </a:lnTo>
                  <a:lnTo>
                    <a:pt x="7071" y="10131"/>
                  </a:lnTo>
                  <a:cubicBezTo>
                    <a:pt x="7069" y="10130"/>
                    <a:pt x="7068" y="10130"/>
                    <a:pt x="7066" y="10130"/>
                  </a:cubicBezTo>
                  <a:lnTo>
                    <a:pt x="7055" y="10130"/>
                  </a:lnTo>
                  <a:lnTo>
                    <a:pt x="7043" y="10128"/>
                  </a:lnTo>
                  <a:lnTo>
                    <a:pt x="7034" y="10130"/>
                  </a:lnTo>
                  <a:lnTo>
                    <a:pt x="7007" y="10150"/>
                  </a:lnTo>
                  <a:lnTo>
                    <a:pt x="7011" y="10155"/>
                  </a:lnTo>
                  <a:lnTo>
                    <a:pt x="7012" y="10161"/>
                  </a:lnTo>
                  <a:lnTo>
                    <a:pt x="6999" y="10171"/>
                  </a:lnTo>
                  <a:lnTo>
                    <a:pt x="6991" y="10177"/>
                  </a:lnTo>
                  <a:lnTo>
                    <a:pt x="6957" y="10190"/>
                  </a:lnTo>
                  <a:lnTo>
                    <a:pt x="6931" y="10197"/>
                  </a:lnTo>
                  <a:lnTo>
                    <a:pt x="6950" y="10202"/>
                  </a:lnTo>
                  <a:lnTo>
                    <a:pt x="6969" y="10200"/>
                  </a:lnTo>
                  <a:lnTo>
                    <a:pt x="6974" y="10198"/>
                  </a:lnTo>
                  <a:lnTo>
                    <a:pt x="6978" y="10197"/>
                  </a:lnTo>
                  <a:lnTo>
                    <a:pt x="6989" y="10206"/>
                  </a:lnTo>
                  <a:lnTo>
                    <a:pt x="6996" y="10211"/>
                  </a:lnTo>
                  <a:lnTo>
                    <a:pt x="7024" y="10216"/>
                  </a:lnTo>
                  <a:lnTo>
                    <a:pt x="7036" y="10214"/>
                  </a:lnTo>
                  <a:lnTo>
                    <a:pt x="7053" y="10203"/>
                  </a:lnTo>
                  <a:lnTo>
                    <a:pt x="7059" y="10213"/>
                  </a:lnTo>
                  <a:lnTo>
                    <a:pt x="7074" y="10225"/>
                  </a:lnTo>
                  <a:lnTo>
                    <a:pt x="7037" y="10224"/>
                  </a:lnTo>
                  <a:lnTo>
                    <a:pt x="7002" y="10220"/>
                  </a:lnTo>
                  <a:lnTo>
                    <a:pt x="6970" y="10212"/>
                  </a:lnTo>
                  <a:lnTo>
                    <a:pt x="6964" y="10213"/>
                  </a:lnTo>
                  <a:lnTo>
                    <a:pt x="6944" y="10221"/>
                  </a:lnTo>
                  <a:lnTo>
                    <a:pt x="6933" y="10222"/>
                  </a:lnTo>
                  <a:lnTo>
                    <a:pt x="6923" y="10226"/>
                  </a:lnTo>
                  <a:lnTo>
                    <a:pt x="6928" y="10233"/>
                  </a:lnTo>
                  <a:lnTo>
                    <a:pt x="6925" y="10249"/>
                  </a:lnTo>
                  <a:lnTo>
                    <a:pt x="6930" y="10259"/>
                  </a:lnTo>
                  <a:lnTo>
                    <a:pt x="6910" y="10254"/>
                  </a:lnTo>
                  <a:lnTo>
                    <a:pt x="6904" y="10248"/>
                  </a:lnTo>
                  <a:lnTo>
                    <a:pt x="6897" y="10242"/>
                  </a:lnTo>
                  <a:lnTo>
                    <a:pt x="6889" y="10238"/>
                  </a:lnTo>
                  <a:lnTo>
                    <a:pt x="6879" y="10236"/>
                  </a:lnTo>
                  <a:lnTo>
                    <a:pt x="6857" y="10241"/>
                  </a:lnTo>
                  <a:lnTo>
                    <a:pt x="6852" y="10246"/>
                  </a:lnTo>
                  <a:lnTo>
                    <a:pt x="6850" y="10252"/>
                  </a:lnTo>
                  <a:lnTo>
                    <a:pt x="6866" y="10260"/>
                  </a:lnTo>
                  <a:lnTo>
                    <a:pt x="6902" y="10271"/>
                  </a:lnTo>
                  <a:lnTo>
                    <a:pt x="6907" y="10275"/>
                  </a:lnTo>
                  <a:lnTo>
                    <a:pt x="6900" y="10281"/>
                  </a:lnTo>
                  <a:lnTo>
                    <a:pt x="6887" y="10283"/>
                  </a:lnTo>
                  <a:lnTo>
                    <a:pt x="6873" y="10283"/>
                  </a:lnTo>
                  <a:lnTo>
                    <a:pt x="6860" y="10287"/>
                  </a:lnTo>
                  <a:lnTo>
                    <a:pt x="6836" y="10299"/>
                  </a:lnTo>
                  <a:lnTo>
                    <a:pt x="6837" y="10313"/>
                  </a:lnTo>
                  <a:lnTo>
                    <a:pt x="6850" y="10315"/>
                  </a:lnTo>
                  <a:lnTo>
                    <a:pt x="6851" y="10321"/>
                  </a:lnTo>
                  <a:lnTo>
                    <a:pt x="6867" y="10329"/>
                  </a:lnTo>
                  <a:lnTo>
                    <a:pt x="6931" y="10332"/>
                  </a:lnTo>
                  <a:lnTo>
                    <a:pt x="6910" y="10334"/>
                  </a:lnTo>
                  <a:lnTo>
                    <a:pt x="6901" y="10340"/>
                  </a:lnTo>
                  <a:lnTo>
                    <a:pt x="6894" y="10340"/>
                  </a:lnTo>
                  <a:lnTo>
                    <a:pt x="6884" y="10343"/>
                  </a:lnTo>
                  <a:lnTo>
                    <a:pt x="6862" y="10350"/>
                  </a:lnTo>
                  <a:lnTo>
                    <a:pt x="6853" y="10357"/>
                  </a:lnTo>
                  <a:lnTo>
                    <a:pt x="6867" y="10360"/>
                  </a:lnTo>
                  <a:lnTo>
                    <a:pt x="6882" y="10358"/>
                  </a:lnTo>
                  <a:lnTo>
                    <a:pt x="6924" y="10365"/>
                  </a:lnTo>
                  <a:lnTo>
                    <a:pt x="6930" y="10369"/>
                  </a:lnTo>
                  <a:lnTo>
                    <a:pt x="6926" y="10371"/>
                  </a:lnTo>
                  <a:lnTo>
                    <a:pt x="6903" y="10374"/>
                  </a:lnTo>
                  <a:lnTo>
                    <a:pt x="6881" y="10389"/>
                  </a:lnTo>
                  <a:lnTo>
                    <a:pt x="6892" y="10396"/>
                  </a:lnTo>
                  <a:lnTo>
                    <a:pt x="6920" y="10396"/>
                  </a:lnTo>
                  <a:lnTo>
                    <a:pt x="6930" y="10398"/>
                  </a:lnTo>
                  <a:lnTo>
                    <a:pt x="6937" y="10403"/>
                  </a:lnTo>
                  <a:lnTo>
                    <a:pt x="6945" y="10410"/>
                  </a:lnTo>
                  <a:cubicBezTo>
                    <a:pt x="6946" y="10410"/>
                    <a:pt x="6947" y="10410"/>
                    <a:pt x="6948" y="10410"/>
                  </a:cubicBezTo>
                  <a:lnTo>
                    <a:pt x="7012" y="10416"/>
                  </a:lnTo>
                  <a:lnTo>
                    <a:pt x="7025" y="10410"/>
                  </a:lnTo>
                  <a:lnTo>
                    <a:pt x="7044" y="10414"/>
                  </a:lnTo>
                  <a:lnTo>
                    <a:pt x="7061" y="10409"/>
                  </a:lnTo>
                  <a:lnTo>
                    <a:pt x="7070" y="10410"/>
                  </a:lnTo>
                  <a:lnTo>
                    <a:pt x="7078" y="10408"/>
                  </a:lnTo>
                  <a:lnTo>
                    <a:pt x="7082" y="10400"/>
                  </a:lnTo>
                  <a:lnTo>
                    <a:pt x="7084" y="10389"/>
                  </a:lnTo>
                  <a:lnTo>
                    <a:pt x="7082" y="10383"/>
                  </a:lnTo>
                  <a:lnTo>
                    <a:pt x="7078" y="10380"/>
                  </a:lnTo>
                  <a:lnTo>
                    <a:pt x="7093" y="10384"/>
                  </a:lnTo>
                  <a:cubicBezTo>
                    <a:pt x="7093" y="10384"/>
                    <a:pt x="7096" y="10388"/>
                    <a:pt x="7096" y="10388"/>
                  </a:cubicBezTo>
                  <a:lnTo>
                    <a:pt x="7099" y="10393"/>
                  </a:lnTo>
                  <a:lnTo>
                    <a:pt x="7107" y="10404"/>
                  </a:lnTo>
                  <a:lnTo>
                    <a:pt x="7119" y="10405"/>
                  </a:lnTo>
                  <a:lnTo>
                    <a:pt x="7134" y="10402"/>
                  </a:lnTo>
                  <a:lnTo>
                    <a:pt x="7147" y="10393"/>
                  </a:lnTo>
                  <a:lnTo>
                    <a:pt x="7152" y="10393"/>
                  </a:lnTo>
                  <a:lnTo>
                    <a:pt x="7175" y="10394"/>
                  </a:lnTo>
                  <a:lnTo>
                    <a:pt x="7181" y="10393"/>
                  </a:lnTo>
                  <a:lnTo>
                    <a:pt x="7187" y="10391"/>
                  </a:lnTo>
                  <a:lnTo>
                    <a:pt x="7192" y="10384"/>
                  </a:lnTo>
                  <a:lnTo>
                    <a:pt x="7198" y="10379"/>
                  </a:lnTo>
                  <a:lnTo>
                    <a:pt x="7211" y="10378"/>
                  </a:lnTo>
                  <a:lnTo>
                    <a:pt x="7240" y="10383"/>
                  </a:lnTo>
                  <a:lnTo>
                    <a:pt x="7256" y="10389"/>
                  </a:lnTo>
                  <a:lnTo>
                    <a:pt x="7267" y="10387"/>
                  </a:lnTo>
                  <a:lnTo>
                    <a:pt x="7277" y="10374"/>
                  </a:lnTo>
                  <a:lnTo>
                    <a:pt x="7279" y="10390"/>
                  </a:lnTo>
                  <a:lnTo>
                    <a:pt x="7282" y="10393"/>
                  </a:lnTo>
                  <a:lnTo>
                    <a:pt x="7286" y="10391"/>
                  </a:lnTo>
                  <a:lnTo>
                    <a:pt x="7297" y="10388"/>
                  </a:lnTo>
                  <a:lnTo>
                    <a:pt x="7308" y="10391"/>
                  </a:lnTo>
                  <a:lnTo>
                    <a:pt x="7325" y="10400"/>
                  </a:lnTo>
                  <a:lnTo>
                    <a:pt x="7340" y="10403"/>
                  </a:lnTo>
                  <a:lnTo>
                    <a:pt x="7357" y="10399"/>
                  </a:lnTo>
                  <a:lnTo>
                    <a:pt x="7344" y="10377"/>
                  </a:lnTo>
                  <a:lnTo>
                    <a:pt x="7353" y="10375"/>
                  </a:lnTo>
                  <a:lnTo>
                    <a:pt x="7362" y="10371"/>
                  </a:lnTo>
                  <a:lnTo>
                    <a:pt x="7385" y="10350"/>
                  </a:lnTo>
                  <a:lnTo>
                    <a:pt x="7393" y="10330"/>
                  </a:lnTo>
                  <a:lnTo>
                    <a:pt x="7401" y="10318"/>
                  </a:lnTo>
                  <a:lnTo>
                    <a:pt x="7408" y="10307"/>
                  </a:lnTo>
                  <a:lnTo>
                    <a:pt x="7419" y="10299"/>
                  </a:lnTo>
                  <a:lnTo>
                    <a:pt x="7427" y="10289"/>
                  </a:lnTo>
                  <a:lnTo>
                    <a:pt x="7433" y="10260"/>
                  </a:lnTo>
                  <a:lnTo>
                    <a:pt x="7433" y="10245"/>
                  </a:lnTo>
                  <a:lnTo>
                    <a:pt x="7432" y="10219"/>
                  </a:lnTo>
                  <a:lnTo>
                    <a:pt x="7434" y="10206"/>
                  </a:lnTo>
                  <a:lnTo>
                    <a:pt x="7438" y="10202"/>
                  </a:lnTo>
                  <a:lnTo>
                    <a:pt x="7440" y="10189"/>
                  </a:lnTo>
                  <a:lnTo>
                    <a:pt x="7442" y="10183"/>
                  </a:lnTo>
                  <a:lnTo>
                    <a:pt x="7445" y="10168"/>
                  </a:lnTo>
                  <a:lnTo>
                    <a:pt x="7442" y="10155"/>
                  </a:lnTo>
                  <a:lnTo>
                    <a:pt x="7442" y="10135"/>
                  </a:lnTo>
                  <a:lnTo>
                    <a:pt x="7442" y="10116"/>
                  </a:lnTo>
                  <a:lnTo>
                    <a:pt x="7438" y="10106"/>
                  </a:lnTo>
                  <a:lnTo>
                    <a:pt x="7438" y="10095"/>
                  </a:lnTo>
                  <a:lnTo>
                    <a:pt x="7441" y="10087"/>
                  </a:lnTo>
                  <a:lnTo>
                    <a:pt x="7447" y="10084"/>
                  </a:lnTo>
                  <a:lnTo>
                    <a:pt x="7456" y="10088"/>
                  </a:lnTo>
                  <a:lnTo>
                    <a:pt x="7465" y="10089"/>
                  </a:lnTo>
                  <a:lnTo>
                    <a:pt x="7465" y="10081"/>
                  </a:lnTo>
                  <a:lnTo>
                    <a:pt x="7462" y="10073"/>
                  </a:lnTo>
                  <a:lnTo>
                    <a:pt x="7472" y="10082"/>
                  </a:lnTo>
                  <a:lnTo>
                    <a:pt x="7484" y="10087"/>
                  </a:lnTo>
                  <a:lnTo>
                    <a:pt x="7496" y="10083"/>
                  </a:lnTo>
                  <a:lnTo>
                    <a:pt x="7507" y="10073"/>
                  </a:lnTo>
                  <a:lnTo>
                    <a:pt x="7512" y="10066"/>
                  </a:lnTo>
                  <a:lnTo>
                    <a:pt x="7517" y="10061"/>
                  </a:lnTo>
                  <a:lnTo>
                    <a:pt x="7532" y="10063"/>
                  </a:lnTo>
                  <a:lnTo>
                    <a:pt x="7546" y="10062"/>
                  </a:lnTo>
                  <a:lnTo>
                    <a:pt x="7557" y="10046"/>
                  </a:lnTo>
                  <a:lnTo>
                    <a:pt x="7547" y="10043"/>
                  </a:lnTo>
                  <a:lnTo>
                    <a:pt x="7546" y="10040"/>
                  </a:lnTo>
                  <a:lnTo>
                    <a:pt x="7551" y="10023"/>
                  </a:lnTo>
                  <a:lnTo>
                    <a:pt x="7552" y="10009"/>
                  </a:lnTo>
                  <a:lnTo>
                    <a:pt x="7558" y="10013"/>
                  </a:lnTo>
                  <a:lnTo>
                    <a:pt x="7562" y="10020"/>
                  </a:lnTo>
                  <a:lnTo>
                    <a:pt x="7565" y="10031"/>
                  </a:lnTo>
                  <a:lnTo>
                    <a:pt x="7569" y="10035"/>
                  </a:lnTo>
                  <a:lnTo>
                    <a:pt x="7574" y="10025"/>
                  </a:lnTo>
                  <a:lnTo>
                    <a:pt x="7574" y="10015"/>
                  </a:lnTo>
                  <a:lnTo>
                    <a:pt x="7573" y="10001"/>
                  </a:lnTo>
                  <a:lnTo>
                    <a:pt x="7569" y="9992"/>
                  </a:lnTo>
                  <a:lnTo>
                    <a:pt x="7549" y="9984"/>
                  </a:lnTo>
                  <a:lnTo>
                    <a:pt x="7542" y="9984"/>
                  </a:lnTo>
                  <a:lnTo>
                    <a:pt x="7531" y="9984"/>
                  </a:lnTo>
                  <a:cubicBezTo>
                    <a:pt x="7532" y="9982"/>
                    <a:pt x="7533" y="9979"/>
                    <a:pt x="7533" y="9977"/>
                  </a:cubicBezTo>
                  <a:lnTo>
                    <a:pt x="7549" y="9974"/>
                  </a:lnTo>
                  <a:lnTo>
                    <a:pt x="7558" y="9969"/>
                  </a:lnTo>
                  <a:lnTo>
                    <a:pt x="7560" y="9959"/>
                  </a:lnTo>
                  <a:lnTo>
                    <a:pt x="7546" y="9935"/>
                  </a:lnTo>
                  <a:lnTo>
                    <a:pt x="7538" y="9910"/>
                  </a:lnTo>
                  <a:lnTo>
                    <a:pt x="7538" y="9887"/>
                  </a:lnTo>
                  <a:lnTo>
                    <a:pt x="7531" y="9870"/>
                  </a:lnTo>
                  <a:cubicBezTo>
                    <a:pt x="7526" y="9869"/>
                    <a:pt x="7522" y="9868"/>
                    <a:pt x="7518" y="9867"/>
                  </a:cubicBezTo>
                  <a:lnTo>
                    <a:pt x="7503" y="9857"/>
                  </a:lnTo>
                  <a:cubicBezTo>
                    <a:pt x="7499" y="9856"/>
                    <a:pt x="7494" y="9855"/>
                    <a:pt x="7490" y="9854"/>
                  </a:cubicBezTo>
                  <a:lnTo>
                    <a:pt x="7461" y="9854"/>
                  </a:lnTo>
                  <a:lnTo>
                    <a:pt x="7445" y="9852"/>
                  </a:lnTo>
                  <a:lnTo>
                    <a:pt x="7438" y="9848"/>
                  </a:lnTo>
                  <a:lnTo>
                    <a:pt x="7431" y="9847"/>
                  </a:lnTo>
                  <a:lnTo>
                    <a:pt x="7415" y="9862"/>
                  </a:lnTo>
                  <a:lnTo>
                    <a:pt x="7406" y="9866"/>
                  </a:lnTo>
                  <a:lnTo>
                    <a:pt x="7396" y="9861"/>
                  </a:lnTo>
                  <a:lnTo>
                    <a:pt x="7394" y="9854"/>
                  </a:lnTo>
                  <a:lnTo>
                    <a:pt x="7402" y="9847"/>
                  </a:lnTo>
                  <a:lnTo>
                    <a:pt x="7417" y="9844"/>
                  </a:lnTo>
                  <a:lnTo>
                    <a:pt x="7433" y="9836"/>
                  </a:lnTo>
                  <a:lnTo>
                    <a:pt x="7422" y="9827"/>
                  </a:lnTo>
                  <a:lnTo>
                    <a:pt x="7413" y="9817"/>
                  </a:lnTo>
                  <a:lnTo>
                    <a:pt x="7404" y="9805"/>
                  </a:lnTo>
                  <a:lnTo>
                    <a:pt x="7397" y="9800"/>
                  </a:lnTo>
                  <a:lnTo>
                    <a:pt x="7391" y="9799"/>
                  </a:lnTo>
                  <a:close/>
                  <a:moveTo>
                    <a:pt x="1400" y="16957"/>
                  </a:moveTo>
                  <a:lnTo>
                    <a:pt x="1403" y="16963"/>
                  </a:lnTo>
                  <a:lnTo>
                    <a:pt x="1400" y="16957"/>
                  </a:lnTo>
                  <a:close/>
                  <a:moveTo>
                    <a:pt x="16387" y="18500"/>
                  </a:moveTo>
                  <a:lnTo>
                    <a:pt x="16378" y="18504"/>
                  </a:lnTo>
                  <a:lnTo>
                    <a:pt x="16350" y="18540"/>
                  </a:lnTo>
                  <a:lnTo>
                    <a:pt x="16333" y="18559"/>
                  </a:lnTo>
                  <a:lnTo>
                    <a:pt x="16328" y="18564"/>
                  </a:lnTo>
                  <a:lnTo>
                    <a:pt x="16313" y="18569"/>
                  </a:lnTo>
                  <a:lnTo>
                    <a:pt x="16310" y="18573"/>
                  </a:lnTo>
                  <a:lnTo>
                    <a:pt x="16321" y="18583"/>
                  </a:lnTo>
                  <a:lnTo>
                    <a:pt x="16326" y="18591"/>
                  </a:lnTo>
                  <a:lnTo>
                    <a:pt x="16330" y="18601"/>
                  </a:lnTo>
                  <a:lnTo>
                    <a:pt x="16329" y="18611"/>
                  </a:lnTo>
                  <a:lnTo>
                    <a:pt x="16309" y="18653"/>
                  </a:lnTo>
                  <a:lnTo>
                    <a:pt x="16281" y="18680"/>
                  </a:lnTo>
                  <a:lnTo>
                    <a:pt x="16262" y="18693"/>
                  </a:lnTo>
                  <a:lnTo>
                    <a:pt x="16246" y="18707"/>
                  </a:lnTo>
                  <a:lnTo>
                    <a:pt x="16235" y="18721"/>
                  </a:lnTo>
                  <a:lnTo>
                    <a:pt x="16221" y="18735"/>
                  </a:lnTo>
                  <a:lnTo>
                    <a:pt x="16211" y="18738"/>
                  </a:lnTo>
                  <a:lnTo>
                    <a:pt x="16194" y="18736"/>
                  </a:lnTo>
                  <a:lnTo>
                    <a:pt x="16187" y="18737"/>
                  </a:lnTo>
                  <a:lnTo>
                    <a:pt x="16178" y="18742"/>
                  </a:lnTo>
                  <a:lnTo>
                    <a:pt x="16171" y="18750"/>
                  </a:lnTo>
                  <a:lnTo>
                    <a:pt x="16164" y="18760"/>
                  </a:lnTo>
                  <a:lnTo>
                    <a:pt x="16162" y="18769"/>
                  </a:lnTo>
                  <a:lnTo>
                    <a:pt x="16164" y="18773"/>
                  </a:lnTo>
                  <a:lnTo>
                    <a:pt x="16179" y="18777"/>
                  </a:lnTo>
                  <a:lnTo>
                    <a:pt x="16176" y="18779"/>
                  </a:lnTo>
                  <a:lnTo>
                    <a:pt x="16173" y="18783"/>
                  </a:lnTo>
                  <a:lnTo>
                    <a:pt x="16172" y="18790"/>
                  </a:lnTo>
                  <a:lnTo>
                    <a:pt x="16142" y="18832"/>
                  </a:lnTo>
                  <a:lnTo>
                    <a:pt x="16147" y="18847"/>
                  </a:lnTo>
                  <a:lnTo>
                    <a:pt x="16171" y="18849"/>
                  </a:lnTo>
                  <a:lnTo>
                    <a:pt x="16156" y="18853"/>
                  </a:lnTo>
                  <a:lnTo>
                    <a:pt x="16141" y="18859"/>
                  </a:lnTo>
                  <a:lnTo>
                    <a:pt x="16131" y="18866"/>
                  </a:lnTo>
                  <a:lnTo>
                    <a:pt x="16124" y="18876"/>
                  </a:lnTo>
                  <a:lnTo>
                    <a:pt x="16111" y="18893"/>
                  </a:lnTo>
                  <a:lnTo>
                    <a:pt x="16099" y="18910"/>
                  </a:lnTo>
                  <a:lnTo>
                    <a:pt x="16092" y="18915"/>
                  </a:lnTo>
                  <a:lnTo>
                    <a:pt x="16083" y="18917"/>
                  </a:lnTo>
                  <a:lnTo>
                    <a:pt x="16086" y="18909"/>
                  </a:lnTo>
                  <a:lnTo>
                    <a:pt x="16092" y="18902"/>
                  </a:lnTo>
                  <a:lnTo>
                    <a:pt x="16095" y="18895"/>
                  </a:lnTo>
                  <a:lnTo>
                    <a:pt x="16094" y="18890"/>
                  </a:lnTo>
                  <a:lnTo>
                    <a:pt x="16090" y="18886"/>
                  </a:lnTo>
                  <a:lnTo>
                    <a:pt x="16087" y="18887"/>
                  </a:lnTo>
                  <a:lnTo>
                    <a:pt x="16072" y="18899"/>
                  </a:lnTo>
                  <a:lnTo>
                    <a:pt x="16067" y="18907"/>
                  </a:lnTo>
                  <a:lnTo>
                    <a:pt x="16060" y="18921"/>
                  </a:lnTo>
                  <a:lnTo>
                    <a:pt x="16047" y="18936"/>
                  </a:lnTo>
                  <a:lnTo>
                    <a:pt x="16029" y="18954"/>
                  </a:lnTo>
                  <a:lnTo>
                    <a:pt x="16029" y="18958"/>
                  </a:lnTo>
                  <a:lnTo>
                    <a:pt x="16031" y="18962"/>
                  </a:lnTo>
                  <a:lnTo>
                    <a:pt x="16035" y="18966"/>
                  </a:lnTo>
                  <a:cubicBezTo>
                    <a:pt x="16035" y="18968"/>
                    <a:pt x="16035" y="18970"/>
                    <a:pt x="16035" y="18972"/>
                  </a:cubicBezTo>
                  <a:lnTo>
                    <a:pt x="16029" y="18981"/>
                  </a:lnTo>
                  <a:lnTo>
                    <a:pt x="16023" y="18985"/>
                  </a:lnTo>
                  <a:lnTo>
                    <a:pt x="16017" y="18987"/>
                  </a:lnTo>
                  <a:lnTo>
                    <a:pt x="16018" y="18985"/>
                  </a:lnTo>
                  <a:lnTo>
                    <a:pt x="16013" y="18969"/>
                  </a:lnTo>
                  <a:lnTo>
                    <a:pt x="16004" y="18970"/>
                  </a:lnTo>
                  <a:lnTo>
                    <a:pt x="15995" y="18975"/>
                  </a:lnTo>
                  <a:lnTo>
                    <a:pt x="15961" y="19003"/>
                  </a:lnTo>
                  <a:lnTo>
                    <a:pt x="15927" y="19029"/>
                  </a:lnTo>
                  <a:lnTo>
                    <a:pt x="15913" y="19044"/>
                  </a:lnTo>
                  <a:lnTo>
                    <a:pt x="15904" y="19057"/>
                  </a:lnTo>
                  <a:lnTo>
                    <a:pt x="15902" y="19063"/>
                  </a:lnTo>
                  <a:lnTo>
                    <a:pt x="15905" y="19067"/>
                  </a:lnTo>
                  <a:lnTo>
                    <a:pt x="15920" y="19068"/>
                  </a:lnTo>
                  <a:lnTo>
                    <a:pt x="15914" y="19074"/>
                  </a:lnTo>
                  <a:lnTo>
                    <a:pt x="15906" y="19076"/>
                  </a:lnTo>
                  <a:lnTo>
                    <a:pt x="15900" y="19078"/>
                  </a:lnTo>
                  <a:lnTo>
                    <a:pt x="15881" y="19070"/>
                  </a:lnTo>
                  <a:lnTo>
                    <a:pt x="15875" y="19071"/>
                  </a:lnTo>
                  <a:lnTo>
                    <a:pt x="15850" y="19085"/>
                  </a:lnTo>
                  <a:lnTo>
                    <a:pt x="15831" y="19094"/>
                  </a:lnTo>
                  <a:lnTo>
                    <a:pt x="15800" y="19107"/>
                  </a:lnTo>
                  <a:lnTo>
                    <a:pt x="15795" y="19112"/>
                  </a:lnTo>
                  <a:lnTo>
                    <a:pt x="15791" y="19117"/>
                  </a:lnTo>
                  <a:lnTo>
                    <a:pt x="15788" y="19125"/>
                  </a:lnTo>
                  <a:lnTo>
                    <a:pt x="15784" y="19131"/>
                  </a:lnTo>
                  <a:lnTo>
                    <a:pt x="15774" y="19133"/>
                  </a:lnTo>
                  <a:lnTo>
                    <a:pt x="15765" y="19137"/>
                  </a:lnTo>
                  <a:lnTo>
                    <a:pt x="15741" y="19151"/>
                  </a:lnTo>
                  <a:lnTo>
                    <a:pt x="15735" y="19151"/>
                  </a:lnTo>
                  <a:lnTo>
                    <a:pt x="15730" y="19148"/>
                  </a:lnTo>
                  <a:lnTo>
                    <a:pt x="15722" y="19150"/>
                  </a:lnTo>
                  <a:lnTo>
                    <a:pt x="15713" y="19156"/>
                  </a:lnTo>
                  <a:lnTo>
                    <a:pt x="15693" y="19174"/>
                  </a:lnTo>
                  <a:lnTo>
                    <a:pt x="15678" y="19186"/>
                  </a:lnTo>
                  <a:lnTo>
                    <a:pt x="15670" y="19191"/>
                  </a:lnTo>
                  <a:lnTo>
                    <a:pt x="15611" y="19215"/>
                  </a:lnTo>
                  <a:lnTo>
                    <a:pt x="15598" y="19221"/>
                  </a:lnTo>
                  <a:lnTo>
                    <a:pt x="15593" y="19226"/>
                  </a:lnTo>
                  <a:lnTo>
                    <a:pt x="15590" y="19231"/>
                  </a:lnTo>
                  <a:lnTo>
                    <a:pt x="15588" y="19244"/>
                  </a:lnTo>
                  <a:lnTo>
                    <a:pt x="15590" y="19263"/>
                  </a:lnTo>
                  <a:lnTo>
                    <a:pt x="15587" y="19271"/>
                  </a:lnTo>
                  <a:lnTo>
                    <a:pt x="15511" y="19364"/>
                  </a:lnTo>
                  <a:lnTo>
                    <a:pt x="15504" y="19383"/>
                  </a:lnTo>
                  <a:lnTo>
                    <a:pt x="15512" y="19390"/>
                  </a:lnTo>
                  <a:lnTo>
                    <a:pt x="15514" y="19401"/>
                  </a:lnTo>
                  <a:lnTo>
                    <a:pt x="15512" y="19413"/>
                  </a:lnTo>
                  <a:lnTo>
                    <a:pt x="15515" y="19444"/>
                  </a:lnTo>
                  <a:lnTo>
                    <a:pt x="15525" y="19460"/>
                  </a:lnTo>
                  <a:lnTo>
                    <a:pt x="15535" y="19467"/>
                  </a:lnTo>
                  <a:lnTo>
                    <a:pt x="15544" y="19475"/>
                  </a:lnTo>
                  <a:lnTo>
                    <a:pt x="15545" y="19486"/>
                  </a:lnTo>
                  <a:lnTo>
                    <a:pt x="15542" y="19503"/>
                  </a:lnTo>
                  <a:lnTo>
                    <a:pt x="15542" y="19506"/>
                  </a:lnTo>
                  <a:lnTo>
                    <a:pt x="15565" y="19519"/>
                  </a:lnTo>
                  <a:lnTo>
                    <a:pt x="15574" y="19527"/>
                  </a:lnTo>
                  <a:lnTo>
                    <a:pt x="15574" y="19538"/>
                  </a:lnTo>
                  <a:lnTo>
                    <a:pt x="15569" y="19551"/>
                  </a:lnTo>
                  <a:lnTo>
                    <a:pt x="15563" y="19575"/>
                  </a:lnTo>
                  <a:lnTo>
                    <a:pt x="15559" y="19587"/>
                  </a:lnTo>
                  <a:lnTo>
                    <a:pt x="15552" y="19598"/>
                  </a:lnTo>
                  <a:lnTo>
                    <a:pt x="15533" y="19627"/>
                  </a:lnTo>
                  <a:lnTo>
                    <a:pt x="15511" y="19650"/>
                  </a:lnTo>
                  <a:lnTo>
                    <a:pt x="15501" y="19662"/>
                  </a:lnTo>
                  <a:lnTo>
                    <a:pt x="15475" y="19690"/>
                  </a:lnTo>
                  <a:lnTo>
                    <a:pt x="15464" y="19713"/>
                  </a:lnTo>
                  <a:lnTo>
                    <a:pt x="15454" y="19725"/>
                  </a:lnTo>
                  <a:lnTo>
                    <a:pt x="15438" y="19738"/>
                  </a:lnTo>
                  <a:lnTo>
                    <a:pt x="15418" y="19748"/>
                  </a:lnTo>
                  <a:lnTo>
                    <a:pt x="15404" y="19758"/>
                  </a:lnTo>
                  <a:lnTo>
                    <a:pt x="15390" y="19788"/>
                  </a:lnTo>
                  <a:lnTo>
                    <a:pt x="15385" y="19794"/>
                  </a:lnTo>
                  <a:lnTo>
                    <a:pt x="15378" y="19800"/>
                  </a:lnTo>
                  <a:lnTo>
                    <a:pt x="15374" y="19806"/>
                  </a:lnTo>
                  <a:lnTo>
                    <a:pt x="15372" y="19812"/>
                  </a:lnTo>
                  <a:lnTo>
                    <a:pt x="15364" y="19822"/>
                  </a:lnTo>
                  <a:lnTo>
                    <a:pt x="15358" y="19834"/>
                  </a:lnTo>
                  <a:lnTo>
                    <a:pt x="15355" y="19855"/>
                  </a:lnTo>
                  <a:lnTo>
                    <a:pt x="15356" y="19864"/>
                  </a:lnTo>
                  <a:lnTo>
                    <a:pt x="15363" y="19887"/>
                  </a:lnTo>
                  <a:lnTo>
                    <a:pt x="15367" y="19895"/>
                  </a:lnTo>
                  <a:lnTo>
                    <a:pt x="15373" y="19901"/>
                  </a:lnTo>
                  <a:lnTo>
                    <a:pt x="15399" y="19908"/>
                  </a:lnTo>
                  <a:lnTo>
                    <a:pt x="15405" y="19915"/>
                  </a:lnTo>
                  <a:lnTo>
                    <a:pt x="15407" y="19924"/>
                  </a:lnTo>
                  <a:lnTo>
                    <a:pt x="15415" y="19931"/>
                  </a:lnTo>
                  <a:lnTo>
                    <a:pt x="15419" y="19939"/>
                  </a:lnTo>
                  <a:lnTo>
                    <a:pt x="15408" y="19951"/>
                  </a:lnTo>
                  <a:lnTo>
                    <a:pt x="15405" y="19962"/>
                  </a:lnTo>
                  <a:lnTo>
                    <a:pt x="15404" y="19981"/>
                  </a:lnTo>
                  <a:lnTo>
                    <a:pt x="15401" y="19993"/>
                  </a:lnTo>
                  <a:lnTo>
                    <a:pt x="15402" y="20009"/>
                  </a:lnTo>
                  <a:lnTo>
                    <a:pt x="15404" y="20013"/>
                  </a:lnTo>
                  <a:lnTo>
                    <a:pt x="15428" y="20019"/>
                  </a:lnTo>
                  <a:lnTo>
                    <a:pt x="15437" y="20024"/>
                  </a:lnTo>
                  <a:lnTo>
                    <a:pt x="15440" y="20035"/>
                  </a:lnTo>
                  <a:lnTo>
                    <a:pt x="15447" y="20039"/>
                  </a:lnTo>
                  <a:lnTo>
                    <a:pt x="15449" y="20044"/>
                  </a:lnTo>
                  <a:lnTo>
                    <a:pt x="15453" y="20048"/>
                  </a:lnTo>
                  <a:lnTo>
                    <a:pt x="15459" y="20048"/>
                  </a:lnTo>
                  <a:lnTo>
                    <a:pt x="15487" y="20045"/>
                  </a:lnTo>
                  <a:lnTo>
                    <a:pt x="15500" y="20050"/>
                  </a:lnTo>
                  <a:lnTo>
                    <a:pt x="15509" y="20049"/>
                  </a:lnTo>
                  <a:lnTo>
                    <a:pt x="15520" y="20046"/>
                  </a:lnTo>
                  <a:lnTo>
                    <a:pt x="15555" y="20036"/>
                  </a:lnTo>
                  <a:lnTo>
                    <a:pt x="15573" y="20032"/>
                  </a:lnTo>
                  <a:lnTo>
                    <a:pt x="15618" y="20032"/>
                  </a:lnTo>
                  <a:lnTo>
                    <a:pt x="15632" y="20028"/>
                  </a:lnTo>
                  <a:lnTo>
                    <a:pt x="15680" y="20010"/>
                  </a:lnTo>
                  <a:lnTo>
                    <a:pt x="15696" y="20001"/>
                  </a:lnTo>
                  <a:lnTo>
                    <a:pt x="15712" y="19990"/>
                  </a:lnTo>
                  <a:lnTo>
                    <a:pt x="15749" y="19966"/>
                  </a:lnTo>
                  <a:lnTo>
                    <a:pt x="15788" y="19942"/>
                  </a:lnTo>
                  <a:lnTo>
                    <a:pt x="15825" y="19922"/>
                  </a:lnTo>
                  <a:cubicBezTo>
                    <a:pt x="15838" y="19917"/>
                    <a:pt x="15850" y="19913"/>
                    <a:pt x="15862" y="19908"/>
                  </a:cubicBezTo>
                  <a:lnTo>
                    <a:pt x="15879" y="19899"/>
                  </a:lnTo>
                  <a:lnTo>
                    <a:pt x="15913" y="19877"/>
                  </a:lnTo>
                  <a:lnTo>
                    <a:pt x="15929" y="19865"/>
                  </a:lnTo>
                  <a:lnTo>
                    <a:pt x="15954" y="19839"/>
                  </a:lnTo>
                  <a:lnTo>
                    <a:pt x="15973" y="19814"/>
                  </a:lnTo>
                  <a:lnTo>
                    <a:pt x="15980" y="19802"/>
                  </a:lnTo>
                  <a:lnTo>
                    <a:pt x="15985" y="19789"/>
                  </a:lnTo>
                  <a:lnTo>
                    <a:pt x="15993" y="19777"/>
                  </a:lnTo>
                  <a:lnTo>
                    <a:pt x="16002" y="19766"/>
                  </a:lnTo>
                  <a:lnTo>
                    <a:pt x="16026" y="19736"/>
                  </a:lnTo>
                  <a:lnTo>
                    <a:pt x="16033" y="19724"/>
                  </a:lnTo>
                  <a:lnTo>
                    <a:pt x="16036" y="19711"/>
                  </a:lnTo>
                  <a:lnTo>
                    <a:pt x="16063" y="19667"/>
                  </a:lnTo>
                  <a:lnTo>
                    <a:pt x="16076" y="19642"/>
                  </a:lnTo>
                  <a:lnTo>
                    <a:pt x="16088" y="19616"/>
                  </a:lnTo>
                  <a:lnTo>
                    <a:pt x="16099" y="19588"/>
                  </a:lnTo>
                  <a:lnTo>
                    <a:pt x="16104" y="19580"/>
                  </a:lnTo>
                  <a:lnTo>
                    <a:pt x="16147" y="19514"/>
                  </a:lnTo>
                  <a:lnTo>
                    <a:pt x="16181" y="19458"/>
                  </a:lnTo>
                  <a:lnTo>
                    <a:pt x="16203" y="19409"/>
                  </a:lnTo>
                  <a:lnTo>
                    <a:pt x="16230" y="19360"/>
                  </a:lnTo>
                  <a:lnTo>
                    <a:pt x="16249" y="19329"/>
                  </a:lnTo>
                  <a:lnTo>
                    <a:pt x="16265" y="19300"/>
                  </a:lnTo>
                  <a:lnTo>
                    <a:pt x="16288" y="19252"/>
                  </a:lnTo>
                  <a:lnTo>
                    <a:pt x="16314" y="19204"/>
                  </a:lnTo>
                  <a:lnTo>
                    <a:pt x="16339" y="19164"/>
                  </a:lnTo>
                  <a:lnTo>
                    <a:pt x="16356" y="19133"/>
                  </a:lnTo>
                  <a:lnTo>
                    <a:pt x="16368" y="19109"/>
                  </a:lnTo>
                  <a:lnTo>
                    <a:pt x="16390" y="19059"/>
                  </a:lnTo>
                  <a:lnTo>
                    <a:pt x="16394" y="19037"/>
                  </a:lnTo>
                  <a:lnTo>
                    <a:pt x="16388" y="19010"/>
                  </a:lnTo>
                  <a:lnTo>
                    <a:pt x="16390" y="18999"/>
                  </a:lnTo>
                  <a:lnTo>
                    <a:pt x="16406" y="18973"/>
                  </a:lnTo>
                  <a:lnTo>
                    <a:pt x="16416" y="18959"/>
                  </a:lnTo>
                  <a:lnTo>
                    <a:pt x="16423" y="18952"/>
                  </a:lnTo>
                  <a:lnTo>
                    <a:pt x="16439" y="18941"/>
                  </a:lnTo>
                  <a:lnTo>
                    <a:pt x="16443" y="18936"/>
                  </a:lnTo>
                  <a:lnTo>
                    <a:pt x="16439" y="18932"/>
                  </a:lnTo>
                  <a:lnTo>
                    <a:pt x="16439" y="18927"/>
                  </a:lnTo>
                  <a:lnTo>
                    <a:pt x="16452" y="18912"/>
                  </a:lnTo>
                  <a:lnTo>
                    <a:pt x="16457" y="18899"/>
                  </a:lnTo>
                  <a:lnTo>
                    <a:pt x="16457" y="18877"/>
                  </a:lnTo>
                  <a:lnTo>
                    <a:pt x="16451" y="18871"/>
                  </a:lnTo>
                  <a:lnTo>
                    <a:pt x="16444" y="18870"/>
                  </a:lnTo>
                  <a:lnTo>
                    <a:pt x="16440" y="18868"/>
                  </a:lnTo>
                  <a:lnTo>
                    <a:pt x="16440" y="18854"/>
                  </a:lnTo>
                  <a:lnTo>
                    <a:pt x="16439" y="18843"/>
                  </a:lnTo>
                  <a:lnTo>
                    <a:pt x="16435" y="18834"/>
                  </a:lnTo>
                  <a:lnTo>
                    <a:pt x="16433" y="18822"/>
                  </a:lnTo>
                  <a:lnTo>
                    <a:pt x="16435" y="18817"/>
                  </a:lnTo>
                  <a:lnTo>
                    <a:pt x="16449" y="18804"/>
                  </a:lnTo>
                  <a:lnTo>
                    <a:pt x="16466" y="18796"/>
                  </a:lnTo>
                  <a:lnTo>
                    <a:pt x="16472" y="18795"/>
                  </a:lnTo>
                  <a:lnTo>
                    <a:pt x="16476" y="18804"/>
                  </a:lnTo>
                  <a:lnTo>
                    <a:pt x="16489" y="18820"/>
                  </a:lnTo>
                  <a:lnTo>
                    <a:pt x="16501" y="18824"/>
                  </a:lnTo>
                  <a:lnTo>
                    <a:pt x="16514" y="18823"/>
                  </a:lnTo>
                  <a:lnTo>
                    <a:pt x="16518" y="18822"/>
                  </a:lnTo>
                  <a:lnTo>
                    <a:pt x="16527" y="18812"/>
                  </a:lnTo>
                  <a:lnTo>
                    <a:pt x="16531" y="18806"/>
                  </a:lnTo>
                  <a:lnTo>
                    <a:pt x="16551" y="18775"/>
                  </a:lnTo>
                  <a:lnTo>
                    <a:pt x="16564" y="18746"/>
                  </a:lnTo>
                  <a:lnTo>
                    <a:pt x="16559" y="18726"/>
                  </a:lnTo>
                  <a:cubicBezTo>
                    <a:pt x="16559" y="18726"/>
                    <a:pt x="16540" y="18713"/>
                    <a:pt x="16540" y="18713"/>
                  </a:cubicBezTo>
                  <a:lnTo>
                    <a:pt x="16529" y="18699"/>
                  </a:lnTo>
                  <a:lnTo>
                    <a:pt x="16525" y="18680"/>
                  </a:lnTo>
                  <a:lnTo>
                    <a:pt x="16523" y="18635"/>
                  </a:lnTo>
                  <a:lnTo>
                    <a:pt x="16509" y="18595"/>
                  </a:lnTo>
                  <a:lnTo>
                    <a:pt x="16494" y="18572"/>
                  </a:lnTo>
                  <a:lnTo>
                    <a:pt x="16490" y="18554"/>
                  </a:lnTo>
                  <a:lnTo>
                    <a:pt x="16480" y="18549"/>
                  </a:lnTo>
                  <a:lnTo>
                    <a:pt x="16470" y="18544"/>
                  </a:lnTo>
                  <a:lnTo>
                    <a:pt x="16444" y="18531"/>
                  </a:lnTo>
                  <a:lnTo>
                    <a:pt x="16436" y="18524"/>
                  </a:lnTo>
                  <a:lnTo>
                    <a:pt x="16429" y="18517"/>
                  </a:lnTo>
                  <a:lnTo>
                    <a:pt x="16420" y="18512"/>
                  </a:lnTo>
                  <a:lnTo>
                    <a:pt x="16402" y="18509"/>
                  </a:lnTo>
                  <a:lnTo>
                    <a:pt x="16397" y="18507"/>
                  </a:lnTo>
                  <a:lnTo>
                    <a:pt x="16394" y="18501"/>
                  </a:lnTo>
                  <a:lnTo>
                    <a:pt x="16387" y="18500"/>
                  </a:lnTo>
                  <a:close/>
                </a:path>
              </a:pathLst>
            </a:custGeom>
            <a:solidFill>
              <a:schemeClr val="tx1">
                <a:alpha val="12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400"/>
            </a:p>
          </p:txBody>
        </p:sp>
      </p:grpSp>
      <p:sp>
        <p:nvSpPr>
          <p:cNvPr id="18" name="Arc 17"/>
          <p:cNvSpPr/>
          <p:nvPr/>
        </p:nvSpPr>
        <p:spPr>
          <a:xfrm rot="20180945">
            <a:off x="1426647" y="1025519"/>
            <a:ext cx="9354090" cy="3566731"/>
          </a:xfrm>
          <a:prstGeom prst="arc">
            <a:avLst>
              <a:gd name="adj1" fmla="val 1611067"/>
              <a:gd name="adj2" fmla="val 10755225"/>
            </a:avLst>
          </a:prstGeom>
          <a:ln w="63500">
            <a:solidFill>
              <a:schemeClr val="tx1">
                <a:alpha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20394257">
            <a:off x="2794205" y="3068856"/>
            <a:ext cx="7055156" cy="2690144"/>
          </a:xfrm>
          <a:prstGeom prst="arc">
            <a:avLst>
              <a:gd name="adj1" fmla="val 20249065"/>
              <a:gd name="adj2" fmla="val 10232810"/>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20557032">
            <a:off x="2800479" y="3319310"/>
            <a:ext cx="7055156" cy="2690144"/>
          </a:xfrm>
          <a:prstGeom prst="arc">
            <a:avLst>
              <a:gd name="adj1" fmla="val 2985541"/>
              <a:gd name="adj2" fmla="val 8815678"/>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7" name="Group 56"/>
          <p:cNvGrpSpPr/>
          <p:nvPr/>
        </p:nvGrpSpPr>
        <p:grpSpPr>
          <a:xfrm>
            <a:off x="1144142" y="2605876"/>
            <a:ext cx="2864393" cy="1330885"/>
            <a:chOff x="1445011" y="2156236"/>
            <a:chExt cx="1625275" cy="2025701"/>
          </a:xfrm>
        </p:grpSpPr>
        <p:sp>
          <p:nvSpPr>
            <p:cNvPr id="58" name="TextBox 57"/>
            <p:cNvSpPr txBox="1"/>
            <p:nvPr/>
          </p:nvSpPr>
          <p:spPr>
            <a:xfrm>
              <a:off x="1457337" y="2156236"/>
              <a:ext cx="1201157" cy="374766"/>
            </a:xfrm>
            <a:prstGeom prst="rect">
              <a:avLst/>
            </a:prstGeom>
            <a:noFill/>
          </p:spPr>
          <p:txBody>
            <a:bodyPr wrap="none" lIns="0" tIns="0" rIns="0" bIns="0" rtlCol="0">
              <a:spAutoFit/>
            </a:bodyPr>
            <a:lstStyle/>
            <a:p>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6 Years of Experience</a:t>
              </a:r>
            </a:p>
          </p:txBody>
        </p:sp>
        <p:sp>
          <p:nvSpPr>
            <p:cNvPr id="59" name="TextBox 58"/>
            <p:cNvSpPr txBox="1"/>
            <p:nvPr/>
          </p:nvSpPr>
          <p:spPr>
            <a:xfrm flipH="1">
              <a:off x="1445011" y="2495489"/>
              <a:ext cx="1625275" cy="1686448"/>
            </a:xfrm>
            <a:prstGeom prst="rect">
              <a:avLst/>
            </a:prstGeom>
            <a:noFill/>
          </p:spPr>
          <p:txBody>
            <a:bodyPr wrap="square" lIns="0" tIns="0" rIns="0" bIns="0" rtlCol="0">
              <a:spAutoFit/>
            </a:bodyPr>
            <a:lstStyle/>
            <a:p>
              <a:r>
                <a:rPr lang="en-US" sz="1200" dirty="0"/>
                <a:t>Our experience in scheduling and clearance procedures combined with our network of offices and selection of premium airfreight carriers, affords maximum presence with optimum connections thus enabling our customers to save time and money.</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2" name="Group 61"/>
          <p:cNvGrpSpPr/>
          <p:nvPr/>
        </p:nvGrpSpPr>
        <p:grpSpPr>
          <a:xfrm>
            <a:off x="1073031" y="4376880"/>
            <a:ext cx="3134971" cy="1908214"/>
            <a:chOff x="1504206" y="2249268"/>
            <a:chExt cx="1901086" cy="1908214"/>
          </a:xfrm>
        </p:grpSpPr>
        <p:sp>
          <p:nvSpPr>
            <p:cNvPr id="63" name="TextBox 62"/>
            <p:cNvSpPr txBox="1"/>
            <p:nvPr/>
          </p:nvSpPr>
          <p:spPr>
            <a:xfrm>
              <a:off x="1516539" y="2249268"/>
              <a:ext cx="1888753" cy="246221"/>
            </a:xfrm>
            <a:prstGeom prst="rect">
              <a:avLst/>
            </a:prstGeom>
            <a:noFill/>
          </p:spPr>
          <p:txBody>
            <a:bodyPr wrap="none" lIns="0" tIns="0" rIns="0" bIns="0" rtlCol="0">
              <a:spAutoFit/>
            </a:bodyPr>
            <a:lstStyle/>
            <a:p>
              <a: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t>Meeting customer requirements</a:t>
              </a:r>
            </a:p>
          </p:txBody>
        </p:sp>
        <p:sp>
          <p:nvSpPr>
            <p:cNvPr id="64" name="TextBox 63"/>
            <p:cNvSpPr txBox="1"/>
            <p:nvPr/>
          </p:nvSpPr>
          <p:spPr>
            <a:xfrm flipH="1">
              <a:off x="1504206" y="2495489"/>
              <a:ext cx="1815531" cy="1661993"/>
            </a:xfrm>
            <a:prstGeom prst="rect">
              <a:avLst/>
            </a:prstGeom>
            <a:noFill/>
          </p:spPr>
          <p:txBody>
            <a:bodyPr wrap="square" lIns="0" tIns="0" rIns="0" bIns="0" rtlCol="0">
              <a:spAutoFit/>
            </a:bodyPr>
            <a:lstStyle/>
            <a:p>
              <a:r>
                <a:rPr lang="en-US" sz="1200" dirty="0"/>
                <a:t>This is a result of analyzing our customer’s requirements permanently and developing products/ services to suit their needs. We offer both Priority and Economy Services, </a:t>
              </a:r>
              <a:r>
                <a:rPr lang="en-US" sz="1200" dirty="0" err="1"/>
                <a:t>Groupage</a:t>
              </a:r>
              <a:r>
                <a:rPr lang="en-US" sz="1200" dirty="0"/>
                <a:t>, Sea /Air Multimodal and Charter Services, in addition to our Door to Door Services , Our Network of agents give us access to worldwide stations and make it for our customers a one stop shop solution.</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65" name="TextBox 64"/>
          <p:cNvSpPr txBox="1"/>
          <p:nvPr/>
        </p:nvSpPr>
        <p:spPr>
          <a:xfrm>
            <a:off x="1271966" y="1162365"/>
            <a:ext cx="4812638" cy="553998"/>
          </a:xfrm>
          <a:prstGeom prst="rect">
            <a:avLst/>
          </a:prstGeom>
          <a:noFill/>
        </p:spPr>
        <p:txBody>
          <a:bodyPr wrap="square" lIns="0" tIns="0" rIns="0" bIns="0" rtlCol="0">
            <a:spAutoFit/>
          </a:bodyPr>
          <a:lstStyle/>
          <a:p>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AIR FREIGHT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78180" flipH="1">
            <a:off x="8894869" y="900880"/>
            <a:ext cx="2760244" cy="2546597"/>
          </a:xfrm>
          <a:prstGeom prst="rect">
            <a:avLst/>
          </a:prstGeom>
        </p:spPr>
      </p:pic>
      <p:pic>
        <p:nvPicPr>
          <p:cNvPr id="31" name="Picture 2" descr="C:\Users\user\Google Drive (m.braik@spex.me)\Marketing\Company profile\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t="32331" b="37880"/>
          <a:stretch/>
        </p:blipFill>
        <p:spPr bwMode="auto">
          <a:xfrm rot="19775438">
            <a:off x="9895396" y="1892948"/>
            <a:ext cx="759187" cy="2261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4067" y="1745164"/>
            <a:ext cx="7528548" cy="646331"/>
          </a:xfrm>
          <a:prstGeom prst="rect">
            <a:avLst/>
          </a:prstGeom>
          <a:noFill/>
        </p:spPr>
        <p:txBody>
          <a:bodyPr wrap="square" rtlCol="0">
            <a:spAutoFit/>
          </a:bodyPr>
          <a:lstStyle/>
          <a:p>
            <a:r>
              <a:rPr lang="en-US" dirty="0"/>
              <a:t>Our airfreight products encompass a complete range of advanced, high</a:t>
            </a:r>
          </a:p>
          <a:p>
            <a:r>
              <a:rPr lang="en-US" dirty="0"/>
              <a:t>quality services provided globally. </a:t>
            </a:r>
          </a:p>
        </p:txBody>
      </p:sp>
      <p:sp>
        <p:nvSpPr>
          <p:cNvPr id="5" name="Rectangle 4">
            <a:extLst>
              <a:ext uri="{FF2B5EF4-FFF2-40B4-BE49-F238E27FC236}">
                <a16:creationId xmlns:a16="http://schemas.microsoft.com/office/drawing/2014/main" id="{5C44DF0A-D331-DA5B-7B62-AD5104F322C8}"/>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FCD1A92-1B24-EB2C-0E56-D4A4106705BE}"/>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EE23BEB-C710-4BF6-B4D0-E0EA29F7D708}"/>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0EFCF17-5B36-4D68-B9F0-8600BC34B3FD}"/>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9326F-4136-47E3-BE91-A99779B91025}"/>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473D77-4736-4602-9848-6C75F43118EB}"/>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42A745-5217-4E6C-AA19-1C2EA1EAA251}"/>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A22EFB1-E11C-3417-AFC3-E6B316290A68}"/>
              </a:ext>
            </a:extLst>
          </p:cNvPr>
          <p:cNvPicPr>
            <a:picLocks noChangeAspect="1"/>
          </p:cNvPicPr>
          <p:nvPr/>
        </p:nvPicPr>
        <p:blipFill>
          <a:blip r:embed="rId4"/>
          <a:stretch>
            <a:fillRect/>
          </a:stretch>
        </p:blipFill>
        <p:spPr>
          <a:xfrm>
            <a:off x="10538865" y="5602115"/>
            <a:ext cx="1261981" cy="1255885"/>
          </a:xfrm>
          <a:prstGeom prst="rect">
            <a:avLst/>
          </a:prstGeom>
        </p:spPr>
      </p:pic>
    </p:spTree>
    <p:extLst>
      <p:ext uri="{BB962C8B-B14F-4D97-AF65-F5344CB8AC3E}">
        <p14:creationId xmlns:p14="http://schemas.microsoft.com/office/powerpoint/2010/main" val="130959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60937" y="2758765"/>
            <a:ext cx="4339892" cy="2954073"/>
            <a:chOff x="2354750" y="1711324"/>
            <a:chExt cx="7010400" cy="4454526"/>
          </a:xfrm>
        </p:grpSpPr>
        <p:grpSp>
          <p:nvGrpSpPr>
            <p:cNvPr id="104" name="Group 103"/>
            <p:cNvGrpSpPr/>
            <p:nvPr/>
          </p:nvGrpSpPr>
          <p:grpSpPr>
            <a:xfrm>
              <a:off x="2354750" y="4857750"/>
              <a:ext cx="7010400" cy="1308100"/>
              <a:chOff x="574779" y="4251325"/>
              <a:chExt cx="7010400" cy="1308100"/>
            </a:xfrm>
            <a:effectLst>
              <a:outerShdw blurRad="50800" dist="38100" dir="5400000" algn="t" rotWithShape="0">
                <a:prstClr val="black">
                  <a:alpha val="40000"/>
                </a:prstClr>
              </a:outerShdw>
            </a:effectLst>
          </p:grpSpPr>
          <p:sp>
            <p:nvSpPr>
              <p:cNvPr id="7" name="Freeform 5"/>
              <p:cNvSpPr>
                <a:spLocks/>
              </p:cNvSpPr>
              <p:nvPr/>
            </p:nvSpPr>
            <p:spPr bwMode="auto">
              <a:xfrm>
                <a:off x="574779" y="4251325"/>
                <a:ext cx="2889250" cy="1308100"/>
              </a:xfrm>
              <a:custGeom>
                <a:avLst/>
                <a:gdLst>
                  <a:gd name="T0" fmla="*/ 1136 w 1820"/>
                  <a:gd name="T1" fmla="*/ 0 h 824"/>
                  <a:gd name="T2" fmla="*/ 0 w 1820"/>
                  <a:gd name="T3" fmla="*/ 824 h 824"/>
                  <a:gd name="T4" fmla="*/ 0 w 1820"/>
                  <a:gd name="T5" fmla="*/ 824 h 824"/>
                  <a:gd name="T6" fmla="*/ 52 w 1820"/>
                  <a:gd name="T7" fmla="*/ 812 h 824"/>
                  <a:gd name="T8" fmla="*/ 112 w 1820"/>
                  <a:gd name="T9" fmla="*/ 800 h 824"/>
                  <a:gd name="T10" fmla="*/ 190 w 1820"/>
                  <a:gd name="T11" fmla="*/ 788 h 824"/>
                  <a:gd name="T12" fmla="*/ 286 w 1820"/>
                  <a:gd name="T13" fmla="*/ 776 h 824"/>
                  <a:gd name="T14" fmla="*/ 394 w 1820"/>
                  <a:gd name="T15" fmla="*/ 766 h 824"/>
                  <a:gd name="T16" fmla="*/ 452 w 1820"/>
                  <a:gd name="T17" fmla="*/ 762 h 824"/>
                  <a:gd name="T18" fmla="*/ 512 w 1820"/>
                  <a:gd name="T19" fmla="*/ 760 h 824"/>
                  <a:gd name="T20" fmla="*/ 572 w 1820"/>
                  <a:gd name="T21" fmla="*/ 760 h 824"/>
                  <a:gd name="T22" fmla="*/ 636 w 1820"/>
                  <a:gd name="T23" fmla="*/ 762 h 824"/>
                  <a:gd name="T24" fmla="*/ 636 w 1820"/>
                  <a:gd name="T25" fmla="*/ 762 h 824"/>
                  <a:gd name="T26" fmla="*/ 764 w 1820"/>
                  <a:gd name="T27" fmla="*/ 768 h 824"/>
                  <a:gd name="T28" fmla="*/ 888 w 1820"/>
                  <a:gd name="T29" fmla="*/ 778 h 824"/>
                  <a:gd name="T30" fmla="*/ 1004 w 1820"/>
                  <a:gd name="T31" fmla="*/ 788 h 824"/>
                  <a:gd name="T32" fmla="*/ 1110 w 1820"/>
                  <a:gd name="T33" fmla="*/ 798 h 824"/>
                  <a:gd name="T34" fmla="*/ 1268 w 1820"/>
                  <a:gd name="T35" fmla="*/ 816 h 824"/>
                  <a:gd name="T36" fmla="*/ 1328 w 1820"/>
                  <a:gd name="T37" fmla="*/ 824 h 824"/>
                  <a:gd name="T38" fmla="*/ 1820 w 1820"/>
                  <a:gd name="T39" fmla="*/ 0 h 824"/>
                  <a:gd name="T40" fmla="*/ 1136 w 1820"/>
                  <a:gd name="T41"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0" h="824">
                    <a:moveTo>
                      <a:pt x="1136" y="0"/>
                    </a:moveTo>
                    <a:lnTo>
                      <a:pt x="0" y="824"/>
                    </a:lnTo>
                    <a:lnTo>
                      <a:pt x="0" y="824"/>
                    </a:lnTo>
                    <a:lnTo>
                      <a:pt x="52" y="812"/>
                    </a:lnTo>
                    <a:lnTo>
                      <a:pt x="112" y="800"/>
                    </a:lnTo>
                    <a:lnTo>
                      <a:pt x="190" y="788"/>
                    </a:lnTo>
                    <a:lnTo>
                      <a:pt x="286" y="776"/>
                    </a:lnTo>
                    <a:lnTo>
                      <a:pt x="394" y="766"/>
                    </a:lnTo>
                    <a:lnTo>
                      <a:pt x="452" y="762"/>
                    </a:lnTo>
                    <a:lnTo>
                      <a:pt x="512" y="760"/>
                    </a:lnTo>
                    <a:lnTo>
                      <a:pt x="572" y="760"/>
                    </a:lnTo>
                    <a:lnTo>
                      <a:pt x="636" y="762"/>
                    </a:lnTo>
                    <a:lnTo>
                      <a:pt x="636" y="762"/>
                    </a:lnTo>
                    <a:lnTo>
                      <a:pt x="764" y="768"/>
                    </a:lnTo>
                    <a:lnTo>
                      <a:pt x="888" y="778"/>
                    </a:lnTo>
                    <a:lnTo>
                      <a:pt x="1004" y="788"/>
                    </a:lnTo>
                    <a:lnTo>
                      <a:pt x="1110" y="798"/>
                    </a:lnTo>
                    <a:lnTo>
                      <a:pt x="1268" y="816"/>
                    </a:lnTo>
                    <a:lnTo>
                      <a:pt x="1328" y="824"/>
                    </a:lnTo>
                    <a:lnTo>
                      <a:pt x="1820" y="0"/>
                    </a:lnTo>
                    <a:lnTo>
                      <a:pt x="1136"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Freeform 6"/>
              <p:cNvSpPr>
                <a:spLocks/>
              </p:cNvSpPr>
              <p:nvPr/>
            </p:nvSpPr>
            <p:spPr bwMode="auto">
              <a:xfrm>
                <a:off x="2682979" y="4251325"/>
                <a:ext cx="1552575" cy="1308100"/>
              </a:xfrm>
              <a:custGeom>
                <a:avLst/>
                <a:gdLst>
                  <a:gd name="T0" fmla="*/ 492 w 978"/>
                  <a:gd name="T1" fmla="*/ 0 h 824"/>
                  <a:gd name="T2" fmla="*/ 0 w 978"/>
                  <a:gd name="T3" fmla="*/ 824 h 824"/>
                  <a:gd name="T4" fmla="*/ 0 w 978"/>
                  <a:gd name="T5" fmla="*/ 824 h 824"/>
                  <a:gd name="T6" fmla="*/ 46 w 978"/>
                  <a:gd name="T7" fmla="*/ 816 h 824"/>
                  <a:gd name="T8" fmla="*/ 166 w 978"/>
                  <a:gd name="T9" fmla="*/ 800 h 824"/>
                  <a:gd name="T10" fmla="*/ 246 w 978"/>
                  <a:gd name="T11" fmla="*/ 792 h 824"/>
                  <a:gd name="T12" fmla="*/ 336 w 978"/>
                  <a:gd name="T13" fmla="*/ 784 h 824"/>
                  <a:gd name="T14" fmla="*/ 428 w 978"/>
                  <a:gd name="T15" fmla="*/ 778 h 824"/>
                  <a:gd name="T16" fmla="*/ 524 w 978"/>
                  <a:gd name="T17" fmla="*/ 776 h 824"/>
                  <a:gd name="T18" fmla="*/ 524 w 978"/>
                  <a:gd name="T19" fmla="*/ 776 h 824"/>
                  <a:gd name="T20" fmla="*/ 618 w 978"/>
                  <a:gd name="T21" fmla="*/ 778 h 824"/>
                  <a:gd name="T22" fmla="*/ 704 w 978"/>
                  <a:gd name="T23" fmla="*/ 784 h 824"/>
                  <a:gd name="T24" fmla="*/ 780 w 978"/>
                  <a:gd name="T25" fmla="*/ 792 h 824"/>
                  <a:gd name="T26" fmla="*/ 848 w 978"/>
                  <a:gd name="T27" fmla="*/ 800 h 824"/>
                  <a:gd name="T28" fmla="*/ 902 w 978"/>
                  <a:gd name="T29" fmla="*/ 808 h 824"/>
                  <a:gd name="T30" fmla="*/ 944 w 978"/>
                  <a:gd name="T31" fmla="*/ 816 h 824"/>
                  <a:gd name="T32" fmla="*/ 978 w 978"/>
                  <a:gd name="T33" fmla="*/ 824 h 824"/>
                  <a:gd name="T34" fmla="*/ 978 w 978"/>
                  <a:gd name="T35" fmla="*/ 0 h 824"/>
                  <a:gd name="T36" fmla="*/ 492 w 978"/>
                  <a:gd name="T3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8" h="824">
                    <a:moveTo>
                      <a:pt x="492" y="0"/>
                    </a:moveTo>
                    <a:lnTo>
                      <a:pt x="0" y="824"/>
                    </a:lnTo>
                    <a:lnTo>
                      <a:pt x="0" y="824"/>
                    </a:lnTo>
                    <a:lnTo>
                      <a:pt x="46" y="816"/>
                    </a:lnTo>
                    <a:lnTo>
                      <a:pt x="166" y="800"/>
                    </a:lnTo>
                    <a:lnTo>
                      <a:pt x="246" y="792"/>
                    </a:lnTo>
                    <a:lnTo>
                      <a:pt x="336" y="784"/>
                    </a:lnTo>
                    <a:lnTo>
                      <a:pt x="428" y="778"/>
                    </a:lnTo>
                    <a:lnTo>
                      <a:pt x="524" y="776"/>
                    </a:lnTo>
                    <a:lnTo>
                      <a:pt x="524" y="776"/>
                    </a:lnTo>
                    <a:lnTo>
                      <a:pt x="618" y="778"/>
                    </a:lnTo>
                    <a:lnTo>
                      <a:pt x="704" y="784"/>
                    </a:lnTo>
                    <a:lnTo>
                      <a:pt x="780" y="792"/>
                    </a:lnTo>
                    <a:lnTo>
                      <a:pt x="848" y="800"/>
                    </a:lnTo>
                    <a:lnTo>
                      <a:pt x="902" y="808"/>
                    </a:lnTo>
                    <a:lnTo>
                      <a:pt x="944" y="816"/>
                    </a:lnTo>
                    <a:lnTo>
                      <a:pt x="978" y="824"/>
                    </a:lnTo>
                    <a:lnTo>
                      <a:pt x="978" y="0"/>
                    </a:lnTo>
                    <a:lnTo>
                      <a:pt x="492"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7"/>
              <p:cNvSpPr>
                <a:spLocks/>
              </p:cNvSpPr>
              <p:nvPr/>
            </p:nvSpPr>
            <p:spPr bwMode="auto">
              <a:xfrm>
                <a:off x="4235554" y="4251325"/>
                <a:ext cx="1409700" cy="1308100"/>
              </a:xfrm>
              <a:custGeom>
                <a:avLst/>
                <a:gdLst>
                  <a:gd name="T0" fmla="*/ 0 w 888"/>
                  <a:gd name="T1" fmla="*/ 0 h 824"/>
                  <a:gd name="T2" fmla="*/ 0 w 888"/>
                  <a:gd name="T3" fmla="*/ 824 h 824"/>
                  <a:gd name="T4" fmla="*/ 0 w 888"/>
                  <a:gd name="T5" fmla="*/ 824 h 824"/>
                  <a:gd name="T6" fmla="*/ 40 w 888"/>
                  <a:gd name="T7" fmla="*/ 816 h 824"/>
                  <a:gd name="T8" fmla="*/ 86 w 888"/>
                  <a:gd name="T9" fmla="*/ 808 h 824"/>
                  <a:gd name="T10" fmla="*/ 146 w 888"/>
                  <a:gd name="T11" fmla="*/ 798 h 824"/>
                  <a:gd name="T12" fmla="*/ 218 w 888"/>
                  <a:gd name="T13" fmla="*/ 788 h 824"/>
                  <a:gd name="T14" fmla="*/ 296 w 888"/>
                  <a:gd name="T15" fmla="*/ 780 h 824"/>
                  <a:gd name="T16" fmla="*/ 380 w 888"/>
                  <a:gd name="T17" fmla="*/ 774 h 824"/>
                  <a:gd name="T18" fmla="*/ 468 w 888"/>
                  <a:gd name="T19" fmla="*/ 772 h 824"/>
                  <a:gd name="T20" fmla="*/ 468 w 888"/>
                  <a:gd name="T21" fmla="*/ 772 h 824"/>
                  <a:gd name="T22" fmla="*/ 554 w 888"/>
                  <a:gd name="T23" fmla="*/ 774 h 824"/>
                  <a:gd name="T24" fmla="*/ 632 w 888"/>
                  <a:gd name="T25" fmla="*/ 780 h 824"/>
                  <a:gd name="T26" fmla="*/ 704 w 888"/>
                  <a:gd name="T27" fmla="*/ 788 h 824"/>
                  <a:gd name="T28" fmla="*/ 766 w 888"/>
                  <a:gd name="T29" fmla="*/ 798 h 824"/>
                  <a:gd name="T30" fmla="*/ 816 w 888"/>
                  <a:gd name="T31" fmla="*/ 808 h 824"/>
                  <a:gd name="T32" fmla="*/ 856 w 888"/>
                  <a:gd name="T33" fmla="*/ 816 h 824"/>
                  <a:gd name="T34" fmla="*/ 888 w 888"/>
                  <a:gd name="T35" fmla="*/ 824 h 824"/>
                  <a:gd name="T36" fmla="*/ 468 w 888"/>
                  <a:gd name="T37" fmla="*/ 0 h 824"/>
                  <a:gd name="T38" fmla="*/ 0 w 888"/>
                  <a:gd name="T39"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8" h="824">
                    <a:moveTo>
                      <a:pt x="0" y="0"/>
                    </a:moveTo>
                    <a:lnTo>
                      <a:pt x="0" y="824"/>
                    </a:lnTo>
                    <a:lnTo>
                      <a:pt x="0" y="824"/>
                    </a:lnTo>
                    <a:lnTo>
                      <a:pt x="40" y="816"/>
                    </a:lnTo>
                    <a:lnTo>
                      <a:pt x="86" y="808"/>
                    </a:lnTo>
                    <a:lnTo>
                      <a:pt x="146" y="798"/>
                    </a:lnTo>
                    <a:lnTo>
                      <a:pt x="218" y="788"/>
                    </a:lnTo>
                    <a:lnTo>
                      <a:pt x="296" y="780"/>
                    </a:lnTo>
                    <a:lnTo>
                      <a:pt x="380" y="774"/>
                    </a:lnTo>
                    <a:lnTo>
                      <a:pt x="468" y="772"/>
                    </a:lnTo>
                    <a:lnTo>
                      <a:pt x="468" y="772"/>
                    </a:lnTo>
                    <a:lnTo>
                      <a:pt x="554" y="774"/>
                    </a:lnTo>
                    <a:lnTo>
                      <a:pt x="632" y="780"/>
                    </a:lnTo>
                    <a:lnTo>
                      <a:pt x="704" y="788"/>
                    </a:lnTo>
                    <a:lnTo>
                      <a:pt x="766" y="798"/>
                    </a:lnTo>
                    <a:lnTo>
                      <a:pt x="816" y="808"/>
                    </a:lnTo>
                    <a:lnTo>
                      <a:pt x="856" y="816"/>
                    </a:lnTo>
                    <a:lnTo>
                      <a:pt x="888" y="824"/>
                    </a:lnTo>
                    <a:lnTo>
                      <a:pt x="468" y="0"/>
                    </a:lnTo>
                    <a:lnTo>
                      <a:pt x="0"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8"/>
              <p:cNvSpPr>
                <a:spLocks/>
              </p:cNvSpPr>
              <p:nvPr/>
            </p:nvSpPr>
            <p:spPr bwMode="auto">
              <a:xfrm>
                <a:off x="4978504" y="4251325"/>
                <a:ext cx="2606675" cy="1308100"/>
              </a:xfrm>
              <a:custGeom>
                <a:avLst/>
                <a:gdLst>
                  <a:gd name="T0" fmla="*/ 598 w 1642"/>
                  <a:gd name="T1" fmla="*/ 0 h 824"/>
                  <a:gd name="T2" fmla="*/ 0 w 1642"/>
                  <a:gd name="T3" fmla="*/ 0 h 824"/>
                  <a:gd name="T4" fmla="*/ 420 w 1642"/>
                  <a:gd name="T5" fmla="*/ 824 h 824"/>
                  <a:gd name="T6" fmla="*/ 420 w 1642"/>
                  <a:gd name="T7" fmla="*/ 824 h 824"/>
                  <a:gd name="T8" fmla="*/ 576 w 1642"/>
                  <a:gd name="T9" fmla="*/ 798 h 824"/>
                  <a:gd name="T10" fmla="*/ 634 w 1642"/>
                  <a:gd name="T11" fmla="*/ 788 h 824"/>
                  <a:gd name="T12" fmla="*/ 686 w 1642"/>
                  <a:gd name="T13" fmla="*/ 782 h 824"/>
                  <a:gd name="T14" fmla="*/ 740 w 1642"/>
                  <a:gd name="T15" fmla="*/ 776 h 824"/>
                  <a:gd name="T16" fmla="*/ 804 w 1642"/>
                  <a:gd name="T17" fmla="*/ 774 h 824"/>
                  <a:gd name="T18" fmla="*/ 882 w 1642"/>
                  <a:gd name="T19" fmla="*/ 772 h 824"/>
                  <a:gd name="T20" fmla="*/ 982 w 1642"/>
                  <a:gd name="T21" fmla="*/ 772 h 824"/>
                  <a:gd name="T22" fmla="*/ 982 w 1642"/>
                  <a:gd name="T23" fmla="*/ 772 h 824"/>
                  <a:gd name="T24" fmla="*/ 1096 w 1642"/>
                  <a:gd name="T25" fmla="*/ 774 h 824"/>
                  <a:gd name="T26" fmla="*/ 1212 w 1642"/>
                  <a:gd name="T27" fmla="*/ 780 h 824"/>
                  <a:gd name="T28" fmla="*/ 1322 w 1642"/>
                  <a:gd name="T29" fmla="*/ 788 h 824"/>
                  <a:gd name="T30" fmla="*/ 1424 w 1642"/>
                  <a:gd name="T31" fmla="*/ 798 h 824"/>
                  <a:gd name="T32" fmla="*/ 1580 w 1642"/>
                  <a:gd name="T33" fmla="*/ 816 h 824"/>
                  <a:gd name="T34" fmla="*/ 1642 w 1642"/>
                  <a:gd name="T35" fmla="*/ 824 h 824"/>
                  <a:gd name="T36" fmla="*/ 598 w 1642"/>
                  <a:gd name="T37"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824">
                    <a:moveTo>
                      <a:pt x="598" y="0"/>
                    </a:moveTo>
                    <a:lnTo>
                      <a:pt x="0" y="0"/>
                    </a:lnTo>
                    <a:lnTo>
                      <a:pt x="420" y="824"/>
                    </a:lnTo>
                    <a:lnTo>
                      <a:pt x="420" y="824"/>
                    </a:lnTo>
                    <a:lnTo>
                      <a:pt x="576" y="798"/>
                    </a:lnTo>
                    <a:lnTo>
                      <a:pt x="634" y="788"/>
                    </a:lnTo>
                    <a:lnTo>
                      <a:pt x="686" y="782"/>
                    </a:lnTo>
                    <a:lnTo>
                      <a:pt x="740" y="776"/>
                    </a:lnTo>
                    <a:lnTo>
                      <a:pt x="804" y="774"/>
                    </a:lnTo>
                    <a:lnTo>
                      <a:pt x="882" y="772"/>
                    </a:lnTo>
                    <a:lnTo>
                      <a:pt x="982" y="772"/>
                    </a:lnTo>
                    <a:lnTo>
                      <a:pt x="982" y="772"/>
                    </a:lnTo>
                    <a:lnTo>
                      <a:pt x="1096" y="774"/>
                    </a:lnTo>
                    <a:lnTo>
                      <a:pt x="1212" y="780"/>
                    </a:lnTo>
                    <a:lnTo>
                      <a:pt x="1322" y="788"/>
                    </a:lnTo>
                    <a:lnTo>
                      <a:pt x="1424" y="798"/>
                    </a:lnTo>
                    <a:lnTo>
                      <a:pt x="1580" y="816"/>
                    </a:lnTo>
                    <a:lnTo>
                      <a:pt x="1642" y="824"/>
                    </a:lnTo>
                    <a:lnTo>
                      <a:pt x="598"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9"/>
              <p:cNvSpPr>
                <a:spLocks/>
              </p:cNvSpPr>
              <p:nvPr/>
            </p:nvSpPr>
            <p:spPr bwMode="auto">
              <a:xfrm>
                <a:off x="841479" y="4273550"/>
                <a:ext cx="2609850" cy="1203325"/>
              </a:xfrm>
              <a:custGeom>
                <a:avLst/>
                <a:gdLst>
                  <a:gd name="T0" fmla="*/ 992 w 1644"/>
                  <a:gd name="T1" fmla="*/ 0 h 758"/>
                  <a:gd name="T2" fmla="*/ 0 w 1644"/>
                  <a:gd name="T3" fmla="*/ 738 h 758"/>
                  <a:gd name="T4" fmla="*/ 0 w 1644"/>
                  <a:gd name="T5" fmla="*/ 738 h 758"/>
                  <a:gd name="T6" fmla="*/ 30 w 1644"/>
                  <a:gd name="T7" fmla="*/ 732 h 758"/>
                  <a:gd name="T8" fmla="*/ 66 w 1644"/>
                  <a:gd name="T9" fmla="*/ 724 h 758"/>
                  <a:gd name="T10" fmla="*/ 116 w 1644"/>
                  <a:gd name="T11" fmla="*/ 718 h 758"/>
                  <a:gd name="T12" fmla="*/ 182 w 1644"/>
                  <a:gd name="T13" fmla="*/ 710 h 758"/>
                  <a:gd name="T14" fmla="*/ 264 w 1644"/>
                  <a:gd name="T15" fmla="*/ 702 h 758"/>
                  <a:gd name="T16" fmla="*/ 360 w 1644"/>
                  <a:gd name="T17" fmla="*/ 698 h 758"/>
                  <a:gd name="T18" fmla="*/ 470 w 1644"/>
                  <a:gd name="T19" fmla="*/ 694 h 758"/>
                  <a:gd name="T20" fmla="*/ 470 w 1644"/>
                  <a:gd name="T21" fmla="*/ 694 h 758"/>
                  <a:gd name="T22" fmla="*/ 530 w 1644"/>
                  <a:gd name="T23" fmla="*/ 694 h 758"/>
                  <a:gd name="T24" fmla="*/ 592 w 1644"/>
                  <a:gd name="T25" fmla="*/ 696 h 758"/>
                  <a:gd name="T26" fmla="*/ 718 w 1644"/>
                  <a:gd name="T27" fmla="*/ 702 h 758"/>
                  <a:gd name="T28" fmla="*/ 840 w 1644"/>
                  <a:gd name="T29" fmla="*/ 712 h 758"/>
                  <a:gd name="T30" fmla="*/ 954 w 1644"/>
                  <a:gd name="T31" fmla="*/ 724 h 758"/>
                  <a:gd name="T32" fmla="*/ 1052 w 1644"/>
                  <a:gd name="T33" fmla="*/ 736 h 758"/>
                  <a:gd name="T34" fmla="*/ 1130 w 1644"/>
                  <a:gd name="T35" fmla="*/ 748 h 758"/>
                  <a:gd name="T36" fmla="*/ 1200 w 1644"/>
                  <a:gd name="T37" fmla="*/ 758 h 758"/>
                  <a:gd name="T38" fmla="*/ 1644 w 1644"/>
                  <a:gd name="T39" fmla="*/ 0 h 758"/>
                  <a:gd name="T40" fmla="*/ 992 w 1644"/>
                  <a:gd name="T41"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4" h="758">
                    <a:moveTo>
                      <a:pt x="992" y="0"/>
                    </a:moveTo>
                    <a:lnTo>
                      <a:pt x="0" y="738"/>
                    </a:lnTo>
                    <a:lnTo>
                      <a:pt x="0" y="738"/>
                    </a:lnTo>
                    <a:lnTo>
                      <a:pt x="30" y="732"/>
                    </a:lnTo>
                    <a:lnTo>
                      <a:pt x="66" y="724"/>
                    </a:lnTo>
                    <a:lnTo>
                      <a:pt x="116" y="718"/>
                    </a:lnTo>
                    <a:lnTo>
                      <a:pt x="182" y="710"/>
                    </a:lnTo>
                    <a:lnTo>
                      <a:pt x="264" y="702"/>
                    </a:lnTo>
                    <a:lnTo>
                      <a:pt x="360" y="698"/>
                    </a:lnTo>
                    <a:lnTo>
                      <a:pt x="470" y="694"/>
                    </a:lnTo>
                    <a:lnTo>
                      <a:pt x="470" y="694"/>
                    </a:lnTo>
                    <a:lnTo>
                      <a:pt x="530" y="694"/>
                    </a:lnTo>
                    <a:lnTo>
                      <a:pt x="592" y="696"/>
                    </a:lnTo>
                    <a:lnTo>
                      <a:pt x="718" y="702"/>
                    </a:lnTo>
                    <a:lnTo>
                      <a:pt x="840" y="712"/>
                    </a:lnTo>
                    <a:lnTo>
                      <a:pt x="954" y="724"/>
                    </a:lnTo>
                    <a:lnTo>
                      <a:pt x="1052" y="736"/>
                    </a:lnTo>
                    <a:lnTo>
                      <a:pt x="1130" y="748"/>
                    </a:lnTo>
                    <a:lnTo>
                      <a:pt x="1200" y="758"/>
                    </a:lnTo>
                    <a:lnTo>
                      <a:pt x="1644" y="0"/>
                    </a:lnTo>
                    <a:lnTo>
                      <a:pt x="992" y="0"/>
                    </a:lnTo>
                    <a:close/>
                  </a:path>
                </a:pathLst>
              </a:custGeom>
              <a:gradFill>
                <a:gsLst>
                  <a:gs pos="0">
                    <a:srgbClr val="7FB8BE"/>
                  </a:gs>
                  <a:gs pos="18000">
                    <a:srgbClr val="8BC9D0"/>
                  </a:gs>
                  <a:gs pos="86000">
                    <a:srgbClr val="8BC9D0"/>
                  </a:gs>
                  <a:gs pos="100000">
                    <a:srgbClr val="7FB8BE"/>
                  </a:gs>
                </a:gsLst>
                <a:lin ang="5400000" scaled="1"/>
              </a:gra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10"/>
              <p:cNvSpPr>
                <a:spLocks/>
              </p:cNvSpPr>
              <p:nvPr/>
            </p:nvSpPr>
            <p:spPr bwMode="auto">
              <a:xfrm>
                <a:off x="2730604" y="4273550"/>
                <a:ext cx="1504950" cy="1203325"/>
              </a:xfrm>
              <a:custGeom>
                <a:avLst/>
                <a:gdLst>
                  <a:gd name="T0" fmla="*/ 454 w 948"/>
                  <a:gd name="T1" fmla="*/ 0 h 758"/>
                  <a:gd name="T2" fmla="*/ 0 w 948"/>
                  <a:gd name="T3" fmla="*/ 758 h 758"/>
                  <a:gd name="T4" fmla="*/ 0 w 948"/>
                  <a:gd name="T5" fmla="*/ 758 h 758"/>
                  <a:gd name="T6" fmla="*/ 36 w 948"/>
                  <a:gd name="T7" fmla="*/ 750 h 758"/>
                  <a:gd name="T8" fmla="*/ 78 w 948"/>
                  <a:gd name="T9" fmla="*/ 742 h 758"/>
                  <a:gd name="T10" fmla="*/ 136 w 948"/>
                  <a:gd name="T11" fmla="*/ 734 h 758"/>
                  <a:gd name="T12" fmla="*/ 210 w 948"/>
                  <a:gd name="T13" fmla="*/ 726 h 758"/>
                  <a:gd name="T14" fmla="*/ 298 w 948"/>
                  <a:gd name="T15" fmla="*/ 718 h 758"/>
                  <a:gd name="T16" fmla="*/ 400 w 948"/>
                  <a:gd name="T17" fmla="*/ 712 h 758"/>
                  <a:gd name="T18" fmla="*/ 514 w 948"/>
                  <a:gd name="T19" fmla="*/ 710 h 758"/>
                  <a:gd name="T20" fmla="*/ 514 w 948"/>
                  <a:gd name="T21" fmla="*/ 710 h 758"/>
                  <a:gd name="T22" fmla="*/ 626 w 948"/>
                  <a:gd name="T23" fmla="*/ 712 h 758"/>
                  <a:gd name="T24" fmla="*/ 718 w 948"/>
                  <a:gd name="T25" fmla="*/ 716 h 758"/>
                  <a:gd name="T26" fmla="*/ 794 w 948"/>
                  <a:gd name="T27" fmla="*/ 722 h 758"/>
                  <a:gd name="T28" fmla="*/ 852 w 948"/>
                  <a:gd name="T29" fmla="*/ 730 h 758"/>
                  <a:gd name="T30" fmla="*/ 896 w 948"/>
                  <a:gd name="T31" fmla="*/ 736 h 758"/>
                  <a:gd name="T32" fmla="*/ 926 w 948"/>
                  <a:gd name="T33" fmla="*/ 742 h 758"/>
                  <a:gd name="T34" fmla="*/ 948 w 948"/>
                  <a:gd name="T35" fmla="*/ 748 h 758"/>
                  <a:gd name="T36" fmla="*/ 948 w 948"/>
                  <a:gd name="T37" fmla="*/ 0 h 758"/>
                  <a:gd name="T38" fmla="*/ 454 w 948"/>
                  <a:gd name="T39"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8" h="758">
                    <a:moveTo>
                      <a:pt x="454" y="0"/>
                    </a:moveTo>
                    <a:lnTo>
                      <a:pt x="0" y="758"/>
                    </a:lnTo>
                    <a:lnTo>
                      <a:pt x="0" y="758"/>
                    </a:lnTo>
                    <a:lnTo>
                      <a:pt x="36" y="750"/>
                    </a:lnTo>
                    <a:lnTo>
                      <a:pt x="78" y="742"/>
                    </a:lnTo>
                    <a:lnTo>
                      <a:pt x="136" y="734"/>
                    </a:lnTo>
                    <a:lnTo>
                      <a:pt x="210" y="726"/>
                    </a:lnTo>
                    <a:lnTo>
                      <a:pt x="298" y="718"/>
                    </a:lnTo>
                    <a:lnTo>
                      <a:pt x="400" y="712"/>
                    </a:lnTo>
                    <a:lnTo>
                      <a:pt x="514" y="710"/>
                    </a:lnTo>
                    <a:lnTo>
                      <a:pt x="514" y="710"/>
                    </a:lnTo>
                    <a:lnTo>
                      <a:pt x="626" y="712"/>
                    </a:lnTo>
                    <a:lnTo>
                      <a:pt x="718" y="716"/>
                    </a:lnTo>
                    <a:lnTo>
                      <a:pt x="794" y="722"/>
                    </a:lnTo>
                    <a:lnTo>
                      <a:pt x="852" y="730"/>
                    </a:lnTo>
                    <a:lnTo>
                      <a:pt x="896" y="736"/>
                    </a:lnTo>
                    <a:lnTo>
                      <a:pt x="926" y="742"/>
                    </a:lnTo>
                    <a:lnTo>
                      <a:pt x="948" y="748"/>
                    </a:lnTo>
                    <a:lnTo>
                      <a:pt x="948" y="0"/>
                    </a:lnTo>
                    <a:lnTo>
                      <a:pt x="454" y="0"/>
                    </a:lnTo>
                    <a:close/>
                  </a:path>
                </a:pathLst>
              </a:custGeom>
              <a:gradFill>
                <a:gsLst>
                  <a:gs pos="0">
                    <a:srgbClr val="7FB8BE"/>
                  </a:gs>
                  <a:gs pos="18000">
                    <a:srgbClr val="8BC9D0"/>
                  </a:gs>
                  <a:gs pos="86000">
                    <a:srgbClr val="8BC9D0"/>
                  </a:gs>
                  <a:gs pos="100000">
                    <a:srgbClr val="7FB8BE"/>
                  </a:gs>
                </a:gsLst>
                <a:lin ang="5400000" scaled="1"/>
              </a:gra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11"/>
              <p:cNvSpPr>
                <a:spLocks/>
              </p:cNvSpPr>
              <p:nvPr/>
            </p:nvSpPr>
            <p:spPr bwMode="auto">
              <a:xfrm>
                <a:off x="4235554" y="4273550"/>
                <a:ext cx="1368425" cy="1203325"/>
              </a:xfrm>
              <a:custGeom>
                <a:avLst/>
                <a:gdLst>
                  <a:gd name="T0" fmla="*/ 0 w 862"/>
                  <a:gd name="T1" fmla="*/ 0 h 758"/>
                  <a:gd name="T2" fmla="*/ 0 w 862"/>
                  <a:gd name="T3" fmla="*/ 748 h 758"/>
                  <a:gd name="T4" fmla="*/ 0 w 862"/>
                  <a:gd name="T5" fmla="*/ 748 h 758"/>
                  <a:gd name="T6" fmla="*/ 38 w 862"/>
                  <a:gd name="T7" fmla="*/ 742 h 758"/>
                  <a:gd name="T8" fmla="*/ 136 w 862"/>
                  <a:gd name="T9" fmla="*/ 730 h 758"/>
                  <a:gd name="T10" fmla="*/ 204 w 862"/>
                  <a:gd name="T11" fmla="*/ 722 h 758"/>
                  <a:gd name="T12" fmla="*/ 280 w 862"/>
                  <a:gd name="T13" fmla="*/ 716 h 758"/>
                  <a:gd name="T14" fmla="*/ 364 w 862"/>
                  <a:gd name="T15" fmla="*/ 712 h 758"/>
                  <a:gd name="T16" fmla="*/ 452 w 862"/>
                  <a:gd name="T17" fmla="*/ 710 h 758"/>
                  <a:gd name="T18" fmla="*/ 452 w 862"/>
                  <a:gd name="T19" fmla="*/ 710 h 758"/>
                  <a:gd name="T20" fmla="*/ 538 w 862"/>
                  <a:gd name="T21" fmla="*/ 712 h 758"/>
                  <a:gd name="T22" fmla="*/ 616 w 862"/>
                  <a:gd name="T23" fmla="*/ 718 h 758"/>
                  <a:gd name="T24" fmla="*/ 686 w 862"/>
                  <a:gd name="T25" fmla="*/ 726 h 758"/>
                  <a:gd name="T26" fmla="*/ 746 w 862"/>
                  <a:gd name="T27" fmla="*/ 734 h 758"/>
                  <a:gd name="T28" fmla="*/ 794 w 862"/>
                  <a:gd name="T29" fmla="*/ 742 h 758"/>
                  <a:gd name="T30" fmla="*/ 832 w 862"/>
                  <a:gd name="T31" fmla="*/ 750 h 758"/>
                  <a:gd name="T32" fmla="*/ 862 w 862"/>
                  <a:gd name="T33" fmla="*/ 758 h 758"/>
                  <a:gd name="T34" fmla="*/ 476 w 862"/>
                  <a:gd name="T35" fmla="*/ 0 h 758"/>
                  <a:gd name="T36" fmla="*/ 0 w 862"/>
                  <a:gd name="T37"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2" h="758">
                    <a:moveTo>
                      <a:pt x="0" y="0"/>
                    </a:moveTo>
                    <a:lnTo>
                      <a:pt x="0" y="748"/>
                    </a:lnTo>
                    <a:lnTo>
                      <a:pt x="0" y="748"/>
                    </a:lnTo>
                    <a:lnTo>
                      <a:pt x="38" y="742"/>
                    </a:lnTo>
                    <a:lnTo>
                      <a:pt x="136" y="730"/>
                    </a:lnTo>
                    <a:lnTo>
                      <a:pt x="204" y="722"/>
                    </a:lnTo>
                    <a:lnTo>
                      <a:pt x="280" y="716"/>
                    </a:lnTo>
                    <a:lnTo>
                      <a:pt x="364" y="712"/>
                    </a:lnTo>
                    <a:lnTo>
                      <a:pt x="452" y="710"/>
                    </a:lnTo>
                    <a:lnTo>
                      <a:pt x="452" y="710"/>
                    </a:lnTo>
                    <a:lnTo>
                      <a:pt x="538" y="712"/>
                    </a:lnTo>
                    <a:lnTo>
                      <a:pt x="616" y="718"/>
                    </a:lnTo>
                    <a:lnTo>
                      <a:pt x="686" y="726"/>
                    </a:lnTo>
                    <a:lnTo>
                      <a:pt x="746" y="734"/>
                    </a:lnTo>
                    <a:lnTo>
                      <a:pt x="794" y="742"/>
                    </a:lnTo>
                    <a:lnTo>
                      <a:pt x="832" y="750"/>
                    </a:lnTo>
                    <a:lnTo>
                      <a:pt x="862" y="758"/>
                    </a:lnTo>
                    <a:lnTo>
                      <a:pt x="476" y="0"/>
                    </a:lnTo>
                    <a:lnTo>
                      <a:pt x="0" y="0"/>
                    </a:lnTo>
                    <a:close/>
                  </a:path>
                </a:pathLst>
              </a:custGeom>
              <a:gradFill>
                <a:gsLst>
                  <a:gs pos="0">
                    <a:srgbClr val="7FB8BE"/>
                  </a:gs>
                  <a:gs pos="18000">
                    <a:srgbClr val="8BC9D0"/>
                  </a:gs>
                  <a:gs pos="86000">
                    <a:srgbClr val="8BC9D0"/>
                  </a:gs>
                  <a:gs pos="100000">
                    <a:srgbClr val="7FB8BE"/>
                  </a:gs>
                </a:gsLst>
                <a:lin ang="5400000" scaled="1"/>
              </a:gradFill>
              <a:ln>
                <a:noFill/>
              </a:ln>
            </p:spPr>
            <p:txBody>
              <a:bodyPr vert="horz" wrap="square" lIns="91440" tIns="45720" rIns="91440" bIns="45720" numCol="1" anchor="t" anchorCtr="0" compatLnSpc="1">
                <a:prstTxWarp prst="textNoShape">
                  <a:avLst/>
                </a:prstTxWarp>
              </a:bodyPr>
              <a:lstStyle/>
              <a:p>
                <a:endParaRPr lang="en-AU"/>
              </a:p>
            </p:txBody>
          </p:sp>
          <p:sp>
            <p:nvSpPr>
              <p:cNvPr id="14" name="Freeform 12"/>
              <p:cNvSpPr>
                <a:spLocks/>
              </p:cNvSpPr>
              <p:nvPr/>
            </p:nvSpPr>
            <p:spPr bwMode="auto">
              <a:xfrm>
                <a:off x="4991204" y="4273550"/>
                <a:ext cx="2400300" cy="1203325"/>
              </a:xfrm>
              <a:custGeom>
                <a:avLst/>
                <a:gdLst>
                  <a:gd name="T0" fmla="*/ 564 w 1512"/>
                  <a:gd name="T1" fmla="*/ 0 h 758"/>
                  <a:gd name="T2" fmla="*/ 0 w 1512"/>
                  <a:gd name="T3" fmla="*/ 0 h 758"/>
                  <a:gd name="T4" fmla="*/ 386 w 1512"/>
                  <a:gd name="T5" fmla="*/ 758 h 758"/>
                  <a:gd name="T6" fmla="*/ 386 w 1512"/>
                  <a:gd name="T7" fmla="*/ 758 h 758"/>
                  <a:gd name="T8" fmla="*/ 428 w 1512"/>
                  <a:gd name="T9" fmla="*/ 750 h 758"/>
                  <a:gd name="T10" fmla="*/ 480 w 1512"/>
                  <a:gd name="T11" fmla="*/ 744 h 758"/>
                  <a:gd name="T12" fmla="*/ 546 w 1512"/>
                  <a:gd name="T13" fmla="*/ 736 h 758"/>
                  <a:gd name="T14" fmla="*/ 626 w 1512"/>
                  <a:gd name="T15" fmla="*/ 726 h 758"/>
                  <a:gd name="T16" fmla="*/ 716 w 1512"/>
                  <a:gd name="T17" fmla="*/ 720 h 758"/>
                  <a:gd name="T18" fmla="*/ 816 w 1512"/>
                  <a:gd name="T19" fmla="*/ 714 h 758"/>
                  <a:gd name="T20" fmla="*/ 922 w 1512"/>
                  <a:gd name="T21" fmla="*/ 712 h 758"/>
                  <a:gd name="T22" fmla="*/ 922 w 1512"/>
                  <a:gd name="T23" fmla="*/ 712 h 758"/>
                  <a:gd name="T24" fmla="*/ 1030 w 1512"/>
                  <a:gd name="T25" fmla="*/ 714 h 758"/>
                  <a:gd name="T26" fmla="*/ 1136 w 1512"/>
                  <a:gd name="T27" fmla="*/ 718 h 758"/>
                  <a:gd name="T28" fmla="*/ 1236 w 1512"/>
                  <a:gd name="T29" fmla="*/ 724 h 758"/>
                  <a:gd name="T30" fmla="*/ 1326 w 1512"/>
                  <a:gd name="T31" fmla="*/ 730 h 758"/>
                  <a:gd name="T32" fmla="*/ 1460 w 1512"/>
                  <a:gd name="T33" fmla="*/ 742 h 758"/>
                  <a:gd name="T34" fmla="*/ 1512 w 1512"/>
                  <a:gd name="T35" fmla="*/ 748 h 758"/>
                  <a:gd name="T36" fmla="*/ 564 w 1512"/>
                  <a:gd name="T37"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2" h="758">
                    <a:moveTo>
                      <a:pt x="564" y="0"/>
                    </a:moveTo>
                    <a:lnTo>
                      <a:pt x="0" y="0"/>
                    </a:lnTo>
                    <a:lnTo>
                      <a:pt x="386" y="758"/>
                    </a:lnTo>
                    <a:lnTo>
                      <a:pt x="386" y="758"/>
                    </a:lnTo>
                    <a:lnTo>
                      <a:pt x="428" y="750"/>
                    </a:lnTo>
                    <a:lnTo>
                      <a:pt x="480" y="744"/>
                    </a:lnTo>
                    <a:lnTo>
                      <a:pt x="546" y="736"/>
                    </a:lnTo>
                    <a:lnTo>
                      <a:pt x="626" y="726"/>
                    </a:lnTo>
                    <a:lnTo>
                      <a:pt x="716" y="720"/>
                    </a:lnTo>
                    <a:lnTo>
                      <a:pt x="816" y="714"/>
                    </a:lnTo>
                    <a:lnTo>
                      <a:pt x="922" y="712"/>
                    </a:lnTo>
                    <a:lnTo>
                      <a:pt x="922" y="712"/>
                    </a:lnTo>
                    <a:lnTo>
                      <a:pt x="1030" y="714"/>
                    </a:lnTo>
                    <a:lnTo>
                      <a:pt x="1136" y="718"/>
                    </a:lnTo>
                    <a:lnTo>
                      <a:pt x="1236" y="724"/>
                    </a:lnTo>
                    <a:lnTo>
                      <a:pt x="1326" y="730"/>
                    </a:lnTo>
                    <a:lnTo>
                      <a:pt x="1460" y="742"/>
                    </a:lnTo>
                    <a:lnTo>
                      <a:pt x="1512" y="748"/>
                    </a:lnTo>
                    <a:lnTo>
                      <a:pt x="564" y="0"/>
                    </a:lnTo>
                    <a:close/>
                  </a:path>
                </a:pathLst>
              </a:custGeom>
              <a:gradFill>
                <a:gsLst>
                  <a:gs pos="0">
                    <a:srgbClr val="7FB8BE"/>
                  </a:gs>
                  <a:gs pos="18000">
                    <a:srgbClr val="8BC9D0"/>
                  </a:gs>
                  <a:gs pos="86000">
                    <a:srgbClr val="8BC9D0"/>
                  </a:gs>
                  <a:gs pos="100000">
                    <a:srgbClr val="7FB8BE"/>
                  </a:gs>
                </a:gsLst>
                <a:lin ang="5400000" scaled="1"/>
              </a:gradFill>
              <a:ln>
                <a:noFill/>
              </a:ln>
            </p:spPr>
            <p:txBody>
              <a:bodyPr vert="horz" wrap="square" lIns="91440" tIns="45720" rIns="91440" bIns="45720" numCol="1" anchor="t" anchorCtr="0" compatLnSpc="1">
                <a:prstTxWarp prst="textNoShape">
                  <a:avLst/>
                </a:prstTxWarp>
              </a:bodyPr>
              <a:lstStyle/>
              <a:p>
                <a:endParaRPr lang="en-AU"/>
              </a:p>
            </p:txBody>
          </p:sp>
          <p:sp>
            <p:nvSpPr>
              <p:cNvPr id="29" name="Freeform 27"/>
              <p:cNvSpPr>
                <a:spLocks/>
              </p:cNvSpPr>
              <p:nvPr/>
            </p:nvSpPr>
            <p:spPr bwMode="auto">
              <a:xfrm>
                <a:off x="2333729" y="4578350"/>
                <a:ext cx="44450" cy="19050"/>
              </a:xfrm>
              <a:custGeom>
                <a:avLst/>
                <a:gdLst>
                  <a:gd name="T0" fmla="*/ 28 w 28"/>
                  <a:gd name="T1" fmla="*/ 2 h 12"/>
                  <a:gd name="T2" fmla="*/ 12 w 28"/>
                  <a:gd name="T3" fmla="*/ 0 h 12"/>
                  <a:gd name="T4" fmla="*/ 12 w 28"/>
                  <a:gd name="T5" fmla="*/ 0 h 12"/>
                  <a:gd name="T6" fmla="*/ 6 w 28"/>
                  <a:gd name="T7" fmla="*/ 6 h 12"/>
                  <a:gd name="T8" fmla="*/ 0 w 28"/>
                  <a:gd name="T9" fmla="*/ 12 h 12"/>
                  <a:gd name="T10" fmla="*/ 0 w 28"/>
                  <a:gd name="T11" fmla="*/ 12 h 12"/>
                  <a:gd name="T12" fmla="*/ 12 w 28"/>
                  <a:gd name="T13" fmla="*/ 12 h 12"/>
                  <a:gd name="T14" fmla="*/ 28 w 28"/>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28" y="2"/>
                    </a:moveTo>
                    <a:lnTo>
                      <a:pt x="12" y="0"/>
                    </a:lnTo>
                    <a:lnTo>
                      <a:pt x="12" y="0"/>
                    </a:lnTo>
                    <a:lnTo>
                      <a:pt x="6" y="6"/>
                    </a:lnTo>
                    <a:lnTo>
                      <a:pt x="0" y="12"/>
                    </a:lnTo>
                    <a:lnTo>
                      <a:pt x="0" y="12"/>
                    </a:lnTo>
                    <a:lnTo>
                      <a:pt x="12" y="12"/>
                    </a:lnTo>
                    <a:lnTo>
                      <a:pt x="28" y="2"/>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103" name="Group 102"/>
              <p:cNvGrpSpPr/>
              <p:nvPr/>
            </p:nvGrpSpPr>
            <p:grpSpPr>
              <a:xfrm>
                <a:off x="2089254" y="4387849"/>
                <a:ext cx="4787900" cy="974725"/>
                <a:chOff x="3752850" y="5719763"/>
                <a:chExt cx="4787900" cy="974725"/>
              </a:xfrm>
            </p:grpSpPr>
            <p:sp>
              <p:nvSpPr>
                <p:cNvPr id="58" name="Freeform 54"/>
                <p:cNvSpPr>
                  <a:spLocks/>
                </p:cNvSpPr>
                <p:nvPr/>
              </p:nvSpPr>
              <p:spPr bwMode="auto">
                <a:xfrm>
                  <a:off x="7029450" y="6246813"/>
                  <a:ext cx="342900" cy="92075"/>
                </a:xfrm>
                <a:custGeom>
                  <a:avLst/>
                  <a:gdLst>
                    <a:gd name="T0" fmla="*/ 80 w 216"/>
                    <a:gd name="T1" fmla="*/ 44 h 58"/>
                    <a:gd name="T2" fmla="*/ 96 w 216"/>
                    <a:gd name="T3" fmla="*/ 46 h 58"/>
                    <a:gd name="T4" fmla="*/ 98 w 216"/>
                    <a:gd name="T5" fmla="*/ 50 h 58"/>
                    <a:gd name="T6" fmla="*/ 78 w 216"/>
                    <a:gd name="T7" fmla="*/ 50 h 58"/>
                    <a:gd name="T8" fmla="*/ 88 w 216"/>
                    <a:gd name="T9" fmla="*/ 56 h 58"/>
                    <a:gd name="T10" fmla="*/ 216 w 216"/>
                    <a:gd name="T11" fmla="*/ 58 h 58"/>
                    <a:gd name="T12" fmla="*/ 166 w 216"/>
                    <a:gd name="T13" fmla="*/ 48 h 58"/>
                    <a:gd name="T14" fmla="*/ 114 w 216"/>
                    <a:gd name="T15" fmla="*/ 48 h 58"/>
                    <a:gd name="T16" fmla="*/ 104 w 216"/>
                    <a:gd name="T17" fmla="*/ 36 h 58"/>
                    <a:gd name="T18" fmla="*/ 114 w 216"/>
                    <a:gd name="T19" fmla="*/ 38 h 58"/>
                    <a:gd name="T20" fmla="*/ 132 w 216"/>
                    <a:gd name="T21" fmla="*/ 38 h 58"/>
                    <a:gd name="T22" fmla="*/ 122 w 216"/>
                    <a:gd name="T23" fmla="*/ 26 h 58"/>
                    <a:gd name="T24" fmla="*/ 68 w 216"/>
                    <a:gd name="T25" fmla="*/ 28 h 58"/>
                    <a:gd name="T26" fmla="*/ 48 w 216"/>
                    <a:gd name="T27" fmla="*/ 18 h 58"/>
                    <a:gd name="T28" fmla="*/ 46 w 216"/>
                    <a:gd name="T29" fmla="*/ 14 h 58"/>
                    <a:gd name="T30" fmla="*/ 0 w 216"/>
                    <a:gd name="T31" fmla="*/ 0 h 58"/>
                    <a:gd name="T32" fmla="*/ 8 w 216"/>
                    <a:gd name="T33" fmla="*/ 18 h 58"/>
                    <a:gd name="T34" fmla="*/ 80 w 216"/>
                    <a:gd name="T35"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58">
                      <a:moveTo>
                        <a:pt x="80" y="44"/>
                      </a:moveTo>
                      <a:lnTo>
                        <a:pt x="96" y="46"/>
                      </a:lnTo>
                      <a:lnTo>
                        <a:pt x="98" y="50"/>
                      </a:lnTo>
                      <a:lnTo>
                        <a:pt x="78" y="50"/>
                      </a:lnTo>
                      <a:lnTo>
                        <a:pt x="88" y="56"/>
                      </a:lnTo>
                      <a:lnTo>
                        <a:pt x="216" y="58"/>
                      </a:lnTo>
                      <a:lnTo>
                        <a:pt x="166" y="48"/>
                      </a:lnTo>
                      <a:lnTo>
                        <a:pt x="114" y="48"/>
                      </a:lnTo>
                      <a:lnTo>
                        <a:pt x="104" y="36"/>
                      </a:lnTo>
                      <a:lnTo>
                        <a:pt x="114" y="38"/>
                      </a:lnTo>
                      <a:lnTo>
                        <a:pt x="132" y="38"/>
                      </a:lnTo>
                      <a:lnTo>
                        <a:pt x="122" y="26"/>
                      </a:lnTo>
                      <a:lnTo>
                        <a:pt x="68" y="28"/>
                      </a:lnTo>
                      <a:lnTo>
                        <a:pt x="48" y="18"/>
                      </a:lnTo>
                      <a:lnTo>
                        <a:pt x="46" y="14"/>
                      </a:lnTo>
                      <a:lnTo>
                        <a:pt x="0" y="0"/>
                      </a:lnTo>
                      <a:lnTo>
                        <a:pt x="8" y="18"/>
                      </a:lnTo>
                      <a:lnTo>
                        <a:pt x="80" y="44"/>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55"/>
                <p:cNvSpPr>
                  <a:spLocks/>
                </p:cNvSpPr>
                <p:nvPr/>
              </p:nvSpPr>
              <p:spPr bwMode="auto">
                <a:xfrm>
                  <a:off x="6943725" y="6227763"/>
                  <a:ext cx="98425" cy="47625"/>
                </a:xfrm>
                <a:custGeom>
                  <a:avLst/>
                  <a:gdLst>
                    <a:gd name="T0" fmla="*/ 0 w 62"/>
                    <a:gd name="T1" fmla="*/ 6 h 30"/>
                    <a:gd name="T2" fmla="*/ 62 w 62"/>
                    <a:gd name="T3" fmla="*/ 30 h 30"/>
                    <a:gd name="T4" fmla="*/ 54 w 62"/>
                    <a:gd name="T5" fmla="*/ 12 h 30"/>
                    <a:gd name="T6" fmla="*/ 12 w 62"/>
                    <a:gd name="T7" fmla="*/ 0 h 30"/>
                    <a:gd name="T8" fmla="*/ 0 w 62"/>
                    <a:gd name="T9" fmla="*/ 6 h 30"/>
                  </a:gdLst>
                  <a:ahLst/>
                  <a:cxnLst>
                    <a:cxn ang="0">
                      <a:pos x="T0" y="T1"/>
                    </a:cxn>
                    <a:cxn ang="0">
                      <a:pos x="T2" y="T3"/>
                    </a:cxn>
                    <a:cxn ang="0">
                      <a:pos x="T4" y="T5"/>
                    </a:cxn>
                    <a:cxn ang="0">
                      <a:pos x="T6" y="T7"/>
                    </a:cxn>
                    <a:cxn ang="0">
                      <a:pos x="T8" y="T9"/>
                    </a:cxn>
                  </a:cxnLst>
                  <a:rect l="0" t="0" r="r" b="b"/>
                  <a:pathLst>
                    <a:path w="62" h="30">
                      <a:moveTo>
                        <a:pt x="0" y="6"/>
                      </a:moveTo>
                      <a:lnTo>
                        <a:pt x="62" y="30"/>
                      </a:lnTo>
                      <a:lnTo>
                        <a:pt x="54" y="12"/>
                      </a:lnTo>
                      <a:lnTo>
                        <a:pt x="12" y="0"/>
                      </a:lnTo>
                      <a:lnTo>
                        <a:pt x="0" y="6"/>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56"/>
                <p:cNvSpPr>
                  <a:spLocks/>
                </p:cNvSpPr>
                <p:nvPr/>
              </p:nvSpPr>
              <p:spPr bwMode="auto">
                <a:xfrm>
                  <a:off x="7204075" y="6215063"/>
                  <a:ext cx="190500" cy="92075"/>
                </a:xfrm>
                <a:custGeom>
                  <a:avLst/>
                  <a:gdLst>
                    <a:gd name="T0" fmla="*/ 46 w 120"/>
                    <a:gd name="T1" fmla="*/ 58 h 58"/>
                    <a:gd name="T2" fmla="*/ 108 w 120"/>
                    <a:gd name="T3" fmla="*/ 58 h 58"/>
                    <a:gd name="T4" fmla="*/ 108 w 120"/>
                    <a:gd name="T5" fmla="*/ 50 h 58"/>
                    <a:gd name="T6" fmla="*/ 118 w 120"/>
                    <a:gd name="T7" fmla="*/ 44 h 58"/>
                    <a:gd name="T8" fmla="*/ 114 w 120"/>
                    <a:gd name="T9" fmla="*/ 40 h 58"/>
                    <a:gd name="T10" fmla="*/ 120 w 120"/>
                    <a:gd name="T11" fmla="*/ 38 h 58"/>
                    <a:gd name="T12" fmla="*/ 96 w 120"/>
                    <a:gd name="T13" fmla="*/ 10 h 58"/>
                    <a:gd name="T14" fmla="*/ 86 w 120"/>
                    <a:gd name="T15" fmla="*/ 10 h 58"/>
                    <a:gd name="T16" fmla="*/ 76 w 120"/>
                    <a:gd name="T17" fmla="*/ 0 h 58"/>
                    <a:gd name="T18" fmla="*/ 64 w 120"/>
                    <a:gd name="T19" fmla="*/ 0 h 58"/>
                    <a:gd name="T20" fmla="*/ 64 w 120"/>
                    <a:gd name="T21" fmla="*/ 10 h 58"/>
                    <a:gd name="T22" fmla="*/ 56 w 120"/>
                    <a:gd name="T23" fmla="*/ 12 h 58"/>
                    <a:gd name="T24" fmla="*/ 0 w 120"/>
                    <a:gd name="T25" fmla="*/ 28 h 58"/>
                    <a:gd name="T26" fmla="*/ 12 w 120"/>
                    <a:gd name="T27" fmla="*/ 44 h 58"/>
                    <a:gd name="T28" fmla="*/ 46 w 120"/>
                    <a:gd name="T2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58">
                      <a:moveTo>
                        <a:pt x="46" y="58"/>
                      </a:moveTo>
                      <a:lnTo>
                        <a:pt x="108" y="58"/>
                      </a:lnTo>
                      <a:lnTo>
                        <a:pt x="108" y="50"/>
                      </a:lnTo>
                      <a:lnTo>
                        <a:pt x="118" y="44"/>
                      </a:lnTo>
                      <a:lnTo>
                        <a:pt x="114" y="40"/>
                      </a:lnTo>
                      <a:lnTo>
                        <a:pt x="120" y="38"/>
                      </a:lnTo>
                      <a:lnTo>
                        <a:pt x="96" y="10"/>
                      </a:lnTo>
                      <a:lnTo>
                        <a:pt x="86" y="10"/>
                      </a:lnTo>
                      <a:lnTo>
                        <a:pt x="76" y="0"/>
                      </a:lnTo>
                      <a:lnTo>
                        <a:pt x="64" y="0"/>
                      </a:lnTo>
                      <a:lnTo>
                        <a:pt x="64" y="10"/>
                      </a:lnTo>
                      <a:lnTo>
                        <a:pt x="56" y="12"/>
                      </a:lnTo>
                      <a:lnTo>
                        <a:pt x="0" y="28"/>
                      </a:lnTo>
                      <a:lnTo>
                        <a:pt x="12" y="44"/>
                      </a:lnTo>
                      <a:lnTo>
                        <a:pt x="46" y="58"/>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57"/>
                <p:cNvSpPr>
                  <a:spLocks/>
                </p:cNvSpPr>
                <p:nvPr/>
              </p:nvSpPr>
              <p:spPr bwMode="auto">
                <a:xfrm>
                  <a:off x="7407275" y="6275388"/>
                  <a:ext cx="98425" cy="47625"/>
                </a:xfrm>
                <a:custGeom>
                  <a:avLst/>
                  <a:gdLst>
                    <a:gd name="T0" fmla="*/ 18 w 62"/>
                    <a:gd name="T1" fmla="*/ 30 h 30"/>
                    <a:gd name="T2" fmla="*/ 38 w 62"/>
                    <a:gd name="T3" fmla="*/ 30 h 30"/>
                    <a:gd name="T4" fmla="*/ 22 w 62"/>
                    <a:gd name="T5" fmla="*/ 18 h 30"/>
                    <a:gd name="T6" fmla="*/ 40 w 62"/>
                    <a:gd name="T7" fmla="*/ 20 h 30"/>
                    <a:gd name="T8" fmla="*/ 48 w 62"/>
                    <a:gd name="T9" fmla="*/ 28 h 30"/>
                    <a:gd name="T10" fmla="*/ 62 w 62"/>
                    <a:gd name="T11" fmla="*/ 28 h 30"/>
                    <a:gd name="T12" fmla="*/ 36 w 62"/>
                    <a:gd name="T13" fmla="*/ 0 h 30"/>
                    <a:gd name="T14" fmla="*/ 6 w 62"/>
                    <a:gd name="T15" fmla="*/ 6 h 30"/>
                    <a:gd name="T16" fmla="*/ 10 w 62"/>
                    <a:gd name="T17" fmla="*/ 10 h 30"/>
                    <a:gd name="T18" fmla="*/ 0 w 62"/>
                    <a:gd name="T19" fmla="*/ 10 h 30"/>
                    <a:gd name="T20" fmla="*/ 18 w 62"/>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30">
                      <a:moveTo>
                        <a:pt x="18" y="30"/>
                      </a:moveTo>
                      <a:lnTo>
                        <a:pt x="38" y="30"/>
                      </a:lnTo>
                      <a:lnTo>
                        <a:pt x="22" y="18"/>
                      </a:lnTo>
                      <a:lnTo>
                        <a:pt x="40" y="20"/>
                      </a:lnTo>
                      <a:lnTo>
                        <a:pt x="48" y="28"/>
                      </a:lnTo>
                      <a:lnTo>
                        <a:pt x="62" y="28"/>
                      </a:lnTo>
                      <a:lnTo>
                        <a:pt x="36" y="0"/>
                      </a:lnTo>
                      <a:lnTo>
                        <a:pt x="6" y="6"/>
                      </a:lnTo>
                      <a:lnTo>
                        <a:pt x="10" y="10"/>
                      </a:lnTo>
                      <a:lnTo>
                        <a:pt x="0" y="10"/>
                      </a:lnTo>
                      <a:lnTo>
                        <a:pt x="18" y="30"/>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58"/>
                <p:cNvSpPr>
                  <a:spLocks/>
                </p:cNvSpPr>
                <p:nvPr/>
              </p:nvSpPr>
              <p:spPr bwMode="auto">
                <a:xfrm>
                  <a:off x="7407275" y="6357938"/>
                  <a:ext cx="777875" cy="212725"/>
                </a:xfrm>
                <a:custGeom>
                  <a:avLst/>
                  <a:gdLst>
                    <a:gd name="T0" fmla="*/ 458 w 490"/>
                    <a:gd name="T1" fmla="*/ 56 h 134"/>
                    <a:gd name="T2" fmla="*/ 404 w 490"/>
                    <a:gd name="T3" fmla="*/ 44 h 134"/>
                    <a:gd name="T4" fmla="*/ 372 w 490"/>
                    <a:gd name="T5" fmla="*/ 18 h 134"/>
                    <a:gd name="T6" fmla="*/ 326 w 490"/>
                    <a:gd name="T7" fmla="*/ 2 h 134"/>
                    <a:gd name="T8" fmla="*/ 304 w 490"/>
                    <a:gd name="T9" fmla="*/ 2 h 134"/>
                    <a:gd name="T10" fmla="*/ 328 w 490"/>
                    <a:gd name="T11" fmla="*/ 32 h 134"/>
                    <a:gd name="T12" fmla="*/ 282 w 490"/>
                    <a:gd name="T13" fmla="*/ 32 h 134"/>
                    <a:gd name="T14" fmla="*/ 266 w 490"/>
                    <a:gd name="T15" fmla="*/ 28 h 134"/>
                    <a:gd name="T16" fmla="*/ 252 w 490"/>
                    <a:gd name="T17" fmla="*/ 16 h 134"/>
                    <a:gd name="T18" fmla="*/ 278 w 490"/>
                    <a:gd name="T19" fmla="*/ 18 h 134"/>
                    <a:gd name="T20" fmla="*/ 290 w 490"/>
                    <a:gd name="T21" fmla="*/ 10 h 134"/>
                    <a:gd name="T22" fmla="*/ 236 w 490"/>
                    <a:gd name="T23" fmla="*/ 0 h 134"/>
                    <a:gd name="T24" fmla="*/ 188 w 490"/>
                    <a:gd name="T25" fmla="*/ 0 h 134"/>
                    <a:gd name="T26" fmla="*/ 172 w 490"/>
                    <a:gd name="T27" fmla="*/ 20 h 134"/>
                    <a:gd name="T28" fmla="*/ 158 w 490"/>
                    <a:gd name="T29" fmla="*/ 20 h 134"/>
                    <a:gd name="T30" fmla="*/ 152 w 490"/>
                    <a:gd name="T31" fmla="*/ 14 h 134"/>
                    <a:gd name="T32" fmla="*/ 110 w 490"/>
                    <a:gd name="T33" fmla="*/ 16 h 134"/>
                    <a:gd name="T34" fmla="*/ 70 w 490"/>
                    <a:gd name="T35" fmla="*/ 44 h 134"/>
                    <a:gd name="T36" fmla="*/ 32 w 490"/>
                    <a:gd name="T37" fmla="*/ 46 h 134"/>
                    <a:gd name="T38" fmla="*/ 0 w 490"/>
                    <a:gd name="T39" fmla="*/ 56 h 134"/>
                    <a:gd name="T40" fmla="*/ 34 w 490"/>
                    <a:gd name="T41" fmla="*/ 102 h 134"/>
                    <a:gd name="T42" fmla="*/ 16 w 490"/>
                    <a:gd name="T43" fmla="*/ 110 h 134"/>
                    <a:gd name="T44" fmla="*/ 22 w 490"/>
                    <a:gd name="T45" fmla="*/ 120 h 134"/>
                    <a:gd name="T46" fmla="*/ 134 w 490"/>
                    <a:gd name="T47" fmla="*/ 104 h 134"/>
                    <a:gd name="T48" fmla="*/ 234 w 490"/>
                    <a:gd name="T49" fmla="*/ 102 h 134"/>
                    <a:gd name="T50" fmla="*/ 302 w 490"/>
                    <a:gd name="T51" fmla="*/ 132 h 134"/>
                    <a:gd name="T52" fmla="*/ 420 w 490"/>
                    <a:gd name="T53" fmla="*/ 134 h 134"/>
                    <a:gd name="T54" fmla="*/ 490 w 490"/>
                    <a:gd name="T55" fmla="*/ 96 h 134"/>
                    <a:gd name="T56" fmla="*/ 490 w 490"/>
                    <a:gd name="T57" fmla="*/ 74 h 134"/>
                    <a:gd name="T58" fmla="*/ 458 w 490"/>
                    <a:gd name="T59" fmla="*/ 5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0" h="134">
                      <a:moveTo>
                        <a:pt x="458" y="56"/>
                      </a:moveTo>
                      <a:lnTo>
                        <a:pt x="404" y="44"/>
                      </a:lnTo>
                      <a:lnTo>
                        <a:pt x="372" y="18"/>
                      </a:lnTo>
                      <a:lnTo>
                        <a:pt x="326" y="2"/>
                      </a:lnTo>
                      <a:lnTo>
                        <a:pt x="304" y="2"/>
                      </a:lnTo>
                      <a:lnTo>
                        <a:pt x="328" y="32"/>
                      </a:lnTo>
                      <a:lnTo>
                        <a:pt x="282" y="32"/>
                      </a:lnTo>
                      <a:lnTo>
                        <a:pt x="266" y="28"/>
                      </a:lnTo>
                      <a:lnTo>
                        <a:pt x="252" y="16"/>
                      </a:lnTo>
                      <a:lnTo>
                        <a:pt x="278" y="18"/>
                      </a:lnTo>
                      <a:lnTo>
                        <a:pt x="290" y="10"/>
                      </a:lnTo>
                      <a:lnTo>
                        <a:pt x="236" y="0"/>
                      </a:lnTo>
                      <a:lnTo>
                        <a:pt x="188" y="0"/>
                      </a:lnTo>
                      <a:lnTo>
                        <a:pt x="172" y="20"/>
                      </a:lnTo>
                      <a:lnTo>
                        <a:pt x="158" y="20"/>
                      </a:lnTo>
                      <a:lnTo>
                        <a:pt x="152" y="14"/>
                      </a:lnTo>
                      <a:lnTo>
                        <a:pt x="110" y="16"/>
                      </a:lnTo>
                      <a:lnTo>
                        <a:pt x="70" y="44"/>
                      </a:lnTo>
                      <a:lnTo>
                        <a:pt x="32" y="46"/>
                      </a:lnTo>
                      <a:lnTo>
                        <a:pt x="0" y="56"/>
                      </a:lnTo>
                      <a:lnTo>
                        <a:pt x="34" y="102"/>
                      </a:lnTo>
                      <a:lnTo>
                        <a:pt x="16" y="110"/>
                      </a:lnTo>
                      <a:lnTo>
                        <a:pt x="22" y="120"/>
                      </a:lnTo>
                      <a:lnTo>
                        <a:pt x="134" y="104"/>
                      </a:lnTo>
                      <a:lnTo>
                        <a:pt x="234" y="102"/>
                      </a:lnTo>
                      <a:lnTo>
                        <a:pt x="302" y="132"/>
                      </a:lnTo>
                      <a:lnTo>
                        <a:pt x="420" y="134"/>
                      </a:lnTo>
                      <a:lnTo>
                        <a:pt x="490" y="96"/>
                      </a:lnTo>
                      <a:lnTo>
                        <a:pt x="490" y="74"/>
                      </a:lnTo>
                      <a:lnTo>
                        <a:pt x="458" y="56"/>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59"/>
                <p:cNvSpPr>
                  <a:spLocks/>
                </p:cNvSpPr>
                <p:nvPr/>
              </p:nvSpPr>
              <p:spPr bwMode="auto">
                <a:xfrm>
                  <a:off x="7947025" y="6580188"/>
                  <a:ext cx="111125" cy="25400"/>
                </a:xfrm>
                <a:custGeom>
                  <a:avLst/>
                  <a:gdLst>
                    <a:gd name="T0" fmla="*/ 0 w 70"/>
                    <a:gd name="T1" fmla="*/ 14 h 16"/>
                    <a:gd name="T2" fmla="*/ 44 w 70"/>
                    <a:gd name="T3" fmla="*/ 16 h 16"/>
                    <a:gd name="T4" fmla="*/ 70 w 70"/>
                    <a:gd name="T5" fmla="*/ 10 h 16"/>
                    <a:gd name="T6" fmla="*/ 62 w 70"/>
                    <a:gd name="T7" fmla="*/ 0 h 16"/>
                    <a:gd name="T8" fmla="*/ 24 w 70"/>
                    <a:gd name="T9" fmla="*/ 0 h 16"/>
                    <a:gd name="T10" fmla="*/ 0 w 70"/>
                    <a:gd name="T11" fmla="*/ 14 h 16"/>
                  </a:gdLst>
                  <a:ahLst/>
                  <a:cxnLst>
                    <a:cxn ang="0">
                      <a:pos x="T0" y="T1"/>
                    </a:cxn>
                    <a:cxn ang="0">
                      <a:pos x="T2" y="T3"/>
                    </a:cxn>
                    <a:cxn ang="0">
                      <a:pos x="T4" y="T5"/>
                    </a:cxn>
                    <a:cxn ang="0">
                      <a:pos x="T6" y="T7"/>
                    </a:cxn>
                    <a:cxn ang="0">
                      <a:pos x="T8" y="T9"/>
                    </a:cxn>
                    <a:cxn ang="0">
                      <a:pos x="T10" y="T11"/>
                    </a:cxn>
                  </a:cxnLst>
                  <a:rect l="0" t="0" r="r" b="b"/>
                  <a:pathLst>
                    <a:path w="70" h="16">
                      <a:moveTo>
                        <a:pt x="0" y="14"/>
                      </a:moveTo>
                      <a:lnTo>
                        <a:pt x="44" y="16"/>
                      </a:lnTo>
                      <a:lnTo>
                        <a:pt x="70" y="10"/>
                      </a:lnTo>
                      <a:lnTo>
                        <a:pt x="62" y="0"/>
                      </a:lnTo>
                      <a:lnTo>
                        <a:pt x="24" y="0"/>
                      </a:lnTo>
                      <a:lnTo>
                        <a:pt x="0" y="14"/>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60"/>
                <p:cNvSpPr>
                  <a:spLocks/>
                </p:cNvSpPr>
                <p:nvPr/>
              </p:nvSpPr>
              <p:spPr bwMode="auto">
                <a:xfrm>
                  <a:off x="8226425" y="6519863"/>
                  <a:ext cx="314325" cy="98425"/>
                </a:xfrm>
                <a:custGeom>
                  <a:avLst/>
                  <a:gdLst>
                    <a:gd name="T0" fmla="*/ 176 w 198"/>
                    <a:gd name="T1" fmla="*/ 12 h 62"/>
                    <a:gd name="T2" fmla="*/ 162 w 198"/>
                    <a:gd name="T3" fmla="*/ 14 h 62"/>
                    <a:gd name="T4" fmla="*/ 142 w 198"/>
                    <a:gd name="T5" fmla="*/ 0 h 62"/>
                    <a:gd name="T6" fmla="*/ 112 w 198"/>
                    <a:gd name="T7" fmla="*/ 0 h 62"/>
                    <a:gd name="T8" fmla="*/ 136 w 198"/>
                    <a:gd name="T9" fmla="*/ 22 h 62"/>
                    <a:gd name="T10" fmla="*/ 116 w 198"/>
                    <a:gd name="T11" fmla="*/ 28 h 62"/>
                    <a:gd name="T12" fmla="*/ 68 w 198"/>
                    <a:gd name="T13" fmla="*/ 32 h 62"/>
                    <a:gd name="T14" fmla="*/ 10 w 198"/>
                    <a:gd name="T15" fmla="*/ 52 h 62"/>
                    <a:gd name="T16" fmla="*/ 0 w 198"/>
                    <a:gd name="T17" fmla="*/ 56 h 62"/>
                    <a:gd name="T18" fmla="*/ 8 w 198"/>
                    <a:gd name="T19" fmla="*/ 62 h 62"/>
                    <a:gd name="T20" fmla="*/ 50 w 198"/>
                    <a:gd name="T21" fmla="*/ 60 h 62"/>
                    <a:gd name="T22" fmla="*/ 128 w 198"/>
                    <a:gd name="T23" fmla="*/ 38 h 62"/>
                    <a:gd name="T24" fmla="*/ 150 w 198"/>
                    <a:gd name="T25" fmla="*/ 30 h 62"/>
                    <a:gd name="T26" fmla="*/ 174 w 198"/>
                    <a:gd name="T27" fmla="*/ 26 h 62"/>
                    <a:gd name="T28" fmla="*/ 198 w 198"/>
                    <a:gd name="T29" fmla="*/ 20 h 62"/>
                    <a:gd name="T30" fmla="*/ 176 w 198"/>
                    <a:gd name="T31"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62">
                      <a:moveTo>
                        <a:pt x="176" y="12"/>
                      </a:moveTo>
                      <a:lnTo>
                        <a:pt x="162" y="14"/>
                      </a:lnTo>
                      <a:lnTo>
                        <a:pt x="142" y="0"/>
                      </a:lnTo>
                      <a:lnTo>
                        <a:pt x="112" y="0"/>
                      </a:lnTo>
                      <a:lnTo>
                        <a:pt x="136" y="22"/>
                      </a:lnTo>
                      <a:lnTo>
                        <a:pt x="116" y="28"/>
                      </a:lnTo>
                      <a:lnTo>
                        <a:pt x="68" y="32"/>
                      </a:lnTo>
                      <a:lnTo>
                        <a:pt x="10" y="52"/>
                      </a:lnTo>
                      <a:lnTo>
                        <a:pt x="0" y="56"/>
                      </a:lnTo>
                      <a:lnTo>
                        <a:pt x="8" y="62"/>
                      </a:lnTo>
                      <a:lnTo>
                        <a:pt x="50" y="60"/>
                      </a:lnTo>
                      <a:lnTo>
                        <a:pt x="128" y="38"/>
                      </a:lnTo>
                      <a:lnTo>
                        <a:pt x="150" y="30"/>
                      </a:lnTo>
                      <a:lnTo>
                        <a:pt x="174" y="26"/>
                      </a:lnTo>
                      <a:lnTo>
                        <a:pt x="198" y="20"/>
                      </a:lnTo>
                      <a:lnTo>
                        <a:pt x="176" y="12"/>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61"/>
                <p:cNvSpPr>
                  <a:spLocks/>
                </p:cNvSpPr>
                <p:nvPr/>
              </p:nvSpPr>
              <p:spPr bwMode="auto">
                <a:xfrm>
                  <a:off x="7616825" y="6272213"/>
                  <a:ext cx="406400" cy="82550"/>
                </a:xfrm>
                <a:custGeom>
                  <a:avLst/>
                  <a:gdLst>
                    <a:gd name="T0" fmla="*/ 248 w 256"/>
                    <a:gd name="T1" fmla="*/ 46 h 52"/>
                    <a:gd name="T2" fmla="*/ 228 w 256"/>
                    <a:gd name="T3" fmla="*/ 46 h 52"/>
                    <a:gd name="T4" fmla="*/ 202 w 256"/>
                    <a:gd name="T5" fmla="*/ 26 h 52"/>
                    <a:gd name="T6" fmla="*/ 94 w 256"/>
                    <a:gd name="T7" fmla="*/ 10 h 52"/>
                    <a:gd name="T8" fmla="*/ 76 w 256"/>
                    <a:gd name="T9" fmla="*/ 14 h 52"/>
                    <a:gd name="T10" fmla="*/ 54 w 256"/>
                    <a:gd name="T11" fmla="*/ 14 h 52"/>
                    <a:gd name="T12" fmla="*/ 44 w 256"/>
                    <a:gd name="T13" fmla="*/ 4 h 52"/>
                    <a:gd name="T14" fmla="*/ 18 w 256"/>
                    <a:gd name="T15" fmla="*/ 0 h 52"/>
                    <a:gd name="T16" fmla="*/ 0 w 256"/>
                    <a:gd name="T17" fmla="*/ 12 h 52"/>
                    <a:gd name="T18" fmla="*/ 30 w 256"/>
                    <a:gd name="T19" fmla="*/ 22 h 52"/>
                    <a:gd name="T20" fmla="*/ 80 w 256"/>
                    <a:gd name="T21" fmla="*/ 26 h 52"/>
                    <a:gd name="T22" fmla="*/ 110 w 256"/>
                    <a:gd name="T23" fmla="*/ 32 h 52"/>
                    <a:gd name="T24" fmla="*/ 118 w 256"/>
                    <a:gd name="T25" fmla="*/ 36 h 52"/>
                    <a:gd name="T26" fmla="*/ 100 w 256"/>
                    <a:gd name="T27" fmla="*/ 36 h 52"/>
                    <a:gd name="T28" fmla="*/ 112 w 256"/>
                    <a:gd name="T29" fmla="*/ 46 h 52"/>
                    <a:gd name="T30" fmla="*/ 168 w 256"/>
                    <a:gd name="T31" fmla="*/ 46 h 52"/>
                    <a:gd name="T32" fmla="*/ 178 w 256"/>
                    <a:gd name="T33" fmla="*/ 36 h 52"/>
                    <a:gd name="T34" fmla="*/ 198 w 256"/>
                    <a:gd name="T35" fmla="*/ 36 h 52"/>
                    <a:gd name="T36" fmla="*/ 218 w 256"/>
                    <a:gd name="T37" fmla="*/ 52 h 52"/>
                    <a:gd name="T38" fmla="*/ 256 w 256"/>
                    <a:gd name="T39" fmla="*/ 52 h 52"/>
                    <a:gd name="T40" fmla="*/ 248 w 256"/>
                    <a:gd name="T41"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52">
                      <a:moveTo>
                        <a:pt x="248" y="46"/>
                      </a:moveTo>
                      <a:lnTo>
                        <a:pt x="228" y="46"/>
                      </a:lnTo>
                      <a:lnTo>
                        <a:pt x="202" y="26"/>
                      </a:lnTo>
                      <a:lnTo>
                        <a:pt x="94" y="10"/>
                      </a:lnTo>
                      <a:lnTo>
                        <a:pt x="76" y="14"/>
                      </a:lnTo>
                      <a:lnTo>
                        <a:pt x="54" y="14"/>
                      </a:lnTo>
                      <a:lnTo>
                        <a:pt x="44" y="4"/>
                      </a:lnTo>
                      <a:lnTo>
                        <a:pt x="18" y="0"/>
                      </a:lnTo>
                      <a:lnTo>
                        <a:pt x="0" y="12"/>
                      </a:lnTo>
                      <a:lnTo>
                        <a:pt x="30" y="22"/>
                      </a:lnTo>
                      <a:lnTo>
                        <a:pt x="80" y="26"/>
                      </a:lnTo>
                      <a:lnTo>
                        <a:pt x="110" y="32"/>
                      </a:lnTo>
                      <a:lnTo>
                        <a:pt x="118" y="36"/>
                      </a:lnTo>
                      <a:lnTo>
                        <a:pt x="100" y="36"/>
                      </a:lnTo>
                      <a:lnTo>
                        <a:pt x="112" y="46"/>
                      </a:lnTo>
                      <a:lnTo>
                        <a:pt x="168" y="46"/>
                      </a:lnTo>
                      <a:lnTo>
                        <a:pt x="178" y="36"/>
                      </a:lnTo>
                      <a:lnTo>
                        <a:pt x="198" y="36"/>
                      </a:lnTo>
                      <a:lnTo>
                        <a:pt x="218" y="52"/>
                      </a:lnTo>
                      <a:lnTo>
                        <a:pt x="256" y="52"/>
                      </a:lnTo>
                      <a:lnTo>
                        <a:pt x="248" y="46"/>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62"/>
                <p:cNvSpPr>
                  <a:spLocks/>
                </p:cNvSpPr>
                <p:nvPr/>
              </p:nvSpPr>
              <p:spPr bwMode="auto">
                <a:xfrm>
                  <a:off x="6654800" y="6205538"/>
                  <a:ext cx="63500" cy="31750"/>
                </a:xfrm>
                <a:custGeom>
                  <a:avLst/>
                  <a:gdLst>
                    <a:gd name="T0" fmla="*/ 12 w 40"/>
                    <a:gd name="T1" fmla="*/ 0 h 20"/>
                    <a:gd name="T2" fmla="*/ 0 w 40"/>
                    <a:gd name="T3" fmla="*/ 10 h 20"/>
                    <a:gd name="T4" fmla="*/ 12 w 40"/>
                    <a:gd name="T5" fmla="*/ 20 h 20"/>
                    <a:gd name="T6" fmla="*/ 40 w 40"/>
                    <a:gd name="T7" fmla="*/ 14 h 20"/>
                    <a:gd name="T8" fmla="*/ 36 w 40"/>
                    <a:gd name="T9" fmla="*/ 2 h 20"/>
                    <a:gd name="T10" fmla="*/ 12 w 40"/>
                    <a:gd name="T11" fmla="*/ 0 h 20"/>
                  </a:gdLst>
                  <a:ahLst/>
                  <a:cxnLst>
                    <a:cxn ang="0">
                      <a:pos x="T0" y="T1"/>
                    </a:cxn>
                    <a:cxn ang="0">
                      <a:pos x="T2" y="T3"/>
                    </a:cxn>
                    <a:cxn ang="0">
                      <a:pos x="T4" y="T5"/>
                    </a:cxn>
                    <a:cxn ang="0">
                      <a:pos x="T6" y="T7"/>
                    </a:cxn>
                    <a:cxn ang="0">
                      <a:pos x="T8" y="T9"/>
                    </a:cxn>
                    <a:cxn ang="0">
                      <a:pos x="T10" y="T11"/>
                    </a:cxn>
                  </a:cxnLst>
                  <a:rect l="0" t="0" r="r" b="b"/>
                  <a:pathLst>
                    <a:path w="40" h="20">
                      <a:moveTo>
                        <a:pt x="12" y="0"/>
                      </a:moveTo>
                      <a:lnTo>
                        <a:pt x="0" y="10"/>
                      </a:lnTo>
                      <a:lnTo>
                        <a:pt x="12" y="20"/>
                      </a:lnTo>
                      <a:lnTo>
                        <a:pt x="40" y="14"/>
                      </a:lnTo>
                      <a:lnTo>
                        <a:pt x="36" y="2"/>
                      </a:lnTo>
                      <a:lnTo>
                        <a:pt x="12" y="0"/>
                      </a:lnTo>
                      <a:close/>
                    </a:path>
                  </a:pathLst>
                </a:custGeom>
                <a:solidFill>
                  <a:srgbClr val="90B2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63"/>
                <p:cNvSpPr>
                  <a:spLocks/>
                </p:cNvSpPr>
                <p:nvPr/>
              </p:nvSpPr>
              <p:spPr bwMode="auto">
                <a:xfrm>
                  <a:off x="6026150" y="6364288"/>
                  <a:ext cx="168275" cy="127000"/>
                </a:xfrm>
                <a:custGeom>
                  <a:avLst/>
                  <a:gdLst>
                    <a:gd name="T0" fmla="*/ 56 w 106"/>
                    <a:gd name="T1" fmla="*/ 22 h 80"/>
                    <a:gd name="T2" fmla="*/ 12 w 106"/>
                    <a:gd name="T3" fmla="*/ 18 h 80"/>
                    <a:gd name="T4" fmla="*/ 12 w 106"/>
                    <a:gd name="T5" fmla="*/ 32 h 80"/>
                    <a:gd name="T6" fmla="*/ 30 w 106"/>
                    <a:gd name="T7" fmla="*/ 40 h 80"/>
                    <a:gd name="T8" fmla="*/ 18 w 106"/>
                    <a:gd name="T9" fmla="*/ 48 h 80"/>
                    <a:gd name="T10" fmla="*/ 0 w 106"/>
                    <a:gd name="T11" fmla="*/ 56 h 80"/>
                    <a:gd name="T12" fmla="*/ 0 w 106"/>
                    <a:gd name="T13" fmla="*/ 70 h 80"/>
                    <a:gd name="T14" fmla="*/ 28 w 106"/>
                    <a:gd name="T15" fmla="*/ 80 h 80"/>
                    <a:gd name="T16" fmla="*/ 50 w 106"/>
                    <a:gd name="T17" fmla="*/ 66 h 80"/>
                    <a:gd name="T18" fmla="*/ 92 w 106"/>
                    <a:gd name="T19" fmla="*/ 40 h 80"/>
                    <a:gd name="T20" fmla="*/ 106 w 106"/>
                    <a:gd name="T21" fmla="*/ 0 h 80"/>
                    <a:gd name="T22" fmla="*/ 80 w 106"/>
                    <a:gd name="T23" fmla="*/ 0 h 80"/>
                    <a:gd name="T24" fmla="*/ 56 w 106"/>
                    <a:gd name="T25"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0">
                      <a:moveTo>
                        <a:pt x="56" y="22"/>
                      </a:moveTo>
                      <a:lnTo>
                        <a:pt x="12" y="18"/>
                      </a:lnTo>
                      <a:lnTo>
                        <a:pt x="12" y="32"/>
                      </a:lnTo>
                      <a:lnTo>
                        <a:pt x="30" y="40"/>
                      </a:lnTo>
                      <a:lnTo>
                        <a:pt x="18" y="48"/>
                      </a:lnTo>
                      <a:lnTo>
                        <a:pt x="0" y="56"/>
                      </a:lnTo>
                      <a:lnTo>
                        <a:pt x="0" y="70"/>
                      </a:lnTo>
                      <a:lnTo>
                        <a:pt x="28" y="80"/>
                      </a:lnTo>
                      <a:lnTo>
                        <a:pt x="50" y="66"/>
                      </a:lnTo>
                      <a:lnTo>
                        <a:pt x="92" y="40"/>
                      </a:lnTo>
                      <a:lnTo>
                        <a:pt x="106" y="0"/>
                      </a:lnTo>
                      <a:lnTo>
                        <a:pt x="80" y="0"/>
                      </a:lnTo>
                      <a:lnTo>
                        <a:pt x="56" y="22"/>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64"/>
                <p:cNvSpPr>
                  <a:spLocks/>
                </p:cNvSpPr>
                <p:nvPr/>
              </p:nvSpPr>
              <p:spPr bwMode="auto">
                <a:xfrm>
                  <a:off x="7508875" y="6332538"/>
                  <a:ext cx="25400" cy="6350"/>
                </a:xfrm>
                <a:custGeom>
                  <a:avLst/>
                  <a:gdLst>
                    <a:gd name="T0" fmla="*/ 16 w 16"/>
                    <a:gd name="T1" fmla="*/ 4 h 4"/>
                    <a:gd name="T2" fmla="*/ 14 w 16"/>
                    <a:gd name="T3" fmla="*/ 0 h 4"/>
                    <a:gd name="T4" fmla="*/ 0 w 16"/>
                    <a:gd name="T5" fmla="*/ 0 h 4"/>
                    <a:gd name="T6" fmla="*/ 2 w 16"/>
                    <a:gd name="T7" fmla="*/ 2 h 4"/>
                    <a:gd name="T8" fmla="*/ 16 w 16"/>
                    <a:gd name="T9" fmla="*/ 4 h 4"/>
                  </a:gdLst>
                  <a:ahLst/>
                  <a:cxnLst>
                    <a:cxn ang="0">
                      <a:pos x="T0" y="T1"/>
                    </a:cxn>
                    <a:cxn ang="0">
                      <a:pos x="T2" y="T3"/>
                    </a:cxn>
                    <a:cxn ang="0">
                      <a:pos x="T4" y="T5"/>
                    </a:cxn>
                    <a:cxn ang="0">
                      <a:pos x="T6" y="T7"/>
                    </a:cxn>
                    <a:cxn ang="0">
                      <a:pos x="T8" y="T9"/>
                    </a:cxn>
                  </a:cxnLst>
                  <a:rect l="0" t="0" r="r" b="b"/>
                  <a:pathLst>
                    <a:path w="16" h="4">
                      <a:moveTo>
                        <a:pt x="16" y="4"/>
                      </a:moveTo>
                      <a:lnTo>
                        <a:pt x="14" y="0"/>
                      </a:lnTo>
                      <a:lnTo>
                        <a:pt x="0" y="0"/>
                      </a:lnTo>
                      <a:lnTo>
                        <a:pt x="2" y="2"/>
                      </a:lnTo>
                      <a:lnTo>
                        <a:pt x="16" y="4"/>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65"/>
                <p:cNvSpPr>
                  <a:spLocks/>
                </p:cNvSpPr>
                <p:nvPr/>
              </p:nvSpPr>
              <p:spPr bwMode="auto">
                <a:xfrm>
                  <a:off x="7410450" y="6338888"/>
                  <a:ext cx="31750" cy="6350"/>
                </a:xfrm>
                <a:custGeom>
                  <a:avLst/>
                  <a:gdLst>
                    <a:gd name="T0" fmla="*/ 20 w 20"/>
                    <a:gd name="T1" fmla="*/ 4 h 4"/>
                    <a:gd name="T2" fmla="*/ 16 w 20"/>
                    <a:gd name="T3" fmla="*/ 0 h 4"/>
                    <a:gd name="T4" fmla="*/ 0 w 20"/>
                    <a:gd name="T5" fmla="*/ 0 h 4"/>
                    <a:gd name="T6" fmla="*/ 2 w 20"/>
                    <a:gd name="T7" fmla="*/ 4 h 4"/>
                    <a:gd name="T8" fmla="*/ 20 w 20"/>
                    <a:gd name="T9" fmla="*/ 4 h 4"/>
                  </a:gdLst>
                  <a:ahLst/>
                  <a:cxnLst>
                    <a:cxn ang="0">
                      <a:pos x="T0" y="T1"/>
                    </a:cxn>
                    <a:cxn ang="0">
                      <a:pos x="T2" y="T3"/>
                    </a:cxn>
                    <a:cxn ang="0">
                      <a:pos x="T4" y="T5"/>
                    </a:cxn>
                    <a:cxn ang="0">
                      <a:pos x="T6" y="T7"/>
                    </a:cxn>
                    <a:cxn ang="0">
                      <a:pos x="T8" y="T9"/>
                    </a:cxn>
                  </a:cxnLst>
                  <a:rect l="0" t="0" r="r" b="b"/>
                  <a:pathLst>
                    <a:path w="20" h="4">
                      <a:moveTo>
                        <a:pt x="20" y="4"/>
                      </a:moveTo>
                      <a:lnTo>
                        <a:pt x="16" y="0"/>
                      </a:lnTo>
                      <a:lnTo>
                        <a:pt x="0" y="0"/>
                      </a:lnTo>
                      <a:lnTo>
                        <a:pt x="2" y="4"/>
                      </a:lnTo>
                      <a:lnTo>
                        <a:pt x="20" y="4"/>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66"/>
                <p:cNvSpPr>
                  <a:spLocks/>
                </p:cNvSpPr>
                <p:nvPr/>
              </p:nvSpPr>
              <p:spPr bwMode="auto">
                <a:xfrm>
                  <a:off x="7454900" y="6332538"/>
                  <a:ext cx="47625" cy="19050"/>
                </a:xfrm>
                <a:custGeom>
                  <a:avLst/>
                  <a:gdLst>
                    <a:gd name="T0" fmla="*/ 18 w 30"/>
                    <a:gd name="T1" fmla="*/ 10 h 12"/>
                    <a:gd name="T2" fmla="*/ 16 w 30"/>
                    <a:gd name="T3" fmla="*/ 8 h 12"/>
                    <a:gd name="T4" fmla="*/ 26 w 30"/>
                    <a:gd name="T5" fmla="*/ 8 h 12"/>
                    <a:gd name="T6" fmla="*/ 24 w 30"/>
                    <a:gd name="T7" fmla="*/ 4 h 12"/>
                    <a:gd name="T8" fmla="*/ 30 w 30"/>
                    <a:gd name="T9" fmla="*/ 4 h 12"/>
                    <a:gd name="T10" fmla="*/ 28 w 30"/>
                    <a:gd name="T11" fmla="*/ 0 h 12"/>
                    <a:gd name="T12" fmla="*/ 12 w 30"/>
                    <a:gd name="T13" fmla="*/ 0 h 12"/>
                    <a:gd name="T14" fmla="*/ 8 w 30"/>
                    <a:gd name="T15" fmla="*/ 4 h 12"/>
                    <a:gd name="T16" fmla="*/ 0 w 30"/>
                    <a:gd name="T17" fmla="*/ 8 h 12"/>
                    <a:gd name="T18" fmla="*/ 4 w 30"/>
                    <a:gd name="T19" fmla="*/ 12 h 12"/>
                    <a:gd name="T20" fmla="*/ 18 w 30"/>
                    <a:gd name="T2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2">
                      <a:moveTo>
                        <a:pt x="18" y="10"/>
                      </a:moveTo>
                      <a:lnTo>
                        <a:pt x="16" y="8"/>
                      </a:lnTo>
                      <a:lnTo>
                        <a:pt x="26" y="8"/>
                      </a:lnTo>
                      <a:lnTo>
                        <a:pt x="24" y="4"/>
                      </a:lnTo>
                      <a:lnTo>
                        <a:pt x="30" y="4"/>
                      </a:lnTo>
                      <a:lnTo>
                        <a:pt x="28" y="0"/>
                      </a:lnTo>
                      <a:lnTo>
                        <a:pt x="12" y="0"/>
                      </a:lnTo>
                      <a:lnTo>
                        <a:pt x="8" y="4"/>
                      </a:lnTo>
                      <a:lnTo>
                        <a:pt x="0" y="8"/>
                      </a:lnTo>
                      <a:lnTo>
                        <a:pt x="4" y="12"/>
                      </a:lnTo>
                      <a:lnTo>
                        <a:pt x="18" y="10"/>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67"/>
                <p:cNvSpPr>
                  <a:spLocks/>
                </p:cNvSpPr>
                <p:nvPr/>
              </p:nvSpPr>
              <p:spPr bwMode="auto">
                <a:xfrm>
                  <a:off x="7524750" y="6335713"/>
                  <a:ext cx="69850" cy="19050"/>
                </a:xfrm>
                <a:custGeom>
                  <a:avLst/>
                  <a:gdLst>
                    <a:gd name="T0" fmla="*/ 22 w 44"/>
                    <a:gd name="T1" fmla="*/ 12 h 12"/>
                    <a:gd name="T2" fmla="*/ 18 w 44"/>
                    <a:gd name="T3" fmla="*/ 8 h 12"/>
                    <a:gd name="T4" fmla="*/ 36 w 44"/>
                    <a:gd name="T5" fmla="*/ 8 h 12"/>
                    <a:gd name="T6" fmla="*/ 32 w 44"/>
                    <a:gd name="T7" fmla="*/ 6 h 12"/>
                    <a:gd name="T8" fmla="*/ 44 w 44"/>
                    <a:gd name="T9" fmla="*/ 6 h 12"/>
                    <a:gd name="T10" fmla="*/ 38 w 44"/>
                    <a:gd name="T11" fmla="*/ 0 h 12"/>
                    <a:gd name="T12" fmla="*/ 20 w 44"/>
                    <a:gd name="T13" fmla="*/ 0 h 12"/>
                    <a:gd name="T14" fmla="*/ 20 w 44"/>
                    <a:gd name="T15" fmla="*/ 4 h 12"/>
                    <a:gd name="T16" fmla="*/ 0 w 44"/>
                    <a:gd name="T17" fmla="*/ 6 h 12"/>
                    <a:gd name="T18" fmla="*/ 0 w 44"/>
                    <a:gd name="T19" fmla="*/ 6 h 12"/>
                    <a:gd name="T20" fmla="*/ 4 w 44"/>
                    <a:gd name="T21" fmla="*/ 12 h 12"/>
                    <a:gd name="T22" fmla="*/ 22 w 44"/>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2">
                      <a:moveTo>
                        <a:pt x="22" y="12"/>
                      </a:moveTo>
                      <a:lnTo>
                        <a:pt x="18" y="8"/>
                      </a:lnTo>
                      <a:lnTo>
                        <a:pt x="36" y="8"/>
                      </a:lnTo>
                      <a:lnTo>
                        <a:pt x="32" y="6"/>
                      </a:lnTo>
                      <a:lnTo>
                        <a:pt x="44" y="6"/>
                      </a:lnTo>
                      <a:lnTo>
                        <a:pt x="38" y="0"/>
                      </a:lnTo>
                      <a:lnTo>
                        <a:pt x="20" y="0"/>
                      </a:lnTo>
                      <a:lnTo>
                        <a:pt x="20" y="4"/>
                      </a:lnTo>
                      <a:lnTo>
                        <a:pt x="0" y="6"/>
                      </a:lnTo>
                      <a:lnTo>
                        <a:pt x="0" y="6"/>
                      </a:lnTo>
                      <a:lnTo>
                        <a:pt x="4" y="12"/>
                      </a:lnTo>
                      <a:lnTo>
                        <a:pt x="22" y="12"/>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68"/>
                <p:cNvSpPr>
                  <a:spLocks/>
                </p:cNvSpPr>
                <p:nvPr/>
              </p:nvSpPr>
              <p:spPr bwMode="auto">
                <a:xfrm>
                  <a:off x="4022725" y="5865813"/>
                  <a:ext cx="44450" cy="19050"/>
                </a:xfrm>
                <a:custGeom>
                  <a:avLst/>
                  <a:gdLst>
                    <a:gd name="T0" fmla="*/ 28 w 28"/>
                    <a:gd name="T1" fmla="*/ 2 h 12"/>
                    <a:gd name="T2" fmla="*/ 12 w 28"/>
                    <a:gd name="T3" fmla="*/ 0 h 12"/>
                    <a:gd name="T4" fmla="*/ 12 w 28"/>
                    <a:gd name="T5" fmla="*/ 0 h 12"/>
                    <a:gd name="T6" fmla="*/ 6 w 28"/>
                    <a:gd name="T7" fmla="*/ 6 h 12"/>
                    <a:gd name="T8" fmla="*/ 0 w 28"/>
                    <a:gd name="T9" fmla="*/ 12 h 12"/>
                    <a:gd name="T10" fmla="*/ 0 w 28"/>
                    <a:gd name="T11" fmla="*/ 12 h 12"/>
                    <a:gd name="T12" fmla="*/ 12 w 28"/>
                    <a:gd name="T13" fmla="*/ 12 h 12"/>
                    <a:gd name="T14" fmla="*/ 28 w 28"/>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28" y="2"/>
                      </a:moveTo>
                      <a:lnTo>
                        <a:pt x="12" y="0"/>
                      </a:lnTo>
                      <a:lnTo>
                        <a:pt x="12" y="0"/>
                      </a:lnTo>
                      <a:lnTo>
                        <a:pt x="6" y="6"/>
                      </a:lnTo>
                      <a:lnTo>
                        <a:pt x="0" y="12"/>
                      </a:lnTo>
                      <a:lnTo>
                        <a:pt x="0" y="12"/>
                      </a:lnTo>
                      <a:lnTo>
                        <a:pt x="12" y="12"/>
                      </a:lnTo>
                      <a:lnTo>
                        <a:pt x="28" y="2"/>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69"/>
                <p:cNvSpPr>
                  <a:spLocks/>
                </p:cNvSpPr>
                <p:nvPr/>
              </p:nvSpPr>
              <p:spPr bwMode="auto">
                <a:xfrm>
                  <a:off x="5372100" y="5837238"/>
                  <a:ext cx="92075" cy="63500"/>
                </a:xfrm>
                <a:custGeom>
                  <a:avLst/>
                  <a:gdLst>
                    <a:gd name="T0" fmla="*/ 22 w 58"/>
                    <a:gd name="T1" fmla="*/ 20 h 40"/>
                    <a:gd name="T2" fmla="*/ 22 w 58"/>
                    <a:gd name="T3" fmla="*/ 26 h 40"/>
                    <a:gd name="T4" fmla="*/ 6 w 58"/>
                    <a:gd name="T5" fmla="*/ 28 h 40"/>
                    <a:gd name="T6" fmla="*/ 0 w 58"/>
                    <a:gd name="T7" fmla="*/ 40 h 40"/>
                    <a:gd name="T8" fmla="*/ 18 w 58"/>
                    <a:gd name="T9" fmla="*/ 40 h 40"/>
                    <a:gd name="T10" fmla="*/ 44 w 58"/>
                    <a:gd name="T11" fmla="*/ 38 h 40"/>
                    <a:gd name="T12" fmla="*/ 58 w 58"/>
                    <a:gd name="T13" fmla="*/ 30 h 40"/>
                    <a:gd name="T14" fmla="*/ 46 w 58"/>
                    <a:gd name="T15" fmla="*/ 28 h 40"/>
                    <a:gd name="T16" fmla="*/ 40 w 58"/>
                    <a:gd name="T17" fmla="*/ 22 h 40"/>
                    <a:gd name="T18" fmla="*/ 32 w 58"/>
                    <a:gd name="T19" fmla="*/ 14 h 40"/>
                    <a:gd name="T20" fmla="*/ 32 w 58"/>
                    <a:gd name="T21" fmla="*/ 0 h 40"/>
                    <a:gd name="T22" fmla="*/ 12 w 58"/>
                    <a:gd name="T23" fmla="*/ 2 h 40"/>
                    <a:gd name="T24" fmla="*/ 4 w 58"/>
                    <a:gd name="T25" fmla="*/ 6 h 40"/>
                    <a:gd name="T26" fmla="*/ 2 w 58"/>
                    <a:gd name="T27" fmla="*/ 12 h 40"/>
                    <a:gd name="T28" fmla="*/ 10 w 58"/>
                    <a:gd name="T29" fmla="*/ 16 h 40"/>
                    <a:gd name="T30" fmla="*/ 22 w 58"/>
                    <a:gd name="T3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40">
                      <a:moveTo>
                        <a:pt x="22" y="20"/>
                      </a:moveTo>
                      <a:lnTo>
                        <a:pt x="22" y="26"/>
                      </a:lnTo>
                      <a:lnTo>
                        <a:pt x="6" y="28"/>
                      </a:lnTo>
                      <a:lnTo>
                        <a:pt x="0" y="40"/>
                      </a:lnTo>
                      <a:lnTo>
                        <a:pt x="18" y="40"/>
                      </a:lnTo>
                      <a:lnTo>
                        <a:pt x="44" y="38"/>
                      </a:lnTo>
                      <a:lnTo>
                        <a:pt x="58" y="30"/>
                      </a:lnTo>
                      <a:lnTo>
                        <a:pt x="46" y="28"/>
                      </a:lnTo>
                      <a:lnTo>
                        <a:pt x="40" y="22"/>
                      </a:lnTo>
                      <a:lnTo>
                        <a:pt x="32" y="14"/>
                      </a:lnTo>
                      <a:lnTo>
                        <a:pt x="32" y="0"/>
                      </a:lnTo>
                      <a:lnTo>
                        <a:pt x="12" y="2"/>
                      </a:lnTo>
                      <a:lnTo>
                        <a:pt x="4" y="6"/>
                      </a:lnTo>
                      <a:lnTo>
                        <a:pt x="2" y="12"/>
                      </a:lnTo>
                      <a:lnTo>
                        <a:pt x="10" y="16"/>
                      </a:lnTo>
                      <a:lnTo>
                        <a:pt x="22" y="20"/>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70"/>
                <p:cNvSpPr>
                  <a:spLocks/>
                </p:cNvSpPr>
                <p:nvPr/>
              </p:nvSpPr>
              <p:spPr bwMode="auto">
                <a:xfrm>
                  <a:off x="5305425" y="5859463"/>
                  <a:ext cx="79375" cy="31750"/>
                </a:xfrm>
                <a:custGeom>
                  <a:avLst/>
                  <a:gdLst>
                    <a:gd name="T0" fmla="*/ 46 w 50"/>
                    <a:gd name="T1" fmla="*/ 12 h 20"/>
                    <a:gd name="T2" fmla="*/ 50 w 50"/>
                    <a:gd name="T3" fmla="*/ 4 h 20"/>
                    <a:gd name="T4" fmla="*/ 38 w 50"/>
                    <a:gd name="T5" fmla="*/ 0 h 20"/>
                    <a:gd name="T6" fmla="*/ 22 w 50"/>
                    <a:gd name="T7" fmla="*/ 4 h 20"/>
                    <a:gd name="T8" fmla="*/ 4 w 50"/>
                    <a:gd name="T9" fmla="*/ 14 h 20"/>
                    <a:gd name="T10" fmla="*/ 0 w 50"/>
                    <a:gd name="T11" fmla="*/ 20 h 20"/>
                    <a:gd name="T12" fmla="*/ 16 w 50"/>
                    <a:gd name="T13" fmla="*/ 20 h 20"/>
                    <a:gd name="T14" fmla="*/ 46 w 50"/>
                    <a:gd name="T15" fmla="*/ 1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0">
                      <a:moveTo>
                        <a:pt x="46" y="12"/>
                      </a:moveTo>
                      <a:lnTo>
                        <a:pt x="50" y="4"/>
                      </a:lnTo>
                      <a:lnTo>
                        <a:pt x="38" y="0"/>
                      </a:lnTo>
                      <a:lnTo>
                        <a:pt x="22" y="4"/>
                      </a:lnTo>
                      <a:lnTo>
                        <a:pt x="4" y="14"/>
                      </a:lnTo>
                      <a:lnTo>
                        <a:pt x="0" y="20"/>
                      </a:lnTo>
                      <a:lnTo>
                        <a:pt x="16" y="20"/>
                      </a:lnTo>
                      <a:lnTo>
                        <a:pt x="46" y="12"/>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71"/>
                <p:cNvSpPr>
                  <a:spLocks/>
                </p:cNvSpPr>
                <p:nvPr/>
              </p:nvSpPr>
              <p:spPr bwMode="auto">
                <a:xfrm>
                  <a:off x="5924550" y="6116638"/>
                  <a:ext cx="273050" cy="314325"/>
                </a:xfrm>
                <a:custGeom>
                  <a:avLst/>
                  <a:gdLst>
                    <a:gd name="T0" fmla="*/ 172 w 172"/>
                    <a:gd name="T1" fmla="*/ 44 h 198"/>
                    <a:gd name="T2" fmla="*/ 156 w 172"/>
                    <a:gd name="T3" fmla="*/ 42 h 198"/>
                    <a:gd name="T4" fmla="*/ 74 w 172"/>
                    <a:gd name="T5" fmla="*/ 50 h 198"/>
                    <a:gd name="T6" fmla="*/ 54 w 172"/>
                    <a:gd name="T7" fmla="*/ 44 h 198"/>
                    <a:gd name="T8" fmla="*/ 0 w 172"/>
                    <a:gd name="T9" fmla="*/ 0 h 198"/>
                    <a:gd name="T10" fmla="*/ 0 w 172"/>
                    <a:gd name="T11" fmla="*/ 198 h 198"/>
                    <a:gd name="T12" fmla="*/ 12 w 172"/>
                    <a:gd name="T13" fmla="*/ 192 h 198"/>
                    <a:gd name="T14" fmla="*/ 52 w 172"/>
                    <a:gd name="T15" fmla="*/ 170 h 198"/>
                    <a:gd name="T16" fmla="*/ 42 w 172"/>
                    <a:gd name="T17" fmla="*/ 136 h 198"/>
                    <a:gd name="T18" fmla="*/ 24 w 172"/>
                    <a:gd name="T19" fmla="*/ 124 h 198"/>
                    <a:gd name="T20" fmla="*/ 98 w 172"/>
                    <a:gd name="T21" fmla="*/ 94 h 198"/>
                    <a:gd name="T22" fmla="*/ 172 w 172"/>
                    <a:gd name="T23" fmla="*/ 4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98">
                      <a:moveTo>
                        <a:pt x="172" y="44"/>
                      </a:moveTo>
                      <a:lnTo>
                        <a:pt x="156" y="42"/>
                      </a:lnTo>
                      <a:lnTo>
                        <a:pt x="74" y="50"/>
                      </a:lnTo>
                      <a:lnTo>
                        <a:pt x="54" y="44"/>
                      </a:lnTo>
                      <a:lnTo>
                        <a:pt x="0" y="0"/>
                      </a:lnTo>
                      <a:lnTo>
                        <a:pt x="0" y="198"/>
                      </a:lnTo>
                      <a:lnTo>
                        <a:pt x="12" y="192"/>
                      </a:lnTo>
                      <a:lnTo>
                        <a:pt x="52" y="170"/>
                      </a:lnTo>
                      <a:lnTo>
                        <a:pt x="42" y="136"/>
                      </a:lnTo>
                      <a:lnTo>
                        <a:pt x="24" y="124"/>
                      </a:lnTo>
                      <a:lnTo>
                        <a:pt x="98" y="94"/>
                      </a:lnTo>
                      <a:lnTo>
                        <a:pt x="172" y="44"/>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72"/>
                <p:cNvSpPr>
                  <a:spLocks/>
                </p:cNvSpPr>
                <p:nvPr/>
              </p:nvSpPr>
              <p:spPr bwMode="auto">
                <a:xfrm>
                  <a:off x="6772275" y="5748338"/>
                  <a:ext cx="552450" cy="457200"/>
                </a:xfrm>
                <a:custGeom>
                  <a:avLst/>
                  <a:gdLst>
                    <a:gd name="T0" fmla="*/ 140 w 348"/>
                    <a:gd name="T1" fmla="*/ 266 h 288"/>
                    <a:gd name="T2" fmla="*/ 192 w 348"/>
                    <a:gd name="T3" fmla="*/ 286 h 288"/>
                    <a:gd name="T4" fmla="*/ 216 w 348"/>
                    <a:gd name="T5" fmla="*/ 288 h 288"/>
                    <a:gd name="T6" fmla="*/ 238 w 348"/>
                    <a:gd name="T7" fmla="*/ 278 h 288"/>
                    <a:gd name="T8" fmla="*/ 224 w 348"/>
                    <a:gd name="T9" fmla="*/ 266 h 288"/>
                    <a:gd name="T10" fmla="*/ 164 w 348"/>
                    <a:gd name="T11" fmla="*/ 250 h 288"/>
                    <a:gd name="T12" fmla="*/ 152 w 348"/>
                    <a:gd name="T13" fmla="*/ 234 h 288"/>
                    <a:gd name="T14" fmla="*/ 158 w 348"/>
                    <a:gd name="T15" fmla="*/ 226 h 288"/>
                    <a:gd name="T16" fmla="*/ 184 w 348"/>
                    <a:gd name="T17" fmla="*/ 230 h 288"/>
                    <a:gd name="T18" fmla="*/ 188 w 348"/>
                    <a:gd name="T19" fmla="*/ 236 h 288"/>
                    <a:gd name="T20" fmla="*/ 208 w 348"/>
                    <a:gd name="T21" fmla="*/ 246 h 288"/>
                    <a:gd name="T22" fmla="*/ 216 w 348"/>
                    <a:gd name="T23" fmla="*/ 242 h 288"/>
                    <a:gd name="T24" fmla="*/ 202 w 348"/>
                    <a:gd name="T25" fmla="*/ 232 h 288"/>
                    <a:gd name="T26" fmla="*/ 258 w 348"/>
                    <a:gd name="T27" fmla="*/ 220 h 288"/>
                    <a:gd name="T28" fmla="*/ 276 w 348"/>
                    <a:gd name="T29" fmla="*/ 210 h 288"/>
                    <a:gd name="T30" fmla="*/ 256 w 348"/>
                    <a:gd name="T31" fmla="*/ 190 h 288"/>
                    <a:gd name="T32" fmla="*/ 180 w 348"/>
                    <a:gd name="T33" fmla="*/ 164 h 288"/>
                    <a:gd name="T34" fmla="*/ 162 w 348"/>
                    <a:gd name="T35" fmla="*/ 142 h 288"/>
                    <a:gd name="T36" fmla="*/ 184 w 348"/>
                    <a:gd name="T37" fmla="*/ 142 h 288"/>
                    <a:gd name="T38" fmla="*/ 278 w 348"/>
                    <a:gd name="T39" fmla="*/ 168 h 288"/>
                    <a:gd name="T40" fmla="*/ 296 w 348"/>
                    <a:gd name="T41" fmla="*/ 166 h 288"/>
                    <a:gd name="T42" fmla="*/ 276 w 348"/>
                    <a:gd name="T43" fmla="*/ 156 h 288"/>
                    <a:gd name="T44" fmla="*/ 226 w 348"/>
                    <a:gd name="T45" fmla="*/ 146 h 288"/>
                    <a:gd name="T46" fmla="*/ 214 w 348"/>
                    <a:gd name="T47" fmla="*/ 128 h 288"/>
                    <a:gd name="T48" fmla="*/ 258 w 348"/>
                    <a:gd name="T49" fmla="*/ 128 h 288"/>
                    <a:gd name="T50" fmla="*/ 242 w 348"/>
                    <a:gd name="T51" fmla="*/ 106 h 288"/>
                    <a:gd name="T52" fmla="*/ 216 w 348"/>
                    <a:gd name="T53" fmla="*/ 96 h 288"/>
                    <a:gd name="T54" fmla="*/ 220 w 348"/>
                    <a:gd name="T55" fmla="*/ 90 h 288"/>
                    <a:gd name="T56" fmla="*/ 250 w 348"/>
                    <a:gd name="T57" fmla="*/ 102 h 288"/>
                    <a:gd name="T58" fmla="*/ 254 w 348"/>
                    <a:gd name="T59" fmla="*/ 96 h 288"/>
                    <a:gd name="T60" fmla="*/ 212 w 348"/>
                    <a:gd name="T61" fmla="*/ 80 h 288"/>
                    <a:gd name="T62" fmla="*/ 144 w 348"/>
                    <a:gd name="T63" fmla="*/ 76 h 288"/>
                    <a:gd name="T64" fmla="*/ 126 w 348"/>
                    <a:gd name="T65" fmla="*/ 66 h 288"/>
                    <a:gd name="T66" fmla="*/ 134 w 348"/>
                    <a:gd name="T67" fmla="*/ 52 h 288"/>
                    <a:gd name="T68" fmla="*/ 152 w 348"/>
                    <a:gd name="T69" fmla="*/ 58 h 288"/>
                    <a:gd name="T70" fmla="*/ 198 w 348"/>
                    <a:gd name="T71" fmla="*/ 60 h 288"/>
                    <a:gd name="T72" fmla="*/ 232 w 348"/>
                    <a:gd name="T73" fmla="*/ 40 h 288"/>
                    <a:gd name="T74" fmla="*/ 248 w 348"/>
                    <a:gd name="T75" fmla="*/ 46 h 288"/>
                    <a:gd name="T76" fmla="*/ 246 w 348"/>
                    <a:gd name="T77" fmla="*/ 58 h 288"/>
                    <a:gd name="T78" fmla="*/ 258 w 348"/>
                    <a:gd name="T79" fmla="*/ 68 h 288"/>
                    <a:gd name="T80" fmla="*/ 332 w 348"/>
                    <a:gd name="T81" fmla="*/ 90 h 288"/>
                    <a:gd name="T82" fmla="*/ 344 w 348"/>
                    <a:gd name="T83" fmla="*/ 86 h 288"/>
                    <a:gd name="T84" fmla="*/ 322 w 348"/>
                    <a:gd name="T85" fmla="*/ 70 h 288"/>
                    <a:gd name="T86" fmla="*/ 266 w 348"/>
                    <a:gd name="T87" fmla="*/ 52 h 288"/>
                    <a:gd name="T88" fmla="*/ 310 w 348"/>
                    <a:gd name="T89" fmla="*/ 50 h 288"/>
                    <a:gd name="T90" fmla="*/ 302 w 348"/>
                    <a:gd name="T91" fmla="*/ 42 h 288"/>
                    <a:gd name="T92" fmla="*/ 322 w 348"/>
                    <a:gd name="T93" fmla="*/ 40 h 288"/>
                    <a:gd name="T94" fmla="*/ 298 w 348"/>
                    <a:gd name="T95" fmla="*/ 34 h 288"/>
                    <a:gd name="T96" fmla="*/ 292 w 348"/>
                    <a:gd name="T97" fmla="*/ 28 h 288"/>
                    <a:gd name="T98" fmla="*/ 344 w 348"/>
                    <a:gd name="T99" fmla="*/ 32 h 288"/>
                    <a:gd name="T100" fmla="*/ 348 w 348"/>
                    <a:gd name="T101" fmla="*/ 28 h 288"/>
                    <a:gd name="T102" fmla="*/ 270 w 348"/>
                    <a:gd name="T103" fmla="*/ 14 h 288"/>
                    <a:gd name="T104" fmla="*/ 40 w 348"/>
                    <a:gd name="T105" fmla="*/ 6 h 288"/>
                    <a:gd name="T106" fmla="*/ 16 w 348"/>
                    <a:gd name="T107" fmla="*/ 0 h 288"/>
                    <a:gd name="T108" fmla="*/ 0 w 348"/>
                    <a:gd name="T109" fmla="*/ 0 h 288"/>
                    <a:gd name="T110" fmla="*/ 140 w 348"/>
                    <a:gd name="T111" fmla="*/ 272 h 288"/>
                    <a:gd name="T112" fmla="*/ 140 w 348"/>
                    <a:gd name="T113" fmla="*/ 26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288">
                      <a:moveTo>
                        <a:pt x="140" y="266"/>
                      </a:moveTo>
                      <a:lnTo>
                        <a:pt x="192" y="286"/>
                      </a:lnTo>
                      <a:lnTo>
                        <a:pt x="216" y="288"/>
                      </a:lnTo>
                      <a:lnTo>
                        <a:pt x="238" y="278"/>
                      </a:lnTo>
                      <a:lnTo>
                        <a:pt x="224" y="266"/>
                      </a:lnTo>
                      <a:lnTo>
                        <a:pt x="164" y="250"/>
                      </a:lnTo>
                      <a:lnTo>
                        <a:pt x="152" y="234"/>
                      </a:lnTo>
                      <a:lnTo>
                        <a:pt x="158" y="226"/>
                      </a:lnTo>
                      <a:lnTo>
                        <a:pt x="184" y="230"/>
                      </a:lnTo>
                      <a:lnTo>
                        <a:pt x="188" y="236"/>
                      </a:lnTo>
                      <a:lnTo>
                        <a:pt x="208" y="246"/>
                      </a:lnTo>
                      <a:lnTo>
                        <a:pt x="216" y="242"/>
                      </a:lnTo>
                      <a:lnTo>
                        <a:pt x="202" y="232"/>
                      </a:lnTo>
                      <a:lnTo>
                        <a:pt x="258" y="220"/>
                      </a:lnTo>
                      <a:lnTo>
                        <a:pt x="276" y="210"/>
                      </a:lnTo>
                      <a:lnTo>
                        <a:pt x="256" y="190"/>
                      </a:lnTo>
                      <a:lnTo>
                        <a:pt x="180" y="164"/>
                      </a:lnTo>
                      <a:lnTo>
                        <a:pt x="162" y="142"/>
                      </a:lnTo>
                      <a:lnTo>
                        <a:pt x="184" y="142"/>
                      </a:lnTo>
                      <a:lnTo>
                        <a:pt x="278" y="168"/>
                      </a:lnTo>
                      <a:lnTo>
                        <a:pt x="296" y="166"/>
                      </a:lnTo>
                      <a:lnTo>
                        <a:pt x="276" y="156"/>
                      </a:lnTo>
                      <a:lnTo>
                        <a:pt x="226" y="146"/>
                      </a:lnTo>
                      <a:lnTo>
                        <a:pt x="214" y="128"/>
                      </a:lnTo>
                      <a:lnTo>
                        <a:pt x="258" y="128"/>
                      </a:lnTo>
                      <a:lnTo>
                        <a:pt x="242" y="106"/>
                      </a:lnTo>
                      <a:lnTo>
                        <a:pt x="216" y="96"/>
                      </a:lnTo>
                      <a:lnTo>
                        <a:pt x="220" y="90"/>
                      </a:lnTo>
                      <a:lnTo>
                        <a:pt x="250" y="102"/>
                      </a:lnTo>
                      <a:lnTo>
                        <a:pt x="254" y="96"/>
                      </a:lnTo>
                      <a:lnTo>
                        <a:pt x="212" y="80"/>
                      </a:lnTo>
                      <a:lnTo>
                        <a:pt x="144" y="76"/>
                      </a:lnTo>
                      <a:lnTo>
                        <a:pt x="126" y="66"/>
                      </a:lnTo>
                      <a:lnTo>
                        <a:pt x="134" y="52"/>
                      </a:lnTo>
                      <a:lnTo>
                        <a:pt x="152" y="58"/>
                      </a:lnTo>
                      <a:lnTo>
                        <a:pt x="198" y="60"/>
                      </a:lnTo>
                      <a:lnTo>
                        <a:pt x="232" y="40"/>
                      </a:lnTo>
                      <a:lnTo>
                        <a:pt x="248" y="46"/>
                      </a:lnTo>
                      <a:lnTo>
                        <a:pt x="246" y="58"/>
                      </a:lnTo>
                      <a:lnTo>
                        <a:pt x="258" y="68"/>
                      </a:lnTo>
                      <a:lnTo>
                        <a:pt x="332" y="90"/>
                      </a:lnTo>
                      <a:lnTo>
                        <a:pt x="344" y="86"/>
                      </a:lnTo>
                      <a:lnTo>
                        <a:pt x="322" y="70"/>
                      </a:lnTo>
                      <a:lnTo>
                        <a:pt x="266" y="52"/>
                      </a:lnTo>
                      <a:lnTo>
                        <a:pt x="310" y="50"/>
                      </a:lnTo>
                      <a:lnTo>
                        <a:pt x="302" y="42"/>
                      </a:lnTo>
                      <a:lnTo>
                        <a:pt x="322" y="40"/>
                      </a:lnTo>
                      <a:lnTo>
                        <a:pt x="298" y="34"/>
                      </a:lnTo>
                      <a:lnTo>
                        <a:pt x="292" y="28"/>
                      </a:lnTo>
                      <a:lnTo>
                        <a:pt x="344" y="32"/>
                      </a:lnTo>
                      <a:lnTo>
                        <a:pt x="348" y="28"/>
                      </a:lnTo>
                      <a:lnTo>
                        <a:pt x="270" y="14"/>
                      </a:lnTo>
                      <a:lnTo>
                        <a:pt x="40" y="6"/>
                      </a:lnTo>
                      <a:lnTo>
                        <a:pt x="16" y="0"/>
                      </a:lnTo>
                      <a:lnTo>
                        <a:pt x="0" y="0"/>
                      </a:lnTo>
                      <a:lnTo>
                        <a:pt x="140" y="272"/>
                      </a:lnTo>
                      <a:lnTo>
                        <a:pt x="140" y="266"/>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73"/>
                <p:cNvSpPr>
                  <a:spLocks/>
                </p:cNvSpPr>
                <p:nvPr/>
              </p:nvSpPr>
              <p:spPr bwMode="auto">
                <a:xfrm>
                  <a:off x="7004050" y="6196013"/>
                  <a:ext cx="165100" cy="82550"/>
                </a:xfrm>
                <a:custGeom>
                  <a:avLst/>
                  <a:gdLst>
                    <a:gd name="T0" fmla="*/ 104 w 104"/>
                    <a:gd name="T1" fmla="*/ 52 h 52"/>
                    <a:gd name="T2" fmla="*/ 104 w 104"/>
                    <a:gd name="T3" fmla="*/ 44 h 52"/>
                    <a:gd name="T4" fmla="*/ 0 w 104"/>
                    <a:gd name="T5" fmla="*/ 0 h 52"/>
                    <a:gd name="T6" fmla="*/ 10 w 104"/>
                    <a:gd name="T7" fmla="*/ 22 h 52"/>
                    <a:gd name="T8" fmla="*/ 104 w 104"/>
                    <a:gd name="T9" fmla="*/ 52 h 52"/>
                  </a:gdLst>
                  <a:ahLst/>
                  <a:cxnLst>
                    <a:cxn ang="0">
                      <a:pos x="T0" y="T1"/>
                    </a:cxn>
                    <a:cxn ang="0">
                      <a:pos x="T2" y="T3"/>
                    </a:cxn>
                    <a:cxn ang="0">
                      <a:pos x="T4" y="T5"/>
                    </a:cxn>
                    <a:cxn ang="0">
                      <a:pos x="T6" y="T7"/>
                    </a:cxn>
                    <a:cxn ang="0">
                      <a:pos x="T8" y="T9"/>
                    </a:cxn>
                  </a:cxnLst>
                  <a:rect l="0" t="0" r="r" b="b"/>
                  <a:pathLst>
                    <a:path w="104" h="52">
                      <a:moveTo>
                        <a:pt x="104" y="52"/>
                      </a:moveTo>
                      <a:lnTo>
                        <a:pt x="104" y="44"/>
                      </a:lnTo>
                      <a:lnTo>
                        <a:pt x="0" y="0"/>
                      </a:lnTo>
                      <a:lnTo>
                        <a:pt x="10" y="22"/>
                      </a:lnTo>
                      <a:lnTo>
                        <a:pt x="104" y="52"/>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74"/>
                <p:cNvSpPr>
                  <a:spLocks/>
                </p:cNvSpPr>
                <p:nvPr/>
              </p:nvSpPr>
              <p:spPr bwMode="auto">
                <a:xfrm>
                  <a:off x="5924550" y="6002338"/>
                  <a:ext cx="247650" cy="174625"/>
                </a:xfrm>
                <a:custGeom>
                  <a:avLst/>
                  <a:gdLst>
                    <a:gd name="T0" fmla="*/ 0 w 156"/>
                    <a:gd name="T1" fmla="*/ 0 h 110"/>
                    <a:gd name="T2" fmla="*/ 0 w 156"/>
                    <a:gd name="T3" fmla="*/ 56 h 110"/>
                    <a:gd name="T4" fmla="*/ 56 w 156"/>
                    <a:gd name="T5" fmla="*/ 88 h 110"/>
                    <a:gd name="T6" fmla="*/ 60 w 156"/>
                    <a:gd name="T7" fmla="*/ 102 h 110"/>
                    <a:gd name="T8" fmla="*/ 80 w 156"/>
                    <a:gd name="T9" fmla="*/ 110 h 110"/>
                    <a:gd name="T10" fmla="*/ 120 w 156"/>
                    <a:gd name="T11" fmla="*/ 110 h 110"/>
                    <a:gd name="T12" fmla="*/ 156 w 156"/>
                    <a:gd name="T13" fmla="*/ 96 h 110"/>
                    <a:gd name="T14" fmla="*/ 0 w 156"/>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0">
                      <a:moveTo>
                        <a:pt x="0" y="0"/>
                      </a:moveTo>
                      <a:lnTo>
                        <a:pt x="0" y="56"/>
                      </a:lnTo>
                      <a:lnTo>
                        <a:pt x="56" y="88"/>
                      </a:lnTo>
                      <a:lnTo>
                        <a:pt x="60" y="102"/>
                      </a:lnTo>
                      <a:lnTo>
                        <a:pt x="80" y="110"/>
                      </a:lnTo>
                      <a:lnTo>
                        <a:pt x="120" y="110"/>
                      </a:lnTo>
                      <a:lnTo>
                        <a:pt x="156" y="96"/>
                      </a:lnTo>
                      <a:lnTo>
                        <a:pt x="0" y="0"/>
                      </a:lnTo>
                      <a:close/>
                    </a:path>
                  </a:pathLst>
                </a:custGeom>
                <a:solidFill>
                  <a:srgbClr val="90B2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75"/>
                <p:cNvSpPr>
                  <a:spLocks/>
                </p:cNvSpPr>
                <p:nvPr/>
              </p:nvSpPr>
              <p:spPr bwMode="auto">
                <a:xfrm>
                  <a:off x="6153150" y="6088063"/>
                  <a:ext cx="123825" cy="66675"/>
                </a:xfrm>
                <a:custGeom>
                  <a:avLst/>
                  <a:gdLst>
                    <a:gd name="T0" fmla="*/ 54 w 78"/>
                    <a:gd name="T1" fmla="*/ 28 h 42"/>
                    <a:gd name="T2" fmla="*/ 78 w 78"/>
                    <a:gd name="T3" fmla="*/ 20 h 42"/>
                    <a:gd name="T4" fmla="*/ 76 w 78"/>
                    <a:gd name="T5" fmla="*/ 12 h 42"/>
                    <a:gd name="T6" fmla="*/ 48 w 78"/>
                    <a:gd name="T7" fmla="*/ 10 h 42"/>
                    <a:gd name="T8" fmla="*/ 48 w 78"/>
                    <a:gd name="T9" fmla="*/ 10 h 42"/>
                    <a:gd name="T10" fmla="*/ 0 w 78"/>
                    <a:gd name="T11" fmla="*/ 0 h 42"/>
                    <a:gd name="T12" fmla="*/ 12 w 78"/>
                    <a:gd name="T13" fmla="*/ 42 h 42"/>
                    <a:gd name="T14" fmla="*/ 54 w 78"/>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2">
                      <a:moveTo>
                        <a:pt x="54" y="28"/>
                      </a:moveTo>
                      <a:lnTo>
                        <a:pt x="78" y="20"/>
                      </a:lnTo>
                      <a:lnTo>
                        <a:pt x="76" y="12"/>
                      </a:lnTo>
                      <a:lnTo>
                        <a:pt x="48" y="10"/>
                      </a:lnTo>
                      <a:lnTo>
                        <a:pt x="48" y="10"/>
                      </a:lnTo>
                      <a:lnTo>
                        <a:pt x="0" y="0"/>
                      </a:lnTo>
                      <a:lnTo>
                        <a:pt x="12" y="42"/>
                      </a:lnTo>
                      <a:lnTo>
                        <a:pt x="54" y="28"/>
                      </a:lnTo>
                      <a:close/>
                    </a:path>
                  </a:pathLst>
                </a:custGeom>
                <a:solidFill>
                  <a:srgbClr val="90B2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76"/>
                <p:cNvSpPr>
                  <a:spLocks/>
                </p:cNvSpPr>
                <p:nvPr/>
              </p:nvSpPr>
              <p:spPr bwMode="auto">
                <a:xfrm>
                  <a:off x="5924550" y="5770563"/>
                  <a:ext cx="247650" cy="384175"/>
                </a:xfrm>
                <a:custGeom>
                  <a:avLst/>
                  <a:gdLst>
                    <a:gd name="T0" fmla="*/ 112 w 156"/>
                    <a:gd name="T1" fmla="*/ 144 h 242"/>
                    <a:gd name="T2" fmla="*/ 108 w 156"/>
                    <a:gd name="T3" fmla="*/ 142 h 242"/>
                    <a:gd name="T4" fmla="*/ 80 w 156"/>
                    <a:gd name="T5" fmla="*/ 142 h 242"/>
                    <a:gd name="T6" fmla="*/ 82 w 156"/>
                    <a:gd name="T7" fmla="*/ 136 h 242"/>
                    <a:gd name="T8" fmla="*/ 96 w 156"/>
                    <a:gd name="T9" fmla="*/ 130 h 242"/>
                    <a:gd name="T10" fmla="*/ 94 w 156"/>
                    <a:gd name="T11" fmla="*/ 124 h 242"/>
                    <a:gd name="T12" fmla="*/ 66 w 156"/>
                    <a:gd name="T13" fmla="*/ 114 h 242"/>
                    <a:gd name="T14" fmla="*/ 64 w 156"/>
                    <a:gd name="T15" fmla="*/ 102 h 242"/>
                    <a:gd name="T16" fmla="*/ 68 w 156"/>
                    <a:gd name="T17" fmla="*/ 96 h 242"/>
                    <a:gd name="T18" fmla="*/ 90 w 156"/>
                    <a:gd name="T19" fmla="*/ 94 h 242"/>
                    <a:gd name="T20" fmla="*/ 110 w 156"/>
                    <a:gd name="T21" fmla="*/ 98 h 242"/>
                    <a:gd name="T22" fmla="*/ 110 w 156"/>
                    <a:gd name="T23" fmla="*/ 104 h 242"/>
                    <a:gd name="T24" fmla="*/ 84 w 156"/>
                    <a:gd name="T25" fmla="*/ 104 h 242"/>
                    <a:gd name="T26" fmla="*/ 84 w 156"/>
                    <a:gd name="T27" fmla="*/ 110 h 242"/>
                    <a:gd name="T28" fmla="*/ 118 w 156"/>
                    <a:gd name="T29" fmla="*/ 122 h 242"/>
                    <a:gd name="T30" fmla="*/ 120 w 156"/>
                    <a:gd name="T31" fmla="*/ 130 h 242"/>
                    <a:gd name="T32" fmla="*/ 124 w 156"/>
                    <a:gd name="T33" fmla="*/ 132 h 242"/>
                    <a:gd name="T34" fmla="*/ 88 w 156"/>
                    <a:gd name="T35" fmla="*/ 2 h 242"/>
                    <a:gd name="T36" fmla="*/ 38 w 156"/>
                    <a:gd name="T37" fmla="*/ 0 h 242"/>
                    <a:gd name="T38" fmla="*/ 2 w 156"/>
                    <a:gd name="T39" fmla="*/ 10 h 242"/>
                    <a:gd name="T40" fmla="*/ 0 w 156"/>
                    <a:gd name="T41" fmla="*/ 6 h 242"/>
                    <a:gd name="T42" fmla="*/ 0 w 156"/>
                    <a:gd name="T43" fmla="*/ 146 h 242"/>
                    <a:gd name="T44" fmla="*/ 156 w 156"/>
                    <a:gd name="T45" fmla="*/ 242 h 242"/>
                    <a:gd name="T46" fmla="*/ 144 w 156"/>
                    <a:gd name="T47" fmla="*/ 200 h 242"/>
                    <a:gd name="T48" fmla="*/ 144 w 156"/>
                    <a:gd name="T49" fmla="*/ 200 h 242"/>
                    <a:gd name="T50" fmla="*/ 96 w 156"/>
                    <a:gd name="T51" fmla="*/ 188 h 242"/>
                    <a:gd name="T52" fmla="*/ 96 w 156"/>
                    <a:gd name="T53" fmla="*/ 188 h 242"/>
                    <a:gd name="T54" fmla="*/ 94 w 156"/>
                    <a:gd name="T55" fmla="*/ 172 h 242"/>
                    <a:gd name="T56" fmla="*/ 114 w 156"/>
                    <a:gd name="T57" fmla="*/ 172 h 242"/>
                    <a:gd name="T58" fmla="*/ 118 w 156"/>
                    <a:gd name="T59" fmla="*/ 184 h 242"/>
                    <a:gd name="T60" fmla="*/ 140 w 156"/>
                    <a:gd name="T61" fmla="*/ 188 h 242"/>
                    <a:gd name="T62" fmla="*/ 128 w 156"/>
                    <a:gd name="T63" fmla="*/ 146 h 242"/>
                    <a:gd name="T64" fmla="*/ 112 w 156"/>
                    <a:gd name="T65" fmla="*/ 14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242">
                      <a:moveTo>
                        <a:pt x="112" y="144"/>
                      </a:moveTo>
                      <a:lnTo>
                        <a:pt x="108" y="142"/>
                      </a:lnTo>
                      <a:lnTo>
                        <a:pt x="80" y="142"/>
                      </a:lnTo>
                      <a:lnTo>
                        <a:pt x="82" y="136"/>
                      </a:lnTo>
                      <a:lnTo>
                        <a:pt x="96" y="130"/>
                      </a:lnTo>
                      <a:lnTo>
                        <a:pt x="94" y="124"/>
                      </a:lnTo>
                      <a:lnTo>
                        <a:pt x="66" y="114"/>
                      </a:lnTo>
                      <a:lnTo>
                        <a:pt x="64" y="102"/>
                      </a:lnTo>
                      <a:lnTo>
                        <a:pt x="68" y="96"/>
                      </a:lnTo>
                      <a:lnTo>
                        <a:pt x="90" y="94"/>
                      </a:lnTo>
                      <a:lnTo>
                        <a:pt x="110" y="98"/>
                      </a:lnTo>
                      <a:lnTo>
                        <a:pt x="110" y="104"/>
                      </a:lnTo>
                      <a:lnTo>
                        <a:pt x="84" y="104"/>
                      </a:lnTo>
                      <a:lnTo>
                        <a:pt x="84" y="110"/>
                      </a:lnTo>
                      <a:lnTo>
                        <a:pt x="118" y="122"/>
                      </a:lnTo>
                      <a:lnTo>
                        <a:pt x="120" y="130"/>
                      </a:lnTo>
                      <a:lnTo>
                        <a:pt x="124" y="132"/>
                      </a:lnTo>
                      <a:lnTo>
                        <a:pt x="88" y="2"/>
                      </a:lnTo>
                      <a:lnTo>
                        <a:pt x="38" y="0"/>
                      </a:lnTo>
                      <a:lnTo>
                        <a:pt x="2" y="10"/>
                      </a:lnTo>
                      <a:lnTo>
                        <a:pt x="0" y="6"/>
                      </a:lnTo>
                      <a:lnTo>
                        <a:pt x="0" y="146"/>
                      </a:lnTo>
                      <a:lnTo>
                        <a:pt x="156" y="242"/>
                      </a:lnTo>
                      <a:lnTo>
                        <a:pt x="144" y="200"/>
                      </a:lnTo>
                      <a:lnTo>
                        <a:pt x="144" y="200"/>
                      </a:lnTo>
                      <a:lnTo>
                        <a:pt x="96" y="188"/>
                      </a:lnTo>
                      <a:lnTo>
                        <a:pt x="96" y="188"/>
                      </a:lnTo>
                      <a:lnTo>
                        <a:pt x="94" y="172"/>
                      </a:lnTo>
                      <a:lnTo>
                        <a:pt x="114" y="172"/>
                      </a:lnTo>
                      <a:lnTo>
                        <a:pt x="118" y="184"/>
                      </a:lnTo>
                      <a:lnTo>
                        <a:pt x="140" y="188"/>
                      </a:lnTo>
                      <a:lnTo>
                        <a:pt x="128" y="146"/>
                      </a:lnTo>
                      <a:lnTo>
                        <a:pt x="112" y="144"/>
                      </a:lnTo>
                      <a:close/>
                    </a:path>
                  </a:pathLst>
                </a:custGeom>
                <a:solidFill>
                  <a:srgbClr val="90B2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77"/>
                <p:cNvSpPr>
                  <a:spLocks/>
                </p:cNvSpPr>
                <p:nvPr/>
              </p:nvSpPr>
              <p:spPr bwMode="auto">
                <a:xfrm>
                  <a:off x="6064250" y="5719763"/>
                  <a:ext cx="955675" cy="511175"/>
                </a:xfrm>
                <a:custGeom>
                  <a:avLst/>
                  <a:gdLst>
                    <a:gd name="T0" fmla="*/ 592 w 602"/>
                    <a:gd name="T1" fmla="*/ 300 h 322"/>
                    <a:gd name="T2" fmla="*/ 586 w 602"/>
                    <a:gd name="T3" fmla="*/ 298 h 322"/>
                    <a:gd name="T4" fmla="*/ 586 w 602"/>
                    <a:gd name="T5" fmla="*/ 290 h 322"/>
                    <a:gd name="T6" fmla="*/ 446 w 602"/>
                    <a:gd name="T7" fmla="*/ 18 h 322"/>
                    <a:gd name="T8" fmla="*/ 426 w 602"/>
                    <a:gd name="T9" fmla="*/ 16 h 322"/>
                    <a:gd name="T10" fmla="*/ 402 w 602"/>
                    <a:gd name="T11" fmla="*/ 16 h 322"/>
                    <a:gd name="T12" fmla="*/ 388 w 602"/>
                    <a:gd name="T13" fmla="*/ 28 h 322"/>
                    <a:gd name="T14" fmla="*/ 380 w 602"/>
                    <a:gd name="T15" fmla="*/ 28 h 322"/>
                    <a:gd name="T16" fmla="*/ 342 w 602"/>
                    <a:gd name="T17" fmla="*/ 14 h 322"/>
                    <a:gd name="T18" fmla="*/ 254 w 602"/>
                    <a:gd name="T19" fmla="*/ 14 h 322"/>
                    <a:gd name="T20" fmla="*/ 208 w 602"/>
                    <a:gd name="T21" fmla="*/ 0 h 322"/>
                    <a:gd name="T22" fmla="*/ 130 w 602"/>
                    <a:gd name="T23" fmla="*/ 4 h 322"/>
                    <a:gd name="T24" fmla="*/ 74 w 602"/>
                    <a:gd name="T25" fmla="*/ 20 h 322"/>
                    <a:gd name="T26" fmla="*/ 80 w 602"/>
                    <a:gd name="T27" fmla="*/ 38 h 322"/>
                    <a:gd name="T28" fmla="*/ 60 w 602"/>
                    <a:gd name="T29" fmla="*/ 42 h 322"/>
                    <a:gd name="T30" fmla="*/ 52 w 602"/>
                    <a:gd name="T31" fmla="*/ 24 h 322"/>
                    <a:gd name="T32" fmla="*/ 44 w 602"/>
                    <a:gd name="T33" fmla="*/ 16 h 322"/>
                    <a:gd name="T34" fmla="*/ 22 w 602"/>
                    <a:gd name="T35" fmla="*/ 14 h 322"/>
                    <a:gd name="T36" fmla="*/ 20 w 602"/>
                    <a:gd name="T37" fmla="*/ 26 h 322"/>
                    <a:gd name="T38" fmla="*/ 28 w 602"/>
                    <a:gd name="T39" fmla="*/ 34 h 322"/>
                    <a:gd name="T40" fmla="*/ 0 w 602"/>
                    <a:gd name="T41" fmla="*/ 34 h 322"/>
                    <a:gd name="T42" fmla="*/ 36 w 602"/>
                    <a:gd name="T43" fmla="*/ 164 h 322"/>
                    <a:gd name="T44" fmla="*/ 48 w 602"/>
                    <a:gd name="T45" fmla="*/ 168 h 322"/>
                    <a:gd name="T46" fmla="*/ 50 w 602"/>
                    <a:gd name="T47" fmla="*/ 174 h 322"/>
                    <a:gd name="T48" fmla="*/ 42 w 602"/>
                    <a:gd name="T49" fmla="*/ 178 h 322"/>
                    <a:gd name="T50" fmla="*/ 40 w 602"/>
                    <a:gd name="T51" fmla="*/ 178 h 322"/>
                    <a:gd name="T52" fmla="*/ 52 w 602"/>
                    <a:gd name="T53" fmla="*/ 220 h 322"/>
                    <a:gd name="T54" fmla="*/ 76 w 602"/>
                    <a:gd name="T55" fmla="*/ 226 h 322"/>
                    <a:gd name="T56" fmla="*/ 126 w 602"/>
                    <a:gd name="T57" fmla="*/ 228 h 322"/>
                    <a:gd name="T58" fmla="*/ 234 w 602"/>
                    <a:gd name="T59" fmla="*/ 236 h 322"/>
                    <a:gd name="T60" fmla="*/ 262 w 602"/>
                    <a:gd name="T61" fmla="*/ 244 h 322"/>
                    <a:gd name="T62" fmla="*/ 268 w 602"/>
                    <a:gd name="T63" fmla="*/ 254 h 322"/>
                    <a:gd name="T64" fmla="*/ 270 w 602"/>
                    <a:gd name="T65" fmla="*/ 270 h 322"/>
                    <a:gd name="T66" fmla="*/ 344 w 602"/>
                    <a:gd name="T67" fmla="*/ 312 h 322"/>
                    <a:gd name="T68" fmla="*/ 366 w 602"/>
                    <a:gd name="T69" fmla="*/ 314 h 322"/>
                    <a:gd name="T70" fmla="*/ 378 w 602"/>
                    <a:gd name="T71" fmla="*/ 302 h 322"/>
                    <a:gd name="T72" fmla="*/ 372 w 602"/>
                    <a:gd name="T73" fmla="*/ 268 h 322"/>
                    <a:gd name="T74" fmla="*/ 382 w 602"/>
                    <a:gd name="T75" fmla="*/ 250 h 322"/>
                    <a:gd name="T76" fmla="*/ 410 w 602"/>
                    <a:gd name="T77" fmla="*/ 244 h 322"/>
                    <a:gd name="T78" fmla="*/ 464 w 602"/>
                    <a:gd name="T79" fmla="*/ 248 h 322"/>
                    <a:gd name="T80" fmla="*/ 548 w 602"/>
                    <a:gd name="T81" fmla="*/ 274 h 322"/>
                    <a:gd name="T82" fmla="*/ 574 w 602"/>
                    <a:gd name="T83" fmla="*/ 312 h 322"/>
                    <a:gd name="T84" fmla="*/ 602 w 602"/>
                    <a:gd name="T85" fmla="*/ 322 h 322"/>
                    <a:gd name="T86" fmla="*/ 592 w 602"/>
                    <a:gd name="T87" fmla="*/ 30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322">
                      <a:moveTo>
                        <a:pt x="592" y="300"/>
                      </a:moveTo>
                      <a:lnTo>
                        <a:pt x="586" y="298"/>
                      </a:lnTo>
                      <a:lnTo>
                        <a:pt x="586" y="290"/>
                      </a:lnTo>
                      <a:lnTo>
                        <a:pt x="446" y="18"/>
                      </a:lnTo>
                      <a:lnTo>
                        <a:pt x="426" y="16"/>
                      </a:lnTo>
                      <a:lnTo>
                        <a:pt x="402" y="16"/>
                      </a:lnTo>
                      <a:lnTo>
                        <a:pt x="388" y="28"/>
                      </a:lnTo>
                      <a:lnTo>
                        <a:pt x="380" y="28"/>
                      </a:lnTo>
                      <a:lnTo>
                        <a:pt x="342" y="14"/>
                      </a:lnTo>
                      <a:lnTo>
                        <a:pt x="254" y="14"/>
                      </a:lnTo>
                      <a:lnTo>
                        <a:pt x="208" y="0"/>
                      </a:lnTo>
                      <a:lnTo>
                        <a:pt x="130" y="4"/>
                      </a:lnTo>
                      <a:lnTo>
                        <a:pt x="74" y="20"/>
                      </a:lnTo>
                      <a:lnTo>
                        <a:pt x="80" y="38"/>
                      </a:lnTo>
                      <a:lnTo>
                        <a:pt x="60" y="42"/>
                      </a:lnTo>
                      <a:lnTo>
                        <a:pt x="52" y="24"/>
                      </a:lnTo>
                      <a:lnTo>
                        <a:pt x="44" y="16"/>
                      </a:lnTo>
                      <a:lnTo>
                        <a:pt x="22" y="14"/>
                      </a:lnTo>
                      <a:lnTo>
                        <a:pt x="20" y="26"/>
                      </a:lnTo>
                      <a:lnTo>
                        <a:pt x="28" y="34"/>
                      </a:lnTo>
                      <a:lnTo>
                        <a:pt x="0" y="34"/>
                      </a:lnTo>
                      <a:lnTo>
                        <a:pt x="36" y="164"/>
                      </a:lnTo>
                      <a:lnTo>
                        <a:pt x="48" y="168"/>
                      </a:lnTo>
                      <a:lnTo>
                        <a:pt x="50" y="174"/>
                      </a:lnTo>
                      <a:lnTo>
                        <a:pt x="42" y="178"/>
                      </a:lnTo>
                      <a:lnTo>
                        <a:pt x="40" y="178"/>
                      </a:lnTo>
                      <a:lnTo>
                        <a:pt x="52" y="220"/>
                      </a:lnTo>
                      <a:lnTo>
                        <a:pt x="76" y="226"/>
                      </a:lnTo>
                      <a:lnTo>
                        <a:pt x="126" y="228"/>
                      </a:lnTo>
                      <a:lnTo>
                        <a:pt x="234" y="236"/>
                      </a:lnTo>
                      <a:lnTo>
                        <a:pt x="262" y="244"/>
                      </a:lnTo>
                      <a:lnTo>
                        <a:pt x="268" y="254"/>
                      </a:lnTo>
                      <a:lnTo>
                        <a:pt x="270" y="270"/>
                      </a:lnTo>
                      <a:lnTo>
                        <a:pt x="344" y="312"/>
                      </a:lnTo>
                      <a:lnTo>
                        <a:pt x="366" y="314"/>
                      </a:lnTo>
                      <a:lnTo>
                        <a:pt x="378" y="302"/>
                      </a:lnTo>
                      <a:lnTo>
                        <a:pt x="372" y="268"/>
                      </a:lnTo>
                      <a:lnTo>
                        <a:pt x="382" y="250"/>
                      </a:lnTo>
                      <a:lnTo>
                        <a:pt x="410" y="244"/>
                      </a:lnTo>
                      <a:lnTo>
                        <a:pt x="464" y="248"/>
                      </a:lnTo>
                      <a:lnTo>
                        <a:pt x="548" y="274"/>
                      </a:lnTo>
                      <a:lnTo>
                        <a:pt x="574" y="312"/>
                      </a:lnTo>
                      <a:lnTo>
                        <a:pt x="602" y="322"/>
                      </a:lnTo>
                      <a:lnTo>
                        <a:pt x="592" y="300"/>
                      </a:lnTo>
                      <a:close/>
                    </a:path>
                  </a:pathLst>
                </a:custGeom>
                <a:solidFill>
                  <a:srgbClr val="90B2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78"/>
                <p:cNvSpPr>
                  <a:spLocks/>
                </p:cNvSpPr>
                <p:nvPr/>
              </p:nvSpPr>
              <p:spPr bwMode="auto">
                <a:xfrm>
                  <a:off x="5026025" y="5795963"/>
                  <a:ext cx="898525" cy="739775"/>
                </a:xfrm>
                <a:custGeom>
                  <a:avLst/>
                  <a:gdLst>
                    <a:gd name="T0" fmla="*/ 566 w 566"/>
                    <a:gd name="T1" fmla="*/ 130 h 466"/>
                    <a:gd name="T2" fmla="*/ 534 w 566"/>
                    <a:gd name="T3" fmla="*/ 116 h 466"/>
                    <a:gd name="T4" fmla="*/ 476 w 566"/>
                    <a:gd name="T5" fmla="*/ 116 h 466"/>
                    <a:gd name="T6" fmla="*/ 488 w 566"/>
                    <a:gd name="T7" fmla="*/ 94 h 466"/>
                    <a:gd name="T8" fmla="*/ 504 w 566"/>
                    <a:gd name="T9" fmla="*/ 92 h 466"/>
                    <a:gd name="T10" fmla="*/ 402 w 566"/>
                    <a:gd name="T11" fmla="*/ 48 h 466"/>
                    <a:gd name="T12" fmla="*/ 358 w 566"/>
                    <a:gd name="T13" fmla="*/ 44 h 466"/>
                    <a:gd name="T14" fmla="*/ 388 w 566"/>
                    <a:gd name="T15" fmla="*/ 22 h 466"/>
                    <a:gd name="T16" fmla="*/ 346 w 566"/>
                    <a:gd name="T17" fmla="*/ 4 h 466"/>
                    <a:gd name="T18" fmla="*/ 302 w 566"/>
                    <a:gd name="T19" fmla="*/ 18 h 466"/>
                    <a:gd name="T20" fmla="*/ 316 w 566"/>
                    <a:gd name="T21" fmla="*/ 28 h 466"/>
                    <a:gd name="T22" fmla="*/ 348 w 566"/>
                    <a:gd name="T23" fmla="*/ 34 h 466"/>
                    <a:gd name="T24" fmla="*/ 342 w 566"/>
                    <a:gd name="T25" fmla="*/ 50 h 466"/>
                    <a:gd name="T26" fmla="*/ 296 w 566"/>
                    <a:gd name="T27" fmla="*/ 50 h 466"/>
                    <a:gd name="T28" fmla="*/ 234 w 566"/>
                    <a:gd name="T29" fmla="*/ 70 h 466"/>
                    <a:gd name="T30" fmla="*/ 238 w 566"/>
                    <a:gd name="T31" fmla="*/ 88 h 466"/>
                    <a:gd name="T32" fmla="*/ 196 w 566"/>
                    <a:gd name="T33" fmla="*/ 94 h 466"/>
                    <a:gd name="T34" fmla="*/ 154 w 566"/>
                    <a:gd name="T35" fmla="*/ 106 h 466"/>
                    <a:gd name="T36" fmla="*/ 168 w 566"/>
                    <a:gd name="T37" fmla="*/ 128 h 466"/>
                    <a:gd name="T38" fmla="*/ 222 w 566"/>
                    <a:gd name="T39" fmla="*/ 128 h 466"/>
                    <a:gd name="T40" fmla="*/ 272 w 566"/>
                    <a:gd name="T41" fmla="*/ 98 h 466"/>
                    <a:gd name="T42" fmla="*/ 316 w 566"/>
                    <a:gd name="T43" fmla="*/ 90 h 466"/>
                    <a:gd name="T44" fmla="*/ 366 w 566"/>
                    <a:gd name="T45" fmla="*/ 116 h 466"/>
                    <a:gd name="T46" fmla="*/ 334 w 566"/>
                    <a:gd name="T47" fmla="*/ 120 h 466"/>
                    <a:gd name="T48" fmla="*/ 356 w 566"/>
                    <a:gd name="T49" fmla="*/ 128 h 466"/>
                    <a:gd name="T50" fmla="*/ 376 w 566"/>
                    <a:gd name="T51" fmla="*/ 114 h 466"/>
                    <a:gd name="T52" fmla="*/ 380 w 566"/>
                    <a:gd name="T53" fmla="*/ 108 h 466"/>
                    <a:gd name="T54" fmla="*/ 340 w 566"/>
                    <a:gd name="T55" fmla="*/ 86 h 466"/>
                    <a:gd name="T56" fmla="*/ 376 w 566"/>
                    <a:gd name="T57" fmla="*/ 90 h 466"/>
                    <a:gd name="T58" fmla="*/ 398 w 566"/>
                    <a:gd name="T59" fmla="*/ 114 h 466"/>
                    <a:gd name="T60" fmla="*/ 434 w 566"/>
                    <a:gd name="T61" fmla="*/ 110 h 466"/>
                    <a:gd name="T62" fmla="*/ 456 w 566"/>
                    <a:gd name="T63" fmla="*/ 120 h 466"/>
                    <a:gd name="T64" fmla="*/ 526 w 566"/>
                    <a:gd name="T65" fmla="*/ 130 h 466"/>
                    <a:gd name="T66" fmla="*/ 542 w 566"/>
                    <a:gd name="T67" fmla="*/ 148 h 466"/>
                    <a:gd name="T68" fmla="*/ 466 w 566"/>
                    <a:gd name="T69" fmla="*/ 158 h 466"/>
                    <a:gd name="T70" fmla="*/ 396 w 566"/>
                    <a:gd name="T71" fmla="*/ 148 h 466"/>
                    <a:gd name="T72" fmla="*/ 384 w 566"/>
                    <a:gd name="T73" fmla="*/ 158 h 466"/>
                    <a:gd name="T74" fmla="*/ 312 w 566"/>
                    <a:gd name="T75" fmla="*/ 146 h 466"/>
                    <a:gd name="T76" fmla="*/ 238 w 566"/>
                    <a:gd name="T77" fmla="*/ 130 h 466"/>
                    <a:gd name="T78" fmla="*/ 180 w 566"/>
                    <a:gd name="T79" fmla="*/ 136 h 466"/>
                    <a:gd name="T80" fmla="*/ 124 w 566"/>
                    <a:gd name="T81" fmla="*/ 146 h 466"/>
                    <a:gd name="T82" fmla="*/ 22 w 566"/>
                    <a:gd name="T83" fmla="*/ 192 h 466"/>
                    <a:gd name="T84" fmla="*/ 38 w 566"/>
                    <a:gd name="T85" fmla="*/ 202 h 466"/>
                    <a:gd name="T86" fmla="*/ 16 w 566"/>
                    <a:gd name="T87" fmla="*/ 216 h 466"/>
                    <a:gd name="T88" fmla="*/ 56 w 566"/>
                    <a:gd name="T89" fmla="*/ 282 h 466"/>
                    <a:gd name="T90" fmla="*/ 92 w 566"/>
                    <a:gd name="T91" fmla="*/ 280 h 466"/>
                    <a:gd name="T92" fmla="*/ 172 w 566"/>
                    <a:gd name="T93" fmla="*/ 272 h 466"/>
                    <a:gd name="T94" fmla="*/ 222 w 566"/>
                    <a:gd name="T95" fmla="*/ 280 h 466"/>
                    <a:gd name="T96" fmla="*/ 258 w 566"/>
                    <a:gd name="T97" fmla="*/ 312 h 466"/>
                    <a:gd name="T98" fmla="*/ 270 w 566"/>
                    <a:gd name="T99" fmla="*/ 376 h 466"/>
                    <a:gd name="T100" fmla="*/ 292 w 566"/>
                    <a:gd name="T101" fmla="*/ 398 h 466"/>
                    <a:gd name="T102" fmla="*/ 318 w 566"/>
                    <a:gd name="T103" fmla="*/ 442 h 466"/>
                    <a:gd name="T104" fmla="*/ 420 w 566"/>
                    <a:gd name="T105" fmla="*/ 466 h 466"/>
                    <a:gd name="T106" fmla="*/ 526 w 566"/>
                    <a:gd name="T107" fmla="*/ 420 h 466"/>
                    <a:gd name="T108" fmla="*/ 558 w 566"/>
                    <a:gd name="T109" fmla="*/ 404 h 466"/>
                    <a:gd name="T110" fmla="*/ 566 w 566"/>
                    <a:gd name="T111" fmla="*/ 202 h 466"/>
                    <a:gd name="T112" fmla="*/ 538 w 566"/>
                    <a:gd name="T113" fmla="*/ 1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6" h="466">
                      <a:moveTo>
                        <a:pt x="566" y="186"/>
                      </a:moveTo>
                      <a:lnTo>
                        <a:pt x="566" y="130"/>
                      </a:lnTo>
                      <a:lnTo>
                        <a:pt x="540" y="116"/>
                      </a:lnTo>
                      <a:lnTo>
                        <a:pt x="534" y="116"/>
                      </a:lnTo>
                      <a:lnTo>
                        <a:pt x="490" y="114"/>
                      </a:lnTo>
                      <a:lnTo>
                        <a:pt x="476" y="116"/>
                      </a:lnTo>
                      <a:lnTo>
                        <a:pt x="478" y="100"/>
                      </a:lnTo>
                      <a:lnTo>
                        <a:pt x="488" y="94"/>
                      </a:lnTo>
                      <a:lnTo>
                        <a:pt x="498" y="92"/>
                      </a:lnTo>
                      <a:lnTo>
                        <a:pt x="504" y="92"/>
                      </a:lnTo>
                      <a:lnTo>
                        <a:pt x="416" y="38"/>
                      </a:lnTo>
                      <a:lnTo>
                        <a:pt x="402" y="48"/>
                      </a:lnTo>
                      <a:lnTo>
                        <a:pt x="358" y="48"/>
                      </a:lnTo>
                      <a:lnTo>
                        <a:pt x="358" y="44"/>
                      </a:lnTo>
                      <a:lnTo>
                        <a:pt x="386" y="36"/>
                      </a:lnTo>
                      <a:lnTo>
                        <a:pt x="388" y="22"/>
                      </a:lnTo>
                      <a:lnTo>
                        <a:pt x="352" y="0"/>
                      </a:lnTo>
                      <a:lnTo>
                        <a:pt x="346" y="4"/>
                      </a:lnTo>
                      <a:lnTo>
                        <a:pt x="316" y="10"/>
                      </a:lnTo>
                      <a:lnTo>
                        <a:pt x="302" y="18"/>
                      </a:lnTo>
                      <a:lnTo>
                        <a:pt x="302" y="26"/>
                      </a:lnTo>
                      <a:lnTo>
                        <a:pt x="316" y="28"/>
                      </a:lnTo>
                      <a:lnTo>
                        <a:pt x="322" y="40"/>
                      </a:lnTo>
                      <a:lnTo>
                        <a:pt x="348" y="34"/>
                      </a:lnTo>
                      <a:lnTo>
                        <a:pt x="350" y="50"/>
                      </a:lnTo>
                      <a:lnTo>
                        <a:pt x="342" y="50"/>
                      </a:lnTo>
                      <a:lnTo>
                        <a:pt x="320" y="48"/>
                      </a:lnTo>
                      <a:lnTo>
                        <a:pt x="296" y="50"/>
                      </a:lnTo>
                      <a:lnTo>
                        <a:pt x="268" y="68"/>
                      </a:lnTo>
                      <a:lnTo>
                        <a:pt x="234" y="70"/>
                      </a:lnTo>
                      <a:lnTo>
                        <a:pt x="224" y="86"/>
                      </a:lnTo>
                      <a:lnTo>
                        <a:pt x="238" y="88"/>
                      </a:lnTo>
                      <a:lnTo>
                        <a:pt x="230" y="96"/>
                      </a:lnTo>
                      <a:lnTo>
                        <a:pt x="196" y="94"/>
                      </a:lnTo>
                      <a:lnTo>
                        <a:pt x="164" y="96"/>
                      </a:lnTo>
                      <a:lnTo>
                        <a:pt x="154" y="106"/>
                      </a:lnTo>
                      <a:lnTo>
                        <a:pt x="150" y="124"/>
                      </a:lnTo>
                      <a:lnTo>
                        <a:pt x="168" y="128"/>
                      </a:lnTo>
                      <a:lnTo>
                        <a:pt x="200" y="128"/>
                      </a:lnTo>
                      <a:lnTo>
                        <a:pt x="222" y="128"/>
                      </a:lnTo>
                      <a:lnTo>
                        <a:pt x="232" y="120"/>
                      </a:lnTo>
                      <a:lnTo>
                        <a:pt x="272" y="98"/>
                      </a:lnTo>
                      <a:lnTo>
                        <a:pt x="292" y="100"/>
                      </a:lnTo>
                      <a:lnTo>
                        <a:pt x="316" y="90"/>
                      </a:lnTo>
                      <a:lnTo>
                        <a:pt x="318" y="98"/>
                      </a:lnTo>
                      <a:lnTo>
                        <a:pt x="366" y="116"/>
                      </a:lnTo>
                      <a:lnTo>
                        <a:pt x="358" y="120"/>
                      </a:lnTo>
                      <a:lnTo>
                        <a:pt x="334" y="120"/>
                      </a:lnTo>
                      <a:lnTo>
                        <a:pt x="342" y="126"/>
                      </a:lnTo>
                      <a:lnTo>
                        <a:pt x="356" y="128"/>
                      </a:lnTo>
                      <a:lnTo>
                        <a:pt x="374" y="124"/>
                      </a:lnTo>
                      <a:lnTo>
                        <a:pt x="376" y="114"/>
                      </a:lnTo>
                      <a:lnTo>
                        <a:pt x="384" y="112"/>
                      </a:lnTo>
                      <a:lnTo>
                        <a:pt x="380" y="108"/>
                      </a:lnTo>
                      <a:lnTo>
                        <a:pt x="346" y="98"/>
                      </a:lnTo>
                      <a:lnTo>
                        <a:pt x="340" y="86"/>
                      </a:lnTo>
                      <a:lnTo>
                        <a:pt x="368" y="86"/>
                      </a:lnTo>
                      <a:lnTo>
                        <a:pt x="376" y="90"/>
                      </a:lnTo>
                      <a:lnTo>
                        <a:pt x="400" y="102"/>
                      </a:lnTo>
                      <a:lnTo>
                        <a:pt x="398" y="114"/>
                      </a:lnTo>
                      <a:lnTo>
                        <a:pt x="422" y="128"/>
                      </a:lnTo>
                      <a:lnTo>
                        <a:pt x="434" y="110"/>
                      </a:lnTo>
                      <a:lnTo>
                        <a:pt x="454" y="104"/>
                      </a:lnTo>
                      <a:lnTo>
                        <a:pt x="456" y="120"/>
                      </a:lnTo>
                      <a:lnTo>
                        <a:pt x="472" y="130"/>
                      </a:lnTo>
                      <a:lnTo>
                        <a:pt x="526" y="130"/>
                      </a:lnTo>
                      <a:lnTo>
                        <a:pt x="542" y="134"/>
                      </a:lnTo>
                      <a:lnTo>
                        <a:pt x="542" y="148"/>
                      </a:lnTo>
                      <a:lnTo>
                        <a:pt x="522" y="158"/>
                      </a:lnTo>
                      <a:lnTo>
                        <a:pt x="466" y="158"/>
                      </a:lnTo>
                      <a:lnTo>
                        <a:pt x="432" y="146"/>
                      </a:lnTo>
                      <a:lnTo>
                        <a:pt x="396" y="148"/>
                      </a:lnTo>
                      <a:lnTo>
                        <a:pt x="394" y="158"/>
                      </a:lnTo>
                      <a:lnTo>
                        <a:pt x="384" y="158"/>
                      </a:lnTo>
                      <a:lnTo>
                        <a:pt x="372" y="154"/>
                      </a:lnTo>
                      <a:lnTo>
                        <a:pt x="312" y="146"/>
                      </a:lnTo>
                      <a:lnTo>
                        <a:pt x="316" y="126"/>
                      </a:lnTo>
                      <a:lnTo>
                        <a:pt x="238" y="130"/>
                      </a:lnTo>
                      <a:lnTo>
                        <a:pt x="212" y="136"/>
                      </a:lnTo>
                      <a:lnTo>
                        <a:pt x="180" y="136"/>
                      </a:lnTo>
                      <a:lnTo>
                        <a:pt x="166" y="136"/>
                      </a:lnTo>
                      <a:lnTo>
                        <a:pt x="124" y="146"/>
                      </a:lnTo>
                      <a:lnTo>
                        <a:pt x="116" y="164"/>
                      </a:lnTo>
                      <a:lnTo>
                        <a:pt x="22" y="192"/>
                      </a:lnTo>
                      <a:lnTo>
                        <a:pt x="22" y="202"/>
                      </a:lnTo>
                      <a:lnTo>
                        <a:pt x="38" y="202"/>
                      </a:lnTo>
                      <a:lnTo>
                        <a:pt x="28" y="214"/>
                      </a:lnTo>
                      <a:lnTo>
                        <a:pt x="16" y="216"/>
                      </a:lnTo>
                      <a:lnTo>
                        <a:pt x="0" y="244"/>
                      </a:lnTo>
                      <a:lnTo>
                        <a:pt x="56" y="282"/>
                      </a:lnTo>
                      <a:lnTo>
                        <a:pt x="90" y="282"/>
                      </a:lnTo>
                      <a:lnTo>
                        <a:pt x="92" y="280"/>
                      </a:lnTo>
                      <a:lnTo>
                        <a:pt x="152" y="280"/>
                      </a:lnTo>
                      <a:lnTo>
                        <a:pt x="172" y="272"/>
                      </a:lnTo>
                      <a:lnTo>
                        <a:pt x="206" y="272"/>
                      </a:lnTo>
                      <a:lnTo>
                        <a:pt x="222" y="280"/>
                      </a:lnTo>
                      <a:lnTo>
                        <a:pt x="272" y="282"/>
                      </a:lnTo>
                      <a:lnTo>
                        <a:pt x="258" y="312"/>
                      </a:lnTo>
                      <a:lnTo>
                        <a:pt x="308" y="352"/>
                      </a:lnTo>
                      <a:lnTo>
                        <a:pt x="270" y="376"/>
                      </a:lnTo>
                      <a:lnTo>
                        <a:pt x="268" y="388"/>
                      </a:lnTo>
                      <a:lnTo>
                        <a:pt x="292" y="398"/>
                      </a:lnTo>
                      <a:lnTo>
                        <a:pt x="286" y="426"/>
                      </a:lnTo>
                      <a:lnTo>
                        <a:pt x="318" y="442"/>
                      </a:lnTo>
                      <a:lnTo>
                        <a:pt x="314" y="466"/>
                      </a:lnTo>
                      <a:lnTo>
                        <a:pt x="420" y="466"/>
                      </a:lnTo>
                      <a:lnTo>
                        <a:pt x="502" y="436"/>
                      </a:lnTo>
                      <a:lnTo>
                        <a:pt x="526" y="420"/>
                      </a:lnTo>
                      <a:lnTo>
                        <a:pt x="558" y="416"/>
                      </a:lnTo>
                      <a:lnTo>
                        <a:pt x="558" y="404"/>
                      </a:lnTo>
                      <a:lnTo>
                        <a:pt x="566" y="400"/>
                      </a:lnTo>
                      <a:lnTo>
                        <a:pt x="566" y="202"/>
                      </a:lnTo>
                      <a:lnTo>
                        <a:pt x="534" y="174"/>
                      </a:lnTo>
                      <a:lnTo>
                        <a:pt x="538" y="172"/>
                      </a:lnTo>
                      <a:lnTo>
                        <a:pt x="566" y="186"/>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79"/>
                <p:cNvSpPr>
                  <a:spLocks/>
                </p:cNvSpPr>
                <p:nvPr/>
              </p:nvSpPr>
              <p:spPr bwMode="auto">
                <a:xfrm>
                  <a:off x="5584825" y="5757863"/>
                  <a:ext cx="339725" cy="244475"/>
                </a:xfrm>
                <a:custGeom>
                  <a:avLst/>
                  <a:gdLst>
                    <a:gd name="T0" fmla="*/ 40 w 214"/>
                    <a:gd name="T1" fmla="*/ 32 h 154"/>
                    <a:gd name="T2" fmla="*/ 86 w 214"/>
                    <a:gd name="T3" fmla="*/ 14 h 154"/>
                    <a:gd name="T4" fmla="*/ 94 w 214"/>
                    <a:gd name="T5" fmla="*/ 14 h 154"/>
                    <a:gd name="T6" fmla="*/ 94 w 214"/>
                    <a:gd name="T7" fmla="*/ 22 h 154"/>
                    <a:gd name="T8" fmla="*/ 62 w 214"/>
                    <a:gd name="T9" fmla="*/ 32 h 154"/>
                    <a:gd name="T10" fmla="*/ 62 w 214"/>
                    <a:gd name="T11" fmla="*/ 38 h 154"/>
                    <a:gd name="T12" fmla="*/ 78 w 214"/>
                    <a:gd name="T13" fmla="*/ 44 h 154"/>
                    <a:gd name="T14" fmla="*/ 78 w 214"/>
                    <a:gd name="T15" fmla="*/ 52 h 154"/>
                    <a:gd name="T16" fmla="*/ 64 w 214"/>
                    <a:gd name="T17" fmla="*/ 62 h 154"/>
                    <a:gd name="T18" fmla="*/ 152 w 214"/>
                    <a:gd name="T19" fmla="*/ 116 h 154"/>
                    <a:gd name="T20" fmla="*/ 168 w 214"/>
                    <a:gd name="T21" fmla="*/ 116 h 154"/>
                    <a:gd name="T22" fmla="*/ 174 w 214"/>
                    <a:gd name="T23" fmla="*/ 112 h 154"/>
                    <a:gd name="T24" fmla="*/ 182 w 214"/>
                    <a:gd name="T25" fmla="*/ 114 h 154"/>
                    <a:gd name="T26" fmla="*/ 184 w 214"/>
                    <a:gd name="T27" fmla="*/ 128 h 154"/>
                    <a:gd name="T28" fmla="*/ 210 w 214"/>
                    <a:gd name="T29" fmla="*/ 132 h 154"/>
                    <a:gd name="T30" fmla="*/ 212 w 214"/>
                    <a:gd name="T31" fmla="*/ 140 h 154"/>
                    <a:gd name="T32" fmla="*/ 188 w 214"/>
                    <a:gd name="T33" fmla="*/ 140 h 154"/>
                    <a:gd name="T34" fmla="*/ 214 w 214"/>
                    <a:gd name="T35" fmla="*/ 154 h 154"/>
                    <a:gd name="T36" fmla="*/ 214 w 214"/>
                    <a:gd name="T37" fmla="*/ 14 h 154"/>
                    <a:gd name="T38" fmla="*/ 210 w 214"/>
                    <a:gd name="T39" fmla="*/ 8 h 154"/>
                    <a:gd name="T40" fmla="*/ 200 w 214"/>
                    <a:gd name="T41" fmla="*/ 10 h 154"/>
                    <a:gd name="T42" fmla="*/ 194 w 214"/>
                    <a:gd name="T43" fmla="*/ 20 h 154"/>
                    <a:gd name="T44" fmla="*/ 174 w 214"/>
                    <a:gd name="T45" fmla="*/ 28 h 154"/>
                    <a:gd name="T46" fmla="*/ 126 w 214"/>
                    <a:gd name="T47" fmla="*/ 28 h 154"/>
                    <a:gd name="T48" fmla="*/ 124 w 214"/>
                    <a:gd name="T49" fmla="*/ 22 h 154"/>
                    <a:gd name="T50" fmla="*/ 174 w 214"/>
                    <a:gd name="T51" fmla="*/ 20 h 154"/>
                    <a:gd name="T52" fmla="*/ 186 w 214"/>
                    <a:gd name="T53" fmla="*/ 16 h 154"/>
                    <a:gd name="T54" fmla="*/ 126 w 214"/>
                    <a:gd name="T55" fmla="*/ 0 h 154"/>
                    <a:gd name="T56" fmla="*/ 56 w 214"/>
                    <a:gd name="T57" fmla="*/ 0 h 154"/>
                    <a:gd name="T58" fmla="*/ 12 w 214"/>
                    <a:gd name="T59" fmla="*/ 12 h 154"/>
                    <a:gd name="T60" fmla="*/ 0 w 214"/>
                    <a:gd name="T61" fmla="*/ 24 h 154"/>
                    <a:gd name="T62" fmla="*/ 36 w 214"/>
                    <a:gd name="T63" fmla="*/ 46 h 154"/>
                    <a:gd name="T64" fmla="*/ 40 w 214"/>
                    <a:gd name="T65" fmla="*/ 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54">
                      <a:moveTo>
                        <a:pt x="40" y="32"/>
                      </a:moveTo>
                      <a:lnTo>
                        <a:pt x="86" y="14"/>
                      </a:lnTo>
                      <a:lnTo>
                        <a:pt x="94" y="14"/>
                      </a:lnTo>
                      <a:lnTo>
                        <a:pt x="94" y="22"/>
                      </a:lnTo>
                      <a:lnTo>
                        <a:pt x="62" y="32"/>
                      </a:lnTo>
                      <a:lnTo>
                        <a:pt x="62" y="38"/>
                      </a:lnTo>
                      <a:lnTo>
                        <a:pt x="78" y="44"/>
                      </a:lnTo>
                      <a:lnTo>
                        <a:pt x="78" y="52"/>
                      </a:lnTo>
                      <a:lnTo>
                        <a:pt x="64" y="62"/>
                      </a:lnTo>
                      <a:lnTo>
                        <a:pt x="152" y="116"/>
                      </a:lnTo>
                      <a:lnTo>
                        <a:pt x="168" y="116"/>
                      </a:lnTo>
                      <a:lnTo>
                        <a:pt x="174" y="112"/>
                      </a:lnTo>
                      <a:lnTo>
                        <a:pt x="182" y="114"/>
                      </a:lnTo>
                      <a:lnTo>
                        <a:pt x="184" y="128"/>
                      </a:lnTo>
                      <a:lnTo>
                        <a:pt x="210" y="132"/>
                      </a:lnTo>
                      <a:lnTo>
                        <a:pt x="212" y="140"/>
                      </a:lnTo>
                      <a:lnTo>
                        <a:pt x="188" y="140"/>
                      </a:lnTo>
                      <a:lnTo>
                        <a:pt x="214" y="154"/>
                      </a:lnTo>
                      <a:lnTo>
                        <a:pt x="214" y="14"/>
                      </a:lnTo>
                      <a:lnTo>
                        <a:pt x="210" y="8"/>
                      </a:lnTo>
                      <a:lnTo>
                        <a:pt x="200" y="10"/>
                      </a:lnTo>
                      <a:lnTo>
                        <a:pt x="194" y="20"/>
                      </a:lnTo>
                      <a:lnTo>
                        <a:pt x="174" y="28"/>
                      </a:lnTo>
                      <a:lnTo>
                        <a:pt x="126" y="28"/>
                      </a:lnTo>
                      <a:lnTo>
                        <a:pt x="124" y="22"/>
                      </a:lnTo>
                      <a:lnTo>
                        <a:pt x="174" y="20"/>
                      </a:lnTo>
                      <a:lnTo>
                        <a:pt x="186" y="16"/>
                      </a:lnTo>
                      <a:lnTo>
                        <a:pt x="126" y="0"/>
                      </a:lnTo>
                      <a:lnTo>
                        <a:pt x="56" y="0"/>
                      </a:lnTo>
                      <a:lnTo>
                        <a:pt x="12" y="12"/>
                      </a:lnTo>
                      <a:lnTo>
                        <a:pt x="0" y="24"/>
                      </a:lnTo>
                      <a:lnTo>
                        <a:pt x="36" y="46"/>
                      </a:lnTo>
                      <a:lnTo>
                        <a:pt x="40" y="32"/>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80"/>
                <p:cNvSpPr>
                  <a:spLocks/>
                </p:cNvSpPr>
                <p:nvPr/>
              </p:nvSpPr>
              <p:spPr bwMode="auto">
                <a:xfrm>
                  <a:off x="4737100" y="5926138"/>
                  <a:ext cx="73025" cy="19050"/>
                </a:xfrm>
                <a:custGeom>
                  <a:avLst/>
                  <a:gdLst>
                    <a:gd name="T0" fmla="*/ 2 w 46"/>
                    <a:gd name="T1" fmla="*/ 12 h 12"/>
                    <a:gd name="T2" fmla="*/ 14 w 46"/>
                    <a:gd name="T3" fmla="*/ 12 h 12"/>
                    <a:gd name="T4" fmla="*/ 24 w 46"/>
                    <a:gd name="T5" fmla="*/ 10 h 12"/>
                    <a:gd name="T6" fmla="*/ 30 w 46"/>
                    <a:gd name="T7" fmla="*/ 6 h 12"/>
                    <a:gd name="T8" fmla="*/ 38 w 46"/>
                    <a:gd name="T9" fmla="*/ 4 h 12"/>
                    <a:gd name="T10" fmla="*/ 46 w 46"/>
                    <a:gd name="T11" fmla="*/ 0 h 12"/>
                    <a:gd name="T12" fmla="*/ 38 w 46"/>
                    <a:gd name="T13" fmla="*/ 0 h 12"/>
                    <a:gd name="T14" fmla="*/ 30 w 46"/>
                    <a:gd name="T15" fmla="*/ 0 h 12"/>
                    <a:gd name="T16" fmla="*/ 22 w 46"/>
                    <a:gd name="T17" fmla="*/ 6 h 12"/>
                    <a:gd name="T18" fmla="*/ 4 w 46"/>
                    <a:gd name="T19" fmla="*/ 6 h 12"/>
                    <a:gd name="T20" fmla="*/ 0 w 46"/>
                    <a:gd name="T21" fmla="*/ 10 h 12"/>
                    <a:gd name="T22" fmla="*/ 4 w 46"/>
                    <a:gd name="T23" fmla="*/ 10 h 12"/>
                    <a:gd name="T24" fmla="*/ 4 w 46"/>
                    <a:gd name="T25" fmla="*/ 10 h 12"/>
                    <a:gd name="T26" fmla="*/ 2 w 46"/>
                    <a:gd name="T27" fmla="*/ 12 h 12"/>
                    <a:gd name="T28" fmla="*/ 2 w 46"/>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2">
                      <a:moveTo>
                        <a:pt x="2" y="12"/>
                      </a:moveTo>
                      <a:lnTo>
                        <a:pt x="14" y="12"/>
                      </a:lnTo>
                      <a:lnTo>
                        <a:pt x="24" y="10"/>
                      </a:lnTo>
                      <a:lnTo>
                        <a:pt x="30" y="6"/>
                      </a:lnTo>
                      <a:lnTo>
                        <a:pt x="38" y="4"/>
                      </a:lnTo>
                      <a:lnTo>
                        <a:pt x="46" y="0"/>
                      </a:lnTo>
                      <a:lnTo>
                        <a:pt x="38" y="0"/>
                      </a:lnTo>
                      <a:lnTo>
                        <a:pt x="30" y="0"/>
                      </a:lnTo>
                      <a:lnTo>
                        <a:pt x="22" y="6"/>
                      </a:lnTo>
                      <a:lnTo>
                        <a:pt x="4" y="6"/>
                      </a:lnTo>
                      <a:lnTo>
                        <a:pt x="0" y="10"/>
                      </a:lnTo>
                      <a:lnTo>
                        <a:pt x="4" y="10"/>
                      </a:lnTo>
                      <a:lnTo>
                        <a:pt x="4" y="10"/>
                      </a:lnTo>
                      <a:lnTo>
                        <a:pt x="2" y="12"/>
                      </a:lnTo>
                      <a:lnTo>
                        <a:pt x="2" y="12"/>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81"/>
                <p:cNvSpPr>
                  <a:spLocks/>
                </p:cNvSpPr>
                <p:nvPr/>
              </p:nvSpPr>
              <p:spPr bwMode="auto">
                <a:xfrm>
                  <a:off x="4689475" y="5935663"/>
                  <a:ext cx="31750" cy="12700"/>
                </a:xfrm>
                <a:custGeom>
                  <a:avLst/>
                  <a:gdLst>
                    <a:gd name="T0" fmla="*/ 20 w 20"/>
                    <a:gd name="T1" fmla="*/ 2 h 8"/>
                    <a:gd name="T2" fmla="*/ 14 w 20"/>
                    <a:gd name="T3" fmla="*/ 0 h 8"/>
                    <a:gd name="T4" fmla="*/ 4 w 20"/>
                    <a:gd name="T5" fmla="*/ 4 h 8"/>
                    <a:gd name="T6" fmla="*/ 0 w 20"/>
                    <a:gd name="T7" fmla="*/ 8 h 8"/>
                    <a:gd name="T8" fmla="*/ 14 w 20"/>
                    <a:gd name="T9" fmla="*/ 8 h 8"/>
                    <a:gd name="T10" fmla="*/ 20 w 20"/>
                    <a:gd name="T11" fmla="*/ 2 h 8"/>
                  </a:gdLst>
                  <a:ahLst/>
                  <a:cxnLst>
                    <a:cxn ang="0">
                      <a:pos x="T0" y="T1"/>
                    </a:cxn>
                    <a:cxn ang="0">
                      <a:pos x="T2" y="T3"/>
                    </a:cxn>
                    <a:cxn ang="0">
                      <a:pos x="T4" y="T5"/>
                    </a:cxn>
                    <a:cxn ang="0">
                      <a:pos x="T6" y="T7"/>
                    </a:cxn>
                    <a:cxn ang="0">
                      <a:pos x="T8" y="T9"/>
                    </a:cxn>
                    <a:cxn ang="0">
                      <a:pos x="T10" y="T11"/>
                    </a:cxn>
                  </a:cxnLst>
                  <a:rect l="0" t="0" r="r" b="b"/>
                  <a:pathLst>
                    <a:path w="20" h="8">
                      <a:moveTo>
                        <a:pt x="20" y="2"/>
                      </a:moveTo>
                      <a:lnTo>
                        <a:pt x="14" y="0"/>
                      </a:lnTo>
                      <a:lnTo>
                        <a:pt x="4" y="4"/>
                      </a:lnTo>
                      <a:lnTo>
                        <a:pt x="0" y="8"/>
                      </a:lnTo>
                      <a:lnTo>
                        <a:pt x="14" y="8"/>
                      </a:lnTo>
                      <a:lnTo>
                        <a:pt x="20" y="2"/>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82"/>
                <p:cNvSpPr>
                  <a:spLocks/>
                </p:cNvSpPr>
                <p:nvPr/>
              </p:nvSpPr>
              <p:spPr bwMode="auto">
                <a:xfrm>
                  <a:off x="4619625" y="6291263"/>
                  <a:ext cx="193675" cy="142875"/>
                </a:xfrm>
                <a:custGeom>
                  <a:avLst/>
                  <a:gdLst>
                    <a:gd name="T0" fmla="*/ 22 w 122"/>
                    <a:gd name="T1" fmla="*/ 90 h 90"/>
                    <a:gd name="T2" fmla="*/ 60 w 122"/>
                    <a:gd name="T3" fmla="*/ 50 h 90"/>
                    <a:gd name="T4" fmla="*/ 108 w 122"/>
                    <a:gd name="T5" fmla="*/ 32 h 90"/>
                    <a:gd name="T6" fmla="*/ 122 w 122"/>
                    <a:gd name="T7" fmla="*/ 20 h 90"/>
                    <a:gd name="T8" fmla="*/ 92 w 122"/>
                    <a:gd name="T9" fmla="*/ 16 h 90"/>
                    <a:gd name="T10" fmla="*/ 80 w 122"/>
                    <a:gd name="T11" fmla="*/ 2 h 90"/>
                    <a:gd name="T12" fmla="*/ 52 w 122"/>
                    <a:gd name="T13" fmla="*/ 0 h 90"/>
                    <a:gd name="T14" fmla="*/ 0 w 122"/>
                    <a:gd name="T15" fmla="*/ 90 h 90"/>
                    <a:gd name="T16" fmla="*/ 22 w 122"/>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90">
                      <a:moveTo>
                        <a:pt x="22" y="90"/>
                      </a:moveTo>
                      <a:lnTo>
                        <a:pt x="60" y="50"/>
                      </a:lnTo>
                      <a:lnTo>
                        <a:pt x="108" y="32"/>
                      </a:lnTo>
                      <a:lnTo>
                        <a:pt x="122" y="20"/>
                      </a:lnTo>
                      <a:lnTo>
                        <a:pt x="92" y="16"/>
                      </a:lnTo>
                      <a:lnTo>
                        <a:pt x="80" y="2"/>
                      </a:lnTo>
                      <a:lnTo>
                        <a:pt x="52" y="0"/>
                      </a:lnTo>
                      <a:lnTo>
                        <a:pt x="0" y="90"/>
                      </a:lnTo>
                      <a:lnTo>
                        <a:pt x="22" y="90"/>
                      </a:lnTo>
                      <a:close/>
                    </a:path>
                  </a:pathLst>
                </a:custGeom>
                <a:solidFill>
                  <a:srgbClr val="9D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83"/>
                <p:cNvSpPr>
                  <a:spLocks noEditPoints="1"/>
                </p:cNvSpPr>
                <p:nvPr/>
              </p:nvSpPr>
              <p:spPr bwMode="auto">
                <a:xfrm>
                  <a:off x="4435475" y="5761038"/>
                  <a:ext cx="101600" cy="254000"/>
                </a:xfrm>
                <a:custGeom>
                  <a:avLst/>
                  <a:gdLst>
                    <a:gd name="T0" fmla="*/ 50 w 64"/>
                    <a:gd name="T1" fmla="*/ 124 h 160"/>
                    <a:gd name="T2" fmla="*/ 48 w 64"/>
                    <a:gd name="T3" fmla="*/ 120 h 160"/>
                    <a:gd name="T4" fmla="*/ 54 w 64"/>
                    <a:gd name="T5" fmla="*/ 114 h 160"/>
                    <a:gd name="T6" fmla="*/ 56 w 64"/>
                    <a:gd name="T7" fmla="*/ 114 h 160"/>
                    <a:gd name="T8" fmla="*/ 60 w 64"/>
                    <a:gd name="T9" fmla="*/ 116 h 160"/>
                    <a:gd name="T10" fmla="*/ 58 w 64"/>
                    <a:gd name="T11" fmla="*/ 104 h 160"/>
                    <a:gd name="T12" fmla="*/ 48 w 64"/>
                    <a:gd name="T13" fmla="*/ 104 h 160"/>
                    <a:gd name="T14" fmla="*/ 56 w 64"/>
                    <a:gd name="T15" fmla="*/ 96 h 160"/>
                    <a:gd name="T16" fmla="*/ 38 w 64"/>
                    <a:gd name="T17" fmla="*/ 0 h 160"/>
                    <a:gd name="T18" fmla="*/ 10 w 64"/>
                    <a:gd name="T19" fmla="*/ 0 h 160"/>
                    <a:gd name="T20" fmla="*/ 10 w 64"/>
                    <a:gd name="T21" fmla="*/ 16 h 160"/>
                    <a:gd name="T22" fmla="*/ 10 w 64"/>
                    <a:gd name="T23" fmla="*/ 16 h 160"/>
                    <a:gd name="T24" fmla="*/ 14 w 64"/>
                    <a:gd name="T25" fmla="*/ 14 h 160"/>
                    <a:gd name="T26" fmla="*/ 34 w 64"/>
                    <a:gd name="T27" fmla="*/ 14 h 160"/>
                    <a:gd name="T28" fmla="*/ 28 w 64"/>
                    <a:gd name="T29" fmla="*/ 18 h 160"/>
                    <a:gd name="T30" fmla="*/ 18 w 64"/>
                    <a:gd name="T31" fmla="*/ 24 h 160"/>
                    <a:gd name="T32" fmla="*/ 8 w 64"/>
                    <a:gd name="T33" fmla="*/ 24 h 160"/>
                    <a:gd name="T34" fmla="*/ 8 w 64"/>
                    <a:gd name="T35" fmla="*/ 32 h 160"/>
                    <a:gd name="T36" fmla="*/ 8 w 64"/>
                    <a:gd name="T37" fmla="*/ 32 h 160"/>
                    <a:gd name="T38" fmla="*/ 12 w 64"/>
                    <a:gd name="T39" fmla="*/ 32 h 160"/>
                    <a:gd name="T40" fmla="*/ 12 w 64"/>
                    <a:gd name="T41" fmla="*/ 32 h 160"/>
                    <a:gd name="T42" fmla="*/ 8 w 64"/>
                    <a:gd name="T43" fmla="*/ 36 h 160"/>
                    <a:gd name="T44" fmla="*/ 6 w 64"/>
                    <a:gd name="T45" fmla="*/ 68 h 160"/>
                    <a:gd name="T46" fmla="*/ 8 w 64"/>
                    <a:gd name="T47" fmla="*/ 68 h 160"/>
                    <a:gd name="T48" fmla="*/ 22 w 64"/>
                    <a:gd name="T49" fmla="*/ 70 h 160"/>
                    <a:gd name="T50" fmla="*/ 6 w 64"/>
                    <a:gd name="T51" fmla="*/ 80 h 160"/>
                    <a:gd name="T52" fmla="*/ 4 w 64"/>
                    <a:gd name="T53" fmla="*/ 96 h 160"/>
                    <a:gd name="T54" fmla="*/ 22 w 64"/>
                    <a:gd name="T55" fmla="*/ 94 h 160"/>
                    <a:gd name="T56" fmla="*/ 48 w 64"/>
                    <a:gd name="T57" fmla="*/ 94 h 160"/>
                    <a:gd name="T58" fmla="*/ 44 w 64"/>
                    <a:gd name="T59" fmla="*/ 98 h 160"/>
                    <a:gd name="T60" fmla="*/ 48 w 64"/>
                    <a:gd name="T61" fmla="*/ 98 h 160"/>
                    <a:gd name="T62" fmla="*/ 42 w 64"/>
                    <a:gd name="T63" fmla="*/ 104 h 160"/>
                    <a:gd name="T64" fmla="*/ 4 w 64"/>
                    <a:gd name="T65" fmla="*/ 104 h 160"/>
                    <a:gd name="T66" fmla="*/ 4 w 64"/>
                    <a:gd name="T67" fmla="*/ 108 h 160"/>
                    <a:gd name="T68" fmla="*/ 22 w 64"/>
                    <a:gd name="T69" fmla="*/ 108 h 160"/>
                    <a:gd name="T70" fmla="*/ 4 w 64"/>
                    <a:gd name="T71" fmla="*/ 114 h 160"/>
                    <a:gd name="T72" fmla="*/ 2 w 64"/>
                    <a:gd name="T73" fmla="*/ 128 h 160"/>
                    <a:gd name="T74" fmla="*/ 6 w 64"/>
                    <a:gd name="T75" fmla="*/ 124 h 160"/>
                    <a:gd name="T76" fmla="*/ 18 w 64"/>
                    <a:gd name="T77" fmla="*/ 124 h 160"/>
                    <a:gd name="T78" fmla="*/ 22 w 64"/>
                    <a:gd name="T79" fmla="*/ 122 h 160"/>
                    <a:gd name="T80" fmla="*/ 38 w 64"/>
                    <a:gd name="T81" fmla="*/ 120 h 160"/>
                    <a:gd name="T82" fmla="*/ 32 w 64"/>
                    <a:gd name="T83" fmla="*/ 128 h 160"/>
                    <a:gd name="T84" fmla="*/ 18 w 64"/>
                    <a:gd name="T85" fmla="*/ 132 h 160"/>
                    <a:gd name="T86" fmla="*/ 2 w 64"/>
                    <a:gd name="T87" fmla="*/ 132 h 160"/>
                    <a:gd name="T88" fmla="*/ 0 w 64"/>
                    <a:gd name="T89" fmla="*/ 160 h 160"/>
                    <a:gd name="T90" fmla="*/ 14 w 64"/>
                    <a:gd name="T91" fmla="*/ 158 h 160"/>
                    <a:gd name="T92" fmla="*/ 26 w 64"/>
                    <a:gd name="T93" fmla="*/ 148 h 160"/>
                    <a:gd name="T94" fmla="*/ 64 w 64"/>
                    <a:gd name="T95" fmla="*/ 134 h 160"/>
                    <a:gd name="T96" fmla="*/ 62 w 64"/>
                    <a:gd name="T97" fmla="*/ 124 h 160"/>
                    <a:gd name="T98" fmla="*/ 50 w 64"/>
                    <a:gd name="T99" fmla="*/ 124 h 160"/>
                    <a:gd name="T100" fmla="*/ 36 w 64"/>
                    <a:gd name="T101" fmla="*/ 118 h 160"/>
                    <a:gd name="T102" fmla="*/ 24 w 64"/>
                    <a:gd name="T103" fmla="*/ 118 h 160"/>
                    <a:gd name="T104" fmla="*/ 24 w 64"/>
                    <a:gd name="T105" fmla="*/ 118 h 160"/>
                    <a:gd name="T106" fmla="*/ 34 w 64"/>
                    <a:gd name="T107" fmla="*/ 108 h 160"/>
                    <a:gd name="T108" fmla="*/ 56 w 64"/>
                    <a:gd name="T109" fmla="*/ 108 h 160"/>
                    <a:gd name="T110" fmla="*/ 50 w 64"/>
                    <a:gd name="T111" fmla="*/ 114 h 160"/>
                    <a:gd name="T112" fmla="*/ 36 w 64"/>
                    <a:gd name="T113"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 h="160">
                      <a:moveTo>
                        <a:pt x="50" y="124"/>
                      </a:moveTo>
                      <a:lnTo>
                        <a:pt x="48" y="120"/>
                      </a:lnTo>
                      <a:lnTo>
                        <a:pt x="54" y="114"/>
                      </a:lnTo>
                      <a:lnTo>
                        <a:pt x="56" y="114"/>
                      </a:lnTo>
                      <a:lnTo>
                        <a:pt x="60" y="116"/>
                      </a:lnTo>
                      <a:lnTo>
                        <a:pt x="58" y="104"/>
                      </a:lnTo>
                      <a:lnTo>
                        <a:pt x="48" y="104"/>
                      </a:lnTo>
                      <a:lnTo>
                        <a:pt x="56" y="96"/>
                      </a:lnTo>
                      <a:lnTo>
                        <a:pt x="38" y="0"/>
                      </a:lnTo>
                      <a:lnTo>
                        <a:pt x="10" y="0"/>
                      </a:lnTo>
                      <a:lnTo>
                        <a:pt x="10" y="16"/>
                      </a:lnTo>
                      <a:lnTo>
                        <a:pt x="10" y="16"/>
                      </a:lnTo>
                      <a:lnTo>
                        <a:pt x="14" y="14"/>
                      </a:lnTo>
                      <a:lnTo>
                        <a:pt x="34" y="14"/>
                      </a:lnTo>
                      <a:lnTo>
                        <a:pt x="28" y="18"/>
                      </a:lnTo>
                      <a:lnTo>
                        <a:pt x="18" y="24"/>
                      </a:lnTo>
                      <a:lnTo>
                        <a:pt x="8" y="24"/>
                      </a:lnTo>
                      <a:lnTo>
                        <a:pt x="8" y="32"/>
                      </a:lnTo>
                      <a:lnTo>
                        <a:pt x="8" y="32"/>
                      </a:lnTo>
                      <a:lnTo>
                        <a:pt x="12" y="32"/>
                      </a:lnTo>
                      <a:lnTo>
                        <a:pt x="12" y="32"/>
                      </a:lnTo>
                      <a:lnTo>
                        <a:pt x="8" y="36"/>
                      </a:lnTo>
                      <a:lnTo>
                        <a:pt x="6" y="68"/>
                      </a:lnTo>
                      <a:lnTo>
                        <a:pt x="8" y="68"/>
                      </a:lnTo>
                      <a:lnTo>
                        <a:pt x="22" y="70"/>
                      </a:lnTo>
                      <a:lnTo>
                        <a:pt x="6" y="80"/>
                      </a:lnTo>
                      <a:lnTo>
                        <a:pt x="4" y="96"/>
                      </a:lnTo>
                      <a:lnTo>
                        <a:pt x="22" y="94"/>
                      </a:lnTo>
                      <a:lnTo>
                        <a:pt x="48" y="94"/>
                      </a:lnTo>
                      <a:lnTo>
                        <a:pt x="44" y="98"/>
                      </a:lnTo>
                      <a:lnTo>
                        <a:pt x="48" y="98"/>
                      </a:lnTo>
                      <a:lnTo>
                        <a:pt x="42" y="104"/>
                      </a:lnTo>
                      <a:lnTo>
                        <a:pt x="4" y="104"/>
                      </a:lnTo>
                      <a:lnTo>
                        <a:pt x="4" y="108"/>
                      </a:lnTo>
                      <a:lnTo>
                        <a:pt x="22" y="108"/>
                      </a:lnTo>
                      <a:lnTo>
                        <a:pt x="4" y="114"/>
                      </a:lnTo>
                      <a:lnTo>
                        <a:pt x="2" y="128"/>
                      </a:lnTo>
                      <a:lnTo>
                        <a:pt x="6" y="124"/>
                      </a:lnTo>
                      <a:lnTo>
                        <a:pt x="18" y="124"/>
                      </a:lnTo>
                      <a:lnTo>
                        <a:pt x="22" y="122"/>
                      </a:lnTo>
                      <a:lnTo>
                        <a:pt x="38" y="120"/>
                      </a:lnTo>
                      <a:lnTo>
                        <a:pt x="32" y="128"/>
                      </a:lnTo>
                      <a:lnTo>
                        <a:pt x="18" y="132"/>
                      </a:lnTo>
                      <a:lnTo>
                        <a:pt x="2" y="132"/>
                      </a:lnTo>
                      <a:lnTo>
                        <a:pt x="0" y="160"/>
                      </a:lnTo>
                      <a:lnTo>
                        <a:pt x="14" y="158"/>
                      </a:lnTo>
                      <a:lnTo>
                        <a:pt x="26" y="148"/>
                      </a:lnTo>
                      <a:lnTo>
                        <a:pt x="64" y="134"/>
                      </a:lnTo>
                      <a:lnTo>
                        <a:pt x="62" y="124"/>
                      </a:lnTo>
                      <a:lnTo>
                        <a:pt x="50" y="124"/>
                      </a:lnTo>
                      <a:close/>
                      <a:moveTo>
                        <a:pt x="36" y="118"/>
                      </a:moveTo>
                      <a:lnTo>
                        <a:pt x="24" y="118"/>
                      </a:lnTo>
                      <a:lnTo>
                        <a:pt x="24" y="118"/>
                      </a:lnTo>
                      <a:lnTo>
                        <a:pt x="34" y="108"/>
                      </a:lnTo>
                      <a:lnTo>
                        <a:pt x="56" y="108"/>
                      </a:lnTo>
                      <a:lnTo>
                        <a:pt x="50" y="114"/>
                      </a:lnTo>
                      <a:lnTo>
                        <a:pt x="36" y="118"/>
                      </a:lnTo>
                      <a:close/>
                    </a:path>
                  </a:pathLst>
                </a:custGeom>
                <a:solidFill>
                  <a:srgbClr val="90B2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84"/>
                <p:cNvSpPr>
                  <a:spLocks/>
                </p:cNvSpPr>
                <p:nvPr/>
              </p:nvSpPr>
              <p:spPr bwMode="auto">
                <a:xfrm>
                  <a:off x="4524375" y="5729288"/>
                  <a:ext cx="492125" cy="234950"/>
                </a:xfrm>
                <a:custGeom>
                  <a:avLst/>
                  <a:gdLst>
                    <a:gd name="T0" fmla="*/ 310 w 310"/>
                    <a:gd name="T1" fmla="*/ 18 h 148"/>
                    <a:gd name="T2" fmla="*/ 230 w 310"/>
                    <a:gd name="T3" fmla="*/ 8 h 148"/>
                    <a:gd name="T4" fmla="*/ 190 w 310"/>
                    <a:gd name="T5" fmla="*/ 30 h 148"/>
                    <a:gd name="T6" fmla="*/ 174 w 310"/>
                    <a:gd name="T7" fmla="*/ 18 h 148"/>
                    <a:gd name="T8" fmla="*/ 170 w 310"/>
                    <a:gd name="T9" fmla="*/ 6 h 148"/>
                    <a:gd name="T10" fmla="*/ 144 w 310"/>
                    <a:gd name="T11" fmla="*/ 16 h 148"/>
                    <a:gd name="T12" fmla="*/ 146 w 310"/>
                    <a:gd name="T13" fmla="*/ 26 h 148"/>
                    <a:gd name="T14" fmla="*/ 112 w 310"/>
                    <a:gd name="T15" fmla="*/ 32 h 148"/>
                    <a:gd name="T16" fmla="*/ 76 w 310"/>
                    <a:gd name="T17" fmla="*/ 32 h 148"/>
                    <a:gd name="T18" fmla="*/ 86 w 310"/>
                    <a:gd name="T19" fmla="*/ 20 h 148"/>
                    <a:gd name="T20" fmla="*/ 114 w 310"/>
                    <a:gd name="T21" fmla="*/ 20 h 148"/>
                    <a:gd name="T22" fmla="*/ 138 w 310"/>
                    <a:gd name="T23" fmla="*/ 6 h 148"/>
                    <a:gd name="T24" fmla="*/ 90 w 310"/>
                    <a:gd name="T25" fmla="*/ 12 h 148"/>
                    <a:gd name="T26" fmla="*/ 56 w 310"/>
                    <a:gd name="T27" fmla="*/ 0 h 148"/>
                    <a:gd name="T28" fmla="*/ 38 w 310"/>
                    <a:gd name="T29" fmla="*/ 16 h 148"/>
                    <a:gd name="T30" fmla="*/ 22 w 310"/>
                    <a:gd name="T31" fmla="*/ 26 h 148"/>
                    <a:gd name="T32" fmla="*/ 52 w 310"/>
                    <a:gd name="T33" fmla="*/ 34 h 148"/>
                    <a:gd name="T34" fmla="*/ 18 w 310"/>
                    <a:gd name="T35" fmla="*/ 26 h 148"/>
                    <a:gd name="T36" fmla="*/ 22 w 310"/>
                    <a:gd name="T37" fmla="*/ 126 h 148"/>
                    <a:gd name="T38" fmla="*/ 22 w 310"/>
                    <a:gd name="T39" fmla="*/ 130 h 148"/>
                    <a:gd name="T40" fmla="*/ 34 w 310"/>
                    <a:gd name="T41" fmla="*/ 146 h 148"/>
                    <a:gd name="T42" fmla="*/ 86 w 310"/>
                    <a:gd name="T43" fmla="*/ 132 h 148"/>
                    <a:gd name="T44" fmla="*/ 136 w 310"/>
                    <a:gd name="T45" fmla="*/ 120 h 148"/>
                    <a:gd name="T46" fmla="*/ 154 w 310"/>
                    <a:gd name="T47" fmla="*/ 116 h 148"/>
                    <a:gd name="T48" fmla="*/ 146 w 310"/>
                    <a:gd name="T49" fmla="*/ 114 h 148"/>
                    <a:gd name="T50" fmla="*/ 142 w 310"/>
                    <a:gd name="T51" fmla="*/ 106 h 148"/>
                    <a:gd name="T52" fmla="*/ 164 w 310"/>
                    <a:gd name="T53" fmla="*/ 104 h 148"/>
                    <a:gd name="T54" fmla="*/ 170 w 310"/>
                    <a:gd name="T55" fmla="*/ 112 h 148"/>
                    <a:gd name="T56" fmla="*/ 178 w 310"/>
                    <a:gd name="T57" fmla="*/ 110 h 148"/>
                    <a:gd name="T58" fmla="*/ 200 w 310"/>
                    <a:gd name="T59" fmla="*/ 108 h 148"/>
                    <a:gd name="T60" fmla="*/ 218 w 310"/>
                    <a:gd name="T61" fmla="*/ 106 h 148"/>
                    <a:gd name="T62" fmla="*/ 200 w 310"/>
                    <a:gd name="T63" fmla="*/ 114 h 148"/>
                    <a:gd name="T64" fmla="*/ 196 w 310"/>
                    <a:gd name="T65" fmla="*/ 120 h 148"/>
                    <a:gd name="T66" fmla="*/ 228 w 310"/>
                    <a:gd name="T67" fmla="*/ 126 h 148"/>
                    <a:gd name="T68" fmla="*/ 236 w 310"/>
                    <a:gd name="T69" fmla="*/ 126 h 148"/>
                    <a:gd name="T70" fmla="*/ 220 w 310"/>
                    <a:gd name="T71" fmla="*/ 112 h 148"/>
                    <a:gd name="T72" fmla="*/ 248 w 310"/>
                    <a:gd name="T73" fmla="*/ 104 h 148"/>
                    <a:gd name="T74" fmla="*/ 240 w 310"/>
                    <a:gd name="T75" fmla="*/ 84 h 148"/>
                    <a:gd name="T76" fmla="*/ 214 w 310"/>
                    <a:gd name="T77" fmla="*/ 72 h 148"/>
                    <a:gd name="T78" fmla="*/ 218 w 310"/>
                    <a:gd name="T79" fmla="*/ 56 h 148"/>
                    <a:gd name="T80" fmla="*/ 156 w 310"/>
                    <a:gd name="T81" fmla="*/ 58 h 148"/>
                    <a:gd name="T82" fmla="*/ 98 w 310"/>
                    <a:gd name="T83" fmla="*/ 88 h 148"/>
                    <a:gd name="T84" fmla="*/ 54 w 310"/>
                    <a:gd name="T85" fmla="*/ 104 h 148"/>
                    <a:gd name="T86" fmla="*/ 44 w 310"/>
                    <a:gd name="T87" fmla="*/ 82 h 148"/>
                    <a:gd name="T88" fmla="*/ 42 w 310"/>
                    <a:gd name="T89" fmla="*/ 64 h 148"/>
                    <a:gd name="T90" fmla="*/ 142 w 310"/>
                    <a:gd name="T91" fmla="*/ 42 h 148"/>
                    <a:gd name="T92" fmla="*/ 150 w 310"/>
                    <a:gd name="T93" fmla="*/ 52 h 148"/>
                    <a:gd name="T94" fmla="*/ 172 w 310"/>
                    <a:gd name="T95" fmla="*/ 46 h 148"/>
                    <a:gd name="T96" fmla="*/ 170 w 310"/>
                    <a:gd name="T97" fmla="*/ 42 h 148"/>
                    <a:gd name="T98" fmla="*/ 192 w 310"/>
                    <a:gd name="T99" fmla="*/ 36 h 148"/>
                    <a:gd name="T100" fmla="*/ 210 w 310"/>
                    <a:gd name="T101" fmla="*/ 28 h 148"/>
                    <a:gd name="T102" fmla="*/ 214 w 310"/>
                    <a:gd name="T103" fmla="*/ 26 h 148"/>
                    <a:gd name="T104" fmla="*/ 264 w 310"/>
                    <a:gd name="T105" fmla="*/ 32 h 148"/>
                    <a:gd name="T106" fmla="*/ 260 w 310"/>
                    <a:gd name="T107" fmla="*/ 54 h 148"/>
                    <a:gd name="T108" fmla="*/ 302 w 310"/>
                    <a:gd name="T109" fmla="*/ 42 h 148"/>
                    <a:gd name="T110" fmla="*/ 310 w 310"/>
                    <a:gd name="T111" fmla="*/ 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0" h="148">
                      <a:moveTo>
                        <a:pt x="302" y="30"/>
                      </a:moveTo>
                      <a:lnTo>
                        <a:pt x="310" y="18"/>
                      </a:lnTo>
                      <a:lnTo>
                        <a:pt x="268" y="4"/>
                      </a:lnTo>
                      <a:lnTo>
                        <a:pt x="230" y="8"/>
                      </a:lnTo>
                      <a:lnTo>
                        <a:pt x="204" y="14"/>
                      </a:lnTo>
                      <a:lnTo>
                        <a:pt x="190" y="30"/>
                      </a:lnTo>
                      <a:lnTo>
                        <a:pt x="170" y="28"/>
                      </a:lnTo>
                      <a:lnTo>
                        <a:pt x="174" y="18"/>
                      </a:lnTo>
                      <a:lnTo>
                        <a:pt x="206" y="8"/>
                      </a:lnTo>
                      <a:lnTo>
                        <a:pt x="170" y="6"/>
                      </a:lnTo>
                      <a:lnTo>
                        <a:pt x="156" y="8"/>
                      </a:lnTo>
                      <a:lnTo>
                        <a:pt x="144" y="16"/>
                      </a:lnTo>
                      <a:lnTo>
                        <a:pt x="158" y="18"/>
                      </a:lnTo>
                      <a:lnTo>
                        <a:pt x="146" y="26"/>
                      </a:lnTo>
                      <a:lnTo>
                        <a:pt x="122" y="26"/>
                      </a:lnTo>
                      <a:lnTo>
                        <a:pt x="112" y="32"/>
                      </a:lnTo>
                      <a:lnTo>
                        <a:pt x="76" y="32"/>
                      </a:lnTo>
                      <a:lnTo>
                        <a:pt x="76" y="32"/>
                      </a:lnTo>
                      <a:lnTo>
                        <a:pt x="82" y="26"/>
                      </a:lnTo>
                      <a:lnTo>
                        <a:pt x="86" y="20"/>
                      </a:lnTo>
                      <a:lnTo>
                        <a:pt x="86" y="20"/>
                      </a:lnTo>
                      <a:lnTo>
                        <a:pt x="114" y="20"/>
                      </a:lnTo>
                      <a:lnTo>
                        <a:pt x="146" y="8"/>
                      </a:lnTo>
                      <a:lnTo>
                        <a:pt x="138" y="6"/>
                      </a:lnTo>
                      <a:lnTo>
                        <a:pt x="114" y="14"/>
                      </a:lnTo>
                      <a:lnTo>
                        <a:pt x="90" y="12"/>
                      </a:lnTo>
                      <a:lnTo>
                        <a:pt x="88" y="0"/>
                      </a:lnTo>
                      <a:lnTo>
                        <a:pt x="56" y="0"/>
                      </a:lnTo>
                      <a:lnTo>
                        <a:pt x="6" y="16"/>
                      </a:lnTo>
                      <a:lnTo>
                        <a:pt x="38" y="16"/>
                      </a:lnTo>
                      <a:lnTo>
                        <a:pt x="34" y="20"/>
                      </a:lnTo>
                      <a:lnTo>
                        <a:pt x="22" y="26"/>
                      </a:lnTo>
                      <a:lnTo>
                        <a:pt x="56" y="26"/>
                      </a:lnTo>
                      <a:lnTo>
                        <a:pt x="52" y="34"/>
                      </a:lnTo>
                      <a:lnTo>
                        <a:pt x="14" y="32"/>
                      </a:lnTo>
                      <a:lnTo>
                        <a:pt x="18" y="26"/>
                      </a:lnTo>
                      <a:lnTo>
                        <a:pt x="0" y="24"/>
                      </a:lnTo>
                      <a:lnTo>
                        <a:pt x="22" y="126"/>
                      </a:lnTo>
                      <a:lnTo>
                        <a:pt x="28" y="130"/>
                      </a:lnTo>
                      <a:lnTo>
                        <a:pt x="22" y="130"/>
                      </a:lnTo>
                      <a:lnTo>
                        <a:pt x="26" y="148"/>
                      </a:lnTo>
                      <a:lnTo>
                        <a:pt x="34" y="146"/>
                      </a:lnTo>
                      <a:lnTo>
                        <a:pt x="88" y="134"/>
                      </a:lnTo>
                      <a:lnTo>
                        <a:pt x="86" y="132"/>
                      </a:lnTo>
                      <a:lnTo>
                        <a:pt x="128" y="118"/>
                      </a:lnTo>
                      <a:lnTo>
                        <a:pt x="136" y="120"/>
                      </a:lnTo>
                      <a:lnTo>
                        <a:pt x="138" y="122"/>
                      </a:lnTo>
                      <a:lnTo>
                        <a:pt x="154" y="116"/>
                      </a:lnTo>
                      <a:lnTo>
                        <a:pt x="158" y="116"/>
                      </a:lnTo>
                      <a:lnTo>
                        <a:pt x="146" y="114"/>
                      </a:lnTo>
                      <a:lnTo>
                        <a:pt x="136" y="112"/>
                      </a:lnTo>
                      <a:lnTo>
                        <a:pt x="142" y="106"/>
                      </a:lnTo>
                      <a:lnTo>
                        <a:pt x="150" y="104"/>
                      </a:lnTo>
                      <a:lnTo>
                        <a:pt x="164" y="104"/>
                      </a:lnTo>
                      <a:lnTo>
                        <a:pt x="170" y="106"/>
                      </a:lnTo>
                      <a:lnTo>
                        <a:pt x="170" y="112"/>
                      </a:lnTo>
                      <a:lnTo>
                        <a:pt x="178" y="110"/>
                      </a:lnTo>
                      <a:lnTo>
                        <a:pt x="178" y="110"/>
                      </a:lnTo>
                      <a:lnTo>
                        <a:pt x="180" y="110"/>
                      </a:lnTo>
                      <a:lnTo>
                        <a:pt x="200" y="108"/>
                      </a:lnTo>
                      <a:lnTo>
                        <a:pt x="208" y="104"/>
                      </a:lnTo>
                      <a:lnTo>
                        <a:pt x="218" y="106"/>
                      </a:lnTo>
                      <a:lnTo>
                        <a:pt x="214" y="110"/>
                      </a:lnTo>
                      <a:lnTo>
                        <a:pt x="200" y="114"/>
                      </a:lnTo>
                      <a:lnTo>
                        <a:pt x="200" y="114"/>
                      </a:lnTo>
                      <a:lnTo>
                        <a:pt x="196" y="120"/>
                      </a:lnTo>
                      <a:lnTo>
                        <a:pt x="228" y="126"/>
                      </a:lnTo>
                      <a:lnTo>
                        <a:pt x="228" y="126"/>
                      </a:lnTo>
                      <a:lnTo>
                        <a:pt x="228" y="126"/>
                      </a:lnTo>
                      <a:lnTo>
                        <a:pt x="236" y="126"/>
                      </a:lnTo>
                      <a:lnTo>
                        <a:pt x="244" y="118"/>
                      </a:lnTo>
                      <a:lnTo>
                        <a:pt x="220" y="112"/>
                      </a:lnTo>
                      <a:lnTo>
                        <a:pt x="222" y="108"/>
                      </a:lnTo>
                      <a:lnTo>
                        <a:pt x="248" y="104"/>
                      </a:lnTo>
                      <a:lnTo>
                        <a:pt x="258" y="92"/>
                      </a:lnTo>
                      <a:lnTo>
                        <a:pt x="240" y="84"/>
                      </a:lnTo>
                      <a:lnTo>
                        <a:pt x="254" y="64"/>
                      </a:lnTo>
                      <a:lnTo>
                        <a:pt x="214" y="72"/>
                      </a:lnTo>
                      <a:lnTo>
                        <a:pt x="204" y="72"/>
                      </a:lnTo>
                      <a:lnTo>
                        <a:pt x="218" y="56"/>
                      </a:lnTo>
                      <a:lnTo>
                        <a:pt x="180" y="52"/>
                      </a:lnTo>
                      <a:lnTo>
                        <a:pt x="156" y="58"/>
                      </a:lnTo>
                      <a:lnTo>
                        <a:pt x="136" y="82"/>
                      </a:lnTo>
                      <a:lnTo>
                        <a:pt x="98" y="88"/>
                      </a:lnTo>
                      <a:lnTo>
                        <a:pt x="70" y="102"/>
                      </a:lnTo>
                      <a:lnTo>
                        <a:pt x="54" y="104"/>
                      </a:lnTo>
                      <a:lnTo>
                        <a:pt x="72" y="84"/>
                      </a:lnTo>
                      <a:lnTo>
                        <a:pt x="44" y="82"/>
                      </a:lnTo>
                      <a:lnTo>
                        <a:pt x="34" y="76"/>
                      </a:lnTo>
                      <a:lnTo>
                        <a:pt x="42" y="64"/>
                      </a:lnTo>
                      <a:lnTo>
                        <a:pt x="112" y="46"/>
                      </a:lnTo>
                      <a:lnTo>
                        <a:pt x="142" y="42"/>
                      </a:lnTo>
                      <a:lnTo>
                        <a:pt x="136" y="52"/>
                      </a:lnTo>
                      <a:lnTo>
                        <a:pt x="150" y="52"/>
                      </a:lnTo>
                      <a:lnTo>
                        <a:pt x="156" y="46"/>
                      </a:lnTo>
                      <a:lnTo>
                        <a:pt x="172" y="46"/>
                      </a:lnTo>
                      <a:lnTo>
                        <a:pt x="174" y="44"/>
                      </a:lnTo>
                      <a:lnTo>
                        <a:pt x="170" y="42"/>
                      </a:lnTo>
                      <a:lnTo>
                        <a:pt x="172" y="36"/>
                      </a:lnTo>
                      <a:lnTo>
                        <a:pt x="192" y="36"/>
                      </a:lnTo>
                      <a:lnTo>
                        <a:pt x="208" y="30"/>
                      </a:lnTo>
                      <a:lnTo>
                        <a:pt x="210" y="28"/>
                      </a:lnTo>
                      <a:lnTo>
                        <a:pt x="210" y="28"/>
                      </a:lnTo>
                      <a:lnTo>
                        <a:pt x="214" y="26"/>
                      </a:lnTo>
                      <a:lnTo>
                        <a:pt x="254" y="24"/>
                      </a:lnTo>
                      <a:lnTo>
                        <a:pt x="264" y="32"/>
                      </a:lnTo>
                      <a:lnTo>
                        <a:pt x="208" y="46"/>
                      </a:lnTo>
                      <a:lnTo>
                        <a:pt x="260" y="54"/>
                      </a:lnTo>
                      <a:lnTo>
                        <a:pt x="276" y="42"/>
                      </a:lnTo>
                      <a:lnTo>
                        <a:pt x="302" y="42"/>
                      </a:lnTo>
                      <a:lnTo>
                        <a:pt x="306" y="40"/>
                      </a:lnTo>
                      <a:lnTo>
                        <a:pt x="310" y="32"/>
                      </a:lnTo>
                      <a:lnTo>
                        <a:pt x="302" y="30"/>
                      </a:lnTo>
                      <a:close/>
                    </a:path>
                  </a:pathLst>
                </a:custGeom>
                <a:solidFill>
                  <a:srgbClr val="90B2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85"/>
                <p:cNvSpPr>
                  <a:spLocks/>
                </p:cNvSpPr>
                <p:nvPr/>
              </p:nvSpPr>
              <p:spPr bwMode="auto">
                <a:xfrm>
                  <a:off x="4495800" y="5761038"/>
                  <a:ext cx="69850" cy="212725"/>
                </a:xfrm>
                <a:custGeom>
                  <a:avLst/>
                  <a:gdLst>
                    <a:gd name="T0" fmla="*/ 34 w 44"/>
                    <a:gd name="T1" fmla="*/ 112 h 134"/>
                    <a:gd name="T2" fmla="*/ 30 w 44"/>
                    <a:gd name="T3" fmla="*/ 110 h 134"/>
                    <a:gd name="T4" fmla="*/ 38 w 44"/>
                    <a:gd name="T5" fmla="*/ 106 h 134"/>
                    <a:gd name="T6" fmla="*/ 40 w 44"/>
                    <a:gd name="T7" fmla="*/ 106 h 134"/>
                    <a:gd name="T8" fmla="*/ 18 w 44"/>
                    <a:gd name="T9" fmla="*/ 4 h 134"/>
                    <a:gd name="T10" fmla="*/ 16 w 44"/>
                    <a:gd name="T11" fmla="*/ 4 h 134"/>
                    <a:gd name="T12" fmla="*/ 8 w 44"/>
                    <a:gd name="T13" fmla="*/ 0 h 134"/>
                    <a:gd name="T14" fmla="*/ 0 w 44"/>
                    <a:gd name="T15" fmla="*/ 0 h 134"/>
                    <a:gd name="T16" fmla="*/ 18 w 44"/>
                    <a:gd name="T17" fmla="*/ 96 h 134"/>
                    <a:gd name="T18" fmla="*/ 18 w 44"/>
                    <a:gd name="T19" fmla="*/ 96 h 134"/>
                    <a:gd name="T20" fmla="*/ 26 w 44"/>
                    <a:gd name="T21" fmla="*/ 102 h 134"/>
                    <a:gd name="T22" fmla="*/ 20 w 44"/>
                    <a:gd name="T23" fmla="*/ 104 h 134"/>
                    <a:gd name="T24" fmla="*/ 22 w 44"/>
                    <a:gd name="T25" fmla="*/ 116 h 134"/>
                    <a:gd name="T26" fmla="*/ 40 w 44"/>
                    <a:gd name="T27" fmla="*/ 118 h 134"/>
                    <a:gd name="T28" fmla="*/ 34 w 44"/>
                    <a:gd name="T29" fmla="*/ 124 h 134"/>
                    <a:gd name="T30" fmla="*/ 24 w 44"/>
                    <a:gd name="T31" fmla="*/ 124 h 134"/>
                    <a:gd name="T32" fmla="*/ 26 w 44"/>
                    <a:gd name="T33" fmla="*/ 134 h 134"/>
                    <a:gd name="T34" fmla="*/ 44 w 44"/>
                    <a:gd name="T35" fmla="*/ 128 h 134"/>
                    <a:gd name="T36" fmla="*/ 40 w 44"/>
                    <a:gd name="T37" fmla="*/ 110 h 134"/>
                    <a:gd name="T38" fmla="*/ 34 w 44"/>
                    <a:gd name="T39" fmla="*/ 11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34">
                      <a:moveTo>
                        <a:pt x="34" y="112"/>
                      </a:moveTo>
                      <a:lnTo>
                        <a:pt x="30" y="110"/>
                      </a:lnTo>
                      <a:lnTo>
                        <a:pt x="38" y="106"/>
                      </a:lnTo>
                      <a:lnTo>
                        <a:pt x="40" y="106"/>
                      </a:lnTo>
                      <a:lnTo>
                        <a:pt x="18" y="4"/>
                      </a:lnTo>
                      <a:lnTo>
                        <a:pt x="16" y="4"/>
                      </a:lnTo>
                      <a:lnTo>
                        <a:pt x="8" y="0"/>
                      </a:lnTo>
                      <a:lnTo>
                        <a:pt x="0" y="0"/>
                      </a:lnTo>
                      <a:lnTo>
                        <a:pt x="18" y="96"/>
                      </a:lnTo>
                      <a:lnTo>
                        <a:pt x="18" y="96"/>
                      </a:lnTo>
                      <a:lnTo>
                        <a:pt x="26" y="102"/>
                      </a:lnTo>
                      <a:lnTo>
                        <a:pt x="20" y="104"/>
                      </a:lnTo>
                      <a:lnTo>
                        <a:pt x="22" y="116"/>
                      </a:lnTo>
                      <a:lnTo>
                        <a:pt x="40" y="118"/>
                      </a:lnTo>
                      <a:lnTo>
                        <a:pt x="34" y="124"/>
                      </a:lnTo>
                      <a:lnTo>
                        <a:pt x="24" y="124"/>
                      </a:lnTo>
                      <a:lnTo>
                        <a:pt x="26" y="134"/>
                      </a:lnTo>
                      <a:lnTo>
                        <a:pt x="44" y="128"/>
                      </a:lnTo>
                      <a:lnTo>
                        <a:pt x="40" y="110"/>
                      </a:lnTo>
                      <a:lnTo>
                        <a:pt x="34" y="112"/>
                      </a:lnTo>
                      <a:close/>
                    </a:path>
                  </a:pathLst>
                </a:custGeom>
                <a:solidFill>
                  <a:srgbClr val="90B2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86"/>
                <p:cNvSpPr>
                  <a:spLocks/>
                </p:cNvSpPr>
                <p:nvPr/>
              </p:nvSpPr>
              <p:spPr bwMode="auto">
                <a:xfrm>
                  <a:off x="3752850" y="5757863"/>
                  <a:ext cx="949325" cy="936625"/>
                </a:xfrm>
                <a:custGeom>
                  <a:avLst/>
                  <a:gdLst>
                    <a:gd name="T0" fmla="*/ 512 w 598"/>
                    <a:gd name="T1" fmla="*/ 312 h 590"/>
                    <a:gd name="T2" fmla="*/ 442 w 598"/>
                    <a:gd name="T3" fmla="*/ 278 h 590"/>
                    <a:gd name="T4" fmla="*/ 368 w 598"/>
                    <a:gd name="T5" fmla="*/ 280 h 590"/>
                    <a:gd name="T6" fmla="*/ 258 w 598"/>
                    <a:gd name="T7" fmla="*/ 284 h 590"/>
                    <a:gd name="T8" fmla="*/ 190 w 598"/>
                    <a:gd name="T9" fmla="*/ 246 h 590"/>
                    <a:gd name="T10" fmla="*/ 152 w 598"/>
                    <a:gd name="T11" fmla="*/ 240 h 590"/>
                    <a:gd name="T12" fmla="*/ 144 w 598"/>
                    <a:gd name="T13" fmla="*/ 212 h 590"/>
                    <a:gd name="T14" fmla="*/ 326 w 598"/>
                    <a:gd name="T15" fmla="*/ 186 h 590"/>
                    <a:gd name="T16" fmla="*/ 354 w 598"/>
                    <a:gd name="T17" fmla="*/ 184 h 590"/>
                    <a:gd name="T18" fmla="*/ 432 w 598"/>
                    <a:gd name="T19" fmla="*/ 134 h 590"/>
                    <a:gd name="T20" fmla="*/ 434 w 598"/>
                    <a:gd name="T21" fmla="*/ 116 h 590"/>
                    <a:gd name="T22" fmla="*/ 406 w 598"/>
                    <a:gd name="T23" fmla="*/ 118 h 590"/>
                    <a:gd name="T24" fmla="*/ 434 w 598"/>
                    <a:gd name="T25" fmla="*/ 106 h 590"/>
                    <a:gd name="T26" fmla="*/ 430 w 598"/>
                    <a:gd name="T27" fmla="*/ 100 h 590"/>
                    <a:gd name="T28" fmla="*/ 434 w 598"/>
                    <a:gd name="T29" fmla="*/ 82 h 590"/>
                    <a:gd name="T30" fmla="*/ 436 w 598"/>
                    <a:gd name="T31" fmla="*/ 70 h 590"/>
                    <a:gd name="T32" fmla="*/ 434 w 598"/>
                    <a:gd name="T33" fmla="*/ 42 h 590"/>
                    <a:gd name="T34" fmla="*/ 428 w 598"/>
                    <a:gd name="T35" fmla="*/ 36 h 590"/>
                    <a:gd name="T36" fmla="*/ 438 w 598"/>
                    <a:gd name="T37" fmla="*/ 26 h 590"/>
                    <a:gd name="T38" fmla="*/ 426 w 598"/>
                    <a:gd name="T39" fmla="*/ 18 h 590"/>
                    <a:gd name="T40" fmla="*/ 418 w 598"/>
                    <a:gd name="T41" fmla="*/ 2 h 590"/>
                    <a:gd name="T42" fmla="*/ 370 w 598"/>
                    <a:gd name="T43" fmla="*/ 6 h 590"/>
                    <a:gd name="T44" fmla="*/ 200 w 598"/>
                    <a:gd name="T45" fmla="*/ 16 h 590"/>
                    <a:gd name="T46" fmla="*/ 162 w 598"/>
                    <a:gd name="T47" fmla="*/ 26 h 590"/>
                    <a:gd name="T48" fmla="*/ 82 w 598"/>
                    <a:gd name="T49" fmla="*/ 38 h 590"/>
                    <a:gd name="T50" fmla="*/ 166 w 598"/>
                    <a:gd name="T51" fmla="*/ 44 h 590"/>
                    <a:gd name="T52" fmla="*/ 202 w 598"/>
                    <a:gd name="T53" fmla="*/ 68 h 590"/>
                    <a:gd name="T54" fmla="*/ 162 w 598"/>
                    <a:gd name="T55" fmla="*/ 100 h 590"/>
                    <a:gd name="T56" fmla="*/ 42 w 598"/>
                    <a:gd name="T57" fmla="*/ 168 h 590"/>
                    <a:gd name="T58" fmla="*/ 22 w 598"/>
                    <a:gd name="T59" fmla="*/ 220 h 590"/>
                    <a:gd name="T60" fmla="*/ 58 w 598"/>
                    <a:gd name="T61" fmla="*/ 174 h 590"/>
                    <a:gd name="T62" fmla="*/ 56 w 598"/>
                    <a:gd name="T63" fmla="*/ 220 h 590"/>
                    <a:gd name="T64" fmla="*/ 94 w 598"/>
                    <a:gd name="T65" fmla="*/ 254 h 590"/>
                    <a:gd name="T66" fmla="*/ 110 w 598"/>
                    <a:gd name="T67" fmla="*/ 260 h 590"/>
                    <a:gd name="T68" fmla="*/ 178 w 598"/>
                    <a:gd name="T69" fmla="*/ 288 h 590"/>
                    <a:gd name="T70" fmla="*/ 164 w 598"/>
                    <a:gd name="T71" fmla="*/ 324 h 590"/>
                    <a:gd name="T72" fmla="*/ 152 w 598"/>
                    <a:gd name="T73" fmla="*/ 386 h 590"/>
                    <a:gd name="T74" fmla="*/ 170 w 598"/>
                    <a:gd name="T75" fmla="*/ 400 h 590"/>
                    <a:gd name="T76" fmla="*/ 208 w 598"/>
                    <a:gd name="T77" fmla="*/ 416 h 590"/>
                    <a:gd name="T78" fmla="*/ 130 w 598"/>
                    <a:gd name="T79" fmla="*/ 502 h 590"/>
                    <a:gd name="T80" fmla="*/ 138 w 598"/>
                    <a:gd name="T81" fmla="*/ 572 h 590"/>
                    <a:gd name="T82" fmla="*/ 220 w 598"/>
                    <a:gd name="T83" fmla="*/ 584 h 590"/>
                    <a:gd name="T84" fmla="*/ 242 w 598"/>
                    <a:gd name="T85" fmla="*/ 556 h 590"/>
                    <a:gd name="T86" fmla="*/ 212 w 598"/>
                    <a:gd name="T87" fmla="*/ 542 h 590"/>
                    <a:gd name="T88" fmla="*/ 226 w 598"/>
                    <a:gd name="T89" fmla="*/ 526 h 590"/>
                    <a:gd name="T90" fmla="*/ 338 w 598"/>
                    <a:gd name="T91" fmla="*/ 508 h 590"/>
                    <a:gd name="T92" fmla="*/ 448 w 598"/>
                    <a:gd name="T93" fmla="*/ 448 h 590"/>
                    <a:gd name="T94" fmla="*/ 546 w 598"/>
                    <a:gd name="T95" fmla="*/ 42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8" h="590">
                      <a:moveTo>
                        <a:pt x="552" y="338"/>
                      </a:moveTo>
                      <a:lnTo>
                        <a:pt x="502" y="328"/>
                      </a:lnTo>
                      <a:lnTo>
                        <a:pt x="512" y="312"/>
                      </a:lnTo>
                      <a:lnTo>
                        <a:pt x="504" y="298"/>
                      </a:lnTo>
                      <a:lnTo>
                        <a:pt x="454" y="298"/>
                      </a:lnTo>
                      <a:lnTo>
                        <a:pt x="442" y="278"/>
                      </a:lnTo>
                      <a:lnTo>
                        <a:pt x="422" y="272"/>
                      </a:lnTo>
                      <a:lnTo>
                        <a:pt x="416" y="278"/>
                      </a:lnTo>
                      <a:lnTo>
                        <a:pt x="368" y="280"/>
                      </a:lnTo>
                      <a:lnTo>
                        <a:pt x="362" y="270"/>
                      </a:lnTo>
                      <a:lnTo>
                        <a:pt x="318" y="264"/>
                      </a:lnTo>
                      <a:lnTo>
                        <a:pt x="258" y="284"/>
                      </a:lnTo>
                      <a:lnTo>
                        <a:pt x="200" y="280"/>
                      </a:lnTo>
                      <a:lnTo>
                        <a:pt x="230" y="250"/>
                      </a:lnTo>
                      <a:lnTo>
                        <a:pt x="190" y="246"/>
                      </a:lnTo>
                      <a:lnTo>
                        <a:pt x="224" y="232"/>
                      </a:lnTo>
                      <a:lnTo>
                        <a:pt x="228" y="222"/>
                      </a:lnTo>
                      <a:lnTo>
                        <a:pt x="152" y="240"/>
                      </a:lnTo>
                      <a:lnTo>
                        <a:pt x="118" y="238"/>
                      </a:lnTo>
                      <a:lnTo>
                        <a:pt x="120" y="226"/>
                      </a:lnTo>
                      <a:lnTo>
                        <a:pt x="144" y="212"/>
                      </a:lnTo>
                      <a:lnTo>
                        <a:pt x="184" y="196"/>
                      </a:lnTo>
                      <a:lnTo>
                        <a:pt x="242" y="186"/>
                      </a:lnTo>
                      <a:lnTo>
                        <a:pt x="326" y="186"/>
                      </a:lnTo>
                      <a:lnTo>
                        <a:pt x="312" y="198"/>
                      </a:lnTo>
                      <a:lnTo>
                        <a:pt x="336" y="204"/>
                      </a:lnTo>
                      <a:lnTo>
                        <a:pt x="354" y="184"/>
                      </a:lnTo>
                      <a:lnTo>
                        <a:pt x="388" y="172"/>
                      </a:lnTo>
                      <a:lnTo>
                        <a:pt x="430" y="162"/>
                      </a:lnTo>
                      <a:lnTo>
                        <a:pt x="432" y="134"/>
                      </a:lnTo>
                      <a:lnTo>
                        <a:pt x="426" y="134"/>
                      </a:lnTo>
                      <a:lnTo>
                        <a:pt x="432" y="130"/>
                      </a:lnTo>
                      <a:lnTo>
                        <a:pt x="434" y="116"/>
                      </a:lnTo>
                      <a:lnTo>
                        <a:pt x="402" y="130"/>
                      </a:lnTo>
                      <a:lnTo>
                        <a:pt x="394" y="126"/>
                      </a:lnTo>
                      <a:lnTo>
                        <a:pt x="406" y="118"/>
                      </a:lnTo>
                      <a:lnTo>
                        <a:pt x="430" y="110"/>
                      </a:lnTo>
                      <a:lnTo>
                        <a:pt x="434" y="110"/>
                      </a:lnTo>
                      <a:lnTo>
                        <a:pt x="434" y="106"/>
                      </a:lnTo>
                      <a:lnTo>
                        <a:pt x="432" y="106"/>
                      </a:lnTo>
                      <a:lnTo>
                        <a:pt x="420" y="104"/>
                      </a:lnTo>
                      <a:lnTo>
                        <a:pt x="430" y="100"/>
                      </a:lnTo>
                      <a:lnTo>
                        <a:pt x="434" y="98"/>
                      </a:lnTo>
                      <a:lnTo>
                        <a:pt x="436" y="82"/>
                      </a:lnTo>
                      <a:lnTo>
                        <a:pt x="434" y="82"/>
                      </a:lnTo>
                      <a:lnTo>
                        <a:pt x="416" y="86"/>
                      </a:lnTo>
                      <a:lnTo>
                        <a:pt x="418" y="74"/>
                      </a:lnTo>
                      <a:lnTo>
                        <a:pt x="436" y="70"/>
                      </a:lnTo>
                      <a:lnTo>
                        <a:pt x="438" y="38"/>
                      </a:lnTo>
                      <a:lnTo>
                        <a:pt x="438" y="38"/>
                      </a:lnTo>
                      <a:lnTo>
                        <a:pt x="434" y="42"/>
                      </a:lnTo>
                      <a:lnTo>
                        <a:pt x="404" y="42"/>
                      </a:lnTo>
                      <a:lnTo>
                        <a:pt x="402" y="38"/>
                      </a:lnTo>
                      <a:lnTo>
                        <a:pt x="428" y="36"/>
                      </a:lnTo>
                      <a:lnTo>
                        <a:pt x="428" y="36"/>
                      </a:lnTo>
                      <a:lnTo>
                        <a:pt x="438" y="34"/>
                      </a:lnTo>
                      <a:lnTo>
                        <a:pt x="438" y="26"/>
                      </a:lnTo>
                      <a:lnTo>
                        <a:pt x="418" y="26"/>
                      </a:lnTo>
                      <a:lnTo>
                        <a:pt x="426" y="18"/>
                      </a:lnTo>
                      <a:lnTo>
                        <a:pt x="426" y="18"/>
                      </a:lnTo>
                      <a:lnTo>
                        <a:pt x="440" y="18"/>
                      </a:lnTo>
                      <a:lnTo>
                        <a:pt x="440" y="2"/>
                      </a:lnTo>
                      <a:lnTo>
                        <a:pt x="418" y="2"/>
                      </a:lnTo>
                      <a:lnTo>
                        <a:pt x="388" y="12"/>
                      </a:lnTo>
                      <a:lnTo>
                        <a:pt x="376" y="12"/>
                      </a:lnTo>
                      <a:lnTo>
                        <a:pt x="370" y="6"/>
                      </a:lnTo>
                      <a:lnTo>
                        <a:pt x="338" y="0"/>
                      </a:lnTo>
                      <a:lnTo>
                        <a:pt x="266" y="0"/>
                      </a:lnTo>
                      <a:lnTo>
                        <a:pt x="200" y="16"/>
                      </a:lnTo>
                      <a:lnTo>
                        <a:pt x="168" y="20"/>
                      </a:lnTo>
                      <a:lnTo>
                        <a:pt x="144" y="26"/>
                      </a:lnTo>
                      <a:lnTo>
                        <a:pt x="162" y="26"/>
                      </a:lnTo>
                      <a:lnTo>
                        <a:pt x="156" y="32"/>
                      </a:lnTo>
                      <a:lnTo>
                        <a:pt x="110" y="32"/>
                      </a:lnTo>
                      <a:lnTo>
                        <a:pt x="82" y="38"/>
                      </a:lnTo>
                      <a:lnTo>
                        <a:pt x="88" y="50"/>
                      </a:lnTo>
                      <a:lnTo>
                        <a:pt x="150" y="50"/>
                      </a:lnTo>
                      <a:lnTo>
                        <a:pt x="166" y="44"/>
                      </a:lnTo>
                      <a:lnTo>
                        <a:pt x="218" y="44"/>
                      </a:lnTo>
                      <a:lnTo>
                        <a:pt x="224" y="54"/>
                      </a:lnTo>
                      <a:lnTo>
                        <a:pt x="202" y="68"/>
                      </a:lnTo>
                      <a:lnTo>
                        <a:pt x="206" y="76"/>
                      </a:lnTo>
                      <a:lnTo>
                        <a:pt x="186" y="82"/>
                      </a:lnTo>
                      <a:lnTo>
                        <a:pt x="162" y="100"/>
                      </a:lnTo>
                      <a:lnTo>
                        <a:pt x="66" y="132"/>
                      </a:lnTo>
                      <a:lnTo>
                        <a:pt x="22" y="162"/>
                      </a:lnTo>
                      <a:lnTo>
                        <a:pt x="42" y="168"/>
                      </a:lnTo>
                      <a:lnTo>
                        <a:pt x="4" y="196"/>
                      </a:lnTo>
                      <a:lnTo>
                        <a:pt x="0" y="218"/>
                      </a:lnTo>
                      <a:lnTo>
                        <a:pt x="22" y="220"/>
                      </a:lnTo>
                      <a:lnTo>
                        <a:pt x="36" y="212"/>
                      </a:lnTo>
                      <a:lnTo>
                        <a:pt x="36" y="192"/>
                      </a:lnTo>
                      <a:lnTo>
                        <a:pt x="58" y="174"/>
                      </a:lnTo>
                      <a:lnTo>
                        <a:pt x="74" y="174"/>
                      </a:lnTo>
                      <a:lnTo>
                        <a:pt x="52" y="194"/>
                      </a:lnTo>
                      <a:lnTo>
                        <a:pt x="56" y="220"/>
                      </a:lnTo>
                      <a:lnTo>
                        <a:pt x="34" y="230"/>
                      </a:lnTo>
                      <a:lnTo>
                        <a:pt x="36" y="248"/>
                      </a:lnTo>
                      <a:lnTo>
                        <a:pt x="94" y="254"/>
                      </a:lnTo>
                      <a:lnTo>
                        <a:pt x="98" y="250"/>
                      </a:lnTo>
                      <a:lnTo>
                        <a:pt x="124" y="252"/>
                      </a:lnTo>
                      <a:lnTo>
                        <a:pt x="110" y="260"/>
                      </a:lnTo>
                      <a:lnTo>
                        <a:pt x="130" y="262"/>
                      </a:lnTo>
                      <a:lnTo>
                        <a:pt x="158" y="266"/>
                      </a:lnTo>
                      <a:lnTo>
                        <a:pt x="178" y="288"/>
                      </a:lnTo>
                      <a:lnTo>
                        <a:pt x="236" y="290"/>
                      </a:lnTo>
                      <a:lnTo>
                        <a:pt x="220" y="312"/>
                      </a:lnTo>
                      <a:lnTo>
                        <a:pt x="164" y="324"/>
                      </a:lnTo>
                      <a:lnTo>
                        <a:pt x="140" y="344"/>
                      </a:lnTo>
                      <a:lnTo>
                        <a:pt x="122" y="354"/>
                      </a:lnTo>
                      <a:lnTo>
                        <a:pt x="152" y="386"/>
                      </a:lnTo>
                      <a:lnTo>
                        <a:pt x="146" y="398"/>
                      </a:lnTo>
                      <a:lnTo>
                        <a:pt x="146" y="398"/>
                      </a:lnTo>
                      <a:lnTo>
                        <a:pt x="170" y="400"/>
                      </a:lnTo>
                      <a:lnTo>
                        <a:pt x="170" y="400"/>
                      </a:lnTo>
                      <a:lnTo>
                        <a:pt x="190" y="408"/>
                      </a:lnTo>
                      <a:lnTo>
                        <a:pt x="208" y="416"/>
                      </a:lnTo>
                      <a:lnTo>
                        <a:pt x="152" y="474"/>
                      </a:lnTo>
                      <a:lnTo>
                        <a:pt x="170" y="476"/>
                      </a:lnTo>
                      <a:lnTo>
                        <a:pt x="130" y="502"/>
                      </a:lnTo>
                      <a:lnTo>
                        <a:pt x="148" y="518"/>
                      </a:lnTo>
                      <a:lnTo>
                        <a:pt x="116" y="544"/>
                      </a:lnTo>
                      <a:lnTo>
                        <a:pt x="138" y="572"/>
                      </a:lnTo>
                      <a:lnTo>
                        <a:pt x="150" y="590"/>
                      </a:lnTo>
                      <a:lnTo>
                        <a:pt x="210" y="590"/>
                      </a:lnTo>
                      <a:lnTo>
                        <a:pt x="220" y="584"/>
                      </a:lnTo>
                      <a:lnTo>
                        <a:pt x="220" y="570"/>
                      </a:lnTo>
                      <a:lnTo>
                        <a:pt x="228" y="564"/>
                      </a:lnTo>
                      <a:lnTo>
                        <a:pt x="242" y="556"/>
                      </a:lnTo>
                      <a:lnTo>
                        <a:pt x="250" y="550"/>
                      </a:lnTo>
                      <a:lnTo>
                        <a:pt x="220" y="548"/>
                      </a:lnTo>
                      <a:lnTo>
                        <a:pt x="212" y="542"/>
                      </a:lnTo>
                      <a:lnTo>
                        <a:pt x="242" y="534"/>
                      </a:lnTo>
                      <a:lnTo>
                        <a:pt x="252" y="528"/>
                      </a:lnTo>
                      <a:lnTo>
                        <a:pt x="226" y="526"/>
                      </a:lnTo>
                      <a:lnTo>
                        <a:pt x="234" y="520"/>
                      </a:lnTo>
                      <a:lnTo>
                        <a:pt x="272" y="518"/>
                      </a:lnTo>
                      <a:lnTo>
                        <a:pt x="338" y="508"/>
                      </a:lnTo>
                      <a:lnTo>
                        <a:pt x="366" y="496"/>
                      </a:lnTo>
                      <a:lnTo>
                        <a:pt x="446" y="470"/>
                      </a:lnTo>
                      <a:lnTo>
                        <a:pt x="448" y="448"/>
                      </a:lnTo>
                      <a:lnTo>
                        <a:pt x="474" y="436"/>
                      </a:lnTo>
                      <a:lnTo>
                        <a:pt x="526" y="438"/>
                      </a:lnTo>
                      <a:lnTo>
                        <a:pt x="546" y="428"/>
                      </a:lnTo>
                      <a:lnTo>
                        <a:pt x="598" y="336"/>
                      </a:lnTo>
                      <a:lnTo>
                        <a:pt x="552" y="338"/>
                      </a:lnTo>
                      <a:close/>
                    </a:path>
                  </a:pathLst>
                </a:custGeom>
                <a:solidFill>
                  <a:srgbClr val="90B2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4" name="Group 3"/>
            <p:cNvGrpSpPr/>
            <p:nvPr/>
          </p:nvGrpSpPr>
          <p:grpSpPr>
            <a:xfrm>
              <a:off x="7406175" y="4686299"/>
              <a:ext cx="822325" cy="1063625"/>
              <a:chOff x="7406175" y="4686299"/>
              <a:chExt cx="822325" cy="1063625"/>
            </a:xfrm>
          </p:grpSpPr>
          <p:sp>
            <p:nvSpPr>
              <p:cNvPr id="41" name="Freeform 39"/>
              <p:cNvSpPr>
                <a:spLocks noEditPoints="1"/>
              </p:cNvSpPr>
              <p:nvPr/>
            </p:nvSpPr>
            <p:spPr bwMode="auto">
              <a:xfrm>
                <a:off x="7406175" y="4686299"/>
                <a:ext cx="822325" cy="1063625"/>
              </a:xfrm>
              <a:custGeom>
                <a:avLst/>
                <a:gdLst>
                  <a:gd name="T0" fmla="*/ 470 w 518"/>
                  <a:gd name="T1" fmla="*/ 112 h 670"/>
                  <a:gd name="T2" fmla="*/ 396 w 518"/>
                  <a:gd name="T3" fmla="*/ 40 h 670"/>
                  <a:gd name="T4" fmla="*/ 348 w 518"/>
                  <a:gd name="T5" fmla="*/ 16 h 670"/>
                  <a:gd name="T6" fmla="*/ 296 w 518"/>
                  <a:gd name="T7" fmla="*/ 2 h 670"/>
                  <a:gd name="T8" fmla="*/ 258 w 518"/>
                  <a:gd name="T9" fmla="*/ 0 h 670"/>
                  <a:gd name="T10" fmla="*/ 198 w 518"/>
                  <a:gd name="T11" fmla="*/ 8 h 670"/>
                  <a:gd name="T12" fmla="*/ 132 w 518"/>
                  <a:gd name="T13" fmla="*/ 36 h 670"/>
                  <a:gd name="T14" fmla="*/ 74 w 518"/>
                  <a:gd name="T15" fmla="*/ 80 h 670"/>
                  <a:gd name="T16" fmla="*/ 26 w 518"/>
                  <a:gd name="T17" fmla="*/ 144 h 670"/>
                  <a:gd name="T18" fmla="*/ 2 w 518"/>
                  <a:gd name="T19" fmla="*/ 228 h 670"/>
                  <a:gd name="T20" fmla="*/ 2 w 518"/>
                  <a:gd name="T21" fmla="*/ 290 h 670"/>
                  <a:gd name="T22" fmla="*/ 30 w 518"/>
                  <a:gd name="T23" fmla="*/ 376 h 670"/>
                  <a:gd name="T24" fmla="*/ 52 w 518"/>
                  <a:gd name="T25" fmla="*/ 414 h 670"/>
                  <a:gd name="T26" fmla="*/ 160 w 518"/>
                  <a:gd name="T27" fmla="*/ 554 h 670"/>
                  <a:gd name="T28" fmla="*/ 258 w 518"/>
                  <a:gd name="T29" fmla="*/ 670 h 670"/>
                  <a:gd name="T30" fmla="*/ 388 w 518"/>
                  <a:gd name="T31" fmla="*/ 518 h 670"/>
                  <a:gd name="T32" fmla="*/ 458 w 518"/>
                  <a:gd name="T33" fmla="*/ 418 h 670"/>
                  <a:gd name="T34" fmla="*/ 506 w 518"/>
                  <a:gd name="T35" fmla="*/ 318 h 670"/>
                  <a:gd name="T36" fmla="*/ 518 w 518"/>
                  <a:gd name="T37" fmla="*/ 260 h 670"/>
                  <a:gd name="T38" fmla="*/ 510 w 518"/>
                  <a:gd name="T39" fmla="*/ 198 h 670"/>
                  <a:gd name="T40" fmla="*/ 488 w 518"/>
                  <a:gd name="T41" fmla="*/ 142 h 670"/>
                  <a:gd name="T42" fmla="*/ 246 w 518"/>
                  <a:gd name="T43" fmla="*/ 388 h 670"/>
                  <a:gd name="T44" fmla="*/ 208 w 518"/>
                  <a:gd name="T45" fmla="*/ 378 h 670"/>
                  <a:gd name="T46" fmla="*/ 168 w 518"/>
                  <a:gd name="T47" fmla="*/ 350 h 670"/>
                  <a:gd name="T48" fmla="*/ 140 w 518"/>
                  <a:gd name="T49" fmla="*/ 310 h 670"/>
                  <a:gd name="T50" fmla="*/ 130 w 518"/>
                  <a:gd name="T51" fmla="*/ 272 h 670"/>
                  <a:gd name="T52" fmla="*/ 130 w 518"/>
                  <a:gd name="T53" fmla="*/ 240 h 670"/>
                  <a:gd name="T54" fmla="*/ 152 w 518"/>
                  <a:gd name="T55" fmla="*/ 186 h 670"/>
                  <a:gd name="T56" fmla="*/ 192 w 518"/>
                  <a:gd name="T57" fmla="*/ 148 h 670"/>
                  <a:gd name="T58" fmla="*/ 222 w 518"/>
                  <a:gd name="T59" fmla="*/ 136 h 670"/>
                  <a:gd name="T60" fmla="*/ 258 w 518"/>
                  <a:gd name="T61" fmla="*/ 130 h 670"/>
                  <a:gd name="T62" fmla="*/ 284 w 518"/>
                  <a:gd name="T63" fmla="*/ 132 h 670"/>
                  <a:gd name="T64" fmla="*/ 320 w 518"/>
                  <a:gd name="T65" fmla="*/ 146 h 670"/>
                  <a:gd name="T66" fmla="*/ 366 w 518"/>
                  <a:gd name="T67" fmla="*/ 186 h 670"/>
                  <a:gd name="T68" fmla="*/ 382 w 518"/>
                  <a:gd name="T69" fmla="*/ 220 h 670"/>
                  <a:gd name="T70" fmla="*/ 388 w 518"/>
                  <a:gd name="T71" fmla="*/ 258 h 670"/>
                  <a:gd name="T72" fmla="*/ 382 w 518"/>
                  <a:gd name="T73" fmla="*/ 296 h 670"/>
                  <a:gd name="T74" fmla="*/ 354 w 518"/>
                  <a:gd name="T75" fmla="*/ 346 h 670"/>
                  <a:gd name="T76" fmla="*/ 308 w 518"/>
                  <a:gd name="T77" fmla="*/ 380 h 670"/>
                  <a:gd name="T78" fmla="*/ 284 w 518"/>
                  <a:gd name="T79" fmla="*/ 386 h 670"/>
                  <a:gd name="T80" fmla="*/ 258 w 518"/>
                  <a:gd name="T81" fmla="*/ 388 h 670"/>
                  <a:gd name="T82" fmla="*/ 452 w 518"/>
                  <a:gd name="T83" fmla="*/ 282 h 670"/>
                  <a:gd name="T84" fmla="*/ 452 w 518"/>
                  <a:gd name="T85" fmla="*/ 282 h 670"/>
                  <a:gd name="T86" fmla="*/ 450 w 518"/>
                  <a:gd name="T87" fmla="*/ 288 h 670"/>
                  <a:gd name="T88" fmla="*/ 450 w 518"/>
                  <a:gd name="T89" fmla="*/ 28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670">
                    <a:moveTo>
                      <a:pt x="488" y="142"/>
                    </a:moveTo>
                    <a:lnTo>
                      <a:pt x="488" y="142"/>
                    </a:lnTo>
                    <a:lnTo>
                      <a:pt x="470" y="112"/>
                    </a:lnTo>
                    <a:lnTo>
                      <a:pt x="448" y="84"/>
                    </a:lnTo>
                    <a:lnTo>
                      <a:pt x="424" y="60"/>
                    </a:lnTo>
                    <a:lnTo>
                      <a:pt x="396" y="40"/>
                    </a:lnTo>
                    <a:lnTo>
                      <a:pt x="380" y="30"/>
                    </a:lnTo>
                    <a:lnTo>
                      <a:pt x="364" y="22"/>
                    </a:lnTo>
                    <a:lnTo>
                      <a:pt x="348" y="16"/>
                    </a:lnTo>
                    <a:lnTo>
                      <a:pt x="332" y="10"/>
                    </a:lnTo>
                    <a:lnTo>
                      <a:pt x="314" y="6"/>
                    </a:lnTo>
                    <a:lnTo>
                      <a:pt x="296" y="2"/>
                    </a:lnTo>
                    <a:lnTo>
                      <a:pt x="278" y="0"/>
                    </a:lnTo>
                    <a:lnTo>
                      <a:pt x="258" y="0"/>
                    </a:lnTo>
                    <a:lnTo>
                      <a:pt x="258" y="0"/>
                    </a:lnTo>
                    <a:lnTo>
                      <a:pt x="240" y="0"/>
                    </a:lnTo>
                    <a:lnTo>
                      <a:pt x="218" y="4"/>
                    </a:lnTo>
                    <a:lnTo>
                      <a:pt x="198" y="8"/>
                    </a:lnTo>
                    <a:lnTo>
                      <a:pt x="176" y="16"/>
                    </a:lnTo>
                    <a:lnTo>
                      <a:pt x="154" y="24"/>
                    </a:lnTo>
                    <a:lnTo>
                      <a:pt x="132" y="36"/>
                    </a:lnTo>
                    <a:lnTo>
                      <a:pt x="112" y="48"/>
                    </a:lnTo>
                    <a:lnTo>
                      <a:pt x="92" y="64"/>
                    </a:lnTo>
                    <a:lnTo>
                      <a:pt x="74" y="80"/>
                    </a:lnTo>
                    <a:lnTo>
                      <a:pt x="56" y="100"/>
                    </a:lnTo>
                    <a:lnTo>
                      <a:pt x="40" y="122"/>
                    </a:lnTo>
                    <a:lnTo>
                      <a:pt x="26" y="144"/>
                    </a:lnTo>
                    <a:lnTo>
                      <a:pt x="16" y="170"/>
                    </a:lnTo>
                    <a:lnTo>
                      <a:pt x="8" y="198"/>
                    </a:lnTo>
                    <a:lnTo>
                      <a:pt x="2" y="228"/>
                    </a:lnTo>
                    <a:lnTo>
                      <a:pt x="0" y="260"/>
                    </a:lnTo>
                    <a:lnTo>
                      <a:pt x="0" y="260"/>
                    </a:lnTo>
                    <a:lnTo>
                      <a:pt x="2" y="290"/>
                    </a:lnTo>
                    <a:lnTo>
                      <a:pt x="8" y="320"/>
                    </a:lnTo>
                    <a:lnTo>
                      <a:pt x="16" y="350"/>
                    </a:lnTo>
                    <a:lnTo>
                      <a:pt x="30" y="376"/>
                    </a:lnTo>
                    <a:lnTo>
                      <a:pt x="30" y="376"/>
                    </a:lnTo>
                    <a:lnTo>
                      <a:pt x="38" y="394"/>
                    </a:lnTo>
                    <a:lnTo>
                      <a:pt x="52" y="414"/>
                    </a:lnTo>
                    <a:lnTo>
                      <a:pt x="84" y="458"/>
                    </a:lnTo>
                    <a:lnTo>
                      <a:pt x="120" y="506"/>
                    </a:lnTo>
                    <a:lnTo>
                      <a:pt x="160" y="554"/>
                    </a:lnTo>
                    <a:lnTo>
                      <a:pt x="228" y="636"/>
                    </a:lnTo>
                    <a:lnTo>
                      <a:pt x="258" y="670"/>
                    </a:lnTo>
                    <a:lnTo>
                      <a:pt x="258" y="670"/>
                    </a:lnTo>
                    <a:lnTo>
                      <a:pt x="300" y="626"/>
                    </a:lnTo>
                    <a:lnTo>
                      <a:pt x="340" y="578"/>
                    </a:lnTo>
                    <a:lnTo>
                      <a:pt x="388" y="518"/>
                    </a:lnTo>
                    <a:lnTo>
                      <a:pt x="412" y="486"/>
                    </a:lnTo>
                    <a:lnTo>
                      <a:pt x="436" y="452"/>
                    </a:lnTo>
                    <a:lnTo>
                      <a:pt x="458" y="418"/>
                    </a:lnTo>
                    <a:lnTo>
                      <a:pt x="476" y="384"/>
                    </a:lnTo>
                    <a:lnTo>
                      <a:pt x="494" y="350"/>
                    </a:lnTo>
                    <a:lnTo>
                      <a:pt x="506" y="318"/>
                    </a:lnTo>
                    <a:lnTo>
                      <a:pt x="514" y="288"/>
                    </a:lnTo>
                    <a:lnTo>
                      <a:pt x="516" y="274"/>
                    </a:lnTo>
                    <a:lnTo>
                      <a:pt x="518" y="260"/>
                    </a:lnTo>
                    <a:lnTo>
                      <a:pt x="518" y="260"/>
                    </a:lnTo>
                    <a:lnTo>
                      <a:pt x="516" y="228"/>
                    </a:lnTo>
                    <a:lnTo>
                      <a:pt x="510" y="198"/>
                    </a:lnTo>
                    <a:lnTo>
                      <a:pt x="500" y="170"/>
                    </a:lnTo>
                    <a:lnTo>
                      <a:pt x="488" y="142"/>
                    </a:lnTo>
                    <a:lnTo>
                      <a:pt x="488" y="142"/>
                    </a:lnTo>
                    <a:close/>
                    <a:moveTo>
                      <a:pt x="258" y="388"/>
                    </a:moveTo>
                    <a:lnTo>
                      <a:pt x="258" y="388"/>
                    </a:lnTo>
                    <a:lnTo>
                      <a:pt x="246" y="388"/>
                    </a:lnTo>
                    <a:lnTo>
                      <a:pt x="232" y="386"/>
                    </a:lnTo>
                    <a:lnTo>
                      <a:pt x="220" y="384"/>
                    </a:lnTo>
                    <a:lnTo>
                      <a:pt x="208" y="378"/>
                    </a:lnTo>
                    <a:lnTo>
                      <a:pt x="198" y="374"/>
                    </a:lnTo>
                    <a:lnTo>
                      <a:pt x="186" y="366"/>
                    </a:lnTo>
                    <a:lnTo>
                      <a:pt x="168" y="350"/>
                    </a:lnTo>
                    <a:lnTo>
                      <a:pt x="152" y="332"/>
                    </a:lnTo>
                    <a:lnTo>
                      <a:pt x="144" y="322"/>
                    </a:lnTo>
                    <a:lnTo>
                      <a:pt x="140" y="310"/>
                    </a:lnTo>
                    <a:lnTo>
                      <a:pt x="136" y="298"/>
                    </a:lnTo>
                    <a:lnTo>
                      <a:pt x="132" y="286"/>
                    </a:lnTo>
                    <a:lnTo>
                      <a:pt x="130" y="272"/>
                    </a:lnTo>
                    <a:lnTo>
                      <a:pt x="130" y="260"/>
                    </a:lnTo>
                    <a:lnTo>
                      <a:pt x="130" y="260"/>
                    </a:lnTo>
                    <a:lnTo>
                      <a:pt x="130" y="240"/>
                    </a:lnTo>
                    <a:lnTo>
                      <a:pt x="136" y="220"/>
                    </a:lnTo>
                    <a:lnTo>
                      <a:pt x="142" y="202"/>
                    </a:lnTo>
                    <a:lnTo>
                      <a:pt x="152" y="186"/>
                    </a:lnTo>
                    <a:lnTo>
                      <a:pt x="164" y="172"/>
                    </a:lnTo>
                    <a:lnTo>
                      <a:pt x="178" y="158"/>
                    </a:lnTo>
                    <a:lnTo>
                      <a:pt x="192" y="148"/>
                    </a:lnTo>
                    <a:lnTo>
                      <a:pt x="210" y="140"/>
                    </a:lnTo>
                    <a:lnTo>
                      <a:pt x="210" y="140"/>
                    </a:lnTo>
                    <a:lnTo>
                      <a:pt x="222" y="136"/>
                    </a:lnTo>
                    <a:lnTo>
                      <a:pt x="234" y="132"/>
                    </a:lnTo>
                    <a:lnTo>
                      <a:pt x="246" y="130"/>
                    </a:lnTo>
                    <a:lnTo>
                      <a:pt x="258" y="130"/>
                    </a:lnTo>
                    <a:lnTo>
                      <a:pt x="258" y="130"/>
                    </a:lnTo>
                    <a:lnTo>
                      <a:pt x="272" y="130"/>
                    </a:lnTo>
                    <a:lnTo>
                      <a:pt x="284" y="132"/>
                    </a:lnTo>
                    <a:lnTo>
                      <a:pt x="298" y="136"/>
                    </a:lnTo>
                    <a:lnTo>
                      <a:pt x="310" y="140"/>
                    </a:lnTo>
                    <a:lnTo>
                      <a:pt x="320" y="146"/>
                    </a:lnTo>
                    <a:lnTo>
                      <a:pt x="332" y="152"/>
                    </a:lnTo>
                    <a:lnTo>
                      <a:pt x="350" y="166"/>
                    </a:lnTo>
                    <a:lnTo>
                      <a:pt x="366" y="186"/>
                    </a:lnTo>
                    <a:lnTo>
                      <a:pt x="372" y="196"/>
                    </a:lnTo>
                    <a:lnTo>
                      <a:pt x="378" y="208"/>
                    </a:lnTo>
                    <a:lnTo>
                      <a:pt x="382" y="220"/>
                    </a:lnTo>
                    <a:lnTo>
                      <a:pt x="386" y="232"/>
                    </a:lnTo>
                    <a:lnTo>
                      <a:pt x="388" y="244"/>
                    </a:lnTo>
                    <a:lnTo>
                      <a:pt x="388" y="258"/>
                    </a:lnTo>
                    <a:lnTo>
                      <a:pt x="388" y="258"/>
                    </a:lnTo>
                    <a:lnTo>
                      <a:pt x="386" y="278"/>
                    </a:lnTo>
                    <a:lnTo>
                      <a:pt x="382" y="296"/>
                    </a:lnTo>
                    <a:lnTo>
                      <a:pt x="376" y="314"/>
                    </a:lnTo>
                    <a:lnTo>
                      <a:pt x="366" y="332"/>
                    </a:lnTo>
                    <a:lnTo>
                      <a:pt x="354" y="346"/>
                    </a:lnTo>
                    <a:lnTo>
                      <a:pt x="340" y="360"/>
                    </a:lnTo>
                    <a:lnTo>
                      <a:pt x="326" y="370"/>
                    </a:lnTo>
                    <a:lnTo>
                      <a:pt x="308" y="380"/>
                    </a:lnTo>
                    <a:lnTo>
                      <a:pt x="308" y="380"/>
                    </a:lnTo>
                    <a:lnTo>
                      <a:pt x="296" y="384"/>
                    </a:lnTo>
                    <a:lnTo>
                      <a:pt x="284" y="386"/>
                    </a:lnTo>
                    <a:lnTo>
                      <a:pt x="272" y="388"/>
                    </a:lnTo>
                    <a:lnTo>
                      <a:pt x="258" y="388"/>
                    </a:lnTo>
                    <a:lnTo>
                      <a:pt x="258" y="388"/>
                    </a:lnTo>
                    <a:close/>
                    <a:moveTo>
                      <a:pt x="452" y="284"/>
                    </a:moveTo>
                    <a:lnTo>
                      <a:pt x="452" y="284"/>
                    </a:lnTo>
                    <a:lnTo>
                      <a:pt x="452" y="282"/>
                    </a:lnTo>
                    <a:lnTo>
                      <a:pt x="452" y="282"/>
                    </a:lnTo>
                    <a:lnTo>
                      <a:pt x="452" y="282"/>
                    </a:lnTo>
                    <a:lnTo>
                      <a:pt x="452" y="282"/>
                    </a:lnTo>
                    <a:lnTo>
                      <a:pt x="452" y="284"/>
                    </a:lnTo>
                    <a:lnTo>
                      <a:pt x="452" y="284"/>
                    </a:lnTo>
                    <a:close/>
                    <a:moveTo>
                      <a:pt x="450" y="288"/>
                    </a:moveTo>
                    <a:lnTo>
                      <a:pt x="450" y="288"/>
                    </a:lnTo>
                    <a:lnTo>
                      <a:pt x="450" y="288"/>
                    </a:lnTo>
                    <a:lnTo>
                      <a:pt x="450" y="288"/>
                    </a:lnTo>
                    <a:lnTo>
                      <a:pt x="450" y="288"/>
                    </a:lnTo>
                    <a:lnTo>
                      <a:pt x="450" y="28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AU"/>
              </a:p>
            </p:txBody>
          </p:sp>
          <p:sp>
            <p:nvSpPr>
              <p:cNvPr id="42" name="Freeform 40"/>
              <p:cNvSpPr>
                <a:spLocks noEditPoints="1"/>
              </p:cNvSpPr>
              <p:nvPr/>
            </p:nvSpPr>
            <p:spPr bwMode="auto">
              <a:xfrm>
                <a:off x="7583975" y="4864099"/>
                <a:ext cx="466725" cy="466725"/>
              </a:xfrm>
              <a:custGeom>
                <a:avLst/>
                <a:gdLst>
                  <a:gd name="T0" fmla="*/ 146 w 294"/>
                  <a:gd name="T1" fmla="*/ 36 h 294"/>
                  <a:gd name="T2" fmla="*/ 190 w 294"/>
                  <a:gd name="T3" fmla="*/ 44 h 294"/>
                  <a:gd name="T4" fmla="*/ 226 w 294"/>
                  <a:gd name="T5" fmla="*/ 68 h 294"/>
                  <a:gd name="T6" fmla="*/ 250 w 294"/>
                  <a:gd name="T7" fmla="*/ 102 h 294"/>
                  <a:gd name="T8" fmla="*/ 260 w 294"/>
                  <a:gd name="T9" fmla="*/ 146 h 294"/>
                  <a:gd name="T10" fmla="*/ 258 w 294"/>
                  <a:gd name="T11" fmla="*/ 164 h 294"/>
                  <a:gd name="T12" fmla="*/ 248 w 294"/>
                  <a:gd name="T13" fmla="*/ 196 h 294"/>
                  <a:gd name="T14" fmla="*/ 230 w 294"/>
                  <a:gd name="T15" fmla="*/ 222 h 294"/>
                  <a:gd name="T16" fmla="*/ 204 w 294"/>
                  <a:gd name="T17" fmla="*/ 244 h 294"/>
                  <a:gd name="T18" fmla="*/ 190 w 294"/>
                  <a:gd name="T19" fmla="*/ 252 h 294"/>
                  <a:gd name="T20" fmla="*/ 146 w 294"/>
                  <a:gd name="T21" fmla="*/ 260 h 294"/>
                  <a:gd name="T22" fmla="*/ 124 w 294"/>
                  <a:gd name="T23" fmla="*/ 258 h 294"/>
                  <a:gd name="T24" fmla="*/ 84 w 294"/>
                  <a:gd name="T25" fmla="*/ 240 h 294"/>
                  <a:gd name="T26" fmla="*/ 54 w 294"/>
                  <a:gd name="T27" fmla="*/ 210 h 294"/>
                  <a:gd name="T28" fmla="*/ 36 w 294"/>
                  <a:gd name="T29" fmla="*/ 170 h 294"/>
                  <a:gd name="T30" fmla="*/ 34 w 294"/>
                  <a:gd name="T31" fmla="*/ 148 h 294"/>
                  <a:gd name="T32" fmla="*/ 40 w 294"/>
                  <a:gd name="T33" fmla="*/ 114 h 294"/>
                  <a:gd name="T34" fmla="*/ 54 w 294"/>
                  <a:gd name="T35" fmla="*/ 84 h 294"/>
                  <a:gd name="T36" fmla="*/ 76 w 294"/>
                  <a:gd name="T37" fmla="*/ 60 h 294"/>
                  <a:gd name="T38" fmla="*/ 104 w 294"/>
                  <a:gd name="T39" fmla="*/ 44 h 294"/>
                  <a:gd name="T40" fmla="*/ 124 w 294"/>
                  <a:gd name="T41" fmla="*/ 38 h 294"/>
                  <a:gd name="T42" fmla="*/ 146 w 294"/>
                  <a:gd name="T43" fmla="*/ 0 h 294"/>
                  <a:gd name="T44" fmla="*/ 132 w 294"/>
                  <a:gd name="T45" fmla="*/ 2 h 294"/>
                  <a:gd name="T46" fmla="*/ 104 w 294"/>
                  <a:gd name="T47" fmla="*/ 6 h 294"/>
                  <a:gd name="T48" fmla="*/ 92 w 294"/>
                  <a:gd name="T49" fmla="*/ 12 h 294"/>
                  <a:gd name="T50" fmla="*/ 54 w 294"/>
                  <a:gd name="T51" fmla="*/ 34 h 294"/>
                  <a:gd name="T52" fmla="*/ 24 w 294"/>
                  <a:gd name="T53" fmla="*/ 66 h 294"/>
                  <a:gd name="T54" fmla="*/ 6 w 294"/>
                  <a:gd name="T55" fmla="*/ 104 h 294"/>
                  <a:gd name="T56" fmla="*/ 0 w 294"/>
                  <a:gd name="T57" fmla="*/ 148 h 294"/>
                  <a:gd name="T58" fmla="*/ 0 w 294"/>
                  <a:gd name="T59" fmla="*/ 162 h 294"/>
                  <a:gd name="T60" fmla="*/ 6 w 294"/>
                  <a:gd name="T61" fmla="*/ 190 h 294"/>
                  <a:gd name="T62" fmla="*/ 18 w 294"/>
                  <a:gd name="T63" fmla="*/ 218 h 294"/>
                  <a:gd name="T64" fmla="*/ 34 w 294"/>
                  <a:gd name="T65" fmla="*/ 240 h 294"/>
                  <a:gd name="T66" fmla="*/ 54 w 294"/>
                  <a:gd name="T67" fmla="*/ 260 h 294"/>
                  <a:gd name="T68" fmla="*/ 76 w 294"/>
                  <a:gd name="T69" fmla="*/ 276 h 294"/>
                  <a:gd name="T70" fmla="*/ 104 w 294"/>
                  <a:gd name="T71" fmla="*/ 288 h 294"/>
                  <a:gd name="T72" fmla="*/ 132 w 294"/>
                  <a:gd name="T73" fmla="*/ 294 h 294"/>
                  <a:gd name="T74" fmla="*/ 146 w 294"/>
                  <a:gd name="T75" fmla="*/ 294 h 294"/>
                  <a:gd name="T76" fmla="*/ 176 w 294"/>
                  <a:gd name="T77" fmla="*/ 292 h 294"/>
                  <a:gd name="T78" fmla="*/ 202 w 294"/>
                  <a:gd name="T79" fmla="*/ 284 h 294"/>
                  <a:gd name="T80" fmla="*/ 222 w 294"/>
                  <a:gd name="T81" fmla="*/ 274 h 294"/>
                  <a:gd name="T82" fmla="*/ 256 w 294"/>
                  <a:gd name="T83" fmla="*/ 246 h 294"/>
                  <a:gd name="T84" fmla="*/ 280 w 294"/>
                  <a:gd name="T85" fmla="*/ 210 h 294"/>
                  <a:gd name="T86" fmla="*/ 292 w 294"/>
                  <a:gd name="T87" fmla="*/ 168 h 294"/>
                  <a:gd name="T88" fmla="*/ 294 w 294"/>
                  <a:gd name="T89" fmla="*/ 146 h 294"/>
                  <a:gd name="T90" fmla="*/ 290 w 294"/>
                  <a:gd name="T91" fmla="*/ 116 h 294"/>
                  <a:gd name="T92" fmla="*/ 282 w 294"/>
                  <a:gd name="T93" fmla="*/ 90 h 294"/>
                  <a:gd name="T94" fmla="*/ 268 w 294"/>
                  <a:gd name="T95" fmla="*/ 64 h 294"/>
                  <a:gd name="T96" fmla="*/ 250 w 294"/>
                  <a:gd name="T97" fmla="*/ 44 h 294"/>
                  <a:gd name="T98" fmla="*/ 228 w 294"/>
                  <a:gd name="T99" fmla="*/ 26 h 294"/>
                  <a:gd name="T100" fmla="*/ 204 w 294"/>
                  <a:gd name="T101" fmla="*/ 12 h 294"/>
                  <a:gd name="T102" fmla="*/ 176 w 294"/>
                  <a:gd name="T103" fmla="*/ 4 h 294"/>
                  <a:gd name="T104" fmla="*/ 146 w 294"/>
                  <a:gd name="T105"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4" h="294">
                    <a:moveTo>
                      <a:pt x="146" y="36"/>
                    </a:moveTo>
                    <a:lnTo>
                      <a:pt x="146" y="36"/>
                    </a:lnTo>
                    <a:lnTo>
                      <a:pt x="170" y="38"/>
                    </a:lnTo>
                    <a:lnTo>
                      <a:pt x="190" y="44"/>
                    </a:lnTo>
                    <a:lnTo>
                      <a:pt x="210" y="54"/>
                    </a:lnTo>
                    <a:lnTo>
                      <a:pt x="226" y="68"/>
                    </a:lnTo>
                    <a:lnTo>
                      <a:pt x="240" y="84"/>
                    </a:lnTo>
                    <a:lnTo>
                      <a:pt x="250" y="102"/>
                    </a:lnTo>
                    <a:lnTo>
                      <a:pt x="256" y="124"/>
                    </a:lnTo>
                    <a:lnTo>
                      <a:pt x="260" y="146"/>
                    </a:lnTo>
                    <a:lnTo>
                      <a:pt x="260" y="146"/>
                    </a:lnTo>
                    <a:lnTo>
                      <a:pt x="258" y="164"/>
                    </a:lnTo>
                    <a:lnTo>
                      <a:pt x="254" y="180"/>
                    </a:lnTo>
                    <a:lnTo>
                      <a:pt x="248" y="196"/>
                    </a:lnTo>
                    <a:lnTo>
                      <a:pt x="240" y="210"/>
                    </a:lnTo>
                    <a:lnTo>
                      <a:pt x="230" y="222"/>
                    </a:lnTo>
                    <a:lnTo>
                      <a:pt x="218" y="234"/>
                    </a:lnTo>
                    <a:lnTo>
                      <a:pt x="204" y="244"/>
                    </a:lnTo>
                    <a:lnTo>
                      <a:pt x="190" y="252"/>
                    </a:lnTo>
                    <a:lnTo>
                      <a:pt x="190" y="252"/>
                    </a:lnTo>
                    <a:lnTo>
                      <a:pt x="168" y="258"/>
                    </a:lnTo>
                    <a:lnTo>
                      <a:pt x="146" y="260"/>
                    </a:lnTo>
                    <a:lnTo>
                      <a:pt x="146" y="260"/>
                    </a:lnTo>
                    <a:lnTo>
                      <a:pt x="124" y="258"/>
                    </a:lnTo>
                    <a:lnTo>
                      <a:pt x="104" y="250"/>
                    </a:lnTo>
                    <a:lnTo>
                      <a:pt x="84" y="240"/>
                    </a:lnTo>
                    <a:lnTo>
                      <a:pt x="68" y="226"/>
                    </a:lnTo>
                    <a:lnTo>
                      <a:pt x="54" y="210"/>
                    </a:lnTo>
                    <a:lnTo>
                      <a:pt x="44" y="192"/>
                    </a:lnTo>
                    <a:lnTo>
                      <a:pt x="36" y="170"/>
                    </a:lnTo>
                    <a:lnTo>
                      <a:pt x="34" y="148"/>
                    </a:lnTo>
                    <a:lnTo>
                      <a:pt x="34" y="148"/>
                    </a:lnTo>
                    <a:lnTo>
                      <a:pt x="36" y="130"/>
                    </a:lnTo>
                    <a:lnTo>
                      <a:pt x="40" y="114"/>
                    </a:lnTo>
                    <a:lnTo>
                      <a:pt x="46" y="98"/>
                    </a:lnTo>
                    <a:lnTo>
                      <a:pt x="54" y="84"/>
                    </a:lnTo>
                    <a:lnTo>
                      <a:pt x="64" y="72"/>
                    </a:lnTo>
                    <a:lnTo>
                      <a:pt x="76" y="60"/>
                    </a:lnTo>
                    <a:lnTo>
                      <a:pt x="90" y="50"/>
                    </a:lnTo>
                    <a:lnTo>
                      <a:pt x="104" y="44"/>
                    </a:lnTo>
                    <a:lnTo>
                      <a:pt x="104" y="44"/>
                    </a:lnTo>
                    <a:lnTo>
                      <a:pt x="124" y="38"/>
                    </a:lnTo>
                    <a:lnTo>
                      <a:pt x="146" y="36"/>
                    </a:lnTo>
                    <a:close/>
                    <a:moveTo>
                      <a:pt x="146" y="0"/>
                    </a:moveTo>
                    <a:lnTo>
                      <a:pt x="146" y="0"/>
                    </a:lnTo>
                    <a:lnTo>
                      <a:pt x="132" y="2"/>
                    </a:lnTo>
                    <a:lnTo>
                      <a:pt x="118" y="4"/>
                    </a:lnTo>
                    <a:lnTo>
                      <a:pt x="104" y="6"/>
                    </a:lnTo>
                    <a:lnTo>
                      <a:pt x="92" y="12"/>
                    </a:lnTo>
                    <a:lnTo>
                      <a:pt x="92" y="12"/>
                    </a:lnTo>
                    <a:lnTo>
                      <a:pt x="72" y="22"/>
                    </a:lnTo>
                    <a:lnTo>
                      <a:pt x="54" y="34"/>
                    </a:lnTo>
                    <a:lnTo>
                      <a:pt x="38" y="48"/>
                    </a:lnTo>
                    <a:lnTo>
                      <a:pt x="24" y="66"/>
                    </a:lnTo>
                    <a:lnTo>
                      <a:pt x="14" y="84"/>
                    </a:lnTo>
                    <a:lnTo>
                      <a:pt x="6" y="104"/>
                    </a:lnTo>
                    <a:lnTo>
                      <a:pt x="2" y="126"/>
                    </a:lnTo>
                    <a:lnTo>
                      <a:pt x="0" y="148"/>
                    </a:lnTo>
                    <a:lnTo>
                      <a:pt x="0" y="148"/>
                    </a:lnTo>
                    <a:lnTo>
                      <a:pt x="0" y="162"/>
                    </a:lnTo>
                    <a:lnTo>
                      <a:pt x="4" y="176"/>
                    </a:lnTo>
                    <a:lnTo>
                      <a:pt x="6" y="190"/>
                    </a:lnTo>
                    <a:lnTo>
                      <a:pt x="12" y="204"/>
                    </a:lnTo>
                    <a:lnTo>
                      <a:pt x="18" y="218"/>
                    </a:lnTo>
                    <a:lnTo>
                      <a:pt x="26" y="230"/>
                    </a:lnTo>
                    <a:lnTo>
                      <a:pt x="34" y="240"/>
                    </a:lnTo>
                    <a:lnTo>
                      <a:pt x="44" y="252"/>
                    </a:lnTo>
                    <a:lnTo>
                      <a:pt x="54" y="260"/>
                    </a:lnTo>
                    <a:lnTo>
                      <a:pt x="64" y="270"/>
                    </a:lnTo>
                    <a:lnTo>
                      <a:pt x="76" y="276"/>
                    </a:lnTo>
                    <a:lnTo>
                      <a:pt x="90" y="282"/>
                    </a:lnTo>
                    <a:lnTo>
                      <a:pt x="104" y="288"/>
                    </a:lnTo>
                    <a:lnTo>
                      <a:pt x="118" y="292"/>
                    </a:lnTo>
                    <a:lnTo>
                      <a:pt x="132" y="294"/>
                    </a:lnTo>
                    <a:lnTo>
                      <a:pt x="146" y="294"/>
                    </a:lnTo>
                    <a:lnTo>
                      <a:pt x="146" y="294"/>
                    </a:lnTo>
                    <a:lnTo>
                      <a:pt x="162" y="294"/>
                    </a:lnTo>
                    <a:lnTo>
                      <a:pt x="176" y="292"/>
                    </a:lnTo>
                    <a:lnTo>
                      <a:pt x="190" y="288"/>
                    </a:lnTo>
                    <a:lnTo>
                      <a:pt x="202" y="284"/>
                    </a:lnTo>
                    <a:lnTo>
                      <a:pt x="202" y="284"/>
                    </a:lnTo>
                    <a:lnTo>
                      <a:pt x="222" y="274"/>
                    </a:lnTo>
                    <a:lnTo>
                      <a:pt x="240" y="260"/>
                    </a:lnTo>
                    <a:lnTo>
                      <a:pt x="256" y="246"/>
                    </a:lnTo>
                    <a:lnTo>
                      <a:pt x="268" y="228"/>
                    </a:lnTo>
                    <a:lnTo>
                      <a:pt x="280" y="210"/>
                    </a:lnTo>
                    <a:lnTo>
                      <a:pt x="288" y="190"/>
                    </a:lnTo>
                    <a:lnTo>
                      <a:pt x="292" y="168"/>
                    </a:lnTo>
                    <a:lnTo>
                      <a:pt x="294" y="146"/>
                    </a:lnTo>
                    <a:lnTo>
                      <a:pt x="294" y="146"/>
                    </a:lnTo>
                    <a:lnTo>
                      <a:pt x="292" y="130"/>
                    </a:lnTo>
                    <a:lnTo>
                      <a:pt x="290" y="116"/>
                    </a:lnTo>
                    <a:lnTo>
                      <a:pt x="288" y="102"/>
                    </a:lnTo>
                    <a:lnTo>
                      <a:pt x="282" y="90"/>
                    </a:lnTo>
                    <a:lnTo>
                      <a:pt x="276" y="76"/>
                    </a:lnTo>
                    <a:lnTo>
                      <a:pt x="268" y="64"/>
                    </a:lnTo>
                    <a:lnTo>
                      <a:pt x="260" y="54"/>
                    </a:lnTo>
                    <a:lnTo>
                      <a:pt x="250" y="44"/>
                    </a:lnTo>
                    <a:lnTo>
                      <a:pt x="240" y="34"/>
                    </a:lnTo>
                    <a:lnTo>
                      <a:pt x="228" y="26"/>
                    </a:lnTo>
                    <a:lnTo>
                      <a:pt x="216" y="18"/>
                    </a:lnTo>
                    <a:lnTo>
                      <a:pt x="204" y="12"/>
                    </a:lnTo>
                    <a:lnTo>
                      <a:pt x="190" y="8"/>
                    </a:lnTo>
                    <a:lnTo>
                      <a:pt x="176" y="4"/>
                    </a:lnTo>
                    <a:lnTo>
                      <a:pt x="162" y="2"/>
                    </a:lnTo>
                    <a:lnTo>
                      <a:pt x="146" y="0"/>
                    </a:lnTo>
                    <a:lnTo>
                      <a:pt x="146"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43" name="Freeform 41"/>
            <p:cNvSpPr>
              <a:spLocks/>
            </p:cNvSpPr>
            <p:nvPr/>
          </p:nvSpPr>
          <p:spPr bwMode="auto">
            <a:xfrm>
              <a:off x="7637950" y="4921249"/>
              <a:ext cx="358775" cy="355600"/>
            </a:xfrm>
            <a:custGeom>
              <a:avLst/>
              <a:gdLst>
                <a:gd name="T0" fmla="*/ 112 w 226"/>
                <a:gd name="T1" fmla="*/ 0 h 224"/>
                <a:gd name="T2" fmla="*/ 112 w 226"/>
                <a:gd name="T3" fmla="*/ 0 h 224"/>
                <a:gd name="T4" fmla="*/ 136 w 226"/>
                <a:gd name="T5" fmla="*/ 2 h 224"/>
                <a:gd name="T6" fmla="*/ 156 w 226"/>
                <a:gd name="T7" fmla="*/ 8 h 224"/>
                <a:gd name="T8" fmla="*/ 176 w 226"/>
                <a:gd name="T9" fmla="*/ 18 h 224"/>
                <a:gd name="T10" fmla="*/ 192 w 226"/>
                <a:gd name="T11" fmla="*/ 32 h 224"/>
                <a:gd name="T12" fmla="*/ 206 w 226"/>
                <a:gd name="T13" fmla="*/ 48 h 224"/>
                <a:gd name="T14" fmla="*/ 216 w 226"/>
                <a:gd name="T15" fmla="*/ 66 h 224"/>
                <a:gd name="T16" fmla="*/ 222 w 226"/>
                <a:gd name="T17" fmla="*/ 88 h 224"/>
                <a:gd name="T18" fmla="*/ 226 w 226"/>
                <a:gd name="T19" fmla="*/ 110 h 224"/>
                <a:gd name="T20" fmla="*/ 226 w 226"/>
                <a:gd name="T21" fmla="*/ 110 h 224"/>
                <a:gd name="T22" fmla="*/ 224 w 226"/>
                <a:gd name="T23" fmla="*/ 128 h 224"/>
                <a:gd name="T24" fmla="*/ 220 w 226"/>
                <a:gd name="T25" fmla="*/ 144 h 224"/>
                <a:gd name="T26" fmla="*/ 214 w 226"/>
                <a:gd name="T27" fmla="*/ 160 h 224"/>
                <a:gd name="T28" fmla="*/ 206 w 226"/>
                <a:gd name="T29" fmla="*/ 174 h 224"/>
                <a:gd name="T30" fmla="*/ 196 w 226"/>
                <a:gd name="T31" fmla="*/ 186 h 224"/>
                <a:gd name="T32" fmla="*/ 184 w 226"/>
                <a:gd name="T33" fmla="*/ 198 h 224"/>
                <a:gd name="T34" fmla="*/ 170 w 226"/>
                <a:gd name="T35" fmla="*/ 208 h 224"/>
                <a:gd name="T36" fmla="*/ 156 w 226"/>
                <a:gd name="T37" fmla="*/ 216 h 224"/>
                <a:gd name="T38" fmla="*/ 156 w 226"/>
                <a:gd name="T39" fmla="*/ 216 h 224"/>
                <a:gd name="T40" fmla="*/ 134 w 226"/>
                <a:gd name="T41" fmla="*/ 222 h 224"/>
                <a:gd name="T42" fmla="*/ 112 w 226"/>
                <a:gd name="T43" fmla="*/ 224 h 224"/>
                <a:gd name="T44" fmla="*/ 112 w 226"/>
                <a:gd name="T45" fmla="*/ 224 h 224"/>
                <a:gd name="T46" fmla="*/ 90 w 226"/>
                <a:gd name="T47" fmla="*/ 222 h 224"/>
                <a:gd name="T48" fmla="*/ 70 w 226"/>
                <a:gd name="T49" fmla="*/ 214 h 224"/>
                <a:gd name="T50" fmla="*/ 50 w 226"/>
                <a:gd name="T51" fmla="*/ 204 h 224"/>
                <a:gd name="T52" fmla="*/ 34 w 226"/>
                <a:gd name="T53" fmla="*/ 190 h 224"/>
                <a:gd name="T54" fmla="*/ 20 w 226"/>
                <a:gd name="T55" fmla="*/ 174 h 224"/>
                <a:gd name="T56" fmla="*/ 10 w 226"/>
                <a:gd name="T57" fmla="*/ 156 h 224"/>
                <a:gd name="T58" fmla="*/ 2 w 226"/>
                <a:gd name="T59" fmla="*/ 134 h 224"/>
                <a:gd name="T60" fmla="*/ 0 w 226"/>
                <a:gd name="T61" fmla="*/ 112 h 224"/>
                <a:gd name="T62" fmla="*/ 0 w 226"/>
                <a:gd name="T63" fmla="*/ 112 h 224"/>
                <a:gd name="T64" fmla="*/ 2 w 226"/>
                <a:gd name="T65" fmla="*/ 94 h 224"/>
                <a:gd name="T66" fmla="*/ 6 w 226"/>
                <a:gd name="T67" fmla="*/ 78 h 224"/>
                <a:gd name="T68" fmla="*/ 12 w 226"/>
                <a:gd name="T69" fmla="*/ 62 h 224"/>
                <a:gd name="T70" fmla="*/ 20 w 226"/>
                <a:gd name="T71" fmla="*/ 48 h 224"/>
                <a:gd name="T72" fmla="*/ 30 w 226"/>
                <a:gd name="T73" fmla="*/ 36 h 224"/>
                <a:gd name="T74" fmla="*/ 42 w 226"/>
                <a:gd name="T75" fmla="*/ 24 h 224"/>
                <a:gd name="T76" fmla="*/ 56 w 226"/>
                <a:gd name="T77" fmla="*/ 14 h 224"/>
                <a:gd name="T78" fmla="*/ 70 w 226"/>
                <a:gd name="T79" fmla="*/ 8 h 224"/>
                <a:gd name="T80" fmla="*/ 70 w 226"/>
                <a:gd name="T81" fmla="*/ 8 h 224"/>
                <a:gd name="T82" fmla="*/ 90 w 226"/>
                <a:gd name="T83" fmla="*/ 2 h 224"/>
                <a:gd name="T84" fmla="*/ 112 w 226"/>
                <a:gd name="T8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224">
                  <a:moveTo>
                    <a:pt x="112" y="0"/>
                  </a:moveTo>
                  <a:lnTo>
                    <a:pt x="112" y="0"/>
                  </a:lnTo>
                  <a:lnTo>
                    <a:pt x="136" y="2"/>
                  </a:lnTo>
                  <a:lnTo>
                    <a:pt x="156" y="8"/>
                  </a:lnTo>
                  <a:lnTo>
                    <a:pt x="176" y="18"/>
                  </a:lnTo>
                  <a:lnTo>
                    <a:pt x="192" y="32"/>
                  </a:lnTo>
                  <a:lnTo>
                    <a:pt x="206" y="48"/>
                  </a:lnTo>
                  <a:lnTo>
                    <a:pt x="216" y="66"/>
                  </a:lnTo>
                  <a:lnTo>
                    <a:pt x="222" y="88"/>
                  </a:lnTo>
                  <a:lnTo>
                    <a:pt x="226" y="110"/>
                  </a:lnTo>
                  <a:lnTo>
                    <a:pt x="226" y="110"/>
                  </a:lnTo>
                  <a:lnTo>
                    <a:pt x="224" y="128"/>
                  </a:lnTo>
                  <a:lnTo>
                    <a:pt x="220" y="144"/>
                  </a:lnTo>
                  <a:lnTo>
                    <a:pt x="214" y="160"/>
                  </a:lnTo>
                  <a:lnTo>
                    <a:pt x="206" y="174"/>
                  </a:lnTo>
                  <a:lnTo>
                    <a:pt x="196" y="186"/>
                  </a:lnTo>
                  <a:lnTo>
                    <a:pt x="184" y="198"/>
                  </a:lnTo>
                  <a:lnTo>
                    <a:pt x="170" y="208"/>
                  </a:lnTo>
                  <a:lnTo>
                    <a:pt x="156" y="216"/>
                  </a:lnTo>
                  <a:lnTo>
                    <a:pt x="156" y="216"/>
                  </a:lnTo>
                  <a:lnTo>
                    <a:pt x="134" y="222"/>
                  </a:lnTo>
                  <a:lnTo>
                    <a:pt x="112" y="224"/>
                  </a:lnTo>
                  <a:lnTo>
                    <a:pt x="112" y="224"/>
                  </a:lnTo>
                  <a:lnTo>
                    <a:pt x="90" y="222"/>
                  </a:lnTo>
                  <a:lnTo>
                    <a:pt x="70" y="214"/>
                  </a:lnTo>
                  <a:lnTo>
                    <a:pt x="50" y="204"/>
                  </a:lnTo>
                  <a:lnTo>
                    <a:pt x="34" y="190"/>
                  </a:lnTo>
                  <a:lnTo>
                    <a:pt x="20" y="174"/>
                  </a:lnTo>
                  <a:lnTo>
                    <a:pt x="10" y="156"/>
                  </a:lnTo>
                  <a:lnTo>
                    <a:pt x="2" y="134"/>
                  </a:lnTo>
                  <a:lnTo>
                    <a:pt x="0" y="112"/>
                  </a:lnTo>
                  <a:lnTo>
                    <a:pt x="0" y="112"/>
                  </a:lnTo>
                  <a:lnTo>
                    <a:pt x="2" y="94"/>
                  </a:lnTo>
                  <a:lnTo>
                    <a:pt x="6" y="78"/>
                  </a:lnTo>
                  <a:lnTo>
                    <a:pt x="12" y="62"/>
                  </a:lnTo>
                  <a:lnTo>
                    <a:pt x="20" y="48"/>
                  </a:lnTo>
                  <a:lnTo>
                    <a:pt x="30" y="36"/>
                  </a:lnTo>
                  <a:lnTo>
                    <a:pt x="42" y="24"/>
                  </a:lnTo>
                  <a:lnTo>
                    <a:pt x="56" y="14"/>
                  </a:lnTo>
                  <a:lnTo>
                    <a:pt x="70" y="8"/>
                  </a:lnTo>
                  <a:lnTo>
                    <a:pt x="70" y="8"/>
                  </a:lnTo>
                  <a:lnTo>
                    <a:pt x="90" y="2"/>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42"/>
            <p:cNvSpPr>
              <a:spLocks/>
            </p:cNvSpPr>
            <p:nvPr/>
          </p:nvSpPr>
          <p:spPr bwMode="auto">
            <a:xfrm>
              <a:off x="7583975" y="4864099"/>
              <a:ext cx="466725" cy="466725"/>
            </a:xfrm>
            <a:custGeom>
              <a:avLst/>
              <a:gdLst>
                <a:gd name="T0" fmla="*/ 146 w 294"/>
                <a:gd name="T1" fmla="*/ 0 h 294"/>
                <a:gd name="T2" fmla="*/ 118 w 294"/>
                <a:gd name="T3" fmla="*/ 4 h 294"/>
                <a:gd name="T4" fmla="*/ 92 w 294"/>
                <a:gd name="T5" fmla="*/ 12 h 294"/>
                <a:gd name="T6" fmla="*/ 72 w 294"/>
                <a:gd name="T7" fmla="*/ 22 h 294"/>
                <a:gd name="T8" fmla="*/ 38 w 294"/>
                <a:gd name="T9" fmla="*/ 48 h 294"/>
                <a:gd name="T10" fmla="*/ 14 w 294"/>
                <a:gd name="T11" fmla="*/ 84 h 294"/>
                <a:gd name="T12" fmla="*/ 2 w 294"/>
                <a:gd name="T13" fmla="*/ 126 h 294"/>
                <a:gd name="T14" fmla="*/ 0 w 294"/>
                <a:gd name="T15" fmla="*/ 148 h 294"/>
                <a:gd name="T16" fmla="*/ 4 w 294"/>
                <a:gd name="T17" fmla="*/ 176 h 294"/>
                <a:gd name="T18" fmla="*/ 12 w 294"/>
                <a:gd name="T19" fmla="*/ 204 h 294"/>
                <a:gd name="T20" fmla="*/ 26 w 294"/>
                <a:gd name="T21" fmla="*/ 230 h 294"/>
                <a:gd name="T22" fmla="*/ 44 w 294"/>
                <a:gd name="T23" fmla="*/ 252 h 294"/>
                <a:gd name="T24" fmla="*/ 64 w 294"/>
                <a:gd name="T25" fmla="*/ 270 h 294"/>
                <a:gd name="T26" fmla="*/ 90 w 294"/>
                <a:gd name="T27" fmla="*/ 282 h 294"/>
                <a:gd name="T28" fmla="*/ 118 w 294"/>
                <a:gd name="T29" fmla="*/ 292 h 294"/>
                <a:gd name="T30" fmla="*/ 146 w 294"/>
                <a:gd name="T31" fmla="*/ 294 h 294"/>
                <a:gd name="T32" fmla="*/ 162 w 294"/>
                <a:gd name="T33" fmla="*/ 294 h 294"/>
                <a:gd name="T34" fmla="*/ 190 w 294"/>
                <a:gd name="T35" fmla="*/ 288 h 294"/>
                <a:gd name="T36" fmla="*/ 202 w 294"/>
                <a:gd name="T37" fmla="*/ 284 h 294"/>
                <a:gd name="T38" fmla="*/ 240 w 294"/>
                <a:gd name="T39" fmla="*/ 260 h 294"/>
                <a:gd name="T40" fmla="*/ 268 w 294"/>
                <a:gd name="T41" fmla="*/ 228 h 294"/>
                <a:gd name="T42" fmla="*/ 288 w 294"/>
                <a:gd name="T43" fmla="*/ 190 h 294"/>
                <a:gd name="T44" fmla="*/ 294 w 294"/>
                <a:gd name="T45" fmla="*/ 146 h 294"/>
                <a:gd name="T46" fmla="*/ 292 w 294"/>
                <a:gd name="T47" fmla="*/ 130 h 294"/>
                <a:gd name="T48" fmla="*/ 288 w 294"/>
                <a:gd name="T49" fmla="*/ 102 h 294"/>
                <a:gd name="T50" fmla="*/ 276 w 294"/>
                <a:gd name="T51" fmla="*/ 76 h 294"/>
                <a:gd name="T52" fmla="*/ 260 w 294"/>
                <a:gd name="T53" fmla="*/ 54 h 294"/>
                <a:gd name="T54" fmla="*/ 240 w 294"/>
                <a:gd name="T55" fmla="*/ 34 h 294"/>
                <a:gd name="T56" fmla="*/ 216 w 294"/>
                <a:gd name="T57" fmla="*/ 18 h 294"/>
                <a:gd name="T58" fmla="*/ 190 w 294"/>
                <a:gd name="T59" fmla="*/ 8 h 294"/>
                <a:gd name="T60" fmla="*/ 162 w 294"/>
                <a:gd name="T61" fmla="*/ 2 h 294"/>
                <a:gd name="T62" fmla="*/ 146 w 294"/>
                <a:gd name="T6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4" h="294">
                  <a:moveTo>
                    <a:pt x="146" y="0"/>
                  </a:moveTo>
                  <a:lnTo>
                    <a:pt x="146" y="0"/>
                  </a:lnTo>
                  <a:lnTo>
                    <a:pt x="132" y="2"/>
                  </a:lnTo>
                  <a:lnTo>
                    <a:pt x="118" y="4"/>
                  </a:lnTo>
                  <a:lnTo>
                    <a:pt x="104" y="6"/>
                  </a:lnTo>
                  <a:lnTo>
                    <a:pt x="92" y="12"/>
                  </a:lnTo>
                  <a:lnTo>
                    <a:pt x="92" y="12"/>
                  </a:lnTo>
                  <a:lnTo>
                    <a:pt x="72" y="22"/>
                  </a:lnTo>
                  <a:lnTo>
                    <a:pt x="54" y="34"/>
                  </a:lnTo>
                  <a:lnTo>
                    <a:pt x="38" y="48"/>
                  </a:lnTo>
                  <a:lnTo>
                    <a:pt x="24" y="66"/>
                  </a:lnTo>
                  <a:lnTo>
                    <a:pt x="14" y="84"/>
                  </a:lnTo>
                  <a:lnTo>
                    <a:pt x="6" y="104"/>
                  </a:lnTo>
                  <a:lnTo>
                    <a:pt x="2" y="126"/>
                  </a:lnTo>
                  <a:lnTo>
                    <a:pt x="0" y="148"/>
                  </a:lnTo>
                  <a:lnTo>
                    <a:pt x="0" y="148"/>
                  </a:lnTo>
                  <a:lnTo>
                    <a:pt x="0" y="162"/>
                  </a:lnTo>
                  <a:lnTo>
                    <a:pt x="4" y="176"/>
                  </a:lnTo>
                  <a:lnTo>
                    <a:pt x="6" y="190"/>
                  </a:lnTo>
                  <a:lnTo>
                    <a:pt x="12" y="204"/>
                  </a:lnTo>
                  <a:lnTo>
                    <a:pt x="18" y="218"/>
                  </a:lnTo>
                  <a:lnTo>
                    <a:pt x="26" y="230"/>
                  </a:lnTo>
                  <a:lnTo>
                    <a:pt x="34" y="240"/>
                  </a:lnTo>
                  <a:lnTo>
                    <a:pt x="44" y="252"/>
                  </a:lnTo>
                  <a:lnTo>
                    <a:pt x="54" y="260"/>
                  </a:lnTo>
                  <a:lnTo>
                    <a:pt x="64" y="270"/>
                  </a:lnTo>
                  <a:lnTo>
                    <a:pt x="76" y="276"/>
                  </a:lnTo>
                  <a:lnTo>
                    <a:pt x="90" y="282"/>
                  </a:lnTo>
                  <a:lnTo>
                    <a:pt x="104" y="288"/>
                  </a:lnTo>
                  <a:lnTo>
                    <a:pt x="118" y="292"/>
                  </a:lnTo>
                  <a:lnTo>
                    <a:pt x="132" y="294"/>
                  </a:lnTo>
                  <a:lnTo>
                    <a:pt x="146" y="294"/>
                  </a:lnTo>
                  <a:lnTo>
                    <a:pt x="146" y="294"/>
                  </a:lnTo>
                  <a:lnTo>
                    <a:pt x="162" y="294"/>
                  </a:lnTo>
                  <a:lnTo>
                    <a:pt x="176" y="292"/>
                  </a:lnTo>
                  <a:lnTo>
                    <a:pt x="190" y="288"/>
                  </a:lnTo>
                  <a:lnTo>
                    <a:pt x="202" y="284"/>
                  </a:lnTo>
                  <a:lnTo>
                    <a:pt x="202" y="284"/>
                  </a:lnTo>
                  <a:lnTo>
                    <a:pt x="222" y="274"/>
                  </a:lnTo>
                  <a:lnTo>
                    <a:pt x="240" y="260"/>
                  </a:lnTo>
                  <a:lnTo>
                    <a:pt x="256" y="246"/>
                  </a:lnTo>
                  <a:lnTo>
                    <a:pt x="268" y="228"/>
                  </a:lnTo>
                  <a:lnTo>
                    <a:pt x="280" y="210"/>
                  </a:lnTo>
                  <a:lnTo>
                    <a:pt x="288" y="190"/>
                  </a:lnTo>
                  <a:lnTo>
                    <a:pt x="292" y="168"/>
                  </a:lnTo>
                  <a:lnTo>
                    <a:pt x="294" y="146"/>
                  </a:lnTo>
                  <a:lnTo>
                    <a:pt x="294" y="146"/>
                  </a:lnTo>
                  <a:lnTo>
                    <a:pt x="292" y="130"/>
                  </a:lnTo>
                  <a:lnTo>
                    <a:pt x="290" y="116"/>
                  </a:lnTo>
                  <a:lnTo>
                    <a:pt x="288" y="102"/>
                  </a:lnTo>
                  <a:lnTo>
                    <a:pt x="282" y="90"/>
                  </a:lnTo>
                  <a:lnTo>
                    <a:pt x="276" y="76"/>
                  </a:lnTo>
                  <a:lnTo>
                    <a:pt x="268" y="64"/>
                  </a:lnTo>
                  <a:lnTo>
                    <a:pt x="260" y="54"/>
                  </a:lnTo>
                  <a:lnTo>
                    <a:pt x="250" y="44"/>
                  </a:lnTo>
                  <a:lnTo>
                    <a:pt x="240" y="34"/>
                  </a:lnTo>
                  <a:lnTo>
                    <a:pt x="228" y="26"/>
                  </a:lnTo>
                  <a:lnTo>
                    <a:pt x="216" y="18"/>
                  </a:lnTo>
                  <a:lnTo>
                    <a:pt x="204" y="12"/>
                  </a:lnTo>
                  <a:lnTo>
                    <a:pt x="190" y="8"/>
                  </a:lnTo>
                  <a:lnTo>
                    <a:pt x="176" y="4"/>
                  </a:lnTo>
                  <a:lnTo>
                    <a:pt x="162" y="2"/>
                  </a:lnTo>
                  <a:lnTo>
                    <a:pt x="146" y="0"/>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2" name="Group 1"/>
            <p:cNvGrpSpPr/>
            <p:nvPr/>
          </p:nvGrpSpPr>
          <p:grpSpPr>
            <a:xfrm>
              <a:off x="3780325" y="3209924"/>
              <a:ext cx="1441450" cy="1870075"/>
              <a:chOff x="3780325" y="3209924"/>
              <a:chExt cx="1441450" cy="1870075"/>
            </a:xfrm>
          </p:grpSpPr>
          <p:sp>
            <p:nvSpPr>
              <p:cNvPr id="45" name="Freeform 43"/>
              <p:cNvSpPr>
                <a:spLocks noEditPoints="1"/>
              </p:cNvSpPr>
              <p:nvPr/>
            </p:nvSpPr>
            <p:spPr bwMode="auto">
              <a:xfrm>
                <a:off x="3780325" y="3209924"/>
                <a:ext cx="1441450" cy="1870075"/>
              </a:xfrm>
              <a:custGeom>
                <a:avLst/>
                <a:gdLst>
                  <a:gd name="T0" fmla="*/ 842 w 908"/>
                  <a:gd name="T1" fmla="*/ 224 h 1178"/>
                  <a:gd name="T2" fmla="*/ 788 w 908"/>
                  <a:gd name="T3" fmla="*/ 150 h 1178"/>
                  <a:gd name="T4" fmla="*/ 720 w 908"/>
                  <a:gd name="T5" fmla="*/ 88 h 1178"/>
                  <a:gd name="T6" fmla="*/ 640 w 908"/>
                  <a:gd name="T7" fmla="*/ 40 h 1178"/>
                  <a:gd name="T8" fmla="*/ 550 w 908"/>
                  <a:gd name="T9" fmla="*/ 10 h 1178"/>
                  <a:gd name="T10" fmla="*/ 454 w 908"/>
                  <a:gd name="T11" fmla="*/ 0 h 1178"/>
                  <a:gd name="T12" fmla="*/ 384 w 908"/>
                  <a:gd name="T13" fmla="*/ 6 h 1178"/>
                  <a:gd name="T14" fmla="*/ 270 w 908"/>
                  <a:gd name="T15" fmla="*/ 44 h 1178"/>
                  <a:gd name="T16" fmla="*/ 160 w 908"/>
                  <a:gd name="T17" fmla="*/ 112 h 1178"/>
                  <a:gd name="T18" fmla="*/ 82 w 908"/>
                  <a:gd name="T19" fmla="*/ 196 h 1178"/>
                  <a:gd name="T20" fmla="*/ 46 w 908"/>
                  <a:gd name="T21" fmla="*/ 256 h 1178"/>
                  <a:gd name="T22" fmla="*/ 18 w 908"/>
                  <a:gd name="T23" fmla="*/ 324 h 1178"/>
                  <a:gd name="T24" fmla="*/ 4 w 908"/>
                  <a:gd name="T25" fmla="*/ 400 h 1178"/>
                  <a:gd name="T26" fmla="*/ 0 w 908"/>
                  <a:gd name="T27" fmla="*/ 456 h 1178"/>
                  <a:gd name="T28" fmla="*/ 8 w 908"/>
                  <a:gd name="T29" fmla="*/ 538 h 1178"/>
                  <a:gd name="T30" fmla="*/ 28 w 908"/>
                  <a:gd name="T31" fmla="*/ 616 h 1178"/>
                  <a:gd name="T32" fmla="*/ 50 w 908"/>
                  <a:gd name="T33" fmla="*/ 664 h 1178"/>
                  <a:gd name="T34" fmla="*/ 114 w 908"/>
                  <a:gd name="T35" fmla="*/ 766 h 1178"/>
                  <a:gd name="T36" fmla="*/ 280 w 908"/>
                  <a:gd name="T37" fmla="*/ 976 h 1178"/>
                  <a:gd name="T38" fmla="*/ 454 w 908"/>
                  <a:gd name="T39" fmla="*/ 1178 h 1178"/>
                  <a:gd name="T40" fmla="*/ 524 w 908"/>
                  <a:gd name="T41" fmla="*/ 1102 h 1178"/>
                  <a:gd name="T42" fmla="*/ 680 w 908"/>
                  <a:gd name="T43" fmla="*/ 912 h 1178"/>
                  <a:gd name="T44" fmla="*/ 802 w 908"/>
                  <a:gd name="T45" fmla="*/ 736 h 1178"/>
                  <a:gd name="T46" fmla="*/ 878 w 908"/>
                  <a:gd name="T47" fmla="*/ 588 h 1178"/>
                  <a:gd name="T48" fmla="*/ 902 w 908"/>
                  <a:gd name="T49" fmla="*/ 506 h 1178"/>
                  <a:gd name="T50" fmla="*/ 908 w 908"/>
                  <a:gd name="T51" fmla="*/ 456 h 1178"/>
                  <a:gd name="T52" fmla="*/ 900 w 908"/>
                  <a:gd name="T53" fmla="*/ 376 h 1178"/>
                  <a:gd name="T54" fmla="*/ 878 w 908"/>
                  <a:gd name="T55" fmla="*/ 298 h 1178"/>
                  <a:gd name="T56" fmla="*/ 858 w 908"/>
                  <a:gd name="T57" fmla="*/ 250 h 1178"/>
                  <a:gd name="T58" fmla="*/ 430 w 908"/>
                  <a:gd name="T59" fmla="*/ 684 h 1178"/>
                  <a:gd name="T60" fmla="*/ 364 w 908"/>
                  <a:gd name="T61" fmla="*/ 666 h 1178"/>
                  <a:gd name="T62" fmla="*/ 308 w 908"/>
                  <a:gd name="T63" fmla="*/ 632 h 1178"/>
                  <a:gd name="T64" fmla="*/ 264 w 908"/>
                  <a:gd name="T65" fmla="*/ 584 h 1178"/>
                  <a:gd name="T66" fmla="*/ 236 w 908"/>
                  <a:gd name="T67" fmla="*/ 524 h 1178"/>
                  <a:gd name="T68" fmla="*/ 226 w 908"/>
                  <a:gd name="T69" fmla="*/ 456 h 1178"/>
                  <a:gd name="T70" fmla="*/ 228 w 908"/>
                  <a:gd name="T71" fmla="*/ 422 h 1178"/>
                  <a:gd name="T72" fmla="*/ 242 w 908"/>
                  <a:gd name="T73" fmla="*/ 372 h 1178"/>
                  <a:gd name="T74" fmla="*/ 266 w 908"/>
                  <a:gd name="T75" fmla="*/ 328 h 1178"/>
                  <a:gd name="T76" fmla="*/ 324 w 908"/>
                  <a:gd name="T77" fmla="*/ 270 h 1178"/>
                  <a:gd name="T78" fmla="*/ 368 w 908"/>
                  <a:gd name="T79" fmla="*/ 246 h 1178"/>
                  <a:gd name="T80" fmla="*/ 408 w 908"/>
                  <a:gd name="T81" fmla="*/ 234 h 1178"/>
                  <a:gd name="T82" fmla="*/ 454 w 908"/>
                  <a:gd name="T83" fmla="*/ 230 h 1178"/>
                  <a:gd name="T84" fmla="*/ 522 w 908"/>
                  <a:gd name="T85" fmla="*/ 240 h 1178"/>
                  <a:gd name="T86" fmla="*/ 580 w 908"/>
                  <a:gd name="T87" fmla="*/ 266 h 1178"/>
                  <a:gd name="T88" fmla="*/ 630 w 908"/>
                  <a:gd name="T89" fmla="*/ 310 h 1178"/>
                  <a:gd name="T90" fmla="*/ 664 w 908"/>
                  <a:gd name="T91" fmla="*/ 366 h 1178"/>
                  <a:gd name="T92" fmla="*/ 680 w 908"/>
                  <a:gd name="T93" fmla="*/ 430 h 1178"/>
                  <a:gd name="T94" fmla="*/ 680 w 908"/>
                  <a:gd name="T95" fmla="*/ 472 h 1178"/>
                  <a:gd name="T96" fmla="*/ 670 w 908"/>
                  <a:gd name="T97" fmla="*/ 522 h 1178"/>
                  <a:gd name="T98" fmla="*/ 650 w 908"/>
                  <a:gd name="T99" fmla="*/ 568 h 1178"/>
                  <a:gd name="T100" fmla="*/ 620 w 908"/>
                  <a:gd name="T101" fmla="*/ 610 h 1178"/>
                  <a:gd name="T102" fmla="*/ 584 w 908"/>
                  <a:gd name="T103" fmla="*/ 642 h 1178"/>
                  <a:gd name="T104" fmla="*/ 540 w 908"/>
                  <a:gd name="T105" fmla="*/ 668 h 1178"/>
                  <a:gd name="T106" fmla="*/ 498 w 908"/>
                  <a:gd name="T107" fmla="*/ 680 h 1178"/>
                  <a:gd name="T108" fmla="*/ 454 w 908"/>
                  <a:gd name="T109" fmla="*/ 684 h 1178"/>
                  <a:gd name="T110" fmla="*/ 794 w 908"/>
                  <a:gd name="T111" fmla="*/ 498 h 1178"/>
                  <a:gd name="T112" fmla="*/ 794 w 908"/>
                  <a:gd name="T113" fmla="*/ 498 h 1178"/>
                  <a:gd name="T114" fmla="*/ 788 w 908"/>
                  <a:gd name="T115" fmla="*/ 506 h 1178"/>
                  <a:gd name="T116" fmla="*/ 790 w 908"/>
                  <a:gd name="T117" fmla="*/ 506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8" h="1178">
                    <a:moveTo>
                      <a:pt x="858" y="250"/>
                    </a:moveTo>
                    <a:lnTo>
                      <a:pt x="858" y="250"/>
                    </a:lnTo>
                    <a:lnTo>
                      <a:pt x="842" y="224"/>
                    </a:lnTo>
                    <a:lnTo>
                      <a:pt x="826" y="198"/>
                    </a:lnTo>
                    <a:lnTo>
                      <a:pt x="808" y="172"/>
                    </a:lnTo>
                    <a:lnTo>
                      <a:pt x="788" y="150"/>
                    </a:lnTo>
                    <a:lnTo>
                      <a:pt x="766" y="128"/>
                    </a:lnTo>
                    <a:lnTo>
                      <a:pt x="744" y="106"/>
                    </a:lnTo>
                    <a:lnTo>
                      <a:pt x="720" y="88"/>
                    </a:lnTo>
                    <a:lnTo>
                      <a:pt x="694" y="70"/>
                    </a:lnTo>
                    <a:lnTo>
                      <a:pt x="668" y="54"/>
                    </a:lnTo>
                    <a:lnTo>
                      <a:pt x="640" y="40"/>
                    </a:lnTo>
                    <a:lnTo>
                      <a:pt x="610" y="28"/>
                    </a:lnTo>
                    <a:lnTo>
                      <a:pt x="580" y="18"/>
                    </a:lnTo>
                    <a:lnTo>
                      <a:pt x="550" y="10"/>
                    </a:lnTo>
                    <a:lnTo>
                      <a:pt x="518" y="4"/>
                    </a:lnTo>
                    <a:lnTo>
                      <a:pt x="486" y="2"/>
                    </a:lnTo>
                    <a:lnTo>
                      <a:pt x="454" y="0"/>
                    </a:lnTo>
                    <a:lnTo>
                      <a:pt x="454" y="0"/>
                    </a:lnTo>
                    <a:lnTo>
                      <a:pt x="420" y="2"/>
                    </a:lnTo>
                    <a:lnTo>
                      <a:pt x="384" y="6"/>
                    </a:lnTo>
                    <a:lnTo>
                      <a:pt x="346" y="16"/>
                    </a:lnTo>
                    <a:lnTo>
                      <a:pt x="308" y="28"/>
                    </a:lnTo>
                    <a:lnTo>
                      <a:pt x="270" y="44"/>
                    </a:lnTo>
                    <a:lnTo>
                      <a:pt x="232" y="64"/>
                    </a:lnTo>
                    <a:lnTo>
                      <a:pt x="196" y="86"/>
                    </a:lnTo>
                    <a:lnTo>
                      <a:pt x="160" y="112"/>
                    </a:lnTo>
                    <a:lnTo>
                      <a:pt x="128" y="144"/>
                    </a:lnTo>
                    <a:lnTo>
                      <a:pt x="96" y="176"/>
                    </a:lnTo>
                    <a:lnTo>
                      <a:pt x="82" y="196"/>
                    </a:lnTo>
                    <a:lnTo>
                      <a:pt x="70" y="214"/>
                    </a:lnTo>
                    <a:lnTo>
                      <a:pt x="58" y="234"/>
                    </a:lnTo>
                    <a:lnTo>
                      <a:pt x="46" y="256"/>
                    </a:lnTo>
                    <a:lnTo>
                      <a:pt x="36" y="278"/>
                    </a:lnTo>
                    <a:lnTo>
                      <a:pt x="26" y="300"/>
                    </a:lnTo>
                    <a:lnTo>
                      <a:pt x="18" y="324"/>
                    </a:lnTo>
                    <a:lnTo>
                      <a:pt x="12" y="348"/>
                    </a:lnTo>
                    <a:lnTo>
                      <a:pt x="6" y="374"/>
                    </a:lnTo>
                    <a:lnTo>
                      <a:pt x="4" y="400"/>
                    </a:lnTo>
                    <a:lnTo>
                      <a:pt x="0" y="428"/>
                    </a:lnTo>
                    <a:lnTo>
                      <a:pt x="0" y="456"/>
                    </a:lnTo>
                    <a:lnTo>
                      <a:pt x="0" y="456"/>
                    </a:lnTo>
                    <a:lnTo>
                      <a:pt x="0" y="484"/>
                    </a:lnTo>
                    <a:lnTo>
                      <a:pt x="4" y="512"/>
                    </a:lnTo>
                    <a:lnTo>
                      <a:pt x="8" y="538"/>
                    </a:lnTo>
                    <a:lnTo>
                      <a:pt x="12" y="564"/>
                    </a:lnTo>
                    <a:lnTo>
                      <a:pt x="20" y="590"/>
                    </a:lnTo>
                    <a:lnTo>
                      <a:pt x="28" y="616"/>
                    </a:lnTo>
                    <a:lnTo>
                      <a:pt x="38" y="640"/>
                    </a:lnTo>
                    <a:lnTo>
                      <a:pt x="50" y="664"/>
                    </a:lnTo>
                    <a:lnTo>
                      <a:pt x="50" y="664"/>
                    </a:lnTo>
                    <a:lnTo>
                      <a:pt x="66" y="694"/>
                    </a:lnTo>
                    <a:lnTo>
                      <a:pt x="88" y="728"/>
                    </a:lnTo>
                    <a:lnTo>
                      <a:pt x="114" y="766"/>
                    </a:lnTo>
                    <a:lnTo>
                      <a:pt x="144" y="806"/>
                    </a:lnTo>
                    <a:lnTo>
                      <a:pt x="210" y="890"/>
                    </a:lnTo>
                    <a:lnTo>
                      <a:pt x="280" y="976"/>
                    </a:lnTo>
                    <a:lnTo>
                      <a:pt x="346" y="1054"/>
                    </a:lnTo>
                    <a:lnTo>
                      <a:pt x="400" y="1118"/>
                    </a:lnTo>
                    <a:lnTo>
                      <a:pt x="454" y="1178"/>
                    </a:lnTo>
                    <a:lnTo>
                      <a:pt x="454" y="1178"/>
                    </a:lnTo>
                    <a:lnTo>
                      <a:pt x="472" y="1158"/>
                    </a:lnTo>
                    <a:lnTo>
                      <a:pt x="524" y="1102"/>
                    </a:lnTo>
                    <a:lnTo>
                      <a:pt x="598" y="1016"/>
                    </a:lnTo>
                    <a:lnTo>
                      <a:pt x="638" y="966"/>
                    </a:lnTo>
                    <a:lnTo>
                      <a:pt x="680" y="912"/>
                    </a:lnTo>
                    <a:lnTo>
                      <a:pt x="722" y="854"/>
                    </a:lnTo>
                    <a:lnTo>
                      <a:pt x="764" y="796"/>
                    </a:lnTo>
                    <a:lnTo>
                      <a:pt x="802" y="736"/>
                    </a:lnTo>
                    <a:lnTo>
                      <a:pt x="836" y="676"/>
                    </a:lnTo>
                    <a:lnTo>
                      <a:pt x="866" y="616"/>
                    </a:lnTo>
                    <a:lnTo>
                      <a:pt x="878" y="588"/>
                    </a:lnTo>
                    <a:lnTo>
                      <a:pt x="888" y="560"/>
                    </a:lnTo>
                    <a:lnTo>
                      <a:pt x="896" y="532"/>
                    </a:lnTo>
                    <a:lnTo>
                      <a:pt x="902" y="506"/>
                    </a:lnTo>
                    <a:lnTo>
                      <a:pt x="906" y="480"/>
                    </a:lnTo>
                    <a:lnTo>
                      <a:pt x="908" y="456"/>
                    </a:lnTo>
                    <a:lnTo>
                      <a:pt x="908" y="456"/>
                    </a:lnTo>
                    <a:lnTo>
                      <a:pt x="906" y="430"/>
                    </a:lnTo>
                    <a:lnTo>
                      <a:pt x="904" y="402"/>
                    </a:lnTo>
                    <a:lnTo>
                      <a:pt x="900" y="376"/>
                    </a:lnTo>
                    <a:lnTo>
                      <a:pt x="894" y="348"/>
                    </a:lnTo>
                    <a:lnTo>
                      <a:pt x="888" y="324"/>
                    </a:lnTo>
                    <a:lnTo>
                      <a:pt x="878" y="298"/>
                    </a:lnTo>
                    <a:lnTo>
                      <a:pt x="868" y="274"/>
                    </a:lnTo>
                    <a:lnTo>
                      <a:pt x="858" y="250"/>
                    </a:lnTo>
                    <a:lnTo>
                      <a:pt x="858" y="250"/>
                    </a:lnTo>
                    <a:close/>
                    <a:moveTo>
                      <a:pt x="454" y="684"/>
                    </a:moveTo>
                    <a:lnTo>
                      <a:pt x="454" y="684"/>
                    </a:lnTo>
                    <a:lnTo>
                      <a:pt x="430" y="684"/>
                    </a:lnTo>
                    <a:lnTo>
                      <a:pt x="408" y="680"/>
                    </a:lnTo>
                    <a:lnTo>
                      <a:pt x="386" y="674"/>
                    </a:lnTo>
                    <a:lnTo>
                      <a:pt x="364" y="666"/>
                    </a:lnTo>
                    <a:lnTo>
                      <a:pt x="346" y="656"/>
                    </a:lnTo>
                    <a:lnTo>
                      <a:pt x="326" y="646"/>
                    </a:lnTo>
                    <a:lnTo>
                      <a:pt x="308" y="632"/>
                    </a:lnTo>
                    <a:lnTo>
                      <a:pt x="292" y="618"/>
                    </a:lnTo>
                    <a:lnTo>
                      <a:pt x="278" y="602"/>
                    </a:lnTo>
                    <a:lnTo>
                      <a:pt x="264" y="584"/>
                    </a:lnTo>
                    <a:lnTo>
                      <a:pt x="254" y="566"/>
                    </a:lnTo>
                    <a:lnTo>
                      <a:pt x="244" y="546"/>
                    </a:lnTo>
                    <a:lnTo>
                      <a:pt x="236" y="524"/>
                    </a:lnTo>
                    <a:lnTo>
                      <a:pt x="230" y="502"/>
                    </a:lnTo>
                    <a:lnTo>
                      <a:pt x="228" y="480"/>
                    </a:lnTo>
                    <a:lnTo>
                      <a:pt x="226" y="456"/>
                    </a:lnTo>
                    <a:lnTo>
                      <a:pt x="226" y="456"/>
                    </a:lnTo>
                    <a:lnTo>
                      <a:pt x="226" y="440"/>
                    </a:lnTo>
                    <a:lnTo>
                      <a:pt x="228" y="422"/>
                    </a:lnTo>
                    <a:lnTo>
                      <a:pt x="232" y="404"/>
                    </a:lnTo>
                    <a:lnTo>
                      <a:pt x="236" y="388"/>
                    </a:lnTo>
                    <a:lnTo>
                      <a:pt x="242" y="372"/>
                    </a:lnTo>
                    <a:lnTo>
                      <a:pt x="248" y="358"/>
                    </a:lnTo>
                    <a:lnTo>
                      <a:pt x="256" y="342"/>
                    </a:lnTo>
                    <a:lnTo>
                      <a:pt x="266" y="328"/>
                    </a:lnTo>
                    <a:lnTo>
                      <a:pt x="286" y="302"/>
                    </a:lnTo>
                    <a:lnTo>
                      <a:pt x="310" y="280"/>
                    </a:lnTo>
                    <a:lnTo>
                      <a:pt x="324" y="270"/>
                    </a:lnTo>
                    <a:lnTo>
                      <a:pt x="338" y="262"/>
                    </a:lnTo>
                    <a:lnTo>
                      <a:pt x="352" y="254"/>
                    </a:lnTo>
                    <a:lnTo>
                      <a:pt x="368" y="246"/>
                    </a:lnTo>
                    <a:lnTo>
                      <a:pt x="368" y="246"/>
                    </a:lnTo>
                    <a:lnTo>
                      <a:pt x="388" y="238"/>
                    </a:lnTo>
                    <a:lnTo>
                      <a:pt x="408" y="234"/>
                    </a:lnTo>
                    <a:lnTo>
                      <a:pt x="430" y="230"/>
                    </a:lnTo>
                    <a:lnTo>
                      <a:pt x="454" y="230"/>
                    </a:lnTo>
                    <a:lnTo>
                      <a:pt x="454" y="230"/>
                    </a:lnTo>
                    <a:lnTo>
                      <a:pt x="476" y="230"/>
                    </a:lnTo>
                    <a:lnTo>
                      <a:pt x="500" y="234"/>
                    </a:lnTo>
                    <a:lnTo>
                      <a:pt x="522" y="240"/>
                    </a:lnTo>
                    <a:lnTo>
                      <a:pt x="542" y="246"/>
                    </a:lnTo>
                    <a:lnTo>
                      <a:pt x="562" y="256"/>
                    </a:lnTo>
                    <a:lnTo>
                      <a:pt x="580" y="266"/>
                    </a:lnTo>
                    <a:lnTo>
                      <a:pt x="598" y="280"/>
                    </a:lnTo>
                    <a:lnTo>
                      <a:pt x="614" y="294"/>
                    </a:lnTo>
                    <a:lnTo>
                      <a:pt x="630" y="310"/>
                    </a:lnTo>
                    <a:lnTo>
                      <a:pt x="642" y="328"/>
                    </a:lnTo>
                    <a:lnTo>
                      <a:pt x="654" y="346"/>
                    </a:lnTo>
                    <a:lnTo>
                      <a:pt x="664" y="366"/>
                    </a:lnTo>
                    <a:lnTo>
                      <a:pt x="670" y="386"/>
                    </a:lnTo>
                    <a:lnTo>
                      <a:pt x="676" y="408"/>
                    </a:lnTo>
                    <a:lnTo>
                      <a:pt x="680" y="430"/>
                    </a:lnTo>
                    <a:lnTo>
                      <a:pt x="682" y="454"/>
                    </a:lnTo>
                    <a:lnTo>
                      <a:pt x="682" y="454"/>
                    </a:lnTo>
                    <a:lnTo>
                      <a:pt x="680" y="472"/>
                    </a:lnTo>
                    <a:lnTo>
                      <a:pt x="678" y="488"/>
                    </a:lnTo>
                    <a:lnTo>
                      <a:pt x="676" y="506"/>
                    </a:lnTo>
                    <a:lnTo>
                      <a:pt x="670" y="522"/>
                    </a:lnTo>
                    <a:lnTo>
                      <a:pt x="666" y="538"/>
                    </a:lnTo>
                    <a:lnTo>
                      <a:pt x="658" y="554"/>
                    </a:lnTo>
                    <a:lnTo>
                      <a:pt x="650" y="568"/>
                    </a:lnTo>
                    <a:lnTo>
                      <a:pt x="642" y="584"/>
                    </a:lnTo>
                    <a:lnTo>
                      <a:pt x="632" y="596"/>
                    </a:lnTo>
                    <a:lnTo>
                      <a:pt x="620" y="610"/>
                    </a:lnTo>
                    <a:lnTo>
                      <a:pt x="610" y="622"/>
                    </a:lnTo>
                    <a:lnTo>
                      <a:pt x="596" y="632"/>
                    </a:lnTo>
                    <a:lnTo>
                      <a:pt x="584" y="642"/>
                    </a:lnTo>
                    <a:lnTo>
                      <a:pt x="570" y="652"/>
                    </a:lnTo>
                    <a:lnTo>
                      <a:pt x="556" y="660"/>
                    </a:lnTo>
                    <a:lnTo>
                      <a:pt x="540" y="668"/>
                    </a:lnTo>
                    <a:lnTo>
                      <a:pt x="540" y="668"/>
                    </a:lnTo>
                    <a:lnTo>
                      <a:pt x="520" y="674"/>
                    </a:lnTo>
                    <a:lnTo>
                      <a:pt x="498" y="680"/>
                    </a:lnTo>
                    <a:lnTo>
                      <a:pt x="476" y="684"/>
                    </a:lnTo>
                    <a:lnTo>
                      <a:pt x="454" y="684"/>
                    </a:lnTo>
                    <a:lnTo>
                      <a:pt x="454" y="684"/>
                    </a:lnTo>
                    <a:close/>
                    <a:moveTo>
                      <a:pt x="794" y="500"/>
                    </a:moveTo>
                    <a:lnTo>
                      <a:pt x="794" y="500"/>
                    </a:lnTo>
                    <a:lnTo>
                      <a:pt x="794" y="498"/>
                    </a:lnTo>
                    <a:lnTo>
                      <a:pt x="794" y="498"/>
                    </a:lnTo>
                    <a:lnTo>
                      <a:pt x="794" y="498"/>
                    </a:lnTo>
                    <a:lnTo>
                      <a:pt x="794" y="498"/>
                    </a:lnTo>
                    <a:lnTo>
                      <a:pt x="794" y="500"/>
                    </a:lnTo>
                    <a:lnTo>
                      <a:pt x="794" y="500"/>
                    </a:lnTo>
                    <a:close/>
                    <a:moveTo>
                      <a:pt x="788" y="506"/>
                    </a:moveTo>
                    <a:lnTo>
                      <a:pt x="788" y="506"/>
                    </a:lnTo>
                    <a:lnTo>
                      <a:pt x="790" y="506"/>
                    </a:lnTo>
                    <a:lnTo>
                      <a:pt x="790" y="506"/>
                    </a:lnTo>
                    <a:lnTo>
                      <a:pt x="788" y="506"/>
                    </a:lnTo>
                    <a:lnTo>
                      <a:pt x="788" y="5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46" name="Freeform 44"/>
              <p:cNvSpPr>
                <a:spLocks noEditPoints="1"/>
              </p:cNvSpPr>
              <p:nvPr/>
            </p:nvSpPr>
            <p:spPr bwMode="auto">
              <a:xfrm>
                <a:off x="4091475" y="3524249"/>
                <a:ext cx="819150" cy="819150"/>
              </a:xfrm>
              <a:custGeom>
                <a:avLst/>
                <a:gdLst>
                  <a:gd name="T0" fmla="*/ 278 w 516"/>
                  <a:gd name="T1" fmla="*/ 62 h 516"/>
                  <a:gd name="T2" fmla="*/ 334 w 516"/>
                  <a:gd name="T3" fmla="*/ 76 h 516"/>
                  <a:gd name="T4" fmla="*/ 382 w 516"/>
                  <a:gd name="T5" fmla="*/ 106 h 516"/>
                  <a:gd name="T6" fmla="*/ 422 w 516"/>
                  <a:gd name="T7" fmla="*/ 146 h 516"/>
                  <a:gd name="T8" fmla="*/ 446 w 516"/>
                  <a:gd name="T9" fmla="*/ 198 h 516"/>
                  <a:gd name="T10" fmla="*/ 454 w 516"/>
                  <a:gd name="T11" fmla="*/ 256 h 516"/>
                  <a:gd name="T12" fmla="*/ 446 w 516"/>
                  <a:gd name="T13" fmla="*/ 316 h 516"/>
                  <a:gd name="T14" fmla="*/ 402 w 516"/>
                  <a:gd name="T15" fmla="*/ 392 h 516"/>
                  <a:gd name="T16" fmla="*/ 332 w 516"/>
                  <a:gd name="T17" fmla="*/ 442 h 516"/>
                  <a:gd name="T18" fmla="*/ 296 w 516"/>
                  <a:gd name="T19" fmla="*/ 452 h 516"/>
                  <a:gd name="T20" fmla="*/ 258 w 516"/>
                  <a:gd name="T21" fmla="*/ 456 h 516"/>
                  <a:gd name="T22" fmla="*/ 198 w 516"/>
                  <a:gd name="T23" fmla="*/ 448 h 516"/>
                  <a:gd name="T24" fmla="*/ 148 w 516"/>
                  <a:gd name="T25" fmla="*/ 422 h 516"/>
                  <a:gd name="T26" fmla="*/ 106 w 516"/>
                  <a:gd name="T27" fmla="*/ 384 h 516"/>
                  <a:gd name="T28" fmla="*/ 76 w 516"/>
                  <a:gd name="T29" fmla="*/ 336 h 516"/>
                  <a:gd name="T30" fmla="*/ 62 w 516"/>
                  <a:gd name="T31" fmla="*/ 278 h 516"/>
                  <a:gd name="T32" fmla="*/ 62 w 516"/>
                  <a:gd name="T33" fmla="*/ 228 h 516"/>
                  <a:gd name="T34" fmla="*/ 94 w 516"/>
                  <a:gd name="T35" fmla="*/ 148 h 516"/>
                  <a:gd name="T36" fmla="*/ 156 w 516"/>
                  <a:gd name="T37" fmla="*/ 90 h 516"/>
                  <a:gd name="T38" fmla="*/ 200 w 516"/>
                  <a:gd name="T39" fmla="*/ 70 h 516"/>
                  <a:gd name="T40" fmla="*/ 258 w 516"/>
                  <a:gd name="T41" fmla="*/ 62 h 516"/>
                  <a:gd name="T42" fmla="*/ 232 w 516"/>
                  <a:gd name="T43" fmla="*/ 2 h 516"/>
                  <a:gd name="T44" fmla="*/ 160 w 516"/>
                  <a:gd name="T45" fmla="*/ 20 h 516"/>
                  <a:gd name="T46" fmla="*/ 124 w 516"/>
                  <a:gd name="T47" fmla="*/ 38 h 516"/>
                  <a:gd name="T48" fmla="*/ 80 w 516"/>
                  <a:gd name="T49" fmla="*/ 72 h 516"/>
                  <a:gd name="T50" fmla="*/ 44 w 516"/>
                  <a:gd name="T51" fmla="*/ 116 h 516"/>
                  <a:gd name="T52" fmla="*/ 18 w 516"/>
                  <a:gd name="T53" fmla="*/ 164 h 516"/>
                  <a:gd name="T54" fmla="*/ 2 w 516"/>
                  <a:gd name="T55" fmla="*/ 220 h 516"/>
                  <a:gd name="T56" fmla="*/ 0 w 516"/>
                  <a:gd name="T57" fmla="*/ 258 h 516"/>
                  <a:gd name="T58" fmla="*/ 12 w 516"/>
                  <a:gd name="T59" fmla="*/ 336 h 516"/>
                  <a:gd name="T60" fmla="*/ 44 w 516"/>
                  <a:gd name="T61" fmla="*/ 402 h 516"/>
                  <a:gd name="T62" fmla="*/ 94 w 516"/>
                  <a:gd name="T63" fmla="*/ 458 h 516"/>
                  <a:gd name="T64" fmla="*/ 158 w 516"/>
                  <a:gd name="T65" fmla="*/ 496 h 516"/>
                  <a:gd name="T66" fmla="*/ 232 w 516"/>
                  <a:gd name="T67" fmla="*/ 516 h 516"/>
                  <a:gd name="T68" fmla="*/ 282 w 516"/>
                  <a:gd name="T69" fmla="*/ 516 h 516"/>
                  <a:gd name="T70" fmla="*/ 356 w 516"/>
                  <a:gd name="T71" fmla="*/ 498 h 516"/>
                  <a:gd name="T72" fmla="*/ 390 w 516"/>
                  <a:gd name="T73" fmla="*/ 480 h 516"/>
                  <a:gd name="T74" fmla="*/ 434 w 516"/>
                  <a:gd name="T75" fmla="*/ 444 h 516"/>
                  <a:gd name="T76" fmla="*/ 472 w 516"/>
                  <a:gd name="T77" fmla="*/ 402 h 516"/>
                  <a:gd name="T78" fmla="*/ 498 w 516"/>
                  <a:gd name="T79" fmla="*/ 350 h 516"/>
                  <a:gd name="T80" fmla="*/ 512 w 516"/>
                  <a:gd name="T81" fmla="*/ 294 h 516"/>
                  <a:gd name="T82" fmla="*/ 516 w 516"/>
                  <a:gd name="T83" fmla="*/ 256 h 516"/>
                  <a:gd name="T84" fmla="*/ 504 w 516"/>
                  <a:gd name="T85" fmla="*/ 180 h 516"/>
                  <a:gd name="T86" fmla="*/ 472 w 516"/>
                  <a:gd name="T87" fmla="*/ 114 h 516"/>
                  <a:gd name="T88" fmla="*/ 422 w 516"/>
                  <a:gd name="T89" fmla="*/ 60 h 516"/>
                  <a:gd name="T90" fmla="*/ 358 w 516"/>
                  <a:gd name="T91" fmla="*/ 20 h 516"/>
                  <a:gd name="T92" fmla="*/ 284 w 516"/>
                  <a:gd name="T93" fmla="*/ 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6" h="516">
                    <a:moveTo>
                      <a:pt x="258" y="62"/>
                    </a:moveTo>
                    <a:lnTo>
                      <a:pt x="258" y="62"/>
                    </a:lnTo>
                    <a:lnTo>
                      <a:pt x="278" y="62"/>
                    </a:lnTo>
                    <a:lnTo>
                      <a:pt x="298" y="66"/>
                    </a:lnTo>
                    <a:lnTo>
                      <a:pt x="316" y="70"/>
                    </a:lnTo>
                    <a:lnTo>
                      <a:pt x="334" y="76"/>
                    </a:lnTo>
                    <a:lnTo>
                      <a:pt x="352" y="84"/>
                    </a:lnTo>
                    <a:lnTo>
                      <a:pt x="368" y="94"/>
                    </a:lnTo>
                    <a:lnTo>
                      <a:pt x="382" y="106"/>
                    </a:lnTo>
                    <a:lnTo>
                      <a:pt x="396" y="118"/>
                    </a:lnTo>
                    <a:lnTo>
                      <a:pt x="410" y="132"/>
                    </a:lnTo>
                    <a:lnTo>
                      <a:pt x="422" y="146"/>
                    </a:lnTo>
                    <a:lnTo>
                      <a:pt x="430" y="162"/>
                    </a:lnTo>
                    <a:lnTo>
                      <a:pt x="440" y="180"/>
                    </a:lnTo>
                    <a:lnTo>
                      <a:pt x="446" y="198"/>
                    </a:lnTo>
                    <a:lnTo>
                      <a:pt x="450" y="216"/>
                    </a:lnTo>
                    <a:lnTo>
                      <a:pt x="454" y="236"/>
                    </a:lnTo>
                    <a:lnTo>
                      <a:pt x="454" y="256"/>
                    </a:lnTo>
                    <a:lnTo>
                      <a:pt x="454" y="256"/>
                    </a:lnTo>
                    <a:lnTo>
                      <a:pt x="452" y="286"/>
                    </a:lnTo>
                    <a:lnTo>
                      <a:pt x="446" y="316"/>
                    </a:lnTo>
                    <a:lnTo>
                      <a:pt x="436" y="342"/>
                    </a:lnTo>
                    <a:lnTo>
                      <a:pt x="420" y="368"/>
                    </a:lnTo>
                    <a:lnTo>
                      <a:pt x="402" y="392"/>
                    </a:lnTo>
                    <a:lnTo>
                      <a:pt x="382" y="412"/>
                    </a:lnTo>
                    <a:lnTo>
                      <a:pt x="358" y="428"/>
                    </a:lnTo>
                    <a:lnTo>
                      <a:pt x="332" y="442"/>
                    </a:lnTo>
                    <a:lnTo>
                      <a:pt x="332" y="442"/>
                    </a:lnTo>
                    <a:lnTo>
                      <a:pt x="314" y="448"/>
                    </a:lnTo>
                    <a:lnTo>
                      <a:pt x="296" y="452"/>
                    </a:lnTo>
                    <a:lnTo>
                      <a:pt x="278" y="456"/>
                    </a:lnTo>
                    <a:lnTo>
                      <a:pt x="258" y="456"/>
                    </a:lnTo>
                    <a:lnTo>
                      <a:pt x="258" y="456"/>
                    </a:lnTo>
                    <a:lnTo>
                      <a:pt x="238" y="456"/>
                    </a:lnTo>
                    <a:lnTo>
                      <a:pt x="218" y="452"/>
                    </a:lnTo>
                    <a:lnTo>
                      <a:pt x="198" y="448"/>
                    </a:lnTo>
                    <a:lnTo>
                      <a:pt x="180" y="440"/>
                    </a:lnTo>
                    <a:lnTo>
                      <a:pt x="164" y="432"/>
                    </a:lnTo>
                    <a:lnTo>
                      <a:pt x="148" y="422"/>
                    </a:lnTo>
                    <a:lnTo>
                      <a:pt x="132" y="410"/>
                    </a:lnTo>
                    <a:lnTo>
                      <a:pt x="118" y="398"/>
                    </a:lnTo>
                    <a:lnTo>
                      <a:pt x="106" y="384"/>
                    </a:lnTo>
                    <a:lnTo>
                      <a:pt x="94" y="368"/>
                    </a:lnTo>
                    <a:lnTo>
                      <a:pt x="84" y="352"/>
                    </a:lnTo>
                    <a:lnTo>
                      <a:pt x="76" y="336"/>
                    </a:lnTo>
                    <a:lnTo>
                      <a:pt x="68" y="318"/>
                    </a:lnTo>
                    <a:lnTo>
                      <a:pt x="64" y="298"/>
                    </a:lnTo>
                    <a:lnTo>
                      <a:pt x="62" y="278"/>
                    </a:lnTo>
                    <a:lnTo>
                      <a:pt x="60" y="258"/>
                    </a:lnTo>
                    <a:lnTo>
                      <a:pt x="60" y="258"/>
                    </a:lnTo>
                    <a:lnTo>
                      <a:pt x="62" y="228"/>
                    </a:lnTo>
                    <a:lnTo>
                      <a:pt x="70" y="200"/>
                    </a:lnTo>
                    <a:lnTo>
                      <a:pt x="80" y="172"/>
                    </a:lnTo>
                    <a:lnTo>
                      <a:pt x="94" y="148"/>
                    </a:lnTo>
                    <a:lnTo>
                      <a:pt x="112" y="126"/>
                    </a:lnTo>
                    <a:lnTo>
                      <a:pt x="134" y="106"/>
                    </a:lnTo>
                    <a:lnTo>
                      <a:pt x="156" y="90"/>
                    </a:lnTo>
                    <a:lnTo>
                      <a:pt x="182" y="76"/>
                    </a:lnTo>
                    <a:lnTo>
                      <a:pt x="182" y="76"/>
                    </a:lnTo>
                    <a:lnTo>
                      <a:pt x="200" y="70"/>
                    </a:lnTo>
                    <a:lnTo>
                      <a:pt x="218" y="66"/>
                    </a:lnTo>
                    <a:lnTo>
                      <a:pt x="238" y="62"/>
                    </a:lnTo>
                    <a:lnTo>
                      <a:pt x="258" y="62"/>
                    </a:lnTo>
                    <a:close/>
                    <a:moveTo>
                      <a:pt x="258" y="0"/>
                    </a:moveTo>
                    <a:lnTo>
                      <a:pt x="258" y="0"/>
                    </a:lnTo>
                    <a:lnTo>
                      <a:pt x="232" y="2"/>
                    </a:lnTo>
                    <a:lnTo>
                      <a:pt x="208" y="6"/>
                    </a:lnTo>
                    <a:lnTo>
                      <a:pt x="184" y="12"/>
                    </a:lnTo>
                    <a:lnTo>
                      <a:pt x="160" y="20"/>
                    </a:lnTo>
                    <a:lnTo>
                      <a:pt x="160" y="20"/>
                    </a:lnTo>
                    <a:lnTo>
                      <a:pt x="142" y="28"/>
                    </a:lnTo>
                    <a:lnTo>
                      <a:pt x="124" y="38"/>
                    </a:lnTo>
                    <a:lnTo>
                      <a:pt x="108" y="48"/>
                    </a:lnTo>
                    <a:lnTo>
                      <a:pt x="94" y="60"/>
                    </a:lnTo>
                    <a:lnTo>
                      <a:pt x="80" y="72"/>
                    </a:lnTo>
                    <a:lnTo>
                      <a:pt x="66" y="86"/>
                    </a:lnTo>
                    <a:lnTo>
                      <a:pt x="54" y="100"/>
                    </a:lnTo>
                    <a:lnTo>
                      <a:pt x="44" y="116"/>
                    </a:lnTo>
                    <a:lnTo>
                      <a:pt x="34" y="132"/>
                    </a:lnTo>
                    <a:lnTo>
                      <a:pt x="24" y="148"/>
                    </a:lnTo>
                    <a:lnTo>
                      <a:pt x="18" y="164"/>
                    </a:lnTo>
                    <a:lnTo>
                      <a:pt x="10" y="182"/>
                    </a:lnTo>
                    <a:lnTo>
                      <a:pt x="6" y="202"/>
                    </a:lnTo>
                    <a:lnTo>
                      <a:pt x="2" y="220"/>
                    </a:lnTo>
                    <a:lnTo>
                      <a:pt x="0" y="240"/>
                    </a:lnTo>
                    <a:lnTo>
                      <a:pt x="0" y="258"/>
                    </a:lnTo>
                    <a:lnTo>
                      <a:pt x="0" y="258"/>
                    </a:lnTo>
                    <a:lnTo>
                      <a:pt x="0" y="286"/>
                    </a:lnTo>
                    <a:lnTo>
                      <a:pt x="4" y="310"/>
                    </a:lnTo>
                    <a:lnTo>
                      <a:pt x="12" y="336"/>
                    </a:lnTo>
                    <a:lnTo>
                      <a:pt x="20" y="358"/>
                    </a:lnTo>
                    <a:lnTo>
                      <a:pt x="30" y="382"/>
                    </a:lnTo>
                    <a:lnTo>
                      <a:pt x="44" y="402"/>
                    </a:lnTo>
                    <a:lnTo>
                      <a:pt x="58" y="422"/>
                    </a:lnTo>
                    <a:lnTo>
                      <a:pt x="76" y="440"/>
                    </a:lnTo>
                    <a:lnTo>
                      <a:pt x="94" y="458"/>
                    </a:lnTo>
                    <a:lnTo>
                      <a:pt x="114" y="472"/>
                    </a:lnTo>
                    <a:lnTo>
                      <a:pt x="134" y="486"/>
                    </a:lnTo>
                    <a:lnTo>
                      <a:pt x="158" y="496"/>
                    </a:lnTo>
                    <a:lnTo>
                      <a:pt x="180" y="504"/>
                    </a:lnTo>
                    <a:lnTo>
                      <a:pt x="206" y="512"/>
                    </a:lnTo>
                    <a:lnTo>
                      <a:pt x="232" y="516"/>
                    </a:lnTo>
                    <a:lnTo>
                      <a:pt x="258" y="516"/>
                    </a:lnTo>
                    <a:lnTo>
                      <a:pt x="258" y="516"/>
                    </a:lnTo>
                    <a:lnTo>
                      <a:pt x="282" y="516"/>
                    </a:lnTo>
                    <a:lnTo>
                      <a:pt x="308" y="512"/>
                    </a:lnTo>
                    <a:lnTo>
                      <a:pt x="332" y="506"/>
                    </a:lnTo>
                    <a:lnTo>
                      <a:pt x="356" y="498"/>
                    </a:lnTo>
                    <a:lnTo>
                      <a:pt x="356" y="498"/>
                    </a:lnTo>
                    <a:lnTo>
                      <a:pt x="374" y="490"/>
                    </a:lnTo>
                    <a:lnTo>
                      <a:pt x="390" y="480"/>
                    </a:lnTo>
                    <a:lnTo>
                      <a:pt x="406" y="470"/>
                    </a:lnTo>
                    <a:lnTo>
                      <a:pt x="420" y="458"/>
                    </a:lnTo>
                    <a:lnTo>
                      <a:pt x="434" y="444"/>
                    </a:lnTo>
                    <a:lnTo>
                      <a:pt x="448" y="432"/>
                    </a:lnTo>
                    <a:lnTo>
                      <a:pt x="460" y="416"/>
                    </a:lnTo>
                    <a:lnTo>
                      <a:pt x="472" y="402"/>
                    </a:lnTo>
                    <a:lnTo>
                      <a:pt x="482" y="384"/>
                    </a:lnTo>
                    <a:lnTo>
                      <a:pt x="490" y="368"/>
                    </a:lnTo>
                    <a:lnTo>
                      <a:pt x="498" y="350"/>
                    </a:lnTo>
                    <a:lnTo>
                      <a:pt x="504" y="332"/>
                    </a:lnTo>
                    <a:lnTo>
                      <a:pt x="508" y="314"/>
                    </a:lnTo>
                    <a:lnTo>
                      <a:pt x="512" y="294"/>
                    </a:lnTo>
                    <a:lnTo>
                      <a:pt x="514" y="276"/>
                    </a:lnTo>
                    <a:lnTo>
                      <a:pt x="516" y="256"/>
                    </a:lnTo>
                    <a:lnTo>
                      <a:pt x="516" y="256"/>
                    </a:lnTo>
                    <a:lnTo>
                      <a:pt x="514" y="230"/>
                    </a:lnTo>
                    <a:lnTo>
                      <a:pt x="510" y="204"/>
                    </a:lnTo>
                    <a:lnTo>
                      <a:pt x="504" y="180"/>
                    </a:lnTo>
                    <a:lnTo>
                      <a:pt x="496" y="156"/>
                    </a:lnTo>
                    <a:lnTo>
                      <a:pt x="484" y="134"/>
                    </a:lnTo>
                    <a:lnTo>
                      <a:pt x="472" y="114"/>
                    </a:lnTo>
                    <a:lnTo>
                      <a:pt x="456" y="94"/>
                    </a:lnTo>
                    <a:lnTo>
                      <a:pt x="440" y="76"/>
                    </a:lnTo>
                    <a:lnTo>
                      <a:pt x="422" y="60"/>
                    </a:lnTo>
                    <a:lnTo>
                      <a:pt x="402" y="44"/>
                    </a:lnTo>
                    <a:lnTo>
                      <a:pt x="380" y="32"/>
                    </a:lnTo>
                    <a:lnTo>
                      <a:pt x="358" y="20"/>
                    </a:lnTo>
                    <a:lnTo>
                      <a:pt x="334" y="12"/>
                    </a:lnTo>
                    <a:lnTo>
                      <a:pt x="310" y="6"/>
                    </a:lnTo>
                    <a:lnTo>
                      <a:pt x="284" y="2"/>
                    </a:lnTo>
                    <a:lnTo>
                      <a:pt x="258" y="0"/>
                    </a:lnTo>
                    <a:lnTo>
                      <a:pt x="258"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47" name="Freeform 45"/>
            <p:cNvSpPr>
              <a:spLocks/>
            </p:cNvSpPr>
            <p:nvPr/>
          </p:nvSpPr>
          <p:spPr bwMode="auto">
            <a:xfrm>
              <a:off x="4186725" y="3622674"/>
              <a:ext cx="625475" cy="625475"/>
            </a:xfrm>
            <a:custGeom>
              <a:avLst/>
              <a:gdLst>
                <a:gd name="T0" fmla="*/ 198 w 394"/>
                <a:gd name="T1" fmla="*/ 0 h 394"/>
                <a:gd name="T2" fmla="*/ 198 w 394"/>
                <a:gd name="T3" fmla="*/ 0 h 394"/>
                <a:gd name="T4" fmla="*/ 218 w 394"/>
                <a:gd name="T5" fmla="*/ 0 h 394"/>
                <a:gd name="T6" fmla="*/ 238 w 394"/>
                <a:gd name="T7" fmla="*/ 4 h 394"/>
                <a:gd name="T8" fmla="*/ 256 w 394"/>
                <a:gd name="T9" fmla="*/ 8 h 394"/>
                <a:gd name="T10" fmla="*/ 274 w 394"/>
                <a:gd name="T11" fmla="*/ 14 h 394"/>
                <a:gd name="T12" fmla="*/ 292 w 394"/>
                <a:gd name="T13" fmla="*/ 22 h 394"/>
                <a:gd name="T14" fmla="*/ 308 w 394"/>
                <a:gd name="T15" fmla="*/ 32 h 394"/>
                <a:gd name="T16" fmla="*/ 322 w 394"/>
                <a:gd name="T17" fmla="*/ 44 h 394"/>
                <a:gd name="T18" fmla="*/ 336 w 394"/>
                <a:gd name="T19" fmla="*/ 56 h 394"/>
                <a:gd name="T20" fmla="*/ 350 w 394"/>
                <a:gd name="T21" fmla="*/ 70 h 394"/>
                <a:gd name="T22" fmla="*/ 362 w 394"/>
                <a:gd name="T23" fmla="*/ 84 h 394"/>
                <a:gd name="T24" fmla="*/ 370 w 394"/>
                <a:gd name="T25" fmla="*/ 100 h 394"/>
                <a:gd name="T26" fmla="*/ 380 w 394"/>
                <a:gd name="T27" fmla="*/ 118 h 394"/>
                <a:gd name="T28" fmla="*/ 386 w 394"/>
                <a:gd name="T29" fmla="*/ 136 h 394"/>
                <a:gd name="T30" fmla="*/ 390 w 394"/>
                <a:gd name="T31" fmla="*/ 154 h 394"/>
                <a:gd name="T32" fmla="*/ 394 w 394"/>
                <a:gd name="T33" fmla="*/ 174 h 394"/>
                <a:gd name="T34" fmla="*/ 394 w 394"/>
                <a:gd name="T35" fmla="*/ 194 h 394"/>
                <a:gd name="T36" fmla="*/ 394 w 394"/>
                <a:gd name="T37" fmla="*/ 194 h 394"/>
                <a:gd name="T38" fmla="*/ 392 w 394"/>
                <a:gd name="T39" fmla="*/ 224 h 394"/>
                <a:gd name="T40" fmla="*/ 386 w 394"/>
                <a:gd name="T41" fmla="*/ 254 h 394"/>
                <a:gd name="T42" fmla="*/ 376 w 394"/>
                <a:gd name="T43" fmla="*/ 280 h 394"/>
                <a:gd name="T44" fmla="*/ 360 w 394"/>
                <a:gd name="T45" fmla="*/ 306 h 394"/>
                <a:gd name="T46" fmla="*/ 342 w 394"/>
                <a:gd name="T47" fmla="*/ 330 h 394"/>
                <a:gd name="T48" fmla="*/ 322 w 394"/>
                <a:gd name="T49" fmla="*/ 350 h 394"/>
                <a:gd name="T50" fmla="*/ 298 w 394"/>
                <a:gd name="T51" fmla="*/ 366 h 394"/>
                <a:gd name="T52" fmla="*/ 272 w 394"/>
                <a:gd name="T53" fmla="*/ 380 h 394"/>
                <a:gd name="T54" fmla="*/ 272 w 394"/>
                <a:gd name="T55" fmla="*/ 380 h 394"/>
                <a:gd name="T56" fmla="*/ 254 w 394"/>
                <a:gd name="T57" fmla="*/ 386 h 394"/>
                <a:gd name="T58" fmla="*/ 236 w 394"/>
                <a:gd name="T59" fmla="*/ 390 h 394"/>
                <a:gd name="T60" fmla="*/ 218 w 394"/>
                <a:gd name="T61" fmla="*/ 394 h 394"/>
                <a:gd name="T62" fmla="*/ 198 w 394"/>
                <a:gd name="T63" fmla="*/ 394 h 394"/>
                <a:gd name="T64" fmla="*/ 198 w 394"/>
                <a:gd name="T65" fmla="*/ 394 h 394"/>
                <a:gd name="T66" fmla="*/ 178 w 394"/>
                <a:gd name="T67" fmla="*/ 394 h 394"/>
                <a:gd name="T68" fmla="*/ 158 w 394"/>
                <a:gd name="T69" fmla="*/ 390 h 394"/>
                <a:gd name="T70" fmla="*/ 138 w 394"/>
                <a:gd name="T71" fmla="*/ 386 h 394"/>
                <a:gd name="T72" fmla="*/ 120 w 394"/>
                <a:gd name="T73" fmla="*/ 378 h 394"/>
                <a:gd name="T74" fmla="*/ 104 w 394"/>
                <a:gd name="T75" fmla="*/ 370 h 394"/>
                <a:gd name="T76" fmla="*/ 88 w 394"/>
                <a:gd name="T77" fmla="*/ 360 h 394"/>
                <a:gd name="T78" fmla="*/ 72 w 394"/>
                <a:gd name="T79" fmla="*/ 348 h 394"/>
                <a:gd name="T80" fmla="*/ 58 w 394"/>
                <a:gd name="T81" fmla="*/ 336 h 394"/>
                <a:gd name="T82" fmla="*/ 46 w 394"/>
                <a:gd name="T83" fmla="*/ 322 h 394"/>
                <a:gd name="T84" fmla="*/ 34 w 394"/>
                <a:gd name="T85" fmla="*/ 306 h 394"/>
                <a:gd name="T86" fmla="*/ 24 w 394"/>
                <a:gd name="T87" fmla="*/ 290 h 394"/>
                <a:gd name="T88" fmla="*/ 16 w 394"/>
                <a:gd name="T89" fmla="*/ 274 h 394"/>
                <a:gd name="T90" fmla="*/ 8 w 394"/>
                <a:gd name="T91" fmla="*/ 256 h 394"/>
                <a:gd name="T92" fmla="*/ 4 w 394"/>
                <a:gd name="T93" fmla="*/ 236 h 394"/>
                <a:gd name="T94" fmla="*/ 2 w 394"/>
                <a:gd name="T95" fmla="*/ 216 h 394"/>
                <a:gd name="T96" fmla="*/ 0 w 394"/>
                <a:gd name="T97" fmla="*/ 196 h 394"/>
                <a:gd name="T98" fmla="*/ 0 w 394"/>
                <a:gd name="T99" fmla="*/ 196 h 394"/>
                <a:gd name="T100" fmla="*/ 2 w 394"/>
                <a:gd name="T101" fmla="*/ 166 h 394"/>
                <a:gd name="T102" fmla="*/ 10 w 394"/>
                <a:gd name="T103" fmla="*/ 138 h 394"/>
                <a:gd name="T104" fmla="*/ 20 w 394"/>
                <a:gd name="T105" fmla="*/ 110 h 394"/>
                <a:gd name="T106" fmla="*/ 34 w 394"/>
                <a:gd name="T107" fmla="*/ 86 h 394"/>
                <a:gd name="T108" fmla="*/ 52 w 394"/>
                <a:gd name="T109" fmla="*/ 64 h 394"/>
                <a:gd name="T110" fmla="*/ 74 w 394"/>
                <a:gd name="T111" fmla="*/ 44 h 394"/>
                <a:gd name="T112" fmla="*/ 96 w 394"/>
                <a:gd name="T113" fmla="*/ 28 h 394"/>
                <a:gd name="T114" fmla="*/ 122 w 394"/>
                <a:gd name="T115" fmla="*/ 14 h 394"/>
                <a:gd name="T116" fmla="*/ 122 w 394"/>
                <a:gd name="T117" fmla="*/ 14 h 394"/>
                <a:gd name="T118" fmla="*/ 140 w 394"/>
                <a:gd name="T119" fmla="*/ 8 h 394"/>
                <a:gd name="T120" fmla="*/ 158 w 394"/>
                <a:gd name="T121" fmla="*/ 4 h 394"/>
                <a:gd name="T122" fmla="*/ 178 w 394"/>
                <a:gd name="T123" fmla="*/ 0 h 394"/>
                <a:gd name="T124" fmla="*/ 198 w 394"/>
                <a:gd name="T12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 h="394">
                  <a:moveTo>
                    <a:pt x="198" y="0"/>
                  </a:moveTo>
                  <a:lnTo>
                    <a:pt x="198" y="0"/>
                  </a:lnTo>
                  <a:lnTo>
                    <a:pt x="218" y="0"/>
                  </a:lnTo>
                  <a:lnTo>
                    <a:pt x="238" y="4"/>
                  </a:lnTo>
                  <a:lnTo>
                    <a:pt x="256" y="8"/>
                  </a:lnTo>
                  <a:lnTo>
                    <a:pt x="274" y="14"/>
                  </a:lnTo>
                  <a:lnTo>
                    <a:pt x="292" y="22"/>
                  </a:lnTo>
                  <a:lnTo>
                    <a:pt x="308" y="32"/>
                  </a:lnTo>
                  <a:lnTo>
                    <a:pt x="322" y="44"/>
                  </a:lnTo>
                  <a:lnTo>
                    <a:pt x="336" y="56"/>
                  </a:lnTo>
                  <a:lnTo>
                    <a:pt x="350" y="70"/>
                  </a:lnTo>
                  <a:lnTo>
                    <a:pt x="362" y="84"/>
                  </a:lnTo>
                  <a:lnTo>
                    <a:pt x="370" y="100"/>
                  </a:lnTo>
                  <a:lnTo>
                    <a:pt x="380" y="118"/>
                  </a:lnTo>
                  <a:lnTo>
                    <a:pt x="386" y="136"/>
                  </a:lnTo>
                  <a:lnTo>
                    <a:pt x="390" y="154"/>
                  </a:lnTo>
                  <a:lnTo>
                    <a:pt x="394" y="174"/>
                  </a:lnTo>
                  <a:lnTo>
                    <a:pt x="394" y="194"/>
                  </a:lnTo>
                  <a:lnTo>
                    <a:pt x="394" y="194"/>
                  </a:lnTo>
                  <a:lnTo>
                    <a:pt x="392" y="224"/>
                  </a:lnTo>
                  <a:lnTo>
                    <a:pt x="386" y="254"/>
                  </a:lnTo>
                  <a:lnTo>
                    <a:pt x="376" y="280"/>
                  </a:lnTo>
                  <a:lnTo>
                    <a:pt x="360" y="306"/>
                  </a:lnTo>
                  <a:lnTo>
                    <a:pt x="342" y="330"/>
                  </a:lnTo>
                  <a:lnTo>
                    <a:pt x="322" y="350"/>
                  </a:lnTo>
                  <a:lnTo>
                    <a:pt x="298" y="366"/>
                  </a:lnTo>
                  <a:lnTo>
                    <a:pt x="272" y="380"/>
                  </a:lnTo>
                  <a:lnTo>
                    <a:pt x="272" y="380"/>
                  </a:lnTo>
                  <a:lnTo>
                    <a:pt x="254" y="386"/>
                  </a:lnTo>
                  <a:lnTo>
                    <a:pt x="236" y="390"/>
                  </a:lnTo>
                  <a:lnTo>
                    <a:pt x="218" y="394"/>
                  </a:lnTo>
                  <a:lnTo>
                    <a:pt x="198" y="394"/>
                  </a:lnTo>
                  <a:lnTo>
                    <a:pt x="198" y="394"/>
                  </a:lnTo>
                  <a:lnTo>
                    <a:pt x="178" y="394"/>
                  </a:lnTo>
                  <a:lnTo>
                    <a:pt x="158" y="390"/>
                  </a:lnTo>
                  <a:lnTo>
                    <a:pt x="138" y="386"/>
                  </a:lnTo>
                  <a:lnTo>
                    <a:pt x="120" y="378"/>
                  </a:lnTo>
                  <a:lnTo>
                    <a:pt x="104" y="370"/>
                  </a:lnTo>
                  <a:lnTo>
                    <a:pt x="88" y="360"/>
                  </a:lnTo>
                  <a:lnTo>
                    <a:pt x="72" y="348"/>
                  </a:lnTo>
                  <a:lnTo>
                    <a:pt x="58" y="336"/>
                  </a:lnTo>
                  <a:lnTo>
                    <a:pt x="46" y="322"/>
                  </a:lnTo>
                  <a:lnTo>
                    <a:pt x="34" y="306"/>
                  </a:lnTo>
                  <a:lnTo>
                    <a:pt x="24" y="290"/>
                  </a:lnTo>
                  <a:lnTo>
                    <a:pt x="16" y="274"/>
                  </a:lnTo>
                  <a:lnTo>
                    <a:pt x="8" y="256"/>
                  </a:lnTo>
                  <a:lnTo>
                    <a:pt x="4" y="236"/>
                  </a:lnTo>
                  <a:lnTo>
                    <a:pt x="2" y="216"/>
                  </a:lnTo>
                  <a:lnTo>
                    <a:pt x="0" y="196"/>
                  </a:lnTo>
                  <a:lnTo>
                    <a:pt x="0" y="196"/>
                  </a:lnTo>
                  <a:lnTo>
                    <a:pt x="2" y="166"/>
                  </a:lnTo>
                  <a:lnTo>
                    <a:pt x="10" y="138"/>
                  </a:lnTo>
                  <a:lnTo>
                    <a:pt x="20" y="110"/>
                  </a:lnTo>
                  <a:lnTo>
                    <a:pt x="34" y="86"/>
                  </a:lnTo>
                  <a:lnTo>
                    <a:pt x="52" y="64"/>
                  </a:lnTo>
                  <a:lnTo>
                    <a:pt x="74" y="44"/>
                  </a:lnTo>
                  <a:lnTo>
                    <a:pt x="96" y="28"/>
                  </a:lnTo>
                  <a:lnTo>
                    <a:pt x="122" y="14"/>
                  </a:lnTo>
                  <a:lnTo>
                    <a:pt x="122" y="14"/>
                  </a:lnTo>
                  <a:lnTo>
                    <a:pt x="140" y="8"/>
                  </a:lnTo>
                  <a:lnTo>
                    <a:pt x="158" y="4"/>
                  </a:lnTo>
                  <a:lnTo>
                    <a:pt x="178" y="0"/>
                  </a:lnTo>
                  <a:lnTo>
                    <a:pt x="1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46"/>
            <p:cNvSpPr>
              <a:spLocks/>
            </p:cNvSpPr>
            <p:nvPr/>
          </p:nvSpPr>
          <p:spPr bwMode="auto">
            <a:xfrm>
              <a:off x="4091475" y="3524249"/>
              <a:ext cx="819150" cy="819150"/>
            </a:xfrm>
            <a:custGeom>
              <a:avLst/>
              <a:gdLst>
                <a:gd name="T0" fmla="*/ 258 w 516"/>
                <a:gd name="T1" fmla="*/ 0 h 516"/>
                <a:gd name="T2" fmla="*/ 208 w 516"/>
                <a:gd name="T3" fmla="*/ 6 h 516"/>
                <a:gd name="T4" fmla="*/ 160 w 516"/>
                <a:gd name="T5" fmla="*/ 20 h 516"/>
                <a:gd name="T6" fmla="*/ 142 w 516"/>
                <a:gd name="T7" fmla="*/ 28 h 516"/>
                <a:gd name="T8" fmla="*/ 108 w 516"/>
                <a:gd name="T9" fmla="*/ 48 h 516"/>
                <a:gd name="T10" fmla="*/ 80 w 516"/>
                <a:gd name="T11" fmla="*/ 72 h 516"/>
                <a:gd name="T12" fmla="*/ 54 w 516"/>
                <a:gd name="T13" fmla="*/ 100 h 516"/>
                <a:gd name="T14" fmla="*/ 34 w 516"/>
                <a:gd name="T15" fmla="*/ 132 h 516"/>
                <a:gd name="T16" fmla="*/ 18 w 516"/>
                <a:gd name="T17" fmla="*/ 164 h 516"/>
                <a:gd name="T18" fmla="*/ 6 w 516"/>
                <a:gd name="T19" fmla="*/ 202 h 516"/>
                <a:gd name="T20" fmla="*/ 0 w 516"/>
                <a:gd name="T21" fmla="*/ 240 h 516"/>
                <a:gd name="T22" fmla="*/ 0 w 516"/>
                <a:gd name="T23" fmla="*/ 258 h 516"/>
                <a:gd name="T24" fmla="*/ 4 w 516"/>
                <a:gd name="T25" fmla="*/ 310 h 516"/>
                <a:gd name="T26" fmla="*/ 20 w 516"/>
                <a:gd name="T27" fmla="*/ 358 h 516"/>
                <a:gd name="T28" fmla="*/ 44 w 516"/>
                <a:gd name="T29" fmla="*/ 402 h 516"/>
                <a:gd name="T30" fmla="*/ 76 w 516"/>
                <a:gd name="T31" fmla="*/ 440 h 516"/>
                <a:gd name="T32" fmla="*/ 114 w 516"/>
                <a:gd name="T33" fmla="*/ 472 h 516"/>
                <a:gd name="T34" fmla="*/ 158 w 516"/>
                <a:gd name="T35" fmla="*/ 496 h 516"/>
                <a:gd name="T36" fmla="*/ 206 w 516"/>
                <a:gd name="T37" fmla="*/ 512 h 516"/>
                <a:gd name="T38" fmla="*/ 258 w 516"/>
                <a:gd name="T39" fmla="*/ 516 h 516"/>
                <a:gd name="T40" fmla="*/ 282 w 516"/>
                <a:gd name="T41" fmla="*/ 516 h 516"/>
                <a:gd name="T42" fmla="*/ 332 w 516"/>
                <a:gd name="T43" fmla="*/ 506 h 516"/>
                <a:gd name="T44" fmla="*/ 356 w 516"/>
                <a:gd name="T45" fmla="*/ 498 h 516"/>
                <a:gd name="T46" fmla="*/ 390 w 516"/>
                <a:gd name="T47" fmla="*/ 480 h 516"/>
                <a:gd name="T48" fmla="*/ 420 w 516"/>
                <a:gd name="T49" fmla="*/ 458 h 516"/>
                <a:gd name="T50" fmla="*/ 448 w 516"/>
                <a:gd name="T51" fmla="*/ 432 h 516"/>
                <a:gd name="T52" fmla="*/ 472 w 516"/>
                <a:gd name="T53" fmla="*/ 402 h 516"/>
                <a:gd name="T54" fmla="*/ 490 w 516"/>
                <a:gd name="T55" fmla="*/ 368 h 516"/>
                <a:gd name="T56" fmla="*/ 504 w 516"/>
                <a:gd name="T57" fmla="*/ 332 h 516"/>
                <a:gd name="T58" fmla="*/ 512 w 516"/>
                <a:gd name="T59" fmla="*/ 294 h 516"/>
                <a:gd name="T60" fmla="*/ 516 w 516"/>
                <a:gd name="T61" fmla="*/ 256 h 516"/>
                <a:gd name="T62" fmla="*/ 514 w 516"/>
                <a:gd name="T63" fmla="*/ 230 h 516"/>
                <a:gd name="T64" fmla="*/ 504 w 516"/>
                <a:gd name="T65" fmla="*/ 180 h 516"/>
                <a:gd name="T66" fmla="*/ 484 w 516"/>
                <a:gd name="T67" fmla="*/ 134 h 516"/>
                <a:gd name="T68" fmla="*/ 456 w 516"/>
                <a:gd name="T69" fmla="*/ 94 h 516"/>
                <a:gd name="T70" fmla="*/ 422 w 516"/>
                <a:gd name="T71" fmla="*/ 60 h 516"/>
                <a:gd name="T72" fmla="*/ 380 w 516"/>
                <a:gd name="T73" fmla="*/ 32 h 516"/>
                <a:gd name="T74" fmla="*/ 334 w 516"/>
                <a:gd name="T75" fmla="*/ 12 h 516"/>
                <a:gd name="T76" fmla="*/ 284 w 516"/>
                <a:gd name="T77" fmla="*/ 2 h 516"/>
                <a:gd name="T78" fmla="*/ 258 w 516"/>
                <a:gd name="T79"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6" h="516">
                  <a:moveTo>
                    <a:pt x="258" y="0"/>
                  </a:moveTo>
                  <a:lnTo>
                    <a:pt x="258" y="0"/>
                  </a:lnTo>
                  <a:lnTo>
                    <a:pt x="232" y="2"/>
                  </a:lnTo>
                  <a:lnTo>
                    <a:pt x="208" y="6"/>
                  </a:lnTo>
                  <a:lnTo>
                    <a:pt x="184" y="12"/>
                  </a:lnTo>
                  <a:lnTo>
                    <a:pt x="160" y="20"/>
                  </a:lnTo>
                  <a:lnTo>
                    <a:pt x="160" y="20"/>
                  </a:lnTo>
                  <a:lnTo>
                    <a:pt x="142" y="28"/>
                  </a:lnTo>
                  <a:lnTo>
                    <a:pt x="124" y="38"/>
                  </a:lnTo>
                  <a:lnTo>
                    <a:pt x="108" y="48"/>
                  </a:lnTo>
                  <a:lnTo>
                    <a:pt x="94" y="60"/>
                  </a:lnTo>
                  <a:lnTo>
                    <a:pt x="80" y="72"/>
                  </a:lnTo>
                  <a:lnTo>
                    <a:pt x="66" y="86"/>
                  </a:lnTo>
                  <a:lnTo>
                    <a:pt x="54" y="100"/>
                  </a:lnTo>
                  <a:lnTo>
                    <a:pt x="44" y="116"/>
                  </a:lnTo>
                  <a:lnTo>
                    <a:pt x="34" y="132"/>
                  </a:lnTo>
                  <a:lnTo>
                    <a:pt x="24" y="148"/>
                  </a:lnTo>
                  <a:lnTo>
                    <a:pt x="18" y="164"/>
                  </a:lnTo>
                  <a:lnTo>
                    <a:pt x="10" y="182"/>
                  </a:lnTo>
                  <a:lnTo>
                    <a:pt x="6" y="202"/>
                  </a:lnTo>
                  <a:lnTo>
                    <a:pt x="2" y="220"/>
                  </a:lnTo>
                  <a:lnTo>
                    <a:pt x="0" y="240"/>
                  </a:lnTo>
                  <a:lnTo>
                    <a:pt x="0" y="258"/>
                  </a:lnTo>
                  <a:lnTo>
                    <a:pt x="0" y="258"/>
                  </a:lnTo>
                  <a:lnTo>
                    <a:pt x="0" y="286"/>
                  </a:lnTo>
                  <a:lnTo>
                    <a:pt x="4" y="310"/>
                  </a:lnTo>
                  <a:lnTo>
                    <a:pt x="12" y="336"/>
                  </a:lnTo>
                  <a:lnTo>
                    <a:pt x="20" y="358"/>
                  </a:lnTo>
                  <a:lnTo>
                    <a:pt x="30" y="382"/>
                  </a:lnTo>
                  <a:lnTo>
                    <a:pt x="44" y="402"/>
                  </a:lnTo>
                  <a:lnTo>
                    <a:pt x="58" y="422"/>
                  </a:lnTo>
                  <a:lnTo>
                    <a:pt x="76" y="440"/>
                  </a:lnTo>
                  <a:lnTo>
                    <a:pt x="94" y="458"/>
                  </a:lnTo>
                  <a:lnTo>
                    <a:pt x="114" y="472"/>
                  </a:lnTo>
                  <a:lnTo>
                    <a:pt x="134" y="486"/>
                  </a:lnTo>
                  <a:lnTo>
                    <a:pt x="158" y="496"/>
                  </a:lnTo>
                  <a:lnTo>
                    <a:pt x="180" y="504"/>
                  </a:lnTo>
                  <a:lnTo>
                    <a:pt x="206" y="512"/>
                  </a:lnTo>
                  <a:lnTo>
                    <a:pt x="232" y="516"/>
                  </a:lnTo>
                  <a:lnTo>
                    <a:pt x="258" y="516"/>
                  </a:lnTo>
                  <a:lnTo>
                    <a:pt x="258" y="516"/>
                  </a:lnTo>
                  <a:lnTo>
                    <a:pt x="282" y="516"/>
                  </a:lnTo>
                  <a:lnTo>
                    <a:pt x="308" y="512"/>
                  </a:lnTo>
                  <a:lnTo>
                    <a:pt x="332" y="506"/>
                  </a:lnTo>
                  <a:lnTo>
                    <a:pt x="356" y="498"/>
                  </a:lnTo>
                  <a:lnTo>
                    <a:pt x="356" y="498"/>
                  </a:lnTo>
                  <a:lnTo>
                    <a:pt x="374" y="490"/>
                  </a:lnTo>
                  <a:lnTo>
                    <a:pt x="390" y="480"/>
                  </a:lnTo>
                  <a:lnTo>
                    <a:pt x="406" y="470"/>
                  </a:lnTo>
                  <a:lnTo>
                    <a:pt x="420" y="458"/>
                  </a:lnTo>
                  <a:lnTo>
                    <a:pt x="434" y="444"/>
                  </a:lnTo>
                  <a:lnTo>
                    <a:pt x="448" y="432"/>
                  </a:lnTo>
                  <a:lnTo>
                    <a:pt x="460" y="416"/>
                  </a:lnTo>
                  <a:lnTo>
                    <a:pt x="472" y="402"/>
                  </a:lnTo>
                  <a:lnTo>
                    <a:pt x="482" y="384"/>
                  </a:lnTo>
                  <a:lnTo>
                    <a:pt x="490" y="368"/>
                  </a:lnTo>
                  <a:lnTo>
                    <a:pt x="498" y="350"/>
                  </a:lnTo>
                  <a:lnTo>
                    <a:pt x="504" y="332"/>
                  </a:lnTo>
                  <a:lnTo>
                    <a:pt x="508" y="314"/>
                  </a:lnTo>
                  <a:lnTo>
                    <a:pt x="512" y="294"/>
                  </a:lnTo>
                  <a:lnTo>
                    <a:pt x="514" y="276"/>
                  </a:lnTo>
                  <a:lnTo>
                    <a:pt x="516" y="256"/>
                  </a:lnTo>
                  <a:lnTo>
                    <a:pt x="516" y="256"/>
                  </a:lnTo>
                  <a:lnTo>
                    <a:pt x="514" y="230"/>
                  </a:lnTo>
                  <a:lnTo>
                    <a:pt x="510" y="204"/>
                  </a:lnTo>
                  <a:lnTo>
                    <a:pt x="504" y="180"/>
                  </a:lnTo>
                  <a:lnTo>
                    <a:pt x="496" y="156"/>
                  </a:lnTo>
                  <a:lnTo>
                    <a:pt x="484" y="134"/>
                  </a:lnTo>
                  <a:lnTo>
                    <a:pt x="472" y="114"/>
                  </a:lnTo>
                  <a:lnTo>
                    <a:pt x="456" y="94"/>
                  </a:lnTo>
                  <a:lnTo>
                    <a:pt x="440" y="76"/>
                  </a:lnTo>
                  <a:lnTo>
                    <a:pt x="422" y="60"/>
                  </a:lnTo>
                  <a:lnTo>
                    <a:pt x="402" y="44"/>
                  </a:lnTo>
                  <a:lnTo>
                    <a:pt x="380" y="32"/>
                  </a:lnTo>
                  <a:lnTo>
                    <a:pt x="358" y="20"/>
                  </a:lnTo>
                  <a:lnTo>
                    <a:pt x="334" y="12"/>
                  </a:lnTo>
                  <a:lnTo>
                    <a:pt x="310" y="6"/>
                  </a:lnTo>
                  <a:lnTo>
                    <a:pt x="284" y="2"/>
                  </a:lnTo>
                  <a:lnTo>
                    <a:pt x="258" y="0"/>
                  </a:lnTo>
                  <a:lnTo>
                    <a:pt x="2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3" name="Group 2"/>
            <p:cNvGrpSpPr/>
            <p:nvPr/>
          </p:nvGrpSpPr>
          <p:grpSpPr>
            <a:xfrm>
              <a:off x="4517186" y="1711324"/>
              <a:ext cx="2860675" cy="3714750"/>
              <a:chOff x="4517186" y="1711324"/>
              <a:chExt cx="2860675" cy="3714750"/>
            </a:xfrm>
          </p:grpSpPr>
          <p:sp>
            <p:nvSpPr>
              <p:cNvPr id="49" name="Freeform 47"/>
              <p:cNvSpPr>
                <a:spLocks noEditPoints="1"/>
              </p:cNvSpPr>
              <p:nvPr/>
            </p:nvSpPr>
            <p:spPr bwMode="auto">
              <a:xfrm>
                <a:off x="4517186" y="1711324"/>
                <a:ext cx="2860675" cy="3714750"/>
              </a:xfrm>
              <a:custGeom>
                <a:avLst/>
                <a:gdLst>
                  <a:gd name="T0" fmla="*/ 1640 w 1802"/>
                  <a:gd name="T1" fmla="*/ 392 h 2340"/>
                  <a:gd name="T2" fmla="*/ 1476 w 1802"/>
                  <a:gd name="T3" fmla="*/ 212 h 2340"/>
                  <a:gd name="T4" fmla="*/ 1270 w 1802"/>
                  <a:gd name="T5" fmla="*/ 80 h 2340"/>
                  <a:gd name="T6" fmla="*/ 1030 w 1802"/>
                  <a:gd name="T7" fmla="*/ 8 h 2340"/>
                  <a:gd name="T8" fmla="*/ 902 w 1802"/>
                  <a:gd name="T9" fmla="*/ 0 h 2340"/>
                  <a:gd name="T10" fmla="*/ 762 w 1802"/>
                  <a:gd name="T11" fmla="*/ 12 h 2340"/>
                  <a:gd name="T12" fmla="*/ 612 w 1802"/>
                  <a:gd name="T13" fmla="*/ 54 h 2340"/>
                  <a:gd name="T14" fmla="*/ 462 w 1802"/>
                  <a:gd name="T15" fmla="*/ 124 h 2340"/>
                  <a:gd name="T16" fmla="*/ 318 w 1802"/>
                  <a:gd name="T17" fmla="*/ 224 h 2340"/>
                  <a:gd name="T18" fmla="*/ 192 w 1802"/>
                  <a:gd name="T19" fmla="*/ 350 h 2340"/>
                  <a:gd name="T20" fmla="*/ 92 w 1802"/>
                  <a:gd name="T21" fmla="*/ 506 h 2340"/>
                  <a:gd name="T22" fmla="*/ 24 w 1802"/>
                  <a:gd name="T23" fmla="*/ 692 h 2340"/>
                  <a:gd name="T24" fmla="*/ 0 w 1802"/>
                  <a:gd name="T25" fmla="*/ 906 h 2340"/>
                  <a:gd name="T26" fmla="*/ 14 w 1802"/>
                  <a:gd name="T27" fmla="*/ 1068 h 2340"/>
                  <a:gd name="T28" fmla="*/ 76 w 1802"/>
                  <a:gd name="T29" fmla="*/ 1270 h 2340"/>
                  <a:gd name="T30" fmla="*/ 132 w 1802"/>
                  <a:gd name="T31" fmla="*/ 1376 h 2340"/>
                  <a:gd name="T32" fmla="*/ 352 w 1802"/>
                  <a:gd name="T33" fmla="*/ 1684 h 2340"/>
                  <a:gd name="T34" fmla="*/ 796 w 1802"/>
                  <a:gd name="T35" fmla="*/ 2222 h 2340"/>
                  <a:gd name="T36" fmla="*/ 1042 w 1802"/>
                  <a:gd name="T37" fmla="*/ 2186 h 2340"/>
                  <a:gd name="T38" fmla="*/ 1352 w 1802"/>
                  <a:gd name="T39" fmla="*/ 1810 h 2340"/>
                  <a:gd name="T40" fmla="*/ 1556 w 1802"/>
                  <a:gd name="T41" fmla="*/ 1520 h 2340"/>
                  <a:gd name="T42" fmla="*/ 1692 w 1802"/>
                  <a:gd name="T43" fmla="*/ 1282 h 2340"/>
                  <a:gd name="T44" fmla="*/ 1780 w 1802"/>
                  <a:gd name="T45" fmla="*/ 1056 h 2340"/>
                  <a:gd name="T46" fmla="*/ 1802 w 1802"/>
                  <a:gd name="T47" fmla="*/ 906 h 2340"/>
                  <a:gd name="T48" fmla="*/ 1788 w 1802"/>
                  <a:gd name="T49" fmla="*/ 744 h 2340"/>
                  <a:gd name="T50" fmla="*/ 1726 w 1802"/>
                  <a:gd name="T51" fmla="*/ 544 h 2340"/>
                  <a:gd name="T52" fmla="*/ 902 w 1802"/>
                  <a:gd name="T53" fmla="*/ 1358 h 2340"/>
                  <a:gd name="T54" fmla="*/ 726 w 1802"/>
                  <a:gd name="T55" fmla="*/ 1324 h 2340"/>
                  <a:gd name="T56" fmla="*/ 582 w 1802"/>
                  <a:gd name="T57" fmla="*/ 1226 h 2340"/>
                  <a:gd name="T58" fmla="*/ 484 w 1802"/>
                  <a:gd name="T59" fmla="*/ 1082 h 2340"/>
                  <a:gd name="T60" fmla="*/ 448 w 1802"/>
                  <a:gd name="T61" fmla="*/ 906 h 2340"/>
                  <a:gd name="T62" fmla="*/ 460 w 1802"/>
                  <a:gd name="T63" fmla="*/ 804 h 2340"/>
                  <a:gd name="T64" fmla="*/ 510 w 1802"/>
                  <a:gd name="T65" fmla="*/ 680 h 2340"/>
                  <a:gd name="T66" fmla="*/ 592 w 1802"/>
                  <a:gd name="T67" fmla="*/ 578 h 2340"/>
                  <a:gd name="T68" fmla="*/ 700 w 1802"/>
                  <a:gd name="T69" fmla="*/ 502 h 2340"/>
                  <a:gd name="T70" fmla="*/ 812 w 1802"/>
                  <a:gd name="T71" fmla="*/ 464 h 2340"/>
                  <a:gd name="T72" fmla="*/ 948 w 1802"/>
                  <a:gd name="T73" fmla="*/ 456 h 2340"/>
                  <a:gd name="T74" fmla="*/ 1116 w 1802"/>
                  <a:gd name="T75" fmla="*/ 508 h 2340"/>
                  <a:gd name="T76" fmla="*/ 1250 w 1802"/>
                  <a:gd name="T77" fmla="*/ 616 h 2340"/>
                  <a:gd name="T78" fmla="*/ 1332 w 1802"/>
                  <a:gd name="T79" fmla="*/ 766 h 2340"/>
                  <a:gd name="T80" fmla="*/ 1354 w 1802"/>
                  <a:gd name="T81" fmla="*/ 900 h 2340"/>
                  <a:gd name="T82" fmla="*/ 1332 w 1802"/>
                  <a:gd name="T83" fmla="*/ 1036 h 2340"/>
                  <a:gd name="T84" fmla="*/ 1274 w 1802"/>
                  <a:gd name="T85" fmla="*/ 1158 h 2340"/>
                  <a:gd name="T86" fmla="*/ 1186 w 1802"/>
                  <a:gd name="T87" fmla="*/ 1256 h 2340"/>
                  <a:gd name="T88" fmla="*/ 1072 w 1802"/>
                  <a:gd name="T89" fmla="*/ 1324 h 2340"/>
                  <a:gd name="T90" fmla="*/ 946 w 1802"/>
                  <a:gd name="T91" fmla="*/ 1356 h 2340"/>
                  <a:gd name="T92" fmla="*/ 1576 w 1802"/>
                  <a:gd name="T93" fmla="*/ 990 h 2340"/>
                  <a:gd name="T94" fmla="*/ 1578 w 1802"/>
                  <a:gd name="T95" fmla="*/ 988 h 2340"/>
                  <a:gd name="T96" fmla="*/ 1566 w 1802"/>
                  <a:gd name="T97" fmla="*/ 1006 h 2340"/>
                  <a:gd name="T98" fmla="*/ 1566 w 1802"/>
                  <a:gd name="T99" fmla="*/ 1006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2" h="2340">
                    <a:moveTo>
                      <a:pt x="1704" y="496"/>
                    </a:moveTo>
                    <a:lnTo>
                      <a:pt x="1704" y="496"/>
                    </a:lnTo>
                    <a:lnTo>
                      <a:pt x="1674" y="442"/>
                    </a:lnTo>
                    <a:lnTo>
                      <a:pt x="1640" y="392"/>
                    </a:lnTo>
                    <a:lnTo>
                      <a:pt x="1604" y="342"/>
                    </a:lnTo>
                    <a:lnTo>
                      <a:pt x="1564" y="296"/>
                    </a:lnTo>
                    <a:lnTo>
                      <a:pt x="1522" y="252"/>
                    </a:lnTo>
                    <a:lnTo>
                      <a:pt x="1476" y="212"/>
                    </a:lnTo>
                    <a:lnTo>
                      <a:pt x="1428" y="174"/>
                    </a:lnTo>
                    <a:lnTo>
                      <a:pt x="1378" y="138"/>
                    </a:lnTo>
                    <a:lnTo>
                      <a:pt x="1326" y="108"/>
                    </a:lnTo>
                    <a:lnTo>
                      <a:pt x="1270" y="80"/>
                    </a:lnTo>
                    <a:lnTo>
                      <a:pt x="1214" y="56"/>
                    </a:lnTo>
                    <a:lnTo>
                      <a:pt x="1154" y="36"/>
                    </a:lnTo>
                    <a:lnTo>
                      <a:pt x="1094" y="20"/>
                    </a:lnTo>
                    <a:lnTo>
                      <a:pt x="1030" y="8"/>
                    </a:lnTo>
                    <a:lnTo>
                      <a:pt x="966" y="2"/>
                    </a:lnTo>
                    <a:lnTo>
                      <a:pt x="934" y="0"/>
                    </a:lnTo>
                    <a:lnTo>
                      <a:pt x="902" y="0"/>
                    </a:lnTo>
                    <a:lnTo>
                      <a:pt x="902" y="0"/>
                    </a:lnTo>
                    <a:lnTo>
                      <a:pt x="868" y="0"/>
                    </a:lnTo>
                    <a:lnTo>
                      <a:pt x="832" y="2"/>
                    </a:lnTo>
                    <a:lnTo>
                      <a:pt x="798" y="6"/>
                    </a:lnTo>
                    <a:lnTo>
                      <a:pt x="762" y="12"/>
                    </a:lnTo>
                    <a:lnTo>
                      <a:pt x="724" y="20"/>
                    </a:lnTo>
                    <a:lnTo>
                      <a:pt x="688" y="30"/>
                    </a:lnTo>
                    <a:lnTo>
                      <a:pt x="650" y="42"/>
                    </a:lnTo>
                    <a:lnTo>
                      <a:pt x="612" y="54"/>
                    </a:lnTo>
                    <a:lnTo>
                      <a:pt x="574" y="70"/>
                    </a:lnTo>
                    <a:lnTo>
                      <a:pt x="536" y="86"/>
                    </a:lnTo>
                    <a:lnTo>
                      <a:pt x="498" y="104"/>
                    </a:lnTo>
                    <a:lnTo>
                      <a:pt x="462" y="124"/>
                    </a:lnTo>
                    <a:lnTo>
                      <a:pt x="424" y="146"/>
                    </a:lnTo>
                    <a:lnTo>
                      <a:pt x="388" y="170"/>
                    </a:lnTo>
                    <a:lnTo>
                      <a:pt x="352" y="196"/>
                    </a:lnTo>
                    <a:lnTo>
                      <a:pt x="318" y="224"/>
                    </a:lnTo>
                    <a:lnTo>
                      <a:pt x="286" y="252"/>
                    </a:lnTo>
                    <a:lnTo>
                      <a:pt x="252" y="284"/>
                    </a:lnTo>
                    <a:lnTo>
                      <a:pt x="222" y="316"/>
                    </a:lnTo>
                    <a:lnTo>
                      <a:pt x="192" y="350"/>
                    </a:lnTo>
                    <a:lnTo>
                      <a:pt x="164" y="386"/>
                    </a:lnTo>
                    <a:lnTo>
                      <a:pt x="138" y="426"/>
                    </a:lnTo>
                    <a:lnTo>
                      <a:pt x="114" y="466"/>
                    </a:lnTo>
                    <a:lnTo>
                      <a:pt x="92" y="506"/>
                    </a:lnTo>
                    <a:lnTo>
                      <a:pt x="72" y="550"/>
                    </a:lnTo>
                    <a:lnTo>
                      <a:pt x="54" y="596"/>
                    </a:lnTo>
                    <a:lnTo>
                      <a:pt x="38" y="642"/>
                    </a:lnTo>
                    <a:lnTo>
                      <a:pt x="24" y="692"/>
                    </a:lnTo>
                    <a:lnTo>
                      <a:pt x="14" y="742"/>
                    </a:lnTo>
                    <a:lnTo>
                      <a:pt x="6" y="796"/>
                    </a:lnTo>
                    <a:lnTo>
                      <a:pt x="2" y="850"/>
                    </a:lnTo>
                    <a:lnTo>
                      <a:pt x="0" y="906"/>
                    </a:lnTo>
                    <a:lnTo>
                      <a:pt x="0" y="906"/>
                    </a:lnTo>
                    <a:lnTo>
                      <a:pt x="2" y="962"/>
                    </a:lnTo>
                    <a:lnTo>
                      <a:pt x="6" y="1016"/>
                    </a:lnTo>
                    <a:lnTo>
                      <a:pt x="14" y="1068"/>
                    </a:lnTo>
                    <a:lnTo>
                      <a:pt x="26" y="1120"/>
                    </a:lnTo>
                    <a:lnTo>
                      <a:pt x="40" y="1172"/>
                    </a:lnTo>
                    <a:lnTo>
                      <a:pt x="56" y="1222"/>
                    </a:lnTo>
                    <a:lnTo>
                      <a:pt x="76" y="1270"/>
                    </a:lnTo>
                    <a:lnTo>
                      <a:pt x="98" y="1316"/>
                    </a:lnTo>
                    <a:lnTo>
                      <a:pt x="98" y="1316"/>
                    </a:lnTo>
                    <a:lnTo>
                      <a:pt x="114" y="1346"/>
                    </a:lnTo>
                    <a:lnTo>
                      <a:pt x="132" y="1376"/>
                    </a:lnTo>
                    <a:lnTo>
                      <a:pt x="176" y="1444"/>
                    </a:lnTo>
                    <a:lnTo>
                      <a:pt x="228" y="1520"/>
                    </a:lnTo>
                    <a:lnTo>
                      <a:pt x="288" y="1600"/>
                    </a:lnTo>
                    <a:lnTo>
                      <a:pt x="352" y="1684"/>
                    </a:lnTo>
                    <a:lnTo>
                      <a:pt x="418" y="1768"/>
                    </a:lnTo>
                    <a:lnTo>
                      <a:pt x="556" y="1938"/>
                    </a:lnTo>
                    <a:lnTo>
                      <a:pt x="686" y="2094"/>
                    </a:lnTo>
                    <a:lnTo>
                      <a:pt x="796" y="2222"/>
                    </a:lnTo>
                    <a:lnTo>
                      <a:pt x="902" y="2340"/>
                    </a:lnTo>
                    <a:lnTo>
                      <a:pt x="902" y="2340"/>
                    </a:lnTo>
                    <a:lnTo>
                      <a:pt x="940" y="2300"/>
                    </a:lnTo>
                    <a:lnTo>
                      <a:pt x="1042" y="2186"/>
                    </a:lnTo>
                    <a:lnTo>
                      <a:pt x="1110" y="2108"/>
                    </a:lnTo>
                    <a:lnTo>
                      <a:pt x="1186" y="2018"/>
                    </a:lnTo>
                    <a:lnTo>
                      <a:pt x="1268" y="1918"/>
                    </a:lnTo>
                    <a:lnTo>
                      <a:pt x="1352" y="1810"/>
                    </a:lnTo>
                    <a:lnTo>
                      <a:pt x="1436" y="1696"/>
                    </a:lnTo>
                    <a:lnTo>
                      <a:pt x="1476" y="1638"/>
                    </a:lnTo>
                    <a:lnTo>
                      <a:pt x="1516" y="1578"/>
                    </a:lnTo>
                    <a:lnTo>
                      <a:pt x="1556" y="1520"/>
                    </a:lnTo>
                    <a:lnTo>
                      <a:pt x="1594" y="1460"/>
                    </a:lnTo>
                    <a:lnTo>
                      <a:pt x="1628" y="1400"/>
                    </a:lnTo>
                    <a:lnTo>
                      <a:pt x="1662" y="1340"/>
                    </a:lnTo>
                    <a:lnTo>
                      <a:pt x="1692" y="1282"/>
                    </a:lnTo>
                    <a:lnTo>
                      <a:pt x="1718" y="1224"/>
                    </a:lnTo>
                    <a:lnTo>
                      <a:pt x="1742" y="1166"/>
                    </a:lnTo>
                    <a:lnTo>
                      <a:pt x="1764" y="1110"/>
                    </a:lnTo>
                    <a:lnTo>
                      <a:pt x="1780" y="1056"/>
                    </a:lnTo>
                    <a:lnTo>
                      <a:pt x="1792" y="1004"/>
                    </a:lnTo>
                    <a:lnTo>
                      <a:pt x="1800" y="954"/>
                    </a:lnTo>
                    <a:lnTo>
                      <a:pt x="1802" y="930"/>
                    </a:lnTo>
                    <a:lnTo>
                      <a:pt x="1802" y="906"/>
                    </a:lnTo>
                    <a:lnTo>
                      <a:pt x="1802" y="906"/>
                    </a:lnTo>
                    <a:lnTo>
                      <a:pt x="1800" y="852"/>
                    </a:lnTo>
                    <a:lnTo>
                      <a:pt x="1796" y="798"/>
                    </a:lnTo>
                    <a:lnTo>
                      <a:pt x="1788" y="744"/>
                    </a:lnTo>
                    <a:lnTo>
                      <a:pt x="1776" y="692"/>
                    </a:lnTo>
                    <a:lnTo>
                      <a:pt x="1762" y="642"/>
                    </a:lnTo>
                    <a:lnTo>
                      <a:pt x="1746" y="592"/>
                    </a:lnTo>
                    <a:lnTo>
                      <a:pt x="1726" y="544"/>
                    </a:lnTo>
                    <a:lnTo>
                      <a:pt x="1704" y="496"/>
                    </a:lnTo>
                    <a:lnTo>
                      <a:pt x="1704" y="496"/>
                    </a:lnTo>
                    <a:close/>
                    <a:moveTo>
                      <a:pt x="902" y="1358"/>
                    </a:moveTo>
                    <a:lnTo>
                      <a:pt x="902" y="1358"/>
                    </a:lnTo>
                    <a:lnTo>
                      <a:pt x="854" y="1356"/>
                    </a:lnTo>
                    <a:lnTo>
                      <a:pt x="810" y="1350"/>
                    </a:lnTo>
                    <a:lnTo>
                      <a:pt x="766" y="1338"/>
                    </a:lnTo>
                    <a:lnTo>
                      <a:pt x="726" y="1324"/>
                    </a:lnTo>
                    <a:lnTo>
                      <a:pt x="686" y="1304"/>
                    </a:lnTo>
                    <a:lnTo>
                      <a:pt x="648" y="1282"/>
                    </a:lnTo>
                    <a:lnTo>
                      <a:pt x="614" y="1256"/>
                    </a:lnTo>
                    <a:lnTo>
                      <a:pt x="582" y="1226"/>
                    </a:lnTo>
                    <a:lnTo>
                      <a:pt x="552" y="1194"/>
                    </a:lnTo>
                    <a:lnTo>
                      <a:pt x="526" y="1160"/>
                    </a:lnTo>
                    <a:lnTo>
                      <a:pt x="504" y="1122"/>
                    </a:lnTo>
                    <a:lnTo>
                      <a:pt x="484" y="1082"/>
                    </a:lnTo>
                    <a:lnTo>
                      <a:pt x="470" y="1040"/>
                    </a:lnTo>
                    <a:lnTo>
                      <a:pt x="458" y="998"/>
                    </a:lnTo>
                    <a:lnTo>
                      <a:pt x="452" y="952"/>
                    </a:lnTo>
                    <a:lnTo>
                      <a:pt x="448" y="906"/>
                    </a:lnTo>
                    <a:lnTo>
                      <a:pt x="448" y="906"/>
                    </a:lnTo>
                    <a:lnTo>
                      <a:pt x="450" y="872"/>
                    </a:lnTo>
                    <a:lnTo>
                      <a:pt x="454" y="838"/>
                    </a:lnTo>
                    <a:lnTo>
                      <a:pt x="460" y="804"/>
                    </a:lnTo>
                    <a:lnTo>
                      <a:pt x="470" y="772"/>
                    </a:lnTo>
                    <a:lnTo>
                      <a:pt x="480" y="740"/>
                    </a:lnTo>
                    <a:lnTo>
                      <a:pt x="494" y="710"/>
                    </a:lnTo>
                    <a:lnTo>
                      <a:pt x="510" y="680"/>
                    </a:lnTo>
                    <a:lnTo>
                      <a:pt x="528" y="652"/>
                    </a:lnTo>
                    <a:lnTo>
                      <a:pt x="548" y="626"/>
                    </a:lnTo>
                    <a:lnTo>
                      <a:pt x="568" y="600"/>
                    </a:lnTo>
                    <a:lnTo>
                      <a:pt x="592" y="578"/>
                    </a:lnTo>
                    <a:lnTo>
                      <a:pt x="616" y="556"/>
                    </a:lnTo>
                    <a:lnTo>
                      <a:pt x="642" y="536"/>
                    </a:lnTo>
                    <a:lnTo>
                      <a:pt x="670" y="518"/>
                    </a:lnTo>
                    <a:lnTo>
                      <a:pt x="700" y="502"/>
                    </a:lnTo>
                    <a:lnTo>
                      <a:pt x="730" y="488"/>
                    </a:lnTo>
                    <a:lnTo>
                      <a:pt x="730" y="488"/>
                    </a:lnTo>
                    <a:lnTo>
                      <a:pt x="770" y="474"/>
                    </a:lnTo>
                    <a:lnTo>
                      <a:pt x="812" y="464"/>
                    </a:lnTo>
                    <a:lnTo>
                      <a:pt x="856" y="456"/>
                    </a:lnTo>
                    <a:lnTo>
                      <a:pt x="902" y="454"/>
                    </a:lnTo>
                    <a:lnTo>
                      <a:pt x="902" y="454"/>
                    </a:lnTo>
                    <a:lnTo>
                      <a:pt x="948" y="456"/>
                    </a:lnTo>
                    <a:lnTo>
                      <a:pt x="992" y="464"/>
                    </a:lnTo>
                    <a:lnTo>
                      <a:pt x="1036" y="474"/>
                    </a:lnTo>
                    <a:lnTo>
                      <a:pt x="1076" y="488"/>
                    </a:lnTo>
                    <a:lnTo>
                      <a:pt x="1116" y="508"/>
                    </a:lnTo>
                    <a:lnTo>
                      <a:pt x="1154" y="530"/>
                    </a:lnTo>
                    <a:lnTo>
                      <a:pt x="1188" y="556"/>
                    </a:lnTo>
                    <a:lnTo>
                      <a:pt x="1220" y="584"/>
                    </a:lnTo>
                    <a:lnTo>
                      <a:pt x="1250" y="616"/>
                    </a:lnTo>
                    <a:lnTo>
                      <a:pt x="1276" y="650"/>
                    </a:lnTo>
                    <a:lnTo>
                      <a:pt x="1298" y="686"/>
                    </a:lnTo>
                    <a:lnTo>
                      <a:pt x="1318" y="726"/>
                    </a:lnTo>
                    <a:lnTo>
                      <a:pt x="1332" y="766"/>
                    </a:lnTo>
                    <a:lnTo>
                      <a:pt x="1344" y="810"/>
                    </a:lnTo>
                    <a:lnTo>
                      <a:pt x="1350" y="854"/>
                    </a:lnTo>
                    <a:lnTo>
                      <a:pt x="1354" y="900"/>
                    </a:lnTo>
                    <a:lnTo>
                      <a:pt x="1354" y="900"/>
                    </a:lnTo>
                    <a:lnTo>
                      <a:pt x="1352" y="936"/>
                    </a:lnTo>
                    <a:lnTo>
                      <a:pt x="1348" y="970"/>
                    </a:lnTo>
                    <a:lnTo>
                      <a:pt x="1342" y="1004"/>
                    </a:lnTo>
                    <a:lnTo>
                      <a:pt x="1332" y="1036"/>
                    </a:lnTo>
                    <a:lnTo>
                      <a:pt x="1322" y="1068"/>
                    </a:lnTo>
                    <a:lnTo>
                      <a:pt x="1308" y="1100"/>
                    </a:lnTo>
                    <a:lnTo>
                      <a:pt x="1292" y="1130"/>
                    </a:lnTo>
                    <a:lnTo>
                      <a:pt x="1274" y="1158"/>
                    </a:lnTo>
                    <a:lnTo>
                      <a:pt x="1256" y="1184"/>
                    </a:lnTo>
                    <a:lnTo>
                      <a:pt x="1234" y="1210"/>
                    </a:lnTo>
                    <a:lnTo>
                      <a:pt x="1210" y="1234"/>
                    </a:lnTo>
                    <a:lnTo>
                      <a:pt x="1186" y="1256"/>
                    </a:lnTo>
                    <a:lnTo>
                      <a:pt x="1160" y="1276"/>
                    </a:lnTo>
                    <a:lnTo>
                      <a:pt x="1132" y="1294"/>
                    </a:lnTo>
                    <a:lnTo>
                      <a:pt x="1102" y="1310"/>
                    </a:lnTo>
                    <a:lnTo>
                      <a:pt x="1072" y="1324"/>
                    </a:lnTo>
                    <a:lnTo>
                      <a:pt x="1072" y="1324"/>
                    </a:lnTo>
                    <a:lnTo>
                      <a:pt x="1032" y="1340"/>
                    </a:lnTo>
                    <a:lnTo>
                      <a:pt x="990" y="1350"/>
                    </a:lnTo>
                    <a:lnTo>
                      <a:pt x="946" y="1356"/>
                    </a:lnTo>
                    <a:lnTo>
                      <a:pt x="902" y="1358"/>
                    </a:lnTo>
                    <a:lnTo>
                      <a:pt x="902" y="1358"/>
                    </a:lnTo>
                    <a:close/>
                    <a:moveTo>
                      <a:pt x="1576" y="990"/>
                    </a:moveTo>
                    <a:lnTo>
                      <a:pt x="1576" y="990"/>
                    </a:lnTo>
                    <a:lnTo>
                      <a:pt x="1578" y="988"/>
                    </a:lnTo>
                    <a:lnTo>
                      <a:pt x="1578" y="988"/>
                    </a:lnTo>
                    <a:lnTo>
                      <a:pt x="1578" y="988"/>
                    </a:lnTo>
                    <a:lnTo>
                      <a:pt x="1578" y="988"/>
                    </a:lnTo>
                    <a:lnTo>
                      <a:pt x="1576" y="990"/>
                    </a:lnTo>
                    <a:lnTo>
                      <a:pt x="1576" y="990"/>
                    </a:lnTo>
                    <a:close/>
                    <a:moveTo>
                      <a:pt x="1566" y="1006"/>
                    </a:moveTo>
                    <a:lnTo>
                      <a:pt x="1566" y="1006"/>
                    </a:lnTo>
                    <a:lnTo>
                      <a:pt x="1568" y="1004"/>
                    </a:lnTo>
                    <a:lnTo>
                      <a:pt x="1568" y="1004"/>
                    </a:lnTo>
                    <a:lnTo>
                      <a:pt x="1566" y="1006"/>
                    </a:lnTo>
                    <a:lnTo>
                      <a:pt x="1566" y="100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50" name="Freeform 48"/>
              <p:cNvSpPr>
                <a:spLocks noEditPoints="1"/>
              </p:cNvSpPr>
              <p:nvPr/>
            </p:nvSpPr>
            <p:spPr bwMode="auto">
              <a:xfrm>
                <a:off x="5133136" y="2336799"/>
                <a:ext cx="1628775" cy="1625600"/>
              </a:xfrm>
              <a:custGeom>
                <a:avLst/>
                <a:gdLst>
                  <a:gd name="T0" fmla="*/ 554 w 1026"/>
                  <a:gd name="T1" fmla="*/ 122 h 1024"/>
                  <a:gd name="T2" fmla="*/ 666 w 1026"/>
                  <a:gd name="T3" fmla="*/ 150 h 1024"/>
                  <a:gd name="T4" fmla="*/ 762 w 1026"/>
                  <a:gd name="T5" fmla="*/ 208 h 1024"/>
                  <a:gd name="T6" fmla="*/ 838 w 1026"/>
                  <a:gd name="T7" fmla="*/ 290 h 1024"/>
                  <a:gd name="T8" fmla="*/ 888 w 1026"/>
                  <a:gd name="T9" fmla="*/ 390 h 1024"/>
                  <a:gd name="T10" fmla="*/ 906 w 1026"/>
                  <a:gd name="T11" fmla="*/ 506 h 1024"/>
                  <a:gd name="T12" fmla="*/ 900 w 1026"/>
                  <a:gd name="T13" fmla="*/ 568 h 1024"/>
                  <a:gd name="T14" fmla="*/ 878 w 1026"/>
                  <a:gd name="T15" fmla="*/ 652 h 1024"/>
                  <a:gd name="T16" fmla="*/ 836 w 1026"/>
                  <a:gd name="T17" fmla="*/ 730 h 1024"/>
                  <a:gd name="T18" fmla="*/ 782 w 1026"/>
                  <a:gd name="T19" fmla="*/ 796 h 1024"/>
                  <a:gd name="T20" fmla="*/ 714 w 1026"/>
                  <a:gd name="T21" fmla="*/ 850 h 1024"/>
                  <a:gd name="T22" fmla="*/ 662 w 1026"/>
                  <a:gd name="T23" fmla="*/ 876 h 1024"/>
                  <a:gd name="T24" fmla="*/ 552 w 1026"/>
                  <a:gd name="T25" fmla="*/ 902 h 1024"/>
                  <a:gd name="T26" fmla="*/ 474 w 1026"/>
                  <a:gd name="T27" fmla="*/ 902 h 1024"/>
                  <a:gd name="T28" fmla="*/ 360 w 1026"/>
                  <a:gd name="T29" fmla="*/ 874 h 1024"/>
                  <a:gd name="T30" fmla="*/ 264 w 1026"/>
                  <a:gd name="T31" fmla="*/ 814 h 1024"/>
                  <a:gd name="T32" fmla="*/ 188 w 1026"/>
                  <a:gd name="T33" fmla="*/ 732 h 1024"/>
                  <a:gd name="T34" fmla="*/ 138 w 1026"/>
                  <a:gd name="T35" fmla="*/ 628 h 1024"/>
                  <a:gd name="T36" fmla="*/ 122 w 1026"/>
                  <a:gd name="T37" fmla="*/ 512 h 1024"/>
                  <a:gd name="T38" fmla="*/ 126 w 1026"/>
                  <a:gd name="T39" fmla="*/ 452 h 1024"/>
                  <a:gd name="T40" fmla="*/ 148 w 1026"/>
                  <a:gd name="T41" fmla="*/ 368 h 1024"/>
                  <a:gd name="T42" fmla="*/ 190 w 1026"/>
                  <a:gd name="T43" fmla="*/ 292 h 1024"/>
                  <a:gd name="T44" fmla="*/ 244 w 1026"/>
                  <a:gd name="T45" fmla="*/ 228 h 1024"/>
                  <a:gd name="T46" fmla="*/ 312 w 1026"/>
                  <a:gd name="T47" fmla="*/ 176 h 1024"/>
                  <a:gd name="T48" fmla="*/ 364 w 1026"/>
                  <a:gd name="T49" fmla="*/ 150 h 1024"/>
                  <a:gd name="T50" fmla="*/ 474 w 1026"/>
                  <a:gd name="T51" fmla="*/ 122 h 1024"/>
                  <a:gd name="T52" fmla="*/ 514 w 1026"/>
                  <a:gd name="T53" fmla="*/ 0 h 1024"/>
                  <a:gd name="T54" fmla="*/ 438 w 1026"/>
                  <a:gd name="T55" fmla="*/ 6 h 1024"/>
                  <a:gd name="T56" fmla="*/ 366 w 1026"/>
                  <a:gd name="T57" fmla="*/ 22 h 1024"/>
                  <a:gd name="T58" fmla="*/ 318 w 1026"/>
                  <a:gd name="T59" fmla="*/ 38 h 1024"/>
                  <a:gd name="T60" fmla="*/ 218 w 1026"/>
                  <a:gd name="T61" fmla="*/ 94 h 1024"/>
                  <a:gd name="T62" fmla="*/ 134 w 1026"/>
                  <a:gd name="T63" fmla="*/ 168 h 1024"/>
                  <a:gd name="T64" fmla="*/ 68 w 1026"/>
                  <a:gd name="T65" fmla="*/ 258 h 1024"/>
                  <a:gd name="T66" fmla="*/ 24 w 1026"/>
                  <a:gd name="T67" fmla="*/ 362 h 1024"/>
                  <a:gd name="T68" fmla="*/ 2 w 1026"/>
                  <a:gd name="T69" fmla="*/ 474 h 1024"/>
                  <a:gd name="T70" fmla="*/ 2 w 1026"/>
                  <a:gd name="T71" fmla="*/ 538 h 1024"/>
                  <a:gd name="T72" fmla="*/ 12 w 1026"/>
                  <a:gd name="T73" fmla="*/ 616 h 1024"/>
                  <a:gd name="T74" fmla="*/ 32 w 1026"/>
                  <a:gd name="T75" fmla="*/ 688 h 1024"/>
                  <a:gd name="T76" fmla="*/ 62 w 1026"/>
                  <a:gd name="T77" fmla="*/ 756 h 1024"/>
                  <a:gd name="T78" fmla="*/ 152 w 1026"/>
                  <a:gd name="T79" fmla="*/ 874 h 1024"/>
                  <a:gd name="T80" fmla="*/ 270 w 1026"/>
                  <a:gd name="T81" fmla="*/ 962 h 1024"/>
                  <a:gd name="T82" fmla="*/ 338 w 1026"/>
                  <a:gd name="T83" fmla="*/ 994 h 1024"/>
                  <a:gd name="T84" fmla="*/ 410 w 1026"/>
                  <a:gd name="T85" fmla="*/ 1014 h 1024"/>
                  <a:gd name="T86" fmla="*/ 486 w 1026"/>
                  <a:gd name="T87" fmla="*/ 1024 h 1024"/>
                  <a:gd name="T88" fmla="*/ 538 w 1026"/>
                  <a:gd name="T89" fmla="*/ 1024 h 1024"/>
                  <a:gd name="T90" fmla="*/ 612 w 1026"/>
                  <a:gd name="T91" fmla="*/ 1016 h 1024"/>
                  <a:gd name="T92" fmla="*/ 684 w 1026"/>
                  <a:gd name="T93" fmla="*/ 996 h 1024"/>
                  <a:gd name="T94" fmla="*/ 742 w 1026"/>
                  <a:gd name="T95" fmla="*/ 970 h 1024"/>
                  <a:gd name="T96" fmla="*/ 838 w 1026"/>
                  <a:gd name="T97" fmla="*/ 908 h 1024"/>
                  <a:gd name="T98" fmla="*/ 916 w 1026"/>
                  <a:gd name="T99" fmla="*/ 826 h 1024"/>
                  <a:gd name="T100" fmla="*/ 974 w 1026"/>
                  <a:gd name="T101" fmla="*/ 730 h 1024"/>
                  <a:gd name="T102" fmla="*/ 1012 w 1026"/>
                  <a:gd name="T103" fmla="*/ 622 h 1024"/>
                  <a:gd name="T104" fmla="*/ 1026 w 1026"/>
                  <a:gd name="T105" fmla="*/ 506 h 1024"/>
                  <a:gd name="T106" fmla="*/ 1022 w 1026"/>
                  <a:gd name="T107" fmla="*/ 456 h 1024"/>
                  <a:gd name="T108" fmla="*/ 1010 w 1026"/>
                  <a:gd name="T109" fmla="*/ 380 h 1024"/>
                  <a:gd name="T110" fmla="*/ 984 w 1026"/>
                  <a:gd name="T111" fmla="*/ 310 h 1024"/>
                  <a:gd name="T112" fmla="*/ 938 w 1026"/>
                  <a:gd name="T113" fmla="*/ 224 h 1024"/>
                  <a:gd name="T114" fmla="*/ 838 w 1026"/>
                  <a:gd name="T115" fmla="*/ 116 h 1024"/>
                  <a:gd name="T116" fmla="*/ 734 w 1026"/>
                  <a:gd name="T117" fmla="*/ 50 h 1024"/>
                  <a:gd name="T118" fmla="*/ 666 w 1026"/>
                  <a:gd name="T119" fmla="*/ 24 h 1024"/>
                  <a:gd name="T120" fmla="*/ 590 w 1026"/>
                  <a:gd name="T121" fmla="*/ 6 h 1024"/>
                  <a:gd name="T122" fmla="*/ 514 w 1026"/>
                  <a:gd name="T123"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6" h="1024">
                    <a:moveTo>
                      <a:pt x="514" y="120"/>
                    </a:moveTo>
                    <a:lnTo>
                      <a:pt x="514" y="120"/>
                    </a:lnTo>
                    <a:lnTo>
                      <a:pt x="554" y="122"/>
                    </a:lnTo>
                    <a:lnTo>
                      <a:pt x="592" y="128"/>
                    </a:lnTo>
                    <a:lnTo>
                      <a:pt x="630" y="138"/>
                    </a:lnTo>
                    <a:lnTo>
                      <a:pt x="666" y="150"/>
                    </a:lnTo>
                    <a:lnTo>
                      <a:pt x="700" y="166"/>
                    </a:lnTo>
                    <a:lnTo>
                      <a:pt x="732" y="186"/>
                    </a:lnTo>
                    <a:lnTo>
                      <a:pt x="762" y="208"/>
                    </a:lnTo>
                    <a:lnTo>
                      <a:pt x="790" y="232"/>
                    </a:lnTo>
                    <a:lnTo>
                      <a:pt x="816" y="260"/>
                    </a:lnTo>
                    <a:lnTo>
                      <a:pt x="838" y="290"/>
                    </a:lnTo>
                    <a:lnTo>
                      <a:pt x="858" y="322"/>
                    </a:lnTo>
                    <a:lnTo>
                      <a:pt x="874" y="356"/>
                    </a:lnTo>
                    <a:lnTo>
                      <a:pt x="888" y="390"/>
                    </a:lnTo>
                    <a:lnTo>
                      <a:pt x="898" y="428"/>
                    </a:lnTo>
                    <a:lnTo>
                      <a:pt x="904" y="466"/>
                    </a:lnTo>
                    <a:lnTo>
                      <a:pt x="906" y="506"/>
                    </a:lnTo>
                    <a:lnTo>
                      <a:pt x="906" y="506"/>
                    </a:lnTo>
                    <a:lnTo>
                      <a:pt x="904" y="538"/>
                    </a:lnTo>
                    <a:lnTo>
                      <a:pt x="900" y="568"/>
                    </a:lnTo>
                    <a:lnTo>
                      <a:pt x="894" y="596"/>
                    </a:lnTo>
                    <a:lnTo>
                      <a:pt x="888" y="626"/>
                    </a:lnTo>
                    <a:lnTo>
                      <a:pt x="878" y="652"/>
                    </a:lnTo>
                    <a:lnTo>
                      <a:pt x="866" y="680"/>
                    </a:lnTo>
                    <a:lnTo>
                      <a:pt x="852" y="706"/>
                    </a:lnTo>
                    <a:lnTo>
                      <a:pt x="836" y="730"/>
                    </a:lnTo>
                    <a:lnTo>
                      <a:pt x="820" y="754"/>
                    </a:lnTo>
                    <a:lnTo>
                      <a:pt x="802" y="776"/>
                    </a:lnTo>
                    <a:lnTo>
                      <a:pt x="782" y="796"/>
                    </a:lnTo>
                    <a:lnTo>
                      <a:pt x="760" y="816"/>
                    </a:lnTo>
                    <a:lnTo>
                      <a:pt x="738" y="834"/>
                    </a:lnTo>
                    <a:lnTo>
                      <a:pt x="714" y="850"/>
                    </a:lnTo>
                    <a:lnTo>
                      <a:pt x="688" y="864"/>
                    </a:lnTo>
                    <a:lnTo>
                      <a:pt x="662" y="876"/>
                    </a:lnTo>
                    <a:lnTo>
                      <a:pt x="662" y="876"/>
                    </a:lnTo>
                    <a:lnTo>
                      <a:pt x="626" y="888"/>
                    </a:lnTo>
                    <a:lnTo>
                      <a:pt x="590" y="896"/>
                    </a:lnTo>
                    <a:lnTo>
                      <a:pt x="552" y="902"/>
                    </a:lnTo>
                    <a:lnTo>
                      <a:pt x="514" y="904"/>
                    </a:lnTo>
                    <a:lnTo>
                      <a:pt x="514" y="904"/>
                    </a:lnTo>
                    <a:lnTo>
                      <a:pt x="474" y="902"/>
                    </a:lnTo>
                    <a:lnTo>
                      <a:pt x="434" y="896"/>
                    </a:lnTo>
                    <a:lnTo>
                      <a:pt x="396" y="886"/>
                    </a:lnTo>
                    <a:lnTo>
                      <a:pt x="360" y="874"/>
                    </a:lnTo>
                    <a:lnTo>
                      <a:pt x="326" y="858"/>
                    </a:lnTo>
                    <a:lnTo>
                      <a:pt x="294" y="838"/>
                    </a:lnTo>
                    <a:lnTo>
                      <a:pt x="264" y="814"/>
                    </a:lnTo>
                    <a:lnTo>
                      <a:pt x="236" y="790"/>
                    </a:lnTo>
                    <a:lnTo>
                      <a:pt x="210" y="762"/>
                    </a:lnTo>
                    <a:lnTo>
                      <a:pt x="188" y="732"/>
                    </a:lnTo>
                    <a:lnTo>
                      <a:pt x="168" y="700"/>
                    </a:lnTo>
                    <a:lnTo>
                      <a:pt x="152" y="664"/>
                    </a:lnTo>
                    <a:lnTo>
                      <a:pt x="138" y="628"/>
                    </a:lnTo>
                    <a:lnTo>
                      <a:pt x="128" y="592"/>
                    </a:lnTo>
                    <a:lnTo>
                      <a:pt x="124" y="552"/>
                    </a:lnTo>
                    <a:lnTo>
                      <a:pt x="122" y="512"/>
                    </a:lnTo>
                    <a:lnTo>
                      <a:pt x="122" y="512"/>
                    </a:lnTo>
                    <a:lnTo>
                      <a:pt x="122" y="482"/>
                    </a:lnTo>
                    <a:lnTo>
                      <a:pt x="126" y="452"/>
                    </a:lnTo>
                    <a:lnTo>
                      <a:pt x="132" y="424"/>
                    </a:lnTo>
                    <a:lnTo>
                      <a:pt x="138" y="396"/>
                    </a:lnTo>
                    <a:lnTo>
                      <a:pt x="148" y="368"/>
                    </a:lnTo>
                    <a:lnTo>
                      <a:pt x="160" y="342"/>
                    </a:lnTo>
                    <a:lnTo>
                      <a:pt x="174" y="316"/>
                    </a:lnTo>
                    <a:lnTo>
                      <a:pt x="190" y="292"/>
                    </a:lnTo>
                    <a:lnTo>
                      <a:pt x="206" y="268"/>
                    </a:lnTo>
                    <a:lnTo>
                      <a:pt x="224" y="248"/>
                    </a:lnTo>
                    <a:lnTo>
                      <a:pt x="244" y="228"/>
                    </a:lnTo>
                    <a:lnTo>
                      <a:pt x="266" y="208"/>
                    </a:lnTo>
                    <a:lnTo>
                      <a:pt x="288" y="192"/>
                    </a:lnTo>
                    <a:lnTo>
                      <a:pt x="312" y="176"/>
                    </a:lnTo>
                    <a:lnTo>
                      <a:pt x="338" y="162"/>
                    </a:lnTo>
                    <a:lnTo>
                      <a:pt x="364" y="150"/>
                    </a:lnTo>
                    <a:lnTo>
                      <a:pt x="364" y="150"/>
                    </a:lnTo>
                    <a:lnTo>
                      <a:pt x="400" y="138"/>
                    </a:lnTo>
                    <a:lnTo>
                      <a:pt x="436" y="128"/>
                    </a:lnTo>
                    <a:lnTo>
                      <a:pt x="474" y="122"/>
                    </a:lnTo>
                    <a:lnTo>
                      <a:pt x="514" y="120"/>
                    </a:lnTo>
                    <a:close/>
                    <a:moveTo>
                      <a:pt x="514" y="0"/>
                    </a:moveTo>
                    <a:lnTo>
                      <a:pt x="514" y="0"/>
                    </a:lnTo>
                    <a:lnTo>
                      <a:pt x="488" y="0"/>
                    </a:lnTo>
                    <a:lnTo>
                      <a:pt x="462" y="2"/>
                    </a:lnTo>
                    <a:lnTo>
                      <a:pt x="438" y="6"/>
                    </a:lnTo>
                    <a:lnTo>
                      <a:pt x="414" y="10"/>
                    </a:lnTo>
                    <a:lnTo>
                      <a:pt x="390" y="16"/>
                    </a:lnTo>
                    <a:lnTo>
                      <a:pt x="366" y="22"/>
                    </a:lnTo>
                    <a:lnTo>
                      <a:pt x="342" y="30"/>
                    </a:lnTo>
                    <a:lnTo>
                      <a:pt x="318" y="38"/>
                    </a:lnTo>
                    <a:lnTo>
                      <a:pt x="318" y="38"/>
                    </a:lnTo>
                    <a:lnTo>
                      <a:pt x="284" y="54"/>
                    </a:lnTo>
                    <a:lnTo>
                      <a:pt x="250" y="74"/>
                    </a:lnTo>
                    <a:lnTo>
                      <a:pt x="218" y="94"/>
                    </a:lnTo>
                    <a:lnTo>
                      <a:pt x="188" y="118"/>
                    </a:lnTo>
                    <a:lnTo>
                      <a:pt x="160" y="142"/>
                    </a:lnTo>
                    <a:lnTo>
                      <a:pt x="134" y="168"/>
                    </a:lnTo>
                    <a:lnTo>
                      <a:pt x="110" y="198"/>
                    </a:lnTo>
                    <a:lnTo>
                      <a:pt x="88" y="228"/>
                    </a:lnTo>
                    <a:lnTo>
                      <a:pt x="68" y="258"/>
                    </a:lnTo>
                    <a:lnTo>
                      <a:pt x="50" y="292"/>
                    </a:lnTo>
                    <a:lnTo>
                      <a:pt x="36" y="326"/>
                    </a:lnTo>
                    <a:lnTo>
                      <a:pt x="24" y="362"/>
                    </a:lnTo>
                    <a:lnTo>
                      <a:pt x="14" y="398"/>
                    </a:lnTo>
                    <a:lnTo>
                      <a:pt x="6" y="436"/>
                    </a:lnTo>
                    <a:lnTo>
                      <a:pt x="2" y="474"/>
                    </a:lnTo>
                    <a:lnTo>
                      <a:pt x="0" y="512"/>
                    </a:lnTo>
                    <a:lnTo>
                      <a:pt x="0" y="512"/>
                    </a:lnTo>
                    <a:lnTo>
                      <a:pt x="2" y="538"/>
                    </a:lnTo>
                    <a:lnTo>
                      <a:pt x="4" y="564"/>
                    </a:lnTo>
                    <a:lnTo>
                      <a:pt x="6" y="590"/>
                    </a:lnTo>
                    <a:lnTo>
                      <a:pt x="12" y="616"/>
                    </a:lnTo>
                    <a:lnTo>
                      <a:pt x="16" y="640"/>
                    </a:lnTo>
                    <a:lnTo>
                      <a:pt x="24" y="664"/>
                    </a:lnTo>
                    <a:lnTo>
                      <a:pt x="32" y="688"/>
                    </a:lnTo>
                    <a:lnTo>
                      <a:pt x="42" y="712"/>
                    </a:lnTo>
                    <a:lnTo>
                      <a:pt x="52" y="734"/>
                    </a:lnTo>
                    <a:lnTo>
                      <a:pt x="62" y="756"/>
                    </a:lnTo>
                    <a:lnTo>
                      <a:pt x="88" y="798"/>
                    </a:lnTo>
                    <a:lnTo>
                      <a:pt x="118" y="838"/>
                    </a:lnTo>
                    <a:lnTo>
                      <a:pt x="152" y="874"/>
                    </a:lnTo>
                    <a:lnTo>
                      <a:pt x="188" y="908"/>
                    </a:lnTo>
                    <a:lnTo>
                      <a:pt x="226" y="938"/>
                    </a:lnTo>
                    <a:lnTo>
                      <a:pt x="270" y="962"/>
                    </a:lnTo>
                    <a:lnTo>
                      <a:pt x="292" y="974"/>
                    </a:lnTo>
                    <a:lnTo>
                      <a:pt x="314" y="984"/>
                    </a:lnTo>
                    <a:lnTo>
                      <a:pt x="338" y="994"/>
                    </a:lnTo>
                    <a:lnTo>
                      <a:pt x="360" y="1002"/>
                    </a:lnTo>
                    <a:lnTo>
                      <a:pt x="386" y="1008"/>
                    </a:lnTo>
                    <a:lnTo>
                      <a:pt x="410" y="1014"/>
                    </a:lnTo>
                    <a:lnTo>
                      <a:pt x="436" y="1018"/>
                    </a:lnTo>
                    <a:lnTo>
                      <a:pt x="460" y="1022"/>
                    </a:lnTo>
                    <a:lnTo>
                      <a:pt x="486" y="1024"/>
                    </a:lnTo>
                    <a:lnTo>
                      <a:pt x="514" y="1024"/>
                    </a:lnTo>
                    <a:lnTo>
                      <a:pt x="514" y="1024"/>
                    </a:lnTo>
                    <a:lnTo>
                      <a:pt x="538" y="1024"/>
                    </a:lnTo>
                    <a:lnTo>
                      <a:pt x="564" y="1022"/>
                    </a:lnTo>
                    <a:lnTo>
                      <a:pt x="588" y="1020"/>
                    </a:lnTo>
                    <a:lnTo>
                      <a:pt x="612" y="1016"/>
                    </a:lnTo>
                    <a:lnTo>
                      <a:pt x="636" y="1010"/>
                    </a:lnTo>
                    <a:lnTo>
                      <a:pt x="660" y="1004"/>
                    </a:lnTo>
                    <a:lnTo>
                      <a:pt x="684" y="996"/>
                    </a:lnTo>
                    <a:lnTo>
                      <a:pt x="708" y="986"/>
                    </a:lnTo>
                    <a:lnTo>
                      <a:pt x="708" y="986"/>
                    </a:lnTo>
                    <a:lnTo>
                      <a:pt x="742" y="970"/>
                    </a:lnTo>
                    <a:lnTo>
                      <a:pt x="776" y="952"/>
                    </a:lnTo>
                    <a:lnTo>
                      <a:pt x="808" y="930"/>
                    </a:lnTo>
                    <a:lnTo>
                      <a:pt x="838" y="908"/>
                    </a:lnTo>
                    <a:lnTo>
                      <a:pt x="866" y="882"/>
                    </a:lnTo>
                    <a:lnTo>
                      <a:pt x="892" y="856"/>
                    </a:lnTo>
                    <a:lnTo>
                      <a:pt x="916" y="826"/>
                    </a:lnTo>
                    <a:lnTo>
                      <a:pt x="938" y="796"/>
                    </a:lnTo>
                    <a:lnTo>
                      <a:pt x="958" y="764"/>
                    </a:lnTo>
                    <a:lnTo>
                      <a:pt x="974" y="730"/>
                    </a:lnTo>
                    <a:lnTo>
                      <a:pt x="990" y="694"/>
                    </a:lnTo>
                    <a:lnTo>
                      <a:pt x="1002" y="658"/>
                    </a:lnTo>
                    <a:lnTo>
                      <a:pt x="1012" y="622"/>
                    </a:lnTo>
                    <a:lnTo>
                      <a:pt x="1020" y="584"/>
                    </a:lnTo>
                    <a:lnTo>
                      <a:pt x="1024" y="546"/>
                    </a:lnTo>
                    <a:lnTo>
                      <a:pt x="1026" y="506"/>
                    </a:lnTo>
                    <a:lnTo>
                      <a:pt x="1026" y="506"/>
                    </a:lnTo>
                    <a:lnTo>
                      <a:pt x="1024" y="480"/>
                    </a:lnTo>
                    <a:lnTo>
                      <a:pt x="1022" y="456"/>
                    </a:lnTo>
                    <a:lnTo>
                      <a:pt x="1020" y="430"/>
                    </a:lnTo>
                    <a:lnTo>
                      <a:pt x="1014" y="404"/>
                    </a:lnTo>
                    <a:lnTo>
                      <a:pt x="1010" y="380"/>
                    </a:lnTo>
                    <a:lnTo>
                      <a:pt x="1002" y="356"/>
                    </a:lnTo>
                    <a:lnTo>
                      <a:pt x="994" y="332"/>
                    </a:lnTo>
                    <a:lnTo>
                      <a:pt x="984" y="310"/>
                    </a:lnTo>
                    <a:lnTo>
                      <a:pt x="974" y="288"/>
                    </a:lnTo>
                    <a:lnTo>
                      <a:pt x="964" y="266"/>
                    </a:lnTo>
                    <a:lnTo>
                      <a:pt x="938" y="224"/>
                    </a:lnTo>
                    <a:lnTo>
                      <a:pt x="908" y="184"/>
                    </a:lnTo>
                    <a:lnTo>
                      <a:pt x="876" y="148"/>
                    </a:lnTo>
                    <a:lnTo>
                      <a:pt x="838" y="116"/>
                    </a:lnTo>
                    <a:lnTo>
                      <a:pt x="800" y="86"/>
                    </a:lnTo>
                    <a:lnTo>
                      <a:pt x="756" y="62"/>
                    </a:lnTo>
                    <a:lnTo>
                      <a:pt x="734" y="50"/>
                    </a:lnTo>
                    <a:lnTo>
                      <a:pt x="712" y="40"/>
                    </a:lnTo>
                    <a:lnTo>
                      <a:pt x="688" y="32"/>
                    </a:lnTo>
                    <a:lnTo>
                      <a:pt x="666" y="24"/>
                    </a:lnTo>
                    <a:lnTo>
                      <a:pt x="640" y="16"/>
                    </a:lnTo>
                    <a:lnTo>
                      <a:pt x="616" y="10"/>
                    </a:lnTo>
                    <a:lnTo>
                      <a:pt x="590" y="6"/>
                    </a:lnTo>
                    <a:lnTo>
                      <a:pt x="566" y="2"/>
                    </a:lnTo>
                    <a:lnTo>
                      <a:pt x="540" y="0"/>
                    </a:lnTo>
                    <a:lnTo>
                      <a:pt x="514" y="0"/>
                    </a:lnTo>
                    <a:lnTo>
                      <a:pt x="514" y="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AU"/>
              </a:p>
            </p:txBody>
          </p:sp>
        </p:grpSp>
        <p:sp>
          <p:nvSpPr>
            <p:cNvPr id="51" name="Freeform 49"/>
            <p:cNvSpPr>
              <a:spLocks/>
            </p:cNvSpPr>
            <p:nvPr/>
          </p:nvSpPr>
          <p:spPr bwMode="auto">
            <a:xfrm>
              <a:off x="5520225" y="2666999"/>
              <a:ext cx="1244600" cy="1244600"/>
            </a:xfrm>
            <a:custGeom>
              <a:avLst/>
              <a:gdLst>
                <a:gd name="T0" fmla="*/ 392 w 784"/>
                <a:gd name="T1" fmla="*/ 0 h 784"/>
                <a:gd name="T2" fmla="*/ 470 w 784"/>
                <a:gd name="T3" fmla="*/ 8 h 784"/>
                <a:gd name="T4" fmla="*/ 544 w 784"/>
                <a:gd name="T5" fmla="*/ 30 h 784"/>
                <a:gd name="T6" fmla="*/ 610 w 784"/>
                <a:gd name="T7" fmla="*/ 66 h 784"/>
                <a:gd name="T8" fmla="*/ 668 w 784"/>
                <a:gd name="T9" fmla="*/ 112 h 784"/>
                <a:gd name="T10" fmla="*/ 716 w 784"/>
                <a:gd name="T11" fmla="*/ 170 h 784"/>
                <a:gd name="T12" fmla="*/ 752 w 784"/>
                <a:gd name="T13" fmla="*/ 236 h 784"/>
                <a:gd name="T14" fmla="*/ 776 w 784"/>
                <a:gd name="T15" fmla="*/ 308 h 784"/>
                <a:gd name="T16" fmla="*/ 784 w 784"/>
                <a:gd name="T17" fmla="*/ 386 h 784"/>
                <a:gd name="T18" fmla="*/ 782 w 784"/>
                <a:gd name="T19" fmla="*/ 418 h 784"/>
                <a:gd name="T20" fmla="*/ 772 w 784"/>
                <a:gd name="T21" fmla="*/ 476 h 784"/>
                <a:gd name="T22" fmla="*/ 756 w 784"/>
                <a:gd name="T23" fmla="*/ 532 h 784"/>
                <a:gd name="T24" fmla="*/ 730 w 784"/>
                <a:gd name="T25" fmla="*/ 586 h 784"/>
                <a:gd name="T26" fmla="*/ 698 w 784"/>
                <a:gd name="T27" fmla="*/ 634 h 784"/>
                <a:gd name="T28" fmla="*/ 660 w 784"/>
                <a:gd name="T29" fmla="*/ 676 h 784"/>
                <a:gd name="T30" fmla="*/ 616 w 784"/>
                <a:gd name="T31" fmla="*/ 714 h 784"/>
                <a:gd name="T32" fmla="*/ 566 w 784"/>
                <a:gd name="T33" fmla="*/ 744 h 784"/>
                <a:gd name="T34" fmla="*/ 540 w 784"/>
                <a:gd name="T35" fmla="*/ 756 h 784"/>
                <a:gd name="T36" fmla="*/ 468 w 784"/>
                <a:gd name="T37" fmla="*/ 776 h 784"/>
                <a:gd name="T38" fmla="*/ 392 w 784"/>
                <a:gd name="T39" fmla="*/ 784 h 784"/>
                <a:gd name="T40" fmla="*/ 352 w 784"/>
                <a:gd name="T41" fmla="*/ 782 h 784"/>
                <a:gd name="T42" fmla="*/ 274 w 784"/>
                <a:gd name="T43" fmla="*/ 766 h 784"/>
                <a:gd name="T44" fmla="*/ 204 w 784"/>
                <a:gd name="T45" fmla="*/ 738 h 784"/>
                <a:gd name="T46" fmla="*/ 142 w 784"/>
                <a:gd name="T47" fmla="*/ 694 h 784"/>
                <a:gd name="T48" fmla="*/ 88 w 784"/>
                <a:gd name="T49" fmla="*/ 642 h 784"/>
                <a:gd name="T50" fmla="*/ 46 w 784"/>
                <a:gd name="T51" fmla="*/ 580 h 784"/>
                <a:gd name="T52" fmla="*/ 16 w 784"/>
                <a:gd name="T53" fmla="*/ 508 h 784"/>
                <a:gd name="T54" fmla="*/ 2 w 784"/>
                <a:gd name="T55" fmla="*/ 432 h 784"/>
                <a:gd name="T56" fmla="*/ 0 w 784"/>
                <a:gd name="T57" fmla="*/ 392 h 784"/>
                <a:gd name="T58" fmla="*/ 4 w 784"/>
                <a:gd name="T59" fmla="*/ 332 h 784"/>
                <a:gd name="T60" fmla="*/ 16 w 784"/>
                <a:gd name="T61" fmla="*/ 276 h 784"/>
                <a:gd name="T62" fmla="*/ 38 w 784"/>
                <a:gd name="T63" fmla="*/ 222 h 784"/>
                <a:gd name="T64" fmla="*/ 68 w 784"/>
                <a:gd name="T65" fmla="*/ 172 h 784"/>
                <a:gd name="T66" fmla="*/ 102 w 784"/>
                <a:gd name="T67" fmla="*/ 128 h 784"/>
                <a:gd name="T68" fmla="*/ 144 w 784"/>
                <a:gd name="T69" fmla="*/ 88 h 784"/>
                <a:gd name="T70" fmla="*/ 190 w 784"/>
                <a:gd name="T71" fmla="*/ 56 h 784"/>
                <a:gd name="T72" fmla="*/ 242 w 784"/>
                <a:gd name="T73" fmla="*/ 30 h 784"/>
                <a:gd name="T74" fmla="*/ 278 w 784"/>
                <a:gd name="T75" fmla="*/ 18 h 784"/>
                <a:gd name="T76" fmla="*/ 352 w 784"/>
                <a:gd name="T77" fmla="*/ 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4" h="784">
                  <a:moveTo>
                    <a:pt x="392" y="0"/>
                  </a:moveTo>
                  <a:lnTo>
                    <a:pt x="392" y="0"/>
                  </a:lnTo>
                  <a:lnTo>
                    <a:pt x="432" y="2"/>
                  </a:lnTo>
                  <a:lnTo>
                    <a:pt x="470" y="8"/>
                  </a:lnTo>
                  <a:lnTo>
                    <a:pt x="508" y="18"/>
                  </a:lnTo>
                  <a:lnTo>
                    <a:pt x="544" y="30"/>
                  </a:lnTo>
                  <a:lnTo>
                    <a:pt x="578" y="46"/>
                  </a:lnTo>
                  <a:lnTo>
                    <a:pt x="610" y="66"/>
                  </a:lnTo>
                  <a:lnTo>
                    <a:pt x="640" y="88"/>
                  </a:lnTo>
                  <a:lnTo>
                    <a:pt x="668" y="112"/>
                  </a:lnTo>
                  <a:lnTo>
                    <a:pt x="694" y="140"/>
                  </a:lnTo>
                  <a:lnTo>
                    <a:pt x="716" y="170"/>
                  </a:lnTo>
                  <a:lnTo>
                    <a:pt x="736" y="202"/>
                  </a:lnTo>
                  <a:lnTo>
                    <a:pt x="752" y="236"/>
                  </a:lnTo>
                  <a:lnTo>
                    <a:pt x="766" y="270"/>
                  </a:lnTo>
                  <a:lnTo>
                    <a:pt x="776" y="308"/>
                  </a:lnTo>
                  <a:lnTo>
                    <a:pt x="782" y="346"/>
                  </a:lnTo>
                  <a:lnTo>
                    <a:pt x="784" y="386"/>
                  </a:lnTo>
                  <a:lnTo>
                    <a:pt x="784" y="386"/>
                  </a:lnTo>
                  <a:lnTo>
                    <a:pt x="782" y="418"/>
                  </a:lnTo>
                  <a:lnTo>
                    <a:pt x="778" y="448"/>
                  </a:lnTo>
                  <a:lnTo>
                    <a:pt x="772" y="476"/>
                  </a:lnTo>
                  <a:lnTo>
                    <a:pt x="766" y="506"/>
                  </a:lnTo>
                  <a:lnTo>
                    <a:pt x="756" y="532"/>
                  </a:lnTo>
                  <a:lnTo>
                    <a:pt x="744" y="560"/>
                  </a:lnTo>
                  <a:lnTo>
                    <a:pt x="730" y="586"/>
                  </a:lnTo>
                  <a:lnTo>
                    <a:pt x="714" y="610"/>
                  </a:lnTo>
                  <a:lnTo>
                    <a:pt x="698" y="634"/>
                  </a:lnTo>
                  <a:lnTo>
                    <a:pt x="680" y="656"/>
                  </a:lnTo>
                  <a:lnTo>
                    <a:pt x="660" y="676"/>
                  </a:lnTo>
                  <a:lnTo>
                    <a:pt x="638" y="696"/>
                  </a:lnTo>
                  <a:lnTo>
                    <a:pt x="616" y="714"/>
                  </a:lnTo>
                  <a:lnTo>
                    <a:pt x="592" y="730"/>
                  </a:lnTo>
                  <a:lnTo>
                    <a:pt x="566" y="744"/>
                  </a:lnTo>
                  <a:lnTo>
                    <a:pt x="540" y="756"/>
                  </a:lnTo>
                  <a:lnTo>
                    <a:pt x="540" y="756"/>
                  </a:lnTo>
                  <a:lnTo>
                    <a:pt x="504" y="768"/>
                  </a:lnTo>
                  <a:lnTo>
                    <a:pt x="468" y="776"/>
                  </a:lnTo>
                  <a:lnTo>
                    <a:pt x="430" y="782"/>
                  </a:lnTo>
                  <a:lnTo>
                    <a:pt x="392" y="784"/>
                  </a:lnTo>
                  <a:lnTo>
                    <a:pt x="392" y="784"/>
                  </a:lnTo>
                  <a:lnTo>
                    <a:pt x="352" y="782"/>
                  </a:lnTo>
                  <a:lnTo>
                    <a:pt x="312" y="776"/>
                  </a:lnTo>
                  <a:lnTo>
                    <a:pt x="274" y="766"/>
                  </a:lnTo>
                  <a:lnTo>
                    <a:pt x="238" y="754"/>
                  </a:lnTo>
                  <a:lnTo>
                    <a:pt x="204" y="738"/>
                  </a:lnTo>
                  <a:lnTo>
                    <a:pt x="172" y="718"/>
                  </a:lnTo>
                  <a:lnTo>
                    <a:pt x="142" y="694"/>
                  </a:lnTo>
                  <a:lnTo>
                    <a:pt x="114" y="670"/>
                  </a:lnTo>
                  <a:lnTo>
                    <a:pt x="88" y="642"/>
                  </a:lnTo>
                  <a:lnTo>
                    <a:pt x="66" y="612"/>
                  </a:lnTo>
                  <a:lnTo>
                    <a:pt x="46" y="580"/>
                  </a:lnTo>
                  <a:lnTo>
                    <a:pt x="30" y="544"/>
                  </a:lnTo>
                  <a:lnTo>
                    <a:pt x="16" y="508"/>
                  </a:lnTo>
                  <a:lnTo>
                    <a:pt x="6" y="472"/>
                  </a:lnTo>
                  <a:lnTo>
                    <a:pt x="2" y="432"/>
                  </a:lnTo>
                  <a:lnTo>
                    <a:pt x="0" y="392"/>
                  </a:lnTo>
                  <a:lnTo>
                    <a:pt x="0" y="392"/>
                  </a:lnTo>
                  <a:lnTo>
                    <a:pt x="0" y="362"/>
                  </a:lnTo>
                  <a:lnTo>
                    <a:pt x="4" y="332"/>
                  </a:lnTo>
                  <a:lnTo>
                    <a:pt x="10" y="304"/>
                  </a:lnTo>
                  <a:lnTo>
                    <a:pt x="16" y="276"/>
                  </a:lnTo>
                  <a:lnTo>
                    <a:pt x="26" y="248"/>
                  </a:lnTo>
                  <a:lnTo>
                    <a:pt x="38" y="222"/>
                  </a:lnTo>
                  <a:lnTo>
                    <a:pt x="52" y="196"/>
                  </a:lnTo>
                  <a:lnTo>
                    <a:pt x="68" y="172"/>
                  </a:lnTo>
                  <a:lnTo>
                    <a:pt x="84" y="148"/>
                  </a:lnTo>
                  <a:lnTo>
                    <a:pt x="102" y="128"/>
                  </a:lnTo>
                  <a:lnTo>
                    <a:pt x="122" y="108"/>
                  </a:lnTo>
                  <a:lnTo>
                    <a:pt x="144" y="88"/>
                  </a:lnTo>
                  <a:lnTo>
                    <a:pt x="166" y="72"/>
                  </a:lnTo>
                  <a:lnTo>
                    <a:pt x="190" y="56"/>
                  </a:lnTo>
                  <a:lnTo>
                    <a:pt x="216" y="42"/>
                  </a:lnTo>
                  <a:lnTo>
                    <a:pt x="242" y="30"/>
                  </a:lnTo>
                  <a:lnTo>
                    <a:pt x="242" y="30"/>
                  </a:lnTo>
                  <a:lnTo>
                    <a:pt x="278" y="18"/>
                  </a:lnTo>
                  <a:lnTo>
                    <a:pt x="314" y="8"/>
                  </a:lnTo>
                  <a:lnTo>
                    <a:pt x="352" y="2"/>
                  </a:lnTo>
                  <a:lnTo>
                    <a:pt x="3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50"/>
            <p:cNvSpPr>
              <a:spLocks/>
            </p:cNvSpPr>
            <p:nvPr/>
          </p:nvSpPr>
          <p:spPr bwMode="auto">
            <a:xfrm>
              <a:off x="5326550" y="2476499"/>
              <a:ext cx="1628775" cy="1625600"/>
            </a:xfrm>
            <a:custGeom>
              <a:avLst/>
              <a:gdLst>
                <a:gd name="T0" fmla="*/ 514 w 1026"/>
                <a:gd name="T1" fmla="*/ 0 h 1024"/>
                <a:gd name="T2" fmla="*/ 462 w 1026"/>
                <a:gd name="T3" fmla="*/ 2 h 1024"/>
                <a:gd name="T4" fmla="*/ 414 w 1026"/>
                <a:gd name="T5" fmla="*/ 10 h 1024"/>
                <a:gd name="T6" fmla="*/ 366 w 1026"/>
                <a:gd name="T7" fmla="*/ 22 h 1024"/>
                <a:gd name="T8" fmla="*/ 318 w 1026"/>
                <a:gd name="T9" fmla="*/ 38 h 1024"/>
                <a:gd name="T10" fmla="*/ 284 w 1026"/>
                <a:gd name="T11" fmla="*/ 54 h 1024"/>
                <a:gd name="T12" fmla="*/ 218 w 1026"/>
                <a:gd name="T13" fmla="*/ 94 h 1024"/>
                <a:gd name="T14" fmla="*/ 160 w 1026"/>
                <a:gd name="T15" fmla="*/ 142 h 1024"/>
                <a:gd name="T16" fmla="*/ 110 w 1026"/>
                <a:gd name="T17" fmla="*/ 198 h 1024"/>
                <a:gd name="T18" fmla="*/ 68 w 1026"/>
                <a:gd name="T19" fmla="*/ 258 h 1024"/>
                <a:gd name="T20" fmla="*/ 36 w 1026"/>
                <a:gd name="T21" fmla="*/ 326 h 1024"/>
                <a:gd name="T22" fmla="*/ 14 w 1026"/>
                <a:gd name="T23" fmla="*/ 398 h 1024"/>
                <a:gd name="T24" fmla="*/ 2 w 1026"/>
                <a:gd name="T25" fmla="*/ 474 h 1024"/>
                <a:gd name="T26" fmla="*/ 0 w 1026"/>
                <a:gd name="T27" fmla="*/ 512 h 1024"/>
                <a:gd name="T28" fmla="*/ 4 w 1026"/>
                <a:gd name="T29" fmla="*/ 564 h 1024"/>
                <a:gd name="T30" fmla="*/ 12 w 1026"/>
                <a:gd name="T31" fmla="*/ 616 h 1024"/>
                <a:gd name="T32" fmla="*/ 24 w 1026"/>
                <a:gd name="T33" fmla="*/ 664 h 1024"/>
                <a:gd name="T34" fmla="*/ 42 w 1026"/>
                <a:gd name="T35" fmla="*/ 712 h 1024"/>
                <a:gd name="T36" fmla="*/ 62 w 1026"/>
                <a:gd name="T37" fmla="*/ 756 h 1024"/>
                <a:gd name="T38" fmla="*/ 118 w 1026"/>
                <a:gd name="T39" fmla="*/ 838 h 1024"/>
                <a:gd name="T40" fmla="*/ 188 w 1026"/>
                <a:gd name="T41" fmla="*/ 908 h 1024"/>
                <a:gd name="T42" fmla="*/ 270 w 1026"/>
                <a:gd name="T43" fmla="*/ 962 h 1024"/>
                <a:gd name="T44" fmla="*/ 314 w 1026"/>
                <a:gd name="T45" fmla="*/ 984 h 1024"/>
                <a:gd name="T46" fmla="*/ 360 w 1026"/>
                <a:gd name="T47" fmla="*/ 1002 h 1024"/>
                <a:gd name="T48" fmla="*/ 410 w 1026"/>
                <a:gd name="T49" fmla="*/ 1014 h 1024"/>
                <a:gd name="T50" fmla="*/ 460 w 1026"/>
                <a:gd name="T51" fmla="*/ 1022 h 1024"/>
                <a:gd name="T52" fmla="*/ 514 w 1026"/>
                <a:gd name="T53" fmla="*/ 1024 h 1024"/>
                <a:gd name="T54" fmla="*/ 538 w 1026"/>
                <a:gd name="T55" fmla="*/ 1024 h 1024"/>
                <a:gd name="T56" fmla="*/ 588 w 1026"/>
                <a:gd name="T57" fmla="*/ 1020 h 1024"/>
                <a:gd name="T58" fmla="*/ 636 w 1026"/>
                <a:gd name="T59" fmla="*/ 1010 h 1024"/>
                <a:gd name="T60" fmla="*/ 684 w 1026"/>
                <a:gd name="T61" fmla="*/ 996 h 1024"/>
                <a:gd name="T62" fmla="*/ 708 w 1026"/>
                <a:gd name="T63" fmla="*/ 986 h 1024"/>
                <a:gd name="T64" fmla="*/ 776 w 1026"/>
                <a:gd name="T65" fmla="*/ 952 h 1024"/>
                <a:gd name="T66" fmla="*/ 838 w 1026"/>
                <a:gd name="T67" fmla="*/ 908 h 1024"/>
                <a:gd name="T68" fmla="*/ 892 w 1026"/>
                <a:gd name="T69" fmla="*/ 856 h 1024"/>
                <a:gd name="T70" fmla="*/ 938 w 1026"/>
                <a:gd name="T71" fmla="*/ 796 h 1024"/>
                <a:gd name="T72" fmla="*/ 974 w 1026"/>
                <a:gd name="T73" fmla="*/ 730 h 1024"/>
                <a:gd name="T74" fmla="*/ 1002 w 1026"/>
                <a:gd name="T75" fmla="*/ 658 h 1024"/>
                <a:gd name="T76" fmla="*/ 1020 w 1026"/>
                <a:gd name="T77" fmla="*/ 584 h 1024"/>
                <a:gd name="T78" fmla="*/ 1026 w 1026"/>
                <a:gd name="T79" fmla="*/ 506 h 1024"/>
                <a:gd name="T80" fmla="*/ 1024 w 1026"/>
                <a:gd name="T81" fmla="*/ 480 h 1024"/>
                <a:gd name="T82" fmla="*/ 1020 w 1026"/>
                <a:gd name="T83" fmla="*/ 430 h 1024"/>
                <a:gd name="T84" fmla="*/ 1010 w 1026"/>
                <a:gd name="T85" fmla="*/ 380 h 1024"/>
                <a:gd name="T86" fmla="*/ 994 w 1026"/>
                <a:gd name="T87" fmla="*/ 332 h 1024"/>
                <a:gd name="T88" fmla="*/ 974 w 1026"/>
                <a:gd name="T89" fmla="*/ 288 h 1024"/>
                <a:gd name="T90" fmla="*/ 938 w 1026"/>
                <a:gd name="T91" fmla="*/ 224 h 1024"/>
                <a:gd name="T92" fmla="*/ 876 w 1026"/>
                <a:gd name="T93" fmla="*/ 148 h 1024"/>
                <a:gd name="T94" fmla="*/ 800 w 1026"/>
                <a:gd name="T95" fmla="*/ 86 h 1024"/>
                <a:gd name="T96" fmla="*/ 734 w 1026"/>
                <a:gd name="T97" fmla="*/ 50 h 1024"/>
                <a:gd name="T98" fmla="*/ 688 w 1026"/>
                <a:gd name="T99" fmla="*/ 32 h 1024"/>
                <a:gd name="T100" fmla="*/ 640 w 1026"/>
                <a:gd name="T101" fmla="*/ 16 h 1024"/>
                <a:gd name="T102" fmla="*/ 590 w 1026"/>
                <a:gd name="T103" fmla="*/ 6 h 1024"/>
                <a:gd name="T104" fmla="*/ 540 w 1026"/>
                <a:gd name="T105" fmla="*/ 0 h 1024"/>
                <a:gd name="T106" fmla="*/ 514 w 1026"/>
                <a:gd name="T107"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6" h="1024">
                  <a:moveTo>
                    <a:pt x="514" y="0"/>
                  </a:moveTo>
                  <a:lnTo>
                    <a:pt x="514" y="0"/>
                  </a:lnTo>
                  <a:lnTo>
                    <a:pt x="488" y="0"/>
                  </a:lnTo>
                  <a:lnTo>
                    <a:pt x="462" y="2"/>
                  </a:lnTo>
                  <a:lnTo>
                    <a:pt x="438" y="6"/>
                  </a:lnTo>
                  <a:lnTo>
                    <a:pt x="414" y="10"/>
                  </a:lnTo>
                  <a:lnTo>
                    <a:pt x="390" y="16"/>
                  </a:lnTo>
                  <a:lnTo>
                    <a:pt x="366" y="22"/>
                  </a:lnTo>
                  <a:lnTo>
                    <a:pt x="342" y="30"/>
                  </a:lnTo>
                  <a:lnTo>
                    <a:pt x="318" y="38"/>
                  </a:lnTo>
                  <a:lnTo>
                    <a:pt x="318" y="38"/>
                  </a:lnTo>
                  <a:lnTo>
                    <a:pt x="284" y="54"/>
                  </a:lnTo>
                  <a:lnTo>
                    <a:pt x="250" y="74"/>
                  </a:lnTo>
                  <a:lnTo>
                    <a:pt x="218" y="94"/>
                  </a:lnTo>
                  <a:lnTo>
                    <a:pt x="188" y="118"/>
                  </a:lnTo>
                  <a:lnTo>
                    <a:pt x="160" y="142"/>
                  </a:lnTo>
                  <a:lnTo>
                    <a:pt x="134" y="168"/>
                  </a:lnTo>
                  <a:lnTo>
                    <a:pt x="110" y="198"/>
                  </a:lnTo>
                  <a:lnTo>
                    <a:pt x="88" y="228"/>
                  </a:lnTo>
                  <a:lnTo>
                    <a:pt x="68" y="258"/>
                  </a:lnTo>
                  <a:lnTo>
                    <a:pt x="50" y="292"/>
                  </a:lnTo>
                  <a:lnTo>
                    <a:pt x="36" y="326"/>
                  </a:lnTo>
                  <a:lnTo>
                    <a:pt x="24" y="362"/>
                  </a:lnTo>
                  <a:lnTo>
                    <a:pt x="14" y="398"/>
                  </a:lnTo>
                  <a:lnTo>
                    <a:pt x="6" y="436"/>
                  </a:lnTo>
                  <a:lnTo>
                    <a:pt x="2" y="474"/>
                  </a:lnTo>
                  <a:lnTo>
                    <a:pt x="0" y="512"/>
                  </a:lnTo>
                  <a:lnTo>
                    <a:pt x="0" y="512"/>
                  </a:lnTo>
                  <a:lnTo>
                    <a:pt x="2" y="538"/>
                  </a:lnTo>
                  <a:lnTo>
                    <a:pt x="4" y="564"/>
                  </a:lnTo>
                  <a:lnTo>
                    <a:pt x="6" y="590"/>
                  </a:lnTo>
                  <a:lnTo>
                    <a:pt x="12" y="616"/>
                  </a:lnTo>
                  <a:lnTo>
                    <a:pt x="16" y="640"/>
                  </a:lnTo>
                  <a:lnTo>
                    <a:pt x="24" y="664"/>
                  </a:lnTo>
                  <a:lnTo>
                    <a:pt x="32" y="688"/>
                  </a:lnTo>
                  <a:lnTo>
                    <a:pt x="42" y="712"/>
                  </a:lnTo>
                  <a:lnTo>
                    <a:pt x="52" y="734"/>
                  </a:lnTo>
                  <a:lnTo>
                    <a:pt x="62" y="756"/>
                  </a:lnTo>
                  <a:lnTo>
                    <a:pt x="88" y="798"/>
                  </a:lnTo>
                  <a:lnTo>
                    <a:pt x="118" y="838"/>
                  </a:lnTo>
                  <a:lnTo>
                    <a:pt x="152" y="874"/>
                  </a:lnTo>
                  <a:lnTo>
                    <a:pt x="188" y="908"/>
                  </a:lnTo>
                  <a:lnTo>
                    <a:pt x="226" y="938"/>
                  </a:lnTo>
                  <a:lnTo>
                    <a:pt x="270" y="962"/>
                  </a:lnTo>
                  <a:lnTo>
                    <a:pt x="292" y="974"/>
                  </a:lnTo>
                  <a:lnTo>
                    <a:pt x="314" y="984"/>
                  </a:lnTo>
                  <a:lnTo>
                    <a:pt x="338" y="994"/>
                  </a:lnTo>
                  <a:lnTo>
                    <a:pt x="360" y="1002"/>
                  </a:lnTo>
                  <a:lnTo>
                    <a:pt x="386" y="1008"/>
                  </a:lnTo>
                  <a:lnTo>
                    <a:pt x="410" y="1014"/>
                  </a:lnTo>
                  <a:lnTo>
                    <a:pt x="436" y="1018"/>
                  </a:lnTo>
                  <a:lnTo>
                    <a:pt x="460" y="1022"/>
                  </a:lnTo>
                  <a:lnTo>
                    <a:pt x="486" y="1024"/>
                  </a:lnTo>
                  <a:lnTo>
                    <a:pt x="514" y="1024"/>
                  </a:lnTo>
                  <a:lnTo>
                    <a:pt x="514" y="1024"/>
                  </a:lnTo>
                  <a:lnTo>
                    <a:pt x="538" y="1024"/>
                  </a:lnTo>
                  <a:lnTo>
                    <a:pt x="564" y="1022"/>
                  </a:lnTo>
                  <a:lnTo>
                    <a:pt x="588" y="1020"/>
                  </a:lnTo>
                  <a:lnTo>
                    <a:pt x="612" y="1016"/>
                  </a:lnTo>
                  <a:lnTo>
                    <a:pt x="636" y="1010"/>
                  </a:lnTo>
                  <a:lnTo>
                    <a:pt x="660" y="1004"/>
                  </a:lnTo>
                  <a:lnTo>
                    <a:pt x="684" y="996"/>
                  </a:lnTo>
                  <a:lnTo>
                    <a:pt x="708" y="986"/>
                  </a:lnTo>
                  <a:lnTo>
                    <a:pt x="708" y="986"/>
                  </a:lnTo>
                  <a:lnTo>
                    <a:pt x="742" y="970"/>
                  </a:lnTo>
                  <a:lnTo>
                    <a:pt x="776" y="952"/>
                  </a:lnTo>
                  <a:lnTo>
                    <a:pt x="808" y="930"/>
                  </a:lnTo>
                  <a:lnTo>
                    <a:pt x="838" y="908"/>
                  </a:lnTo>
                  <a:lnTo>
                    <a:pt x="866" y="882"/>
                  </a:lnTo>
                  <a:lnTo>
                    <a:pt x="892" y="856"/>
                  </a:lnTo>
                  <a:lnTo>
                    <a:pt x="916" y="826"/>
                  </a:lnTo>
                  <a:lnTo>
                    <a:pt x="938" y="796"/>
                  </a:lnTo>
                  <a:lnTo>
                    <a:pt x="958" y="764"/>
                  </a:lnTo>
                  <a:lnTo>
                    <a:pt x="974" y="730"/>
                  </a:lnTo>
                  <a:lnTo>
                    <a:pt x="990" y="694"/>
                  </a:lnTo>
                  <a:lnTo>
                    <a:pt x="1002" y="658"/>
                  </a:lnTo>
                  <a:lnTo>
                    <a:pt x="1012" y="622"/>
                  </a:lnTo>
                  <a:lnTo>
                    <a:pt x="1020" y="584"/>
                  </a:lnTo>
                  <a:lnTo>
                    <a:pt x="1024" y="546"/>
                  </a:lnTo>
                  <a:lnTo>
                    <a:pt x="1026" y="506"/>
                  </a:lnTo>
                  <a:lnTo>
                    <a:pt x="1026" y="506"/>
                  </a:lnTo>
                  <a:lnTo>
                    <a:pt x="1024" y="480"/>
                  </a:lnTo>
                  <a:lnTo>
                    <a:pt x="1022" y="456"/>
                  </a:lnTo>
                  <a:lnTo>
                    <a:pt x="1020" y="430"/>
                  </a:lnTo>
                  <a:lnTo>
                    <a:pt x="1014" y="404"/>
                  </a:lnTo>
                  <a:lnTo>
                    <a:pt x="1010" y="380"/>
                  </a:lnTo>
                  <a:lnTo>
                    <a:pt x="1002" y="356"/>
                  </a:lnTo>
                  <a:lnTo>
                    <a:pt x="994" y="332"/>
                  </a:lnTo>
                  <a:lnTo>
                    <a:pt x="984" y="310"/>
                  </a:lnTo>
                  <a:lnTo>
                    <a:pt x="974" y="288"/>
                  </a:lnTo>
                  <a:lnTo>
                    <a:pt x="964" y="266"/>
                  </a:lnTo>
                  <a:lnTo>
                    <a:pt x="938" y="224"/>
                  </a:lnTo>
                  <a:lnTo>
                    <a:pt x="908" y="184"/>
                  </a:lnTo>
                  <a:lnTo>
                    <a:pt x="876" y="148"/>
                  </a:lnTo>
                  <a:lnTo>
                    <a:pt x="838" y="116"/>
                  </a:lnTo>
                  <a:lnTo>
                    <a:pt x="800" y="86"/>
                  </a:lnTo>
                  <a:lnTo>
                    <a:pt x="756" y="62"/>
                  </a:lnTo>
                  <a:lnTo>
                    <a:pt x="734" y="50"/>
                  </a:lnTo>
                  <a:lnTo>
                    <a:pt x="712" y="40"/>
                  </a:lnTo>
                  <a:lnTo>
                    <a:pt x="688" y="32"/>
                  </a:lnTo>
                  <a:lnTo>
                    <a:pt x="666" y="24"/>
                  </a:lnTo>
                  <a:lnTo>
                    <a:pt x="640" y="16"/>
                  </a:lnTo>
                  <a:lnTo>
                    <a:pt x="616" y="10"/>
                  </a:lnTo>
                  <a:lnTo>
                    <a:pt x="590" y="6"/>
                  </a:lnTo>
                  <a:lnTo>
                    <a:pt x="566" y="2"/>
                  </a:lnTo>
                  <a:lnTo>
                    <a:pt x="540" y="0"/>
                  </a:lnTo>
                  <a:lnTo>
                    <a:pt x="514" y="0"/>
                  </a:lnTo>
                  <a:lnTo>
                    <a:pt x="5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93" name="Group 92"/>
          <p:cNvGrpSpPr/>
          <p:nvPr/>
        </p:nvGrpSpPr>
        <p:grpSpPr>
          <a:xfrm>
            <a:off x="645289" y="2503118"/>
            <a:ext cx="2994630" cy="1018040"/>
            <a:chOff x="985117" y="702899"/>
            <a:chExt cx="2994630" cy="1018040"/>
          </a:xfrm>
        </p:grpSpPr>
        <p:sp>
          <p:nvSpPr>
            <p:cNvPr id="94" name="Oval 93"/>
            <p:cNvSpPr/>
            <p:nvPr/>
          </p:nvSpPr>
          <p:spPr>
            <a:xfrm>
              <a:off x="985117" y="702899"/>
              <a:ext cx="1018040" cy="1018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127339" y="767232"/>
              <a:ext cx="1852408" cy="738664"/>
            </a:xfrm>
            <a:prstGeom prst="rect">
              <a:avLst/>
            </a:prstGeom>
            <a:noFill/>
            <a:ln>
              <a:noFill/>
            </a:ln>
          </p:spPr>
          <p:txBody>
            <a:bodyPr wrap="square" lIns="0" tIns="0" rIns="0" bIns="0" rtlCol="0">
              <a:spAutoFit/>
            </a:bodyPr>
            <a:lstStyle/>
            <a:p>
              <a:r>
                <a:rPr lang="en-US" sz="1600"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FCL &amp; LCL to and from all major markets</a:t>
              </a:r>
            </a:p>
          </p:txBody>
        </p:sp>
        <p:sp>
          <p:nvSpPr>
            <p:cNvPr id="97" name="Shape 2583"/>
            <p:cNvSpPr/>
            <p:nvPr/>
          </p:nvSpPr>
          <p:spPr>
            <a:xfrm>
              <a:off x="1296389" y="1014171"/>
              <a:ext cx="395496" cy="39549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98" name="Group 97"/>
          <p:cNvGrpSpPr/>
          <p:nvPr/>
        </p:nvGrpSpPr>
        <p:grpSpPr>
          <a:xfrm>
            <a:off x="8492217" y="2502547"/>
            <a:ext cx="3072333" cy="1018040"/>
            <a:chOff x="8210048" y="702899"/>
            <a:chExt cx="3072333" cy="1018040"/>
          </a:xfrm>
        </p:grpSpPr>
        <p:sp>
          <p:nvSpPr>
            <p:cNvPr id="99" name="Oval 98"/>
            <p:cNvSpPr/>
            <p:nvPr/>
          </p:nvSpPr>
          <p:spPr>
            <a:xfrm flipH="1">
              <a:off x="10264341" y="702899"/>
              <a:ext cx="1018040" cy="10180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flipH="1">
              <a:off x="8210048" y="760040"/>
              <a:ext cx="1939354" cy="492443"/>
            </a:xfrm>
            <a:prstGeom prst="rect">
              <a:avLst/>
            </a:prstGeom>
            <a:noFill/>
            <a:ln>
              <a:noFill/>
            </a:ln>
          </p:spPr>
          <p:txBody>
            <a:bodyPr wrap="square" lIns="0" tIns="0" rIns="0" bIns="0" rtlCol="0">
              <a:spAutoFit/>
            </a:bodyPr>
            <a:lstStyle/>
            <a:p>
              <a:pPr algn="r"/>
              <a:r>
                <a:rPr lang="en-US" sz="1600" b="1"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rPr>
                <a:t>Customs Clearance and Door Delivery</a:t>
              </a:r>
            </a:p>
          </p:txBody>
        </p:sp>
        <p:sp>
          <p:nvSpPr>
            <p:cNvPr id="102" name="Shape 2604"/>
            <p:cNvSpPr/>
            <p:nvPr/>
          </p:nvSpPr>
          <p:spPr>
            <a:xfrm>
              <a:off x="10575613" y="1050125"/>
              <a:ext cx="395496" cy="32358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113" name="Group 112"/>
          <p:cNvGrpSpPr/>
          <p:nvPr/>
        </p:nvGrpSpPr>
        <p:grpSpPr>
          <a:xfrm>
            <a:off x="645289" y="4063884"/>
            <a:ext cx="3081576" cy="1018040"/>
            <a:chOff x="985117" y="2263665"/>
            <a:chExt cx="3081576" cy="1018040"/>
          </a:xfrm>
        </p:grpSpPr>
        <p:sp>
          <p:nvSpPr>
            <p:cNvPr id="114" name="Oval 113"/>
            <p:cNvSpPr/>
            <p:nvPr/>
          </p:nvSpPr>
          <p:spPr>
            <a:xfrm>
              <a:off x="985117" y="2263665"/>
              <a:ext cx="1018040" cy="10180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p:cNvSpPr txBox="1"/>
            <p:nvPr/>
          </p:nvSpPr>
          <p:spPr>
            <a:xfrm>
              <a:off x="2127339" y="2327998"/>
              <a:ext cx="1939354" cy="492443"/>
            </a:xfrm>
            <a:prstGeom prst="rect">
              <a:avLst/>
            </a:prstGeom>
            <a:noFill/>
            <a:ln>
              <a:noFill/>
            </a:ln>
          </p:spPr>
          <p:txBody>
            <a:bodyPr wrap="square" lIns="0" tIns="0" rIns="0" bIns="0" rtlCol="0">
              <a:spAutoFit/>
            </a:bodyPr>
            <a:lstStyle/>
            <a:p>
              <a:r>
                <a:rPr lang="en-US" sz="1600"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Container stripping / break bulk</a:t>
              </a:r>
            </a:p>
          </p:txBody>
        </p:sp>
        <p:sp>
          <p:nvSpPr>
            <p:cNvPr id="117" name="Shape 2619"/>
            <p:cNvSpPr/>
            <p:nvPr/>
          </p:nvSpPr>
          <p:spPr>
            <a:xfrm>
              <a:off x="1296389" y="2574939"/>
              <a:ext cx="395496" cy="395493"/>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118" name="Group 117"/>
          <p:cNvGrpSpPr/>
          <p:nvPr/>
        </p:nvGrpSpPr>
        <p:grpSpPr>
          <a:xfrm>
            <a:off x="8492217" y="4057291"/>
            <a:ext cx="3072333" cy="1018040"/>
            <a:chOff x="8210048" y="2257643"/>
            <a:chExt cx="3072333" cy="1018040"/>
          </a:xfrm>
        </p:grpSpPr>
        <p:sp>
          <p:nvSpPr>
            <p:cNvPr id="119" name="Oval 118"/>
            <p:cNvSpPr/>
            <p:nvPr/>
          </p:nvSpPr>
          <p:spPr>
            <a:xfrm flipH="1">
              <a:off x="10264341" y="2257643"/>
              <a:ext cx="1018040" cy="1018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flipH="1">
              <a:off x="8210048" y="2321976"/>
              <a:ext cx="1939354" cy="492443"/>
            </a:xfrm>
            <a:prstGeom prst="rect">
              <a:avLst/>
            </a:prstGeom>
            <a:noFill/>
            <a:ln>
              <a:noFill/>
            </a:ln>
          </p:spPr>
          <p:txBody>
            <a:bodyPr wrap="square" lIns="0" tIns="0" rIns="0" bIns="0" rtlCol="0">
              <a:spAutoFit/>
            </a:bodyPr>
            <a:lstStyle/>
            <a:p>
              <a:pPr algn="r"/>
              <a:r>
                <a:rPr lang="en-US" sz="1600" b="1"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 Full customs brokerage service</a:t>
              </a:r>
            </a:p>
          </p:txBody>
        </p:sp>
        <p:sp>
          <p:nvSpPr>
            <p:cNvPr id="122" name="Shape 2624"/>
            <p:cNvSpPr/>
            <p:nvPr/>
          </p:nvSpPr>
          <p:spPr>
            <a:xfrm>
              <a:off x="10575613" y="2568915"/>
              <a:ext cx="395496" cy="395496"/>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91" name="TextBox 90"/>
          <p:cNvSpPr txBox="1"/>
          <p:nvPr/>
        </p:nvSpPr>
        <p:spPr>
          <a:xfrm>
            <a:off x="823173" y="529674"/>
            <a:ext cx="4812638" cy="553998"/>
          </a:xfrm>
          <a:prstGeom prst="rect">
            <a:avLst/>
          </a:prstGeom>
          <a:noFill/>
        </p:spPr>
        <p:txBody>
          <a:bodyPr wrap="square" lIns="0" tIns="0" rIns="0" bIns="0" rtlCol="0">
            <a:spAutoFit/>
          </a:bodyPr>
          <a:lstStyle/>
          <a:p>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SEA FREIGHT</a:t>
            </a:r>
          </a:p>
        </p:txBody>
      </p:sp>
      <p:sp>
        <p:nvSpPr>
          <p:cNvPr id="6" name="TextBox 5"/>
          <p:cNvSpPr txBox="1"/>
          <p:nvPr/>
        </p:nvSpPr>
        <p:spPr>
          <a:xfrm>
            <a:off x="729877" y="1136903"/>
            <a:ext cx="10919010" cy="1200329"/>
          </a:xfrm>
          <a:prstGeom prst="rect">
            <a:avLst/>
          </a:prstGeom>
          <a:noFill/>
        </p:spPr>
        <p:txBody>
          <a:bodyPr wrap="square" rtlCol="0">
            <a:spAutoFit/>
          </a:bodyPr>
          <a:lstStyle/>
          <a:p>
            <a:r>
              <a:rPr lang="en-US" dirty="0"/>
              <a:t>Whether it’s Full Container Loads (FCL), Less Than Container Loads (LCL), import or export, consolidated or project cargo – whatever your requirements may be, we will provide comprehensive ocean freight forwarding services. Backed by our relations &amp; network of freight forwarders and key shipping lines, our ocean freight services will take care of your cargo through the entire shipping cycle, from collection to the delivery to the ultimate consignees.</a:t>
            </a:r>
          </a:p>
        </p:txBody>
      </p:sp>
      <p:sp>
        <p:nvSpPr>
          <p:cNvPr id="15" name="Rectangle 14"/>
          <p:cNvSpPr/>
          <p:nvPr/>
        </p:nvSpPr>
        <p:spPr>
          <a:xfrm>
            <a:off x="1747360" y="5622670"/>
            <a:ext cx="2135521" cy="584775"/>
          </a:xfrm>
          <a:prstGeom prst="rect">
            <a:avLst/>
          </a:prstGeom>
          <a:ln>
            <a:noFill/>
          </a:ln>
        </p:spPr>
        <p:txBody>
          <a:bodyPr wrap="none">
            <a:spAutoFit/>
          </a:bodyPr>
          <a:lstStyle/>
          <a:p>
            <a:r>
              <a:rPr lang="en-US" sz="1600"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Full documentation </a:t>
            </a:r>
          </a:p>
          <a:p>
            <a:r>
              <a:rPr lang="en-US" sz="1600"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service</a:t>
            </a:r>
          </a:p>
        </p:txBody>
      </p:sp>
      <p:sp>
        <p:nvSpPr>
          <p:cNvPr id="16" name="Rectangle 15"/>
          <p:cNvSpPr/>
          <p:nvPr/>
        </p:nvSpPr>
        <p:spPr>
          <a:xfrm>
            <a:off x="8301072" y="5239092"/>
            <a:ext cx="2227073" cy="1077218"/>
          </a:xfrm>
          <a:prstGeom prst="rect">
            <a:avLst/>
          </a:prstGeom>
        </p:spPr>
        <p:txBody>
          <a:bodyPr wrap="square">
            <a:spAutoFit/>
          </a:bodyPr>
          <a:lstStyle/>
          <a:p>
            <a:pPr algn="r"/>
            <a:r>
              <a:rPr lang="en-US" sz="1600" b="1" dirty="0">
                <a:solidFill>
                  <a:schemeClr val="accent6">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Real time information systems and Product insurance programs</a:t>
            </a:r>
          </a:p>
        </p:txBody>
      </p:sp>
      <p:sp>
        <p:nvSpPr>
          <p:cNvPr id="92" name="Oval 91"/>
          <p:cNvSpPr/>
          <p:nvPr/>
        </p:nvSpPr>
        <p:spPr>
          <a:xfrm flipH="1">
            <a:off x="10538303" y="5182803"/>
            <a:ext cx="1018040" cy="1018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flipH="1">
            <a:off x="560284" y="5325419"/>
            <a:ext cx="1018040" cy="101804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Shape 2550"/>
          <p:cNvSpPr/>
          <p:nvPr/>
        </p:nvSpPr>
        <p:spPr>
          <a:xfrm>
            <a:off x="897140" y="5723997"/>
            <a:ext cx="514338" cy="500896"/>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7" name="Shape 2527"/>
          <p:cNvSpPr/>
          <p:nvPr/>
        </p:nvSpPr>
        <p:spPr>
          <a:xfrm>
            <a:off x="10785016" y="5656100"/>
            <a:ext cx="541028" cy="517917"/>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8" name="Rectangle 17">
            <a:extLst>
              <a:ext uri="{FF2B5EF4-FFF2-40B4-BE49-F238E27FC236}">
                <a16:creationId xmlns:a16="http://schemas.microsoft.com/office/drawing/2014/main" id="{A4CF457F-0ABC-8919-3C1B-BCCFC85048FC}"/>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B66C86-0EFA-6BF0-247F-7B5415A9A619}"/>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9F0662E-BA0D-466A-BDE6-167ABEEADDAB}"/>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AD665CE-7735-41F4-B83D-65EFABDAECA2}"/>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C16D72EB-1475-4994-B7EF-280304470B96}"/>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5E7411DC-5E40-4176-9A0A-EDC84DCBE570}"/>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C7DA2ED6-0D72-459B-81D4-061971434D4C}"/>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607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4ADF89-1906-4647-BBBC-F0A58453B120}"/>
              </a:ext>
            </a:extLst>
          </p:cNvPr>
          <p:cNvGrpSpPr/>
          <p:nvPr/>
        </p:nvGrpSpPr>
        <p:grpSpPr>
          <a:xfrm>
            <a:off x="1386763" y="1342168"/>
            <a:ext cx="9778243" cy="2086832"/>
            <a:chOff x="209550" y="916477"/>
            <a:chExt cx="11772900" cy="2512523"/>
          </a:xfrm>
        </p:grpSpPr>
        <p:grpSp>
          <p:nvGrpSpPr>
            <p:cNvPr id="2" name="Group 1"/>
            <p:cNvGrpSpPr/>
            <p:nvPr/>
          </p:nvGrpSpPr>
          <p:grpSpPr>
            <a:xfrm>
              <a:off x="209550" y="916477"/>
              <a:ext cx="11772900" cy="2512523"/>
              <a:chOff x="1046928" y="1963461"/>
              <a:chExt cx="9546865" cy="2037452"/>
            </a:xfrm>
          </p:grpSpPr>
          <p:sp>
            <p:nvSpPr>
              <p:cNvPr id="67" name="Rounded Rectangle 66"/>
              <p:cNvSpPr/>
              <p:nvPr/>
            </p:nvSpPr>
            <p:spPr>
              <a:xfrm>
                <a:off x="8879979" y="1963462"/>
                <a:ext cx="1713814" cy="148803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itchFamily="34" charset="0"/>
                  <a:ea typeface="Open Sans" pitchFamily="34" charset="0"/>
                  <a:cs typeface="Open Sans" pitchFamily="34" charset="0"/>
                </a:endParaRPr>
              </a:p>
            </p:txBody>
          </p:sp>
          <p:grpSp>
            <p:nvGrpSpPr>
              <p:cNvPr id="120" name="Group 119"/>
              <p:cNvGrpSpPr/>
              <p:nvPr/>
            </p:nvGrpSpPr>
            <p:grpSpPr>
              <a:xfrm>
                <a:off x="8427606" y="3442479"/>
                <a:ext cx="1426493" cy="558434"/>
                <a:chOff x="8427606" y="3442479"/>
                <a:chExt cx="1426493" cy="558434"/>
              </a:xfrm>
            </p:grpSpPr>
            <p:sp>
              <p:nvSpPr>
                <p:cNvPr id="12" name="Freeform 11"/>
                <p:cNvSpPr>
                  <a:spLocks/>
                </p:cNvSpPr>
                <p:nvPr/>
              </p:nvSpPr>
              <p:spPr bwMode="auto">
                <a:xfrm>
                  <a:off x="8427606" y="3442479"/>
                  <a:ext cx="1426493" cy="362153"/>
                </a:xfrm>
                <a:custGeom>
                  <a:avLst/>
                  <a:gdLst>
                    <a:gd name="T0" fmla="*/ 0 w 218"/>
                    <a:gd name="T1" fmla="*/ 0 h 55"/>
                    <a:gd name="T2" fmla="*/ 0 w 218"/>
                    <a:gd name="T3" fmla="*/ 55 h 55"/>
                    <a:gd name="T4" fmla="*/ 38 w 218"/>
                    <a:gd name="T5" fmla="*/ 55 h 55"/>
                    <a:gd name="T6" fmla="*/ 37 w 218"/>
                    <a:gd name="T7" fmla="*/ 50 h 55"/>
                    <a:gd name="T8" fmla="*/ 73 w 218"/>
                    <a:gd name="T9" fmla="*/ 15 h 55"/>
                    <a:gd name="T10" fmla="*/ 108 w 218"/>
                    <a:gd name="T11" fmla="*/ 50 h 55"/>
                    <a:gd name="T12" fmla="*/ 108 w 218"/>
                    <a:gd name="T13" fmla="*/ 55 h 55"/>
                    <a:gd name="T14" fmla="*/ 123 w 218"/>
                    <a:gd name="T15" fmla="*/ 55 h 55"/>
                    <a:gd name="T16" fmla="*/ 122 w 218"/>
                    <a:gd name="T17" fmla="*/ 50 h 55"/>
                    <a:gd name="T18" fmla="*/ 158 w 218"/>
                    <a:gd name="T19" fmla="*/ 15 h 55"/>
                    <a:gd name="T20" fmla="*/ 193 w 218"/>
                    <a:gd name="T21" fmla="*/ 50 h 55"/>
                    <a:gd name="T22" fmla="*/ 192 w 218"/>
                    <a:gd name="T23" fmla="*/ 55 h 55"/>
                    <a:gd name="T24" fmla="*/ 218 w 218"/>
                    <a:gd name="T25" fmla="*/ 55 h 55"/>
                    <a:gd name="T26" fmla="*/ 218 w 218"/>
                    <a:gd name="T27" fmla="*/ 1 h 55"/>
                    <a:gd name="T28" fmla="*/ 0 w 218"/>
                    <a:gd name="T2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55">
                      <a:moveTo>
                        <a:pt x="0" y="0"/>
                      </a:moveTo>
                      <a:cubicBezTo>
                        <a:pt x="0" y="55"/>
                        <a:pt x="0" y="55"/>
                        <a:pt x="0" y="55"/>
                      </a:cubicBezTo>
                      <a:cubicBezTo>
                        <a:pt x="38" y="55"/>
                        <a:pt x="38" y="55"/>
                        <a:pt x="38" y="55"/>
                      </a:cubicBezTo>
                      <a:cubicBezTo>
                        <a:pt x="37" y="53"/>
                        <a:pt x="37" y="52"/>
                        <a:pt x="37" y="50"/>
                      </a:cubicBezTo>
                      <a:cubicBezTo>
                        <a:pt x="37" y="30"/>
                        <a:pt x="53" y="15"/>
                        <a:pt x="73" y="15"/>
                      </a:cubicBezTo>
                      <a:cubicBezTo>
                        <a:pt x="92" y="15"/>
                        <a:pt x="108" y="30"/>
                        <a:pt x="108" y="50"/>
                      </a:cubicBezTo>
                      <a:cubicBezTo>
                        <a:pt x="108" y="52"/>
                        <a:pt x="108" y="53"/>
                        <a:pt x="108" y="55"/>
                      </a:cubicBezTo>
                      <a:cubicBezTo>
                        <a:pt x="123" y="55"/>
                        <a:pt x="123" y="55"/>
                        <a:pt x="123" y="55"/>
                      </a:cubicBezTo>
                      <a:cubicBezTo>
                        <a:pt x="122" y="53"/>
                        <a:pt x="122" y="52"/>
                        <a:pt x="122" y="50"/>
                      </a:cubicBezTo>
                      <a:cubicBezTo>
                        <a:pt x="122" y="30"/>
                        <a:pt x="138" y="15"/>
                        <a:pt x="158" y="15"/>
                      </a:cubicBezTo>
                      <a:cubicBezTo>
                        <a:pt x="177" y="15"/>
                        <a:pt x="193" y="30"/>
                        <a:pt x="193" y="50"/>
                      </a:cubicBezTo>
                      <a:cubicBezTo>
                        <a:pt x="193" y="52"/>
                        <a:pt x="193" y="53"/>
                        <a:pt x="192" y="55"/>
                      </a:cubicBezTo>
                      <a:cubicBezTo>
                        <a:pt x="218" y="55"/>
                        <a:pt x="218" y="55"/>
                        <a:pt x="218" y="55"/>
                      </a:cubicBezTo>
                      <a:cubicBezTo>
                        <a:pt x="218" y="1"/>
                        <a:pt x="218" y="1"/>
                        <a:pt x="218" y="1"/>
                      </a:cubicBezTo>
                      <a:lnTo>
                        <a:pt x="0" y="0"/>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9226551" y="3542002"/>
                  <a:ext cx="464440" cy="458911"/>
                </a:xfrm>
                <a:custGeom>
                  <a:avLst/>
                  <a:gdLst>
                    <a:gd name="T0" fmla="*/ 36 w 71"/>
                    <a:gd name="T1" fmla="*/ 0 h 70"/>
                    <a:gd name="T2" fmla="*/ 0 w 71"/>
                    <a:gd name="T3" fmla="*/ 35 h 70"/>
                    <a:gd name="T4" fmla="*/ 1 w 71"/>
                    <a:gd name="T5" fmla="*/ 40 h 70"/>
                    <a:gd name="T6" fmla="*/ 36 w 71"/>
                    <a:gd name="T7" fmla="*/ 70 h 70"/>
                    <a:gd name="T8" fmla="*/ 70 w 71"/>
                    <a:gd name="T9" fmla="*/ 40 h 70"/>
                    <a:gd name="T10" fmla="*/ 71 w 71"/>
                    <a:gd name="T11" fmla="*/ 35 h 70"/>
                    <a:gd name="T12" fmla="*/ 36 w 71"/>
                    <a:gd name="T13" fmla="*/ 0 h 70"/>
                    <a:gd name="T14" fmla="*/ 36 w 71"/>
                    <a:gd name="T15" fmla="*/ 50 h 70"/>
                    <a:gd name="T16" fmla="*/ 21 w 71"/>
                    <a:gd name="T17" fmla="*/ 35 h 70"/>
                    <a:gd name="T18" fmla="*/ 36 w 71"/>
                    <a:gd name="T19" fmla="*/ 20 h 70"/>
                    <a:gd name="T20" fmla="*/ 50 w 71"/>
                    <a:gd name="T21" fmla="*/ 35 h 70"/>
                    <a:gd name="T22" fmla="*/ 36 w 71"/>
                    <a:gd name="T23" fmla="*/ 5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0">
                      <a:moveTo>
                        <a:pt x="36" y="0"/>
                      </a:moveTo>
                      <a:cubicBezTo>
                        <a:pt x="16" y="0"/>
                        <a:pt x="0" y="15"/>
                        <a:pt x="0" y="35"/>
                      </a:cubicBezTo>
                      <a:cubicBezTo>
                        <a:pt x="0" y="37"/>
                        <a:pt x="0" y="38"/>
                        <a:pt x="1" y="40"/>
                      </a:cubicBezTo>
                      <a:cubicBezTo>
                        <a:pt x="3" y="57"/>
                        <a:pt x="18" y="70"/>
                        <a:pt x="36" y="70"/>
                      </a:cubicBezTo>
                      <a:cubicBezTo>
                        <a:pt x="53" y="70"/>
                        <a:pt x="68" y="57"/>
                        <a:pt x="70" y="40"/>
                      </a:cubicBezTo>
                      <a:cubicBezTo>
                        <a:pt x="71" y="38"/>
                        <a:pt x="71" y="37"/>
                        <a:pt x="71" y="35"/>
                      </a:cubicBezTo>
                      <a:cubicBezTo>
                        <a:pt x="71" y="15"/>
                        <a:pt x="55" y="0"/>
                        <a:pt x="36" y="0"/>
                      </a:cubicBezTo>
                      <a:close/>
                      <a:moveTo>
                        <a:pt x="36" y="50"/>
                      </a:moveTo>
                      <a:cubicBezTo>
                        <a:pt x="27" y="50"/>
                        <a:pt x="21" y="43"/>
                        <a:pt x="21" y="35"/>
                      </a:cubicBezTo>
                      <a:cubicBezTo>
                        <a:pt x="21" y="27"/>
                        <a:pt x="27" y="20"/>
                        <a:pt x="36" y="20"/>
                      </a:cubicBezTo>
                      <a:cubicBezTo>
                        <a:pt x="44" y="20"/>
                        <a:pt x="50" y="27"/>
                        <a:pt x="50" y="35"/>
                      </a:cubicBezTo>
                      <a:cubicBezTo>
                        <a:pt x="50" y="43"/>
                        <a:pt x="44" y="50"/>
                        <a:pt x="36" y="50"/>
                      </a:cubicBez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3"/>
                <p:cNvSpPr>
                  <a:spLocks noChangeArrowheads="1"/>
                </p:cNvSpPr>
                <p:nvPr/>
              </p:nvSpPr>
              <p:spPr bwMode="auto">
                <a:xfrm>
                  <a:off x="9362013" y="3671935"/>
                  <a:ext cx="190752" cy="196283"/>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8668117" y="3542002"/>
                  <a:ext cx="467204" cy="458911"/>
                </a:xfrm>
                <a:custGeom>
                  <a:avLst/>
                  <a:gdLst>
                    <a:gd name="T0" fmla="*/ 36 w 71"/>
                    <a:gd name="T1" fmla="*/ 0 h 70"/>
                    <a:gd name="T2" fmla="*/ 0 w 71"/>
                    <a:gd name="T3" fmla="*/ 35 h 70"/>
                    <a:gd name="T4" fmla="*/ 1 w 71"/>
                    <a:gd name="T5" fmla="*/ 40 h 70"/>
                    <a:gd name="T6" fmla="*/ 36 w 71"/>
                    <a:gd name="T7" fmla="*/ 70 h 70"/>
                    <a:gd name="T8" fmla="*/ 71 w 71"/>
                    <a:gd name="T9" fmla="*/ 40 h 70"/>
                    <a:gd name="T10" fmla="*/ 71 w 71"/>
                    <a:gd name="T11" fmla="*/ 35 h 70"/>
                    <a:gd name="T12" fmla="*/ 36 w 71"/>
                    <a:gd name="T13" fmla="*/ 0 h 70"/>
                    <a:gd name="T14" fmla="*/ 36 w 71"/>
                    <a:gd name="T15" fmla="*/ 50 h 70"/>
                    <a:gd name="T16" fmla="*/ 21 w 71"/>
                    <a:gd name="T17" fmla="*/ 35 h 70"/>
                    <a:gd name="T18" fmla="*/ 36 w 71"/>
                    <a:gd name="T19" fmla="*/ 20 h 70"/>
                    <a:gd name="T20" fmla="*/ 50 w 71"/>
                    <a:gd name="T21" fmla="*/ 35 h 70"/>
                    <a:gd name="T22" fmla="*/ 36 w 71"/>
                    <a:gd name="T23" fmla="*/ 5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0">
                      <a:moveTo>
                        <a:pt x="36" y="0"/>
                      </a:moveTo>
                      <a:cubicBezTo>
                        <a:pt x="16" y="0"/>
                        <a:pt x="0" y="15"/>
                        <a:pt x="0" y="35"/>
                      </a:cubicBezTo>
                      <a:cubicBezTo>
                        <a:pt x="0" y="37"/>
                        <a:pt x="0" y="38"/>
                        <a:pt x="1" y="40"/>
                      </a:cubicBezTo>
                      <a:cubicBezTo>
                        <a:pt x="3" y="57"/>
                        <a:pt x="18" y="70"/>
                        <a:pt x="36" y="70"/>
                      </a:cubicBezTo>
                      <a:cubicBezTo>
                        <a:pt x="53" y="70"/>
                        <a:pt x="68" y="57"/>
                        <a:pt x="71" y="40"/>
                      </a:cubicBezTo>
                      <a:cubicBezTo>
                        <a:pt x="71" y="38"/>
                        <a:pt x="71" y="37"/>
                        <a:pt x="71" y="35"/>
                      </a:cubicBezTo>
                      <a:cubicBezTo>
                        <a:pt x="71" y="15"/>
                        <a:pt x="55" y="0"/>
                        <a:pt x="36" y="0"/>
                      </a:cubicBezTo>
                      <a:close/>
                      <a:moveTo>
                        <a:pt x="36" y="50"/>
                      </a:moveTo>
                      <a:cubicBezTo>
                        <a:pt x="27" y="50"/>
                        <a:pt x="21" y="43"/>
                        <a:pt x="21" y="35"/>
                      </a:cubicBezTo>
                      <a:cubicBezTo>
                        <a:pt x="21" y="27"/>
                        <a:pt x="27" y="20"/>
                        <a:pt x="36" y="20"/>
                      </a:cubicBezTo>
                      <a:cubicBezTo>
                        <a:pt x="44" y="20"/>
                        <a:pt x="50" y="27"/>
                        <a:pt x="50" y="35"/>
                      </a:cubicBezTo>
                      <a:cubicBezTo>
                        <a:pt x="50" y="43"/>
                        <a:pt x="44" y="50"/>
                        <a:pt x="36" y="50"/>
                      </a:cubicBez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15"/>
                <p:cNvSpPr>
                  <a:spLocks noChangeArrowheads="1"/>
                </p:cNvSpPr>
                <p:nvPr/>
              </p:nvSpPr>
              <p:spPr bwMode="auto">
                <a:xfrm>
                  <a:off x="8806343" y="3671935"/>
                  <a:ext cx="190752" cy="196283"/>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18"/>
              <p:cNvGrpSpPr/>
              <p:nvPr/>
            </p:nvGrpSpPr>
            <p:grpSpPr>
              <a:xfrm>
                <a:off x="1046928" y="1963461"/>
                <a:ext cx="3206844" cy="2037452"/>
                <a:chOff x="1046928" y="1963461"/>
                <a:chExt cx="3206844" cy="2037452"/>
              </a:xfrm>
            </p:grpSpPr>
            <p:sp>
              <p:nvSpPr>
                <p:cNvPr id="6" name="Freeform 5"/>
                <p:cNvSpPr>
                  <a:spLocks/>
                </p:cNvSpPr>
                <p:nvPr/>
              </p:nvSpPr>
              <p:spPr bwMode="auto">
                <a:xfrm>
                  <a:off x="2550828" y="2126569"/>
                  <a:ext cx="138226" cy="511437"/>
                </a:xfrm>
                <a:custGeom>
                  <a:avLst/>
                  <a:gdLst>
                    <a:gd name="T0" fmla="*/ 10 w 21"/>
                    <a:gd name="T1" fmla="*/ 78 h 78"/>
                    <a:gd name="T2" fmla="*/ 0 w 21"/>
                    <a:gd name="T3" fmla="*/ 67 h 78"/>
                    <a:gd name="T4" fmla="*/ 0 w 21"/>
                    <a:gd name="T5" fmla="*/ 11 h 78"/>
                    <a:gd name="T6" fmla="*/ 10 w 21"/>
                    <a:gd name="T7" fmla="*/ 0 h 78"/>
                    <a:gd name="T8" fmla="*/ 21 w 21"/>
                    <a:gd name="T9" fmla="*/ 11 h 78"/>
                    <a:gd name="T10" fmla="*/ 21 w 21"/>
                    <a:gd name="T11" fmla="*/ 67 h 78"/>
                    <a:gd name="T12" fmla="*/ 10 w 21"/>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21" h="78">
                      <a:moveTo>
                        <a:pt x="10" y="78"/>
                      </a:moveTo>
                      <a:cubicBezTo>
                        <a:pt x="4" y="78"/>
                        <a:pt x="0" y="73"/>
                        <a:pt x="0" y="67"/>
                      </a:cubicBezTo>
                      <a:cubicBezTo>
                        <a:pt x="0" y="11"/>
                        <a:pt x="0" y="11"/>
                        <a:pt x="0" y="11"/>
                      </a:cubicBezTo>
                      <a:cubicBezTo>
                        <a:pt x="0" y="5"/>
                        <a:pt x="4" y="0"/>
                        <a:pt x="10" y="0"/>
                      </a:cubicBezTo>
                      <a:cubicBezTo>
                        <a:pt x="16" y="0"/>
                        <a:pt x="21" y="5"/>
                        <a:pt x="21" y="11"/>
                      </a:cubicBezTo>
                      <a:cubicBezTo>
                        <a:pt x="21" y="67"/>
                        <a:pt x="21" y="67"/>
                        <a:pt x="21" y="67"/>
                      </a:cubicBezTo>
                      <a:cubicBezTo>
                        <a:pt x="21" y="73"/>
                        <a:pt x="16" y="78"/>
                        <a:pt x="10" y="78"/>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7"/>
                <p:cNvSpPr>
                  <a:spLocks noChangeArrowheads="1"/>
                </p:cNvSpPr>
                <p:nvPr/>
              </p:nvSpPr>
              <p:spPr bwMode="auto">
                <a:xfrm>
                  <a:off x="2465128" y="2317319"/>
                  <a:ext cx="295805" cy="221162"/>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046928" y="2350493"/>
                  <a:ext cx="3206844" cy="1454139"/>
                </a:xfrm>
                <a:custGeom>
                  <a:avLst/>
                  <a:gdLst>
                    <a:gd name="T0" fmla="*/ 137 w 490"/>
                    <a:gd name="T1" fmla="*/ 0 h 222"/>
                    <a:gd name="T2" fmla="*/ 113 w 490"/>
                    <a:gd name="T3" fmla="*/ 21 h 222"/>
                    <a:gd name="T4" fmla="*/ 97 w 490"/>
                    <a:gd name="T5" fmla="*/ 127 h 222"/>
                    <a:gd name="T6" fmla="*/ 21 w 490"/>
                    <a:gd name="T7" fmla="*/ 142 h 222"/>
                    <a:gd name="T8" fmla="*/ 21 w 490"/>
                    <a:gd name="T9" fmla="*/ 142 h 222"/>
                    <a:gd name="T10" fmla="*/ 0 w 490"/>
                    <a:gd name="T11" fmla="*/ 166 h 222"/>
                    <a:gd name="T12" fmla="*/ 0 w 490"/>
                    <a:gd name="T13" fmla="*/ 216 h 222"/>
                    <a:gd name="T14" fmla="*/ 0 w 490"/>
                    <a:gd name="T15" fmla="*/ 222 h 222"/>
                    <a:gd name="T16" fmla="*/ 97 w 490"/>
                    <a:gd name="T17" fmla="*/ 222 h 222"/>
                    <a:gd name="T18" fmla="*/ 98 w 490"/>
                    <a:gd name="T19" fmla="*/ 222 h 222"/>
                    <a:gd name="T20" fmla="*/ 123 w 490"/>
                    <a:gd name="T21" fmla="*/ 222 h 222"/>
                    <a:gd name="T22" fmla="*/ 490 w 490"/>
                    <a:gd name="T23" fmla="*/ 222 h 222"/>
                    <a:gd name="T24" fmla="*/ 490 w 490"/>
                    <a:gd name="T25" fmla="*/ 168 h 222"/>
                    <a:gd name="T26" fmla="*/ 288 w 490"/>
                    <a:gd name="T27" fmla="*/ 167 h 222"/>
                    <a:gd name="T28" fmla="*/ 288 w 490"/>
                    <a:gd name="T29" fmla="*/ 0 h 222"/>
                    <a:gd name="T30" fmla="*/ 137 w 490"/>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0" h="222">
                      <a:moveTo>
                        <a:pt x="137" y="0"/>
                      </a:moveTo>
                      <a:cubicBezTo>
                        <a:pt x="126" y="0"/>
                        <a:pt x="116" y="8"/>
                        <a:pt x="113" y="21"/>
                      </a:cubicBezTo>
                      <a:cubicBezTo>
                        <a:pt x="97" y="127"/>
                        <a:pt x="97" y="127"/>
                        <a:pt x="97" y="127"/>
                      </a:cubicBezTo>
                      <a:cubicBezTo>
                        <a:pt x="21" y="142"/>
                        <a:pt x="21" y="142"/>
                        <a:pt x="21" y="142"/>
                      </a:cubicBezTo>
                      <a:cubicBezTo>
                        <a:pt x="21" y="142"/>
                        <a:pt x="21" y="142"/>
                        <a:pt x="21" y="142"/>
                      </a:cubicBezTo>
                      <a:cubicBezTo>
                        <a:pt x="9" y="143"/>
                        <a:pt x="0" y="154"/>
                        <a:pt x="0" y="166"/>
                      </a:cubicBezTo>
                      <a:cubicBezTo>
                        <a:pt x="0" y="216"/>
                        <a:pt x="0" y="216"/>
                        <a:pt x="0" y="216"/>
                      </a:cubicBezTo>
                      <a:cubicBezTo>
                        <a:pt x="0" y="222"/>
                        <a:pt x="0" y="222"/>
                        <a:pt x="0" y="222"/>
                      </a:cubicBezTo>
                      <a:cubicBezTo>
                        <a:pt x="97" y="222"/>
                        <a:pt x="97" y="222"/>
                        <a:pt x="97" y="222"/>
                      </a:cubicBezTo>
                      <a:cubicBezTo>
                        <a:pt x="98" y="222"/>
                        <a:pt x="98" y="222"/>
                        <a:pt x="98" y="222"/>
                      </a:cubicBezTo>
                      <a:cubicBezTo>
                        <a:pt x="123" y="222"/>
                        <a:pt x="123" y="222"/>
                        <a:pt x="123" y="222"/>
                      </a:cubicBezTo>
                      <a:cubicBezTo>
                        <a:pt x="490" y="222"/>
                        <a:pt x="490" y="222"/>
                        <a:pt x="490" y="222"/>
                      </a:cubicBezTo>
                      <a:cubicBezTo>
                        <a:pt x="490" y="168"/>
                        <a:pt x="490" y="168"/>
                        <a:pt x="490" y="168"/>
                      </a:cubicBezTo>
                      <a:cubicBezTo>
                        <a:pt x="288" y="167"/>
                        <a:pt x="288" y="167"/>
                        <a:pt x="288" y="167"/>
                      </a:cubicBezTo>
                      <a:cubicBezTo>
                        <a:pt x="288" y="0"/>
                        <a:pt x="288" y="0"/>
                        <a:pt x="288" y="0"/>
                      </a:cubicBezTo>
                      <a:cubicBezTo>
                        <a:pt x="273" y="0"/>
                        <a:pt x="148" y="1"/>
                        <a:pt x="137" y="0"/>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Oval 18"/>
                <p:cNvSpPr>
                  <a:spLocks noChangeArrowheads="1"/>
                </p:cNvSpPr>
                <p:nvPr/>
              </p:nvSpPr>
              <p:spPr bwMode="auto">
                <a:xfrm>
                  <a:off x="1196212" y="3542002"/>
                  <a:ext cx="458911" cy="458911"/>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19"/>
                <p:cNvSpPr>
                  <a:spLocks noChangeArrowheads="1"/>
                </p:cNvSpPr>
                <p:nvPr/>
              </p:nvSpPr>
              <p:spPr bwMode="auto">
                <a:xfrm>
                  <a:off x="1328909" y="3671935"/>
                  <a:ext cx="196283" cy="196283"/>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20"/>
                <p:cNvSpPr>
                  <a:spLocks noChangeArrowheads="1"/>
                </p:cNvSpPr>
                <p:nvPr/>
              </p:nvSpPr>
              <p:spPr bwMode="auto">
                <a:xfrm>
                  <a:off x="3626226" y="3542002"/>
                  <a:ext cx="456147" cy="458911"/>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21"/>
                <p:cNvSpPr>
                  <a:spLocks noChangeArrowheads="1"/>
                </p:cNvSpPr>
                <p:nvPr/>
              </p:nvSpPr>
              <p:spPr bwMode="auto">
                <a:xfrm>
                  <a:off x="3756159" y="3671935"/>
                  <a:ext cx="196283" cy="196283"/>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22"/>
                <p:cNvSpPr>
                  <a:spLocks noChangeArrowheads="1"/>
                </p:cNvSpPr>
                <p:nvPr/>
              </p:nvSpPr>
              <p:spPr bwMode="auto">
                <a:xfrm>
                  <a:off x="3067794" y="3542002"/>
                  <a:ext cx="458911" cy="458911"/>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23"/>
                <p:cNvSpPr>
                  <a:spLocks noChangeArrowheads="1"/>
                </p:cNvSpPr>
                <p:nvPr/>
              </p:nvSpPr>
              <p:spPr bwMode="auto">
                <a:xfrm>
                  <a:off x="3200492" y="3671935"/>
                  <a:ext cx="196283" cy="196283"/>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837582" y="2552303"/>
                  <a:ext cx="453382" cy="602666"/>
                </a:xfrm>
                <a:custGeom>
                  <a:avLst/>
                  <a:gdLst>
                    <a:gd name="T0" fmla="*/ 54 w 69"/>
                    <a:gd name="T1" fmla="*/ 0 h 92"/>
                    <a:gd name="T2" fmla="*/ 29 w 69"/>
                    <a:gd name="T3" fmla="*/ 0 h 92"/>
                    <a:gd name="T4" fmla="*/ 13 w 69"/>
                    <a:gd name="T5" fmla="*/ 12 h 92"/>
                    <a:gd name="T6" fmla="*/ 0 w 69"/>
                    <a:gd name="T7" fmla="*/ 92 h 92"/>
                    <a:gd name="T8" fmla="*/ 69 w 69"/>
                    <a:gd name="T9" fmla="*/ 92 h 92"/>
                    <a:gd name="T10" fmla="*/ 69 w 69"/>
                    <a:gd name="T11" fmla="*/ 0 h 92"/>
                    <a:gd name="T12" fmla="*/ 54 w 69"/>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69" h="92">
                      <a:moveTo>
                        <a:pt x="54" y="0"/>
                      </a:moveTo>
                      <a:cubicBezTo>
                        <a:pt x="29" y="0"/>
                        <a:pt x="29" y="0"/>
                        <a:pt x="29" y="0"/>
                      </a:cubicBezTo>
                      <a:cubicBezTo>
                        <a:pt x="21" y="0"/>
                        <a:pt x="15" y="5"/>
                        <a:pt x="13" y="12"/>
                      </a:cubicBezTo>
                      <a:cubicBezTo>
                        <a:pt x="0" y="92"/>
                        <a:pt x="0" y="92"/>
                        <a:pt x="0" y="92"/>
                      </a:cubicBezTo>
                      <a:cubicBezTo>
                        <a:pt x="69" y="92"/>
                        <a:pt x="69" y="92"/>
                        <a:pt x="69" y="92"/>
                      </a:cubicBezTo>
                      <a:cubicBezTo>
                        <a:pt x="69" y="0"/>
                        <a:pt x="69" y="0"/>
                        <a:pt x="69" y="0"/>
                      </a:cubicBezTo>
                      <a:lnTo>
                        <a:pt x="54"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2550828" y="3154969"/>
                  <a:ext cx="138226" cy="511437"/>
                </a:xfrm>
                <a:custGeom>
                  <a:avLst/>
                  <a:gdLst>
                    <a:gd name="T0" fmla="*/ 10 w 21"/>
                    <a:gd name="T1" fmla="*/ 78 h 78"/>
                    <a:gd name="T2" fmla="*/ 0 w 21"/>
                    <a:gd name="T3" fmla="*/ 67 h 78"/>
                    <a:gd name="T4" fmla="*/ 0 w 21"/>
                    <a:gd name="T5" fmla="*/ 11 h 78"/>
                    <a:gd name="T6" fmla="*/ 10 w 21"/>
                    <a:gd name="T7" fmla="*/ 0 h 78"/>
                    <a:gd name="T8" fmla="*/ 21 w 21"/>
                    <a:gd name="T9" fmla="*/ 11 h 78"/>
                    <a:gd name="T10" fmla="*/ 21 w 21"/>
                    <a:gd name="T11" fmla="*/ 67 h 78"/>
                    <a:gd name="T12" fmla="*/ 10 w 21"/>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21" h="78">
                      <a:moveTo>
                        <a:pt x="10" y="78"/>
                      </a:moveTo>
                      <a:cubicBezTo>
                        <a:pt x="4" y="78"/>
                        <a:pt x="0" y="73"/>
                        <a:pt x="0" y="67"/>
                      </a:cubicBezTo>
                      <a:cubicBezTo>
                        <a:pt x="0" y="11"/>
                        <a:pt x="0" y="11"/>
                        <a:pt x="0" y="11"/>
                      </a:cubicBezTo>
                      <a:cubicBezTo>
                        <a:pt x="0" y="5"/>
                        <a:pt x="4" y="0"/>
                        <a:pt x="10" y="0"/>
                      </a:cubicBezTo>
                      <a:cubicBezTo>
                        <a:pt x="16" y="0"/>
                        <a:pt x="21" y="5"/>
                        <a:pt x="21" y="11"/>
                      </a:cubicBezTo>
                      <a:cubicBezTo>
                        <a:pt x="21" y="67"/>
                        <a:pt x="21" y="67"/>
                        <a:pt x="21" y="67"/>
                      </a:cubicBezTo>
                      <a:cubicBezTo>
                        <a:pt x="21" y="73"/>
                        <a:pt x="16" y="78"/>
                        <a:pt x="10" y="78"/>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2465128" y="2380904"/>
                  <a:ext cx="295805" cy="1075399"/>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48"/>
                <p:cNvSpPr>
                  <a:spLocks noChangeArrowheads="1"/>
                </p:cNvSpPr>
                <p:nvPr/>
              </p:nvSpPr>
              <p:spPr bwMode="auto">
                <a:xfrm>
                  <a:off x="2465128" y="3345721"/>
                  <a:ext cx="295805" cy="221162"/>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49"/>
                <p:cNvSpPr>
                  <a:spLocks noChangeArrowheads="1"/>
                </p:cNvSpPr>
                <p:nvPr/>
              </p:nvSpPr>
              <p:spPr bwMode="auto">
                <a:xfrm>
                  <a:off x="2465128" y="2264793"/>
                  <a:ext cx="295805" cy="229456"/>
                </a:xfrm>
                <a:prstGeom prst="ellipse">
                  <a:avLst/>
                </a:pr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2545298" y="1963461"/>
                  <a:ext cx="221162" cy="445089"/>
                </a:xfrm>
                <a:custGeom>
                  <a:avLst/>
                  <a:gdLst>
                    <a:gd name="T0" fmla="*/ 34 w 34"/>
                    <a:gd name="T1" fmla="*/ 0 h 68"/>
                    <a:gd name="T2" fmla="*/ 5 w 34"/>
                    <a:gd name="T3" fmla="*/ 18 h 68"/>
                    <a:gd name="T4" fmla="*/ 0 w 34"/>
                    <a:gd name="T5" fmla="*/ 27 h 68"/>
                    <a:gd name="T6" fmla="*/ 0 w 34"/>
                    <a:gd name="T7" fmla="*/ 58 h 68"/>
                    <a:gd name="T8" fmla="*/ 11 w 34"/>
                    <a:gd name="T9" fmla="*/ 68 h 68"/>
                    <a:gd name="T10" fmla="*/ 21 w 34"/>
                    <a:gd name="T11" fmla="*/ 58 h 68"/>
                    <a:gd name="T12" fmla="*/ 21 w 34"/>
                    <a:gd name="T13" fmla="*/ 33 h 68"/>
                    <a:gd name="T14" fmla="*/ 34 w 34"/>
                    <a:gd name="T15" fmla="*/ 24 h 68"/>
                    <a:gd name="T16" fmla="*/ 34 w 34"/>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8">
                      <a:moveTo>
                        <a:pt x="34" y="0"/>
                      </a:moveTo>
                      <a:cubicBezTo>
                        <a:pt x="5" y="18"/>
                        <a:pt x="5" y="18"/>
                        <a:pt x="5" y="18"/>
                      </a:cubicBezTo>
                      <a:cubicBezTo>
                        <a:pt x="2" y="20"/>
                        <a:pt x="0" y="23"/>
                        <a:pt x="0" y="27"/>
                      </a:cubicBezTo>
                      <a:cubicBezTo>
                        <a:pt x="0" y="58"/>
                        <a:pt x="0" y="58"/>
                        <a:pt x="0" y="58"/>
                      </a:cubicBezTo>
                      <a:cubicBezTo>
                        <a:pt x="0" y="64"/>
                        <a:pt x="5" y="68"/>
                        <a:pt x="11" y="68"/>
                      </a:cubicBezTo>
                      <a:cubicBezTo>
                        <a:pt x="16" y="68"/>
                        <a:pt x="21" y="64"/>
                        <a:pt x="21" y="58"/>
                      </a:cubicBezTo>
                      <a:cubicBezTo>
                        <a:pt x="21" y="33"/>
                        <a:pt x="21" y="33"/>
                        <a:pt x="21" y="33"/>
                      </a:cubicBezTo>
                      <a:cubicBezTo>
                        <a:pt x="34" y="24"/>
                        <a:pt x="34" y="24"/>
                        <a:pt x="34" y="24"/>
                      </a:cubicBezTo>
                      <a:lnTo>
                        <a:pt x="34"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3" name="Rounded Rectangle 62"/>
              <p:cNvSpPr/>
              <p:nvPr/>
            </p:nvSpPr>
            <p:spPr>
              <a:xfrm>
                <a:off x="3294607" y="1963462"/>
                <a:ext cx="1698278" cy="14880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itchFamily="34" charset="0"/>
                  <a:ea typeface="Open Sans" pitchFamily="34" charset="0"/>
                  <a:cs typeface="Open Sans" pitchFamily="34" charset="0"/>
                </a:endParaRPr>
              </a:p>
            </p:txBody>
          </p:sp>
          <p:sp>
            <p:nvSpPr>
              <p:cNvPr id="66" name="Rectangle 65"/>
              <p:cNvSpPr/>
              <p:nvPr/>
            </p:nvSpPr>
            <p:spPr>
              <a:xfrm>
                <a:off x="7670105" y="1963462"/>
                <a:ext cx="1460010" cy="14880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itchFamily="34" charset="0"/>
                  <a:ea typeface="Open Sans" pitchFamily="34" charset="0"/>
                  <a:cs typeface="Open Sans" pitchFamily="34" charset="0"/>
                </a:endParaRPr>
              </a:p>
            </p:txBody>
          </p:sp>
          <p:sp>
            <p:nvSpPr>
              <p:cNvPr id="64" name="Rectangle 63"/>
              <p:cNvSpPr/>
              <p:nvPr/>
            </p:nvSpPr>
            <p:spPr>
              <a:xfrm>
                <a:off x="4746996" y="1963462"/>
                <a:ext cx="1460010" cy="14880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itchFamily="34" charset="0"/>
                  <a:ea typeface="Open Sans" pitchFamily="34" charset="0"/>
                  <a:cs typeface="Open Sans" pitchFamily="34" charset="0"/>
                </a:endParaRPr>
              </a:p>
            </p:txBody>
          </p:sp>
          <p:sp>
            <p:nvSpPr>
              <p:cNvPr id="65" name="Rectangle 64"/>
              <p:cNvSpPr/>
              <p:nvPr/>
            </p:nvSpPr>
            <p:spPr>
              <a:xfrm>
                <a:off x="6206427" y="1963462"/>
                <a:ext cx="1460010" cy="14880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itchFamily="34" charset="0"/>
                  <a:ea typeface="Open Sans" pitchFamily="34" charset="0"/>
                  <a:cs typeface="Open Sans" pitchFamily="34" charset="0"/>
                </a:endParaRPr>
              </a:p>
            </p:txBody>
          </p:sp>
        </p:grpSp>
        <p:sp>
          <p:nvSpPr>
            <p:cNvPr id="97" name="Freeform 156"/>
            <p:cNvSpPr>
              <a:spLocks noEditPoints="1"/>
            </p:cNvSpPr>
            <p:nvPr/>
          </p:nvSpPr>
          <p:spPr bwMode="auto">
            <a:xfrm>
              <a:off x="3483096" y="1545756"/>
              <a:ext cx="812275" cy="528521"/>
            </a:xfrm>
            <a:custGeom>
              <a:avLst/>
              <a:gdLst>
                <a:gd name="T0" fmla="*/ 258 w 4061"/>
                <a:gd name="T1" fmla="*/ 2179 h 2642"/>
                <a:gd name="T2" fmla="*/ 303 w 4061"/>
                <a:gd name="T3" fmla="*/ 2286 h 2642"/>
                <a:gd name="T4" fmla="*/ 391 w 4061"/>
                <a:gd name="T5" fmla="*/ 2362 h 2642"/>
                <a:gd name="T6" fmla="*/ 508 w 4061"/>
                <a:gd name="T7" fmla="*/ 2389 h 2642"/>
                <a:gd name="T8" fmla="*/ 3634 w 4061"/>
                <a:gd name="T9" fmla="*/ 2377 h 2642"/>
                <a:gd name="T10" fmla="*/ 3734 w 4061"/>
                <a:gd name="T11" fmla="*/ 2316 h 2642"/>
                <a:gd name="T12" fmla="*/ 3795 w 4061"/>
                <a:gd name="T13" fmla="*/ 2218 h 2642"/>
                <a:gd name="T14" fmla="*/ 2814 w 4061"/>
                <a:gd name="T15" fmla="*/ 1398 h 2642"/>
                <a:gd name="T16" fmla="*/ 2173 w 4061"/>
                <a:gd name="T17" fmla="*/ 1859 h 2642"/>
                <a:gd name="T18" fmla="*/ 2031 w 4061"/>
                <a:gd name="T19" fmla="*/ 1886 h 2642"/>
                <a:gd name="T20" fmla="*/ 1889 w 4061"/>
                <a:gd name="T21" fmla="*/ 1859 h 2642"/>
                <a:gd name="T22" fmla="*/ 1249 w 4061"/>
                <a:gd name="T23" fmla="*/ 1398 h 2642"/>
                <a:gd name="T24" fmla="*/ 3808 w 4061"/>
                <a:gd name="T25" fmla="*/ 1982 h 2642"/>
                <a:gd name="T26" fmla="*/ 254 w 4061"/>
                <a:gd name="T27" fmla="*/ 1982 h 2642"/>
                <a:gd name="T28" fmla="*/ 508 w 4061"/>
                <a:gd name="T29" fmla="*/ 251 h 2642"/>
                <a:gd name="T30" fmla="*/ 391 w 4061"/>
                <a:gd name="T31" fmla="*/ 280 h 2642"/>
                <a:gd name="T32" fmla="*/ 303 w 4061"/>
                <a:gd name="T33" fmla="*/ 354 h 2642"/>
                <a:gd name="T34" fmla="*/ 258 w 4061"/>
                <a:gd name="T35" fmla="*/ 462 h 2642"/>
                <a:gd name="T36" fmla="*/ 1354 w 4061"/>
                <a:gd name="T37" fmla="*/ 1320 h 2642"/>
                <a:gd name="T38" fmla="*/ 1951 w 4061"/>
                <a:gd name="T39" fmla="*/ 1749 h 2642"/>
                <a:gd name="T40" fmla="*/ 2071 w 4061"/>
                <a:gd name="T41" fmla="*/ 1758 h 2642"/>
                <a:gd name="T42" fmla="*/ 2183 w 4061"/>
                <a:gd name="T43" fmla="*/ 1710 h 2642"/>
                <a:gd name="T44" fmla="*/ 3795 w 4061"/>
                <a:gd name="T45" fmla="*/ 424 h 2642"/>
                <a:gd name="T46" fmla="*/ 3734 w 4061"/>
                <a:gd name="T47" fmla="*/ 326 h 2642"/>
                <a:gd name="T48" fmla="*/ 3634 w 4061"/>
                <a:gd name="T49" fmla="*/ 265 h 2642"/>
                <a:gd name="T50" fmla="*/ 508 w 4061"/>
                <a:gd name="T51" fmla="*/ 251 h 2642"/>
                <a:gd name="T52" fmla="*/ 3618 w 4061"/>
                <a:gd name="T53" fmla="*/ 4 h 2642"/>
                <a:gd name="T54" fmla="*/ 3793 w 4061"/>
                <a:gd name="T55" fmla="*/ 59 h 2642"/>
                <a:gd name="T56" fmla="*/ 3934 w 4061"/>
                <a:gd name="T57" fmla="*/ 170 h 2642"/>
                <a:gd name="T58" fmla="*/ 4028 w 4061"/>
                <a:gd name="T59" fmla="*/ 321 h 2642"/>
                <a:gd name="T60" fmla="*/ 4061 w 4061"/>
                <a:gd name="T61" fmla="*/ 503 h 2642"/>
                <a:gd name="T62" fmla="*/ 4046 w 4061"/>
                <a:gd name="T63" fmla="*/ 2262 h 2642"/>
                <a:gd name="T64" fmla="*/ 3971 w 4061"/>
                <a:gd name="T65" fmla="*/ 2425 h 2642"/>
                <a:gd name="T66" fmla="*/ 3844 w 4061"/>
                <a:gd name="T67" fmla="*/ 2552 h 2642"/>
                <a:gd name="T68" fmla="*/ 3679 w 4061"/>
                <a:gd name="T69" fmla="*/ 2626 h 2642"/>
                <a:gd name="T70" fmla="*/ 508 w 4061"/>
                <a:gd name="T71" fmla="*/ 2642 h 2642"/>
                <a:gd name="T72" fmla="*/ 324 w 4061"/>
                <a:gd name="T73" fmla="*/ 2607 h 2642"/>
                <a:gd name="T74" fmla="*/ 170 w 4061"/>
                <a:gd name="T75" fmla="*/ 2514 h 2642"/>
                <a:gd name="T76" fmla="*/ 60 w 4061"/>
                <a:gd name="T77" fmla="*/ 2374 h 2642"/>
                <a:gd name="T78" fmla="*/ 4 w 4061"/>
                <a:gd name="T79" fmla="*/ 2201 h 2642"/>
                <a:gd name="T80" fmla="*/ 4 w 4061"/>
                <a:gd name="T81" fmla="*/ 440 h 2642"/>
                <a:gd name="T82" fmla="*/ 60 w 4061"/>
                <a:gd name="T83" fmla="*/ 266 h 2642"/>
                <a:gd name="T84" fmla="*/ 170 w 4061"/>
                <a:gd name="T85" fmla="*/ 128 h 2642"/>
                <a:gd name="T86" fmla="*/ 324 w 4061"/>
                <a:gd name="T87" fmla="*/ 33 h 2642"/>
                <a:gd name="T88" fmla="*/ 508 w 4061"/>
                <a:gd name="T89" fmla="*/ 0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1" h="2642">
                  <a:moveTo>
                    <a:pt x="1249" y="1398"/>
                  </a:moveTo>
                  <a:lnTo>
                    <a:pt x="254" y="2138"/>
                  </a:lnTo>
                  <a:lnTo>
                    <a:pt x="258" y="2179"/>
                  </a:lnTo>
                  <a:lnTo>
                    <a:pt x="268" y="2218"/>
                  </a:lnTo>
                  <a:lnTo>
                    <a:pt x="283" y="2254"/>
                  </a:lnTo>
                  <a:lnTo>
                    <a:pt x="303" y="2286"/>
                  </a:lnTo>
                  <a:lnTo>
                    <a:pt x="329" y="2316"/>
                  </a:lnTo>
                  <a:lnTo>
                    <a:pt x="358" y="2341"/>
                  </a:lnTo>
                  <a:lnTo>
                    <a:pt x="391" y="2362"/>
                  </a:lnTo>
                  <a:lnTo>
                    <a:pt x="428" y="2377"/>
                  </a:lnTo>
                  <a:lnTo>
                    <a:pt x="466" y="2387"/>
                  </a:lnTo>
                  <a:lnTo>
                    <a:pt x="508" y="2389"/>
                  </a:lnTo>
                  <a:lnTo>
                    <a:pt x="3554" y="2389"/>
                  </a:lnTo>
                  <a:lnTo>
                    <a:pt x="3595" y="2387"/>
                  </a:lnTo>
                  <a:lnTo>
                    <a:pt x="3634" y="2377"/>
                  </a:lnTo>
                  <a:lnTo>
                    <a:pt x="3670" y="2362"/>
                  </a:lnTo>
                  <a:lnTo>
                    <a:pt x="3704" y="2341"/>
                  </a:lnTo>
                  <a:lnTo>
                    <a:pt x="3734" y="2316"/>
                  </a:lnTo>
                  <a:lnTo>
                    <a:pt x="3759" y="2286"/>
                  </a:lnTo>
                  <a:lnTo>
                    <a:pt x="3779" y="2254"/>
                  </a:lnTo>
                  <a:lnTo>
                    <a:pt x="3795" y="2218"/>
                  </a:lnTo>
                  <a:lnTo>
                    <a:pt x="3804" y="2179"/>
                  </a:lnTo>
                  <a:lnTo>
                    <a:pt x="3808" y="2138"/>
                  </a:lnTo>
                  <a:lnTo>
                    <a:pt x="2814" y="1398"/>
                  </a:lnTo>
                  <a:lnTo>
                    <a:pt x="2259" y="1812"/>
                  </a:lnTo>
                  <a:lnTo>
                    <a:pt x="2218" y="1838"/>
                  </a:lnTo>
                  <a:lnTo>
                    <a:pt x="2173" y="1859"/>
                  </a:lnTo>
                  <a:lnTo>
                    <a:pt x="2126" y="1874"/>
                  </a:lnTo>
                  <a:lnTo>
                    <a:pt x="2079" y="1884"/>
                  </a:lnTo>
                  <a:lnTo>
                    <a:pt x="2031" y="1886"/>
                  </a:lnTo>
                  <a:lnTo>
                    <a:pt x="1983" y="1884"/>
                  </a:lnTo>
                  <a:lnTo>
                    <a:pt x="1935" y="1874"/>
                  </a:lnTo>
                  <a:lnTo>
                    <a:pt x="1889" y="1859"/>
                  </a:lnTo>
                  <a:lnTo>
                    <a:pt x="1844" y="1838"/>
                  </a:lnTo>
                  <a:lnTo>
                    <a:pt x="1803" y="1812"/>
                  </a:lnTo>
                  <a:lnTo>
                    <a:pt x="1249" y="1398"/>
                  </a:lnTo>
                  <a:close/>
                  <a:moveTo>
                    <a:pt x="3808" y="660"/>
                  </a:moveTo>
                  <a:lnTo>
                    <a:pt x="2919" y="1320"/>
                  </a:lnTo>
                  <a:lnTo>
                    <a:pt x="3808" y="1982"/>
                  </a:lnTo>
                  <a:lnTo>
                    <a:pt x="3808" y="660"/>
                  </a:lnTo>
                  <a:close/>
                  <a:moveTo>
                    <a:pt x="254" y="660"/>
                  </a:moveTo>
                  <a:lnTo>
                    <a:pt x="254" y="1982"/>
                  </a:lnTo>
                  <a:lnTo>
                    <a:pt x="1143" y="1320"/>
                  </a:lnTo>
                  <a:lnTo>
                    <a:pt x="254" y="660"/>
                  </a:lnTo>
                  <a:close/>
                  <a:moveTo>
                    <a:pt x="508" y="251"/>
                  </a:moveTo>
                  <a:lnTo>
                    <a:pt x="466" y="255"/>
                  </a:lnTo>
                  <a:lnTo>
                    <a:pt x="428" y="265"/>
                  </a:lnTo>
                  <a:lnTo>
                    <a:pt x="391" y="280"/>
                  </a:lnTo>
                  <a:lnTo>
                    <a:pt x="358" y="300"/>
                  </a:lnTo>
                  <a:lnTo>
                    <a:pt x="329" y="326"/>
                  </a:lnTo>
                  <a:lnTo>
                    <a:pt x="303" y="354"/>
                  </a:lnTo>
                  <a:lnTo>
                    <a:pt x="283" y="388"/>
                  </a:lnTo>
                  <a:lnTo>
                    <a:pt x="268" y="424"/>
                  </a:lnTo>
                  <a:lnTo>
                    <a:pt x="258" y="462"/>
                  </a:lnTo>
                  <a:lnTo>
                    <a:pt x="254" y="503"/>
                  </a:lnTo>
                  <a:lnTo>
                    <a:pt x="1249" y="1242"/>
                  </a:lnTo>
                  <a:lnTo>
                    <a:pt x="1354" y="1320"/>
                  </a:lnTo>
                  <a:lnTo>
                    <a:pt x="1879" y="1710"/>
                  </a:lnTo>
                  <a:lnTo>
                    <a:pt x="1914" y="1733"/>
                  </a:lnTo>
                  <a:lnTo>
                    <a:pt x="1951" y="1749"/>
                  </a:lnTo>
                  <a:lnTo>
                    <a:pt x="1990" y="1758"/>
                  </a:lnTo>
                  <a:lnTo>
                    <a:pt x="2031" y="1761"/>
                  </a:lnTo>
                  <a:lnTo>
                    <a:pt x="2071" y="1758"/>
                  </a:lnTo>
                  <a:lnTo>
                    <a:pt x="2111" y="1749"/>
                  </a:lnTo>
                  <a:lnTo>
                    <a:pt x="2149" y="1733"/>
                  </a:lnTo>
                  <a:lnTo>
                    <a:pt x="2183" y="1710"/>
                  </a:lnTo>
                  <a:lnTo>
                    <a:pt x="3808" y="503"/>
                  </a:lnTo>
                  <a:lnTo>
                    <a:pt x="3804" y="462"/>
                  </a:lnTo>
                  <a:lnTo>
                    <a:pt x="3795" y="424"/>
                  </a:lnTo>
                  <a:lnTo>
                    <a:pt x="3779" y="388"/>
                  </a:lnTo>
                  <a:lnTo>
                    <a:pt x="3759" y="354"/>
                  </a:lnTo>
                  <a:lnTo>
                    <a:pt x="3734" y="326"/>
                  </a:lnTo>
                  <a:lnTo>
                    <a:pt x="3704" y="300"/>
                  </a:lnTo>
                  <a:lnTo>
                    <a:pt x="3670" y="280"/>
                  </a:lnTo>
                  <a:lnTo>
                    <a:pt x="3634" y="265"/>
                  </a:lnTo>
                  <a:lnTo>
                    <a:pt x="3595" y="255"/>
                  </a:lnTo>
                  <a:lnTo>
                    <a:pt x="3554" y="251"/>
                  </a:lnTo>
                  <a:lnTo>
                    <a:pt x="508" y="251"/>
                  </a:lnTo>
                  <a:close/>
                  <a:moveTo>
                    <a:pt x="508" y="0"/>
                  </a:moveTo>
                  <a:lnTo>
                    <a:pt x="3554" y="0"/>
                  </a:lnTo>
                  <a:lnTo>
                    <a:pt x="3618" y="4"/>
                  </a:lnTo>
                  <a:lnTo>
                    <a:pt x="3679" y="15"/>
                  </a:lnTo>
                  <a:lnTo>
                    <a:pt x="3738" y="33"/>
                  </a:lnTo>
                  <a:lnTo>
                    <a:pt x="3793" y="59"/>
                  </a:lnTo>
                  <a:lnTo>
                    <a:pt x="3844" y="90"/>
                  </a:lnTo>
                  <a:lnTo>
                    <a:pt x="3891" y="128"/>
                  </a:lnTo>
                  <a:lnTo>
                    <a:pt x="3934" y="170"/>
                  </a:lnTo>
                  <a:lnTo>
                    <a:pt x="3971" y="215"/>
                  </a:lnTo>
                  <a:lnTo>
                    <a:pt x="4003" y="266"/>
                  </a:lnTo>
                  <a:lnTo>
                    <a:pt x="4028" y="321"/>
                  </a:lnTo>
                  <a:lnTo>
                    <a:pt x="4046" y="379"/>
                  </a:lnTo>
                  <a:lnTo>
                    <a:pt x="4058" y="440"/>
                  </a:lnTo>
                  <a:lnTo>
                    <a:pt x="4061" y="503"/>
                  </a:lnTo>
                  <a:lnTo>
                    <a:pt x="4061" y="2138"/>
                  </a:lnTo>
                  <a:lnTo>
                    <a:pt x="4058" y="2201"/>
                  </a:lnTo>
                  <a:lnTo>
                    <a:pt x="4046" y="2262"/>
                  </a:lnTo>
                  <a:lnTo>
                    <a:pt x="4028" y="2320"/>
                  </a:lnTo>
                  <a:lnTo>
                    <a:pt x="4003" y="2374"/>
                  </a:lnTo>
                  <a:lnTo>
                    <a:pt x="3971" y="2425"/>
                  </a:lnTo>
                  <a:lnTo>
                    <a:pt x="3934" y="2472"/>
                  </a:lnTo>
                  <a:lnTo>
                    <a:pt x="3891" y="2514"/>
                  </a:lnTo>
                  <a:lnTo>
                    <a:pt x="3844" y="2552"/>
                  </a:lnTo>
                  <a:lnTo>
                    <a:pt x="3793" y="2582"/>
                  </a:lnTo>
                  <a:lnTo>
                    <a:pt x="3738" y="2607"/>
                  </a:lnTo>
                  <a:lnTo>
                    <a:pt x="3679" y="2626"/>
                  </a:lnTo>
                  <a:lnTo>
                    <a:pt x="3618" y="2637"/>
                  </a:lnTo>
                  <a:lnTo>
                    <a:pt x="3554" y="2642"/>
                  </a:lnTo>
                  <a:lnTo>
                    <a:pt x="508" y="2642"/>
                  </a:lnTo>
                  <a:lnTo>
                    <a:pt x="444" y="2637"/>
                  </a:lnTo>
                  <a:lnTo>
                    <a:pt x="383" y="2626"/>
                  </a:lnTo>
                  <a:lnTo>
                    <a:pt x="324" y="2607"/>
                  </a:lnTo>
                  <a:lnTo>
                    <a:pt x="269" y="2582"/>
                  </a:lnTo>
                  <a:lnTo>
                    <a:pt x="218" y="2552"/>
                  </a:lnTo>
                  <a:lnTo>
                    <a:pt x="170" y="2514"/>
                  </a:lnTo>
                  <a:lnTo>
                    <a:pt x="129" y="2472"/>
                  </a:lnTo>
                  <a:lnTo>
                    <a:pt x="91" y="2425"/>
                  </a:lnTo>
                  <a:lnTo>
                    <a:pt x="60" y="2374"/>
                  </a:lnTo>
                  <a:lnTo>
                    <a:pt x="34" y="2320"/>
                  </a:lnTo>
                  <a:lnTo>
                    <a:pt x="15" y="2262"/>
                  </a:lnTo>
                  <a:lnTo>
                    <a:pt x="4" y="2201"/>
                  </a:lnTo>
                  <a:lnTo>
                    <a:pt x="0" y="2138"/>
                  </a:lnTo>
                  <a:lnTo>
                    <a:pt x="0" y="503"/>
                  </a:lnTo>
                  <a:lnTo>
                    <a:pt x="4" y="440"/>
                  </a:lnTo>
                  <a:lnTo>
                    <a:pt x="15" y="379"/>
                  </a:lnTo>
                  <a:lnTo>
                    <a:pt x="34" y="321"/>
                  </a:lnTo>
                  <a:lnTo>
                    <a:pt x="60" y="266"/>
                  </a:lnTo>
                  <a:lnTo>
                    <a:pt x="91" y="215"/>
                  </a:lnTo>
                  <a:lnTo>
                    <a:pt x="129" y="170"/>
                  </a:lnTo>
                  <a:lnTo>
                    <a:pt x="170" y="128"/>
                  </a:lnTo>
                  <a:lnTo>
                    <a:pt x="218" y="90"/>
                  </a:lnTo>
                  <a:lnTo>
                    <a:pt x="269" y="59"/>
                  </a:lnTo>
                  <a:lnTo>
                    <a:pt x="324" y="33"/>
                  </a:lnTo>
                  <a:lnTo>
                    <a:pt x="383" y="15"/>
                  </a:lnTo>
                  <a:lnTo>
                    <a:pt x="444" y="4"/>
                  </a:lnTo>
                  <a:lnTo>
                    <a:pt x="5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 name="Freeform 161"/>
            <p:cNvSpPr>
              <a:spLocks/>
            </p:cNvSpPr>
            <p:nvPr/>
          </p:nvSpPr>
          <p:spPr bwMode="auto">
            <a:xfrm>
              <a:off x="5249078" y="1393753"/>
              <a:ext cx="755288" cy="671212"/>
            </a:xfrm>
            <a:custGeom>
              <a:avLst/>
              <a:gdLst>
                <a:gd name="T0" fmla="*/ 2511 w 3261"/>
                <a:gd name="T1" fmla="*/ 18 h 3862"/>
                <a:gd name="T2" fmla="*/ 2767 w 3261"/>
                <a:gd name="T3" fmla="*/ 134 h 3862"/>
                <a:gd name="T4" fmla="*/ 2993 w 3261"/>
                <a:gd name="T5" fmla="*/ 350 h 3862"/>
                <a:gd name="T6" fmla="*/ 3158 w 3261"/>
                <a:gd name="T7" fmla="*/ 646 h 3862"/>
                <a:gd name="T8" fmla="*/ 3246 w 3261"/>
                <a:gd name="T9" fmla="*/ 980 h 3862"/>
                <a:gd name="T10" fmla="*/ 3256 w 3261"/>
                <a:gd name="T11" fmla="*/ 1329 h 3862"/>
                <a:gd name="T12" fmla="*/ 3188 w 3261"/>
                <a:gd name="T13" fmla="*/ 1669 h 3862"/>
                <a:gd name="T14" fmla="*/ 3041 w 3261"/>
                <a:gd name="T15" fmla="*/ 1978 h 3862"/>
                <a:gd name="T16" fmla="*/ 1836 w 3261"/>
                <a:gd name="T17" fmla="*/ 3539 h 3862"/>
                <a:gd name="T18" fmla="*/ 1749 w 3261"/>
                <a:gd name="T19" fmla="*/ 3526 h 3862"/>
                <a:gd name="T20" fmla="*/ 1701 w 3261"/>
                <a:gd name="T21" fmla="*/ 3428 h 3862"/>
                <a:gd name="T22" fmla="*/ 1730 w 3261"/>
                <a:gd name="T23" fmla="*/ 3319 h 3862"/>
                <a:gd name="T24" fmla="*/ 2945 w 3261"/>
                <a:gd name="T25" fmla="*/ 1689 h 3862"/>
                <a:gd name="T26" fmla="*/ 3028 w 3261"/>
                <a:gd name="T27" fmla="*/ 1404 h 3862"/>
                <a:gd name="T28" fmla="*/ 3038 w 3261"/>
                <a:gd name="T29" fmla="*/ 1104 h 3862"/>
                <a:gd name="T30" fmla="*/ 2973 w 3261"/>
                <a:gd name="T31" fmla="*/ 813 h 3862"/>
                <a:gd name="T32" fmla="*/ 2834 w 3261"/>
                <a:gd name="T33" fmla="*/ 558 h 3862"/>
                <a:gd name="T34" fmla="*/ 2639 w 3261"/>
                <a:gd name="T35" fmla="*/ 375 h 3862"/>
                <a:gd name="T36" fmla="*/ 2416 w 3261"/>
                <a:gd name="T37" fmla="*/ 291 h 3862"/>
                <a:gd name="T38" fmla="*/ 2186 w 3261"/>
                <a:gd name="T39" fmla="*/ 303 h 3862"/>
                <a:gd name="T40" fmla="*/ 1969 w 3261"/>
                <a:gd name="T41" fmla="*/ 412 h 3862"/>
                <a:gd name="T42" fmla="*/ 353 w 3261"/>
                <a:gd name="T43" fmla="*/ 2459 h 3862"/>
                <a:gd name="T44" fmla="*/ 241 w 3261"/>
                <a:gd name="T45" fmla="*/ 2680 h 3862"/>
                <a:gd name="T46" fmla="*/ 204 w 3261"/>
                <a:gd name="T47" fmla="*/ 2930 h 3862"/>
                <a:gd name="T48" fmla="*/ 241 w 3261"/>
                <a:gd name="T49" fmla="*/ 3181 h 3862"/>
                <a:gd name="T50" fmla="*/ 353 w 3261"/>
                <a:gd name="T51" fmla="*/ 3401 h 3862"/>
                <a:gd name="T52" fmla="*/ 521 w 3261"/>
                <a:gd name="T53" fmla="*/ 3548 h 3862"/>
                <a:gd name="T54" fmla="*/ 713 w 3261"/>
                <a:gd name="T55" fmla="*/ 3597 h 3862"/>
                <a:gd name="T56" fmla="*/ 904 w 3261"/>
                <a:gd name="T57" fmla="*/ 3548 h 3862"/>
                <a:gd name="T58" fmla="*/ 1073 w 3261"/>
                <a:gd name="T59" fmla="*/ 3401 h 3862"/>
                <a:gd name="T60" fmla="*/ 2624 w 3261"/>
                <a:gd name="T61" fmla="*/ 1359 h 3862"/>
                <a:gd name="T62" fmla="*/ 2650 w 3261"/>
                <a:gd name="T63" fmla="*/ 1174 h 3862"/>
                <a:gd name="T64" fmla="*/ 2606 w 3261"/>
                <a:gd name="T65" fmla="*/ 993 h 3862"/>
                <a:gd name="T66" fmla="*/ 2500 w 3261"/>
                <a:gd name="T67" fmla="*/ 854 h 3862"/>
                <a:gd name="T68" fmla="*/ 2362 w 3261"/>
                <a:gd name="T69" fmla="*/ 799 h 3862"/>
                <a:gd name="T70" fmla="*/ 2220 w 3261"/>
                <a:gd name="T71" fmla="*/ 832 h 3862"/>
                <a:gd name="T72" fmla="*/ 1011 w 3261"/>
                <a:gd name="T73" fmla="*/ 2376 h 3862"/>
                <a:gd name="T74" fmla="*/ 926 w 3261"/>
                <a:gd name="T75" fmla="*/ 2415 h 3862"/>
                <a:gd name="T76" fmla="*/ 851 w 3261"/>
                <a:gd name="T77" fmla="*/ 2353 h 3862"/>
                <a:gd name="T78" fmla="*/ 841 w 3261"/>
                <a:gd name="T79" fmla="*/ 2239 h 3862"/>
                <a:gd name="T80" fmla="*/ 2022 w 3261"/>
                <a:gd name="T81" fmla="*/ 681 h 3862"/>
                <a:gd name="T82" fmla="*/ 2199 w 3261"/>
                <a:gd name="T83" fmla="*/ 559 h 3862"/>
                <a:gd name="T84" fmla="*/ 2393 w 3261"/>
                <a:gd name="T85" fmla="*/ 534 h 3862"/>
                <a:gd name="T86" fmla="*/ 2580 w 3261"/>
                <a:gd name="T87" fmla="*/ 607 h 3862"/>
                <a:gd name="T88" fmla="*/ 2739 w 3261"/>
                <a:gd name="T89" fmla="*/ 777 h 3862"/>
                <a:gd name="T90" fmla="*/ 2832 w 3261"/>
                <a:gd name="T91" fmla="*/ 1008 h 3862"/>
                <a:gd name="T92" fmla="*/ 2851 w 3261"/>
                <a:gd name="T93" fmla="*/ 1261 h 3862"/>
                <a:gd name="T94" fmla="*/ 2795 w 3261"/>
                <a:gd name="T95" fmla="*/ 1508 h 3862"/>
                <a:gd name="T96" fmla="*/ 1217 w 3261"/>
                <a:gd name="T97" fmla="*/ 3590 h 3862"/>
                <a:gd name="T98" fmla="*/ 1022 w 3261"/>
                <a:gd name="T99" fmla="*/ 3771 h 3862"/>
                <a:gd name="T100" fmla="*/ 799 w 3261"/>
                <a:gd name="T101" fmla="*/ 3855 h 3862"/>
                <a:gd name="T102" fmla="*/ 569 w 3261"/>
                <a:gd name="T103" fmla="*/ 3844 h 3862"/>
                <a:gd name="T104" fmla="*/ 352 w 3261"/>
                <a:gd name="T105" fmla="*/ 3735 h 3862"/>
                <a:gd name="T106" fmla="*/ 167 w 3261"/>
                <a:gd name="T107" fmla="*/ 3531 h 3862"/>
                <a:gd name="T108" fmla="*/ 47 w 3261"/>
                <a:gd name="T109" fmla="*/ 3264 h 3862"/>
                <a:gd name="T110" fmla="*/ 0 w 3261"/>
                <a:gd name="T111" fmla="*/ 2968 h 3862"/>
                <a:gd name="T112" fmla="*/ 28 w 3261"/>
                <a:gd name="T113" fmla="*/ 2669 h 3862"/>
                <a:gd name="T114" fmla="*/ 129 w 3261"/>
                <a:gd name="T115" fmla="*/ 2394 h 3862"/>
                <a:gd name="T116" fmla="*/ 1748 w 3261"/>
                <a:gd name="T117" fmla="*/ 286 h 3862"/>
                <a:gd name="T118" fmla="*/ 1983 w 3261"/>
                <a:gd name="T119" fmla="*/ 94 h 3862"/>
                <a:gd name="T120" fmla="*/ 2243 w 3261"/>
                <a:gd name="T121" fmla="*/ 5 h 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1" h="3862">
                  <a:moveTo>
                    <a:pt x="2310" y="0"/>
                  </a:moveTo>
                  <a:lnTo>
                    <a:pt x="2378" y="0"/>
                  </a:lnTo>
                  <a:lnTo>
                    <a:pt x="2445" y="5"/>
                  </a:lnTo>
                  <a:lnTo>
                    <a:pt x="2511" y="18"/>
                  </a:lnTo>
                  <a:lnTo>
                    <a:pt x="2576" y="38"/>
                  </a:lnTo>
                  <a:lnTo>
                    <a:pt x="2642" y="63"/>
                  </a:lnTo>
                  <a:lnTo>
                    <a:pt x="2705" y="94"/>
                  </a:lnTo>
                  <a:lnTo>
                    <a:pt x="2767" y="134"/>
                  </a:lnTo>
                  <a:lnTo>
                    <a:pt x="2826" y="178"/>
                  </a:lnTo>
                  <a:lnTo>
                    <a:pt x="2884" y="228"/>
                  </a:lnTo>
                  <a:lnTo>
                    <a:pt x="2940" y="286"/>
                  </a:lnTo>
                  <a:lnTo>
                    <a:pt x="2993" y="350"/>
                  </a:lnTo>
                  <a:lnTo>
                    <a:pt x="3041" y="418"/>
                  </a:lnTo>
                  <a:lnTo>
                    <a:pt x="3085" y="491"/>
                  </a:lnTo>
                  <a:lnTo>
                    <a:pt x="3124" y="567"/>
                  </a:lnTo>
                  <a:lnTo>
                    <a:pt x="3158" y="646"/>
                  </a:lnTo>
                  <a:lnTo>
                    <a:pt x="3188" y="726"/>
                  </a:lnTo>
                  <a:lnTo>
                    <a:pt x="3212" y="810"/>
                  </a:lnTo>
                  <a:lnTo>
                    <a:pt x="3232" y="894"/>
                  </a:lnTo>
                  <a:lnTo>
                    <a:pt x="3246" y="980"/>
                  </a:lnTo>
                  <a:lnTo>
                    <a:pt x="3256" y="1067"/>
                  </a:lnTo>
                  <a:lnTo>
                    <a:pt x="3261" y="1155"/>
                  </a:lnTo>
                  <a:lnTo>
                    <a:pt x="3261" y="1241"/>
                  </a:lnTo>
                  <a:lnTo>
                    <a:pt x="3256" y="1329"/>
                  </a:lnTo>
                  <a:lnTo>
                    <a:pt x="3246" y="1416"/>
                  </a:lnTo>
                  <a:lnTo>
                    <a:pt x="3232" y="1502"/>
                  </a:lnTo>
                  <a:lnTo>
                    <a:pt x="3212" y="1586"/>
                  </a:lnTo>
                  <a:lnTo>
                    <a:pt x="3188" y="1669"/>
                  </a:lnTo>
                  <a:lnTo>
                    <a:pt x="3158" y="1750"/>
                  </a:lnTo>
                  <a:lnTo>
                    <a:pt x="3124" y="1829"/>
                  </a:lnTo>
                  <a:lnTo>
                    <a:pt x="3085" y="1905"/>
                  </a:lnTo>
                  <a:lnTo>
                    <a:pt x="3041" y="1978"/>
                  </a:lnTo>
                  <a:lnTo>
                    <a:pt x="2993" y="2046"/>
                  </a:lnTo>
                  <a:lnTo>
                    <a:pt x="1875" y="3508"/>
                  </a:lnTo>
                  <a:lnTo>
                    <a:pt x="1857" y="3526"/>
                  </a:lnTo>
                  <a:lnTo>
                    <a:pt x="1836" y="3539"/>
                  </a:lnTo>
                  <a:lnTo>
                    <a:pt x="1814" y="3546"/>
                  </a:lnTo>
                  <a:lnTo>
                    <a:pt x="1791" y="3546"/>
                  </a:lnTo>
                  <a:lnTo>
                    <a:pt x="1769" y="3539"/>
                  </a:lnTo>
                  <a:lnTo>
                    <a:pt x="1749" y="3526"/>
                  </a:lnTo>
                  <a:lnTo>
                    <a:pt x="1730" y="3508"/>
                  </a:lnTo>
                  <a:lnTo>
                    <a:pt x="1716" y="3483"/>
                  </a:lnTo>
                  <a:lnTo>
                    <a:pt x="1706" y="3457"/>
                  </a:lnTo>
                  <a:lnTo>
                    <a:pt x="1701" y="3428"/>
                  </a:lnTo>
                  <a:lnTo>
                    <a:pt x="1701" y="3399"/>
                  </a:lnTo>
                  <a:lnTo>
                    <a:pt x="1706" y="3370"/>
                  </a:lnTo>
                  <a:lnTo>
                    <a:pt x="1716" y="3342"/>
                  </a:lnTo>
                  <a:lnTo>
                    <a:pt x="1730" y="3319"/>
                  </a:lnTo>
                  <a:lnTo>
                    <a:pt x="2834" y="1876"/>
                  </a:lnTo>
                  <a:lnTo>
                    <a:pt x="2875" y="1817"/>
                  </a:lnTo>
                  <a:lnTo>
                    <a:pt x="2913" y="1754"/>
                  </a:lnTo>
                  <a:lnTo>
                    <a:pt x="2945" y="1689"/>
                  </a:lnTo>
                  <a:lnTo>
                    <a:pt x="2973" y="1621"/>
                  </a:lnTo>
                  <a:lnTo>
                    <a:pt x="2996" y="1550"/>
                  </a:lnTo>
                  <a:lnTo>
                    <a:pt x="3015" y="1478"/>
                  </a:lnTo>
                  <a:lnTo>
                    <a:pt x="3028" y="1404"/>
                  </a:lnTo>
                  <a:lnTo>
                    <a:pt x="3038" y="1329"/>
                  </a:lnTo>
                  <a:lnTo>
                    <a:pt x="3042" y="1254"/>
                  </a:lnTo>
                  <a:lnTo>
                    <a:pt x="3042" y="1180"/>
                  </a:lnTo>
                  <a:lnTo>
                    <a:pt x="3038" y="1104"/>
                  </a:lnTo>
                  <a:lnTo>
                    <a:pt x="3028" y="1030"/>
                  </a:lnTo>
                  <a:lnTo>
                    <a:pt x="3015" y="955"/>
                  </a:lnTo>
                  <a:lnTo>
                    <a:pt x="2996" y="883"/>
                  </a:lnTo>
                  <a:lnTo>
                    <a:pt x="2973" y="813"/>
                  </a:lnTo>
                  <a:lnTo>
                    <a:pt x="2945" y="745"/>
                  </a:lnTo>
                  <a:lnTo>
                    <a:pt x="2913" y="680"/>
                  </a:lnTo>
                  <a:lnTo>
                    <a:pt x="2875" y="617"/>
                  </a:lnTo>
                  <a:lnTo>
                    <a:pt x="2834" y="558"/>
                  </a:lnTo>
                  <a:lnTo>
                    <a:pt x="2788" y="502"/>
                  </a:lnTo>
                  <a:lnTo>
                    <a:pt x="2741" y="454"/>
                  </a:lnTo>
                  <a:lnTo>
                    <a:pt x="2691" y="412"/>
                  </a:lnTo>
                  <a:lnTo>
                    <a:pt x="2639" y="375"/>
                  </a:lnTo>
                  <a:lnTo>
                    <a:pt x="2584" y="345"/>
                  </a:lnTo>
                  <a:lnTo>
                    <a:pt x="2529" y="321"/>
                  </a:lnTo>
                  <a:lnTo>
                    <a:pt x="2473" y="303"/>
                  </a:lnTo>
                  <a:lnTo>
                    <a:pt x="2416" y="291"/>
                  </a:lnTo>
                  <a:lnTo>
                    <a:pt x="2359" y="285"/>
                  </a:lnTo>
                  <a:lnTo>
                    <a:pt x="2301" y="285"/>
                  </a:lnTo>
                  <a:lnTo>
                    <a:pt x="2243" y="291"/>
                  </a:lnTo>
                  <a:lnTo>
                    <a:pt x="2186" y="303"/>
                  </a:lnTo>
                  <a:lnTo>
                    <a:pt x="2130" y="321"/>
                  </a:lnTo>
                  <a:lnTo>
                    <a:pt x="2075" y="345"/>
                  </a:lnTo>
                  <a:lnTo>
                    <a:pt x="2021" y="375"/>
                  </a:lnTo>
                  <a:lnTo>
                    <a:pt x="1969" y="412"/>
                  </a:lnTo>
                  <a:lnTo>
                    <a:pt x="1919" y="454"/>
                  </a:lnTo>
                  <a:lnTo>
                    <a:pt x="1871" y="502"/>
                  </a:lnTo>
                  <a:lnTo>
                    <a:pt x="1826" y="558"/>
                  </a:lnTo>
                  <a:lnTo>
                    <a:pt x="353" y="2459"/>
                  </a:lnTo>
                  <a:lnTo>
                    <a:pt x="318" y="2510"/>
                  </a:lnTo>
                  <a:lnTo>
                    <a:pt x="287" y="2564"/>
                  </a:lnTo>
                  <a:lnTo>
                    <a:pt x="262" y="2621"/>
                  </a:lnTo>
                  <a:lnTo>
                    <a:pt x="241" y="2680"/>
                  </a:lnTo>
                  <a:lnTo>
                    <a:pt x="225" y="2741"/>
                  </a:lnTo>
                  <a:lnTo>
                    <a:pt x="213" y="2803"/>
                  </a:lnTo>
                  <a:lnTo>
                    <a:pt x="206" y="2866"/>
                  </a:lnTo>
                  <a:lnTo>
                    <a:pt x="204" y="2930"/>
                  </a:lnTo>
                  <a:lnTo>
                    <a:pt x="206" y="2995"/>
                  </a:lnTo>
                  <a:lnTo>
                    <a:pt x="213" y="3058"/>
                  </a:lnTo>
                  <a:lnTo>
                    <a:pt x="225" y="3121"/>
                  </a:lnTo>
                  <a:lnTo>
                    <a:pt x="241" y="3181"/>
                  </a:lnTo>
                  <a:lnTo>
                    <a:pt x="262" y="3240"/>
                  </a:lnTo>
                  <a:lnTo>
                    <a:pt x="287" y="3296"/>
                  </a:lnTo>
                  <a:lnTo>
                    <a:pt x="318" y="3350"/>
                  </a:lnTo>
                  <a:lnTo>
                    <a:pt x="353" y="3401"/>
                  </a:lnTo>
                  <a:lnTo>
                    <a:pt x="391" y="3447"/>
                  </a:lnTo>
                  <a:lnTo>
                    <a:pt x="433" y="3487"/>
                  </a:lnTo>
                  <a:lnTo>
                    <a:pt x="476" y="3521"/>
                  </a:lnTo>
                  <a:lnTo>
                    <a:pt x="521" y="3548"/>
                  </a:lnTo>
                  <a:lnTo>
                    <a:pt x="568" y="3569"/>
                  </a:lnTo>
                  <a:lnTo>
                    <a:pt x="616" y="3584"/>
                  </a:lnTo>
                  <a:lnTo>
                    <a:pt x="664" y="3593"/>
                  </a:lnTo>
                  <a:lnTo>
                    <a:pt x="713" y="3597"/>
                  </a:lnTo>
                  <a:lnTo>
                    <a:pt x="762" y="3593"/>
                  </a:lnTo>
                  <a:lnTo>
                    <a:pt x="810" y="3584"/>
                  </a:lnTo>
                  <a:lnTo>
                    <a:pt x="858" y="3569"/>
                  </a:lnTo>
                  <a:lnTo>
                    <a:pt x="904" y="3548"/>
                  </a:lnTo>
                  <a:lnTo>
                    <a:pt x="950" y="3521"/>
                  </a:lnTo>
                  <a:lnTo>
                    <a:pt x="994" y="3487"/>
                  </a:lnTo>
                  <a:lnTo>
                    <a:pt x="1035" y="3447"/>
                  </a:lnTo>
                  <a:lnTo>
                    <a:pt x="1073" y="3401"/>
                  </a:lnTo>
                  <a:lnTo>
                    <a:pt x="2560" y="1480"/>
                  </a:lnTo>
                  <a:lnTo>
                    <a:pt x="2585" y="1443"/>
                  </a:lnTo>
                  <a:lnTo>
                    <a:pt x="2606" y="1403"/>
                  </a:lnTo>
                  <a:lnTo>
                    <a:pt x="2624" y="1359"/>
                  </a:lnTo>
                  <a:lnTo>
                    <a:pt x="2637" y="1315"/>
                  </a:lnTo>
                  <a:lnTo>
                    <a:pt x="2645" y="1269"/>
                  </a:lnTo>
                  <a:lnTo>
                    <a:pt x="2650" y="1222"/>
                  </a:lnTo>
                  <a:lnTo>
                    <a:pt x="2650" y="1174"/>
                  </a:lnTo>
                  <a:lnTo>
                    <a:pt x="2645" y="1127"/>
                  </a:lnTo>
                  <a:lnTo>
                    <a:pt x="2637" y="1081"/>
                  </a:lnTo>
                  <a:lnTo>
                    <a:pt x="2624" y="1037"/>
                  </a:lnTo>
                  <a:lnTo>
                    <a:pt x="2606" y="993"/>
                  </a:lnTo>
                  <a:lnTo>
                    <a:pt x="2585" y="953"/>
                  </a:lnTo>
                  <a:lnTo>
                    <a:pt x="2560" y="915"/>
                  </a:lnTo>
                  <a:lnTo>
                    <a:pt x="2531" y="882"/>
                  </a:lnTo>
                  <a:lnTo>
                    <a:pt x="2500" y="854"/>
                  </a:lnTo>
                  <a:lnTo>
                    <a:pt x="2468" y="832"/>
                  </a:lnTo>
                  <a:lnTo>
                    <a:pt x="2433" y="815"/>
                  </a:lnTo>
                  <a:lnTo>
                    <a:pt x="2398" y="804"/>
                  </a:lnTo>
                  <a:lnTo>
                    <a:pt x="2362" y="799"/>
                  </a:lnTo>
                  <a:lnTo>
                    <a:pt x="2325" y="799"/>
                  </a:lnTo>
                  <a:lnTo>
                    <a:pt x="2290" y="804"/>
                  </a:lnTo>
                  <a:lnTo>
                    <a:pt x="2255" y="815"/>
                  </a:lnTo>
                  <a:lnTo>
                    <a:pt x="2220" y="832"/>
                  </a:lnTo>
                  <a:lnTo>
                    <a:pt x="2188" y="854"/>
                  </a:lnTo>
                  <a:lnTo>
                    <a:pt x="2157" y="882"/>
                  </a:lnTo>
                  <a:lnTo>
                    <a:pt x="2128" y="915"/>
                  </a:lnTo>
                  <a:lnTo>
                    <a:pt x="1011" y="2376"/>
                  </a:lnTo>
                  <a:lnTo>
                    <a:pt x="992" y="2396"/>
                  </a:lnTo>
                  <a:lnTo>
                    <a:pt x="972" y="2408"/>
                  </a:lnTo>
                  <a:lnTo>
                    <a:pt x="949" y="2415"/>
                  </a:lnTo>
                  <a:lnTo>
                    <a:pt x="926" y="2415"/>
                  </a:lnTo>
                  <a:lnTo>
                    <a:pt x="905" y="2408"/>
                  </a:lnTo>
                  <a:lnTo>
                    <a:pt x="884" y="2396"/>
                  </a:lnTo>
                  <a:lnTo>
                    <a:pt x="866" y="2376"/>
                  </a:lnTo>
                  <a:lnTo>
                    <a:pt x="851" y="2353"/>
                  </a:lnTo>
                  <a:lnTo>
                    <a:pt x="841" y="2325"/>
                  </a:lnTo>
                  <a:lnTo>
                    <a:pt x="837" y="2296"/>
                  </a:lnTo>
                  <a:lnTo>
                    <a:pt x="837" y="2268"/>
                  </a:lnTo>
                  <a:lnTo>
                    <a:pt x="841" y="2239"/>
                  </a:lnTo>
                  <a:lnTo>
                    <a:pt x="851" y="2212"/>
                  </a:lnTo>
                  <a:lnTo>
                    <a:pt x="866" y="2187"/>
                  </a:lnTo>
                  <a:lnTo>
                    <a:pt x="1983" y="727"/>
                  </a:lnTo>
                  <a:lnTo>
                    <a:pt x="2022" y="681"/>
                  </a:lnTo>
                  <a:lnTo>
                    <a:pt x="2063" y="642"/>
                  </a:lnTo>
                  <a:lnTo>
                    <a:pt x="2107" y="607"/>
                  </a:lnTo>
                  <a:lnTo>
                    <a:pt x="2152" y="580"/>
                  </a:lnTo>
                  <a:lnTo>
                    <a:pt x="2199" y="559"/>
                  </a:lnTo>
                  <a:lnTo>
                    <a:pt x="2246" y="543"/>
                  </a:lnTo>
                  <a:lnTo>
                    <a:pt x="2295" y="534"/>
                  </a:lnTo>
                  <a:lnTo>
                    <a:pt x="2343" y="531"/>
                  </a:lnTo>
                  <a:lnTo>
                    <a:pt x="2393" y="534"/>
                  </a:lnTo>
                  <a:lnTo>
                    <a:pt x="2441" y="543"/>
                  </a:lnTo>
                  <a:lnTo>
                    <a:pt x="2489" y="559"/>
                  </a:lnTo>
                  <a:lnTo>
                    <a:pt x="2535" y="580"/>
                  </a:lnTo>
                  <a:lnTo>
                    <a:pt x="2580" y="607"/>
                  </a:lnTo>
                  <a:lnTo>
                    <a:pt x="2625" y="642"/>
                  </a:lnTo>
                  <a:lnTo>
                    <a:pt x="2666" y="681"/>
                  </a:lnTo>
                  <a:lnTo>
                    <a:pt x="2704" y="727"/>
                  </a:lnTo>
                  <a:lnTo>
                    <a:pt x="2739" y="777"/>
                  </a:lnTo>
                  <a:lnTo>
                    <a:pt x="2769" y="831"/>
                  </a:lnTo>
                  <a:lnTo>
                    <a:pt x="2795" y="888"/>
                  </a:lnTo>
                  <a:lnTo>
                    <a:pt x="2816" y="947"/>
                  </a:lnTo>
                  <a:lnTo>
                    <a:pt x="2832" y="1008"/>
                  </a:lnTo>
                  <a:lnTo>
                    <a:pt x="2844" y="1071"/>
                  </a:lnTo>
                  <a:lnTo>
                    <a:pt x="2851" y="1134"/>
                  </a:lnTo>
                  <a:lnTo>
                    <a:pt x="2853" y="1198"/>
                  </a:lnTo>
                  <a:lnTo>
                    <a:pt x="2851" y="1261"/>
                  </a:lnTo>
                  <a:lnTo>
                    <a:pt x="2844" y="1325"/>
                  </a:lnTo>
                  <a:lnTo>
                    <a:pt x="2832" y="1387"/>
                  </a:lnTo>
                  <a:lnTo>
                    <a:pt x="2816" y="1449"/>
                  </a:lnTo>
                  <a:lnTo>
                    <a:pt x="2795" y="1508"/>
                  </a:lnTo>
                  <a:lnTo>
                    <a:pt x="2769" y="1564"/>
                  </a:lnTo>
                  <a:lnTo>
                    <a:pt x="2739" y="1618"/>
                  </a:lnTo>
                  <a:lnTo>
                    <a:pt x="2704" y="1669"/>
                  </a:lnTo>
                  <a:lnTo>
                    <a:pt x="1217" y="3590"/>
                  </a:lnTo>
                  <a:lnTo>
                    <a:pt x="1172" y="3644"/>
                  </a:lnTo>
                  <a:lnTo>
                    <a:pt x="1124" y="3693"/>
                  </a:lnTo>
                  <a:lnTo>
                    <a:pt x="1074" y="3735"/>
                  </a:lnTo>
                  <a:lnTo>
                    <a:pt x="1022" y="3771"/>
                  </a:lnTo>
                  <a:lnTo>
                    <a:pt x="968" y="3802"/>
                  </a:lnTo>
                  <a:lnTo>
                    <a:pt x="912" y="3825"/>
                  </a:lnTo>
                  <a:lnTo>
                    <a:pt x="856" y="3844"/>
                  </a:lnTo>
                  <a:lnTo>
                    <a:pt x="799" y="3855"/>
                  </a:lnTo>
                  <a:lnTo>
                    <a:pt x="742" y="3862"/>
                  </a:lnTo>
                  <a:lnTo>
                    <a:pt x="684" y="3862"/>
                  </a:lnTo>
                  <a:lnTo>
                    <a:pt x="626" y="3855"/>
                  </a:lnTo>
                  <a:lnTo>
                    <a:pt x="569" y="3844"/>
                  </a:lnTo>
                  <a:lnTo>
                    <a:pt x="513" y="3825"/>
                  </a:lnTo>
                  <a:lnTo>
                    <a:pt x="458" y="3802"/>
                  </a:lnTo>
                  <a:lnTo>
                    <a:pt x="404" y="3771"/>
                  </a:lnTo>
                  <a:lnTo>
                    <a:pt x="352" y="3735"/>
                  </a:lnTo>
                  <a:lnTo>
                    <a:pt x="302" y="3693"/>
                  </a:lnTo>
                  <a:lnTo>
                    <a:pt x="254" y="3644"/>
                  </a:lnTo>
                  <a:lnTo>
                    <a:pt x="209" y="3590"/>
                  </a:lnTo>
                  <a:lnTo>
                    <a:pt x="167" y="3531"/>
                  </a:lnTo>
                  <a:lnTo>
                    <a:pt x="129" y="3468"/>
                  </a:lnTo>
                  <a:lnTo>
                    <a:pt x="97" y="3403"/>
                  </a:lnTo>
                  <a:lnTo>
                    <a:pt x="70" y="3334"/>
                  </a:lnTo>
                  <a:lnTo>
                    <a:pt x="47" y="3264"/>
                  </a:lnTo>
                  <a:lnTo>
                    <a:pt x="28" y="3191"/>
                  </a:lnTo>
                  <a:lnTo>
                    <a:pt x="14" y="3118"/>
                  </a:lnTo>
                  <a:lnTo>
                    <a:pt x="5" y="3043"/>
                  </a:lnTo>
                  <a:lnTo>
                    <a:pt x="0" y="2968"/>
                  </a:lnTo>
                  <a:lnTo>
                    <a:pt x="0" y="2894"/>
                  </a:lnTo>
                  <a:lnTo>
                    <a:pt x="5" y="2817"/>
                  </a:lnTo>
                  <a:lnTo>
                    <a:pt x="14" y="2743"/>
                  </a:lnTo>
                  <a:lnTo>
                    <a:pt x="28" y="2669"/>
                  </a:lnTo>
                  <a:lnTo>
                    <a:pt x="47" y="2597"/>
                  </a:lnTo>
                  <a:lnTo>
                    <a:pt x="70" y="2527"/>
                  </a:lnTo>
                  <a:lnTo>
                    <a:pt x="97" y="2459"/>
                  </a:lnTo>
                  <a:lnTo>
                    <a:pt x="129" y="2394"/>
                  </a:lnTo>
                  <a:lnTo>
                    <a:pt x="167" y="2331"/>
                  </a:lnTo>
                  <a:lnTo>
                    <a:pt x="209" y="2271"/>
                  </a:lnTo>
                  <a:lnTo>
                    <a:pt x="1695" y="350"/>
                  </a:lnTo>
                  <a:lnTo>
                    <a:pt x="1748" y="286"/>
                  </a:lnTo>
                  <a:lnTo>
                    <a:pt x="1804" y="228"/>
                  </a:lnTo>
                  <a:lnTo>
                    <a:pt x="1861" y="178"/>
                  </a:lnTo>
                  <a:lnTo>
                    <a:pt x="1921" y="134"/>
                  </a:lnTo>
                  <a:lnTo>
                    <a:pt x="1983" y="94"/>
                  </a:lnTo>
                  <a:lnTo>
                    <a:pt x="2046" y="63"/>
                  </a:lnTo>
                  <a:lnTo>
                    <a:pt x="2112" y="38"/>
                  </a:lnTo>
                  <a:lnTo>
                    <a:pt x="2177" y="18"/>
                  </a:lnTo>
                  <a:lnTo>
                    <a:pt x="2243" y="5"/>
                  </a:lnTo>
                  <a:lnTo>
                    <a:pt x="231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 name="Freeform 166"/>
            <p:cNvSpPr>
              <a:spLocks noEditPoints="1"/>
            </p:cNvSpPr>
            <p:nvPr/>
          </p:nvSpPr>
          <p:spPr bwMode="auto">
            <a:xfrm>
              <a:off x="7068477" y="1394756"/>
              <a:ext cx="686430" cy="679521"/>
            </a:xfrm>
            <a:custGeom>
              <a:avLst/>
              <a:gdLst>
                <a:gd name="T0" fmla="*/ 2242 w 4469"/>
                <a:gd name="T1" fmla="*/ 3606 h 4426"/>
                <a:gd name="T2" fmla="*/ 2300 w 4469"/>
                <a:gd name="T3" fmla="*/ 3614 h 4426"/>
                <a:gd name="T4" fmla="*/ 3522 w 4469"/>
                <a:gd name="T5" fmla="*/ 4095 h 4426"/>
                <a:gd name="T6" fmla="*/ 3675 w 4469"/>
                <a:gd name="T7" fmla="*/ 737 h 4426"/>
                <a:gd name="T8" fmla="*/ 1283 w 4469"/>
                <a:gd name="T9" fmla="*/ 3210 h 4426"/>
                <a:gd name="T10" fmla="*/ 1320 w 4469"/>
                <a:gd name="T11" fmla="*/ 3231 h 4426"/>
                <a:gd name="T12" fmla="*/ 4068 w 4469"/>
                <a:gd name="T13" fmla="*/ 522 h 4426"/>
                <a:gd name="T14" fmla="*/ 1422 w 4469"/>
                <a:gd name="T15" fmla="*/ 3327 h 4426"/>
                <a:gd name="T16" fmla="*/ 1812 w 4469"/>
                <a:gd name="T17" fmla="*/ 4003 h 4426"/>
                <a:gd name="T18" fmla="*/ 4329 w 4469"/>
                <a:gd name="T19" fmla="*/ 0 h 4426"/>
                <a:gd name="T20" fmla="*/ 4356 w 4469"/>
                <a:gd name="T21" fmla="*/ 3 h 4426"/>
                <a:gd name="T22" fmla="*/ 4405 w 4469"/>
                <a:gd name="T23" fmla="*/ 23 h 4426"/>
                <a:gd name="T24" fmla="*/ 4449 w 4469"/>
                <a:gd name="T25" fmla="*/ 68 h 4426"/>
                <a:gd name="T26" fmla="*/ 4469 w 4469"/>
                <a:gd name="T27" fmla="*/ 129 h 4426"/>
                <a:gd name="T28" fmla="*/ 3769 w 4469"/>
                <a:gd name="T29" fmla="*/ 4310 h 4426"/>
                <a:gd name="T30" fmla="*/ 3745 w 4469"/>
                <a:gd name="T31" fmla="*/ 4367 h 4426"/>
                <a:gd name="T32" fmla="*/ 3699 w 4469"/>
                <a:gd name="T33" fmla="*/ 4408 h 4426"/>
                <a:gd name="T34" fmla="*/ 3655 w 4469"/>
                <a:gd name="T35" fmla="*/ 4424 h 4426"/>
                <a:gd name="T36" fmla="*/ 3605 w 4469"/>
                <a:gd name="T37" fmla="*/ 4424 h 4426"/>
                <a:gd name="T38" fmla="*/ 2224 w 4469"/>
                <a:gd name="T39" fmla="*/ 3880 h 4426"/>
                <a:gd name="T40" fmla="*/ 1917 w 4469"/>
                <a:gd name="T41" fmla="*/ 4381 h 4426"/>
                <a:gd name="T42" fmla="*/ 1870 w 4469"/>
                <a:gd name="T43" fmla="*/ 4415 h 4426"/>
                <a:gd name="T44" fmla="*/ 1814 w 4469"/>
                <a:gd name="T45" fmla="*/ 4426 h 4426"/>
                <a:gd name="T46" fmla="*/ 1784 w 4469"/>
                <a:gd name="T47" fmla="*/ 4422 h 4426"/>
                <a:gd name="T48" fmla="*/ 1732 w 4469"/>
                <a:gd name="T49" fmla="*/ 4400 h 4426"/>
                <a:gd name="T50" fmla="*/ 1694 w 4469"/>
                <a:gd name="T51" fmla="*/ 4357 h 4426"/>
                <a:gd name="T52" fmla="*/ 87 w 4469"/>
                <a:gd name="T53" fmla="*/ 3033 h 4426"/>
                <a:gd name="T54" fmla="*/ 37 w 4469"/>
                <a:gd name="T55" fmla="*/ 2999 h 4426"/>
                <a:gd name="T56" fmla="*/ 6 w 4469"/>
                <a:gd name="T57" fmla="*/ 2948 h 4426"/>
                <a:gd name="T58" fmla="*/ 0 w 4469"/>
                <a:gd name="T59" fmla="*/ 2889 h 4426"/>
                <a:gd name="T60" fmla="*/ 19 w 4469"/>
                <a:gd name="T61" fmla="*/ 2832 h 4426"/>
                <a:gd name="T62" fmla="*/ 61 w 4469"/>
                <a:gd name="T63" fmla="*/ 2790 h 4426"/>
                <a:gd name="T64" fmla="*/ 4276 w 4469"/>
                <a:gd name="T65" fmla="*/ 10 h 4426"/>
                <a:gd name="T66" fmla="*/ 4329 w 4469"/>
                <a:gd name="T67" fmla="*/ 0 h 4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9" h="4426">
                  <a:moveTo>
                    <a:pt x="4079" y="787"/>
                  </a:moveTo>
                  <a:lnTo>
                    <a:pt x="2242" y="3606"/>
                  </a:lnTo>
                  <a:lnTo>
                    <a:pt x="2270" y="3609"/>
                  </a:lnTo>
                  <a:lnTo>
                    <a:pt x="2300" y="3614"/>
                  </a:lnTo>
                  <a:lnTo>
                    <a:pt x="2329" y="3623"/>
                  </a:lnTo>
                  <a:lnTo>
                    <a:pt x="3522" y="4095"/>
                  </a:lnTo>
                  <a:lnTo>
                    <a:pt x="4079" y="787"/>
                  </a:lnTo>
                  <a:close/>
                  <a:moveTo>
                    <a:pt x="3675" y="737"/>
                  </a:moveTo>
                  <a:lnTo>
                    <a:pt x="437" y="2873"/>
                  </a:lnTo>
                  <a:lnTo>
                    <a:pt x="1283" y="3210"/>
                  </a:lnTo>
                  <a:lnTo>
                    <a:pt x="1302" y="3220"/>
                  </a:lnTo>
                  <a:lnTo>
                    <a:pt x="1320" y="3231"/>
                  </a:lnTo>
                  <a:lnTo>
                    <a:pt x="3675" y="737"/>
                  </a:lnTo>
                  <a:close/>
                  <a:moveTo>
                    <a:pt x="4068" y="522"/>
                  </a:moveTo>
                  <a:lnTo>
                    <a:pt x="1422" y="3327"/>
                  </a:lnTo>
                  <a:lnTo>
                    <a:pt x="1422" y="3327"/>
                  </a:lnTo>
                  <a:lnTo>
                    <a:pt x="1422" y="3329"/>
                  </a:lnTo>
                  <a:lnTo>
                    <a:pt x="1812" y="4003"/>
                  </a:lnTo>
                  <a:lnTo>
                    <a:pt x="4068" y="522"/>
                  </a:lnTo>
                  <a:close/>
                  <a:moveTo>
                    <a:pt x="4329" y="0"/>
                  </a:moveTo>
                  <a:lnTo>
                    <a:pt x="4329" y="0"/>
                  </a:lnTo>
                  <a:lnTo>
                    <a:pt x="4356" y="3"/>
                  </a:lnTo>
                  <a:lnTo>
                    <a:pt x="4380" y="10"/>
                  </a:lnTo>
                  <a:lnTo>
                    <a:pt x="4405" y="23"/>
                  </a:lnTo>
                  <a:lnTo>
                    <a:pt x="4430" y="43"/>
                  </a:lnTo>
                  <a:lnTo>
                    <a:pt x="4449" y="68"/>
                  </a:lnTo>
                  <a:lnTo>
                    <a:pt x="4463" y="98"/>
                  </a:lnTo>
                  <a:lnTo>
                    <a:pt x="4469" y="129"/>
                  </a:lnTo>
                  <a:lnTo>
                    <a:pt x="4468" y="160"/>
                  </a:lnTo>
                  <a:lnTo>
                    <a:pt x="3769" y="4310"/>
                  </a:lnTo>
                  <a:lnTo>
                    <a:pt x="3760" y="4340"/>
                  </a:lnTo>
                  <a:lnTo>
                    <a:pt x="3745" y="4367"/>
                  </a:lnTo>
                  <a:lnTo>
                    <a:pt x="3725" y="4390"/>
                  </a:lnTo>
                  <a:lnTo>
                    <a:pt x="3699" y="4408"/>
                  </a:lnTo>
                  <a:lnTo>
                    <a:pt x="3677" y="4418"/>
                  </a:lnTo>
                  <a:lnTo>
                    <a:pt x="3655" y="4424"/>
                  </a:lnTo>
                  <a:lnTo>
                    <a:pt x="3630" y="4426"/>
                  </a:lnTo>
                  <a:lnTo>
                    <a:pt x="3605" y="4424"/>
                  </a:lnTo>
                  <a:lnTo>
                    <a:pt x="3579" y="4417"/>
                  </a:lnTo>
                  <a:lnTo>
                    <a:pt x="2224" y="3880"/>
                  </a:lnTo>
                  <a:lnTo>
                    <a:pt x="1934" y="4359"/>
                  </a:lnTo>
                  <a:lnTo>
                    <a:pt x="1917" y="4381"/>
                  </a:lnTo>
                  <a:lnTo>
                    <a:pt x="1896" y="4401"/>
                  </a:lnTo>
                  <a:lnTo>
                    <a:pt x="1870" y="4415"/>
                  </a:lnTo>
                  <a:lnTo>
                    <a:pt x="1843" y="4424"/>
                  </a:lnTo>
                  <a:lnTo>
                    <a:pt x="1814" y="4426"/>
                  </a:lnTo>
                  <a:lnTo>
                    <a:pt x="1813" y="4426"/>
                  </a:lnTo>
                  <a:lnTo>
                    <a:pt x="1784" y="4422"/>
                  </a:lnTo>
                  <a:lnTo>
                    <a:pt x="1757" y="4414"/>
                  </a:lnTo>
                  <a:lnTo>
                    <a:pt x="1732" y="4400"/>
                  </a:lnTo>
                  <a:lnTo>
                    <a:pt x="1712" y="4380"/>
                  </a:lnTo>
                  <a:lnTo>
                    <a:pt x="1694" y="4357"/>
                  </a:lnTo>
                  <a:lnTo>
                    <a:pt x="1180" y="3466"/>
                  </a:lnTo>
                  <a:lnTo>
                    <a:pt x="87" y="3033"/>
                  </a:lnTo>
                  <a:lnTo>
                    <a:pt x="60" y="3019"/>
                  </a:lnTo>
                  <a:lnTo>
                    <a:pt x="37" y="2999"/>
                  </a:lnTo>
                  <a:lnTo>
                    <a:pt x="19" y="2975"/>
                  </a:lnTo>
                  <a:lnTo>
                    <a:pt x="6" y="2948"/>
                  </a:lnTo>
                  <a:lnTo>
                    <a:pt x="0" y="2919"/>
                  </a:lnTo>
                  <a:lnTo>
                    <a:pt x="0" y="2889"/>
                  </a:lnTo>
                  <a:lnTo>
                    <a:pt x="6" y="2859"/>
                  </a:lnTo>
                  <a:lnTo>
                    <a:pt x="19" y="2832"/>
                  </a:lnTo>
                  <a:lnTo>
                    <a:pt x="37" y="2808"/>
                  </a:lnTo>
                  <a:lnTo>
                    <a:pt x="61" y="2790"/>
                  </a:lnTo>
                  <a:lnTo>
                    <a:pt x="4252" y="23"/>
                  </a:lnTo>
                  <a:lnTo>
                    <a:pt x="4276" y="10"/>
                  </a:lnTo>
                  <a:lnTo>
                    <a:pt x="4302" y="3"/>
                  </a:lnTo>
                  <a:lnTo>
                    <a:pt x="432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23" name="Группа 190"/>
            <p:cNvGrpSpPr/>
            <p:nvPr/>
          </p:nvGrpSpPr>
          <p:grpSpPr>
            <a:xfrm>
              <a:off x="8923663" y="1430232"/>
              <a:ext cx="682884" cy="676266"/>
              <a:chOff x="5929313" y="3287713"/>
              <a:chExt cx="1965324" cy="1946275"/>
            </a:xfrm>
            <a:solidFill>
              <a:schemeClr val="bg1"/>
            </a:solidFill>
          </p:grpSpPr>
          <p:sp>
            <p:nvSpPr>
              <p:cNvPr id="124" name="Freeform 171"/>
              <p:cNvSpPr>
                <a:spLocks noEditPoints="1"/>
              </p:cNvSpPr>
              <p:nvPr/>
            </p:nvSpPr>
            <p:spPr bwMode="auto">
              <a:xfrm>
                <a:off x="5929313" y="3287713"/>
                <a:ext cx="614362" cy="1946275"/>
              </a:xfrm>
              <a:custGeom>
                <a:avLst/>
                <a:gdLst>
                  <a:gd name="T0" fmla="*/ 476 w 1161"/>
                  <a:gd name="T1" fmla="*/ 3383 h 3678"/>
                  <a:gd name="T2" fmla="*/ 554 w 1161"/>
                  <a:gd name="T3" fmla="*/ 3445 h 3678"/>
                  <a:gd name="T4" fmla="*/ 653 w 1161"/>
                  <a:gd name="T5" fmla="*/ 3423 h 3678"/>
                  <a:gd name="T6" fmla="*/ 697 w 1161"/>
                  <a:gd name="T7" fmla="*/ 3332 h 3678"/>
                  <a:gd name="T8" fmla="*/ 521 w 1161"/>
                  <a:gd name="T9" fmla="*/ 1720 h 3678"/>
                  <a:gd name="T10" fmla="*/ 502 w 1161"/>
                  <a:gd name="T11" fmla="*/ 814 h 3678"/>
                  <a:gd name="T12" fmla="*/ 371 w 1161"/>
                  <a:gd name="T13" fmla="*/ 874 h 3678"/>
                  <a:gd name="T14" fmla="*/ 320 w 1161"/>
                  <a:gd name="T15" fmla="*/ 921 h 3678"/>
                  <a:gd name="T16" fmla="*/ 266 w 1161"/>
                  <a:gd name="T17" fmla="*/ 1005 h 3678"/>
                  <a:gd name="T18" fmla="*/ 248 w 1161"/>
                  <a:gd name="T19" fmla="*/ 1053 h 3678"/>
                  <a:gd name="T20" fmla="*/ 235 w 1161"/>
                  <a:gd name="T21" fmla="*/ 1182 h 3678"/>
                  <a:gd name="T22" fmla="*/ 254 w 1161"/>
                  <a:gd name="T23" fmla="*/ 1263 h 3678"/>
                  <a:gd name="T24" fmla="*/ 298 w 1161"/>
                  <a:gd name="T25" fmla="*/ 1349 h 3678"/>
                  <a:gd name="T26" fmla="*/ 370 w 1161"/>
                  <a:gd name="T27" fmla="*/ 1422 h 3678"/>
                  <a:gd name="T28" fmla="*/ 432 w 1161"/>
                  <a:gd name="T29" fmla="*/ 1458 h 3678"/>
                  <a:gd name="T30" fmla="*/ 580 w 1161"/>
                  <a:gd name="T31" fmla="*/ 1494 h 3678"/>
                  <a:gd name="T32" fmla="*/ 729 w 1161"/>
                  <a:gd name="T33" fmla="*/ 1460 h 3678"/>
                  <a:gd name="T34" fmla="*/ 790 w 1161"/>
                  <a:gd name="T35" fmla="*/ 1422 h 3678"/>
                  <a:gd name="T36" fmla="*/ 863 w 1161"/>
                  <a:gd name="T37" fmla="*/ 1348 h 3678"/>
                  <a:gd name="T38" fmla="*/ 909 w 1161"/>
                  <a:gd name="T39" fmla="*/ 1257 h 3678"/>
                  <a:gd name="T40" fmla="*/ 926 w 1161"/>
                  <a:gd name="T41" fmla="*/ 1182 h 3678"/>
                  <a:gd name="T42" fmla="*/ 913 w 1161"/>
                  <a:gd name="T43" fmla="*/ 1053 h 3678"/>
                  <a:gd name="T44" fmla="*/ 881 w 1161"/>
                  <a:gd name="T45" fmla="*/ 976 h 3678"/>
                  <a:gd name="T46" fmla="*/ 862 w 1161"/>
                  <a:gd name="T47" fmla="*/ 947 h 3678"/>
                  <a:gd name="T48" fmla="*/ 789 w 1161"/>
                  <a:gd name="T49" fmla="*/ 875 h 3678"/>
                  <a:gd name="T50" fmla="*/ 697 w 1161"/>
                  <a:gd name="T51" fmla="*/ 825 h 3678"/>
                  <a:gd name="T52" fmla="*/ 580 w 1161"/>
                  <a:gd name="T53" fmla="*/ 230 h 3678"/>
                  <a:gd name="T54" fmla="*/ 490 w 1161"/>
                  <a:gd name="T55" fmla="*/ 272 h 3678"/>
                  <a:gd name="T56" fmla="*/ 464 w 1161"/>
                  <a:gd name="T57" fmla="*/ 585 h 3678"/>
                  <a:gd name="T58" fmla="*/ 697 w 1161"/>
                  <a:gd name="T59" fmla="*/ 585 h 3678"/>
                  <a:gd name="T60" fmla="*/ 670 w 1161"/>
                  <a:gd name="T61" fmla="*/ 272 h 3678"/>
                  <a:gd name="T62" fmla="*/ 580 w 1161"/>
                  <a:gd name="T63" fmla="*/ 230 h 3678"/>
                  <a:gd name="T64" fmla="*/ 716 w 1161"/>
                  <a:gd name="T65" fmla="*/ 27 h 3678"/>
                  <a:gd name="T66" fmla="*/ 856 w 1161"/>
                  <a:gd name="T67" fmla="*/ 134 h 3678"/>
                  <a:gd name="T68" fmla="*/ 924 w 1161"/>
                  <a:gd name="T69" fmla="*/ 297 h 3678"/>
                  <a:gd name="T70" fmla="*/ 1015 w 1161"/>
                  <a:gd name="T71" fmla="*/ 770 h 3678"/>
                  <a:gd name="T72" fmla="*/ 1131 w 1161"/>
                  <a:gd name="T73" fmla="*/ 971 h 3678"/>
                  <a:gd name="T74" fmla="*/ 1157 w 1161"/>
                  <a:gd name="T75" fmla="*/ 1210 h 3678"/>
                  <a:gd name="T76" fmla="*/ 1082 w 1161"/>
                  <a:gd name="T77" fmla="*/ 1434 h 3678"/>
                  <a:gd name="T78" fmla="*/ 928 w 1161"/>
                  <a:gd name="T79" fmla="*/ 1605 h 3678"/>
                  <a:gd name="T80" fmla="*/ 901 w 1161"/>
                  <a:gd name="T81" fmla="*/ 3466 h 3678"/>
                  <a:gd name="T82" fmla="*/ 793 w 1161"/>
                  <a:gd name="T83" fmla="*/ 3606 h 3678"/>
                  <a:gd name="T84" fmla="*/ 628 w 1161"/>
                  <a:gd name="T85" fmla="*/ 3674 h 3678"/>
                  <a:gd name="T86" fmla="*/ 445 w 1161"/>
                  <a:gd name="T87" fmla="*/ 3651 h 3678"/>
                  <a:gd name="T88" fmla="*/ 305 w 1161"/>
                  <a:gd name="T89" fmla="*/ 3544 h 3678"/>
                  <a:gd name="T90" fmla="*/ 236 w 1161"/>
                  <a:gd name="T91" fmla="*/ 3379 h 3678"/>
                  <a:gd name="T92" fmla="*/ 146 w 1161"/>
                  <a:gd name="T93" fmla="*/ 1528 h 3678"/>
                  <a:gd name="T94" fmla="*/ 29 w 1161"/>
                  <a:gd name="T95" fmla="*/ 1328 h 3678"/>
                  <a:gd name="T96" fmla="*/ 3 w 1161"/>
                  <a:gd name="T97" fmla="*/ 1087 h 3678"/>
                  <a:gd name="T98" fmla="*/ 78 w 1161"/>
                  <a:gd name="T99" fmla="*/ 864 h 3678"/>
                  <a:gd name="T100" fmla="*/ 232 w 1161"/>
                  <a:gd name="T101" fmla="*/ 692 h 3678"/>
                  <a:gd name="T102" fmla="*/ 260 w 1161"/>
                  <a:gd name="T103" fmla="*/ 210 h 3678"/>
                  <a:gd name="T104" fmla="*/ 368 w 1161"/>
                  <a:gd name="T105" fmla="*/ 71 h 3678"/>
                  <a:gd name="T106" fmla="*/ 533 w 1161"/>
                  <a:gd name="T107"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1" h="3678">
                    <a:moveTo>
                      <a:pt x="464" y="1712"/>
                    </a:moveTo>
                    <a:lnTo>
                      <a:pt x="464" y="3332"/>
                    </a:lnTo>
                    <a:lnTo>
                      <a:pt x="467" y="3359"/>
                    </a:lnTo>
                    <a:lnTo>
                      <a:pt x="476" y="3383"/>
                    </a:lnTo>
                    <a:lnTo>
                      <a:pt x="490" y="3405"/>
                    </a:lnTo>
                    <a:lnTo>
                      <a:pt x="508" y="3423"/>
                    </a:lnTo>
                    <a:lnTo>
                      <a:pt x="529" y="3435"/>
                    </a:lnTo>
                    <a:lnTo>
                      <a:pt x="554" y="3445"/>
                    </a:lnTo>
                    <a:lnTo>
                      <a:pt x="580" y="3447"/>
                    </a:lnTo>
                    <a:lnTo>
                      <a:pt x="606" y="3445"/>
                    </a:lnTo>
                    <a:lnTo>
                      <a:pt x="631" y="3435"/>
                    </a:lnTo>
                    <a:lnTo>
                      <a:pt x="653" y="3423"/>
                    </a:lnTo>
                    <a:lnTo>
                      <a:pt x="670" y="3405"/>
                    </a:lnTo>
                    <a:lnTo>
                      <a:pt x="685" y="3383"/>
                    </a:lnTo>
                    <a:lnTo>
                      <a:pt x="693" y="3359"/>
                    </a:lnTo>
                    <a:lnTo>
                      <a:pt x="697" y="3332"/>
                    </a:lnTo>
                    <a:lnTo>
                      <a:pt x="697" y="1712"/>
                    </a:lnTo>
                    <a:lnTo>
                      <a:pt x="640" y="1720"/>
                    </a:lnTo>
                    <a:lnTo>
                      <a:pt x="580" y="1724"/>
                    </a:lnTo>
                    <a:lnTo>
                      <a:pt x="521" y="1720"/>
                    </a:lnTo>
                    <a:lnTo>
                      <a:pt x="464" y="1712"/>
                    </a:lnTo>
                    <a:close/>
                    <a:moveTo>
                      <a:pt x="580" y="805"/>
                    </a:moveTo>
                    <a:lnTo>
                      <a:pt x="540" y="807"/>
                    </a:lnTo>
                    <a:lnTo>
                      <a:pt x="502" y="814"/>
                    </a:lnTo>
                    <a:lnTo>
                      <a:pt x="464" y="825"/>
                    </a:lnTo>
                    <a:lnTo>
                      <a:pt x="432" y="839"/>
                    </a:lnTo>
                    <a:lnTo>
                      <a:pt x="401" y="855"/>
                    </a:lnTo>
                    <a:lnTo>
                      <a:pt x="371" y="874"/>
                    </a:lnTo>
                    <a:lnTo>
                      <a:pt x="371" y="875"/>
                    </a:lnTo>
                    <a:lnTo>
                      <a:pt x="370" y="875"/>
                    </a:lnTo>
                    <a:lnTo>
                      <a:pt x="344" y="898"/>
                    </a:lnTo>
                    <a:lnTo>
                      <a:pt x="320" y="921"/>
                    </a:lnTo>
                    <a:lnTo>
                      <a:pt x="299" y="947"/>
                    </a:lnTo>
                    <a:lnTo>
                      <a:pt x="298" y="949"/>
                    </a:lnTo>
                    <a:lnTo>
                      <a:pt x="280" y="976"/>
                    </a:lnTo>
                    <a:lnTo>
                      <a:pt x="266" y="1005"/>
                    </a:lnTo>
                    <a:lnTo>
                      <a:pt x="254" y="1034"/>
                    </a:lnTo>
                    <a:lnTo>
                      <a:pt x="251" y="1040"/>
                    </a:lnTo>
                    <a:lnTo>
                      <a:pt x="249" y="1046"/>
                    </a:lnTo>
                    <a:lnTo>
                      <a:pt x="248" y="1053"/>
                    </a:lnTo>
                    <a:lnTo>
                      <a:pt x="240" y="1083"/>
                    </a:lnTo>
                    <a:lnTo>
                      <a:pt x="235" y="1115"/>
                    </a:lnTo>
                    <a:lnTo>
                      <a:pt x="232" y="1149"/>
                    </a:lnTo>
                    <a:lnTo>
                      <a:pt x="235" y="1182"/>
                    </a:lnTo>
                    <a:lnTo>
                      <a:pt x="240" y="1214"/>
                    </a:lnTo>
                    <a:lnTo>
                      <a:pt x="248" y="1246"/>
                    </a:lnTo>
                    <a:lnTo>
                      <a:pt x="250" y="1254"/>
                    </a:lnTo>
                    <a:lnTo>
                      <a:pt x="254" y="1263"/>
                    </a:lnTo>
                    <a:lnTo>
                      <a:pt x="266" y="1293"/>
                    </a:lnTo>
                    <a:lnTo>
                      <a:pt x="280" y="1321"/>
                    </a:lnTo>
                    <a:lnTo>
                      <a:pt x="297" y="1348"/>
                    </a:lnTo>
                    <a:lnTo>
                      <a:pt x="298" y="1349"/>
                    </a:lnTo>
                    <a:lnTo>
                      <a:pt x="299" y="1350"/>
                    </a:lnTo>
                    <a:lnTo>
                      <a:pt x="320" y="1376"/>
                    </a:lnTo>
                    <a:lnTo>
                      <a:pt x="344" y="1401"/>
                    </a:lnTo>
                    <a:lnTo>
                      <a:pt x="370" y="1422"/>
                    </a:lnTo>
                    <a:lnTo>
                      <a:pt x="371" y="1422"/>
                    </a:lnTo>
                    <a:lnTo>
                      <a:pt x="371" y="1423"/>
                    </a:lnTo>
                    <a:lnTo>
                      <a:pt x="401" y="1442"/>
                    </a:lnTo>
                    <a:lnTo>
                      <a:pt x="432" y="1458"/>
                    </a:lnTo>
                    <a:lnTo>
                      <a:pt x="464" y="1472"/>
                    </a:lnTo>
                    <a:lnTo>
                      <a:pt x="502" y="1483"/>
                    </a:lnTo>
                    <a:lnTo>
                      <a:pt x="540" y="1491"/>
                    </a:lnTo>
                    <a:lnTo>
                      <a:pt x="580" y="1494"/>
                    </a:lnTo>
                    <a:lnTo>
                      <a:pt x="621" y="1491"/>
                    </a:lnTo>
                    <a:lnTo>
                      <a:pt x="659" y="1484"/>
                    </a:lnTo>
                    <a:lnTo>
                      <a:pt x="697" y="1472"/>
                    </a:lnTo>
                    <a:lnTo>
                      <a:pt x="729" y="1460"/>
                    </a:lnTo>
                    <a:lnTo>
                      <a:pt x="759" y="1443"/>
                    </a:lnTo>
                    <a:lnTo>
                      <a:pt x="789" y="1423"/>
                    </a:lnTo>
                    <a:lnTo>
                      <a:pt x="789" y="1423"/>
                    </a:lnTo>
                    <a:lnTo>
                      <a:pt x="790" y="1422"/>
                    </a:lnTo>
                    <a:lnTo>
                      <a:pt x="816" y="1401"/>
                    </a:lnTo>
                    <a:lnTo>
                      <a:pt x="840" y="1376"/>
                    </a:lnTo>
                    <a:lnTo>
                      <a:pt x="862" y="1350"/>
                    </a:lnTo>
                    <a:lnTo>
                      <a:pt x="863" y="1348"/>
                    </a:lnTo>
                    <a:lnTo>
                      <a:pt x="881" y="1322"/>
                    </a:lnTo>
                    <a:lnTo>
                      <a:pt x="895" y="1293"/>
                    </a:lnTo>
                    <a:lnTo>
                      <a:pt x="907" y="1263"/>
                    </a:lnTo>
                    <a:lnTo>
                      <a:pt x="909" y="1257"/>
                    </a:lnTo>
                    <a:lnTo>
                      <a:pt x="911" y="1251"/>
                    </a:lnTo>
                    <a:lnTo>
                      <a:pt x="913" y="1246"/>
                    </a:lnTo>
                    <a:lnTo>
                      <a:pt x="921" y="1214"/>
                    </a:lnTo>
                    <a:lnTo>
                      <a:pt x="926" y="1182"/>
                    </a:lnTo>
                    <a:lnTo>
                      <a:pt x="928" y="1149"/>
                    </a:lnTo>
                    <a:lnTo>
                      <a:pt x="926" y="1115"/>
                    </a:lnTo>
                    <a:lnTo>
                      <a:pt x="921" y="1083"/>
                    </a:lnTo>
                    <a:lnTo>
                      <a:pt x="913" y="1053"/>
                    </a:lnTo>
                    <a:lnTo>
                      <a:pt x="910" y="1043"/>
                    </a:lnTo>
                    <a:lnTo>
                      <a:pt x="907" y="1034"/>
                    </a:lnTo>
                    <a:lnTo>
                      <a:pt x="895" y="1005"/>
                    </a:lnTo>
                    <a:lnTo>
                      <a:pt x="881" y="976"/>
                    </a:lnTo>
                    <a:lnTo>
                      <a:pt x="864" y="949"/>
                    </a:lnTo>
                    <a:lnTo>
                      <a:pt x="863" y="948"/>
                    </a:lnTo>
                    <a:lnTo>
                      <a:pt x="863" y="948"/>
                    </a:lnTo>
                    <a:lnTo>
                      <a:pt x="862" y="947"/>
                    </a:lnTo>
                    <a:lnTo>
                      <a:pt x="840" y="921"/>
                    </a:lnTo>
                    <a:lnTo>
                      <a:pt x="816" y="898"/>
                    </a:lnTo>
                    <a:lnTo>
                      <a:pt x="790" y="875"/>
                    </a:lnTo>
                    <a:lnTo>
                      <a:pt x="789" y="875"/>
                    </a:lnTo>
                    <a:lnTo>
                      <a:pt x="789" y="874"/>
                    </a:lnTo>
                    <a:lnTo>
                      <a:pt x="759" y="855"/>
                    </a:lnTo>
                    <a:lnTo>
                      <a:pt x="729" y="839"/>
                    </a:lnTo>
                    <a:lnTo>
                      <a:pt x="697" y="825"/>
                    </a:lnTo>
                    <a:lnTo>
                      <a:pt x="659" y="814"/>
                    </a:lnTo>
                    <a:lnTo>
                      <a:pt x="621" y="807"/>
                    </a:lnTo>
                    <a:lnTo>
                      <a:pt x="580" y="805"/>
                    </a:lnTo>
                    <a:close/>
                    <a:moveTo>
                      <a:pt x="580" y="230"/>
                    </a:moveTo>
                    <a:lnTo>
                      <a:pt x="554" y="232"/>
                    </a:lnTo>
                    <a:lnTo>
                      <a:pt x="529" y="242"/>
                    </a:lnTo>
                    <a:lnTo>
                      <a:pt x="508" y="255"/>
                    </a:lnTo>
                    <a:lnTo>
                      <a:pt x="490" y="272"/>
                    </a:lnTo>
                    <a:lnTo>
                      <a:pt x="476" y="293"/>
                    </a:lnTo>
                    <a:lnTo>
                      <a:pt x="467" y="318"/>
                    </a:lnTo>
                    <a:lnTo>
                      <a:pt x="464" y="344"/>
                    </a:lnTo>
                    <a:lnTo>
                      <a:pt x="464" y="585"/>
                    </a:lnTo>
                    <a:lnTo>
                      <a:pt x="521" y="577"/>
                    </a:lnTo>
                    <a:lnTo>
                      <a:pt x="580" y="574"/>
                    </a:lnTo>
                    <a:lnTo>
                      <a:pt x="640" y="577"/>
                    </a:lnTo>
                    <a:lnTo>
                      <a:pt x="697" y="585"/>
                    </a:lnTo>
                    <a:lnTo>
                      <a:pt x="697" y="344"/>
                    </a:lnTo>
                    <a:lnTo>
                      <a:pt x="693" y="318"/>
                    </a:lnTo>
                    <a:lnTo>
                      <a:pt x="685" y="293"/>
                    </a:lnTo>
                    <a:lnTo>
                      <a:pt x="670" y="272"/>
                    </a:lnTo>
                    <a:lnTo>
                      <a:pt x="653" y="255"/>
                    </a:lnTo>
                    <a:lnTo>
                      <a:pt x="631" y="242"/>
                    </a:lnTo>
                    <a:lnTo>
                      <a:pt x="606" y="232"/>
                    </a:lnTo>
                    <a:lnTo>
                      <a:pt x="580" y="230"/>
                    </a:lnTo>
                    <a:close/>
                    <a:moveTo>
                      <a:pt x="580" y="0"/>
                    </a:moveTo>
                    <a:lnTo>
                      <a:pt x="628" y="3"/>
                    </a:lnTo>
                    <a:lnTo>
                      <a:pt x="673" y="11"/>
                    </a:lnTo>
                    <a:lnTo>
                      <a:pt x="716" y="27"/>
                    </a:lnTo>
                    <a:lnTo>
                      <a:pt x="756" y="47"/>
                    </a:lnTo>
                    <a:lnTo>
                      <a:pt x="793" y="71"/>
                    </a:lnTo>
                    <a:lnTo>
                      <a:pt x="826" y="101"/>
                    </a:lnTo>
                    <a:lnTo>
                      <a:pt x="856" y="134"/>
                    </a:lnTo>
                    <a:lnTo>
                      <a:pt x="881" y="170"/>
                    </a:lnTo>
                    <a:lnTo>
                      <a:pt x="901" y="210"/>
                    </a:lnTo>
                    <a:lnTo>
                      <a:pt x="916" y="252"/>
                    </a:lnTo>
                    <a:lnTo>
                      <a:pt x="924" y="297"/>
                    </a:lnTo>
                    <a:lnTo>
                      <a:pt x="928" y="344"/>
                    </a:lnTo>
                    <a:lnTo>
                      <a:pt x="928" y="692"/>
                    </a:lnTo>
                    <a:lnTo>
                      <a:pt x="973" y="728"/>
                    </a:lnTo>
                    <a:lnTo>
                      <a:pt x="1015" y="770"/>
                    </a:lnTo>
                    <a:lnTo>
                      <a:pt x="1050" y="815"/>
                    </a:lnTo>
                    <a:lnTo>
                      <a:pt x="1082" y="864"/>
                    </a:lnTo>
                    <a:lnTo>
                      <a:pt x="1110" y="915"/>
                    </a:lnTo>
                    <a:lnTo>
                      <a:pt x="1131" y="971"/>
                    </a:lnTo>
                    <a:lnTo>
                      <a:pt x="1148" y="1028"/>
                    </a:lnTo>
                    <a:lnTo>
                      <a:pt x="1157" y="1087"/>
                    </a:lnTo>
                    <a:lnTo>
                      <a:pt x="1161" y="1149"/>
                    </a:lnTo>
                    <a:lnTo>
                      <a:pt x="1157" y="1210"/>
                    </a:lnTo>
                    <a:lnTo>
                      <a:pt x="1148" y="1270"/>
                    </a:lnTo>
                    <a:lnTo>
                      <a:pt x="1131" y="1328"/>
                    </a:lnTo>
                    <a:lnTo>
                      <a:pt x="1110" y="1382"/>
                    </a:lnTo>
                    <a:lnTo>
                      <a:pt x="1082" y="1434"/>
                    </a:lnTo>
                    <a:lnTo>
                      <a:pt x="1050" y="1483"/>
                    </a:lnTo>
                    <a:lnTo>
                      <a:pt x="1015" y="1528"/>
                    </a:lnTo>
                    <a:lnTo>
                      <a:pt x="973" y="1569"/>
                    </a:lnTo>
                    <a:lnTo>
                      <a:pt x="928" y="1605"/>
                    </a:lnTo>
                    <a:lnTo>
                      <a:pt x="928" y="3332"/>
                    </a:lnTo>
                    <a:lnTo>
                      <a:pt x="924" y="3379"/>
                    </a:lnTo>
                    <a:lnTo>
                      <a:pt x="916" y="3424"/>
                    </a:lnTo>
                    <a:lnTo>
                      <a:pt x="901" y="3466"/>
                    </a:lnTo>
                    <a:lnTo>
                      <a:pt x="881" y="3506"/>
                    </a:lnTo>
                    <a:lnTo>
                      <a:pt x="856" y="3544"/>
                    </a:lnTo>
                    <a:lnTo>
                      <a:pt x="826" y="3577"/>
                    </a:lnTo>
                    <a:lnTo>
                      <a:pt x="793" y="3606"/>
                    </a:lnTo>
                    <a:lnTo>
                      <a:pt x="756" y="3631"/>
                    </a:lnTo>
                    <a:lnTo>
                      <a:pt x="716" y="3651"/>
                    </a:lnTo>
                    <a:lnTo>
                      <a:pt x="673" y="3666"/>
                    </a:lnTo>
                    <a:lnTo>
                      <a:pt x="628" y="3674"/>
                    </a:lnTo>
                    <a:lnTo>
                      <a:pt x="580" y="3678"/>
                    </a:lnTo>
                    <a:lnTo>
                      <a:pt x="533" y="3674"/>
                    </a:lnTo>
                    <a:lnTo>
                      <a:pt x="488" y="3666"/>
                    </a:lnTo>
                    <a:lnTo>
                      <a:pt x="445" y="3651"/>
                    </a:lnTo>
                    <a:lnTo>
                      <a:pt x="405" y="3631"/>
                    </a:lnTo>
                    <a:lnTo>
                      <a:pt x="368" y="3606"/>
                    </a:lnTo>
                    <a:lnTo>
                      <a:pt x="335" y="3577"/>
                    </a:lnTo>
                    <a:lnTo>
                      <a:pt x="305" y="3544"/>
                    </a:lnTo>
                    <a:lnTo>
                      <a:pt x="280" y="3506"/>
                    </a:lnTo>
                    <a:lnTo>
                      <a:pt x="260" y="3466"/>
                    </a:lnTo>
                    <a:lnTo>
                      <a:pt x="244" y="3424"/>
                    </a:lnTo>
                    <a:lnTo>
                      <a:pt x="236" y="3379"/>
                    </a:lnTo>
                    <a:lnTo>
                      <a:pt x="232" y="3332"/>
                    </a:lnTo>
                    <a:lnTo>
                      <a:pt x="232" y="1605"/>
                    </a:lnTo>
                    <a:lnTo>
                      <a:pt x="187" y="1569"/>
                    </a:lnTo>
                    <a:lnTo>
                      <a:pt x="146" y="1528"/>
                    </a:lnTo>
                    <a:lnTo>
                      <a:pt x="110" y="1483"/>
                    </a:lnTo>
                    <a:lnTo>
                      <a:pt x="78" y="1434"/>
                    </a:lnTo>
                    <a:lnTo>
                      <a:pt x="51" y="1382"/>
                    </a:lnTo>
                    <a:lnTo>
                      <a:pt x="29" y="1328"/>
                    </a:lnTo>
                    <a:lnTo>
                      <a:pt x="13" y="1270"/>
                    </a:lnTo>
                    <a:lnTo>
                      <a:pt x="3" y="1210"/>
                    </a:lnTo>
                    <a:lnTo>
                      <a:pt x="0" y="1149"/>
                    </a:lnTo>
                    <a:lnTo>
                      <a:pt x="3" y="1087"/>
                    </a:lnTo>
                    <a:lnTo>
                      <a:pt x="13" y="1028"/>
                    </a:lnTo>
                    <a:lnTo>
                      <a:pt x="29" y="971"/>
                    </a:lnTo>
                    <a:lnTo>
                      <a:pt x="51" y="915"/>
                    </a:lnTo>
                    <a:lnTo>
                      <a:pt x="78" y="864"/>
                    </a:lnTo>
                    <a:lnTo>
                      <a:pt x="110" y="815"/>
                    </a:lnTo>
                    <a:lnTo>
                      <a:pt x="146" y="770"/>
                    </a:lnTo>
                    <a:lnTo>
                      <a:pt x="187" y="728"/>
                    </a:lnTo>
                    <a:lnTo>
                      <a:pt x="232" y="692"/>
                    </a:lnTo>
                    <a:lnTo>
                      <a:pt x="232" y="344"/>
                    </a:lnTo>
                    <a:lnTo>
                      <a:pt x="236" y="297"/>
                    </a:lnTo>
                    <a:lnTo>
                      <a:pt x="244" y="252"/>
                    </a:lnTo>
                    <a:lnTo>
                      <a:pt x="260" y="210"/>
                    </a:lnTo>
                    <a:lnTo>
                      <a:pt x="280" y="170"/>
                    </a:lnTo>
                    <a:lnTo>
                      <a:pt x="305" y="134"/>
                    </a:lnTo>
                    <a:lnTo>
                      <a:pt x="335" y="101"/>
                    </a:lnTo>
                    <a:lnTo>
                      <a:pt x="368" y="71"/>
                    </a:lnTo>
                    <a:lnTo>
                      <a:pt x="405" y="47"/>
                    </a:lnTo>
                    <a:lnTo>
                      <a:pt x="445" y="27"/>
                    </a:lnTo>
                    <a:lnTo>
                      <a:pt x="488" y="11"/>
                    </a:lnTo>
                    <a:lnTo>
                      <a:pt x="533" y="3"/>
                    </a:lnTo>
                    <a:lnTo>
                      <a:pt x="5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5" name="Freeform 172"/>
              <p:cNvSpPr>
                <a:spLocks noEditPoints="1"/>
              </p:cNvSpPr>
              <p:nvPr/>
            </p:nvSpPr>
            <p:spPr bwMode="auto">
              <a:xfrm>
                <a:off x="7280275" y="3287713"/>
                <a:ext cx="614362" cy="1946275"/>
              </a:xfrm>
              <a:custGeom>
                <a:avLst/>
                <a:gdLst>
                  <a:gd name="T0" fmla="*/ 476 w 1161"/>
                  <a:gd name="T1" fmla="*/ 3383 h 3678"/>
                  <a:gd name="T2" fmla="*/ 554 w 1161"/>
                  <a:gd name="T3" fmla="*/ 3445 h 3678"/>
                  <a:gd name="T4" fmla="*/ 653 w 1161"/>
                  <a:gd name="T5" fmla="*/ 3423 h 3678"/>
                  <a:gd name="T6" fmla="*/ 697 w 1161"/>
                  <a:gd name="T7" fmla="*/ 3332 h 3678"/>
                  <a:gd name="T8" fmla="*/ 521 w 1161"/>
                  <a:gd name="T9" fmla="*/ 1720 h 3678"/>
                  <a:gd name="T10" fmla="*/ 502 w 1161"/>
                  <a:gd name="T11" fmla="*/ 814 h 3678"/>
                  <a:gd name="T12" fmla="*/ 372 w 1161"/>
                  <a:gd name="T13" fmla="*/ 874 h 3678"/>
                  <a:gd name="T14" fmla="*/ 320 w 1161"/>
                  <a:gd name="T15" fmla="*/ 921 h 3678"/>
                  <a:gd name="T16" fmla="*/ 266 w 1161"/>
                  <a:gd name="T17" fmla="*/ 1005 h 3678"/>
                  <a:gd name="T18" fmla="*/ 240 w 1161"/>
                  <a:gd name="T19" fmla="*/ 1083 h 3678"/>
                  <a:gd name="T20" fmla="*/ 240 w 1161"/>
                  <a:gd name="T21" fmla="*/ 1214 h 3678"/>
                  <a:gd name="T22" fmla="*/ 266 w 1161"/>
                  <a:gd name="T23" fmla="*/ 1293 h 3678"/>
                  <a:gd name="T24" fmla="*/ 320 w 1161"/>
                  <a:gd name="T25" fmla="*/ 1376 h 3678"/>
                  <a:gd name="T26" fmla="*/ 372 w 1161"/>
                  <a:gd name="T27" fmla="*/ 1423 h 3678"/>
                  <a:gd name="T28" fmla="*/ 502 w 1161"/>
                  <a:gd name="T29" fmla="*/ 1483 h 3678"/>
                  <a:gd name="T30" fmla="*/ 659 w 1161"/>
                  <a:gd name="T31" fmla="*/ 1484 h 3678"/>
                  <a:gd name="T32" fmla="*/ 789 w 1161"/>
                  <a:gd name="T33" fmla="*/ 1423 h 3678"/>
                  <a:gd name="T34" fmla="*/ 840 w 1161"/>
                  <a:gd name="T35" fmla="*/ 1376 h 3678"/>
                  <a:gd name="T36" fmla="*/ 895 w 1161"/>
                  <a:gd name="T37" fmla="*/ 1293 h 3678"/>
                  <a:gd name="T38" fmla="*/ 921 w 1161"/>
                  <a:gd name="T39" fmla="*/ 1214 h 3678"/>
                  <a:gd name="T40" fmla="*/ 921 w 1161"/>
                  <a:gd name="T41" fmla="*/ 1083 h 3678"/>
                  <a:gd name="T42" fmla="*/ 895 w 1161"/>
                  <a:gd name="T43" fmla="*/ 1005 h 3678"/>
                  <a:gd name="T44" fmla="*/ 862 w 1161"/>
                  <a:gd name="T45" fmla="*/ 947 h 3678"/>
                  <a:gd name="T46" fmla="*/ 789 w 1161"/>
                  <a:gd name="T47" fmla="*/ 875 h 3678"/>
                  <a:gd name="T48" fmla="*/ 697 w 1161"/>
                  <a:gd name="T49" fmla="*/ 825 h 3678"/>
                  <a:gd name="T50" fmla="*/ 580 w 1161"/>
                  <a:gd name="T51" fmla="*/ 230 h 3678"/>
                  <a:gd name="T52" fmla="*/ 490 w 1161"/>
                  <a:gd name="T53" fmla="*/ 272 h 3678"/>
                  <a:gd name="T54" fmla="*/ 464 w 1161"/>
                  <a:gd name="T55" fmla="*/ 585 h 3678"/>
                  <a:gd name="T56" fmla="*/ 697 w 1161"/>
                  <a:gd name="T57" fmla="*/ 585 h 3678"/>
                  <a:gd name="T58" fmla="*/ 671 w 1161"/>
                  <a:gd name="T59" fmla="*/ 272 h 3678"/>
                  <a:gd name="T60" fmla="*/ 580 w 1161"/>
                  <a:gd name="T61" fmla="*/ 230 h 3678"/>
                  <a:gd name="T62" fmla="*/ 716 w 1161"/>
                  <a:gd name="T63" fmla="*/ 27 h 3678"/>
                  <a:gd name="T64" fmla="*/ 856 w 1161"/>
                  <a:gd name="T65" fmla="*/ 134 h 3678"/>
                  <a:gd name="T66" fmla="*/ 926 w 1161"/>
                  <a:gd name="T67" fmla="*/ 297 h 3678"/>
                  <a:gd name="T68" fmla="*/ 1015 w 1161"/>
                  <a:gd name="T69" fmla="*/ 770 h 3678"/>
                  <a:gd name="T70" fmla="*/ 1132 w 1161"/>
                  <a:gd name="T71" fmla="*/ 971 h 3678"/>
                  <a:gd name="T72" fmla="*/ 1157 w 1161"/>
                  <a:gd name="T73" fmla="*/ 1210 h 3678"/>
                  <a:gd name="T74" fmla="*/ 1084 w 1161"/>
                  <a:gd name="T75" fmla="*/ 1434 h 3678"/>
                  <a:gd name="T76" fmla="*/ 928 w 1161"/>
                  <a:gd name="T77" fmla="*/ 1605 h 3678"/>
                  <a:gd name="T78" fmla="*/ 901 w 1161"/>
                  <a:gd name="T79" fmla="*/ 3466 h 3678"/>
                  <a:gd name="T80" fmla="*/ 793 w 1161"/>
                  <a:gd name="T81" fmla="*/ 3606 h 3678"/>
                  <a:gd name="T82" fmla="*/ 628 w 1161"/>
                  <a:gd name="T83" fmla="*/ 3674 h 3678"/>
                  <a:gd name="T84" fmla="*/ 445 w 1161"/>
                  <a:gd name="T85" fmla="*/ 3651 h 3678"/>
                  <a:gd name="T86" fmla="*/ 305 w 1161"/>
                  <a:gd name="T87" fmla="*/ 3544 h 3678"/>
                  <a:gd name="T88" fmla="*/ 235 w 1161"/>
                  <a:gd name="T89" fmla="*/ 3379 h 3678"/>
                  <a:gd name="T90" fmla="*/ 146 w 1161"/>
                  <a:gd name="T91" fmla="*/ 1528 h 3678"/>
                  <a:gd name="T92" fmla="*/ 30 w 1161"/>
                  <a:gd name="T93" fmla="*/ 1328 h 3678"/>
                  <a:gd name="T94" fmla="*/ 4 w 1161"/>
                  <a:gd name="T95" fmla="*/ 1087 h 3678"/>
                  <a:gd name="T96" fmla="*/ 78 w 1161"/>
                  <a:gd name="T97" fmla="*/ 864 h 3678"/>
                  <a:gd name="T98" fmla="*/ 233 w 1161"/>
                  <a:gd name="T99" fmla="*/ 692 h 3678"/>
                  <a:gd name="T100" fmla="*/ 260 w 1161"/>
                  <a:gd name="T101" fmla="*/ 210 h 3678"/>
                  <a:gd name="T102" fmla="*/ 368 w 1161"/>
                  <a:gd name="T103" fmla="*/ 71 h 3678"/>
                  <a:gd name="T104" fmla="*/ 534 w 1161"/>
                  <a:gd name="T105"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1" h="3678">
                    <a:moveTo>
                      <a:pt x="464" y="1712"/>
                    </a:moveTo>
                    <a:lnTo>
                      <a:pt x="464" y="3332"/>
                    </a:lnTo>
                    <a:lnTo>
                      <a:pt x="468" y="3359"/>
                    </a:lnTo>
                    <a:lnTo>
                      <a:pt x="476" y="3383"/>
                    </a:lnTo>
                    <a:lnTo>
                      <a:pt x="490" y="3405"/>
                    </a:lnTo>
                    <a:lnTo>
                      <a:pt x="508" y="3423"/>
                    </a:lnTo>
                    <a:lnTo>
                      <a:pt x="529" y="3435"/>
                    </a:lnTo>
                    <a:lnTo>
                      <a:pt x="554" y="3445"/>
                    </a:lnTo>
                    <a:lnTo>
                      <a:pt x="580" y="3447"/>
                    </a:lnTo>
                    <a:lnTo>
                      <a:pt x="608" y="3445"/>
                    </a:lnTo>
                    <a:lnTo>
                      <a:pt x="631" y="3435"/>
                    </a:lnTo>
                    <a:lnTo>
                      <a:pt x="653" y="3423"/>
                    </a:lnTo>
                    <a:lnTo>
                      <a:pt x="671" y="3405"/>
                    </a:lnTo>
                    <a:lnTo>
                      <a:pt x="685" y="3383"/>
                    </a:lnTo>
                    <a:lnTo>
                      <a:pt x="693" y="3359"/>
                    </a:lnTo>
                    <a:lnTo>
                      <a:pt x="697" y="3332"/>
                    </a:lnTo>
                    <a:lnTo>
                      <a:pt x="697" y="1712"/>
                    </a:lnTo>
                    <a:lnTo>
                      <a:pt x="640" y="1720"/>
                    </a:lnTo>
                    <a:lnTo>
                      <a:pt x="580" y="1724"/>
                    </a:lnTo>
                    <a:lnTo>
                      <a:pt x="521" y="1720"/>
                    </a:lnTo>
                    <a:lnTo>
                      <a:pt x="464" y="1712"/>
                    </a:lnTo>
                    <a:close/>
                    <a:moveTo>
                      <a:pt x="580" y="805"/>
                    </a:moveTo>
                    <a:lnTo>
                      <a:pt x="540" y="807"/>
                    </a:lnTo>
                    <a:lnTo>
                      <a:pt x="502" y="814"/>
                    </a:lnTo>
                    <a:lnTo>
                      <a:pt x="464" y="825"/>
                    </a:lnTo>
                    <a:lnTo>
                      <a:pt x="432" y="839"/>
                    </a:lnTo>
                    <a:lnTo>
                      <a:pt x="401" y="855"/>
                    </a:lnTo>
                    <a:lnTo>
                      <a:pt x="372" y="874"/>
                    </a:lnTo>
                    <a:lnTo>
                      <a:pt x="372" y="875"/>
                    </a:lnTo>
                    <a:lnTo>
                      <a:pt x="370" y="875"/>
                    </a:lnTo>
                    <a:lnTo>
                      <a:pt x="344" y="898"/>
                    </a:lnTo>
                    <a:lnTo>
                      <a:pt x="320" y="921"/>
                    </a:lnTo>
                    <a:lnTo>
                      <a:pt x="299" y="947"/>
                    </a:lnTo>
                    <a:lnTo>
                      <a:pt x="298" y="949"/>
                    </a:lnTo>
                    <a:lnTo>
                      <a:pt x="280" y="976"/>
                    </a:lnTo>
                    <a:lnTo>
                      <a:pt x="266" y="1005"/>
                    </a:lnTo>
                    <a:lnTo>
                      <a:pt x="254" y="1034"/>
                    </a:lnTo>
                    <a:lnTo>
                      <a:pt x="250" y="1043"/>
                    </a:lnTo>
                    <a:lnTo>
                      <a:pt x="248" y="1053"/>
                    </a:lnTo>
                    <a:lnTo>
                      <a:pt x="240" y="1083"/>
                    </a:lnTo>
                    <a:lnTo>
                      <a:pt x="234" y="1115"/>
                    </a:lnTo>
                    <a:lnTo>
                      <a:pt x="233" y="1149"/>
                    </a:lnTo>
                    <a:lnTo>
                      <a:pt x="234" y="1182"/>
                    </a:lnTo>
                    <a:lnTo>
                      <a:pt x="240" y="1214"/>
                    </a:lnTo>
                    <a:lnTo>
                      <a:pt x="248" y="1246"/>
                    </a:lnTo>
                    <a:lnTo>
                      <a:pt x="250" y="1254"/>
                    </a:lnTo>
                    <a:lnTo>
                      <a:pt x="254" y="1263"/>
                    </a:lnTo>
                    <a:lnTo>
                      <a:pt x="266" y="1293"/>
                    </a:lnTo>
                    <a:lnTo>
                      <a:pt x="280" y="1321"/>
                    </a:lnTo>
                    <a:lnTo>
                      <a:pt x="298" y="1348"/>
                    </a:lnTo>
                    <a:lnTo>
                      <a:pt x="299" y="1350"/>
                    </a:lnTo>
                    <a:lnTo>
                      <a:pt x="320" y="1376"/>
                    </a:lnTo>
                    <a:lnTo>
                      <a:pt x="344" y="1401"/>
                    </a:lnTo>
                    <a:lnTo>
                      <a:pt x="370" y="1422"/>
                    </a:lnTo>
                    <a:lnTo>
                      <a:pt x="372" y="1422"/>
                    </a:lnTo>
                    <a:lnTo>
                      <a:pt x="372" y="1423"/>
                    </a:lnTo>
                    <a:lnTo>
                      <a:pt x="401" y="1442"/>
                    </a:lnTo>
                    <a:lnTo>
                      <a:pt x="432" y="1458"/>
                    </a:lnTo>
                    <a:lnTo>
                      <a:pt x="464" y="1472"/>
                    </a:lnTo>
                    <a:lnTo>
                      <a:pt x="502" y="1483"/>
                    </a:lnTo>
                    <a:lnTo>
                      <a:pt x="540" y="1491"/>
                    </a:lnTo>
                    <a:lnTo>
                      <a:pt x="580" y="1494"/>
                    </a:lnTo>
                    <a:lnTo>
                      <a:pt x="621" y="1491"/>
                    </a:lnTo>
                    <a:lnTo>
                      <a:pt x="659" y="1484"/>
                    </a:lnTo>
                    <a:lnTo>
                      <a:pt x="697" y="1472"/>
                    </a:lnTo>
                    <a:lnTo>
                      <a:pt x="729" y="1460"/>
                    </a:lnTo>
                    <a:lnTo>
                      <a:pt x="760" y="1443"/>
                    </a:lnTo>
                    <a:lnTo>
                      <a:pt x="789" y="1423"/>
                    </a:lnTo>
                    <a:lnTo>
                      <a:pt x="789" y="1423"/>
                    </a:lnTo>
                    <a:lnTo>
                      <a:pt x="791" y="1422"/>
                    </a:lnTo>
                    <a:lnTo>
                      <a:pt x="817" y="1401"/>
                    </a:lnTo>
                    <a:lnTo>
                      <a:pt x="840" y="1376"/>
                    </a:lnTo>
                    <a:lnTo>
                      <a:pt x="862" y="1350"/>
                    </a:lnTo>
                    <a:lnTo>
                      <a:pt x="864" y="1348"/>
                    </a:lnTo>
                    <a:lnTo>
                      <a:pt x="881" y="1322"/>
                    </a:lnTo>
                    <a:lnTo>
                      <a:pt x="895" y="1293"/>
                    </a:lnTo>
                    <a:lnTo>
                      <a:pt x="907" y="1263"/>
                    </a:lnTo>
                    <a:lnTo>
                      <a:pt x="910" y="1255"/>
                    </a:lnTo>
                    <a:lnTo>
                      <a:pt x="913" y="1246"/>
                    </a:lnTo>
                    <a:lnTo>
                      <a:pt x="921" y="1214"/>
                    </a:lnTo>
                    <a:lnTo>
                      <a:pt x="927" y="1182"/>
                    </a:lnTo>
                    <a:lnTo>
                      <a:pt x="928" y="1149"/>
                    </a:lnTo>
                    <a:lnTo>
                      <a:pt x="927" y="1115"/>
                    </a:lnTo>
                    <a:lnTo>
                      <a:pt x="921" y="1083"/>
                    </a:lnTo>
                    <a:lnTo>
                      <a:pt x="914" y="1053"/>
                    </a:lnTo>
                    <a:lnTo>
                      <a:pt x="910" y="1043"/>
                    </a:lnTo>
                    <a:lnTo>
                      <a:pt x="908" y="1034"/>
                    </a:lnTo>
                    <a:lnTo>
                      <a:pt x="895" y="1005"/>
                    </a:lnTo>
                    <a:lnTo>
                      <a:pt x="881" y="976"/>
                    </a:lnTo>
                    <a:lnTo>
                      <a:pt x="864" y="949"/>
                    </a:lnTo>
                    <a:lnTo>
                      <a:pt x="863" y="948"/>
                    </a:lnTo>
                    <a:lnTo>
                      <a:pt x="862" y="947"/>
                    </a:lnTo>
                    <a:lnTo>
                      <a:pt x="840" y="921"/>
                    </a:lnTo>
                    <a:lnTo>
                      <a:pt x="817" y="898"/>
                    </a:lnTo>
                    <a:lnTo>
                      <a:pt x="791" y="875"/>
                    </a:lnTo>
                    <a:lnTo>
                      <a:pt x="789" y="875"/>
                    </a:lnTo>
                    <a:lnTo>
                      <a:pt x="789" y="874"/>
                    </a:lnTo>
                    <a:lnTo>
                      <a:pt x="760" y="855"/>
                    </a:lnTo>
                    <a:lnTo>
                      <a:pt x="729" y="839"/>
                    </a:lnTo>
                    <a:lnTo>
                      <a:pt x="697" y="825"/>
                    </a:lnTo>
                    <a:lnTo>
                      <a:pt x="659" y="814"/>
                    </a:lnTo>
                    <a:lnTo>
                      <a:pt x="621" y="807"/>
                    </a:lnTo>
                    <a:lnTo>
                      <a:pt x="580" y="805"/>
                    </a:lnTo>
                    <a:close/>
                    <a:moveTo>
                      <a:pt x="580" y="230"/>
                    </a:moveTo>
                    <a:lnTo>
                      <a:pt x="554" y="232"/>
                    </a:lnTo>
                    <a:lnTo>
                      <a:pt x="529" y="242"/>
                    </a:lnTo>
                    <a:lnTo>
                      <a:pt x="508" y="255"/>
                    </a:lnTo>
                    <a:lnTo>
                      <a:pt x="490" y="272"/>
                    </a:lnTo>
                    <a:lnTo>
                      <a:pt x="476" y="293"/>
                    </a:lnTo>
                    <a:lnTo>
                      <a:pt x="468" y="318"/>
                    </a:lnTo>
                    <a:lnTo>
                      <a:pt x="464" y="344"/>
                    </a:lnTo>
                    <a:lnTo>
                      <a:pt x="464" y="585"/>
                    </a:lnTo>
                    <a:lnTo>
                      <a:pt x="521" y="577"/>
                    </a:lnTo>
                    <a:lnTo>
                      <a:pt x="580" y="574"/>
                    </a:lnTo>
                    <a:lnTo>
                      <a:pt x="640" y="577"/>
                    </a:lnTo>
                    <a:lnTo>
                      <a:pt x="697" y="585"/>
                    </a:lnTo>
                    <a:lnTo>
                      <a:pt x="697" y="344"/>
                    </a:lnTo>
                    <a:lnTo>
                      <a:pt x="693" y="318"/>
                    </a:lnTo>
                    <a:lnTo>
                      <a:pt x="685" y="293"/>
                    </a:lnTo>
                    <a:lnTo>
                      <a:pt x="671" y="272"/>
                    </a:lnTo>
                    <a:lnTo>
                      <a:pt x="653" y="255"/>
                    </a:lnTo>
                    <a:lnTo>
                      <a:pt x="631" y="242"/>
                    </a:lnTo>
                    <a:lnTo>
                      <a:pt x="608" y="232"/>
                    </a:lnTo>
                    <a:lnTo>
                      <a:pt x="580" y="230"/>
                    </a:lnTo>
                    <a:close/>
                    <a:moveTo>
                      <a:pt x="580" y="0"/>
                    </a:moveTo>
                    <a:lnTo>
                      <a:pt x="628" y="3"/>
                    </a:lnTo>
                    <a:lnTo>
                      <a:pt x="673" y="11"/>
                    </a:lnTo>
                    <a:lnTo>
                      <a:pt x="716" y="27"/>
                    </a:lnTo>
                    <a:lnTo>
                      <a:pt x="756" y="47"/>
                    </a:lnTo>
                    <a:lnTo>
                      <a:pt x="793" y="71"/>
                    </a:lnTo>
                    <a:lnTo>
                      <a:pt x="826" y="101"/>
                    </a:lnTo>
                    <a:lnTo>
                      <a:pt x="856" y="134"/>
                    </a:lnTo>
                    <a:lnTo>
                      <a:pt x="881" y="170"/>
                    </a:lnTo>
                    <a:lnTo>
                      <a:pt x="901" y="210"/>
                    </a:lnTo>
                    <a:lnTo>
                      <a:pt x="916" y="252"/>
                    </a:lnTo>
                    <a:lnTo>
                      <a:pt x="926" y="297"/>
                    </a:lnTo>
                    <a:lnTo>
                      <a:pt x="928" y="344"/>
                    </a:lnTo>
                    <a:lnTo>
                      <a:pt x="928" y="692"/>
                    </a:lnTo>
                    <a:lnTo>
                      <a:pt x="973" y="728"/>
                    </a:lnTo>
                    <a:lnTo>
                      <a:pt x="1015" y="770"/>
                    </a:lnTo>
                    <a:lnTo>
                      <a:pt x="1052" y="815"/>
                    </a:lnTo>
                    <a:lnTo>
                      <a:pt x="1084" y="864"/>
                    </a:lnTo>
                    <a:lnTo>
                      <a:pt x="1110" y="915"/>
                    </a:lnTo>
                    <a:lnTo>
                      <a:pt x="1132" y="971"/>
                    </a:lnTo>
                    <a:lnTo>
                      <a:pt x="1148" y="1028"/>
                    </a:lnTo>
                    <a:lnTo>
                      <a:pt x="1157" y="1087"/>
                    </a:lnTo>
                    <a:lnTo>
                      <a:pt x="1161" y="1149"/>
                    </a:lnTo>
                    <a:lnTo>
                      <a:pt x="1157" y="1210"/>
                    </a:lnTo>
                    <a:lnTo>
                      <a:pt x="1148" y="1270"/>
                    </a:lnTo>
                    <a:lnTo>
                      <a:pt x="1132" y="1328"/>
                    </a:lnTo>
                    <a:lnTo>
                      <a:pt x="1110" y="1382"/>
                    </a:lnTo>
                    <a:lnTo>
                      <a:pt x="1084" y="1434"/>
                    </a:lnTo>
                    <a:lnTo>
                      <a:pt x="1052" y="1483"/>
                    </a:lnTo>
                    <a:lnTo>
                      <a:pt x="1015" y="1528"/>
                    </a:lnTo>
                    <a:lnTo>
                      <a:pt x="973" y="1569"/>
                    </a:lnTo>
                    <a:lnTo>
                      <a:pt x="928" y="1605"/>
                    </a:lnTo>
                    <a:lnTo>
                      <a:pt x="928" y="3332"/>
                    </a:lnTo>
                    <a:lnTo>
                      <a:pt x="926" y="3379"/>
                    </a:lnTo>
                    <a:lnTo>
                      <a:pt x="916" y="3424"/>
                    </a:lnTo>
                    <a:lnTo>
                      <a:pt x="901" y="3466"/>
                    </a:lnTo>
                    <a:lnTo>
                      <a:pt x="881" y="3506"/>
                    </a:lnTo>
                    <a:lnTo>
                      <a:pt x="856" y="3544"/>
                    </a:lnTo>
                    <a:lnTo>
                      <a:pt x="826" y="3577"/>
                    </a:lnTo>
                    <a:lnTo>
                      <a:pt x="793" y="3606"/>
                    </a:lnTo>
                    <a:lnTo>
                      <a:pt x="756" y="3631"/>
                    </a:lnTo>
                    <a:lnTo>
                      <a:pt x="716" y="3651"/>
                    </a:lnTo>
                    <a:lnTo>
                      <a:pt x="673" y="3666"/>
                    </a:lnTo>
                    <a:lnTo>
                      <a:pt x="628" y="3674"/>
                    </a:lnTo>
                    <a:lnTo>
                      <a:pt x="580" y="3678"/>
                    </a:lnTo>
                    <a:lnTo>
                      <a:pt x="534" y="3674"/>
                    </a:lnTo>
                    <a:lnTo>
                      <a:pt x="488" y="3666"/>
                    </a:lnTo>
                    <a:lnTo>
                      <a:pt x="445" y="3651"/>
                    </a:lnTo>
                    <a:lnTo>
                      <a:pt x="405" y="3631"/>
                    </a:lnTo>
                    <a:lnTo>
                      <a:pt x="368" y="3606"/>
                    </a:lnTo>
                    <a:lnTo>
                      <a:pt x="335" y="3577"/>
                    </a:lnTo>
                    <a:lnTo>
                      <a:pt x="305" y="3544"/>
                    </a:lnTo>
                    <a:lnTo>
                      <a:pt x="280" y="3506"/>
                    </a:lnTo>
                    <a:lnTo>
                      <a:pt x="260" y="3466"/>
                    </a:lnTo>
                    <a:lnTo>
                      <a:pt x="244" y="3424"/>
                    </a:lnTo>
                    <a:lnTo>
                      <a:pt x="235" y="3379"/>
                    </a:lnTo>
                    <a:lnTo>
                      <a:pt x="233" y="3332"/>
                    </a:lnTo>
                    <a:lnTo>
                      <a:pt x="233" y="1605"/>
                    </a:lnTo>
                    <a:lnTo>
                      <a:pt x="188" y="1569"/>
                    </a:lnTo>
                    <a:lnTo>
                      <a:pt x="146" y="1528"/>
                    </a:lnTo>
                    <a:lnTo>
                      <a:pt x="110" y="1483"/>
                    </a:lnTo>
                    <a:lnTo>
                      <a:pt x="78" y="1434"/>
                    </a:lnTo>
                    <a:lnTo>
                      <a:pt x="51" y="1382"/>
                    </a:lnTo>
                    <a:lnTo>
                      <a:pt x="30" y="1328"/>
                    </a:lnTo>
                    <a:lnTo>
                      <a:pt x="14" y="1270"/>
                    </a:lnTo>
                    <a:lnTo>
                      <a:pt x="4" y="1210"/>
                    </a:lnTo>
                    <a:lnTo>
                      <a:pt x="0" y="1149"/>
                    </a:lnTo>
                    <a:lnTo>
                      <a:pt x="4" y="1087"/>
                    </a:lnTo>
                    <a:lnTo>
                      <a:pt x="14" y="1028"/>
                    </a:lnTo>
                    <a:lnTo>
                      <a:pt x="30" y="971"/>
                    </a:lnTo>
                    <a:lnTo>
                      <a:pt x="51" y="915"/>
                    </a:lnTo>
                    <a:lnTo>
                      <a:pt x="78" y="864"/>
                    </a:lnTo>
                    <a:lnTo>
                      <a:pt x="110" y="815"/>
                    </a:lnTo>
                    <a:lnTo>
                      <a:pt x="146" y="770"/>
                    </a:lnTo>
                    <a:lnTo>
                      <a:pt x="188" y="728"/>
                    </a:lnTo>
                    <a:lnTo>
                      <a:pt x="233" y="692"/>
                    </a:lnTo>
                    <a:lnTo>
                      <a:pt x="233" y="344"/>
                    </a:lnTo>
                    <a:lnTo>
                      <a:pt x="235" y="297"/>
                    </a:lnTo>
                    <a:lnTo>
                      <a:pt x="244" y="252"/>
                    </a:lnTo>
                    <a:lnTo>
                      <a:pt x="260" y="210"/>
                    </a:lnTo>
                    <a:lnTo>
                      <a:pt x="280" y="170"/>
                    </a:lnTo>
                    <a:lnTo>
                      <a:pt x="305" y="134"/>
                    </a:lnTo>
                    <a:lnTo>
                      <a:pt x="335" y="101"/>
                    </a:lnTo>
                    <a:lnTo>
                      <a:pt x="368" y="71"/>
                    </a:lnTo>
                    <a:lnTo>
                      <a:pt x="405" y="47"/>
                    </a:lnTo>
                    <a:lnTo>
                      <a:pt x="445" y="27"/>
                    </a:lnTo>
                    <a:lnTo>
                      <a:pt x="488" y="11"/>
                    </a:lnTo>
                    <a:lnTo>
                      <a:pt x="534" y="3"/>
                    </a:lnTo>
                    <a:lnTo>
                      <a:pt x="5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6" name="Freeform 173"/>
              <p:cNvSpPr>
                <a:spLocks noEditPoints="1"/>
              </p:cNvSpPr>
              <p:nvPr/>
            </p:nvSpPr>
            <p:spPr bwMode="auto">
              <a:xfrm>
                <a:off x="6604000" y="3287713"/>
                <a:ext cx="614362" cy="1946275"/>
              </a:xfrm>
              <a:custGeom>
                <a:avLst/>
                <a:gdLst>
                  <a:gd name="T0" fmla="*/ 476 w 1161"/>
                  <a:gd name="T1" fmla="*/ 3383 h 3678"/>
                  <a:gd name="T2" fmla="*/ 553 w 1161"/>
                  <a:gd name="T3" fmla="*/ 3445 h 3678"/>
                  <a:gd name="T4" fmla="*/ 653 w 1161"/>
                  <a:gd name="T5" fmla="*/ 3423 h 3678"/>
                  <a:gd name="T6" fmla="*/ 697 w 1161"/>
                  <a:gd name="T7" fmla="*/ 3332 h 3678"/>
                  <a:gd name="T8" fmla="*/ 521 w 1161"/>
                  <a:gd name="T9" fmla="*/ 3099 h 3678"/>
                  <a:gd name="T10" fmla="*/ 501 w 1161"/>
                  <a:gd name="T11" fmla="*/ 2193 h 3678"/>
                  <a:gd name="T12" fmla="*/ 372 w 1161"/>
                  <a:gd name="T13" fmla="*/ 2254 h 3678"/>
                  <a:gd name="T14" fmla="*/ 320 w 1161"/>
                  <a:gd name="T15" fmla="*/ 2300 h 3678"/>
                  <a:gd name="T16" fmla="*/ 280 w 1161"/>
                  <a:gd name="T17" fmla="*/ 2355 h 3678"/>
                  <a:gd name="T18" fmla="*/ 247 w 1161"/>
                  <a:gd name="T19" fmla="*/ 2432 h 3678"/>
                  <a:gd name="T20" fmla="*/ 234 w 1161"/>
                  <a:gd name="T21" fmla="*/ 2561 h 3678"/>
                  <a:gd name="T22" fmla="*/ 253 w 1161"/>
                  <a:gd name="T23" fmla="*/ 2643 h 3678"/>
                  <a:gd name="T24" fmla="*/ 298 w 1161"/>
                  <a:gd name="T25" fmla="*/ 2729 h 3678"/>
                  <a:gd name="T26" fmla="*/ 370 w 1161"/>
                  <a:gd name="T27" fmla="*/ 2802 h 3678"/>
                  <a:gd name="T28" fmla="*/ 464 w 1161"/>
                  <a:gd name="T29" fmla="*/ 2851 h 3678"/>
                  <a:gd name="T30" fmla="*/ 620 w 1161"/>
                  <a:gd name="T31" fmla="*/ 2870 h 3678"/>
                  <a:gd name="T32" fmla="*/ 760 w 1161"/>
                  <a:gd name="T33" fmla="*/ 2822 h 3678"/>
                  <a:gd name="T34" fmla="*/ 815 w 1161"/>
                  <a:gd name="T35" fmla="*/ 2780 h 3678"/>
                  <a:gd name="T36" fmla="*/ 880 w 1161"/>
                  <a:gd name="T37" fmla="*/ 2701 h 3678"/>
                  <a:gd name="T38" fmla="*/ 913 w 1161"/>
                  <a:gd name="T39" fmla="*/ 2624 h 3678"/>
                  <a:gd name="T40" fmla="*/ 926 w 1161"/>
                  <a:gd name="T41" fmla="*/ 2495 h 3678"/>
                  <a:gd name="T42" fmla="*/ 907 w 1161"/>
                  <a:gd name="T43" fmla="*/ 2413 h 3678"/>
                  <a:gd name="T44" fmla="*/ 861 w 1161"/>
                  <a:gd name="T45" fmla="*/ 2327 h 3678"/>
                  <a:gd name="T46" fmla="*/ 789 w 1161"/>
                  <a:gd name="T47" fmla="*/ 2254 h 3678"/>
                  <a:gd name="T48" fmla="*/ 697 w 1161"/>
                  <a:gd name="T49" fmla="*/ 2205 h 3678"/>
                  <a:gd name="T50" fmla="*/ 580 w 1161"/>
                  <a:gd name="T51" fmla="*/ 230 h 3678"/>
                  <a:gd name="T52" fmla="*/ 489 w 1161"/>
                  <a:gd name="T53" fmla="*/ 272 h 3678"/>
                  <a:gd name="T54" fmla="*/ 464 w 1161"/>
                  <a:gd name="T55" fmla="*/ 1965 h 3678"/>
                  <a:gd name="T56" fmla="*/ 697 w 1161"/>
                  <a:gd name="T57" fmla="*/ 1965 h 3678"/>
                  <a:gd name="T58" fmla="*/ 671 w 1161"/>
                  <a:gd name="T59" fmla="*/ 272 h 3678"/>
                  <a:gd name="T60" fmla="*/ 580 w 1161"/>
                  <a:gd name="T61" fmla="*/ 230 h 3678"/>
                  <a:gd name="T62" fmla="*/ 716 w 1161"/>
                  <a:gd name="T63" fmla="*/ 27 h 3678"/>
                  <a:gd name="T64" fmla="*/ 856 w 1161"/>
                  <a:gd name="T65" fmla="*/ 134 h 3678"/>
                  <a:gd name="T66" fmla="*/ 925 w 1161"/>
                  <a:gd name="T67" fmla="*/ 297 h 3678"/>
                  <a:gd name="T68" fmla="*/ 1014 w 1161"/>
                  <a:gd name="T69" fmla="*/ 2150 h 3678"/>
                  <a:gd name="T70" fmla="*/ 1131 w 1161"/>
                  <a:gd name="T71" fmla="*/ 2349 h 3678"/>
                  <a:gd name="T72" fmla="*/ 1157 w 1161"/>
                  <a:gd name="T73" fmla="*/ 2590 h 3678"/>
                  <a:gd name="T74" fmla="*/ 1083 w 1161"/>
                  <a:gd name="T75" fmla="*/ 2814 h 3678"/>
                  <a:gd name="T76" fmla="*/ 928 w 1161"/>
                  <a:gd name="T77" fmla="*/ 2985 h 3678"/>
                  <a:gd name="T78" fmla="*/ 901 w 1161"/>
                  <a:gd name="T79" fmla="*/ 3466 h 3678"/>
                  <a:gd name="T80" fmla="*/ 793 w 1161"/>
                  <a:gd name="T81" fmla="*/ 3606 h 3678"/>
                  <a:gd name="T82" fmla="*/ 627 w 1161"/>
                  <a:gd name="T83" fmla="*/ 3674 h 3678"/>
                  <a:gd name="T84" fmla="*/ 445 w 1161"/>
                  <a:gd name="T85" fmla="*/ 3651 h 3678"/>
                  <a:gd name="T86" fmla="*/ 304 w 1161"/>
                  <a:gd name="T87" fmla="*/ 3544 h 3678"/>
                  <a:gd name="T88" fmla="*/ 235 w 1161"/>
                  <a:gd name="T89" fmla="*/ 3379 h 3678"/>
                  <a:gd name="T90" fmla="*/ 146 w 1161"/>
                  <a:gd name="T91" fmla="*/ 2906 h 3678"/>
                  <a:gd name="T92" fmla="*/ 28 w 1161"/>
                  <a:gd name="T93" fmla="*/ 2707 h 3678"/>
                  <a:gd name="T94" fmla="*/ 4 w 1161"/>
                  <a:gd name="T95" fmla="*/ 2467 h 3678"/>
                  <a:gd name="T96" fmla="*/ 77 w 1161"/>
                  <a:gd name="T97" fmla="*/ 2244 h 3678"/>
                  <a:gd name="T98" fmla="*/ 231 w 1161"/>
                  <a:gd name="T99" fmla="*/ 2071 h 3678"/>
                  <a:gd name="T100" fmla="*/ 259 w 1161"/>
                  <a:gd name="T101" fmla="*/ 210 h 3678"/>
                  <a:gd name="T102" fmla="*/ 367 w 1161"/>
                  <a:gd name="T103" fmla="*/ 71 h 3678"/>
                  <a:gd name="T104" fmla="*/ 533 w 1161"/>
                  <a:gd name="T105"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1" h="3678">
                    <a:moveTo>
                      <a:pt x="464" y="3091"/>
                    </a:moveTo>
                    <a:lnTo>
                      <a:pt x="464" y="3332"/>
                    </a:lnTo>
                    <a:lnTo>
                      <a:pt x="466" y="3359"/>
                    </a:lnTo>
                    <a:lnTo>
                      <a:pt x="476" y="3383"/>
                    </a:lnTo>
                    <a:lnTo>
                      <a:pt x="489" y="3405"/>
                    </a:lnTo>
                    <a:lnTo>
                      <a:pt x="507" y="3423"/>
                    </a:lnTo>
                    <a:lnTo>
                      <a:pt x="529" y="3435"/>
                    </a:lnTo>
                    <a:lnTo>
                      <a:pt x="553" y="3445"/>
                    </a:lnTo>
                    <a:lnTo>
                      <a:pt x="580" y="3447"/>
                    </a:lnTo>
                    <a:lnTo>
                      <a:pt x="607" y="3445"/>
                    </a:lnTo>
                    <a:lnTo>
                      <a:pt x="631" y="3435"/>
                    </a:lnTo>
                    <a:lnTo>
                      <a:pt x="653" y="3423"/>
                    </a:lnTo>
                    <a:lnTo>
                      <a:pt x="671" y="3405"/>
                    </a:lnTo>
                    <a:lnTo>
                      <a:pt x="685" y="3383"/>
                    </a:lnTo>
                    <a:lnTo>
                      <a:pt x="693" y="3359"/>
                    </a:lnTo>
                    <a:lnTo>
                      <a:pt x="697" y="3332"/>
                    </a:lnTo>
                    <a:lnTo>
                      <a:pt x="697" y="3091"/>
                    </a:lnTo>
                    <a:lnTo>
                      <a:pt x="639" y="3099"/>
                    </a:lnTo>
                    <a:lnTo>
                      <a:pt x="580" y="3103"/>
                    </a:lnTo>
                    <a:lnTo>
                      <a:pt x="521" y="3099"/>
                    </a:lnTo>
                    <a:lnTo>
                      <a:pt x="464" y="3091"/>
                    </a:lnTo>
                    <a:close/>
                    <a:moveTo>
                      <a:pt x="580" y="2184"/>
                    </a:moveTo>
                    <a:lnTo>
                      <a:pt x="540" y="2186"/>
                    </a:lnTo>
                    <a:lnTo>
                      <a:pt x="501" y="2193"/>
                    </a:lnTo>
                    <a:lnTo>
                      <a:pt x="464" y="2205"/>
                    </a:lnTo>
                    <a:lnTo>
                      <a:pt x="431" y="2218"/>
                    </a:lnTo>
                    <a:lnTo>
                      <a:pt x="400" y="2234"/>
                    </a:lnTo>
                    <a:lnTo>
                      <a:pt x="372" y="2254"/>
                    </a:lnTo>
                    <a:lnTo>
                      <a:pt x="370" y="2254"/>
                    </a:lnTo>
                    <a:lnTo>
                      <a:pt x="370" y="2254"/>
                    </a:lnTo>
                    <a:lnTo>
                      <a:pt x="344" y="2276"/>
                    </a:lnTo>
                    <a:lnTo>
                      <a:pt x="320" y="2300"/>
                    </a:lnTo>
                    <a:lnTo>
                      <a:pt x="298" y="2327"/>
                    </a:lnTo>
                    <a:lnTo>
                      <a:pt x="298" y="2327"/>
                    </a:lnTo>
                    <a:lnTo>
                      <a:pt x="297" y="2328"/>
                    </a:lnTo>
                    <a:lnTo>
                      <a:pt x="280" y="2355"/>
                    </a:lnTo>
                    <a:lnTo>
                      <a:pt x="266" y="2383"/>
                    </a:lnTo>
                    <a:lnTo>
                      <a:pt x="253" y="2413"/>
                    </a:lnTo>
                    <a:lnTo>
                      <a:pt x="250" y="2422"/>
                    </a:lnTo>
                    <a:lnTo>
                      <a:pt x="247" y="2432"/>
                    </a:lnTo>
                    <a:lnTo>
                      <a:pt x="240" y="2462"/>
                    </a:lnTo>
                    <a:lnTo>
                      <a:pt x="234" y="2495"/>
                    </a:lnTo>
                    <a:lnTo>
                      <a:pt x="231" y="2528"/>
                    </a:lnTo>
                    <a:lnTo>
                      <a:pt x="234" y="2561"/>
                    </a:lnTo>
                    <a:lnTo>
                      <a:pt x="240" y="2594"/>
                    </a:lnTo>
                    <a:lnTo>
                      <a:pt x="247" y="2624"/>
                    </a:lnTo>
                    <a:lnTo>
                      <a:pt x="250" y="2634"/>
                    </a:lnTo>
                    <a:lnTo>
                      <a:pt x="253" y="2643"/>
                    </a:lnTo>
                    <a:lnTo>
                      <a:pt x="265" y="2673"/>
                    </a:lnTo>
                    <a:lnTo>
                      <a:pt x="279" y="2701"/>
                    </a:lnTo>
                    <a:lnTo>
                      <a:pt x="297" y="2728"/>
                    </a:lnTo>
                    <a:lnTo>
                      <a:pt x="298" y="2729"/>
                    </a:lnTo>
                    <a:lnTo>
                      <a:pt x="319" y="2756"/>
                    </a:lnTo>
                    <a:lnTo>
                      <a:pt x="344" y="2780"/>
                    </a:lnTo>
                    <a:lnTo>
                      <a:pt x="370" y="2801"/>
                    </a:lnTo>
                    <a:lnTo>
                      <a:pt x="370" y="2802"/>
                    </a:lnTo>
                    <a:lnTo>
                      <a:pt x="370" y="2802"/>
                    </a:lnTo>
                    <a:lnTo>
                      <a:pt x="400" y="2822"/>
                    </a:lnTo>
                    <a:lnTo>
                      <a:pt x="431" y="2838"/>
                    </a:lnTo>
                    <a:lnTo>
                      <a:pt x="464" y="2851"/>
                    </a:lnTo>
                    <a:lnTo>
                      <a:pt x="501" y="2863"/>
                    </a:lnTo>
                    <a:lnTo>
                      <a:pt x="540" y="2870"/>
                    </a:lnTo>
                    <a:lnTo>
                      <a:pt x="580" y="2872"/>
                    </a:lnTo>
                    <a:lnTo>
                      <a:pt x="620" y="2870"/>
                    </a:lnTo>
                    <a:lnTo>
                      <a:pt x="659" y="2863"/>
                    </a:lnTo>
                    <a:lnTo>
                      <a:pt x="696" y="2851"/>
                    </a:lnTo>
                    <a:lnTo>
                      <a:pt x="729" y="2838"/>
                    </a:lnTo>
                    <a:lnTo>
                      <a:pt x="760" y="2822"/>
                    </a:lnTo>
                    <a:lnTo>
                      <a:pt x="788" y="2802"/>
                    </a:lnTo>
                    <a:lnTo>
                      <a:pt x="789" y="2802"/>
                    </a:lnTo>
                    <a:lnTo>
                      <a:pt x="789" y="2801"/>
                    </a:lnTo>
                    <a:lnTo>
                      <a:pt x="815" y="2780"/>
                    </a:lnTo>
                    <a:lnTo>
                      <a:pt x="839" y="2756"/>
                    </a:lnTo>
                    <a:lnTo>
                      <a:pt x="861" y="2729"/>
                    </a:lnTo>
                    <a:lnTo>
                      <a:pt x="863" y="2728"/>
                    </a:lnTo>
                    <a:lnTo>
                      <a:pt x="880" y="2701"/>
                    </a:lnTo>
                    <a:lnTo>
                      <a:pt x="895" y="2673"/>
                    </a:lnTo>
                    <a:lnTo>
                      <a:pt x="907" y="2643"/>
                    </a:lnTo>
                    <a:lnTo>
                      <a:pt x="909" y="2634"/>
                    </a:lnTo>
                    <a:lnTo>
                      <a:pt x="913" y="2624"/>
                    </a:lnTo>
                    <a:lnTo>
                      <a:pt x="921" y="2594"/>
                    </a:lnTo>
                    <a:lnTo>
                      <a:pt x="926" y="2561"/>
                    </a:lnTo>
                    <a:lnTo>
                      <a:pt x="928" y="2528"/>
                    </a:lnTo>
                    <a:lnTo>
                      <a:pt x="926" y="2495"/>
                    </a:lnTo>
                    <a:lnTo>
                      <a:pt x="921" y="2462"/>
                    </a:lnTo>
                    <a:lnTo>
                      <a:pt x="913" y="2432"/>
                    </a:lnTo>
                    <a:lnTo>
                      <a:pt x="909" y="2422"/>
                    </a:lnTo>
                    <a:lnTo>
                      <a:pt x="907" y="2413"/>
                    </a:lnTo>
                    <a:lnTo>
                      <a:pt x="895" y="2383"/>
                    </a:lnTo>
                    <a:lnTo>
                      <a:pt x="880" y="2355"/>
                    </a:lnTo>
                    <a:lnTo>
                      <a:pt x="863" y="2328"/>
                    </a:lnTo>
                    <a:lnTo>
                      <a:pt x="861" y="2327"/>
                    </a:lnTo>
                    <a:lnTo>
                      <a:pt x="840" y="2301"/>
                    </a:lnTo>
                    <a:lnTo>
                      <a:pt x="815" y="2276"/>
                    </a:lnTo>
                    <a:lnTo>
                      <a:pt x="789" y="2255"/>
                    </a:lnTo>
                    <a:lnTo>
                      <a:pt x="789" y="2254"/>
                    </a:lnTo>
                    <a:lnTo>
                      <a:pt x="788" y="2254"/>
                    </a:lnTo>
                    <a:lnTo>
                      <a:pt x="760" y="2234"/>
                    </a:lnTo>
                    <a:lnTo>
                      <a:pt x="729" y="2218"/>
                    </a:lnTo>
                    <a:lnTo>
                      <a:pt x="697" y="2205"/>
                    </a:lnTo>
                    <a:lnTo>
                      <a:pt x="659" y="2193"/>
                    </a:lnTo>
                    <a:lnTo>
                      <a:pt x="620" y="2186"/>
                    </a:lnTo>
                    <a:lnTo>
                      <a:pt x="580" y="2184"/>
                    </a:lnTo>
                    <a:close/>
                    <a:moveTo>
                      <a:pt x="580" y="230"/>
                    </a:moveTo>
                    <a:lnTo>
                      <a:pt x="553" y="232"/>
                    </a:lnTo>
                    <a:lnTo>
                      <a:pt x="529" y="242"/>
                    </a:lnTo>
                    <a:lnTo>
                      <a:pt x="507" y="255"/>
                    </a:lnTo>
                    <a:lnTo>
                      <a:pt x="489" y="272"/>
                    </a:lnTo>
                    <a:lnTo>
                      <a:pt x="476" y="293"/>
                    </a:lnTo>
                    <a:lnTo>
                      <a:pt x="466" y="318"/>
                    </a:lnTo>
                    <a:lnTo>
                      <a:pt x="464" y="344"/>
                    </a:lnTo>
                    <a:lnTo>
                      <a:pt x="464" y="1965"/>
                    </a:lnTo>
                    <a:lnTo>
                      <a:pt x="521" y="1957"/>
                    </a:lnTo>
                    <a:lnTo>
                      <a:pt x="580" y="1953"/>
                    </a:lnTo>
                    <a:lnTo>
                      <a:pt x="639" y="1957"/>
                    </a:lnTo>
                    <a:lnTo>
                      <a:pt x="697" y="1965"/>
                    </a:lnTo>
                    <a:lnTo>
                      <a:pt x="697" y="344"/>
                    </a:lnTo>
                    <a:lnTo>
                      <a:pt x="693" y="318"/>
                    </a:lnTo>
                    <a:lnTo>
                      <a:pt x="685" y="293"/>
                    </a:lnTo>
                    <a:lnTo>
                      <a:pt x="671" y="272"/>
                    </a:lnTo>
                    <a:lnTo>
                      <a:pt x="653" y="255"/>
                    </a:lnTo>
                    <a:lnTo>
                      <a:pt x="631" y="242"/>
                    </a:lnTo>
                    <a:lnTo>
                      <a:pt x="607" y="232"/>
                    </a:lnTo>
                    <a:lnTo>
                      <a:pt x="580" y="230"/>
                    </a:lnTo>
                    <a:close/>
                    <a:moveTo>
                      <a:pt x="580" y="0"/>
                    </a:moveTo>
                    <a:lnTo>
                      <a:pt x="627" y="3"/>
                    </a:lnTo>
                    <a:lnTo>
                      <a:pt x="673" y="11"/>
                    </a:lnTo>
                    <a:lnTo>
                      <a:pt x="716" y="27"/>
                    </a:lnTo>
                    <a:lnTo>
                      <a:pt x="756" y="47"/>
                    </a:lnTo>
                    <a:lnTo>
                      <a:pt x="793" y="71"/>
                    </a:lnTo>
                    <a:lnTo>
                      <a:pt x="826" y="101"/>
                    </a:lnTo>
                    <a:lnTo>
                      <a:pt x="856" y="134"/>
                    </a:lnTo>
                    <a:lnTo>
                      <a:pt x="881" y="170"/>
                    </a:lnTo>
                    <a:lnTo>
                      <a:pt x="901" y="210"/>
                    </a:lnTo>
                    <a:lnTo>
                      <a:pt x="915" y="252"/>
                    </a:lnTo>
                    <a:lnTo>
                      <a:pt x="925" y="297"/>
                    </a:lnTo>
                    <a:lnTo>
                      <a:pt x="928" y="344"/>
                    </a:lnTo>
                    <a:lnTo>
                      <a:pt x="928" y="2071"/>
                    </a:lnTo>
                    <a:lnTo>
                      <a:pt x="973" y="2108"/>
                    </a:lnTo>
                    <a:lnTo>
                      <a:pt x="1014" y="2150"/>
                    </a:lnTo>
                    <a:lnTo>
                      <a:pt x="1050" y="2194"/>
                    </a:lnTo>
                    <a:lnTo>
                      <a:pt x="1083" y="2244"/>
                    </a:lnTo>
                    <a:lnTo>
                      <a:pt x="1110" y="2295"/>
                    </a:lnTo>
                    <a:lnTo>
                      <a:pt x="1131" y="2349"/>
                    </a:lnTo>
                    <a:lnTo>
                      <a:pt x="1147" y="2407"/>
                    </a:lnTo>
                    <a:lnTo>
                      <a:pt x="1157" y="2467"/>
                    </a:lnTo>
                    <a:lnTo>
                      <a:pt x="1161" y="2528"/>
                    </a:lnTo>
                    <a:lnTo>
                      <a:pt x="1157" y="2590"/>
                    </a:lnTo>
                    <a:lnTo>
                      <a:pt x="1147" y="2649"/>
                    </a:lnTo>
                    <a:lnTo>
                      <a:pt x="1131" y="2707"/>
                    </a:lnTo>
                    <a:lnTo>
                      <a:pt x="1110" y="2761"/>
                    </a:lnTo>
                    <a:lnTo>
                      <a:pt x="1083" y="2814"/>
                    </a:lnTo>
                    <a:lnTo>
                      <a:pt x="1050" y="2862"/>
                    </a:lnTo>
                    <a:lnTo>
                      <a:pt x="1014" y="2906"/>
                    </a:lnTo>
                    <a:lnTo>
                      <a:pt x="973" y="2948"/>
                    </a:lnTo>
                    <a:lnTo>
                      <a:pt x="928" y="2985"/>
                    </a:lnTo>
                    <a:lnTo>
                      <a:pt x="928" y="3332"/>
                    </a:lnTo>
                    <a:lnTo>
                      <a:pt x="925" y="3379"/>
                    </a:lnTo>
                    <a:lnTo>
                      <a:pt x="915" y="3424"/>
                    </a:lnTo>
                    <a:lnTo>
                      <a:pt x="901" y="3466"/>
                    </a:lnTo>
                    <a:lnTo>
                      <a:pt x="881" y="3506"/>
                    </a:lnTo>
                    <a:lnTo>
                      <a:pt x="856" y="3544"/>
                    </a:lnTo>
                    <a:lnTo>
                      <a:pt x="826" y="3577"/>
                    </a:lnTo>
                    <a:lnTo>
                      <a:pt x="793" y="3606"/>
                    </a:lnTo>
                    <a:lnTo>
                      <a:pt x="756" y="3631"/>
                    </a:lnTo>
                    <a:lnTo>
                      <a:pt x="716" y="3651"/>
                    </a:lnTo>
                    <a:lnTo>
                      <a:pt x="673" y="3666"/>
                    </a:lnTo>
                    <a:lnTo>
                      <a:pt x="627" y="3674"/>
                    </a:lnTo>
                    <a:lnTo>
                      <a:pt x="580" y="3678"/>
                    </a:lnTo>
                    <a:lnTo>
                      <a:pt x="533" y="3674"/>
                    </a:lnTo>
                    <a:lnTo>
                      <a:pt x="488" y="3666"/>
                    </a:lnTo>
                    <a:lnTo>
                      <a:pt x="445" y="3651"/>
                    </a:lnTo>
                    <a:lnTo>
                      <a:pt x="405" y="3631"/>
                    </a:lnTo>
                    <a:lnTo>
                      <a:pt x="367" y="3606"/>
                    </a:lnTo>
                    <a:lnTo>
                      <a:pt x="334" y="3577"/>
                    </a:lnTo>
                    <a:lnTo>
                      <a:pt x="304" y="3544"/>
                    </a:lnTo>
                    <a:lnTo>
                      <a:pt x="279" y="3506"/>
                    </a:lnTo>
                    <a:lnTo>
                      <a:pt x="259" y="3466"/>
                    </a:lnTo>
                    <a:lnTo>
                      <a:pt x="243" y="3424"/>
                    </a:lnTo>
                    <a:lnTo>
                      <a:pt x="235" y="3379"/>
                    </a:lnTo>
                    <a:lnTo>
                      <a:pt x="231" y="3332"/>
                    </a:lnTo>
                    <a:lnTo>
                      <a:pt x="231" y="2985"/>
                    </a:lnTo>
                    <a:lnTo>
                      <a:pt x="186" y="2948"/>
                    </a:lnTo>
                    <a:lnTo>
                      <a:pt x="146" y="2906"/>
                    </a:lnTo>
                    <a:lnTo>
                      <a:pt x="109" y="2862"/>
                    </a:lnTo>
                    <a:lnTo>
                      <a:pt x="77" y="2814"/>
                    </a:lnTo>
                    <a:lnTo>
                      <a:pt x="50" y="2761"/>
                    </a:lnTo>
                    <a:lnTo>
                      <a:pt x="28" y="2707"/>
                    </a:lnTo>
                    <a:lnTo>
                      <a:pt x="13" y="2649"/>
                    </a:lnTo>
                    <a:lnTo>
                      <a:pt x="4" y="2590"/>
                    </a:lnTo>
                    <a:lnTo>
                      <a:pt x="0" y="2528"/>
                    </a:lnTo>
                    <a:lnTo>
                      <a:pt x="4" y="2467"/>
                    </a:lnTo>
                    <a:lnTo>
                      <a:pt x="13" y="2407"/>
                    </a:lnTo>
                    <a:lnTo>
                      <a:pt x="28" y="2349"/>
                    </a:lnTo>
                    <a:lnTo>
                      <a:pt x="50" y="2295"/>
                    </a:lnTo>
                    <a:lnTo>
                      <a:pt x="77" y="2244"/>
                    </a:lnTo>
                    <a:lnTo>
                      <a:pt x="109" y="2194"/>
                    </a:lnTo>
                    <a:lnTo>
                      <a:pt x="146" y="2150"/>
                    </a:lnTo>
                    <a:lnTo>
                      <a:pt x="186" y="2108"/>
                    </a:lnTo>
                    <a:lnTo>
                      <a:pt x="231" y="2071"/>
                    </a:lnTo>
                    <a:lnTo>
                      <a:pt x="231" y="344"/>
                    </a:lnTo>
                    <a:lnTo>
                      <a:pt x="235" y="297"/>
                    </a:lnTo>
                    <a:lnTo>
                      <a:pt x="243" y="252"/>
                    </a:lnTo>
                    <a:lnTo>
                      <a:pt x="259" y="210"/>
                    </a:lnTo>
                    <a:lnTo>
                      <a:pt x="279" y="170"/>
                    </a:lnTo>
                    <a:lnTo>
                      <a:pt x="304" y="134"/>
                    </a:lnTo>
                    <a:lnTo>
                      <a:pt x="334" y="101"/>
                    </a:lnTo>
                    <a:lnTo>
                      <a:pt x="367" y="71"/>
                    </a:lnTo>
                    <a:lnTo>
                      <a:pt x="405" y="47"/>
                    </a:lnTo>
                    <a:lnTo>
                      <a:pt x="445" y="27"/>
                    </a:lnTo>
                    <a:lnTo>
                      <a:pt x="488" y="11"/>
                    </a:lnTo>
                    <a:lnTo>
                      <a:pt x="533" y="3"/>
                    </a:lnTo>
                    <a:lnTo>
                      <a:pt x="5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8" name="Group 127"/>
          <p:cNvGrpSpPr/>
          <p:nvPr/>
        </p:nvGrpSpPr>
        <p:grpSpPr>
          <a:xfrm>
            <a:off x="8285050" y="4010815"/>
            <a:ext cx="2049237" cy="1992764"/>
            <a:chOff x="8748364" y="1774729"/>
            <a:chExt cx="2049237" cy="1992764"/>
          </a:xfrm>
        </p:grpSpPr>
        <p:sp>
          <p:nvSpPr>
            <p:cNvPr id="129" name="TextBox 128"/>
            <p:cNvSpPr txBox="1"/>
            <p:nvPr/>
          </p:nvSpPr>
          <p:spPr>
            <a:xfrm>
              <a:off x="9421926" y="1774729"/>
              <a:ext cx="702115" cy="738664"/>
            </a:xfrm>
            <a:prstGeom prst="rect">
              <a:avLst/>
            </a:prstGeom>
            <a:noFill/>
          </p:spPr>
          <p:txBody>
            <a:bodyPr wrap="none" lIns="0" tIns="0" rIns="0" bIns="0" rtlCol="0">
              <a:spAutoFit/>
            </a:bodyPr>
            <a:lstStyle/>
            <a:p>
              <a:pPr algn="ctr"/>
              <a:r>
                <a:rPr lang="en-US" sz="4800" dirty="0">
                  <a:solidFill>
                    <a:schemeClr val="accent4"/>
                  </a:solidFill>
                  <a:latin typeface="Open Sans BOLD" panose="020B0806030504020204" pitchFamily="34" charset="0"/>
                  <a:ea typeface="Open Sans BOLD" panose="020B0806030504020204" pitchFamily="34" charset="0"/>
                  <a:cs typeface="Open Sans BOLD" panose="020B0806030504020204" pitchFamily="34" charset="0"/>
                </a:rPr>
                <a:t>03</a:t>
              </a:r>
            </a:p>
          </p:txBody>
        </p:sp>
        <p:sp>
          <p:nvSpPr>
            <p:cNvPr id="130" name="TextBox 129"/>
            <p:cNvSpPr txBox="1"/>
            <p:nvPr/>
          </p:nvSpPr>
          <p:spPr>
            <a:xfrm>
              <a:off x="9397008" y="2501404"/>
              <a:ext cx="913968" cy="246221"/>
            </a:xfrm>
            <a:prstGeom prst="rect">
              <a:avLst/>
            </a:prstGeom>
            <a:noFill/>
          </p:spPr>
          <p:txBody>
            <a:bodyPr wrap="none" lIns="0" tIns="0" rIns="0" bIns="0" rtlCol="0">
              <a:spAutoFit/>
            </a:bodyPr>
            <a:lstStyle/>
            <a:p>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VARIETY </a:t>
              </a:r>
            </a:p>
          </p:txBody>
        </p:sp>
        <p:sp>
          <p:nvSpPr>
            <p:cNvPr id="131" name="TextBox 130"/>
            <p:cNvSpPr txBox="1"/>
            <p:nvPr/>
          </p:nvSpPr>
          <p:spPr>
            <a:xfrm flipH="1">
              <a:off x="8748364" y="2844163"/>
              <a:ext cx="2049237" cy="923330"/>
            </a:xfrm>
            <a:prstGeom prst="rect">
              <a:avLst/>
            </a:prstGeom>
            <a:noFill/>
          </p:spPr>
          <p:txBody>
            <a:bodyPr wrap="square" lIns="0" tIns="0" rIns="0" bIns="0" rtlCol="0">
              <a:spAutoFit/>
            </a:bodyPr>
            <a:lstStyle/>
            <a:p>
              <a:pPr algn="ctr"/>
              <a:r>
                <a:rPr lang="en-US" sz="1200" dirty="0"/>
                <a:t>Door-to-door forwarding services by road are virtually available from any point to anywhere with-in the middle-east.</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2" name="Group 131"/>
          <p:cNvGrpSpPr/>
          <p:nvPr/>
        </p:nvGrpSpPr>
        <p:grpSpPr>
          <a:xfrm>
            <a:off x="5332527" y="3851152"/>
            <a:ext cx="2049237" cy="2362096"/>
            <a:chOff x="8748364" y="1774729"/>
            <a:chExt cx="2049237" cy="2362096"/>
          </a:xfrm>
        </p:grpSpPr>
        <p:sp>
          <p:nvSpPr>
            <p:cNvPr id="133" name="TextBox 132"/>
            <p:cNvSpPr txBox="1"/>
            <p:nvPr/>
          </p:nvSpPr>
          <p:spPr>
            <a:xfrm>
              <a:off x="9421926" y="1774729"/>
              <a:ext cx="702115" cy="738664"/>
            </a:xfrm>
            <a:prstGeom prst="rect">
              <a:avLst/>
            </a:prstGeom>
            <a:noFill/>
          </p:spPr>
          <p:txBody>
            <a:bodyPr wrap="none" lIns="0" tIns="0" rIns="0" bIns="0" rtlCol="0">
              <a:spAutoFit/>
            </a:bodyPr>
            <a:lstStyle/>
            <a:p>
              <a:pPr algn="ctr"/>
              <a:r>
                <a:rPr lang="en-US" sz="480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02</a:t>
              </a:r>
            </a:p>
          </p:txBody>
        </p:sp>
        <p:sp>
          <p:nvSpPr>
            <p:cNvPr id="134" name="TextBox 133"/>
            <p:cNvSpPr txBox="1"/>
            <p:nvPr/>
          </p:nvSpPr>
          <p:spPr>
            <a:xfrm>
              <a:off x="8748364" y="2501405"/>
              <a:ext cx="1918282" cy="246221"/>
            </a:xfrm>
            <a:prstGeom prst="rect">
              <a:avLst/>
            </a:prstGeom>
            <a:noFill/>
          </p:spPr>
          <p:txBody>
            <a:bodyPr wrap="none" lIns="0" tIns="0" rIns="0" bIns="0" rtlCol="0">
              <a:spAutoFit/>
            </a:bodyPr>
            <a:lstStyle/>
            <a:p>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COST EFFECIENCY</a:t>
              </a:r>
            </a:p>
          </p:txBody>
        </p:sp>
        <p:sp>
          <p:nvSpPr>
            <p:cNvPr id="135" name="TextBox 134"/>
            <p:cNvSpPr txBox="1"/>
            <p:nvPr/>
          </p:nvSpPr>
          <p:spPr>
            <a:xfrm flipH="1">
              <a:off x="8748364" y="2844163"/>
              <a:ext cx="2049237" cy="1292662"/>
            </a:xfrm>
            <a:prstGeom prst="rect">
              <a:avLst/>
            </a:prstGeom>
            <a:noFill/>
          </p:spPr>
          <p:txBody>
            <a:bodyPr wrap="square" lIns="0" tIns="0" rIns="0" bIns="0" rtlCol="0">
              <a:spAutoFit/>
            </a:bodyPr>
            <a:lstStyle/>
            <a:p>
              <a:pPr algn="ctr"/>
              <a:r>
                <a:rPr lang="en-US" sz="1200" dirty="0"/>
                <a:t>We have some of the most cost-effective land transport solutions available, that ensure maximum efficient for our clients when it comes to delivering their products and services to their respective markets.</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6" name="Group 135"/>
          <p:cNvGrpSpPr/>
          <p:nvPr/>
        </p:nvGrpSpPr>
        <p:grpSpPr>
          <a:xfrm>
            <a:off x="2431988" y="4006682"/>
            <a:ext cx="2049237" cy="1808098"/>
            <a:chOff x="8748364" y="1774729"/>
            <a:chExt cx="2049237" cy="1808098"/>
          </a:xfrm>
        </p:grpSpPr>
        <p:sp>
          <p:nvSpPr>
            <p:cNvPr id="137" name="TextBox 136"/>
            <p:cNvSpPr txBox="1"/>
            <p:nvPr/>
          </p:nvSpPr>
          <p:spPr>
            <a:xfrm>
              <a:off x="9421926" y="1774729"/>
              <a:ext cx="702115" cy="738664"/>
            </a:xfrm>
            <a:prstGeom prst="rect">
              <a:avLst/>
            </a:prstGeom>
            <a:noFill/>
          </p:spPr>
          <p:txBody>
            <a:bodyPr wrap="none" lIns="0" tIns="0" rIns="0" bIns="0" rtlCol="0">
              <a:spAutoFit/>
            </a:bodyPr>
            <a:lstStyle/>
            <a:p>
              <a:pPr algn="ctr"/>
              <a:r>
                <a:rPr lang="en-US" sz="4800"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01</a:t>
              </a:r>
            </a:p>
          </p:txBody>
        </p:sp>
        <p:sp>
          <p:nvSpPr>
            <p:cNvPr id="138" name="TextBox 137"/>
            <p:cNvSpPr txBox="1"/>
            <p:nvPr/>
          </p:nvSpPr>
          <p:spPr>
            <a:xfrm>
              <a:off x="9213535" y="2501405"/>
              <a:ext cx="1218282" cy="246221"/>
            </a:xfrm>
            <a:prstGeom prst="rect">
              <a:avLst/>
            </a:prstGeom>
            <a:noFill/>
          </p:spPr>
          <p:txBody>
            <a:bodyPr wrap="none" lIns="0" tIns="0" rIns="0" bIns="0" rtlCol="0">
              <a:spAutoFit/>
            </a:bodyPr>
            <a:lstStyle/>
            <a:p>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RELIABILITY</a:t>
              </a:r>
            </a:p>
          </p:txBody>
        </p:sp>
        <p:sp>
          <p:nvSpPr>
            <p:cNvPr id="139" name="TextBox 138"/>
            <p:cNvSpPr txBox="1"/>
            <p:nvPr/>
          </p:nvSpPr>
          <p:spPr>
            <a:xfrm flipH="1">
              <a:off x="8748364" y="2844163"/>
              <a:ext cx="2049237" cy="738664"/>
            </a:xfrm>
            <a:prstGeom prst="rect">
              <a:avLst/>
            </a:prstGeom>
            <a:noFill/>
          </p:spPr>
          <p:txBody>
            <a:bodyPr wrap="square" lIns="0" tIns="0" rIns="0" bIns="0" rtlCol="0">
              <a:spAutoFit/>
            </a:bodyPr>
            <a:lstStyle/>
            <a:p>
              <a:pPr algn="ctr"/>
              <a:r>
                <a:rPr lang="en-US" sz="1200" dirty="0"/>
                <a:t>We provide reliable and fast road transport services throughout UAE  and GCC and neighboring countries as well.</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5" name="TextBox 54"/>
          <p:cNvSpPr txBox="1"/>
          <p:nvPr/>
        </p:nvSpPr>
        <p:spPr>
          <a:xfrm>
            <a:off x="1124358" y="615460"/>
            <a:ext cx="4812638" cy="553998"/>
          </a:xfrm>
          <a:prstGeom prst="rect">
            <a:avLst/>
          </a:prstGeom>
          <a:noFill/>
        </p:spPr>
        <p:txBody>
          <a:bodyPr wrap="square" lIns="0" tIns="0" rIns="0" bIns="0" rtlCol="0">
            <a:spAutoFit/>
          </a:bodyPr>
          <a:lstStyle/>
          <a:p>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ROAD FREIGHT</a:t>
            </a:r>
          </a:p>
        </p:txBody>
      </p:sp>
      <p:grpSp>
        <p:nvGrpSpPr>
          <p:cNvPr id="56" name="Группа 29"/>
          <p:cNvGrpSpPr/>
          <p:nvPr/>
        </p:nvGrpSpPr>
        <p:grpSpPr>
          <a:xfrm>
            <a:off x="10130936" y="1783530"/>
            <a:ext cx="658899" cy="568758"/>
            <a:chOff x="5834063" y="3214688"/>
            <a:chExt cx="1868487" cy="1514474"/>
          </a:xfrm>
          <a:solidFill>
            <a:schemeClr val="bg1"/>
          </a:solidFill>
        </p:grpSpPr>
        <p:sp>
          <p:nvSpPr>
            <p:cNvPr id="57" name="Freeform 25"/>
            <p:cNvSpPr>
              <a:spLocks/>
            </p:cNvSpPr>
            <p:nvPr/>
          </p:nvSpPr>
          <p:spPr bwMode="auto">
            <a:xfrm>
              <a:off x="6677025" y="4013200"/>
              <a:ext cx="182562" cy="220662"/>
            </a:xfrm>
            <a:custGeom>
              <a:avLst/>
              <a:gdLst>
                <a:gd name="T0" fmla="*/ 174 w 346"/>
                <a:gd name="T1" fmla="*/ 0 h 418"/>
                <a:gd name="T2" fmla="*/ 204 w 346"/>
                <a:gd name="T3" fmla="*/ 2 h 418"/>
                <a:gd name="T4" fmla="*/ 234 w 346"/>
                <a:gd name="T5" fmla="*/ 10 h 418"/>
                <a:gd name="T6" fmla="*/ 261 w 346"/>
                <a:gd name="T7" fmla="*/ 23 h 418"/>
                <a:gd name="T8" fmla="*/ 285 w 346"/>
                <a:gd name="T9" fmla="*/ 40 h 418"/>
                <a:gd name="T10" fmla="*/ 306 w 346"/>
                <a:gd name="T11" fmla="*/ 60 h 418"/>
                <a:gd name="T12" fmla="*/ 323 w 346"/>
                <a:gd name="T13" fmla="*/ 84 h 418"/>
                <a:gd name="T14" fmla="*/ 335 w 346"/>
                <a:gd name="T15" fmla="*/ 111 h 418"/>
                <a:gd name="T16" fmla="*/ 344 w 346"/>
                <a:gd name="T17" fmla="*/ 139 h 418"/>
                <a:gd name="T18" fmla="*/ 346 w 346"/>
                <a:gd name="T19" fmla="*/ 170 h 418"/>
                <a:gd name="T20" fmla="*/ 346 w 346"/>
                <a:gd name="T21" fmla="*/ 248 h 418"/>
                <a:gd name="T22" fmla="*/ 344 w 346"/>
                <a:gd name="T23" fmla="*/ 278 h 418"/>
                <a:gd name="T24" fmla="*/ 335 w 346"/>
                <a:gd name="T25" fmla="*/ 307 h 418"/>
                <a:gd name="T26" fmla="*/ 323 w 346"/>
                <a:gd name="T27" fmla="*/ 334 h 418"/>
                <a:gd name="T28" fmla="*/ 306 w 346"/>
                <a:gd name="T29" fmla="*/ 358 h 418"/>
                <a:gd name="T30" fmla="*/ 285 w 346"/>
                <a:gd name="T31" fmla="*/ 378 h 418"/>
                <a:gd name="T32" fmla="*/ 261 w 346"/>
                <a:gd name="T33" fmla="*/ 395 h 418"/>
                <a:gd name="T34" fmla="*/ 234 w 346"/>
                <a:gd name="T35" fmla="*/ 407 h 418"/>
                <a:gd name="T36" fmla="*/ 204 w 346"/>
                <a:gd name="T37" fmla="*/ 416 h 418"/>
                <a:gd name="T38" fmla="*/ 174 w 346"/>
                <a:gd name="T39" fmla="*/ 418 h 418"/>
                <a:gd name="T40" fmla="*/ 142 w 346"/>
                <a:gd name="T41" fmla="*/ 416 h 418"/>
                <a:gd name="T42" fmla="*/ 112 w 346"/>
                <a:gd name="T43" fmla="*/ 407 h 418"/>
                <a:gd name="T44" fmla="*/ 86 w 346"/>
                <a:gd name="T45" fmla="*/ 395 h 418"/>
                <a:gd name="T46" fmla="*/ 61 w 346"/>
                <a:gd name="T47" fmla="*/ 378 h 418"/>
                <a:gd name="T48" fmla="*/ 40 w 346"/>
                <a:gd name="T49" fmla="*/ 358 h 418"/>
                <a:gd name="T50" fmla="*/ 24 w 346"/>
                <a:gd name="T51" fmla="*/ 334 h 418"/>
                <a:gd name="T52" fmla="*/ 11 w 346"/>
                <a:gd name="T53" fmla="*/ 307 h 418"/>
                <a:gd name="T54" fmla="*/ 3 w 346"/>
                <a:gd name="T55" fmla="*/ 278 h 418"/>
                <a:gd name="T56" fmla="*/ 0 w 346"/>
                <a:gd name="T57" fmla="*/ 248 h 418"/>
                <a:gd name="T58" fmla="*/ 0 w 346"/>
                <a:gd name="T59" fmla="*/ 170 h 418"/>
                <a:gd name="T60" fmla="*/ 3 w 346"/>
                <a:gd name="T61" fmla="*/ 139 h 418"/>
                <a:gd name="T62" fmla="*/ 11 w 346"/>
                <a:gd name="T63" fmla="*/ 111 h 418"/>
                <a:gd name="T64" fmla="*/ 24 w 346"/>
                <a:gd name="T65" fmla="*/ 84 h 418"/>
                <a:gd name="T66" fmla="*/ 40 w 346"/>
                <a:gd name="T67" fmla="*/ 60 h 418"/>
                <a:gd name="T68" fmla="*/ 61 w 346"/>
                <a:gd name="T69" fmla="*/ 40 h 418"/>
                <a:gd name="T70" fmla="*/ 86 w 346"/>
                <a:gd name="T71" fmla="*/ 23 h 418"/>
                <a:gd name="T72" fmla="*/ 112 w 346"/>
                <a:gd name="T73" fmla="*/ 10 h 418"/>
                <a:gd name="T74" fmla="*/ 142 w 346"/>
                <a:gd name="T75" fmla="*/ 2 h 418"/>
                <a:gd name="T76" fmla="*/ 174 w 346"/>
                <a:gd name="T7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6" h="418">
                  <a:moveTo>
                    <a:pt x="174" y="0"/>
                  </a:moveTo>
                  <a:lnTo>
                    <a:pt x="204" y="2"/>
                  </a:lnTo>
                  <a:lnTo>
                    <a:pt x="234" y="10"/>
                  </a:lnTo>
                  <a:lnTo>
                    <a:pt x="261" y="23"/>
                  </a:lnTo>
                  <a:lnTo>
                    <a:pt x="285" y="40"/>
                  </a:lnTo>
                  <a:lnTo>
                    <a:pt x="306" y="60"/>
                  </a:lnTo>
                  <a:lnTo>
                    <a:pt x="323" y="84"/>
                  </a:lnTo>
                  <a:lnTo>
                    <a:pt x="335" y="111"/>
                  </a:lnTo>
                  <a:lnTo>
                    <a:pt x="344" y="139"/>
                  </a:lnTo>
                  <a:lnTo>
                    <a:pt x="346" y="170"/>
                  </a:lnTo>
                  <a:lnTo>
                    <a:pt x="346" y="248"/>
                  </a:lnTo>
                  <a:lnTo>
                    <a:pt x="344" y="278"/>
                  </a:lnTo>
                  <a:lnTo>
                    <a:pt x="335" y="307"/>
                  </a:lnTo>
                  <a:lnTo>
                    <a:pt x="323" y="334"/>
                  </a:lnTo>
                  <a:lnTo>
                    <a:pt x="306" y="358"/>
                  </a:lnTo>
                  <a:lnTo>
                    <a:pt x="285" y="378"/>
                  </a:lnTo>
                  <a:lnTo>
                    <a:pt x="261" y="395"/>
                  </a:lnTo>
                  <a:lnTo>
                    <a:pt x="234" y="407"/>
                  </a:lnTo>
                  <a:lnTo>
                    <a:pt x="204" y="416"/>
                  </a:lnTo>
                  <a:lnTo>
                    <a:pt x="174" y="418"/>
                  </a:lnTo>
                  <a:lnTo>
                    <a:pt x="142" y="416"/>
                  </a:lnTo>
                  <a:lnTo>
                    <a:pt x="112" y="407"/>
                  </a:lnTo>
                  <a:lnTo>
                    <a:pt x="86" y="395"/>
                  </a:lnTo>
                  <a:lnTo>
                    <a:pt x="61" y="378"/>
                  </a:lnTo>
                  <a:lnTo>
                    <a:pt x="40" y="358"/>
                  </a:lnTo>
                  <a:lnTo>
                    <a:pt x="24" y="334"/>
                  </a:lnTo>
                  <a:lnTo>
                    <a:pt x="11" y="307"/>
                  </a:lnTo>
                  <a:lnTo>
                    <a:pt x="3" y="278"/>
                  </a:lnTo>
                  <a:lnTo>
                    <a:pt x="0" y="248"/>
                  </a:lnTo>
                  <a:lnTo>
                    <a:pt x="0" y="170"/>
                  </a:lnTo>
                  <a:lnTo>
                    <a:pt x="3" y="139"/>
                  </a:lnTo>
                  <a:lnTo>
                    <a:pt x="11" y="111"/>
                  </a:lnTo>
                  <a:lnTo>
                    <a:pt x="24" y="84"/>
                  </a:lnTo>
                  <a:lnTo>
                    <a:pt x="40" y="60"/>
                  </a:lnTo>
                  <a:lnTo>
                    <a:pt x="61" y="40"/>
                  </a:lnTo>
                  <a:lnTo>
                    <a:pt x="86" y="23"/>
                  </a:lnTo>
                  <a:lnTo>
                    <a:pt x="112" y="10"/>
                  </a:lnTo>
                  <a:lnTo>
                    <a:pt x="142" y="2"/>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6"/>
            <p:cNvSpPr>
              <a:spLocks/>
            </p:cNvSpPr>
            <p:nvPr/>
          </p:nvSpPr>
          <p:spPr bwMode="auto">
            <a:xfrm>
              <a:off x="5872163" y="4168775"/>
              <a:ext cx="1793875" cy="560387"/>
            </a:xfrm>
            <a:custGeom>
              <a:avLst/>
              <a:gdLst>
                <a:gd name="T0" fmla="*/ 0 w 3390"/>
                <a:gd name="T1" fmla="*/ 0 h 1060"/>
                <a:gd name="T2" fmla="*/ 49 w 3390"/>
                <a:gd name="T3" fmla="*/ 20 h 1060"/>
                <a:gd name="T4" fmla="*/ 100 w 3390"/>
                <a:gd name="T5" fmla="*/ 35 h 1060"/>
                <a:gd name="T6" fmla="*/ 155 w 3390"/>
                <a:gd name="T7" fmla="*/ 44 h 1060"/>
                <a:gd name="T8" fmla="*/ 210 w 3390"/>
                <a:gd name="T9" fmla="*/ 48 h 1060"/>
                <a:gd name="T10" fmla="*/ 1403 w 3390"/>
                <a:gd name="T11" fmla="*/ 48 h 1060"/>
                <a:gd name="T12" fmla="*/ 1418 w 3390"/>
                <a:gd name="T13" fmla="*/ 88 h 1060"/>
                <a:gd name="T14" fmla="*/ 1439 w 3390"/>
                <a:gd name="T15" fmla="*/ 124 h 1060"/>
                <a:gd name="T16" fmla="*/ 1465 w 3390"/>
                <a:gd name="T17" fmla="*/ 159 h 1060"/>
                <a:gd name="T18" fmla="*/ 1496 w 3390"/>
                <a:gd name="T19" fmla="*/ 188 h 1060"/>
                <a:gd name="T20" fmla="*/ 1530 w 3390"/>
                <a:gd name="T21" fmla="*/ 214 h 1060"/>
                <a:gd name="T22" fmla="*/ 1567 w 3390"/>
                <a:gd name="T23" fmla="*/ 234 h 1060"/>
                <a:gd name="T24" fmla="*/ 1607 w 3390"/>
                <a:gd name="T25" fmla="*/ 249 h 1060"/>
                <a:gd name="T26" fmla="*/ 1650 w 3390"/>
                <a:gd name="T27" fmla="*/ 259 h 1060"/>
                <a:gd name="T28" fmla="*/ 1696 w 3390"/>
                <a:gd name="T29" fmla="*/ 262 h 1060"/>
                <a:gd name="T30" fmla="*/ 1740 w 3390"/>
                <a:gd name="T31" fmla="*/ 259 h 1060"/>
                <a:gd name="T32" fmla="*/ 1783 w 3390"/>
                <a:gd name="T33" fmla="*/ 249 h 1060"/>
                <a:gd name="T34" fmla="*/ 1823 w 3390"/>
                <a:gd name="T35" fmla="*/ 234 h 1060"/>
                <a:gd name="T36" fmla="*/ 1862 w 3390"/>
                <a:gd name="T37" fmla="*/ 214 h 1060"/>
                <a:gd name="T38" fmla="*/ 1895 w 3390"/>
                <a:gd name="T39" fmla="*/ 188 h 1060"/>
                <a:gd name="T40" fmla="*/ 1925 w 3390"/>
                <a:gd name="T41" fmla="*/ 159 h 1060"/>
                <a:gd name="T42" fmla="*/ 1951 w 3390"/>
                <a:gd name="T43" fmla="*/ 124 h 1060"/>
                <a:gd name="T44" fmla="*/ 1972 w 3390"/>
                <a:gd name="T45" fmla="*/ 88 h 1060"/>
                <a:gd name="T46" fmla="*/ 1987 w 3390"/>
                <a:gd name="T47" fmla="*/ 48 h 1060"/>
                <a:gd name="T48" fmla="*/ 3180 w 3390"/>
                <a:gd name="T49" fmla="*/ 48 h 1060"/>
                <a:gd name="T50" fmla="*/ 3236 w 3390"/>
                <a:gd name="T51" fmla="*/ 44 h 1060"/>
                <a:gd name="T52" fmla="*/ 3290 w 3390"/>
                <a:gd name="T53" fmla="*/ 35 h 1060"/>
                <a:gd name="T54" fmla="*/ 3341 w 3390"/>
                <a:gd name="T55" fmla="*/ 20 h 1060"/>
                <a:gd name="T56" fmla="*/ 3390 w 3390"/>
                <a:gd name="T57" fmla="*/ 0 h 1060"/>
                <a:gd name="T58" fmla="*/ 3390 w 3390"/>
                <a:gd name="T59" fmla="*/ 782 h 1060"/>
                <a:gd name="T60" fmla="*/ 3387 w 3390"/>
                <a:gd name="T61" fmla="*/ 823 h 1060"/>
                <a:gd name="T62" fmla="*/ 3378 w 3390"/>
                <a:gd name="T63" fmla="*/ 861 h 1060"/>
                <a:gd name="T64" fmla="*/ 3364 w 3390"/>
                <a:gd name="T65" fmla="*/ 899 h 1060"/>
                <a:gd name="T66" fmla="*/ 3345 w 3390"/>
                <a:gd name="T67" fmla="*/ 933 h 1060"/>
                <a:gd name="T68" fmla="*/ 3321 w 3390"/>
                <a:gd name="T69" fmla="*/ 964 h 1060"/>
                <a:gd name="T70" fmla="*/ 3293 w 3390"/>
                <a:gd name="T71" fmla="*/ 991 h 1060"/>
                <a:gd name="T72" fmla="*/ 3262 w 3390"/>
                <a:gd name="T73" fmla="*/ 1015 h 1060"/>
                <a:gd name="T74" fmla="*/ 3227 w 3390"/>
                <a:gd name="T75" fmla="*/ 1034 h 1060"/>
                <a:gd name="T76" fmla="*/ 3190 w 3390"/>
                <a:gd name="T77" fmla="*/ 1048 h 1060"/>
                <a:gd name="T78" fmla="*/ 3151 w 3390"/>
                <a:gd name="T79" fmla="*/ 1057 h 1060"/>
                <a:gd name="T80" fmla="*/ 3109 w 3390"/>
                <a:gd name="T81" fmla="*/ 1060 h 1060"/>
                <a:gd name="T82" fmla="*/ 282 w 3390"/>
                <a:gd name="T83" fmla="*/ 1060 h 1060"/>
                <a:gd name="T84" fmla="*/ 240 w 3390"/>
                <a:gd name="T85" fmla="*/ 1057 h 1060"/>
                <a:gd name="T86" fmla="*/ 200 w 3390"/>
                <a:gd name="T87" fmla="*/ 1048 h 1060"/>
                <a:gd name="T88" fmla="*/ 163 w 3390"/>
                <a:gd name="T89" fmla="*/ 1034 h 1060"/>
                <a:gd name="T90" fmla="*/ 129 w 3390"/>
                <a:gd name="T91" fmla="*/ 1015 h 1060"/>
                <a:gd name="T92" fmla="*/ 97 w 3390"/>
                <a:gd name="T93" fmla="*/ 991 h 1060"/>
                <a:gd name="T94" fmla="*/ 69 w 3390"/>
                <a:gd name="T95" fmla="*/ 964 h 1060"/>
                <a:gd name="T96" fmla="*/ 46 w 3390"/>
                <a:gd name="T97" fmla="*/ 933 h 1060"/>
                <a:gd name="T98" fmla="*/ 26 w 3390"/>
                <a:gd name="T99" fmla="*/ 899 h 1060"/>
                <a:gd name="T100" fmla="*/ 12 w 3390"/>
                <a:gd name="T101" fmla="*/ 861 h 1060"/>
                <a:gd name="T102" fmla="*/ 3 w 3390"/>
                <a:gd name="T103" fmla="*/ 823 h 1060"/>
                <a:gd name="T104" fmla="*/ 0 w 3390"/>
                <a:gd name="T105" fmla="*/ 782 h 1060"/>
                <a:gd name="T106" fmla="*/ 0 w 3390"/>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0" h="1060">
                  <a:moveTo>
                    <a:pt x="0" y="0"/>
                  </a:moveTo>
                  <a:lnTo>
                    <a:pt x="49" y="20"/>
                  </a:lnTo>
                  <a:lnTo>
                    <a:pt x="100" y="35"/>
                  </a:lnTo>
                  <a:lnTo>
                    <a:pt x="155" y="44"/>
                  </a:lnTo>
                  <a:lnTo>
                    <a:pt x="210" y="48"/>
                  </a:lnTo>
                  <a:lnTo>
                    <a:pt x="1403" y="48"/>
                  </a:lnTo>
                  <a:lnTo>
                    <a:pt x="1418" y="88"/>
                  </a:lnTo>
                  <a:lnTo>
                    <a:pt x="1439" y="124"/>
                  </a:lnTo>
                  <a:lnTo>
                    <a:pt x="1465" y="159"/>
                  </a:lnTo>
                  <a:lnTo>
                    <a:pt x="1496" y="188"/>
                  </a:lnTo>
                  <a:lnTo>
                    <a:pt x="1530" y="214"/>
                  </a:lnTo>
                  <a:lnTo>
                    <a:pt x="1567" y="234"/>
                  </a:lnTo>
                  <a:lnTo>
                    <a:pt x="1607" y="249"/>
                  </a:lnTo>
                  <a:lnTo>
                    <a:pt x="1650" y="259"/>
                  </a:lnTo>
                  <a:lnTo>
                    <a:pt x="1696" y="262"/>
                  </a:lnTo>
                  <a:lnTo>
                    <a:pt x="1740" y="259"/>
                  </a:lnTo>
                  <a:lnTo>
                    <a:pt x="1783" y="249"/>
                  </a:lnTo>
                  <a:lnTo>
                    <a:pt x="1823" y="234"/>
                  </a:lnTo>
                  <a:lnTo>
                    <a:pt x="1862" y="214"/>
                  </a:lnTo>
                  <a:lnTo>
                    <a:pt x="1895" y="188"/>
                  </a:lnTo>
                  <a:lnTo>
                    <a:pt x="1925" y="159"/>
                  </a:lnTo>
                  <a:lnTo>
                    <a:pt x="1951" y="124"/>
                  </a:lnTo>
                  <a:lnTo>
                    <a:pt x="1972" y="88"/>
                  </a:lnTo>
                  <a:lnTo>
                    <a:pt x="1987" y="48"/>
                  </a:lnTo>
                  <a:lnTo>
                    <a:pt x="3180" y="48"/>
                  </a:lnTo>
                  <a:lnTo>
                    <a:pt x="3236" y="44"/>
                  </a:lnTo>
                  <a:lnTo>
                    <a:pt x="3290" y="35"/>
                  </a:lnTo>
                  <a:lnTo>
                    <a:pt x="3341" y="20"/>
                  </a:lnTo>
                  <a:lnTo>
                    <a:pt x="3390" y="0"/>
                  </a:lnTo>
                  <a:lnTo>
                    <a:pt x="3390" y="782"/>
                  </a:lnTo>
                  <a:lnTo>
                    <a:pt x="3387" y="823"/>
                  </a:lnTo>
                  <a:lnTo>
                    <a:pt x="3378" y="861"/>
                  </a:lnTo>
                  <a:lnTo>
                    <a:pt x="3364" y="899"/>
                  </a:lnTo>
                  <a:lnTo>
                    <a:pt x="3345" y="933"/>
                  </a:lnTo>
                  <a:lnTo>
                    <a:pt x="3321" y="964"/>
                  </a:lnTo>
                  <a:lnTo>
                    <a:pt x="3293" y="991"/>
                  </a:lnTo>
                  <a:lnTo>
                    <a:pt x="3262" y="1015"/>
                  </a:lnTo>
                  <a:lnTo>
                    <a:pt x="3227" y="1034"/>
                  </a:lnTo>
                  <a:lnTo>
                    <a:pt x="3190" y="1048"/>
                  </a:lnTo>
                  <a:lnTo>
                    <a:pt x="3151" y="1057"/>
                  </a:lnTo>
                  <a:lnTo>
                    <a:pt x="3109" y="1060"/>
                  </a:lnTo>
                  <a:lnTo>
                    <a:pt x="282" y="1060"/>
                  </a:lnTo>
                  <a:lnTo>
                    <a:pt x="240" y="1057"/>
                  </a:lnTo>
                  <a:lnTo>
                    <a:pt x="200" y="1048"/>
                  </a:lnTo>
                  <a:lnTo>
                    <a:pt x="163" y="1034"/>
                  </a:lnTo>
                  <a:lnTo>
                    <a:pt x="129" y="1015"/>
                  </a:lnTo>
                  <a:lnTo>
                    <a:pt x="97" y="991"/>
                  </a:lnTo>
                  <a:lnTo>
                    <a:pt x="69" y="964"/>
                  </a:lnTo>
                  <a:lnTo>
                    <a:pt x="46" y="933"/>
                  </a:lnTo>
                  <a:lnTo>
                    <a:pt x="26" y="899"/>
                  </a:lnTo>
                  <a:lnTo>
                    <a:pt x="12" y="861"/>
                  </a:lnTo>
                  <a:lnTo>
                    <a:pt x="3" y="823"/>
                  </a:lnTo>
                  <a:lnTo>
                    <a:pt x="0" y="78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7"/>
            <p:cNvSpPr>
              <a:spLocks noEditPoints="1"/>
            </p:cNvSpPr>
            <p:nvPr/>
          </p:nvSpPr>
          <p:spPr bwMode="auto">
            <a:xfrm>
              <a:off x="5834063" y="3214688"/>
              <a:ext cx="1868487" cy="869950"/>
            </a:xfrm>
            <a:custGeom>
              <a:avLst/>
              <a:gdLst>
                <a:gd name="T0" fmla="*/ 1419 w 3532"/>
                <a:gd name="T1" fmla="*/ 272 h 1642"/>
                <a:gd name="T2" fmla="*/ 1321 w 3532"/>
                <a:gd name="T3" fmla="*/ 325 h 1642"/>
                <a:gd name="T4" fmla="*/ 1253 w 3532"/>
                <a:gd name="T5" fmla="*/ 411 h 1642"/>
                <a:gd name="T6" fmla="*/ 2280 w 3532"/>
                <a:gd name="T7" fmla="*/ 411 h 1642"/>
                <a:gd name="T8" fmla="*/ 2211 w 3532"/>
                <a:gd name="T9" fmla="*/ 325 h 1642"/>
                <a:gd name="T10" fmla="*/ 2114 w 3532"/>
                <a:gd name="T11" fmla="*/ 272 h 1642"/>
                <a:gd name="T12" fmla="*/ 1496 w 3532"/>
                <a:gd name="T13" fmla="*/ 260 h 1642"/>
                <a:gd name="T14" fmla="*/ 2097 w 3532"/>
                <a:gd name="T15" fmla="*/ 3 h 1642"/>
                <a:gd name="T16" fmla="*/ 2266 w 3532"/>
                <a:gd name="T17" fmla="*/ 51 h 1642"/>
                <a:gd name="T18" fmla="*/ 2406 w 3532"/>
                <a:gd name="T19" fmla="*/ 148 h 1642"/>
                <a:gd name="T20" fmla="*/ 2509 w 3532"/>
                <a:gd name="T21" fmla="*/ 281 h 1642"/>
                <a:gd name="T22" fmla="*/ 2565 w 3532"/>
                <a:gd name="T23" fmla="*/ 445 h 1642"/>
                <a:gd name="T24" fmla="*/ 3323 w 3532"/>
                <a:gd name="T25" fmla="*/ 457 h 1642"/>
                <a:gd name="T26" fmla="*/ 3432 w 3532"/>
                <a:gd name="T27" fmla="*/ 513 h 1642"/>
                <a:gd name="T28" fmla="*/ 3505 w 3532"/>
                <a:gd name="T29" fmla="*/ 606 h 1642"/>
                <a:gd name="T30" fmla="*/ 3532 w 3532"/>
                <a:gd name="T31" fmla="*/ 723 h 1642"/>
                <a:gd name="T32" fmla="*/ 3520 w 3532"/>
                <a:gd name="T33" fmla="*/ 1443 h 1642"/>
                <a:gd name="T34" fmla="*/ 3463 w 3532"/>
                <a:gd name="T35" fmla="*/ 1546 h 1642"/>
                <a:gd name="T36" fmla="*/ 3369 w 3532"/>
                <a:gd name="T37" fmla="*/ 1616 h 1642"/>
                <a:gd name="T38" fmla="*/ 3251 w 3532"/>
                <a:gd name="T39" fmla="*/ 1642 h 1642"/>
                <a:gd name="T40" fmla="*/ 2057 w 3532"/>
                <a:gd name="T41" fmla="*/ 1564 h 1642"/>
                <a:gd name="T42" fmla="*/ 2003 w 3532"/>
                <a:gd name="T43" fmla="*/ 1465 h 1642"/>
                <a:gd name="T44" fmla="*/ 1972 w 3532"/>
                <a:gd name="T45" fmla="*/ 1434 h 1642"/>
                <a:gd name="T46" fmla="*/ 1918 w 3532"/>
                <a:gd name="T47" fmla="*/ 1394 h 1642"/>
                <a:gd name="T48" fmla="*/ 1868 w 3532"/>
                <a:gd name="T49" fmla="*/ 1371 h 1642"/>
                <a:gd name="T50" fmla="*/ 1827 w 3532"/>
                <a:gd name="T51" fmla="*/ 1359 h 1642"/>
                <a:gd name="T52" fmla="*/ 1735 w 3532"/>
                <a:gd name="T53" fmla="*/ 1355 h 1642"/>
                <a:gd name="T54" fmla="*/ 1679 w 3532"/>
                <a:gd name="T55" fmla="*/ 1367 h 1642"/>
                <a:gd name="T56" fmla="*/ 1631 w 3532"/>
                <a:gd name="T57" fmla="*/ 1384 h 1642"/>
                <a:gd name="T58" fmla="*/ 1604 w 3532"/>
                <a:gd name="T59" fmla="*/ 1400 h 1642"/>
                <a:gd name="T60" fmla="*/ 1560 w 3532"/>
                <a:gd name="T61" fmla="*/ 1434 h 1642"/>
                <a:gd name="T62" fmla="*/ 1529 w 3532"/>
                <a:gd name="T63" fmla="*/ 1465 h 1642"/>
                <a:gd name="T64" fmla="*/ 1475 w 3532"/>
                <a:gd name="T65" fmla="*/ 1564 h 1642"/>
                <a:gd name="T66" fmla="*/ 281 w 3532"/>
                <a:gd name="T67" fmla="*/ 1642 h 1642"/>
                <a:gd name="T68" fmla="*/ 163 w 3532"/>
                <a:gd name="T69" fmla="*/ 1616 h 1642"/>
                <a:gd name="T70" fmla="*/ 69 w 3532"/>
                <a:gd name="T71" fmla="*/ 1546 h 1642"/>
                <a:gd name="T72" fmla="*/ 12 w 3532"/>
                <a:gd name="T73" fmla="*/ 1443 h 1642"/>
                <a:gd name="T74" fmla="*/ 0 w 3532"/>
                <a:gd name="T75" fmla="*/ 723 h 1642"/>
                <a:gd name="T76" fmla="*/ 27 w 3532"/>
                <a:gd name="T77" fmla="*/ 606 h 1642"/>
                <a:gd name="T78" fmla="*/ 102 w 3532"/>
                <a:gd name="T79" fmla="*/ 513 h 1642"/>
                <a:gd name="T80" fmla="*/ 209 w 3532"/>
                <a:gd name="T81" fmla="*/ 457 h 1642"/>
                <a:gd name="T82" fmla="*/ 967 w 3532"/>
                <a:gd name="T83" fmla="*/ 445 h 1642"/>
                <a:gd name="T84" fmla="*/ 1023 w 3532"/>
                <a:gd name="T85" fmla="*/ 281 h 1642"/>
                <a:gd name="T86" fmla="*/ 1126 w 3532"/>
                <a:gd name="T87" fmla="*/ 148 h 1642"/>
                <a:gd name="T88" fmla="*/ 1267 w 3532"/>
                <a:gd name="T89" fmla="*/ 51 h 1642"/>
                <a:gd name="T90" fmla="*/ 1435 w 3532"/>
                <a:gd name="T91" fmla="*/ 3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32" h="1642">
                  <a:moveTo>
                    <a:pt x="1496" y="260"/>
                  </a:moveTo>
                  <a:lnTo>
                    <a:pt x="1456" y="263"/>
                  </a:lnTo>
                  <a:lnTo>
                    <a:pt x="1419" y="272"/>
                  </a:lnTo>
                  <a:lnTo>
                    <a:pt x="1383" y="285"/>
                  </a:lnTo>
                  <a:lnTo>
                    <a:pt x="1351" y="302"/>
                  </a:lnTo>
                  <a:lnTo>
                    <a:pt x="1321" y="325"/>
                  </a:lnTo>
                  <a:lnTo>
                    <a:pt x="1295" y="349"/>
                  </a:lnTo>
                  <a:lnTo>
                    <a:pt x="1272" y="378"/>
                  </a:lnTo>
                  <a:lnTo>
                    <a:pt x="1253" y="411"/>
                  </a:lnTo>
                  <a:lnTo>
                    <a:pt x="1238" y="445"/>
                  </a:lnTo>
                  <a:lnTo>
                    <a:pt x="2294" y="445"/>
                  </a:lnTo>
                  <a:lnTo>
                    <a:pt x="2280" y="411"/>
                  </a:lnTo>
                  <a:lnTo>
                    <a:pt x="2261" y="378"/>
                  </a:lnTo>
                  <a:lnTo>
                    <a:pt x="2238" y="349"/>
                  </a:lnTo>
                  <a:lnTo>
                    <a:pt x="2211" y="325"/>
                  </a:lnTo>
                  <a:lnTo>
                    <a:pt x="2181" y="302"/>
                  </a:lnTo>
                  <a:lnTo>
                    <a:pt x="2149" y="285"/>
                  </a:lnTo>
                  <a:lnTo>
                    <a:pt x="2114" y="272"/>
                  </a:lnTo>
                  <a:lnTo>
                    <a:pt x="2076" y="263"/>
                  </a:lnTo>
                  <a:lnTo>
                    <a:pt x="2036" y="260"/>
                  </a:lnTo>
                  <a:lnTo>
                    <a:pt x="1496" y="260"/>
                  </a:lnTo>
                  <a:close/>
                  <a:moveTo>
                    <a:pt x="1496" y="0"/>
                  </a:moveTo>
                  <a:lnTo>
                    <a:pt x="2036" y="0"/>
                  </a:lnTo>
                  <a:lnTo>
                    <a:pt x="2097" y="3"/>
                  </a:lnTo>
                  <a:lnTo>
                    <a:pt x="2155" y="14"/>
                  </a:lnTo>
                  <a:lnTo>
                    <a:pt x="2212" y="29"/>
                  </a:lnTo>
                  <a:lnTo>
                    <a:pt x="2266" y="51"/>
                  </a:lnTo>
                  <a:lnTo>
                    <a:pt x="2316" y="79"/>
                  </a:lnTo>
                  <a:lnTo>
                    <a:pt x="2363" y="110"/>
                  </a:lnTo>
                  <a:lnTo>
                    <a:pt x="2406" y="148"/>
                  </a:lnTo>
                  <a:lnTo>
                    <a:pt x="2445" y="189"/>
                  </a:lnTo>
                  <a:lnTo>
                    <a:pt x="2480" y="233"/>
                  </a:lnTo>
                  <a:lnTo>
                    <a:pt x="2509" y="281"/>
                  </a:lnTo>
                  <a:lnTo>
                    <a:pt x="2533" y="333"/>
                  </a:lnTo>
                  <a:lnTo>
                    <a:pt x="2552" y="388"/>
                  </a:lnTo>
                  <a:lnTo>
                    <a:pt x="2565" y="445"/>
                  </a:lnTo>
                  <a:lnTo>
                    <a:pt x="3239" y="445"/>
                  </a:lnTo>
                  <a:lnTo>
                    <a:pt x="3283" y="448"/>
                  </a:lnTo>
                  <a:lnTo>
                    <a:pt x="3323" y="457"/>
                  </a:lnTo>
                  <a:lnTo>
                    <a:pt x="3363" y="471"/>
                  </a:lnTo>
                  <a:lnTo>
                    <a:pt x="3399" y="489"/>
                  </a:lnTo>
                  <a:lnTo>
                    <a:pt x="3432" y="513"/>
                  </a:lnTo>
                  <a:lnTo>
                    <a:pt x="3460" y="541"/>
                  </a:lnTo>
                  <a:lnTo>
                    <a:pt x="3485" y="571"/>
                  </a:lnTo>
                  <a:lnTo>
                    <a:pt x="3505" y="606"/>
                  </a:lnTo>
                  <a:lnTo>
                    <a:pt x="3520" y="642"/>
                  </a:lnTo>
                  <a:lnTo>
                    <a:pt x="3529" y="682"/>
                  </a:lnTo>
                  <a:lnTo>
                    <a:pt x="3532" y="723"/>
                  </a:lnTo>
                  <a:lnTo>
                    <a:pt x="3532" y="1364"/>
                  </a:lnTo>
                  <a:lnTo>
                    <a:pt x="3529" y="1405"/>
                  </a:lnTo>
                  <a:lnTo>
                    <a:pt x="3520" y="1443"/>
                  </a:lnTo>
                  <a:lnTo>
                    <a:pt x="3506" y="1481"/>
                  </a:lnTo>
                  <a:lnTo>
                    <a:pt x="3487" y="1514"/>
                  </a:lnTo>
                  <a:lnTo>
                    <a:pt x="3463" y="1546"/>
                  </a:lnTo>
                  <a:lnTo>
                    <a:pt x="3436" y="1573"/>
                  </a:lnTo>
                  <a:lnTo>
                    <a:pt x="3404" y="1596"/>
                  </a:lnTo>
                  <a:lnTo>
                    <a:pt x="3369" y="1616"/>
                  </a:lnTo>
                  <a:lnTo>
                    <a:pt x="3332" y="1630"/>
                  </a:lnTo>
                  <a:lnTo>
                    <a:pt x="3293" y="1638"/>
                  </a:lnTo>
                  <a:lnTo>
                    <a:pt x="3251" y="1642"/>
                  </a:lnTo>
                  <a:lnTo>
                    <a:pt x="2071" y="1642"/>
                  </a:lnTo>
                  <a:lnTo>
                    <a:pt x="2067" y="1602"/>
                  </a:lnTo>
                  <a:lnTo>
                    <a:pt x="2057" y="1564"/>
                  </a:lnTo>
                  <a:lnTo>
                    <a:pt x="2044" y="1528"/>
                  </a:lnTo>
                  <a:lnTo>
                    <a:pt x="2025" y="1496"/>
                  </a:lnTo>
                  <a:lnTo>
                    <a:pt x="2003" y="1465"/>
                  </a:lnTo>
                  <a:lnTo>
                    <a:pt x="1977" y="1438"/>
                  </a:lnTo>
                  <a:lnTo>
                    <a:pt x="1975" y="1436"/>
                  </a:lnTo>
                  <a:lnTo>
                    <a:pt x="1972" y="1434"/>
                  </a:lnTo>
                  <a:lnTo>
                    <a:pt x="1953" y="1417"/>
                  </a:lnTo>
                  <a:lnTo>
                    <a:pt x="1934" y="1402"/>
                  </a:lnTo>
                  <a:lnTo>
                    <a:pt x="1918" y="1394"/>
                  </a:lnTo>
                  <a:lnTo>
                    <a:pt x="1901" y="1385"/>
                  </a:lnTo>
                  <a:lnTo>
                    <a:pt x="1883" y="1376"/>
                  </a:lnTo>
                  <a:lnTo>
                    <a:pt x="1868" y="1371"/>
                  </a:lnTo>
                  <a:lnTo>
                    <a:pt x="1853" y="1367"/>
                  </a:lnTo>
                  <a:lnTo>
                    <a:pt x="1840" y="1362"/>
                  </a:lnTo>
                  <a:lnTo>
                    <a:pt x="1827" y="1359"/>
                  </a:lnTo>
                  <a:lnTo>
                    <a:pt x="1797" y="1355"/>
                  </a:lnTo>
                  <a:lnTo>
                    <a:pt x="1767" y="1353"/>
                  </a:lnTo>
                  <a:lnTo>
                    <a:pt x="1735" y="1355"/>
                  </a:lnTo>
                  <a:lnTo>
                    <a:pt x="1705" y="1359"/>
                  </a:lnTo>
                  <a:lnTo>
                    <a:pt x="1692" y="1362"/>
                  </a:lnTo>
                  <a:lnTo>
                    <a:pt x="1679" y="1367"/>
                  </a:lnTo>
                  <a:lnTo>
                    <a:pt x="1664" y="1371"/>
                  </a:lnTo>
                  <a:lnTo>
                    <a:pt x="1649" y="1376"/>
                  </a:lnTo>
                  <a:lnTo>
                    <a:pt x="1631" y="1384"/>
                  </a:lnTo>
                  <a:lnTo>
                    <a:pt x="1615" y="1394"/>
                  </a:lnTo>
                  <a:lnTo>
                    <a:pt x="1609" y="1397"/>
                  </a:lnTo>
                  <a:lnTo>
                    <a:pt x="1604" y="1400"/>
                  </a:lnTo>
                  <a:lnTo>
                    <a:pt x="1598" y="1402"/>
                  </a:lnTo>
                  <a:lnTo>
                    <a:pt x="1579" y="1417"/>
                  </a:lnTo>
                  <a:lnTo>
                    <a:pt x="1560" y="1434"/>
                  </a:lnTo>
                  <a:lnTo>
                    <a:pt x="1557" y="1436"/>
                  </a:lnTo>
                  <a:lnTo>
                    <a:pt x="1555" y="1438"/>
                  </a:lnTo>
                  <a:lnTo>
                    <a:pt x="1529" y="1465"/>
                  </a:lnTo>
                  <a:lnTo>
                    <a:pt x="1507" y="1496"/>
                  </a:lnTo>
                  <a:lnTo>
                    <a:pt x="1488" y="1528"/>
                  </a:lnTo>
                  <a:lnTo>
                    <a:pt x="1475" y="1564"/>
                  </a:lnTo>
                  <a:lnTo>
                    <a:pt x="1465" y="1602"/>
                  </a:lnTo>
                  <a:lnTo>
                    <a:pt x="1461" y="1642"/>
                  </a:lnTo>
                  <a:lnTo>
                    <a:pt x="281" y="1642"/>
                  </a:lnTo>
                  <a:lnTo>
                    <a:pt x="239" y="1638"/>
                  </a:lnTo>
                  <a:lnTo>
                    <a:pt x="200" y="1630"/>
                  </a:lnTo>
                  <a:lnTo>
                    <a:pt x="163" y="1616"/>
                  </a:lnTo>
                  <a:lnTo>
                    <a:pt x="128" y="1596"/>
                  </a:lnTo>
                  <a:lnTo>
                    <a:pt x="97" y="1573"/>
                  </a:lnTo>
                  <a:lnTo>
                    <a:pt x="69" y="1546"/>
                  </a:lnTo>
                  <a:lnTo>
                    <a:pt x="46" y="1514"/>
                  </a:lnTo>
                  <a:lnTo>
                    <a:pt x="26" y="1480"/>
                  </a:lnTo>
                  <a:lnTo>
                    <a:pt x="12" y="1443"/>
                  </a:lnTo>
                  <a:lnTo>
                    <a:pt x="3" y="1405"/>
                  </a:lnTo>
                  <a:lnTo>
                    <a:pt x="0" y="1364"/>
                  </a:lnTo>
                  <a:lnTo>
                    <a:pt x="0" y="723"/>
                  </a:lnTo>
                  <a:lnTo>
                    <a:pt x="3" y="682"/>
                  </a:lnTo>
                  <a:lnTo>
                    <a:pt x="12" y="642"/>
                  </a:lnTo>
                  <a:lnTo>
                    <a:pt x="27" y="606"/>
                  </a:lnTo>
                  <a:lnTo>
                    <a:pt x="47" y="571"/>
                  </a:lnTo>
                  <a:lnTo>
                    <a:pt x="72" y="541"/>
                  </a:lnTo>
                  <a:lnTo>
                    <a:pt x="102" y="513"/>
                  </a:lnTo>
                  <a:lnTo>
                    <a:pt x="133" y="489"/>
                  </a:lnTo>
                  <a:lnTo>
                    <a:pt x="169" y="471"/>
                  </a:lnTo>
                  <a:lnTo>
                    <a:pt x="209" y="457"/>
                  </a:lnTo>
                  <a:lnTo>
                    <a:pt x="250" y="448"/>
                  </a:lnTo>
                  <a:lnTo>
                    <a:pt x="293" y="445"/>
                  </a:lnTo>
                  <a:lnTo>
                    <a:pt x="967" y="445"/>
                  </a:lnTo>
                  <a:lnTo>
                    <a:pt x="980" y="388"/>
                  </a:lnTo>
                  <a:lnTo>
                    <a:pt x="999" y="333"/>
                  </a:lnTo>
                  <a:lnTo>
                    <a:pt x="1023" y="281"/>
                  </a:lnTo>
                  <a:lnTo>
                    <a:pt x="1053" y="233"/>
                  </a:lnTo>
                  <a:lnTo>
                    <a:pt x="1087" y="189"/>
                  </a:lnTo>
                  <a:lnTo>
                    <a:pt x="1126" y="148"/>
                  </a:lnTo>
                  <a:lnTo>
                    <a:pt x="1169" y="110"/>
                  </a:lnTo>
                  <a:lnTo>
                    <a:pt x="1216" y="79"/>
                  </a:lnTo>
                  <a:lnTo>
                    <a:pt x="1267" y="51"/>
                  </a:lnTo>
                  <a:lnTo>
                    <a:pt x="1320" y="29"/>
                  </a:lnTo>
                  <a:lnTo>
                    <a:pt x="1377" y="14"/>
                  </a:lnTo>
                  <a:lnTo>
                    <a:pt x="1435" y="3"/>
                  </a:lnTo>
                  <a:lnTo>
                    <a:pt x="14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 name="Rectangle 4">
            <a:extLst>
              <a:ext uri="{FF2B5EF4-FFF2-40B4-BE49-F238E27FC236}">
                <a16:creationId xmlns:a16="http://schemas.microsoft.com/office/drawing/2014/main" id="{58939231-4645-4C9D-622B-EE1526877261}"/>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238F8A-8DF9-6E05-F78E-CEB037E7D6B4}"/>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207DCA0-1653-40C1-A1CE-7A295CC4E8C7}"/>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77A8AF1-5193-4484-9F2D-3BC95444663A}"/>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18173BD-F5B1-4B45-A4BD-F29A30FDAA40}"/>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2541BC0-F8AE-42B7-9026-19A265937EA5}"/>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114DCB0-7332-44B7-8B55-70DEEEFC6EBA}"/>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FCD1E83-535C-D482-233F-5AC0BE88BB48}"/>
              </a:ext>
            </a:extLst>
          </p:cNvPr>
          <p:cNvPicPr>
            <a:picLocks noChangeAspect="1"/>
          </p:cNvPicPr>
          <p:nvPr/>
        </p:nvPicPr>
        <p:blipFill>
          <a:blip r:embed="rId2"/>
          <a:stretch>
            <a:fillRect/>
          </a:stretch>
        </p:blipFill>
        <p:spPr>
          <a:xfrm>
            <a:off x="10538143" y="5566917"/>
            <a:ext cx="1261981" cy="1255885"/>
          </a:xfrm>
          <a:prstGeom prst="rect">
            <a:avLst/>
          </a:prstGeom>
        </p:spPr>
      </p:pic>
    </p:spTree>
    <p:extLst>
      <p:ext uri="{BB962C8B-B14F-4D97-AF65-F5344CB8AC3E}">
        <p14:creationId xmlns:p14="http://schemas.microsoft.com/office/powerpoint/2010/main" val="320010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5357873" y="732491"/>
            <a:ext cx="1492203" cy="369332"/>
          </a:xfrm>
          <a:prstGeom prst="rect">
            <a:avLst/>
          </a:prstGeom>
          <a:noFill/>
        </p:spPr>
        <p:txBody>
          <a:bodyPr wrap="none" lIns="0" tIns="0" rIns="0" bIns="0" rtlCol="0">
            <a:spAutoFit/>
          </a:bodyPr>
          <a:lstStyle/>
          <a:p>
            <a:pPr algn="ctr"/>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Objectives </a:t>
            </a:r>
          </a:p>
        </p:txBody>
      </p:sp>
      <p:grpSp>
        <p:nvGrpSpPr>
          <p:cNvPr id="18" name="Group 17"/>
          <p:cNvGrpSpPr/>
          <p:nvPr/>
        </p:nvGrpSpPr>
        <p:grpSpPr>
          <a:xfrm>
            <a:off x="833756" y="2101298"/>
            <a:ext cx="1958666" cy="1958666"/>
            <a:chOff x="637794" y="4193570"/>
            <a:chExt cx="1958666" cy="1958666"/>
          </a:xfrm>
        </p:grpSpPr>
        <p:sp>
          <p:nvSpPr>
            <p:cNvPr id="2" name="Oval 46"/>
            <p:cNvSpPr/>
            <p:nvPr/>
          </p:nvSpPr>
          <p:spPr>
            <a:xfrm>
              <a:off x="637794" y="4193570"/>
              <a:ext cx="1958666" cy="1958666"/>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rgbClr val="FFFFFF"/>
                </a:solidFill>
              </a:endParaRPr>
            </a:p>
          </p:txBody>
        </p:sp>
        <p:sp>
          <p:nvSpPr>
            <p:cNvPr id="3" name="Pie 47"/>
            <p:cNvSpPr/>
            <p:nvPr/>
          </p:nvSpPr>
          <p:spPr>
            <a:xfrm flipH="1">
              <a:off x="637794" y="4193570"/>
              <a:ext cx="1958666" cy="1958666"/>
            </a:xfrm>
            <a:prstGeom prst="pie">
              <a:avLst>
                <a:gd name="adj1" fmla="val 18710393"/>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rgbClr val="FFFFFF"/>
                </a:solidFill>
              </a:endParaRPr>
            </a:p>
          </p:txBody>
        </p:sp>
        <p:sp>
          <p:nvSpPr>
            <p:cNvPr id="4" name="Oval 48"/>
            <p:cNvSpPr>
              <a:spLocks noChangeAspect="1"/>
            </p:cNvSpPr>
            <p:nvPr/>
          </p:nvSpPr>
          <p:spPr>
            <a:xfrm>
              <a:off x="724956" y="4280731"/>
              <a:ext cx="1784342" cy="178434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chemeClr val="tx1"/>
                </a:solidFill>
              </a:endParaRPr>
            </a:p>
          </p:txBody>
        </p:sp>
        <p:sp>
          <p:nvSpPr>
            <p:cNvPr id="26" name="TextBox 25"/>
            <p:cNvSpPr txBox="1">
              <a:spLocks noChangeArrowheads="1"/>
            </p:cNvSpPr>
            <p:nvPr/>
          </p:nvSpPr>
          <p:spPr bwMode="auto">
            <a:xfrm>
              <a:off x="1110355" y="4910054"/>
              <a:ext cx="10135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tx1">
                      <a:lumMod val="65000"/>
                      <a:lumOff val="35000"/>
                    </a:schemeClr>
                  </a:solidFill>
                  <a:latin typeface="Open Sans BOLD" panose="020B0806030504020204" pitchFamily="34" charset="0"/>
                  <a:ea typeface="Open Sans BOLD" panose="020B0806030504020204" pitchFamily="34" charset="0"/>
                  <a:cs typeface="Open Sans BOLD" panose="020B0806030504020204" pitchFamily="34" charset="0"/>
                </a:rPr>
                <a:t>85%</a:t>
              </a:r>
              <a:endParaRPr lang="zh-CN" altLang="en-US" sz="2000" dirty="0">
                <a:solidFill>
                  <a:schemeClr val="tx1">
                    <a:lumMod val="65000"/>
                    <a:lumOff val="35000"/>
                  </a:schemeClr>
                </a:solidFill>
                <a:latin typeface="Open Sans BOLD" panose="020B0806030504020204" pitchFamily="34" charset="0"/>
                <a:ea typeface="微软雅黑" panose="020B0503020204020204" pitchFamily="34" charset="-122"/>
                <a:cs typeface="Open Sans BOLD" panose="020B0806030504020204" pitchFamily="34" charset="0"/>
              </a:endParaRPr>
            </a:p>
          </p:txBody>
        </p:sp>
      </p:grpSp>
      <p:grpSp>
        <p:nvGrpSpPr>
          <p:cNvPr id="23" name="Group 22"/>
          <p:cNvGrpSpPr/>
          <p:nvPr/>
        </p:nvGrpSpPr>
        <p:grpSpPr>
          <a:xfrm>
            <a:off x="564776" y="4245353"/>
            <a:ext cx="2514600" cy="2612648"/>
            <a:chOff x="630705" y="4245353"/>
            <a:chExt cx="1965755" cy="1847383"/>
          </a:xfrm>
        </p:grpSpPr>
        <p:sp>
          <p:nvSpPr>
            <p:cNvPr id="19" name="TextBox 18"/>
            <p:cNvSpPr txBox="1"/>
            <p:nvPr/>
          </p:nvSpPr>
          <p:spPr>
            <a:xfrm>
              <a:off x="938737" y="4245353"/>
              <a:ext cx="1356784" cy="391728"/>
            </a:xfrm>
            <a:prstGeom prst="rect">
              <a:avLst/>
            </a:prstGeom>
            <a:noFill/>
          </p:spPr>
          <p:txBody>
            <a:bodyPr wrap="none" lIns="0" tIns="0" rIns="0" bIns="0" rtlCol="0">
              <a:spAutoFit/>
            </a:bodyPr>
            <a:lstStyle/>
            <a:p>
              <a:pPr algn="ctr"/>
              <a:r>
                <a:rPr lang="en-US"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AUTOMATION &amp;</a:t>
              </a:r>
            </a:p>
            <a:p>
              <a:pPr algn="ctr"/>
              <a:r>
                <a:rPr lang="en-US"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TECHNOLOGY</a:t>
              </a:r>
            </a:p>
          </p:txBody>
        </p:sp>
        <p:sp>
          <p:nvSpPr>
            <p:cNvPr id="48" name="TextBox 47"/>
            <p:cNvSpPr txBox="1"/>
            <p:nvPr/>
          </p:nvSpPr>
          <p:spPr>
            <a:xfrm flipH="1">
              <a:off x="630705" y="4707741"/>
              <a:ext cx="1965755" cy="1384995"/>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Our entity is the first socio-technical logistics firm that has a special investment program in technology that raises accuracy, intimacy, and efficiency</a:t>
              </a:r>
            </a:p>
          </p:txBody>
        </p:sp>
      </p:grpSp>
      <p:grpSp>
        <p:nvGrpSpPr>
          <p:cNvPr id="17" name="Group 16"/>
          <p:cNvGrpSpPr/>
          <p:nvPr/>
        </p:nvGrpSpPr>
        <p:grpSpPr>
          <a:xfrm>
            <a:off x="6546074" y="2101298"/>
            <a:ext cx="1958666" cy="1958666"/>
            <a:chOff x="3292320" y="4193570"/>
            <a:chExt cx="1958666" cy="1958666"/>
          </a:xfrm>
        </p:grpSpPr>
        <p:sp>
          <p:nvSpPr>
            <p:cNvPr id="5" name="Oval 24"/>
            <p:cNvSpPr/>
            <p:nvPr/>
          </p:nvSpPr>
          <p:spPr>
            <a:xfrm>
              <a:off x="3292320" y="4193570"/>
              <a:ext cx="1958666" cy="1958666"/>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rgbClr val="FFFFFF"/>
                </a:solidFill>
              </a:endParaRPr>
            </a:p>
          </p:txBody>
        </p:sp>
        <p:sp>
          <p:nvSpPr>
            <p:cNvPr id="6" name="Pie 25"/>
            <p:cNvSpPr/>
            <p:nvPr/>
          </p:nvSpPr>
          <p:spPr>
            <a:xfrm flipH="1">
              <a:off x="3292320" y="4193570"/>
              <a:ext cx="1958666" cy="1958666"/>
            </a:xfrm>
            <a:prstGeom prst="pie">
              <a:avLst>
                <a:gd name="adj1" fmla="val 5308154"/>
                <a:gd name="adj2" fmla="val 16200000"/>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rgbClr val="FFFFFF"/>
                </a:solidFill>
              </a:endParaRPr>
            </a:p>
          </p:txBody>
        </p:sp>
        <p:sp>
          <p:nvSpPr>
            <p:cNvPr id="7" name="Oval 26"/>
            <p:cNvSpPr>
              <a:spLocks noChangeAspect="1"/>
            </p:cNvSpPr>
            <p:nvPr/>
          </p:nvSpPr>
          <p:spPr>
            <a:xfrm>
              <a:off x="3383404" y="4273791"/>
              <a:ext cx="1784342" cy="178434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chemeClr val="tx1"/>
                </a:solidFill>
              </a:endParaRPr>
            </a:p>
          </p:txBody>
        </p:sp>
        <p:sp>
          <p:nvSpPr>
            <p:cNvPr id="27" name="TextBox 26"/>
            <p:cNvSpPr txBox="1">
              <a:spLocks noChangeArrowheads="1"/>
            </p:cNvSpPr>
            <p:nvPr/>
          </p:nvSpPr>
          <p:spPr bwMode="auto">
            <a:xfrm>
              <a:off x="3764881" y="4907888"/>
              <a:ext cx="10135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tx1">
                      <a:lumMod val="65000"/>
                      <a:lumOff val="35000"/>
                    </a:schemeClr>
                  </a:solidFill>
                  <a:latin typeface="Open Sans BOLD" panose="020B0806030504020204" pitchFamily="34" charset="0"/>
                  <a:ea typeface="Open Sans BOLD" panose="020B0806030504020204" pitchFamily="34" charset="0"/>
                  <a:cs typeface="Open Sans BOLD" panose="020B0806030504020204" pitchFamily="34" charset="0"/>
                </a:rPr>
                <a:t>70%</a:t>
              </a:r>
              <a:endParaRPr lang="zh-CN" altLang="en-US" sz="2000" dirty="0">
                <a:solidFill>
                  <a:schemeClr val="tx1">
                    <a:lumMod val="65000"/>
                    <a:lumOff val="35000"/>
                  </a:schemeClr>
                </a:solidFill>
                <a:latin typeface="Open Sans BOLD" panose="020B0806030504020204" pitchFamily="34" charset="0"/>
                <a:ea typeface="微软雅黑" panose="020B0503020204020204" pitchFamily="34" charset="-122"/>
                <a:cs typeface="Open Sans BOLD" panose="020B0806030504020204" pitchFamily="34" charset="0"/>
              </a:endParaRPr>
            </a:p>
          </p:txBody>
        </p:sp>
      </p:grpSp>
      <p:grpSp>
        <p:nvGrpSpPr>
          <p:cNvPr id="22" name="Group 21"/>
          <p:cNvGrpSpPr/>
          <p:nvPr/>
        </p:nvGrpSpPr>
        <p:grpSpPr>
          <a:xfrm>
            <a:off x="6168337" y="4245352"/>
            <a:ext cx="2718629" cy="1527369"/>
            <a:chOff x="3581696" y="4245353"/>
            <a:chExt cx="2058145" cy="1126963"/>
          </a:xfrm>
        </p:grpSpPr>
        <p:sp>
          <p:nvSpPr>
            <p:cNvPr id="49" name="TextBox 48"/>
            <p:cNvSpPr txBox="1"/>
            <p:nvPr/>
          </p:nvSpPr>
          <p:spPr>
            <a:xfrm>
              <a:off x="3581696" y="4245353"/>
              <a:ext cx="2058145" cy="553998"/>
            </a:xfrm>
            <a:prstGeom prst="rect">
              <a:avLst/>
            </a:prstGeom>
            <a:noFill/>
          </p:spPr>
          <p:txBody>
            <a:bodyPr wrap="none" lIns="0" tIns="0" rIns="0" bIns="0" rtlCol="0">
              <a:spAutoFit/>
            </a:bodyPr>
            <a:lstStyle/>
            <a:p>
              <a:pPr algn="ctr"/>
              <a:r>
                <a:rPr lang="en-US" dirty="0">
                  <a:solidFill>
                    <a:srgbClr val="00B050"/>
                  </a:solidFill>
                  <a:latin typeface="Open Sans Semibold" panose="020B0706030804020204" pitchFamily="34" charset="0"/>
                  <a:ea typeface="Open Sans Semibold" panose="020B0706030804020204" pitchFamily="34" charset="0"/>
                  <a:cs typeface="Open Sans Semibold" panose="020B0706030804020204" pitchFamily="34" charset="0"/>
                </a:rPr>
                <a:t>GREEN &amp; </a:t>
              </a:r>
            </a:p>
            <a:p>
              <a:pPr algn="ctr"/>
              <a:r>
                <a:rPr lang="en-US" dirty="0">
                  <a:solidFill>
                    <a:srgbClr val="00B050"/>
                  </a:solidFill>
                  <a:latin typeface="Open Sans Semibold" panose="020B0706030804020204" pitchFamily="34" charset="0"/>
                  <a:ea typeface="Open Sans Semibold" panose="020B0706030804020204" pitchFamily="34" charset="0"/>
                  <a:cs typeface="Open Sans Semibold" panose="020B0706030804020204" pitchFamily="34" charset="0"/>
                </a:rPr>
                <a:t>SOCIAL RESPONSIBILTY</a:t>
              </a:r>
            </a:p>
          </p:txBody>
        </p:sp>
        <p:sp>
          <p:nvSpPr>
            <p:cNvPr id="50" name="TextBox 49"/>
            <p:cNvSpPr txBox="1"/>
            <p:nvPr/>
          </p:nvSpPr>
          <p:spPr>
            <a:xfrm flipH="1">
              <a:off x="3624344" y="4707741"/>
              <a:ext cx="1965755" cy="664575"/>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Green is one main part of our vision, our social responsibility initiations encounter education, environment, and voluntary work</a:t>
              </a:r>
            </a:p>
          </p:txBody>
        </p:sp>
      </p:grpSp>
      <p:grpSp>
        <p:nvGrpSpPr>
          <p:cNvPr id="16" name="Group 15"/>
          <p:cNvGrpSpPr/>
          <p:nvPr/>
        </p:nvGrpSpPr>
        <p:grpSpPr>
          <a:xfrm>
            <a:off x="3595965" y="1967378"/>
            <a:ext cx="1958666" cy="1958666"/>
            <a:chOff x="5980886" y="4193570"/>
            <a:chExt cx="1958666" cy="1958666"/>
          </a:xfrm>
        </p:grpSpPr>
        <p:sp>
          <p:nvSpPr>
            <p:cNvPr id="8" name="Oval 34"/>
            <p:cNvSpPr/>
            <p:nvPr/>
          </p:nvSpPr>
          <p:spPr>
            <a:xfrm>
              <a:off x="5980886" y="4193570"/>
              <a:ext cx="1958666" cy="1958666"/>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rgbClr val="FFFFFF"/>
                </a:solidFill>
              </a:endParaRPr>
            </a:p>
          </p:txBody>
        </p:sp>
        <p:sp>
          <p:nvSpPr>
            <p:cNvPr id="9" name="Pie 35"/>
            <p:cNvSpPr/>
            <p:nvPr/>
          </p:nvSpPr>
          <p:spPr>
            <a:xfrm flipH="1">
              <a:off x="5980886" y="4193570"/>
              <a:ext cx="1958666" cy="1958666"/>
            </a:xfrm>
            <a:prstGeom prst="pie">
              <a:avLst>
                <a:gd name="adj1" fmla="val 16235379"/>
                <a:gd name="adj2" fmla="val 162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rgbClr val="FFFFFF"/>
                </a:solidFill>
              </a:endParaRPr>
            </a:p>
          </p:txBody>
        </p:sp>
        <p:sp>
          <p:nvSpPr>
            <p:cNvPr id="10" name="Oval 36"/>
            <p:cNvSpPr>
              <a:spLocks noChangeAspect="1"/>
            </p:cNvSpPr>
            <p:nvPr/>
          </p:nvSpPr>
          <p:spPr>
            <a:xfrm>
              <a:off x="6071969" y="4273791"/>
              <a:ext cx="1784342" cy="178434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chemeClr val="tx1"/>
                </a:solidFill>
              </a:endParaRPr>
            </a:p>
          </p:txBody>
        </p:sp>
        <p:sp>
          <p:nvSpPr>
            <p:cNvPr id="40" name="TextBox 39"/>
            <p:cNvSpPr txBox="1">
              <a:spLocks noChangeArrowheads="1"/>
            </p:cNvSpPr>
            <p:nvPr/>
          </p:nvSpPr>
          <p:spPr bwMode="auto">
            <a:xfrm>
              <a:off x="6322363" y="4907888"/>
              <a:ext cx="12774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tx1">
                      <a:lumMod val="65000"/>
                      <a:lumOff val="35000"/>
                    </a:schemeClr>
                  </a:solidFill>
                  <a:latin typeface="Open Sans BOLD" panose="020B0806030504020204" pitchFamily="34" charset="0"/>
                  <a:ea typeface="Open Sans BOLD" panose="020B0806030504020204" pitchFamily="34" charset="0"/>
                  <a:cs typeface="Open Sans BOLD" panose="020B0806030504020204" pitchFamily="34" charset="0"/>
                </a:rPr>
                <a:t>100%</a:t>
              </a:r>
              <a:endParaRPr lang="zh-CN" altLang="en-US" sz="2000" dirty="0">
                <a:solidFill>
                  <a:schemeClr val="tx1">
                    <a:lumMod val="65000"/>
                    <a:lumOff val="35000"/>
                  </a:schemeClr>
                </a:solidFill>
                <a:latin typeface="Open Sans BOLD" panose="020B0806030504020204" pitchFamily="34" charset="0"/>
                <a:ea typeface="微软雅黑" panose="020B0503020204020204" pitchFamily="34" charset="-122"/>
                <a:cs typeface="Open Sans BOLD" panose="020B0806030504020204" pitchFamily="34" charset="0"/>
              </a:endParaRPr>
            </a:p>
          </p:txBody>
        </p:sp>
      </p:grpSp>
      <p:grpSp>
        <p:nvGrpSpPr>
          <p:cNvPr id="21" name="Group 20"/>
          <p:cNvGrpSpPr/>
          <p:nvPr/>
        </p:nvGrpSpPr>
        <p:grpSpPr>
          <a:xfrm>
            <a:off x="3513426" y="4144083"/>
            <a:ext cx="2520694" cy="2330573"/>
            <a:chOff x="6640464" y="4245353"/>
            <a:chExt cx="1965755" cy="1507710"/>
          </a:xfrm>
        </p:grpSpPr>
        <p:sp>
          <p:nvSpPr>
            <p:cNvPr id="51" name="TextBox 50"/>
            <p:cNvSpPr txBox="1"/>
            <p:nvPr/>
          </p:nvSpPr>
          <p:spPr>
            <a:xfrm>
              <a:off x="6686816" y="4245353"/>
              <a:ext cx="1880145" cy="358396"/>
            </a:xfrm>
            <a:prstGeom prst="rect">
              <a:avLst/>
            </a:prstGeom>
            <a:noFill/>
          </p:spPr>
          <p:txBody>
            <a:bodyPr wrap="none" lIns="0" tIns="0" rIns="0" bIns="0" rtlCol="0">
              <a:spAutoFit/>
            </a:bodyPr>
            <a:lstStyle/>
            <a:p>
              <a:pPr algn="ctr"/>
              <a:r>
                <a:rPr lang="en-US"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RESPONSIVENESS &amp; </a:t>
              </a:r>
            </a:p>
            <a:p>
              <a:pPr algn="ctr"/>
              <a:r>
                <a:rPr lang="en-US"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PRODUCTIVITY</a:t>
              </a:r>
            </a:p>
          </p:txBody>
        </p:sp>
        <p:sp>
          <p:nvSpPr>
            <p:cNvPr id="52" name="TextBox 51"/>
            <p:cNvSpPr txBox="1"/>
            <p:nvPr/>
          </p:nvSpPr>
          <p:spPr>
            <a:xfrm flipH="1">
              <a:off x="6640464" y="4707741"/>
              <a:ext cx="1965755" cy="1045322"/>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Maintaining a good responsiveness, productivity, and cost rate has been always the biggest tradeoff in the logistics market, our future plan includes raising the responsiveness to 100% to improve the market frontier in Jordan</a:t>
              </a:r>
            </a:p>
          </p:txBody>
        </p:sp>
      </p:grpSp>
      <p:grpSp>
        <p:nvGrpSpPr>
          <p:cNvPr id="15" name="Group 14"/>
          <p:cNvGrpSpPr/>
          <p:nvPr/>
        </p:nvGrpSpPr>
        <p:grpSpPr>
          <a:xfrm>
            <a:off x="9409021" y="1941728"/>
            <a:ext cx="1958666" cy="1958666"/>
            <a:chOff x="8673171" y="4193570"/>
            <a:chExt cx="1958666" cy="1958666"/>
          </a:xfrm>
        </p:grpSpPr>
        <p:sp>
          <p:nvSpPr>
            <p:cNvPr id="11" name="Oval 40"/>
            <p:cNvSpPr/>
            <p:nvPr/>
          </p:nvSpPr>
          <p:spPr>
            <a:xfrm>
              <a:off x="8673171" y="4193570"/>
              <a:ext cx="1958666" cy="1958666"/>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rgbClr val="FFFFFF"/>
                </a:solidFill>
              </a:endParaRPr>
            </a:p>
          </p:txBody>
        </p:sp>
        <p:sp>
          <p:nvSpPr>
            <p:cNvPr id="12" name="Pie 41"/>
            <p:cNvSpPr/>
            <p:nvPr/>
          </p:nvSpPr>
          <p:spPr>
            <a:xfrm flipH="1">
              <a:off x="8673171" y="4193570"/>
              <a:ext cx="1958666" cy="1958666"/>
            </a:xfrm>
            <a:prstGeom prst="pie">
              <a:avLst>
                <a:gd name="adj1" fmla="val 19135688"/>
                <a:gd name="adj2" fmla="val 1620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rgbClr val="FFFFFF"/>
                </a:solidFill>
              </a:endParaRPr>
            </a:p>
          </p:txBody>
        </p:sp>
        <p:sp>
          <p:nvSpPr>
            <p:cNvPr id="13" name="Oval 42"/>
            <p:cNvSpPr>
              <a:spLocks noChangeAspect="1"/>
            </p:cNvSpPr>
            <p:nvPr/>
          </p:nvSpPr>
          <p:spPr>
            <a:xfrm>
              <a:off x="8764255" y="4273791"/>
              <a:ext cx="1784342" cy="178434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399" dirty="0">
                <a:solidFill>
                  <a:schemeClr val="tx1"/>
                </a:solidFill>
              </a:endParaRPr>
            </a:p>
          </p:txBody>
        </p:sp>
        <p:sp>
          <p:nvSpPr>
            <p:cNvPr id="41" name="TextBox 40"/>
            <p:cNvSpPr txBox="1">
              <a:spLocks noChangeArrowheads="1"/>
            </p:cNvSpPr>
            <p:nvPr/>
          </p:nvSpPr>
          <p:spPr bwMode="auto">
            <a:xfrm>
              <a:off x="9153142" y="4919281"/>
              <a:ext cx="10135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tx1">
                      <a:lumMod val="65000"/>
                      <a:lumOff val="35000"/>
                    </a:schemeClr>
                  </a:solidFill>
                  <a:latin typeface="Open Sans BOLD" panose="020B0806030504020204" pitchFamily="34" charset="0"/>
                  <a:ea typeface="Open Sans BOLD" panose="020B0806030504020204" pitchFamily="34" charset="0"/>
                  <a:cs typeface="Open Sans BOLD" panose="020B0806030504020204" pitchFamily="34" charset="0"/>
                </a:rPr>
                <a:t>95%</a:t>
              </a:r>
              <a:endParaRPr lang="zh-CN" altLang="en-US" sz="2000" dirty="0">
                <a:solidFill>
                  <a:schemeClr val="tx1">
                    <a:lumMod val="65000"/>
                    <a:lumOff val="35000"/>
                  </a:schemeClr>
                </a:solidFill>
                <a:latin typeface="Open Sans BOLD" panose="020B0806030504020204" pitchFamily="34" charset="0"/>
                <a:ea typeface="微软雅黑" panose="020B0503020204020204" pitchFamily="34" charset="-122"/>
                <a:cs typeface="Open Sans BOLD" panose="020B0806030504020204" pitchFamily="34" charset="0"/>
              </a:endParaRPr>
            </a:p>
          </p:txBody>
        </p:sp>
      </p:grpSp>
      <p:grpSp>
        <p:nvGrpSpPr>
          <p:cNvPr id="20" name="Group 19"/>
          <p:cNvGrpSpPr/>
          <p:nvPr/>
        </p:nvGrpSpPr>
        <p:grpSpPr>
          <a:xfrm>
            <a:off x="9109747" y="4109509"/>
            <a:ext cx="2541494" cy="2235470"/>
            <a:chOff x="9491549" y="4157471"/>
            <a:chExt cx="1965755" cy="1446186"/>
          </a:xfrm>
        </p:grpSpPr>
        <p:sp>
          <p:nvSpPr>
            <p:cNvPr id="53" name="TextBox 52"/>
            <p:cNvSpPr txBox="1"/>
            <p:nvPr/>
          </p:nvSpPr>
          <p:spPr>
            <a:xfrm>
              <a:off x="9893495" y="4157471"/>
              <a:ext cx="1180352" cy="358396"/>
            </a:xfrm>
            <a:prstGeom prst="rect">
              <a:avLst/>
            </a:prstGeom>
            <a:noFill/>
          </p:spPr>
          <p:txBody>
            <a:bodyPr wrap="none" lIns="0" tIns="0" rIns="0" bIns="0" rtlCol="0">
              <a:spAutoFit/>
            </a:bodyPr>
            <a:lstStyle/>
            <a:p>
              <a:pPr algn="ctr"/>
              <a:r>
                <a:rPr lang="en-US"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QUALITY &amp;</a:t>
              </a:r>
            </a:p>
            <a:p>
              <a:pPr algn="ctr"/>
              <a:r>
                <a:rPr lang="en-US"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EXCELLENCE</a:t>
              </a:r>
            </a:p>
          </p:txBody>
        </p:sp>
        <p:sp>
          <p:nvSpPr>
            <p:cNvPr id="54" name="TextBox 53"/>
            <p:cNvSpPr txBox="1"/>
            <p:nvPr/>
          </p:nvSpPr>
          <p:spPr>
            <a:xfrm flipH="1">
              <a:off x="9491549" y="4572977"/>
              <a:ext cx="1965755" cy="1030680"/>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We are currently tracking our internal initiations to achieve great scores of excellence. Tracing our enablers and results is done through a qualified team leaded by certified EFQM assessors to apply for Excellence Awards</a:t>
              </a:r>
            </a:p>
          </p:txBody>
        </p:sp>
      </p:grpSp>
      <p:sp>
        <p:nvSpPr>
          <p:cNvPr id="14" name="Rectangle 13">
            <a:extLst>
              <a:ext uri="{FF2B5EF4-FFF2-40B4-BE49-F238E27FC236}">
                <a16:creationId xmlns:a16="http://schemas.microsoft.com/office/drawing/2014/main" id="{C6A1D491-10A6-53DF-DC30-A87E566DA0A3}"/>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BA07157-E854-EEE0-B178-7AF668CB0877}"/>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B8CA30B-76DD-456D-91C5-766C77508E1D}"/>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68AB56E-9D69-49BE-996E-50503CCA048D}"/>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A5F2CB5-42CD-4FC3-A78D-BE3A68E9D1D3}"/>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67B45F4-A7E1-4214-81B7-C2A8F191EB3C}"/>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7402C85-D298-4B0B-88E2-FCF448775AFF}"/>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logo on a black background&#10;&#10;AI-generated content may be incorrect.">
            <a:extLst>
              <a:ext uri="{FF2B5EF4-FFF2-40B4-BE49-F238E27FC236}">
                <a16:creationId xmlns:a16="http://schemas.microsoft.com/office/drawing/2014/main" id="{5B2EF5DA-2E37-7FC7-9126-3F4DD8E4404F}"/>
              </a:ext>
            </a:extLst>
          </p:cNvPr>
          <p:cNvPicPr>
            <a:picLocks noChangeAspect="1"/>
          </p:cNvPicPr>
          <p:nvPr/>
        </p:nvPicPr>
        <p:blipFill>
          <a:blip r:embed="rId2"/>
          <a:stretch>
            <a:fillRect/>
          </a:stretch>
        </p:blipFill>
        <p:spPr>
          <a:xfrm>
            <a:off x="5227129" y="591196"/>
            <a:ext cx="1627572" cy="1627572"/>
          </a:xfrm>
          <a:prstGeom prst="rect">
            <a:avLst/>
          </a:prstGeom>
        </p:spPr>
      </p:pic>
    </p:spTree>
    <p:extLst>
      <p:ext uri="{BB962C8B-B14F-4D97-AF65-F5344CB8AC3E}">
        <p14:creationId xmlns:p14="http://schemas.microsoft.com/office/powerpoint/2010/main" val="155464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Arc 1044"/>
          <p:cNvSpPr/>
          <p:nvPr/>
        </p:nvSpPr>
        <p:spPr>
          <a:xfrm rot="11640451" flipH="1">
            <a:off x="5739624" y="1499787"/>
            <a:ext cx="5784936" cy="4492662"/>
          </a:xfrm>
          <a:prstGeom prst="arc">
            <a:avLst>
              <a:gd name="adj1" fmla="val 12891320"/>
              <a:gd name="adj2" fmla="val 433704"/>
            </a:avLst>
          </a:prstGeom>
          <a:ln w="19050">
            <a:solidFill>
              <a:schemeClr val="accent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96" name="Arc 14095"/>
          <p:cNvSpPr/>
          <p:nvPr/>
        </p:nvSpPr>
        <p:spPr>
          <a:xfrm rot="9959549" flipH="1" flipV="1">
            <a:off x="5010192" y="945232"/>
            <a:ext cx="6655266" cy="4827849"/>
          </a:xfrm>
          <a:prstGeom prst="arc">
            <a:avLst>
              <a:gd name="adj1" fmla="val 12983521"/>
              <a:gd name="adj2" fmla="val 433704"/>
            </a:avLst>
          </a:prstGeom>
          <a:ln w="19050">
            <a:solidFill>
              <a:schemeClr val="accent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5" name="Oval 874">
            <a:extLst>
              <a:ext uri="{FF2B5EF4-FFF2-40B4-BE49-F238E27FC236}">
                <a16:creationId xmlns:a16="http://schemas.microsoft.com/office/drawing/2014/main" id="{E81778C9-5878-EF44-85D8-573A5C256FC2}"/>
              </a:ext>
            </a:extLst>
          </p:cNvPr>
          <p:cNvSpPr/>
          <p:nvPr/>
        </p:nvSpPr>
        <p:spPr>
          <a:xfrm>
            <a:off x="7126130" y="1428717"/>
            <a:ext cx="863600" cy="863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6" name="Arc 875">
            <a:extLst>
              <a:ext uri="{FF2B5EF4-FFF2-40B4-BE49-F238E27FC236}">
                <a16:creationId xmlns:a16="http://schemas.microsoft.com/office/drawing/2014/main" id="{8D3B19BF-2735-604D-8896-61FF0B1C6940}"/>
              </a:ext>
            </a:extLst>
          </p:cNvPr>
          <p:cNvSpPr/>
          <p:nvPr/>
        </p:nvSpPr>
        <p:spPr>
          <a:xfrm>
            <a:off x="7143592" y="1446179"/>
            <a:ext cx="828675" cy="828675"/>
          </a:xfrm>
          <a:prstGeom prst="arc">
            <a:avLst>
              <a:gd name="adj1" fmla="val 16200000"/>
              <a:gd name="adj2" fmla="val 10832602"/>
            </a:avLst>
          </a:prstGeom>
          <a:ln w="793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7" name="TextBox 876">
            <a:extLst>
              <a:ext uri="{FF2B5EF4-FFF2-40B4-BE49-F238E27FC236}">
                <a16:creationId xmlns:a16="http://schemas.microsoft.com/office/drawing/2014/main" id="{1438AD06-C08E-A244-B3D5-88FD52EE5FFB}"/>
              </a:ext>
            </a:extLst>
          </p:cNvPr>
          <p:cNvSpPr txBox="1"/>
          <p:nvPr/>
        </p:nvSpPr>
        <p:spPr>
          <a:xfrm>
            <a:off x="7336374" y="1706627"/>
            <a:ext cx="512961" cy="307777"/>
          </a:xfrm>
          <a:prstGeom prst="rect">
            <a:avLst/>
          </a:prstGeom>
          <a:noFill/>
        </p:spPr>
        <p:txBody>
          <a:bodyPr wrap="none" lIns="0" tIns="0" rIns="0" bIns="0" rtlCol="0">
            <a:spAutoFit/>
          </a:bodyPr>
          <a:lstStyle/>
          <a:p>
            <a:pPr algn="ctr"/>
            <a:r>
              <a:rPr lang="en-US" sz="2000" b="1" dirty="0">
                <a:solidFill>
                  <a:srgbClr val="002060"/>
                </a:solidFill>
                <a:latin typeface="Open Sans SemiBold" charset="0"/>
                <a:ea typeface="Open Sans SemiBold" charset="0"/>
                <a:cs typeface="Open Sans SemiBold" charset="0"/>
              </a:rPr>
              <a:t>75%</a:t>
            </a:r>
          </a:p>
        </p:txBody>
      </p:sp>
      <p:grpSp>
        <p:nvGrpSpPr>
          <p:cNvPr id="878" name="Group 877">
            <a:extLst>
              <a:ext uri="{FF2B5EF4-FFF2-40B4-BE49-F238E27FC236}">
                <a16:creationId xmlns:a16="http://schemas.microsoft.com/office/drawing/2014/main" id="{E2BB1C16-0243-0348-9CE8-DC8E41F97551}"/>
              </a:ext>
            </a:extLst>
          </p:cNvPr>
          <p:cNvGrpSpPr/>
          <p:nvPr/>
        </p:nvGrpSpPr>
        <p:grpSpPr>
          <a:xfrm>
            <a:off x="8453851" y="1433694"/>
            <a:ext cx="2329327" cy="1200777"/>
            <a:chOff x="8995165" y="1536038"/>
            <a:chExt cx="2329327" cy="1200777"/>
          </a:xfrm>
        </p:grpSpPr>
        <p:sp>
          <p:nvSpPr>
            <p:cNvPr id="879" name="TextBox 878">
              <a:extLst>
                <a:ext uri="{FF2B5EF4-FFF2-40B4-BE49-F238E27FC236}">
                  <a16:creationId xmlns:a16="http://schemas.microsoft.com/office/drawing/2014/main" id="{3D934F74-EF0D-884C-B75F-BA437DD0B7A7}"/>
                </a:ext>
              </a:extLst>
            </p:cNvPr>
            <p:cNvSpPr txBox="1"/>
            <p:nvPr/>
          </p:nvSpPr>
          <p:spPr>
            <a:xfrm>
              <a:off x="8997269" y="1536038"/>
              <a:ext cx="1474763" cy="323165"/>
            </a:xfrm>
            <a:prstGeom prst="rect">
              <a:avLst/>
            </a:prstGeom>
            <a:noFill/>
          </p:spPr>
          <p:txBody>
            <a:bodyPr wrap="none" lIns="0" tIns="0" rIns="0" rtlCol="0">
              <a:spAutoFit/>
            </a:bodyPr>
            <a:lstStyle/>
            <a:p>
              <a:r>
                <a:rPr lang="en-US" b="1" dirty="0">
                  <a:solidFill>
                    <a:srgbClr val="002060"/>
                  </a:solidFill>
                  <a:latin typeface="Open Sans SemiBold" charset="0"/>
                  <a:ea typeface="Open Sans SemiBold" charset="0"/>
                  <a:cs typeface="Open Sans SemiBold" charset="0"/>
                </a:rPr>
                <a:t>User Friendly</a:t>
              </a:r>
            </a:p>
          </p:txBody>
        </p:sp>
        <p:sp>
          <p:nvSpPr>
            <p:cNvPr id="880" name="TextBox 879">
              <a:extLst>
                <a:ext uri="{FF2B5EF4-FFF2-40B4-BE49-F238E27FC236}">
                  <a16:creationId xmlns:a16="http://schemas.microsoft.com/office/drawing/2014/main" id="{C6F8AA22-1CE5-5947-B148-8849BDE0FBA5}"/>
                </a:ext>
              </a:extLst>
            </p:cNvPr>
            <p:cNvSpPr txBox="1"/>
            <p:nvPr/>
          </p:nvSpPr>
          <p:spPr>
            <a:xfrm flipH="1">
              <a:off x="8995165" y="1836119"/>
              <a:ext cx="2329327" cy="900696"/>
            </a:xfrm>
            <a:prstGeom prst="rect">
              <a:avLst/>
            </a:prstGeom>
            <a:noFill/>
          </p:spPr>
          <p:txBody>
            <a:bodyPr wrap="square" lIns="0" tIns="0" rIns="0" bIns="0" rtlCol="0">
              <a:spAutoFit/>
            </a:bodyPr>
            <a:lstStyle/>
            <a:p>
              <a:pPr>
                <a:lnSpc>
                  <a:spcPct val="125000"/>
                </a:lnSpc>
              </a:pPr>
              <a:r>
                <a:rPr lang="en-US"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Our system is designed to be user friendly, we are currently developing our app for the best optimization. </a:t>
              </a:r>
            </a:p>
          </p:txBody>
        </p:sp>
      </p:grpSp>
      <p:sp>
        <p:nvSpPr>
          <p:cNvPr id="882" name="Oval 881">
            <a:extLst>
              <a:ext uri="{FF2B5EF4-FFF2-40B4-BE49-F238E27FC236}">
                <a16:creationId xmlns:a16="http://schemas.microsoft.com/office/drawing/2014/main" id="{D034F397-B5D1-0D48-8CF3-6B9442F087A7}"/>
              </a:ext>
            </a:extLst>
          </p:cNvPr>
          <p:cNvSpPr/>
          <p:nvPr/>
        </p:nvSpPr>
        <p:spPr>
          <a:xfrm>
            <a:off x="7143592" y="2944780"/>
            <a:ext cx="863600" cy="863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3" name="Arc 882">
            <a:extLst>
              <a:ext uri="{FF2B5EF4-FFF2-40B4-BE49-F238E27FC236}">
                <a16:creationId xmlns:a16="http://schemas.microsoft.com/office/drawing/2014/main" id="{50775D65-AF15-F241-B50D-81A56C93BC4C}"/>
              </a:ext>
            </a:extLst>
          </p:cNvPr>
          <p:cNvSpPr/>
          <p:nvPr/>
        </p:nvSpPr>
        <p:spPr>
          <a:xfrm>
            <a:off x="7161055" y="2962243"/>
            <a:ext cx="828675" cy="828675"/>
          </a:xfrm>
          <a:prstGeom prst="arc">
            <a:avLst>
              <a:gd name="adj1" fmla="val 15894401"/>
              <a:gd name="adj2" fmla="val 15436990"/>
            </a:avLst>
          </a:prstGeom>
          <a:ln w="793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4" name="TextBox 883">
            <a:extLst>
              <a:ext uri="{FF2B5EF4-FFF2-40B4-BE49-F238E27FC236}">
                <a16:creationId xmlns:a16="http://schemas.microsoft.com/office/drawing/2014/main" id="{3DA486E6-1840-0743-B2D6-846E703AA2EA}"/>
              </a:ext>
            </a:extLst>
          </p:cNvPr>
          <p:cNvSpPr txBox="1"/>
          <p:nvPr/>
        </p:nvSpPr>
        <p:spPr>
          <a:xfrm>
            <a:off x="7336373" y="3222691"/>
            <a:ext cx="512962" cy="307777"/>
          </a:xfrm>
          <a:prstGeom prst="rect">
            <a:avLst/>
          </a:prstGeom>
          <a:noFill/>
        </p:spPr>
        <p:txBody>
          <a:bodyPr wrap="none" lIns="0" tIns="0" rIns="0" bIns="0" rtlCol="0">
            <a:spAutoFit/>
          </a:bodyPr>
          <a:lstStyle/>
          <a:p>
            <a:pPr algn="ctr"/>
            <a:r>
              <a:rPr lang="en-US" sz="2000" b="1" dirty="0">
                <a:solidFill>
                  <a:srgbClr val="002060"/>
                </a:solidFill>
                <a:latin typeface="Open Sans SemiBold" charset="0"/>
                <a:ea typeface="Open Sans SemiBold" charset="0"/>
                <a:cs typeface="Open Sans SemiBold" charset="0"/>
              </a:rPr>
              <a:t>99%</a:t>
            </a:r>
          </a:p>
        </p:txBody>
      </p:sp>
      <p:grpSp>
        <p:nvGrpSpPr>
          <p:cNvPr id="885" name="Group 884">
            <a:extLst>
              <a:ext uri="{FF2B5EF4-FFF2-40B4-BE49-F238E27FC236}">
                <a16:creationId xmlns:a16="http://schemas.microsoft.com/office/drawing/2014/main" id="{042E9590-EB25-ED4D-AA64-F5D6CA746468}"/>
              </a:ext>
            </a:extLst>
          </p:cNvPr>
          <p:cNvGrpSpPr/>
          <p:nvPr/>
        </p:nvGrpSpPr>
        <p:grpSpPr>
          <a:xfrm>
            <a:off x="8453851" y="2968811"/>
            <a:ext cx="2329327" cy="1200777"/>
            <a:chOff x="8995165" y="1536038"/>
            <a:chExt cx="2329327" cy="1200777"/>
          </a:xfrm>
        </p:grpSpPr>
        <p:sp>
          <p:nvSpPr>
            <p:cNvPr id="886" name="TextBox 885">
              <a:extLst>
                <a:ext uri="{FF2B5EF4-FFF2-40B4-BE49-F238E27FC236}">
                  <a16:creationId xmlns:a16="http://schemas.microsoft.com/office/drawing/2014/main" id="{F3056D88-940C-904B-9C16-75C0E9FDCC86}"/>
                </a:ext>
              </a:extLst>
            </p:cNvPr>
            <p:cNvSpPr txBox="1"/>
            <p:nvPr/>
          </p:nvSpPr>
          <p:spPr>
            <a:xfrm>
              <a:off x="8997269" y="1536038"/>
              <a:ext cx="1545488" cy="323165"/>
            </a:xfrm>
            <a:prstGeom prst="rect">
              <a:avLst/>
            </a:prstGeom>
            <a:noFill/>
          </p:spPr>
          <p:txBody>
            <a:bodyPr wrap="none" lIns="0" tIns="0" rIns="0" rtlCol="0">
              <a:spAutoFit/>
            </a:bodyPr>
            <a:lstStyle/>
            <a:p>
              <a:r>
                <a:rPr lang="en-US" b="1" dirty="0">
                  <a:solidFill>
                    <a:srgbClr val="002060"/>
                  </a:solidFill>
                  <a:latin typeface="Open Sans SemiBold" charset="0"/>
                  <a:ea typeface="Open Sans SemiBold" charset="0"/>
                  <a:cs typeface="Open Sans SemiBold" charset="0"/>
                </a:rPr>
                <a:t>Direct Update</a:t>
              </a:r>
            </a:p>
          </p:txBody>
        </p:sp>
        <p:sp>
          <p:nvSpPr>
            <p:cNvPr id="887" name="TextBox 886">
              <a:extLst>
                <a:ext uri="{FF2B5EF4-FFF2-40B4-BE49-F238E27FC236}">
                  <a16:creationId xmlns:a16="http://schemas.microsoft.com/office/drawing/2014/main" id="{F1CDED5A-9DA2-2C43-A4D9-6FB2FF115EDD}"/>
                </a:ext>
              </a:extLst>
            </p:cNvPr>
            <p:cNvSpPr txBox="1"/>
            <p:nvPr/>
          </p:nvSpPr>
          <p:spPr>
            <a:xfrm flipH="1">
              <a:off x="8995165" y="1836119"/>
              <a:ext cx="2329327" cy="900696"/>
            </a:xfrm>
            <a:prstGeom prst="rect">
              <a:avLst/>
            </a:prstGeom>
            <a:noFill/>
          </p:spPr>
          <p:txBody>
            <a:bodyPr wrap="square" lIns="0" tIns="0" rIns="0" bIns="0" rtlCol="0">
              <a:spAutoFit/>
            </a:bodyPr>
            <a:lstStyle/>
            <a:p>
              <a:pPr>
                <a:lnSpc>
                  <a:spcPct val="125000"/>
                </a:lnSpc>
              </a:pPr>
              <a:r>
                <a:rPr lang="en-US"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We provide direct updates about the shipments. Couriers assign the shipments to its final status on site.</a:t>
              </a:r>
            </a:p>
          </p:txBody>
        </p:sp>
      </p:grpSp>
      <p:sp>
        <p:nvSpPr>
          <p:cNvPr id="889" name="Oval 888">
            <a:extLst>
              <a:ext uri="{FF2B5EF4-FFF2-40B4-BE49-F238E27FC236}">
                <a16:creationId xmlns:a16="http://schemas.microsoft.com/office/drawing/2014/main" id="{998486C2-7D30-B146-A229-C65133831D4A}"/>
              </a:ext>
            </a:extLst>
          </p:cNvPr>
          <p:cNvSpPr/>
          <p:nvPr/>
        </p:nvSpPr>
        <p:spPr>
          <a:xfrm>
            <a:off x="7200167" y="4472519"/>
            <a:ext cx="863600" cy="863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0" name="Arc 889">
            <a:extLst>
              <a:ext uri="{FF2B5EF4-FFF2-40B4-BE49-F238E27FC236}">
                <a16:creationId xmlns:a16="http://schemas.microsoft.com/office/drawing/2014/main" id="{AB195019-CE6C-6445-B267-3316FDD7B581}"/>
              </a:ext>
            </a:extLst>
          </p:cNvPr>
          <p:cNvSpPr/>
          <p:nvPr/>
        </p:nvSpPr>
        <p:spPr>
          <a:xfrm>
            <a:off x="7178518" y="4478306"/>
            <a:ext cx="828675" cy="828675"/>
          </a:xfrm>
          <a:prstGeom prst="arc">
            <a:avLst>
              <a:gd name="adj1" fmla="val 16053357"/>
              <a:gd name="adj2" fmla="val 15744204"/>
            </a:avLst>
          </a:prstGeom>
          <a:ln w="793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1" name="TextBox 890">
            <a:extLst>
              <a:ext uri="{FF2B5EF4-FFF2-40B4-BE49-F238E27FC236}">
                <a16:creationId xmlns:a16="http://schemas.microsoft.com/office/drawing/2014/main" id="{F7115F71-89ED-FE41-9829-E8F6615BCA7F}"/>
              </a:ext>
            </a:extLst>
          </p:cNvPr>
          <p:cNvSpPr txBox="1"/>
          <p:nvPr/>
        </p:nvSpPr>
        <p:spPr>
          <a:xfrm>
            <a:off x="7336373" y="4738754"/>
            <a:ext cx="512962" cy="307777"/>
          </a:xfrm>
          <a:prstGeom prst="rect">
            <a:avLst/>
          </a:prstGeom>
          <a:noFill/>
        </p:spPr>
        <p:txBody>
          <a:bodyPr wrap="none" lIns="0" tIns="0" rIns="0" bIns="0" rtlCol="0">
            <a:spAutoFit/>
          </a:bodyPr>
          <a:lstStyle/>
          <a:p>
            <a:pPr algn="ctr"/>
            <a:r>
              <a:rPr lang="en-US" sz="2000" b="1" dirty="0">
                <a:solidFill>
                  <a:srgbClr val="002060"/>
                </a:solidFill>
                <a:latin typeface="Open Sans SemiBold" charset="0"/>
                <a:ea typeface="Open Sans SemiBold" charset="0"/>
                <a:cs typeface="Open Sans SemiBold" charset="0"/>
              </a:rPr>
              <a:t>99%</a:t>
            </a:r>
          </a:p>
        </p:txBody>
      </p:sp>
      <p:grpSp>
        <p:nvGrpSpPr>
          <p:cNvPr id="892" name="Group 891">
            <a:extLst>
              <a:ext uri="{FF2B5EF4-FFF2-40B4-BE49-F238E27FC236}">
                <a16:creationId xmlns:a16="http://schemas.microsoft.com/office/drawing/2014/main" id="{442F964E-5800-6E4A-9D68-13C0F7A60DE9}"/>
              </a:ext>
            </a:extLst>
          </p:cNvPr>
          <p:cNvGrpSpPr/>
          <p:nvPr/>
        </p:nvGrpSpPr>
        <p:grpSpPr>
          <a:xfrm>
            <a:off x="8453850" y="4414469"/>
            <a:ext cx="2329327" cy="1200777"/>
            <a:chOff x="8995165" y="1536038"/>
            <a:chExt cx="2329327" cy="1200777"/>
          </a:xfrm>
        </p:grpSpPr>
        <p:sp>
          <p:nvSpPr>
            <p:cNvPr id="893" name="TextBox 892">
              <a:extLst>
                <a:ext uri="{FF2B5EF4-FFF2-40B4-BE49-F238E27FC236}">
                  <a16:creationId xmlns:a16="http://schemas.microsoft.com/office/drawing/2014/main" id="{239A7C4B-2766-8448-BC3C-104F95B51140}"/>
                </a:ext>
              </a:extLst>
            </p:cNvPr>
            <p:cNvSpPr txBox="1"/>
            <p:nvPr/>
          </p:nvSpPr>
          <p:spPr>
            <a:xfrm>
              <a:off x="8997269" y="1536038"/>
              <a:ext cx="2231380" cy="323165"/>
            </a:xfrm>
            <a:prstGeom prst="rect">
              <a:avLst/>
            </a:prstGeom>
            <a:noFill/>
          </p:spPr>
          <p:txBody>
            <a:bodyPr wrap="none" lIns="0" tIns="0" rIns="0" rtlCol="0">
              <a:spAutoFit/>
            </a:bodyPr>
            <a:lstStyle/>
            <a:p>
              <a:r>
                <a:rPr lang="en-US" b="1" dirty="0">
                  <a:solidFill>
                    <a:srgbClr val="002060"/>
                  </a:solidFill>
                  <a:latin typeface="Open Sans SemiBold" charset="0"/>
                  <a:ea typeface="Open Sans SemiBold" charset="0"/>
                  <a:cs typeface="Open Sans SemiBold" charset="0"/>
                </a:rPr>
                <a:t>Accuracy and tasks </a:t>
              </a:r>
            </a:p>
          </p:txBody>
        </p:sp>
        <p:sp>
          <p:nvSpPr>
            <p:cNvPr id="894" name="TextBox 893">
              <a:extLst>
                <a:ext uri="{FF2B5EF4-FFF2-40B4-BE49-F238E27FC236}">
                  <a16:creationId xmlns:a16="http://schemas.microsoft.com/office/drawing/2014/main" id="{E5517F2A-B2B8-6744-AC98-7036FEE10620}"/>
                </a:ext>
              </a:extLst>
            </p:cNvPr>
            <p:cNvSpPr txBox="1"/>
            <p:nvPr/>
          </p:nvSpPr>
          <p:spPr>
            <a:xfrm flipH="1">
              <a:off x="8995165" y="1836119"/>
              <a:ext cx="2329327" cy="900696"/>
            </a:xfrm>
            <a:prstGeom prst="rect">
              <a:avLst/>
            </a:prstGeom>
            <a:noFill/>
          </p:spPr>
          <p:txBody>
            <a:bodyPr wrap="square" lIns="0" tIns="0" rIns="0" bIns="0" rtlCol="0">
              <a:spAutoFit/>
            </a:bodyPr>
            <a:lstStyle/>
            <a:p>
              <a:pPr>
                <a:lnSpc>
                  <a:spcPct val="125000"/>
                </a:lnSpc>
              </a:pPr>
              <a:r>
                <a:rPr lang="en-US" sz="1200" dirty="0">
                  <a:solidFill>
                    <a:srgbClr val="002060"/>
                  </a:solidFill>
                  <a:latin typeface="Open Sans" panose="020B0606030504020204" pitchFamily="34" charset="0"/>
                  <a:ea typeface="Open Sans" panose="020B0606030504020204" pitchFamily="34" charset="0"/>
                  <a:cs typeface="Open Sans" panose="020B0606030504020204" pitchFamily="34" charset="0"/>
                </a:rPr>
                <a:t>The data is accurate to provide the customers with full data about their shipments and finance status.</a:t>
              </a:r>
            </a:p>
          </p:txBody>
        </p:sp>
      </p:grpSp>
      <p:sp>
        <p:nvSpPr>
          <p:cNvPr id="862" name="TextBox 861"/>
          <p:cNvSpPr txBox="1"/>
          <p:nvPr/>
        </p:nvSpPr>
        <p:spPr>
          <a:xfrm>
            <a:off x="488159" y="372995"/>
            <a:ext cx="6700360" cy="677108"/>
          </a:xfrm>
          <a:prstGeom prst="rect">
            <a:avLst/>
          </a:prstGeom>
          <a:noFill/>
        </p:spPr>
        <p:txBody>
          <a:bodyPr wrap="none" lIns="0" tIns="0" rIns="0" bIns="0" rtlCol="0">
            <a:spAutoFit/>
          </a:bodyPr>
          <a:lstStyle/>
          <a:p>
            <a:pPr algn="ctr"/>
            <a:r>
              <a:rPr lang="en-US" sz="4400"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OUR ONLINE PLATFORM</a:t>
            </a:r>
          </a:p>
        </p:txBody>
      </p:sp>
      <p:sp>
        <p:nvSpPr>
          <p:cNvPr id="4" name="Rectangle 3">
            <a:extLst>
              <a:ext uri="{FF2B5EF4-FFF2-40B4-BE49-F238E27FC236}">
                <a16:creationId xmlns:a16="http://schemas.microsoft.com/office/drawing/2014/main" id="{5BF530E1-A545-FA8D-1391-4CCB61177642}"/>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47A151-8CD6-0518-8B35-8430BBBF80A1}"/>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22E41294-4AD6-D6D4-7A51-250D59831A05}"/>
              </a:ext>
            </a:extLst>
          </p:cNvPr>
          <p:cNvGrpSpPr/>
          <p:nvPr/>
        </p:nvGrpSpPr>
        <p:grpSpPr>
          <a:xfrm>
            <a:off x="146304" y="300339"/>
            <a:ext cx="11868912" cy="6391607"/>
            <a:chOff x="146304" y="300339"/>
            <a:chExt cx="11868912" cy="6391607"/>
          </a:xfrm>
        </p:grpSpPr>
        <p:sp>
          <p:nvSpPr>
            <p:cNvPr id="7" name="Rectangle 6">
              <a:extLst>
                <a:ext uri="{FF2B5EF4-FFF2-40B4-BE49-F238E27FC236}">
                  <a16:creationId xmlns:a16="http://schemas.microsoft.com/office/drawing/2014/main" id="{B561B65F-55B0-4AD9-F7ED-36EFD7D28069}"/>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40B1E5-6FC5-BD41-91F5-739C2CDDC150}"/>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F3BB41-6A03-DCE3-2A1A-7872D31E102E}"/>
                </a:ext>
              </a:extLst>
            </p:cNvPr>
            <p:cNvSpPr/>
            <p:nvPr/>
          </p:nvSpPr>
          <p:spPr>
            <a:xfrm>
              <a:off x="11807934"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0FF191-8AA1-776C-4D70-8E873BA04A0F}"/>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smartphone with colorful icons flying out of it&#10;&#10;Description automatically generated">
            <a:extLst>
              <a:ext uri="{FF2B5EF4-FFF2-40B4-BE49-F238E27FC236}">
                <a16:creationId xmlns:a16="http://schemas.microsoft.com/office/drawing/2014/main" id="{7C263285-2D2E-52E1-7BE9-C7D5F998717B}"/>
              </a:ext>
            </a:extLst>
          </p:cNvPr>
          <p:cNvPicPr>
            <a:picLocks noChangeAspect="1"/>
          </p:cNvPicPr>
          <p:nvPr/>
        </p:nvPicPr>
        <p:blipFill>
          <a:blip r:embed="rId2"/>
          <a:stretch>
            <a:fillRect/>
          </a:stretch>
        </p:blipFill>
        <p:spPr>
          <a:xfrm>
            <a:off x="860284" y="1272436"/>
            <a:ext cx="5817083" cy="5212569"/>
          </a:xfrm>
          <a:prstGeom prst="rect">
            <a:avLst/>
          </a:prstGeom>
        </p:spPr>
      </p:pic>
      <p:pic>
        <p:nvPicPr>
          <p:cNvPr id="2" name="Picture 1">
            <a:extLst>
              <a:ext uri="{FF2B5EF4-FFF2-40B4-BE49-F238E27FC236}">
                <a16:creationId xmlns:a16="http://schemas.microsoft.com/office/drawing/2014/main" id="{1118F2D7-AF73-8CB4-C179-29D1177447B5}"/>
              </a:ext>
            </a:extLst>
          </p:cNvPr>
          <p:cNvPicPr>
            <a:picLocks noChangeAspect="1"/>
          </p:cNvPicPr>
          <p:nvPr/>
        </p:nvPicPr>
        <p:blipFill>
          <a:blip r:embed="rId3"/>
          <a:stretch>
            <a:fillRect/>
          </a:stretch>
        </p:blipFill>
        <p:spPr>
          <a:xfrm>
            <a:off x="10601680" y="5602115"/>
            <a:ext cx="1261981" cy="1255885"/>
          </a:xfrm>
          <a:prstGeom prst="rect">
            <a:avLst/>
          </a:prstGeom>
        </p:spPr>
      </p:pic>
    </p:spTree>
    <p:extLst>
      <p:ext uri="{BB962C8B-B14F-4D97-AF65-F5344CB8AC3E}">
        <p14:creationId xmlns:p14="http://schemas.microsoft.com/office/powerpoint/2010/main" val="3020343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71" y="826475"/>
            <a:ext cx="6984779" cy="5986953"/>
          </a:xfrm>
          <a:prstGeom prst="rect">
            <a:avLst/>
          </a:prstGeom>
        </p:spPr>
      </p:pic>
      <p:sp>
        <p:nvSpPr>
          <p:cNvPr id="5" name="Oval 4"/>
          <p:cNvSpPr/>
          <p:nvPr/>
        </p:nvSpPr>
        <p:spPr>
          <a:xfrm>
            <a:off x="5991225" y="1990544"/>
            <a:ext cx="5924550" cy="5924550"/>
          </a:xfrm>
          <a:prstGeom prst="ellipse">
            <a:avLst/>
          </a:prstGeom>
          <a:gradFill>
            <a:gsLst>
              <a:gs pos="0">
                <a:schemeClr val="accent1">
                  <a:alpha val="11000"/>
                </a:schemeClr>
              </a:gs>
              <a:gs pos="100000">
                <a:schemeClr val="accent4">
                  <a:lumMod val="100000"/>
                  <a:alpha val="4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7649351" y="3509681"/>
            <a:ext cx="3714749" cy="369332"/>
          </a:xfrm>
          <a:prstGeom prst="rect">
            <a:avLst/>
          </a:prstGeom>
          <a:noFill/>
        </p:spPr>
        <p:txBody>
          <a:bodyPr wrap="square" lIns="0" tIns="0" rIns="0" bIns="0" rtlCol="0">
            <a:spAutoFit/>
          </a:bodyPr>
          <a:lstStyle/>
          <a:p>
            <a:r>
              <a:rPr lang="en-US" sz="2400" dirty="0">
                <a:latin typeface="Open Sans Semibold" panose="020B0706030804020204" pitchFamily="34" charset="0"/>
                <a:ea typeface="Open Sans Semibold" panose="020B0706030804020204" pitchFamily="34" charset="0"/>
                <a:cs typeface="Open Sans Semibold" panose="020B0706030804020204" pitchFamily="34" charset="0"/>
              </a:rPr>
              <a:t>Track &amp; Trace</a:t>
            </a:r>
          </a:p>
        </p:txBody>
      </p:sp>
      <p:sp>
        <p:nvSpPr>
          <p:cNvPr id="10" name="TextBox 9"/>
          <p:cNvSpPr txBox="1"/>
          <p:nvPr/>
        </p:nvSpPr>
        <p:spPr>
          <a:xfrm>
            <a:off x="7649351" y="826476"/>
            <a:ext cx="4572000" cy="2031325"/>
          </a:xfrm>
          <a:prstGeom prst="rect">
            <a:avLst/>
          </a:prstGeom>
          <a:noFill/>
        </p:spPr>
        <p:txBody>
          <a:bodyPr wrap="square" lIns="0" tIns="0" rIns="0" bIns="0" rtlCol="0">
            <a:spAutoFit/>
          </a:bodyPr>
          <a:lstStyle/>
          <a:p>
            <a:r>
              <a:rPr lang="en-US" sz="4400" dirty="0">
                <a:gradFill>
                  <a:gsLst>
                    <a:gs pos="0">
                      <a:schemeClr val="accent1"/>
                    </a:gs>
                    <a:gs pos="100000">
                      <a:schemeClr val="accent4"/>
                    </a:gs>
                  </a:gsLst>
                  <a:lin ang="2700000" scaled="0"/>
                </a:gradFill>
                <a:latin typeface="Open Sans Semibold" panose="020B0706030804020204" pitchFamily="34" charset="0"/>
                <a:ea typeface="Open Sans Semibold" panose="020B0706030804020204" pitchFamily="34" charset="0"/>
                <a:cs typeface="Open Sans Semibold" panose="020B0706030804020204" pitchFamily="34" charset="0"/>
              </a:rPr>
              <a:t>OUR ONLINE TRACKING SYSTEM</a:t>
            </a:r>
          </a:p>
        </p:txBody>
      </p:sp>
      <p:sp>
        <p:nvSpPr>
          <p:cNvPr id="9" name="Rectangle 8"/>
          <p:cNvSpPr/>
          <p:nvPr/>
        </p:nvSpPr>
        <p:spPr>
          <a:xfrm>
            <a:off x="527336" y="943659"/>
            <a:ext cx="346723" cy="315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436224" y="4029489"/>
            <a:ext cx="3927877" cy="923330"/>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We will pick up and deliver the packages within agreed delivery times with the ability to track your shipments online at any time, we will use our cars for Amman city limits and for remote areas</a:t>
            </a:r>
            <a:r>
              <a:rPr lang="en-US" dirty="0"/>
              <a:t>.</a:t>
            </a:r>
          </a:p>
        </p:txBody>
      </p:sp>
      <p:sp>
        <p:nvSpPr>
          <p:cNvPr id="6" name="Rectangle 5">
            <a:extLst>
              <a:ext uri="{FF2B5EF4-FFF2-40B4-BE49-F238E27FC236}">
                <a16:creationId xmlns:a16="http://schemas.microsoft.com/office/drawing/2014/main" id="{F5DAEB4A-B4D4-74E2-90D2-55E91E16EA23}"/>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427F71A-2A89-4994-F079-9276548F910A}"/>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BEB72C5-444D-6CF8-633C-C0167360286F}"/>
              </a:ext>
            </a:extLst>
          </p:cNvPr>
          <p:cNvGrpSpPr/>
          <p:nvPr/>
        </p:nvGrpSpPr>
        <p:grpSpPr>
          <a:xfrm>
            <a:off x="146304" y="300339"/>
            <a:ext cx="11868912" cy="6391607"/>
            <a:chOff x="146304" y="300339"/>
            <a:chExt cx="11868912" cy="6391607"/>
          </a:xfrm>
        </p:grpSpPr>
        <p:sp>
          <p:nvSpPr>
            <p:cNvPr id="13" name="Rectangle 12">
              <a:extLst>
                <a:ext uri="{FF2B5EF4-FFF2-40B4-BE49-F238E27FC236}">
                  <a16:creationId xmlns:a16="http://schemas.microsoft.com/office/drawing/2014/main" id="{75FA817A-DE48-17AE-FE12-7D5150DD1382}"/>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1194E0-28DF-BC34-B432-6FD926B48B4D}"/>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E4C7AF-2060-4E93-DFED-77899D062CB2}"/>
                </a:ext>
              </a:extLst>
            </p:cNvPr>
            <p:cNvSpPr/>
            <p:nvPr/>
          </p:nvSpPr>
          <p:spPr>
            <a:xfrm>
              <a:off x="11807934"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545DC3-4122-9355-17C2-41867B4927C4}"/>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Placeholder 19" descr="A screenshot of a login page&#10;&#10;Description automatically generated">
            <a:extLst>
              <a:ext uri="{FF2B5EF4-FFF2-40B4-BE49-F238E27FC236}">
                <a16:creationId xmlns:a16="http://schemas.microsoft.com/office/drawing/2014/main" id="{DA795682-5630-7EC7-A7AA-EDC0CDC6D60A}"/>
              </a:ext>
            </a:extLst>
          </p:cNvPr>
          <p:cNvPicPr>
            <a:picLocks noGrp="1" noChangeAspect="1"/>
          </p:cNvPicPr>
          <p:nvPr>
            <p:ph type="pic" sz="quarter" idx="10"/>
          </p:nvPr>
        </p:nvPicPr>
        <p:blipFill>
          <a:blip r:embed="rId3"/>
          <a:srcRect l="5445" r="5445"/>
          <a:stretch>
            <a:fillRect/>
          </a:stretch>
        </p:blipFill>
        <p:spPr>
          <a:xfrm>
            <a:off x="1356852" y="1464828"/>
            <a:ext cx="5765912" cy="3487991"/>
          </a:xfrm>
        </p:spPr>
      </p:pic>
      <p:pic>
        <p:nvPicPr>
          <p:cNvPr id="2" name="Picture 1">
            <a:extLst>
              <a:ext uri="{FF2B5EF4-FFF2-40B4-BE49-F238E27FC236}">
                <a16:creationId xmlns:a16="http://schemas.microsoft.com/office/drawing/2014/main" id="{C1274726-A8E0-7AA6-B70A-498CDB1AFDD3}"/>
              </a:ext>
            </a:extLst>
          </p:cNvPr>
          <p:cNvPicPr>
            <a:picLocks noChangeAspect="1"/>
          </p:cNvPicPr>
          <p:nvPr/>
        </p:nvPicPr>
        <p:blipFill>
          <a:blip r:embed="rId4"/>
          <a:stretch>
            <a:fillRect/>
          </a:stretch>
        </p:blipFill>
        <p:spPr>
          <a:xfrm>
            <a:off x="10552067" y="5602346"/>
            <a:ext cx="1261981" cy="1255885"/>
          </a:xfrm>
          <a:prstGeom prst="rect">
            <a:avLst/>
          </a:prstGeom>
        </p:spPr>
      </p:pic>
    </p:spTree>
    <p:extLst>
      <p:ext uri="{BB962C8B-B14F-4D97-AF65-F5344CB8AC3E}">
        <p14:creationId xmlns:p14="http://schemas.microsoft.com/office/powerpoint/2010/main" val="375821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79694" y="1556744"/>
            <a:ext cx="4169515" cy="4407979"/>
            <a:chOff x="4214974" y="1967696"/>
            <a:chExt cx="3762326" cy="4047688"/>
          </a:xfrm>
        </p:grpSpPr>
        <p:sp>
          <p:nvSpPr>
            <p:cNvPr id="80" name="Oval 79"/>
            <p:cNvSpPr/>
            <p:nvPr/>
          </p:nvSpPr>
          <p:spPr>
            <a:xfrm>
              <a:off x="4332589" y="2226297"/>
              <a:ext cx="3507046" cy="3507046"/>
            </a:xfrm>
            <a:prstGeom prst="ellipse">
              <a:avLst/>
            </a:prstGeom>
            <a:noFill/>
            <a:ln w="50800">
              <a:solidFill>
                <a:schemeClr val="tx1">
                  <a:alpha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560126" y="2453833"/>
              <a:ext cx="3051974" cy="3051974"/>
            </a:xfrm>
            <a:prstGeom prst="ellipse">
              <a:avLst/>
            </a:prstGeom>
            <a:noFill/>
            <a:ln w="254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900000">
              <a:off x="7030103" y="2868309"/>
              <a:ext cx="947197" cy="947197"/>
            </a:xfrm>
            <a:prstGeom prst="teardrop">
              <a:avLst/>
            </a:prstGeom>
            <a:solidFill>
              <a:schemeClr val="tx2"/>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rot="11700000">
              <a:off x="4214974" y="4167576"/>
              <a:ext cx="947197" cy="947197"/>
            </a:xfrm>
            <a:prstGeom prst="teardrop">
              <a:avLst/>
            </a:prstGeom>
            <a:solidFill>
              <a:schemeClr val="accent3"/>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18900000">
              <a:off x="5622539" y="1967696"/>
              <a:ext cx="947197" cy="947197"/>
            </a:xfrm>
            <a:prstGeom prst="teardrop">
              <a:avLst/>
            </a:prstGeom>
            <a:solidFill>
              <a:schemeClr val="accent5"/>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8100000">
              <a:off x="5622539" y="5068187"/>
              <a:ext cx="947197" cy="947197"/>
            </a:xfrm>
            <a:prstGeom prst="teardrop">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15300000">
              <a:off x="4292020" y="2721947"/>
              <a:ext cx="947197" cy="947197"/>
            </a:xfrm>
            <a:prstGeom prst="teardrop">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4500000">
              <a:off x="6952588" y="4313935"/>
              <a:ext cx="947197" cy="947197"/>
            </a:xfrm>
            <a:prstGeom prst="teardrop">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114580" y="2971310"/>
              <a:ext cx="2004977" cy="1990203"/>
              <a:chOff x="1367592" y="1300202"/>
              <a:chExt cx="2305458" cy="2288470"/>
            </a:xfrm>
          </p:grpSpPr>
          <p:sp>
            <p:nvSpPr>
              <p:cNvPr id="4" name="Shape 8"/>
              <p:cNvSpPr/>
              <p:nvPr/>
            </p:nvSpPr>
            <p:spPr>
              <a:xfrm>
                <a:off x="1367592" y="1342320"/>
                <a:ext cx="2246490" cy="2246352"/>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5"/>
                      <a:pt x="16765" y="21600"/>
                      <a:pt x="10802" y="21600"/>
                    </a:cubicBezTo>
                    <a:cubicBezTo>
                      <a:pt x="4837" y="21600"/>
                      <a:pt x="0" y="16765"/>
                      <a:pt x="0" y="10802"/>
                    </a:cubicBezTo>
                    <a:cubicBezTo>
                      <a:pt x="0" y="4836"/>
                      <a:pt x="4837" y="0"/>
                      <a:pt x="10802" y="0"/>
                    </a:cubicBezTo>
                    <a:cubicBezTo>
                      <a:pt x="16765" y="0"/>
                      <a:pt x="21600" y="4836"/>
                      <a:pt x="21600" y="10802"/>
                    </a:cubicBezTo>
                    <a:close/>
                  </a:path>
                </a:pathLst>
              </a:custGeom>
              <a:gradFill>
                <a:gsLst>
                  <a:gs pos="49000">
                    <a:schemeClr val="bg2"/>
                  </a:gs>
                  <a:gs pos="50000">
                    <a:schemeClr val="tx1"/>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 name="Shape 9"/>
              <p:cNvSpPr/>
              <p:nvPr/>
            </p:nvSpPr>
            <p:spPr>
              <a:xfrm>
                <a:off x="1657376" y="1632104"/>
                <a:ext cx="1661116" cy="1661099"/>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4"/>
                      <a:pt x="16764" y="21600"/>
                      <a:pt x="10801" y="21600"/>
                    </a:cubicBezTo>
                    <a:cubicBezTo>
                      <a:pt x="4834" y="21600"/>
                      <a:pt x="0" y="16764"/>
                      <a:pt x="0" y="10802"/>
                    </a:cubicBezTo>
                    <a:cubicBezTo>
                      <a:pt x="0" y="4834"/>
                      <a:pt x="4834" y="0"/>
                      <a:pt x="10801" y="0"/>
                    </a:cubicBezTo>
                    <a:cubicBezTo>
                      <a:pt x="16764" y="0"/>
                      <a:pt x="21600" y="4834"/>
                      <a:pt x="21600" y="10802"/>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 name="Shape 10"/>
              <p:cNvSpPr/>
              <p:nvPr/>
            </p:nvSpPr>
            <p:spPr>
              <a:xfrm>
                <a:off x="1954060" y="1928788"/>
                <a:ext cx="1075706" cy="1075599"/>
              </a:xfrm>
              <a:custGeom>
                <a:avLst/>
                <a:gdLst/>
                <a:ahLst/>
                <a:cxnLst>
                  <a:cxn ang="0">
                    <a:pos x="wd2" y="hd2"/>
                  </a:cxn>
                  <a:cxn ang="5400000">
                    <a:pos x="wd2" y="hd2"/>
                  </a:cxn>
                  <a:cxn ang="10800000">
                    <a:pos x="wd2" y="hd2"/>
                  </a:cxn>
                  <a:cxn ang="16200000">
                    <a:pos x="wd2" y="hd2"/>
                  </a:cxn>
                </a:cxnLst>
                <a:rect l="0" t="0" r="r" b="b"/>
                <a:pathLst>
                  <a:path w="21600" h="21600" extrusionOk="0">
                    <a:moveTo>
                      <a:pt x="21600" y="10804"/>
                    </a:moveTo>
                    <a:cubicBezTo>
                      <a:pt x="21600" y="16766"/>
                      <a:pt x="16764" y="21600"/>
                      <a:pt x="10804" y="21600"/>
                    </a:cubicBezTo>
                    <a:cubicBezTo>
                      <a:pt x="4837" y="21600"/>
                      <a:pt x="0" y="16766"/>
                      <a:pt x="0" y="10804"/>
                    </a:cubicBezTo>
                    <a:cubicBezTo>
                      <a:pt x="0" y="4837"/>
                      <a:pt x="4837" y="0"/>
                      <a:pt x="10804" y="0"/>
                    </a:cubicBezTo>
                    <a:cubicBezTo>
                      <a:pt x="16764" y="0"/>
                      <a:pt x="21600" y="4837"/>
                      <a:pt x="21600" y="10804"/>
                    </a:cubicBezTo>
                    <a:close/>
                  </a:path>
                </a:pathLst>
              </a:custGeom>
              <a:gradFill>
                <a:gsLst>
                  <a:gs pos="49000">
                    <a:schemeClr val="bg2"/>
                  </a:gs>
                  <a:gs pos="50000">
                    <a:schemeClr val="tx1"/>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 name="Shape 11"/>
              <p:cNvSpPr/>
              <p:nvPr/>
            </p:nvSpPr>
            <p:spPr>
              <a:xfrm>
                <a:off x="2243844" y="2218572"/>
                <a:ext cx="490416" cy="490235"/>
              </a:xfrm>
              <a:custGeom>
                <a:avLst/>
                <a:gdLst/>
                <a:ahLst/>
                <a:cxnLst>
                  <a:cxn ang="0">
                    <a:pos x="wd2" y="hd2"/>
                  </a:cxn>
                  <a:cxn ang="5400000">
                    <a:pos x="wd2" y="hd2"/>
                  </a:cxn>
                  <a:cxn ang="10800000">
                    <a:pos x="wd2" y="hd2"/>
                  </a:cxn>
                  <a:cxn ang="16200000">
                    <a:pos x="wd2" y="hd2"/>
                  </a:cxn>
                </a:cxnLst>
                <a:rect l="0" t="0" r="r" b="b"/>
                <a:pathLst>
                  <a:path w="21600" h="21600" extrusionOk="0">
                    <a:moveTo>
                      <a:pt x="21600" y="10810"/>
                    </a:moveTo>
                    <a:cubicBezTo>
                      <a:pt x="21600" y="16771"/>
                      <a:pt x="16765" y="21600"/>
                      <a:pt x="10808" y="21600"/>
                    </a:cubicBezTo>
                    <a:cubicBezTo>
                      <a:pt x="4835" y="21600"/>
                      <a:pt x="0" y="16771"/>
                      <a:pt x="0" y="10810"/>
                    </a:cubicBezTo>
                    <a:cubicBezTo>
                      <a:pt x="0" y="4835"/>
                      <a:pt x="4835" y="0"/>
                      <a:pt x="10808" y="0"/>
                    </a:cubicBezTo>
                    <a:cubicBezTo>
                      <a:pt x="16765" y="0"/>
                      <a:pt x="21600" y="4835"/>
                      <a:pt x="21600" y="10810"/>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 name="Shape 12"/>
              <p:cNvSpPr/>
              <p:nvPr/>
            </p:nvSpPr>
            <p:spPr>
              <a:xfrm>
                <a:off x="2492231" y="2218572"/>
                <a:ext cx="245037" cy="4902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4" y="0"/>
                      <a:pt x="21600" y="4835"/>
                      <a:pt x="21600" y="10810"/>
                    </a:cubicBezTo>
                    <a:cubicBezTo>
                      <a:pt x="21600" y="16771"/>
                      <a:pt x="11924" y="21600"/>
                      <a:pt x="0" y="21600"/>
                    </a:cubicBezTo>
                    <a:cubicBezTo>
                      <a:pt x="0" y="21600"/>
                      <a:pt x="0" y="0"/>
                      <a:pt x="0" y="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 name="Shape 13"/>
              <p:cNvSpPr/>
              <p:nvPr/>
            </p:nvSpPr>
            <p:spPr>
              <a:xfrm>
                <a:off x="2492951" y="1300202"/>
                <a:ext cx="1180099" cy="1990168"/>
              </a:xfrm>
              <a:custGeom>
                <a:avLst/>
                <a:gdLst/>
                <a:ahLst/>
                <a:cxnLst>
                  <a:cxn ang="0">
                    <a:pos x="wd2" y="hd2"/>
                  </a:cxn>
                  <a:cxn ang="5400000">
                    <a:pos x="wd2" y="hd2"/>
                  </a:cxn>
                  <a:cxn ang="10800000">
                    <a:pos x="wd2" y="hd2"/>
                  </a:cxn>
                  <a:cxn ang="16200000">
                    <a:pos x="wd2" y="hd2"/>
                  </a:cxn>
                </a:cxnLst>
                <a:rect l="0" t="0" r="r" b="b"/>
                <a:pathLst>
                  <a:path w="21600" h="21600" extrusionOk="0">
                    <a:moveTo>
                      <a:pt x="17962" y="2159"/>
                    </a:moveTo>
                    <a:lnTo>
                      <a:pt x="16992" y="0"/>
                    </a:lnTo>
                    <a:lnTo>
                      <a:pt x="13759" y="1917"/>
                    </a:lnTo>
                    <a:lnTo>
                      <a:pt x="14548" y="3665"/>
                    </a:lnTo>
                    <a:lnTo>
                      <a:pt x="10492" y="6072"/>
                    </a:lnTo>
                    <a:cubicBezTo>
                      <a:pt x="7763" y="4526"/>
                      <a:pt x="4074" y="3571"/>
                      <a:pt x="3" y="3571"/>
                    </a:cubicBezTo>
                    <a:lnTo>
                      <a:pt x="3" y="6748"/>
                    </a:lnTo>
                    <a:cubicBezTo>
                      <a:pt x="2595" y="6748"/>
                      <a:pt x="4946" y="7348"/>
                      <a:pt x="6704" y="8320"/>
                    </a:cubicBezTo>
                    <a:lnTo>
                      <a:pt x="3582" y="10172"/>
                    </a:lnTo>
                    <a:lnTo>
                      <a:pt x="2027" y="8329"/>
                    </a:lnTo>
                    <a:lnTo>
                      <a:pt x="1257" y="10032"/>
                    </a:lnTo>
                    <a:cubicBezTo>
                      <a:pt x="859" y="9963"/>
                      <a:pt x="439" y="9925"/>
                      <a:pt x="3" y="9925"/>
                    </a:cubicBezTo>
                    <a:lnTo>
                      <a:pt x="3" y="12803"/>
                    </a:lnTo>
                    <a:lnTo>
                      <a:pt x="0" y="12810"/>
                    </a:lnTo>
                    <a:lnTo>
                      <a:pt x="3" y="12810"/>
                    </a:lnTo>
                    <a:lnTo>
                      <a:pt x="3" y="15245"/>
                    </a:lnTo>
                    <a:cubicBezTo>
                      <a:pt x="2479" y="15245"/>
                      <a:pt x="4488" y="14056"/>
                      <a:pt x="4488" y="12587"/>
                    </a:cubicBezTo>
                    <a:cubicBezTo>
                      <a:pt x="4488" y="12424"/>
                      <a:pt x="4460" y="12264"/>
                      <a:pt x="4412" y="12109"/>
                    </a:cubicBezTo>
                    <a:lnTo>
                      <a:pt x="7556" y="11611"/>
                    </a:lnTo>
                    <a:lnTo>
                      <a:pt x="4452" y="10686"/>
                    </a:lnTo>
                    <a:lnTo>
                      <a:pt x="7555" y="8846"/>
                    </a:lnTo>
                    <a:cubicBezTo>
                      <a:pt x="8983" y="9860"/>
                      <a:pt x="9844" y="11163"/>
                      <a:pt x="9844" y="12587"/>
                    </a:cubicBezTo>
                    <a:cubicBezTo>
                      <a:pt x="9844" y="15809"/>
                      <a:pt x="5436" y="18422"/>
                      <a:pt x="3" y="18422"/>
                    </a:cubicBezTo>
                    <a:lnTo>
                      <a:pt x="3" y="21600"/>
                    </a:lnTo>
                    <a:cubicBezTo>
                      <a:pt x="8397" y="21600"/>
                      <a:pt x="15204" y="17564"/>
                      <a:pt x="15204" y="12587"/>
                    </a:cubicBezTo>
                    <a:cubicBezTo>
                      <a:pt x="15204" y="10286"/>
                      <a:pt x="13738" y="8192"/>
                      <a:pt x="11345" y="6599"/>
                    </a:cubicBezTo>
                    <a:lnTo>
                      <a:pt x="15420" y="4183"/>
                    </a:lnTo>
                    <a:lnTo>
                      <a:pt x="18372" y="4653"/>
                    </a:lnTo>
                    <a:lnTo>
                      <a:pt x="21600" y="2735"/>
                    </a:lnTo>
                    <a:cubicBezTo>
                      <a:pt x="21600" y="2735"/>
                      <a:pt x="17962" y="2159"/>
                      <a:pt x="17962" y="2159"/>
                    </a:cubicBezTo>
                    <a:close/>
                  </a:path>
                </a:pathLst>
              </a:custGeom>
              <a:solidFill>
                <a:schemeClr val="accent6">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 name="Shape 14"/>
              <p:cNvSpPr/>
              <p:nvPr/>
            </p:nvSpPr>
            <p:spPr>
              <a:xfrm>
                <a:off x="2485331" y="1307822"/>
                <a:ext cx="981337" cy="1180322"/>
              </a:xfrm>
              <a:custGeom>
                <a:avLst/>
                <a:gdLst/>
                <a:ahLst/>
                <a:cxnLst>
                  <a:cxn ang="0">
                    <a:pos x="wd2" y="hd2"/>
                  </a:cxn>
                  <a:cxn ang="5400000">
                    <a:pos x="wd2" y="hd2"/>
                  </a:cxn>
                  <a:cxn ang="10800000">
                    <a:pos x="wd2" y="hd2"/>
                  </a:cxn>
                  <a:cxn ang="16200000">
                    <a:pos x="wd2" y="hd2"/>
                  </a:cxn>
                </a:cxnLst>
                <a:rect l="0" t="0" r="r" b="b"/>
                <a:pathLst>
                  <a:path w="21600" h="21600" extrusionOk="0">
                    <a:moveTo>
                      <a:pt x="21600" y="3640"/>
                    </a:moveTo>
                    <a:lnTo>
                      <a:pt x="20433" y="0"/>
                    </a:lnTo>
                    <a:lnTo>
                      <a:pt x="16546" y="3233"/>
                    </a:lnTo>
                    <a:lnTo>
                      <a:pt x="17500" y="6181"/>
                    </a:lnTo>
                    <a:lnTo>
                      <a:pt x="4302" y="17152"/>
                    </a:lnTo>
                    <a:lnTo>
                      <a:pt x="2438" y="14044"/>
                    </a:lnTo>
                    <a:lnTo>
                      <a:pt x="1219" y="17823"/>
                    </a:lnTo>
                    <a:lnTo>
                      <a:pt x="0" y="21600"/>
                    </a:lnTo>
                    <a:cubicBezTo>
                      <a:pt x="0" y="21600"/>
                      <a:pt x="21600" y="3640"/>
                      <a:pt x="21600" y="3640"/>
                    </a:cubicBezTo>
                    <a:close/>
                  </a:path>
                </a:pathLst>
              </a:custGeom>
              <a:solidFill>
                <a:schemeClr val="accent6">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nvGrpSpPr>
          <p:cNvPr id="49" name="Group 48"/>
          <p:cNvGrpSpPr/>
          <p:nvPr/>
        </p:nvGrpSpPr>
        <p:grpSpPr>
          <a:xfrm>
            <a:off x="1326876" y="1095518"/>
            <a:ext cx="2696514" cy="1401750"/>
            <a:chOff x="850675" y="663830"/>
            <a:chExt cx="3096440" cy="1643100"/>
          </a:xfrm>
        </p:grpSpPr>
        <p:grpSp>
          <p:nvGrpSpPr>
            <p:cNvPr id="50" name="Группа 74"/>
            <p:cNvGrpSpPr/>
            <p:nvPr/>
          </p:nvGrpSpPr>
          <p:grpSpPr>
            <a:xfrm>
              <a:off x="2223869" y="663830"/>
              <a:ext cx="395122" cy="381168"/>
              <a:chOff x="5843588" y="3217863"/>
              <a:chExt cx="2562225" cy="2471738"/>
            </a:xfrm>
            <a:solidFill>
              <a:schemeClr val="accent3"/>
            </a:solidFill>
          </p:grpSpPr>
          <p:sp>
            <p:nvSpPr>
              <p:cNvPr id="87" name="Freeform 64"/>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65"/>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66"/>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67"/>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74"/>
            <p:cNvGrpSpPr/>
            <p:nvPr/>
          </p:nvGrpSpPr>
          <p:grpSpPr>
            <a:xfrm>
              <a:off x="3126823" y="1216002"/>
              <a:ext cx="711368" cy="686246"/>
              <a:chOff x="5843588" y="3217863"/>
              <a:chExt cx="2562225" cy="2471738"/>
            </a:xfrm>
            <a:solidFill>
              <a:schemeClr val="bg2">
                <a:lumMod val="25000"/>
                <a:alpha val="13000"/>
              </a:schemeClr>
            </a:solidFill>
          </p:grpSpPr>
          <p:sp>
            <p:nvSpPr>
              <p:cNvPr id="83" name="Freeform 64"/>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65"/>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66"/>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7"/>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2" name="TextBox 81"/>
            <p:cNvSpPr txBox="1"/>
            <p:nvPr/>
          </p:nvSpPr>
          <p:spPr>
            <a:xfrm flipH="1">
              <a:off x="850675" y="1290754"/>
              <a:ext cx="3096440" cy="1016176"/>
            </a:xfrm>
            <a:prstGeom prst="rect">
              <a:avLst/>
            </a:prstGeom>
            <a:noFill/>
          </p:spPr>
          <p:txBody>
            <a:bodyPr wrap="square" lIns="0" tIns="0" rIns="0" bIns="0" rtlCol="0">
              <a:spAutoFit/>
            </a:bodyPr>
            <a:lstStyle/>
            <a:p>
              <a:pPr algn="ctr"/>
              <a:r>
                <a:rPr lang="en-US" sz="16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Working closely with customers to improve their performance and</a:t>
              </a:r>
            </a:p>
            <a:p>
              <a:pPr algn="ctr"/>
              <a:r>
                <a:rPr lang="en-US" sz="16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reduce costs.</a:t>
              </a:r>
            </a:p>
            <a:p>
              <a:pPr algn="ctr">
                <a:lnSpc>
                  <a:spcPct val="125000"/>
                </a:lnSpc>
              </a:pPr>
              <a:endParaRPr lang="en-US" sz="16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grpSp>
        <p:nvGrpSpPr>
          <p:cNvPr id="91" name="Group 90"/>
          <p:cNvGrpSpPr/>
          <p:nvPr/>
        </p:nvGrpSpPr>
        <p:grpSpPr>
          <a:xfrm>
            <a:off x="858206" y="3129227"/>
            <a:ext cx="3096440" cy="1489085"/>
            <a:chOff x="838212" y="2767439"/>
            <a:chExt cx="3096440" cy="1489085"/>
          </a:xfrm>
        </p:grpSpPr>
        <p:sp>
          <p:nvSpPr>
            <p:cNvPr id="92" name="Freeform 351"/>
            <p:cNvSpPr>
              <a:spLocks noEditPoints="1"/>
            </p:cNvSpPr>
            <p:nvPr/>
          </p:nvSpPr>
          <p:spPr bwMode="auto">
            <a:xfrm>
              <a:off x="2228474" y="2767439"/>
              <a:ext cx="385913" cy="390802"/>
            </a:xfrm>
            <a:custGeom>
              <a:avLst/>
              <a:gdLst>
                <a:gd name="T0" fmla="*/ 1614 w 3316"/>
                <a:gd name="T1" fmla="*/ 771 h 3357"/>
                <a:gd name="T2" fmla="*/ 1574 w 3316"/>
                <a:gd name="T3" fmla="*/ 823 h 3357"/>
                <a:gd name="T4" fmla="*/ 771 w 3316"/>
                <a:gd name="T5" fmla="*/ 1396 h 3357"/>
                <a:gd name="T6" fmla="*/ 718 w 3316"/>
                <a:gd name="T7" fmla="*/ 1438 h 3357"/>
                <a:gd name="T8" fmla="*/ 708 w 3316"/>
                <a:gd name="T9" fmla="*/ 1505 h 3357"/>
                <a:gd name="T10" fmla="*/ 743 w 3316"/>
                <a:gd name="T11" fmla="*/ 1556 h 3357"/>
                <a:gd name="T12" fmla="*/ 1034 w 3316"/>
                <a:gd name="T13" fmla="*/ 2494 h 3357"/>
                <a:gd name="T14" fmla="*/ 1046 w 3316"/>
                <a:gd name="T15" fmla="*/ 2554 h 3357"/>
                <a:gd name="T16" fmla="*/ 1098 w 3316"/>
                <a:gd name="T17" fmla="*/ 2596 h 3357"/>
                <a:gd name="T18" fmla="*/ 1159 w 3316"/>
                <a:gd name="T19" fmla="*/ 2590 h 3357"/>
                <a:gd name="T20" fmla="*/ 2142 w 3316"/>
                <a:gd name="T21" fmla="*/ 2581 h 3357"/>
                <a:gd name="T22" fmla="*/ 2195 w 3316"/>
                <a:gd name="T23" fmla="*/ 2599 h 3357"/>
                <a:gd name="T24" fmla="*/ 2251 w 3316"/>
                <a:gd name="T25" fmla="*/ 2579 h 3357"/>
                <a:gd name="T26" fmla="*/ 2281 w 3316"/>
                <a:gd name="T27" fmla="*/ 2529 h 3357"/>
                <a:gd name="T28" fmla="*/ 2280 w 3316"/>
                <a:gd name="T29" fmla="*/ 2479 h 3357"/>
                <a:gd name="T30" fmla="*/ 2590 w 3316"/>
                <a:gd name="T31" fmla="*/ 1543 h 3357"/>
                <a:gd name="T32" fmla="*/ 2612 w 3316"/>
                <a:gd name="T33" fmla="*/ 1483 h 3357"/>
                <a:gd name="T34" fmla="*/ 2585 w 3316"/>
                <a:gd name="T35" fmla="*/ 1419 h 3357"/>
                <a:gd name="T36" fmla="*/ 2523 w 3316"/>
                <a:gd name="T37" fmla="*/ 1392 h 3357"/>
                <a:gd name="T38" fmla="*/ 1734 w 3316"/>
                <a:gd name="T39" fmla="*/ 802 h 3357"/>
                <a:gd name="T40" fmla="*/ 1681 w 3316"/>
                <a:gd name="T41" fmla="*/ 762 h 3357"/>
                <a:gd name="T42" fmla="*/ 1763 w 3316"/>
                <a:gd name="T43" fmla="*/ 3 h 3357"/>
                <a:gd name="T44" fmla="*/ 2066 w 3316"/>
                <a:gd name="T45" fmla="*/ 52 h 3357"/>
                <a:gd name="T46" fmla="*/ 2348 w 3316"/>
                <a:gd name="T47" fmla="*/ 152 h 3357"/>
                <a:gd name="T48" fmla="*/ 2605 w 3316"/>
                <a:gd name="T49" fmla="*/ 301 h 3357"/>
                <a:gd name="T50" fmla="*/ 2831 w 3316"/>
                <a:gd name="T51" fmla="*/ 493 h 3357"/>
                <a:gd name="T52" fmla="*/ 3019 w 3316"/>
                <a:gd name="T53" fmla="*/ 720 h 3357"/>
                <a:gd name="T54" fmla="*/ 3166 w 3316"/>
                <a:gd name="T55" fmla="*/ 980 h 3357"/>
                <a:gd name="T56" fmla="*/ 3266 w 3316"/>
                <a:gd name="T57" fmla="*/ 1266 h 3357"/>
                <a:gd name="T58" fmla="*/ 3313 w 3316"/>
                <a:gd name="T59" fmla="*/ 1573 h 3357"/>
                <a:gd name="T60" fmla="*/ 3304 w 3316"/>
                <a:gd name="T61" fmla="*/ 1889 h 3357"/>
                <a:gd name="T62" fmla="*/ 3238 w 3316"/>
                <a:gd name="T63" fmla="*/ 2189 h 3357"/>
                <a:gd name="T64" fmla="*/ 3122 w 3316"/>
                <a:gd name="T65" fmla="*/ 2468 h 3357"/>
                <a:gd name="T66" fmla="*/ 2960 w 3316"/>
                <a:gd name="T67" fmla="*/ 2716 h 3357"/>
                <a:gd name="T68" fmla="*/ 2759 w 3316"/>
                <a:gd name="T69" fmla="*/ 2933 h 3357"/>
                <a:gd name="T70" fmla="*/ 2523 w 3316"/>
                <a:gd name="T71" fmla="*/ 3111 h 3357"/>
                <a:gd name="T72" fmla="*/ 2257 w 3316"/>
                <a:gd name="T73" fmla="*/ 3245 h 3357"/>
                <a:gd name="T74" fmla="*/ 1967 w 3316"/>
                <a:gd name="T75" fmla="*/ 3329 h 3357"/>
                <a:gd name="T76" fmla="*/ 1659 w 3316"/>
                <a:gd name="T77" fmla="*/ 3357 h 3357"/>
                <a:gd name="T78" fmla="*/ 1349 w 3316"/>
                <a:gd name="T79" fmla="*/ 3329 h 3357"/>
                <a:gd name="T80" fmla="*/ 1060 w 3316"/>
                <a:gd name="T81" fmla="*/ 3245 h 3357"/>
                <a:gd name="T82" fmla="*/ 793 w 3316"/>
                <a:gd name="T83" fmla="*/ 3111 h 3357"/>
                <a:gd name="T84" fmla="*/ 558 w 3316"/>
                <a:gd name="T85" fmla="*/ 2933 h 3357"/>
                <a:gd name="T86" fmla="*/ 356 w 3316"/>
                <a:gd name="T87" fmla="*/ 2716 h 3357"/>
                <a:gd name="T88" fmla="*/ 195 w 3316"/>
                <a:gd name="T89" fmla="*/ 2468 h 3357"/>
                <a:gd name="T90" fmla="*/ 79 w 3316"/>
                <a:gd name="T91" fmla="*/ 2189 h 3357"/>
                <a:gd name="T92" fmla="*/ 13 w 3316"/>
                <a:gd name="T93" fmla="*/ 1889 h 3357"/>
                <a:gd name="T94" fmla="*/ 3 w 3316"/>
                <a:gd name="T95" fmla="*/ 1573 h 3357"/>
                <a:gd name="T96" fmla="*/ 51 w 3316"/>
                <a:gd name="T97" fmla="*/ 1266 h 3357"/>
                <a:gd name="T98" fmla="*/ 150 w 3316"/>
                <a:gd name="T99" fmla="*/ 980 h 3357"/>
                <a:gd name="T100" fmla="*/ 298 w 3316"/>
                <a:gd name="T101" fmla="*/ 720 h 3357"/>
                <a:gd name="T102" fmla="*/ 486 w 3316"/>
                <a:gd name="T103" fmla="*/ 493 h 3357"/>
                <a:gd name="T104" fmla="*/ 712 w 3316"/>
                <a:gd name="T105" fmla="*/ 301 h 3357"/>
                <a:gd name="T106" fmla="*/ 968 w 3316"/>
                <a:gd name="T107" fmla="*/ 152 h 3357"/>
                <a:gd name="T108" fmla="*/ 1251 w 3316"/>
                <a:gd name="T109" fmla="*/ 52 h 3357"/>
                <a:gd name="T110" fmla="*/ 1554 w 3316"/>
                <a:gd name="T11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6" h="3357">
                  <a:moveTo>
                    <a:pt x="1659" y="759"/>
                  </a:moveTo>
                  <a:lnTo>
                    <a:pt x="1635" y="762"/>
                  </a:lnTo>
                  <a:lnTo>
                    <a:pt x="1614" y="771"/>
                  </a:lnTo>
                  <a:lnTo>
                    <a:pt x="1596" y="784"/>
                  </a:lnTo>
                  <a:lnTo>
                    <a:pt x="1583" y="802"/>
                  </a:lnTo>
                  <a:lnTo>
                    <a:pt x="1574" y="823"/>
                  </a:lnTo>
                  <a:lnTo>
                    <a:pt x="1389" y="1392"/>
                  </a:lnTo>
                  <a:lnTo>
                    <a:pt x="795" y="1392"/>
                  </a:lnTo>
                  <a:lnTo>
                    <a:pt x="771" y="1396"/>
                  </a:lnTo>
                  <a:lnTo>
                    <a:pt x="750" y="1405"/>
                  </a:lnTo>
                  <a:lnTo>
                    <a:pt x="731" y="1419"/>
                  </a:lnTo>
                  <a:lnTo>
                    <a:pt x="718" y="1438"/>
                  </a:lnTo>
                  <a:lnTo>
                    <a:pt x="708" y="1459"/>
                  </a:lnTo>
                  <a:lnTo>
                    <a:pt x="705" y="1483"/>
                  </a:lnTo>
                  <a:lnTo>
                    <a:pt x="708" y="1505"/>
                  </a:lnTo>
                  <a:lnTo>
                    <a:pt x="716" y="1525"/>
                  </a:lnTo>
                  <a:lnTo>
                    <a:pt x="727" y="1543"/>
                  </a:lnTo>
                  <a:lnTo>
                    <a:pt x="743" y="1556"/>
                  </a:lnTo>
                  <a:lnTo>
                    <a:pt x="1223" y="1908"/>
                  </a:lnTo>
                  <a:lnTo>
                    <a:pt x="1037" y="2479"/>
                  </a:lnTo>
                  <a:lnTo>
                    <a:pt x="1034" y="2494"/>
                  </a:lnTo>
                  <a:lnTo>
                    <a:pt x="1033" y="2509"/>
                  </a:lnTo>
                  <a:lnTo>
                    <a:pt x="1036" y="2532"/>
                  </a:lnTo>
                  <a:lnTo>
                    <a:pt x="1046" y="2554"/>
                  </a:lnTo>
                  <a:lnTo>
                    <a:pt x="1059" y="2572"/>
                  </a:lnTo>
                  <a:lnTo>
                    <a:pt x="1078" y="2586"/>
                  </a:lnTo>
                  <a:lnTo>
                    <a:pt x="1098" y="2596"/>
                  </a:lnTo>
                  <a:lnTo>
                    <a:pt x="1122" y="2599"/>
                  </a:lnTo>
                  <a:lnTo>
                    <a:pt x="1141" y="2597"/>
                  </a:lnTo>
                  <a:lnTo>
                    <a:pt x="1159" y="2590"/>
                  </a:lnTo>
                  <a:lnTo>
                    <a:pt x="1174" y="2581"/>
                  </a:lnTo>
                  <a:lnTo>
                    <a:pt x="1659" y="2227"/>
                  </a:lnTo>
                  <a:lnTo>
                    <a:pt x="2142" y="2581"/>
                  </a:lnTo>
                  <a:lnTo>
                    <a:pt x="2158" y="2590"/>
                  </a:lnTo>
                  <a:lnTo>
                    <a:pt x="2175" y="2597"/>
                  </a:lnTo>
                  <a:lnTo>
                    <a:pt x="2195" y="2599"/>
                  </a:lnTo>
                  <a:lnTo>
                    <a:pt x="2215" y="2596"/>
                  </a:lnTo>
                  <a:lnTo>
                    <a:pt x="2234" y="2589"/>
                  </a:lnTo>
                  <a:lnTo>
                    <a:pt x="2251" y="2579"/>
                  </a:lnTo>
                  <a:lnTo>
                    <a:pt x="2264" y="2564"/>
                  </a:lnTo>
                  <a:lnTo>
                    <a:pt x="2275" y="2547"/>
                  </a:lnTo>
                  <a:lnTo>
                    <a:pt x="2281" y="2529"/>
                  </a:lnTo>
                  <a:lnTo>
                    <a:pt x="2284" y="2509"/>
                  </a:lnTo>
                  <a:lnTo>
                    <a:pt x="2283" y="2494"/>
                  </a:lnTo>
                  <a:lnTo>
                    <a:pt x="2280" y="2479"/>
                  </a:lnTo>
                  <a:lnTo>
                    <a:pt x="2094" y="1908"/>
                  </a:lnTo>
                  <a:lnTo>
                    <a:pt x="2574" y="1556"/>
                  </a:lnTo>
                  <a:lnTo>
                    <a:pt x="2590" y="1543"/>
                  </a:lnTo>
                  <a:lnTo>
                    <a:pt x="2601" y="1525"/>
                  </a:lnTo>
                  <a:lnTo>
                    <a:pt x="2609" y="1505"/>
                  </a:lnTo>
                  <a:lnTo>
                    <a:pt x="2612" y="1483"/>
                  </a:lnTo>
                  <a:lnTo>
                    <a:pt x="2609" y="1459"/>
                  </a:lnTo>
                  <a:lnTo>
                    <a:pt x="2599" y="1438"/>
                  </a:lnTo>
                  <a:lnTo>
                    <a:pt x="2585" y="1419"/>
                  </a:lnTo>
                  <a:lnTo>
                    <a:pt x="2567" y="1405"/>
                  </a:lnTo>
                  <a:lnTo>
                    <a:pt x="2545" y="1396"/>
                  </a:lnTo>
                  <a:lnTo>
                    <a:pt x="2523" y="1392"/>
                  </a:lnTo>
                  <a:lnTo>
                    <a:pt x="1928" y="1392"/>
                  </a:lnTo>
                  <a:lnTo>
                    <a:pt x="1744" y="823"/>
                  </a:lnTo>
                  <a:lnTo>
                    <a:pt x="1734" y="802"/>
                  </a:lnTo>
                  <a:lnTo>
                    <a:pt x="1721" y="784"/>
                  </a:lnTo>
                  <a:lnTo>
                    <a:pt x="1703" y="771"/>
                  </a:lnTo>
                  <a:lnTo>
                    <a:pt x="1681" y="762"/>
                  </a:lnTo>
                  <a:lnTo>
                    <a:pt x="1659" y="759"/>
                  </a:lnTo>
                  <a:close/>
                  <a:moveTo>
                    <a:pt x="1659" y="0"/>
                  </a:moveTo>
                  <a:lnTo>
                    <a:pt x="1763" y="3"/>
                  </a:lnTo>
                  <a:lnTo>
                    <a:pt x="1866" y="14"/>
                  </a:lnTo>
                  <a:lnTo>
                    <a:pt x="1967" y="30"/>
                  </a:lnTo>
                  <a:lnTo>
                    <a:pt x="2066" y="52"/>
                  </a:lnTo>
                  <a:lnTo>
                    <a:pt x="2163" y="80"/>
                  </a:lnTo>
                  <a:lnTo>
                    <a:pt x="2257" y="114"/>
                  </a:lnTo>
                  <a:lnTo>
                    <a:pt x="2348" y="152"/>
                  </a:lnTo>
                  <a:lnTo>
                    <a:pt x="2438" y="198"/>
                  </a:lnTo>
                  <a:lnTo>
                    <a:pt x="2523" y="247"/>
                  </a:lnTo>
                  <a:lnTo>
                    <a:pt x="2605" y="301"/>
                  </a:lnTo>
                  <a:lnTo>
                    <a:pt x="2683" y="361"/>
                  </a:lnTo>
                  <a:lnTo>
                    <a:pt x="2759" y="424"/>
                  </a:lnTo>
                  <a:lnTo>
                    <a:pt x="2831" y="493"/>
                  </a:lnTo>
                  <a:lnTo>
                    <a:pt x="2897" y="565"/>
                  </a:lnTo>
                  <a:lnTo>
                    <a:pt x="2960" y="641"/>
                  </a:lnTo>
                  <a:lnTo>
                    <a:pt x="3019" y="720"/>
                  </a:lnTo>
                  <a:lnTo>
                    <a:pt x="3073" y="803"/>
                  </a:lnTo>
                  <a:lnTo>
                    <a:pt x="3122" y="891"/>
                  </a:lnTo>
                  <a:lnTo>
                    <a:pt x="3166" y="980"/>
                  </a:lnTo>
                  <a:lnTo>
                    <a:pt x="3205" y="1073"/>
                  </a:lnTo>
                  <a:lnTo>
                    <a:pt x="3238" y="1168"/>
                  </a:lnTo>
                  <a:lnTo>
                    <a:pt x="3266" y="1266"/>
                  </a:lnTo>
                  <a:lnTo>
                    <a:pt x="3288" y="1366"/>
                  </a:lnTo>
                  <a:lnTo>
                    <a:pt x="3304" y="1468"/>
                  </a:lnTo>
                  <a:lnTo>
                    <a:pt x="3313" y="1573"/>
                  </a:lnTo>
                  <a:lnTo>
                    <a:pt x="3316" y="1679"/>
                  </a:lnTo>
                  <a:lnTo>
                    <a:pt x="3313" y="1785"/>
                  </a:lnTo>
                  <a:lnTo>
                    <a:pt x="3304" y="1889"/>
                  </a:lnTo>
                  <a:lnTo>
                    <a:pt x="3288" y="1991"/>
                  </a:lnTo>
                  <a:lnTo>
                    <a:pt x="3266" y="2092"/>
                  </a:lnTo>
                  <a:lnTo>
                    <a:pt x="3238" y="2189"/>
                  </a:lnTo>
                  <a:lnTo>
                    <a:pt x="3205" y="2285"/>
                  </a:lnTo>
                  <a:lnTo>
                    <a:pt x="3166" y="2377"/>
                  </a:lnTo>
                  <a:lnTo>
                    <a:pt x="3122" y="2468"/>
                  </a:lnTo>
                  <a:lnTo>
                    <a:pt x="3073" y="2554"/>
                  </a:lnTo>
                  <a:lnTo>
                    <a:pt x="3019" y="2637"/>
                  </a:lnTo>
                  <a:lnTo>
                    <a:pt x="2960" y="2716"/>
                  </a:lnTo>
                  <a:lnTo>
                    <a:pt x="2897" y="2793"/>
                  </a:lnTo>
                  <a:lnTo>
                    <a:pt x="2831" y="2866"/>
                  </a:lnTo>
                  <a:lnTo>
                    <a:pt x="2759" y="2933"/>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7"/>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3"/>
                  </a:lnTo>
                  <a:lnTo>
                    <a:pt x="486" y="2866"/>
                  </a:lnTo>
                  <a:lnTo>
                    <a:pt x="419" y="2793"/>
                  </a:lnTo>
                  <a:lnTo>
                    <a:pt x="356" y="2716"/>
                  </a:lnTo>
                  <a:lnTo>
                    <a:pt x="298" y="2637"/>
                  </a:lnTo>
                  <a:lnTo>
                    <a:pt x="244" y="2554"/>
                  </a:lnTo>
                  <a:lnTo>
                    <a:pt x="195" y="2468"/>
                  </a:lnTo>
                  <a:lnTo>
                    <a:pt x="150" y="2377"/>
                  </a:lnTo>
                  <a:lnTo>
                    <a:pt x="112" y="2285"/>
                  </a:lnTo>
                  <a:lnTo>
                    <a:pt x="79" y="2189"/>
                  </a:lnTo>
                  <a:lnTo>
                    <a:pt x="51" y="2092"/>
                  </a:lnTo>
                  <a:lnTo>
                    <a:pt x="29" y="1991"/>
                  </a:lnTo>
                  <a:lnTo>
                    <a:pt x="13" y="1889"/>
                  </a:lnTo>
                  <a:lnTo>
                    <a:pt x="3" y="1785"/>
                  </a:lnTo>
                  <a:lnTo>
                    <a:pt x="0" y="1679"/>
                  </a:lnTo>
                  <a:lnTo>
                    <a:pt x="3" y="1573"/>
                  </a:lnTo>
                  <a:lnTo>
                    <a:pt x="13" y="1468"/>
                  </a:lnTo>
                  <a:lnTo>
                    <a:pt x="29" y="1366"/>
                  </a:lnTo>
                  <a:lnTo>
                    <a:pt x="51" y="1266"/>
                  </a:lnTo>
                  <a:lnTo>
                    <a:pt x="79" y="1168"/>
                  </a:lnTo>
                  <a:lnTo>
                    <a:pt x="112" y="1073"/>
                  </a:lnTo>
                  <a:lnTo>
                    <a:pt x="150" y="980"/>
                  </a:lnTo>
                  <a:lnTo>
                    <a:pt x="195" y="891"/>
                  </a:lnTo>
                  <a:lnTo>
                    <a:pt x="244" y="803"/>
                  </a:lnTo>
                  <a:lnTo>
                    <a:pt x="298" y="720"/>
                  </a:lnTo>
                  <a:lnTo>
                    <a:pt x="356" y="641"/>
                  </a:lnTo>
                  <a:lnTo>
                    <a:pt x="419" y="565"/>
                  </a:lnTo>
                  <a:lnTo>
                    <a:pt x="486" y="493"/>
                  </a:lnTo>
                  <a:lnTo>
                    <a:pt x="558" y="424"/>
                  </a:lnTo>
                  <a:lnTo>
                    <a:pt x="633" y="361"/>
                  </a:lnTo>
                  <a:lnTo>
                    <a:pt x="712" y="301"/>
                  </a:lnTo>
                  <a:lnTo>
                    <a:pt x="793" y="247"/>
                  </a:lnTo>
                  <a:lnTo>
                    <a:pt x="880" y="198"/>
                  </a:lnTo>
                  <a:lnTo>
                    <a:pt x="968" y="152"/>
                  </a:lnTo>
                  <a:lnTo>
                    <a:pt x="1060" y="114"/>
                  </a:lnTo>
                  <a:lnTo>
                    <a:pt x="1153" y="80"/>
                  </a:lnTo>
                  <a:lnTo>
                    <a:pt x="1251" y="52"/>
                  </a:lnTo>
                  <a:lnTo>
                    <a:pt x="1349" y="30"/>
                  </a:lnTo>
                  <a:lnTo>
                    <a:pt x="1450" y="14"/>
                  </a:lnTo>
                  <a:lnTo>
                    <a:pt x="1554" y="3"/>
                  </a:lnTo>
                  <a:lnTo>
                    <a:pt x="1659"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51"/>
            <p:cNvSpPr>
              <a:spLocks noEditPoints="1"/>
            </p:cNvSpPr>
            <p:nvPr/>
          </p:nvSpPr>
          <p:spPr bwMode="auto">
            <a:xfrm>
              <a:off x="3138798" y="3311900"/>
              <a:ext cx="694789" cy="703591"/>
            </a:xfrm>
            <a:custGeom>
              <a:avLst/>
              <a:gdLst>
                <a:gd name="T0" fmla="*/ 1614 w 3316"/>
                <a:gd name="T1" fmla="*/ 771 h 3357"/>
                <a:gd name="T2" fmla="*/ 1574 w 3316"/>
                <a:gd name="T3" fmla="*/ 823 h 3357"/>
                <a:gd name="T4" fmla="*/ 771 w 3316"/>
                <a:gd name="T5" fmla="*/ 1396 h 3357"/>
                <a:gd name="T6" fmla="*/ 718 w 3316"/>
                <a:gd name="T7" fmla="*/ 1438 h 3357"/>
                <a:gd name="T8" fmla="*/ 708 w 3316"/>
                <a:gd name="T9" fmla="*/ 1505 h 3357"/>
                <a:gd name="T10" fmla="*/ 743 w 3316"/>
                <a:gd name="T11" fmla="*/ 1556 h 3357"/>
                <a:gd name="T12" fmla="*/ 1034 w 3316"/>
                <a:gd name="T13" fmla="*/ 2494 h 3357"/>
                <a:gd name="T14" fmla="*/ 1046 w 3316"/>
                <a:gd name="T15" fmla="*/ 2554 h 3357"/>
                <a:gd name="T16" fmla="*/ 1098 w 3316"/>
                <a:gd name="T17" fmla="*/ 2596 h 3357"/>
                <a:gd name="T18" fmla="*/ 1159 w 3316"/>
                <a:gd name="T19" fmla="*/ 2590 h 3357"/>
                <a:gd name="T20" fmla="*/ 2142 w 3316"/>
                <a:gd name="T21" fmla="*/ 2581 h 3357"/>
                <a:gd name="T22" fmla="*/ 2195 w 3316"/>
                <a:gd name="T23" fmla="*/ 2599 h 3357"/>
                <a:gd name="T24" fmla="*/ 2251 w 3316"/>
                <a:gd name="T25" fmla="*/ 2579 h 3357"/>
                <a:gd name="T26" fmla="*/ 2281 w 3316"/>
                <a:gd name="T27" fmla="*/ 2529 h 3357"/>
                <a:gd name="T28" fmla="*/ 2280 w 3316"/>
                <a:gd name="T29" fmla="*/ 2479 h 3357"/>
                <a:gd name="T30" fmla="*/ 2590 w 3316"/>
                <a:gd name="T31" fmla="*/ 1543 h 3357"/>
                <a:gd name="T32" fmla="*/ 2612 w 3316"/>
                <a:gd name="T33" fmla="*/ 1483 h 3357"/>
                <a:gd name="T34" fmla="*/ 2585 w 3316"/>
                <a:gd name="T35" fmla="*/ 1419 h 3357"/>
                <a:gd name="T36" fmla="*/ 2523 w 3316"/>
                <a:gd name="T37" fmla="*/ 1392 h 3357"/>
                <a:gd name="T38" fmla="*/ 1734 w 3316"/>
                <a:gd name="T39" fmla="*/ 802 h 3357"/>
                <a:gd name="T40" fmla="*/ 1681 w 3316"/>
                <a:gd name="T41" fmla="*/ 762 h 3357"/>
                <a:gd name="T42" fmla="*/ 1763 w 3316"/>
                <a:gd name="T43" fmla="*/ 3 h 3357"/>
                <a:gd name="T44" fmla="*/ 2066 w 3316"/>
                <a:gd name="T45" fmla="*/ 52 h 3357"/>
                <a:gd name="T46" fmla="*/ 2348 w 3316"/>
                <a:gd name="T47" fmla="*/ 152 h 3357"/>
                <a:gd name="T48" fmla="*/ 2605 w 3316"/>
                <a:gd name="T49" fmla="*/ 301 h 3357"/>
                <a:gd name="T50" fmla="*/ 2831 w 3316"/>
                <a:gd name="T51" fmla="*/ 493 h 3357"/>
                <a:gd name="T52" fmla="*/ 3019 w 3316"/>
                <a:gd name="T53" fmla="*/ 720 h 3357"/>
                <a:gd name="T54" fmla="*/ 3166 w 3316"/>
                <a:gd name="T55" fmla="*/ 980 h 3357"/>
                <a:gd name="T56" fmla="*/ 3266 w 3316"/>
                <a:gd name="T57" fmla="*/ 1266 h 3357"/>
                <a:gd name="T58" fmla="*/ 3313 w 3316"/>
                <a:gd name="T59" fmla="*/ 1573 h 3357"/>
                <a:gd name="T60" fmla="*/ 3304 w 3316"/>
                <a:gd name="T61" fmla="*/ 1889 h 3357"/>
                <a:gd name="T62" fmla="*/ 3238 w 3316"/>
                <a:gd name="T63" fmla="*/ 2189 h 3357"/>
                <a:gd name="T64" fmla="*/ 3122 w 3316"/>
                <a:gd name="T65" fmla="*/ 2468 h 3357"/>
                <a:gd name="T66" fmla="*/ 2960 w 3316"/>
                <a:gd name="T67" fmla="*/ 2716 h 3357"/>
                <a:gd name="T68" fmla="*/ 2759 w 3316"/>
                <a:gd name="T69" fmla="*/ 2933 h 3357"/>
                <a:gd name="T70" fmla="*/ 2523 w 3316"/>
                <a:gd name="T71" fmla="*/ 3111 h 3357"/>
                <a:gd name="T72" fmla="*/ 2257 w 3316"/>
                <a:gd name="T73" fmla="*/ 3245 h 3357"/>
                <a:gd name="T74" fmla="*/ 1967 w 3316"/>
                <a:gd name="T75" fmla="*/ 3329 h 3357"/>
                <a:gd name="T76" fmla="*/ 1659 w 3316"/>
                <a:gd name="T77" fmla="*/ 3357 h 3357"/>
                <a:gd name="T78" fmla="*/ 1349 w 3316"/>
                <a:gd name="T79" fmla="*/ 3329 h 3357"/>
                <a:gd name="T80" fmla="*/ 1060 w 3316"/>
                <a:gd name="T81" fmla="*/ 3245 h 3357"/>
                <a:gd name="T82" fmla="*/ 793 w 3316"/>
                <a:gd name="T83" fmla="*/ 3111 h 3357"/>
                <a:gd name="T84" fmla="*/ 558 w 3316"/>
                <a:gd name="T85" fmla="*/ 2933 h 3357"/>
                <a:gd name="T86" fmla="*/ 356 w 3316"/>
                <a:gd name="T87" fmla="*/ 2716 h 3357"/>
                <a:gd name="T88" fmla="*/ 195 w 3316"/>
                <a:gd name="T89" fmla="*/ 2468 h 3357"/>
                <a:gd name="T90" fmla="*/ 79 w 3316"/>
                <a:gd name="T91" fmla="*/ 2189 h 3357"/>
                <a:gd name="T92" fmla="*/ 13 w 3316"/>
                <a:gd name="T93" fmla="*/ 1889 h 3357"/>
                <a:gd name="T94" fmla="*/ 3 w 3316"/>
                <a:gd name="T95" fmla="*/ 1573 h 3357"/>
                <a:gd name="T96" fmla="*/ 51 w 3316"/>
                <a:gd name="T97" fmla="*/ 1266 h 3357"/>
                <a:gd name="T98" fmla="*/ 150 w 3316"/>
                <a:gd name="T99" fmla="*/ 980 h 3357"/>
                <a:gd name="T100" fmla="*/ 298 w 3316"/>
                <a:gd name="T101" fmla="*/ 720 h 3357"/>
                <a:gd name="T102" fmla="*/ 486 w 3316"/>
                <a:gd name="T103" fmla="*/ 493 h 3357"/>
                <a:gd name="T104" fmla="*/ 712 w 3316"/>
                <a:gd name="T105" fmla="*/ 301 h 3357"/>
                <a:gd name="T106" fmla="*/ 968 w 3316"/>
                <a:gd name="T107" fmla="*/ 152 h 3357"/>
                <a:gd name="T108" fmla="*/ 1251 w 3316"/>
                <a:gd name="T109" fmla="*/ 52 h 3357"/>
                <a:gd name="T110" fmla="*/ 1554 w 3316"/>
                <a:gd name="T11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6" h="3357">
                  <a:moveTo>
                    <a:pt x="1659" y="759"/>
                  </a:moveTo>
                  <a:lnTo>
                    <a:pt x="1635" y="762"/>
                  </a:lnTo>
                  <a:lnTo>
                    <a:pt x="1614" y="771"/>
                  </a:lnTo>
                  <a:lnTo>
                    <a:pt x="1596" y="784"/>
                  </a:lnTo>
                  <a:lnTo>
                    <a:pt x="1583" y="802"/>
                  </a:lnTo>
                  <a:lnTo>
                    <a:pt x="1574" y="823"/>
                  </a:lnTo>
                  <a:lnTo>
                    <a:pt x="1389" y="1392"/>
                  </a:lnTo>
                  <a:lnTo>
                    <a:pt x="795" y="1392"/>
                  </a:lnTo>
                  <a:lnTo>
                    <a:pt x="771" y="1396"/>
                  </a:lnTo>
                  <a:lnTo>
                    <a:pt x="750" y="1405"/>
                  </a:lnTo>
                  <a:lnTo>
                    <a:pt x="731" y="1419"/>
                  </a:lnTo>
                  <a:lnTo>
                    <a:pt x="718" y="1438"/>
                  </a:lnTo>
                  <a:lnTo>
                    <a:pt x="708" y="1459"/>
                  </a:lnTo>
                  <a:lnTo>
                    <a:pt x="705" y="1483"/>
                  </a:lnTo>
                  <a:lnTo>
                    <a:pt x="708" y="1505"/>
                  </a:lnTo>
                  <a:lnTo>
                    <a:pt x="716" y="1525"/>
                  </a:lnTo>
                  <a:lnTo>
                    <a:pt x="727" y="1543"/>
                  </a:lnTo>
                  <a:lnTo>
                    <a:pt x="743" y="1556"/>
                  </a:lnTo>
                  <a:lnTo>
                    <a:pt x="1223" y="1908"/>
                  </a:lnTo>
                  <a:lnTo>
                    <a:pt x="1037" y="2479"/>
                  </a:lnTo>
                  <a:lnTo>
                    <a:pt x="1034" y="2494"/>
                  </a:lnTo>
                  <a:lnTo>
                    <a:pt x="1033" y="2509"/>
                  </a:lnTo>
                  <a:lnTo>
                    <a:pt x="1036" y="2532"/>
                  </a:lnTo>
                  <a:lnTo>
                    <a:pt x="1046" y="2554"/>
                  </a:lnTo>
                  <a:lnTo>
                    <a:pt x="1059" y="2572"/>
                  </a:lnTo>
                  <a:lnTo>
                    <a:pt x="1078" y="2586"/>
                  </a:lnTo>
                  <a:lnTo>
                    <a:pt x="1098" y="2596"/>
                  </a:lnTo>
                  <a:lnTo>
                    <a:pt x="1122" y="2599"/>
                  </a:lnTo>
                  <a:lnTo>
                    <a:pt x="1141" y="2597"/>
                  </a:lnTo>
                  <a:lnTo>
                    <a:pt x="1159" y="2590"/>
                  </a:lnTo>
                  <a:lnTo>
                    <a:pt x="1174" y="2581"/>
                  </a:lnTo>
                  <a:lnTo>
                    <a:pt x="1659" y="2227"/>
                  </a:lnTo>
                  <a:lnTo>
                    <a:pt x="2142" y="2581"/>
                  </a:lnTo>
                  <a:lnTo>
                    <a:pt x="2158" y="2590"/>
                  </a:lnTo>
                  <a:lnTo>
                    <a:pt x="2175" y="2597"/>
                  </a:lnTo>
                  <a:lnTo>
                    <a:pt x="2195" y="2599"/>
                  </a:lnTo>
                  <a:lnTo>
                    <a:pt x="2215" y="2596"/>
                  </a:lnTo>
                  <a:lnTo>
                    <a:pt x="2234" y="2589"/>
                  </a:lnTo>
                  <a:lnTo>
                    <a:pt x="2251" y="2579"/>
                  </a:lnTo>
                  <a:lnTo>
                    <a:pt x="2264" y="2564"/>
                  </a:lnTo>
                  <a:lnTo>
                    <a:pt x="2275" y="2547"/>
                  </a:lnTo>
                  <a:lnTo>
                    <a:pt x="2281" y="2529"/>
                  </a:lnTo>
                  <a:lnTo>
                    <a:pt x="2284" y="2509"/>
                  </a:lnTo>
                  <a:lnTo>
                    <a:pt x="2283" y="2494"/>
                  </a:lnTo>
                  <a:lnTo>
                    <a:pt x="2280" y="2479"/>
                  </a:lnTo>
                  <a:lnTo>
                    <a:pt x="2094" y="1908"/>
                  </a:lnTo>
                  <a:lnTo>
                    <a:pt x="2574" y="1556"/>
                  </a:lnTo>
                  <a:lnTo>
                    <a:pt x="2590" y="1543"/>
                  </a:lnTo>
                  <a:lnTo>
                    <a:pt x="2601" y="1525"/>
                  </a:lnTo>
                  <a:lnTo>
                    <a:pt x="2609" y="1505"/>
                  </a:lnTo>
                  <a:lnTo>
                    <a:pt x="2612" y="1483"/>
                  </a:lnTo>
                  <a:lnTo>
                    <a:pt x="2609" y="1459"/>
                  </a:lnTo>
                  <a:lnTo>
                    <a:pt x="2599" y="1438"/>
                  </a:lnTo>
                  <a:lnTo>
                    <a:pt x="2585" y="1419"/>
                  </a:lnTo>
                  <a:lnTo>
                    <a:pt x="2567" y="1405"/>
                  </a:lnTo>
                  <a:lnTo>
                    <a:pt x="2545" y="1396"/>
                  </a:lnTo>
                  <a:lnTo>
                    <a:pt x="2523" y="1392"/>
                  </a:lnTo>
                  <a:lnTo>
                    <a:pt x="1928" y="1392"/>
                  </a:lnTo>
                  <a:lnTo>
                    <a:pt x="1744" y="823"/>
                  </a:lnTo>
                  <a:lnTo>
                    <a:pt x="1734" y="802"/>
                  </a:lnTo>
                  <a:lnTo>
                    <a:pt x="1721" y="784"/>
                  </a:lnTo>
                  <a:lnTo>
                    <a:pt x="1703" y="771"/>
                  </a:lnTo>
                  <a:lnTo>
                    <a:pt x="1681" y="762"/>
                  </a:lnTo>
                  <a:lnTo>
                    <a:pt x="1659" y="759"/>
                  </a:lnTo>
                  <a:close/>
                  <a:moveTo>
                    <a:pt x="1659" y="0"/>
                  </a:moveTo>
                  <a:lnTo>
                    <a:pt x="1763" y="3"/>
                  </a:lnTo>
                  <a:lnTo>
                    <a:pt x="1866" y="14"/>
                  </a:lnTo>
                  <a:lnTo>
                    <a:pt x="1967" y="30"/>
                  </a:lnTo>
                  <a:lnTo>
                    <a:pt x="2066" y="52"/>
                  </a:lnTo>
                  <a:lnTo>
                    <a:pt x="2163" y="80"/>
                  </a:lnTo>
                  <a:lnTo>
                    <a:pt x="2257" y="114"/>
                  </a:lnTo>
                  <a:lnTo>
                    <a:pt x="2348" y="152"/>
                  </a:lnTo>
                  <a:lnTo>
                    <a:pt x="2438" y="198"/>
                  </a:lnTo>
                  <a:lnTo>
                    <a:pt x="2523" y="247"/>
                  </a:lnTo>
                  <a:lnTo>
                    <a:pt x="2605" y="301"/>
                  </a:lnTo>
                  <a:lnTo>
                    <a:pt x="2683" y="361"/>
                  </a:lnTo>
                  <a:lnTo>
                    <a:pt x="2759" y="424"/>
                  </a:lnTo>
                  <a:lnTo>
                    <a:pt x="2831" y="493"/>
                  </a:lnTo>
                  <a:lnTo>
                    <a:pt x="2897" y="565"/>
                  </a:lnTo>
                  <a:lnTo>
                    <a:pt x="2960" y="641"/>
                  </a:lnTo>
                  <a:lnTo>
                    <a:pt x="3019" y="720"/>
                  </a:lnTo>
                  <a:lnTo>
                    <a:pt x="3073" y="803"/>
                  </a:lnTo>
                  <a:lnTo>
                    <a:pt x="3122" y="891"/>
                  </a:lnTo>
                  <a:lnTo>
                    <a:pt x="3166" y="980"/>
                  </a:lnTo>
                  <a:lnTo>
                    <a:pt x="3205" y="1073"/>
                  </a:lnTo>
                  <a:lnTo>
                    <a:pt x="3238" y="1168"/>
                  </a:lnTo>
                  <a:lnTo>
                    <a:pt x="3266" y="1266"/>
                  </a:lnTo>
                  <a:lnTo>
                    <a:pt x="3288" y="1366"/>
                  </a:lnTo>
                  <a:lnTo>
                    <a:pt x="3304" y="1468"/>
                  </a:lnTo>
                  <a:lnTo>
                    <a:pt x="3313" y="1573"/>
                  </a:lnTo>
                  <a:lnTo>
                    <a:pt x="3316" y="1679"/>
                  </a:lnTo>
                  <a:lnTo>
                    <a:pt x="3313" y="1785"/>
                  </a:lnTo>
                  <a:lnTo>
                    <a:pt x="3304" y="1889"/>
                  </a:lnTo>
                  <a:lnTo>
                    <a:pt x="3288" y="1991"/>
                  </a:lnTo>
                  <a:lnTo>
                    <a:pt x="3266" y="2092"/>
                  </a:lnTo>
                  <a:lnTo>
                    <a:pt x="3238" y="2189"/>
                  </a:lnTo>
                  <a:lnTo>
                    <a:pt x="3205" y="2285"/>
                  </a:lnTo>
                  <a:lnTo>
                    <a:pt x="3166" y="2377"/>
                  </a:lnTo>
                  <a:lnTo>
                    <a:pt x="3122" y="2468"/>
                  </a:lnTo>
                  <a:lnTo>
                    <a:pt x="3073" y="2554"/>
                  </a:lnTo>
                  <a:lnTo>
                    <a:pt x="3019" y="2637"/>
                  </a:lnTo>
                  <a:lnTo>
                    <a:pt x="2960" y="2716"/>
                  </a:lnTo>
                  <a:lnTo>
                    <a:pt x="2897" y="2793"/>
                  </a:lnTo>
                  <a:lnTo>
                    <a:pt x="2831" y="2866"/>
                  </a:lnTo>
                  <a:lnTo>
                    <a:pt x="2759" y="2933"/>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7"/>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3"/>
                  </a:lnTo>
                  <a:lnTo>
                    <a:pt x="486" y="2866"/>
                  </a:lnTo>
                  <a:lnTo>
                    <a:pt x="419" y="2793"/>
                  </a:lnTo>
                  <a:lnTo>
                    <a:pt x="356" y="2716"/>
                  </a:lnTo>
                  <a:lnTo>
                    <a:pt x="298" y="2637"/>
                  </a:lnTo>
                  <a:lnTo>
                    <a:pt x="244" y="2554"/>
                  </a:lnTo>
                  <a:lnTo>
                    <a:pt x="195" y="2468"/>
                  </a:lnTo>
                  <a:lnTo>
                    <a:pt x="150" y="2377"/>
                  </a:lnTo>
                  <a:lnTo>
                    <a:pt x="112" y="2285"/>
                  </a:lnTo>
                  <a:lnTo>
                    <a:pt x="79" y="2189"/>
                  </a:lnTo>
                  <a:lnTo>
                    <a:pt x="51" y="2092"/>
                  </a:lnTo>
                  <a:lnTo>
                    <a:pt x="29" y="1991"/>
                  </a:lnTo>
                  <a:lnTo>
                    <a:pt x="13" y="1889"/>
                  </a:lnTo>
                  <a:lnTo>
                    <a:pt x="3" y="1785"/>
                  </a:lnTo>
                  <a:lnTo>
                    <a:pt x="0" y="1679"/>
                  </a:lnTo>
                  <a:lnTo>
                    <a:pt x="3" y="1573"/>
                  </a:lnTo>
                  <a:lnTo>
                    <a:pt x="13" y="1468"/>
                  </a:lnTo>
                  <a:lnTo>
                    <a:pt x="29" y="1366"/>
                  </a:lnTo>
                  <a:lnTo>
                    <a:pt x="51" y="1266"/>
                  </a:lnTo>
                  <a:lnTo>
                    <a:pt x="79" y="1168"/>
                  </a:lnTo>
                  <a:lnTo>
                    <a:pt x="112" y="1073"/>
                  </a:lnTo>
                  <a:lnTo>
                    <a:pt x="150" y="980"/>
                  </a:lnTo>
                  <a:lnTo>
                    <a:pt x="195" y="891"/>
                  </a:lnTo>
                  <a:lnTo>
                    <a:pt x="244" y="803"/>
                  </a:lnTo>
                  <a:lnTo>
                    <a:pt x="298" y="720"/>
                  </a:lnTo>
                  <a:lnTo>
                    <a:pt x="356" y="641"/>
                  </a:lnTo>
                  <a:lnTo>
                    <a:pt x="419" y="565"/>
                  </a:lnTo>
                  <a:lnTo>
                    <a:pt x="486" y="493"/>
                  </a:lnTo>
                  <a:lnTo>
                    <a:pt x="558" y="424"/>
                  </a:lnTo>
                  <a:lnTo>
                    <a:pt x="633" y="361"/>
                  </a:lnTo>
                  <a:lnTo>
                    <a:pt x="712" y="301"/>
                  </a:lnTo>
                  <a:lnTo>
                    <a:pt x="793" y="247"/>
                  </a:lnTo>
                  <a:lnTo>
                    <a:pt x="880" y="198"/>
                  </a:lnTo>
                  <a:lnTo>
                    <a:pt x="968" y="152"/>
                  </a:lnTo>
                  <a:lnTo>
                    <a:pt x="1060" y="114"/>
                  </a:lnTo>
                  <a:lnTo>
                    <a:pt x="1153" y="80"/>
                  </a:lnTo>
                  <a:lnTo>
                    <a:pt x="1251" y="52"/>
                  </a:lnTo>
                  <a:lnTo>
                    <a:pt x="1349" y="30"/>
                  </a:lnTo>
                  <a:lnTo>
                    <a:pt x="1450" y="14"/>
                  </a:lnTo>
                  <a:lnTo>
                    <a:pt x="1554" y="3"/>
                  </a:lnTo>
                  <a:lnTo>
                    <a:pt x="1659" y="0"/>
                  </a:lnTo>
                  <a:close/>
                </a:path>
              </a:pathLst>
            </a:custGeom>
            <a:solidFill>
              <a:schemeClr val="bg2">
                <a:lumMod val="25000"/>
                <a:alpha val="1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TextBox 94"/>
            <p:cNvSpPr txBox="1"/>
            <p:nvPr/>
          </p:nvSpPr>
          <p:spPr>
            <a:xfrm flipH="1">
              <a:off x="838212" y="3363459"/>
              <a:ext cx="3096440" cy="893065"/>
            </a:xfrm>
            <a:prstGeom prst="rect">
              <a:avLst/>
            </a:prstGeom>
            <a:noFill/>
          </p:spPr>
          <p:txBody>
            <a:bodyPr wrap="square" lIns="0" tIns="0" rIns="0" bIns="0" rtlCol="0">
              <a:spAutoFit/>
            </a:bodyPr>
            <a:lstStyle/>
            <a:p>
              <a:pPr algn="ctr">
                <a:lnSpc>
                  <a:spcPct val="125000"/>
                </a:lnSpc>
              </a:pP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Providing experienced and professional service.</a:t>
              </a:r>
            </a:p>
            <a:p>
              <a:pPr algn="ctr">
                <a:lnSpc>
                  <a:spcPct val="125000"/>
                </a:lnSpc>
              </a:pPr>
              <a:endPar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grpSp>
        <p:nvGrpSpPr>
          <p:cNvPr id="96" name="Group 95"/>
          <p:cNvGrpSpPr/>
          <p:nvPr/>
        </p:nvGrpSpPr>
        <p:grpSpPr>
          <a:xfrm>
            <a:off x="1384729" y="4918620"/>
            <a:ext cx="3096440" cy="1250700"/>
            <a:chOff x="822679" y="4880682"/>
            <a:chExt cx="3096440" cy="1250700"/>
          </a:xfrm>
        </p:grpSpPr>
        <p:grpSp>
          <p:nvGrpSpPr>
            <p:cNvPr id="97" name="Группа 291"/>
            <p:cNvGrpSpPr/>
            <p:nvPr/>
          </p:nvGrpSpPr>
          <p:grpSpPr>
            <a:xfrm>
              <a:off x="2271322" y="4880682"/>
              <a:ext cx="300216" cy="393450"/>
              <a:chOff x="5891213" y="3209925"/>
              <a:chExt cx="2044700" cy="2679700"/>
            </a:xfrm>
            <a:solidFill>
              <a:schemeClr val="accent5"/>
            </a:solidFill>
          </p:grpSpPr>
          <p:sp>
            <p:nvSpPr>
              <p:cNvPr id="106" name="Freeform 257"/>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258"/>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Rectangle 259"/>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9" name="Rectangle 260"/>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0" name="Rectangle 261"/>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8" name="Группа 291"/>
            <p:cNvGrpSpPr/>
            <p:nvPr/>
          </p:nvGrpSpPr>
          <p:grpSpPr>
            <a:xfrm>
              <a:off x="3250236" y="5423024"/>
              <a:ext cx="540502" cy="708358"/>
              <a:chOff x="5891213" y="3209925"/>
              <a:chExt cx="2044700" cy="2679700"/>
            </a:xfrm>
            <a:solidFill>
              <a:schemeClr val="bg2">
                <a:lumMod val="25000"/>
                <a:alpha val="13000"/>
              </a:schemeClr>
            </a:solidFill>
          </p:grpSpPr>
          <p:sp>
            <p:nvSpPr>
              <p:cNvPr id="101" name="Freeform 257"/>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2" name="Freeform 258"/>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Rectangle 259"/>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4" name="Rectangle 260"/>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261"/>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p:cNvSpPr txBox="1"/>
            <p:nvPr/>
          </p:nvSpPr>
          <p:spPr>
            <a:xfrm flipH="1">
              <a:off x="822679" y="5530535"/>
              <a:ext cx="3096440" cy="277512"/>
            </a:xfrm>
            <a:prstGeom prst="rect">
              <a:avLst/>
            </a:prstGeom>
            <a:noFill/>
          </p:spPr>
          <p:txBody>
            <a:bodyPr wrap="square" lIns="0" tIns="0" rIns="0" bIns="0" rtlCol="0">
              <a:spAutoFit/>
            </a:bodyPr>
            <a:lstStyle/>
            <a:p>
              <a:pPr algn="ctr">
                <a:lnSpc>
                  <a:spcPct val="125000"/>
                </a:lnSpc>
              </a:pPr>
              <a:r>
                <a:rPr lang="en-US" sz="1600"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Flexible and creative service.</a:t>
              </a:r>
            </a:p>
          </p:txBody>
        </p:sp>
      </p:grpSp>
      <p:grpSp>
        <p:nvGrpSpPr>
          <p:cNvPr id="111" name="Group 110"/>
          <p:cNvGrpSpPr/>
          <p:nvPr/>
        </p:nvGrpSpPr>
        <p:grpSpPr>
          <a:xfrm>
            <a:off x="8409741" y="1405286"/>
            <a:ext cx="2927485" cy="1150755"/>
            <a:chOff x="8211402" y="683203"/>
            <a:chExt cx="3096440" cy="1234826"/>
          </a:xfrm>
        </p:grpSpPr>
        <p:grpSp>
          <p:nvGrpSpPr>
            <p:cNvPr id="112" name="Группа 83"/>
            <p:cNvGrpSpPr/>
            <p:nvPr/>
          </p:nvGrpSpPr>
          <p:grpSpPr>
            <a:xfrm>
              <a:off x="9568281" y="683203"/>
              <a:ext cx="382682" cy="377576"/>
              <a:chOff x="5834063" y="3213100"/>
              <a:chExt cx="2260601" cy="2230438"/>
            </a:xfrm>
            <a:solidFill>
              <a:schemeClr val="accent3"/>
            </a:solidFill>
          </p:grpSpPr>
          <p:sp>
            <p:nvSpPr>
              <p:cNvPr id="120" name="Freeform 72"/>
              <p:cNvSpPr>
                <a:spLocks/>
              </p:cNvSpPr>
              <p:nvPr/>
            </p:nvSpPr>
            <p:spPr bwMode="auto">
              <a:xfrm>
                <a:off x="6804026" y="3827463"/>
                <a:ext cx="660400" cy="677863"/>
              </a:xfrm>
              <a:custGeom>
                <a:avLst/>
                <a:gdLst>
                  <a:gd name="T0" fmla="*/ 1247 w 1247"/>
                  <a:gd name="T1" fmla="*/ 0 h 1279"/>
                  <a:gd name="T2" fmla="*/ 634 w 1247"/>
                  <a:gd name="T3" fmla="*/ 1099 h 1279"/>
                  <a:gd name="T4" fmla="*/ 633 w 1247"/>
                  <a:gd name="T5" fmla="*/ 1097 h 1279"/>
                  <a:gd name="T6" fmla="*/ 610 w 1247"/>
                  <a:gd name="T7" fmla="*/ 1136 h 1279"/>
                  <a:gd name="T8" fmla="*/ 582 w 1247"/>
                  <a:gd name="T9" fmla="*/ 1171 h 1279"/>
                  <a:gd name="T10" fmla="*/ 548 w 1247"/>
                  <a:gd name="T11" fmla="*/ 1202 h 1279"/>
                  <a:gd name="T12" fmla="*/ 512 w 1247"/>
                  <a:gd name="T13" fmla="*/ 1228 h 1279"/>
                  <a:gd name="T14" fmla="*/ 471 w 1247"/>
                  <a:gd name="T15" fmla="*/ 1250 h 1279"/>
                  <a:gd name="T16" fmla="*/ 428 w 1247"/>
                  <a:gd name="T17" fmla="*/ 1266 h 1279"/>
                  <a:gd name="T18" fmla="*/ 384 w 1247"/>
                  <a:gd name="T19" fmla="*/ 1277 h 1279"/>
                  <a:gd name="T20" fmla="*/ 335 w 1247"/>
                  <a:gd name="T21" fmla="*/ 1279 h 1279"/>
                  <a:gd name="T22" fmla="*/ 285 w 1247"/>
                  <a:gd name="T23" fmla="*/ 1275 h 1279"/>
                  <a:gd name="T24" fmla="*/ 238 w 1247"/>
                  <a:gd name="T25" fmla="*/ 1266 h 1279"/>
                  <a:gd name="T26" fmla="*/ 194 w 1247"/>
                  <a:gd name="T27" fmla="*/ 1248 h 1279"/>
                  <a:gd name="T28" fmla="*/ 152 w 1247"/>
                  <a:gd name="T29" fmla="*/ 1226 h 1279"/>
                  <a:gd name="T30" fmla="*/ 116 w 1247"/>
                  <a:gd name="T31" fmla="*/ 1198 h 1279"/>
                  <a:gd name="T32" fmla="*/ 82 w 1247"/>
                  <a:gd name="T33" fmla="*/ 1164 h 1279"/>
                  <a:gd name="T34" fmla="*/ 54 w 1247"/>
                  <a:gd name="T35" fmla="*/ 1128 h 1279"/>
                  <a:gd name="T36" fmla="*/ 31 w 1247"/>
                  <a:gd name="T37" fmla="*/ 1086 h 1279"/>
                  <a:gd name="T38" fmla="*/ 13 w 1247"/>
                  <a:gd name="T39" fmla="*/ 1042 h 1279"/>
                  <a:gd name="T40" fmla="*/ 3 w 1247"/>
                  <a:gd name="T41" fmla="*/ 995 h 1279"/>
                  <a:gd name="T42" fmla="*/ 0 w 1247"/>
                  <a:gd name="T43" fmla="*/ 946 h 1279"/>
                  <a:gd name="T44" fmla="*/ 4 w 1247"/>
                  <a:gd name="T45" fmla="*/ 894 h 1279"/>
                  <a:gd name="T46" fmla="*/ 16 w 1247"/>
                  <a:gd name="T47" fmla="*/ 844 h 1279"/>
                  <a:gd name="T48" fmla="*/ 35 w 1247"/>
                  <a:gd name="T49" fmla="*/ 797 h 1279"/>
                  <a:gd name="T50" fmla="*/ 61 w 1247"/>
                  <a:gd name="T51" fmla="*/ 755 h 1279"/>
                  <a:gd name="T52" fmla="*/ 93 w 1247"/>
                  <a:gd name="T53" fmla="*/ 717 h 1279"/>
                  <a:gd name="T54" fmla="*/ 131 w 1247"/>
                  <a:gd name="T55" fmla="*/ 684 h 1279"/>
                  <a:gd name="T56" fmla="*/ 171 w 1247"/>
                  <a:gd name="T57" fmla="*/ 656 h 1279"/>
                  <a:gd name="T58" fmla="*/ 171 w 1247"/>
                  <a:gd name="T59" fmla="*/ 656 h 1279"/>
                  <a:gd name="T60" fmla="*/ 1247 w 1247"/>
                  <a:gd name="T61"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7" h="1279">
                    <a:moveTo>
                      <a:pt x="1247" y="0"/>
                    </a:moveTo>
                    <a:lnTo>
                      <a:pt x="634" y="1099"/>
                    </a:lnTo>
                    <a:lnTo>
                      <a:pt x="633" y="1097"/>
                    </a:lnTo>
                    <a:lnTo>
                      <a:pt x="610" y="1136"/>
                    </a:lnTo>
                    <a:lnTo>
                      <a:pt x="582" y="1171"/>
                    </a:lnTo>
                    <a:lnTo>
                      <a:pt x="548" y="1202"/>
                    </a:lnTo>
                    <a:lnTo>
                      <a:pt x="512" y="1228"/>
                    </a:lnTo>
                    <a:lnTo>
                      <a:pt x="471" y="1250"/>
                    </a:lnTo>
                    <a:lnTo>
                      <a:pt x="428" y="1266"/>
                    </a:lnTo>
                    <a:lnTo>
                      <a:pt x="384" y="1277"/>
                    </a:lnTo>
                    <a:lnTo>
                      <a:pt x="335" y="1279"/>
                    </a:lnTo>
                    <a:lnTo>
                      <a:pt x="285" y="1275"/>
                    </a:lnTo>
                    <a:lnTo>
                      <a:pt x="238" y="1266"/>
                    </a:lnTo>
                    <a:lnTo>
                      <a:pt x="194" y="1248"/>
                    </a:lnTo>
                    <a:lnTo>
                      <a:pt x="152" y="1226"/>
                    </a:lnTo>
                    <a:lnTo>
                      <a:pt x="116" y="1198"/>
                    </a:lnTo>
                    <a:lnTo>
                      <a:pt x="82" y="1164"/>
                    </a:lnTo>
                    <a:lnTo>
                      <a:pt x="54" y="1128"/>
                    </a:lnTo>
                    <a:lnTo>
                      <a:pt x="31" y="1086"/>
                    </a:lnTo>
                    <a:lnTo>
                      <a:pt x="13" y="1042"/>
                    </a:lnTo>
                    <a:lnTo>
                      <a:pt x="3" y="995"/>
                    </a:lnTo>
                    <a:lnTo>
                      <a:pt x="0" y="946"/>
                    </a:lnTo>
                    <a:lnTo>
                      <a:pt x="4" y="894"/>
                    </a:lnTo>
                    <a:lnTo>
                      <a:pt x="16" y="844"/>
                    </a:lnTo>
                    <a:lnTo>
                      <a:pt x="35" y="797"/>
                    </a:lnTo>
                    <a:lnTo>
                      <a:pt x="61" y="755"/>
                    </a:lnTo>
                    <a:lnTo>
                      <a:pt x="93" y="717"/>
                    </a:lnTo>
                    <a:lnTo>
                      <a:pt x="131" y="684"/>
                    </a:lnTo>
                    <a:lnTo>
                      <a:pt x="171" y="656"/>
                    </a:lnTo>
                    <a:lnTo>
                      <a:pt x="171" y="656"/>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1" name="Freeform 73"/>
              <p:cNvSpPr>
                <a:spLocks/>
              </p:cNvSpPr>
              <p:nvPr/>
            </p:nvSpPr>
            <p:spPr bwMode="auto">
              <a:xfrm>
                <a:off x="7011988" y="3213100"/>
                <a:ext cx="685800" cy="463550"/>
              </a:xfrm>
              <a:custGeom>
                <a:avLst/>
                <a:gdLst>
                  <a:gd name="T0" fmla="*/ 0 w 1296"/>
                  <a:gd name="T1" fmla="*/ 0 h 876"/>
                  <a:gd name="T2" fmla="*/ 0 w 1296"/>
                  <a:gd name="T3" fmla="*/ 0 h 876"/>
                  <a:gd name="T4" fmla="*/ 125 w 1296"/>
                  <a:gd name="T5" fmla="*/ 11 h 876"/>
                  <a:gd name="T6" fmla="*/ 248 w 1296"/>
                  <a:gd name="T7" fmla="*/ 27 h 876"/>
                  <a:gd name="T8" fmla="*/ 368 w 1296"/>
                  <a:gd name="T9" fmla="*/ 51 h 876"/>
                  <a:gd name="T10" fmla="*/ 485 w 1296"/>
                  <a:gd name="T11" fmla="*/ 81 h 876"/>
                  <a:gd name="T12" fmla="*/ 599 w 1296"/>
                  <a:gd name="T13" fmla="*/ 117 h 876"/>
                  <a:gd name="T14" fmla="*/ 710 w 1296"/>
                  <a:gd name="T15" fmla="*/ 158 h 876"/>
                  <a:gd name="T16" fmla="*/ 816 w 1296"/>
                  <a:gd name="T17" fmla="*/ 205 h 876"/>
                  <a:gd name="T18" fmla="*/ 920 w 1296"/>
                  <a:gd name="T19" fmla="*/ 257 h 876"/>
                  <a:gd name="T20" fmla="*/ 1019 w 1296"/>
                  <a:gd name="T21" fmla="*/ 315 h 876"/>
                  <a:gd name="T22" fmla="*/ 1115 w 1296"/>
                  <a:gd name="T23" fmla="*/ 378 h 876"/>
                  <a:gd name="T24" fmla="*/ 1208 w 1296"/>
                  <a:gd name="T25" fmla="*/ 446 h 876"/>
                  <a:gd name="T26" fmla="*/ 1296 w 1296"/>
                  <a:gd name="T27" fmla="*/ 518 h 876"/>
                  <a:gd name="T28" fmla="*/ 922 w 1296"/>
                  <a:gd name="T29" fmla="*/ 876 h 876"/>
                  <a:gd name="T30" fmla="*/ 865 w 1296"/>
                  <a:gd name="T31" fmla="*/ 829 h 876"/>
                  <a:gd name="T32" fmla="*/ 807 w 1296"/>
                  <a:gd name="T33" fmla="*/ 785 h 876"/>
                  <a:gd name="T34" fmla="*/ 747 w 1296"/>
                  <a:gd name="T35" fmla="*/ 744 h 876"/>
                  <a:gd name="T36" fmla="*/ 687 w 1296"/>
                  <a:gd name="T37" fmla="*/ 706 h 876"/>
                  <a:gd name="T38" fmla="*/ 623 w 1296"/>
                  <a:gd name="T39" fmla="*/ 671 h 876"/>
                  <a:gd name="T40" fmla="*/ 559 w 1296"/>
                  <a:gd name="T41" fmla="*/ 639 h 876"/>
                  <a:gd name="T42" fmla="*/ 491 w 1296"/>
                  <a:gd name="T43" fmla="*/ 609 h 876"/>
                  <a:gd name="T44" fmla="*/ 420 w 1296"/>
                  <a:gd name="T45" fmla="*/ 584 h 876"/>
                  <a:gd name="T46" fmla="*/ 346 w 1296"/>
                  <a:gd name="T47" fmla="*/ 561 h 876"/>
                  <a:gd name="T48" fmla="*/ 267 w 1296"/>
                  <a:gd name="T49" fmla="*/ 542 h 876"/>
                  <a:gd name="T50" fmla="*/ 183 w 1296"/>
                  <a:gd name="T51" fmla="*/ 526 h 876"/>
                  <a:gd name="T52" fmla="*/ 94 w 1296"/>
                  <a:gd name="T53" fmla="*/ 514 h 876"/>
                  <a:gd name="T54" fmla="*/ 0 w 1296"/>
                  <a:gd name="T55" fmla="*/ 506 h 876"/>
                  <a:gd name="T56" fmla="*/ 0 w 1296"/>
                  <a:gd name="T5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6" h="876">
                    <a:moveTo>
                      <a:pt x="0" y="0"/>
                    </a:moveTo>
                    <a:lnTo>
                      <a:pt x="0" y="0"/>
                    </a:lnTo>
                    <a:lnTo>
                      <a:pt x="125" y="11"/>
                    </a:lnTo>
                    <a:lnTo>
                      <a:pt x="248" y="27"/>
                    </a:lnTo>
                    <a:lnTo>
                      <a:pt x="368" y="51"/>
                    </a:lnTo>
                    <a:lnTo>
                      <a:pt x="485" y="81"/>
                    </a:lnTo>
                    <a:lnTo>
                      <a:pt x="599" y="117"/>
                    </a:lnTo>
                    <a:lnTo>
                      <a:pt x="710" y="158"/>
                    </a:lnTo>
                    <a:lnTo>
                      <a:pt x="816" y="205"/>
                    </a:lnTo>
                    <a:lnTo>
                      <a:pt x="920" y="257"/>
                    </a:lnTo>
                    <a:lnTo>
                      <a:pt x="1019" y="315"/>
                    </a:lnTo>
                    <a:lnTo>
                      <a:pt x="1115" y="378"/>
                    </a:lnTo>
                    <a:lnTo>
                      <a:pt x="1208" y="446"/>
                    </a:lnTo>
                    <a:lnTo>
                      <a:pt x="1296" y="518"/>
                    </a:lnTo>
                    <a:lnTo>
                      <a:pt x="922" y="876"/>
                    </a:lnTo>
                    <a:lnTo>
                      <a:pt x="865" y="829"/>
                    </a:lnTo>
                    <a:lnTo>
                      <a:pt x="807" y="785"/>
                    </a:lnTo>
                    <a:lnTo>
                      <a:pt x="747" y="744"/>
                    </a:lnTo>
                    <a:lnTo>
                      <a:pt x="687" y="706"/>
                    </a:lnTo>
                    <a:lnTo>
                      <a:pt x="623" y="671"/>
                    </a:lnTo>
                    <a:lnTo>
                      <a:pt x="559" y="639"/>
                    </a:lnTo>
                    <a:lnTo>
                      <a:pt x="491" y="609"/>
                    </a:lnTo>
                    <a:lnTo>
                      <a:pt x="420" y="584"/>
                    </a:lnTo>
                    <a:lnTo>
                      <a:pt x="346" y="561"/>
                    </a:lnTo>
                    <a:lnTo>
                      <a:pt x="267" y="542"/>
                    </a:lnTo>
                    <a:lnTo>
                      <a:pt x="183" y="526"/>
                    </a:lnTo>
                    <a:lnTo>
                      <a:pt x="94" y="514"/>
                    </a:lnTo>
                    <a:lnTo>
                      <a:pt x="0" y="50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2" name="Freeform 74"/>
              <p:cNvSpPr>
                <a:spLocks/>
              </p:cNvSpPr>
              <p:nvPr/>
            </p:nvSpPr>
            <p:spPr bwMode="auto">
              <a:xfrm>
                <a:off x="7616826" y="3578225"/>
                <a:ext cx="477838" cy="666750"/>
              </a:xfrm>
              <a:custGeom>
                <a:avLst/>
                <a:gdLst>
                  <a:gd name="T0" fmla="*/ 361 w 903"/>
                  <a:gd name="T1" fmla="*/ 0 h 1259"/>
                  <a:gd name="T2" fmla="*/ 435 w 903"/>
                  <a:gd name="T3" fmla="*/ 85 h 1259"/>
                  <a:gd name="T4" fmla="*/ 505 w 903"/>
                  <a:gd name="T5" fmla="*/ 175 h 1259"/>
                  <a:gd name="T6" fmla="*/ 571 w 903"/>
                  <a:gd name="T7" fmla="*/ 269 h 1259"/>
                  <a:gd name="T8" fmla="*/ 631 w 903"/>
                  <a:gd name="T9" fmla="*/ 365 h 1259"/>
                  <a:gd name="T10" fmla="*/ 686 w 903"/>
                  <a:gd name="T11" fmla="*/ 464 h 1259"/>
                  <a:gd name="T12" fmla="*/ 734 w 903"/>
                  <a:gd name="T13" fmla="*/ 567 h 1259"/>
                  <a:gd name="T14" fmla="*/ 777 w 903"/>
                  <a:gd name="T15" fmla="*/ 673 h 1259"/>
                  <a:gd name="T16" fmla="*/ 815 w 903"/>
                  <a:gd name="T17" fmla="*/ 783 h 1259"/>
                  <a:gd name="T18" fmla="*/ 846 w 903"/>
                  <a:gd name="T19" fmla="*/ 896 h 1259"/>
                  <a:gd name="T20" fmla="*/ 872 w 903"/>
                  <a:gd name="T21" fmla="*/ 1014 h 1259"/>
                  <a:gd name="T22" fmla="*/ 891 w 903"/>
                  <a:gd name="T23" fmla="*/ 1135 h 1259"/>
                  <a:gd name="T24" fmla="*/ 903 w 903"/>
                  <a:gd name="T25" fmla="*/ 1259 h 1259"/>
                  <a:gd name="T26" fmla="*/ 392 w 903"/>
                  <a:gd name="T27" fmla="*/ 1259 h 1259"/>
                  <a:gd name="T28" fmla="*/ 380 w 903"/>
                  <a:gd name="T29" fmla="*/ 1159 h 1259"/>
                  <a:gd name="T30" fmla="*/ 360 w 903"/>
                  <a:gd name="T31" fmla="*/ 1060 h 1259"/>
                  <a:gd name="T32" fmla="*/ 334 w 903"/>
                  <a:gd name="T33" fmla="*/ 962 h 1259"/>
                  <a:gd name="T34" fmla="*/ 303 w 903"/>
                  <a:gd name="T35" fmla="*/ 867 h 1259"/>
                  <a:gd name="T36" fmla="*/ 266 w 903"/>
                  <a:gd name="T37" fmla="*/ 773 h 1259"/>
                  <a:gd name="T38" fmla="*/ 223 w 903"/>
                  <a:gd name="T39" fmla="*/ 684 h 1259"/>
                  <a:gd name="T40" fmla="*/ 175 w 903"/>
                  <a:gd name="T41" fmla="*/ 595 h 1259"/>
                  <a:gd name="T42" fmla="*/ 122 w 903"/>
                  <a:gd name="T43" fmla="*/ 512 h 1259"/>
                  <a:gd name="T44" fmla="*/ 64 w 903"/>
                  <a:gd name="T45" fmla="*/ 432 h 1259"/>
                  <a:gd name="T46" fmla="*/ 0 w 903"/>
                  <a:gd name="T47" fmla="*/ 356 h 1259"/>
                  <a:gd name="T48" fmla="*/ 361 w 903"/>
                  <a:gd name="T4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1259">
                    <a:moveTo>
                      <a:pt x="361" y="0"/>
                    </a:moveTo>
                    <a:lnTo>
                      <a:pt x="435" y="85"/>
                    </a:lnTo>
                    <a:lnTo>
                      <a:pt x="505" y="175"/>
                    </a:lnTo>
                    <a:lnTo>
                      <a:pt x="571" y="269"/>
                    </a:lnTo>
                    <a:lnTo>
                      <a:pt x="631" y="365"/>
                    </a:lnTo>
                    <a:lnTo>
                      <a:pt x="686" y="464"/>
                    </a:lnTo>
                    <a:lnTo>
                      <a:pt x="734" y="567"/>
                    </a:lnTo>
                    <a:lnTo>
                      <a:pt x="777" y="673"/>
                    </a:lnTo>
                    <a:lnTo>
                      <a:pt x="815" y="783"/>
                    </a:lnTo>
                    <a:lnTo>
                      <a:pt x="846" y="896"/>
                    </a:lnTo>
                    <a:lnTo>
                      <a:pt x="872" y="1014"/>
                    </a:lnTo>
                    <a:lnTo>
                      <a:pt x="891" y="1135"/>
                    </a:lnTo>
                    <a:lnTo>
                      <a:pt x="903" y="1259"/>
                    </a:lnTo>
                    <a:lnTo>
                      <a:pt x="392" y="1259"/>
                    </a:lnTo>
                    <a:lnTo>
                      <a:pt x="380" y="1159"/>
                    </a:lnTo>
                    <a:lnTo>
                      <a:pt x="360" y="1060"/>
                    </a:lnTo>
                    <a:lnTo>
                      <a:pt x="334" y="962"/>
                    </a:lnTo>
                    <a:lnTo>
                      <a:pt x="303" y="867"/>
                    </a:lnTo>
                    <a:lnTo>
                      <a:pt x="266" y="773"/>
                    </a:lnTo>
                    <a:lnTo>
                      <a:pt x="223" y="684"/>
                    </a:lnTo>
                    <a:lnTo>
                      <a:pt x="175" y="595"/>
                    </a:lnTo>
                    <a:lnTo>
                      <a:pt x="122" y="512"/>
                    </a:lnTo>
                    <a:lnTo>
                      <a:pt x="64" y="432"/>
                    </a:lnTo>
                    <a:lnTo>
                      <a:pt x="0" y="356"/>
                    </a:lnTo>
                    <a:lnTo>
                      <a:pt x="3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3" name="Freeform 75"/>
              <p:cNvSpPr>
                <a:spLocks/>
              </p:cNvSpPr>
              <p:nvPr/>
            </p:nvSpPr>
            <p:spPr bwMode="auto">
              <a:xfrm>
                <a:off x="5834063" y="3213100"/>
                <a:ext cx="2260600" cy="2230438"/>
              </a:xfrm>
              <a:custGeom>
                <a:avLst/>
                <a:gdLst>
                  <a:gd name="T0" fmla="*/ 1971 w 4274"/>
                  <a:gd name="T1" fmla="*/ 508 h 4214"/>
                  <a:gd name="T2" fmla="*/ 1666 w 4274"/>
                  <a:gd name="T3" fmla="*/ 568 h 4214"/>
                  <a:gd name="T4" fmla="*/ 1375 w 4274"/>
                  <a:gd name="T5" fmla="*/ 690 h 4214"/>
                  <a:gd name="T6" fmla="*/ 1111 w 4274"/>
                  <a:gd name="T7" fmla="*/ 869 h 4214"/>
                  <a:gd name="T8" fmla="*/ 883 w 4274"/>
                  <a:gd name="T9" fmla="*/ 1095 h 4214"/>
                  <a:gd name="T10" fmla="*/ 700 w 4274"/>
                  <a:gd name="T11" fmla="*/ 1363 h 4214"/>
                  <a:gd name="T12" fmla="*/ 573 w 4274"/>
                  <a:gd name="T13" fmla="*/ 1664 h 4214"/>
                  <a:gd name="T14" fmla="*/ 513 w 4274"/>
                  <a:gd name="T15" fmla="*/ 1992 h 4214"/>
                  <a:gd name="T16" fmla="*/ 525 w 4274"/>
                  <a:gd name="T17" fmla="*/ 2333 h 4214"/>
                  <a:gd name="T18" fmla="*/ 608 w 4274"/>
                  <a:gd name="T19" fmla="*/ 2654 h 4214"/>
                  <a:gd name="T20" fmla="*/ 755 w 4274"/>
                  <a:gd name="T21" fmla="*/ 2946 h 4214"/>
                  <a:gd name="T22" fmla="*/ 957 w 4274"/>
                  <a:gd name="T23" fmla="*/ 3201 h 4214"/>
                  <a:gd name="T24" fmla="*/ 1206 w 4274"/>
                  <a:gd name="T25" fmla="*/ 3413 h 4214"/>
                  <a:gd name="T26" fmla="*/ 1493 w 4274"/>
                  <a:gd name="T27" fmla="*/ 3573 h 4214"/>
                  <a:gd name="T28" fmla="*/ 1811 w 4274"/>
                  <a:gd name="T29" fmla="*/ 3675 h 4214"/>
                  <a:gd name="T30" fmla="*/ 2152 w 4274"/>
                  <a:gd name="T31" fmla="*/ 3710 h 4214"/>
                  <a:gd name="T32" fmla="*/ 2493 w 4274"/>
                  <a:gd name="T33" fmla="*/ 3675 h 4214"/>
                  <a:gd name="T34" fmla="*/ 2809 w 4274"/>
                  <a:gd name="T35" fmla="*/ 3572 h 4214"/>
                  <a:gd name="T36" fmla="*/ 3092 w 4274"/>
                  <a:gd name="T37" fmla="*/ 3409 h 4214"/>
                  <a:gd name="T38" fmla="*/ 3336 w 4274"/>
                  <a:gd name="T39" fmla="*/ 3195 h 4214"/>
                  <a:gd name="T40" fmla="*/ 3532 w 4274"/>
                  <a:gd name="T41" fmla="*/ 2936 h 4214"/>
                  <a:gd name="T42" fmla="*/ 3674 w 4274"/>
                  <a:gd name="T43" fmla="*/ 2641 h 4214"/>
                  <a:gd name="T44" fmla="*/ 3753 w 4274"/>
                  <a:gd name="T45" fmla="*/ 2315 h 4214"/>
                  <a:gd name="T46" fmla="*/ 4264 w 4274"/>
                  <a:gd name="T47" fmla="*/ 2333 h 4214"/>
                  <a:gd name="T48" fmla="*/ 4183 w 4274"/>
                  <a:gd name="T49" fmla="*/ 2710 h 4214"/>
                  <a:gd name="T50" fmla="*/ 4035 w 4274"/>
                  <a:gd name="T51" fmla="*/ 3063 h 4214"/>
                  <a:gd name="T52" fmla="*/ 3827 w 4274"/>
                  <a:gd name="T53" fmla="*/ 3383 h 4214"/>
                  <a:gd name="T54" fmla="*/ 3566 w 4274"/>
                  <a:gd name="T55" fmla="*/ 3662 h 4214"/>
                  <a:gd name="T56" fmla="*/ 3259 w 4274"/>
                  <a:gd name="T57" fmla="*/ 3892 h 4214"/>
                  <a:gd name="T58" fmla="*/ 2914 w 4274"/>
                  <a:gd name="T59" fmla="*/ 4066 h 4214"/>
                  <a:gd name="T60" fmla="*/ 2538 w 4274"/>
                  <a:gd name="T61" fmla="*/ 4177 h 4214"/>
                  <a:gd name="T62" fmla="*/ 2138 w 4274"/>
                  <a:gd name="T63" fmla="*/ 4214 h 4214"/>
                  <a:gd name="T64" fmla="*/ 1742 w 4274"/>
                  <a:gd name="T65" fmla="*/ 4178 h 4214"/>
                  <a:gd name="T66" fmla="*/ 1369 w 4274"/>
                  <a:gd name="T67" fmla="*/ 4072 h 4214"/>
                  <a:gd name="T68" fmla="*/ 1027 w 4274"/>
                  <a:gd name="T69" fmla="*/ 3905 h 4214"/>
                  <a:gd name="T70" fmla="*/ 722 w 4274"/>
                  <a:gd name="T71" fmla="*/ 3683 h 4214"/>
                  <a:gd name="T72" fmla="*/ 462 w 4274"/>
                  <a:gd name="T73" fmla="*/ 3411 h 4214"/>
                  <a:gd name="T74" fmla="*/ 253 w 4274"/>
                  <a:gd name="T75" fmla="*/ 3098 h 4214"/>
                  <a:gd name="T76" fmla="*/ 102 w 4274"/>
                  <a:gd name="T77" fmla="*/ 2750 h 4214"/>
                  <a:gd name="T78" fmla="*/ 17 w 4274"/>
                  <a:gd name="T79" fmla="*/ 2372 h 4214"/>
                  <a:gd name="T80" fmla="*/ 4 w 4274"/>
                  <a:gd name="T81" fmla="*/ 1974 h 4214"/>
                  <a:gd name="T82" fmla="*/ 64 w 4274"/>
                  <a:gd name="T83" fmla="*/ 1587 h 4214"/>
                  <a:gd name="T84" fmla="*/ 191 w 4274"/>
                  <a:gd name="T85" fmla="*/ 1227 h 4214"/>
                  <a:gd name="T86" fmla="*/ 377 w 4274"/>
                  <a:gd name="T87" fmla="*/ 900 h 4214"/>
                  <a:gd name="T88" fmla="*/ 616 w 4274"/>
                  <a:gd name="T89" fmla="*/ 613 h 4214"/>
                  <a:gd name="T90" fmla="*/ 902 w 4274"/>
                  <a:gd name="T91" fmla="*/ 372 h 4214"/>
                  <a:gd name="T92" fmla="*/ 1228 w 4274"/>
                  <a:gd name="T93" fmla="*/ 186 h 4214"/>
                  <a:gd name="T94" fmla="*/ 1586 w 4274"/>
                  <a:gd name="T95" fmla="*/ 59 h 4214"/>
                  <a:gd name="T96" fmla="*/ 1971 w 4274"/>
                  <a:gd name="T97" fmla="*/ 0 h 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74" h="4214">
                    <a:moveTo>
                      <a:pt x="1971" y="0"/>
                    </a:moveTo>
                    <a:lnTo>
                      <a:pt x="1971" y="0"/>
                    </a:lnTo>
                    <a:lnTo>
                      <a:pt x="1971" y="508"/>
                    </a:lnTo>
                    <a:lnTo>
                      <a:pt x="1868" y="520"/>
                    </a:lnTo>
                    <a:lnTo>
                      <a:pt x="1765" y="540"/>
                    </a:lnTo>
                    <a:lnTo>
                      <a:pt x="1666" y="568"/>
                    </a:lnTo>
                    <a:lnTo>
                      <a:pt x="1566" y="601"/>
                    </a:lnTo>
                    <a:lnTo>
                      <a:pt x="1469" y="643"/>
                    </a:lnTo>
                    <a:lnTo>
                      <a:pt x="1375" y="690"/>
                    </a:lnTo>
                    <a:lnTo>
                      <a:pt x="1283" y="743"/>
                    </a:lnTo>
                    <a:lnTo>
                      <a:pt x="1196" y="803"/>
                    </a:lnTo>
                    <a:lnTo>
                      <a:pt x="1111" y="869"/>
                    </a:lnTo>
                    <a:lnTo>
                      <a:pt x="1030" y="938"/>
                    </a:lnTo>
                    <a:lnTo>
                      <a:pt x="955" y="1015"/>
                    </a:lnTo>
                    <a:lnTo>
                      <a:pt x="883" y="1095"/>
                    </a:lnTo>
                    <a:lnTo>
                      <a:pt x="816" y="1179"/>
                    </a:lnTo>
                    <a:lnTo>
                      <a:pt x="755" y="1269"/>
                    </a:lnTo>
                    <a:lnTo>
                      <a:pt x="700" y="1363"/>
                    </a:lnTo>
                    <a:lnTo>
                      <a:pt x="651" y="1459"/>
                    </a:lnTo>
                    <a:lnTo>
                      <a:pt x="610" y="1559"/>
                    </a:lnTo>
                    <a:lnTo>
                      <a:pt x="573" y="1664"/>
                    </a:lnTo>
                    <a:lnTo>
                      <a:pt x="545" y="1769"/>
                    </a:lnTo>
                    <a:lnTo>
                      <a:pt x="525" y="1879"/>
                    </a:lnTo>
                    <a:lnTo>
                      <a:pt x="513" y="1992"/>
                    </a:lnTo>
                    <a:lnTo>
                      <a:pt x="509" y="2105"/>
                    </a:lnTo>
                    <a:lnTo>
                      <a:pt x="513" y="2220"/>
                    </a:lnTo>
                    <a:lnTo>
                      <a:pt x="525" y="2333"/>
                    </a:lnTo>
                    <a:lnTo>
                      <a:pt x="545" y="2443"/>
                    </a:lnTo>
                    <a:lnTo>
                      <a:pt x="573" y="2550"/>
                    </a:lnTo>
                    <a:lnTo>
                      <a:pt x="608" y="2654"/>
                    </a:lnTo>
                    <a:lnTo>
                      <a:pt x="650" y="2754"/>
                    </a:lnTo>
                    <a:lnTo>
                      <a:pt x="700" y="2852"/>
                    </a:lnTo>
                    <a:lnTo>
                      <a:pt x="755" y="2946"/>
                    </a:lnTo>
                    <a:lnTo>
                      <a:pt x="817" y="3035"/>
                    </a:lnTo>
                    <a:lnTo>
                      <a:pt x="884" y="3121"/>
                    </a:lnTo>
                    <a:lnTo>
                      <a:pt x="957" y="3201"/>
                    </a:lnTo>
                    <a:lnTo>
                      <a:pt x="1035" y="3278"/>
                    </a:lnTo>
                    <a:lnTo>
                      <a:pt x="1119" y="3348"/>
                    </a:lnTo>
                    <a:lnTo>
                      <a:pt x="1206" y="3413"/>
                    </a:lnTo>
                    <a:lnTo>
                      <a:pt x="1298" y="3473"/>
                    </a:lnTo>
                    <a:lnTo>
                      <a:pt x="1394" y="3526"/>
                    </a:lnTo>
                    <a:lnTo>
                      <a:pt x="1493" y="3573"/>
                    </a:lnTo>
                    <a:lnTo>
                      <a:pt x="1597" y="3615"/>
                    </a:lnTo>
                    <a:lnTo>
                      <a:pt x="1702" y="3648"/>
                    </a:lnTo>
                    <a:lnTo>
                      <a:pt x="1811" y="3675"/>
                    </a:lnTo>
                    <a:lnTo>
                      <a:pt x="1923" y="3695"/>
                    </a:lnTo>
                    <a:lnTo>
                      <a:pt x="2036" y="3706"/>
                    </a:lnTo>
                    <a:lnTo>
                      <a:pt x="2152" y="3710"/>
                    </a:lnTo>
                    <a:lnTo>
                      <a:pt x="2268" y="3706"/>
                    </a:lnTo>
                    <a:lnTo>
                      <a:pt x="2382" y="3694"/>
                    </a:lnTo>
                    <a:lnTo>
                      <a:pt x="2493" y="3675"/>
                    </a:lnTo>
                    <a:lnTo>
                      <a:pt x="2602" y="3647"/>
                    </a:lnTo>
                    <a:lnTo>
                      <a:pt x="2707" y="3612"/>
                    </a:lnTo>
                    <a:lnTo>
                      <a:pt x="2809" y="3572"/>
                    </a:lnTo>
                    <a:lnTo>
                      <a:pt x="2907" y="3524"/>
                    </a:lnTo>
                    <a:lnTo>
                      <a:pt x="3002" y="3469"/>
                    </a:lnTo>
                    <a:lnTo>
                      <a:pt x="3092" y="3409"/>
                    </a:lnTo>
                    <a:lnTo>
                      <a:pt x="3178" y="3343"/>
                    </a:lnTo>
                    <a:lnTo>
                      <a:pt x="3259" y="3271"/>
                    </a:lnTo>
                    <a:lnTo>
                      <a:pt x="3336" y="3195"/>
                    </a:lnTo>
                    <a:lnTo>
                      <a:pt x="3407" y="3113"/>
                    </a:lnTo>
                    <a:lnTo>
                      <a:pt x="3472" y="3027"/>
                    </a:lnTo>
                    <a:lnTo>
                      <a:pt x="3532" y="2936"/>
                    </a:lnTo>
                    <a:lnTo>
                      <a:pt x="3586" y="2841"/>
                    </a:lnTo>
                    <a:lnTo>
                      <a:pt x="3633" y="2742"/>
                    </a:lnTo>
                    <a:lnTo>
                      <a:pt x="3674" y="2641"/>
                    </a:lnTo>
                    <a:lnTo>
                      <a:pt x="3707" y="2535"/>
                    </a:lnTo>
                    <a:lnTo>
                      <a:pt x="3734" y="2426"/>
                    </a:lnTo>
                    <a:lnTo>
                      <a:pt x="3753" y="2315"/>
                    </a:lnTo>
                    <a:lnTo>
                      <a:pt x="3764" y="2202"/>
                    </a:lnTo>
                    <a:lnTo>
                      <a:pt x="4274" y="2202"/>
                    </a:lnTo>
                    <a:lnTo>
                      <a:pt x="4264" y="2333"/>
                    </a:lnTo>
                    <a:lnTo>
                      <a:pt x="4245" y="2460"/>
                    </a:lnTo>
                    <a:lnTo>
                      <a:pt x="4218" y="2587"/>
                    </a:lnTo>
                    <a:lnTo>
                      <a:pt x="4183" y="2710"/>
                    </a:lnTo>
                    <a:lnTo>
                      <a:pt x="4141" y="2831"/>
                    </a:lnTo>
                    <a:lnTo>
                      <a:pt x="4091" y="2948"/>
                    </a:lnTo>
                    <a:lnTo>
                      <a:pt x="4035" y="3063"/>
                    </a:lnTo>
                    <a:lnTo>
                      <a:pt x="3971" y="3173"/>
                    </a:lnTo>
                    <a:lnTo>
                      <a:pt x="3903" y="3280"/>
                    </a:lnTo>
                    <a:lnTo>
                      <a:pt x="3827" y="3383"/>
                    </a:lnTo>
                    <a:lnTo>
                      <a:pt x="3745" y="3481"/>
                    </a:lnTo>
                    <a:lnTo>
                      <a:pt x="3659" y="3573"/>
                    </a:lnTo>
                    <a:lnTo>
                      <a:pt x="3566" y="3662"/>
                    </a:lnTo>
                    <a:lnTo>
                      <a:pt x="3469" y="3745"/>
                    </a:lnTo>
                    <a:lnTo>
                      <a:pt x="3367" y="3821"/>
                    </a:lnTo>
                    <a:lnTo>
                      <a:pt x="3259" y="3892"/>
                    </a:lnTo>
                    <a:lnTo>
                      <a:pt x="3148" y="3957"/>
                    </a:lnTo>
                    <a:lnTo>
                      <a:pt x="3034" y="4015"/>
                    </a:lnTo>
                    <a:lnTo>
                      <a:pt x="2914" y="4066"/>
                    </a:lnTo>
                    <a:lnTo>
                      <a:pt x="2793" y="4110"/>
                    </a:lnTo>
                    <a:lnTo>
                      <a:pt x="2666" y="4147"/>
                    </a:lnTo>
                    <a:lnTo>
                      <a:pt x="2538" y="4177"/>
                    </a:lnTo>
                    <a:lnTo>
                      <a:pt x="2408" y="4197"/>
                    </a:lnTo>
                    <a:lnTo>
                      <a:pt x="2274" y="4210"/>
                    </a:lnTo>
                    <a:lnTo>
                      <a:pt x="2138" y="4214"/>
                    </a:lnTo>
                    <a:lnTo>
                      <a:pt x="2005" y="4210"/>
                    </a:lnTo>
                    <a:lnTo>
                      <a:pt x="1872" y="4198"/>
                    </a:lnTo>
                    <a:lnTo>
                      <a:pt x="1742" y="4178"/>
                    </a:lnTo>
                    <a:lnTo>
                      <a:pt x="1616" y="4150"/>
                    </a:lnTo>
                    <a:lnTo>
                      <a:pt x="1491" y="4115"/>
                    </a:lnTo>
                    <a:lnTo>
                      <a:pt x="1369" y="4072"/>
                    </a:lnTo>
                    <a:lnTo>
                      <a:pt x="1252" y="4024"/>
                    </a:lnTo>
                    <a:lnTo>
                      <a:pt x="1138" y="3968"/>
                    </a:lnTo>
                    <a:lnTo>
                      <a:pt x="1027" y="3905"/>
                    </a:lnTo>
                    <a:lnTo>
                      <a:pt x="921" y="3837"/>
                    </a:lnTo>
                    <a:lnTo>
                      <a:pt x="820" y="3763"/>
                    </a:lnTo>
                    <a:lnTo>
                      <a:pt x="722" y="3683"/>
                    </a:lnTo>
                    <a:lnTo>
                      <a:pt x="630" y="3597"/>
                    </a:lnTo>
                    <a:lnTo>
                      <a:pt x="542" y="3508"/>
                    </a:lnTo>
                    <a:lnTo>
                      <a:pt x="462" y="3411"/>
                    </a:lnTo>
                    <a:lnTo>
                      <a:pt x="386" y="3312"/>
                    </a:lnTo>
                    <a:lnTo>
                      <a:pt x="316" y="3208"/>
                    </a:lnTo>
                    <a:lnTo>
                      <a:pt x="253" y="3098"/>
                    </a:lnTo>
                    <a:lnTo>
                      <a:pt x="195" y="2986"/>
                    </a:lnTo>
                    <a:lnTo>
                      <a:pt x="145" y="2869"/>
                    </a:lnTo>
                    <a:lnTo>
                      <a:pt x="102" y="2750"/>
                    </a:lnTo>
                    <a:lnTo>
                      <a:pt x="66" y="2627"/>
                    </a:lnTo>
                    <a:lnTo>
                      <a:pt x="37" y="2501"/>
                    </a:lnTo>
                    <a:lnTo>
                      <a:pt x="17" y="2372"/>
                    </a:lnTo>
                    <a:lnTo>
                      <a:pt x="4" y="2240"/>
                    </a:lnTo>
                    <a:lnTo>
                      <a:pt x="0" y="2108"/>
                    </a:lnTo>
                    <a:lnTo>
                      <a:pt x="4" y="1974"/>
                    </a:lnTo>
                    <a:lnTo>
                      <a:pt x="16" y="1843"/>
                    </a:lnTo>
                    <a:lnTo>
                      <a:pt x="36" y="1713"/>
                    </a:lnTo>
                    <a:lnTo>
                      <a:pt x="64" y="1587"/>
                    </a:lnTo>
                    <a:lnTo>
                      <a:pt x="99" y="1464"/>
                    </a:lnTo>
                    <a:lnTo>
                      <a:pt x="141" y="1344"/>
                    </a:lnTo>
                    <a:lnTo>
                      <a:pt x="191" y="1227"/>
                    </a:lnTo>
                    <a:lnTo>
                      <a:pt x="246" y="1114"/>
                    </a:lnTo>
                    <a:lnTo>
                      <a:pt x="308" y="1005"/>
                    </a:lnTo>
                    <a:lnTo>
                      <a:pt x="377" y="900"/>
                    </a:lnTo>
                    <a:lnTo>
                      <a:pt x="451" y="799"/>
                    </a:lnTo>
                    <a:lnTo>
                      <a:pt x="532" y="704"/>
                    </a:lnTo>
                    <a:lnTo>
                      <a:pt x="616" y="613"/>
                    </a:lnTo>
                    <a:lnTo>
                      <a:pt x="707" y="528"/>
                    </a:lnTo>
                    <a:lnTo>
                      <a:pt x="802" y="447"/>
                    </a:lnTo>
                    <a:lnTo>
                      <a:pt x="902" y="372"/>
                    </a:lnTo>
                    <a:lnTo>
                      <a:pt x="1007" y="304"/>
                    </a:lnTo>
                    <a:lnTo>
                      <a:pt x="1115" y="241"/>
                    </a:lnTo>
                    <a:lnTo>
                      <a:pt x="1228" y="186"/>
                    </a:lnTo>
                    <a:lnTo>
                      <a:pt x="1344" y="137"/>
                    </a:lnTo>
                    <a:lnTo>
                      <a:pt x="1464" y="94"/>
                    </a:lnTo>
                    <a:lnTo>
                      <a:pt x="1586" y="59"/>
                    </a:lnTo>
                    <a:lnTo>
                      <a:pt x="1713" y="32"/>
                    </a:lnTo>
                    <a:lnTo>
                      <a:pt x="1841" y="12"/>
                    </a:lnTo>
                    <a:lnTo>
                      <a:pt x="19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13" name="Группа 83"/>
            <p:cNvGrpSpPr/>
            <p:nvPr/>
          </p:nvGrpSpPr>
          <p:grpSpPr>
            <a:xfrm>
              <a:off x="10481191" y="1238250"/>
              <a:ext cx="688972" cy="679779"/>
              <a:chOff x="5834063" y="3213100"/>
              <a:chExt cx="2260601" cy="2230438"/>
            </a:xfrm>
            <a:solidFill>
              <a:schemeClr val="bg2">
                <a:lumMod val="25000"/>
                <a:alpha val="13000"/>
              </a:schemeClr>
            </a:solidFill>
          </p:grpSpPr>
          <p:sp>
            <p:nvSpPr>
              <p:cNvPr id="116" name="Freeform 72"/>
              <p:cNvSpPr>
                <a:spLocks/>
              </p:cNvSpPr>
              <p:nvPr/>
            </p:nvSpPr>
            <p:spPr bwMode="auto">
              <a:xfrm>
                <a:off x="6804026" y="3827463"/>
                <a:ext cx="660400" cy="677863"/>
              </a:xfrm>
              <a:custGeom>
                <a:avLst/>
                <a:gdLst>
                  <a:gd name="T0" fmla="*/ 1247 w 1247"/>
                  <a:gd name="T1" fmla="*/ 0 h 1279"/>
                  <a:gd name="T2" fmla="*/ 634 w 1247"/>
                  <a:gd name="T3" fmla="*/ 1099 h 1279"/>
                  <a:gd name="T4" fmla="*/ 633 w 1247"/>
                  <a:gd name="T5" fmla="*/ 1097 h 1279"/>
                  <a:gd name="T6" fmla="*/ 610 w 1247"/>
                  <a:gd name="T7" fmla="*/ 1136 h 1279"/>
                  <a:gd name="T8" fmla="*/ 582 w 1247"/>
                  <a:gd name="T9" fmla="*/ 1171 h 1279"/>
                  <a:gd name="T10" fmla="*/ 548 w 1247"/>
                  <a:gd name="T11" fmla="*/ 1202 h 1279"/>
                  <a:gd name="T12" fmla="*/ 512 w 1247"/>
                  <a:gd name="T13" fmla="*/ 1228 h 1279"/>
                  <a:gd name="T14" fmla="*/ 471 w 1247"/>
                  <a:gd name="T15" fmla="*/ 1250 h 1279"/>
                  <a:gd name="T16" fmla="*/ 428 w 1247"/>
                  <a:gd name="T17" fmla="*/ 1266 h 1279"/>
                  <a:gd name="T18" fmla="*/ 384 w 1247"/>
                  <a:gd name="T19" fmla="*/ 1277 h 1279"/>
                  <a:gd name="T20" fmla="*/ 335 w 1247"/>
                  <a:gd name="T21" fmla="*/ 1279 h 1279"/>
                  <a:gd name="T22" fmla="*/ 285 w 1247"/>
                  <a:gd name="T23" fmla="*/ 1275 h 1279"/>
                  <a:gd name="T24" fmla="*/ 238 w 1247"/>
                  <a:gd name="T25" fmla="*/ 1266 h 1279"/>
                  <a:gd name="T26" fmla="*/ 194 w 1247"/>
                  <a:gd name="T27" fmla="*/ 1248 h 1279"/>
                  <a:gd name="T28" fmla="*/ 152 w 1247"/>
                  <a:gd name="T29" fmla="*/ 1226 h 1279"/>
                  <a:gd name="T30" fmla="*/ 116 w 1247"/>
                  <a:gd name="T31" fmla="*/ 1198 h 1279"/>
                  <a:gd name="T32" fmla="*/ 82 w 1247"/>
                  <a:gd name="T33" fmla="*/ 1164 h 1279"/>
                  <a:gd name="T34" fmla="*/ 54 w 1247"/>
                  <a:gd name="T35" fmla="*/ 1128 h 1279"/>
                  <a:gd name="T36" fmla="*/ 31 w 1247"/>
                  <a:gd name="T37" fmla="*/ 1086 h 1279"/>
                  <a:gd name="T38" fmla="*/ 13 w 1247"/>
                  <a:gd name="T39" fmla="*/ 1042 h 1279"/>
                  <a:gd name="T40" fmla="*/ 3 w 1247"/>
                  <a:gd name="T41" fmla="*/ 995 h 1279"/>
                  <a:gd name="T42" fmla="*/ 0 w 1247"/>
                  <a:gd name="T43" fmla="*/ 946 h 1279"/>
                  <a:gd name="T44" fmla="*/ 4 w 1247"/>
                  <a:gd name="T45" fmla="*/ 894 h 1279"/>
                  <a:gd name="T46" fmla="*/ 16 w 1247"/>
                  <a:gd name="T47" fmla="*/ 844 h 1279"/>
                  <a:gd name="T48" fmla="*/ 35 w 1247"/>
                  <a:gd name="T49" fmla="*/ 797 h 1279"/>
                  <a:gd name="T50" fmla="*/ 61 w 1247"/>
                  <a:gd name="T51" fmla="*/ 755 h 1279"/>
                  <a:gd name="T52" fmla="*/ 93 w 1247"/>
                  <a:gd name="T53" fmla="*/ 717 h 1279"/>
                  <a:gd name="T54" fmla="*/ 131 w 1247"/>
                  <a:gd name="T55" fmla="*/ 684 h 1279"/>
                  <a:gd name="T56" fmla="*/ 171 w 1247"/>
                  <a:gd name="T57" fmla="*/ 656 h 1279"/>
                  <a:gd name="T58" fmla="*/ 171 w 1247"/>
                  <a:gd name="T59" fmla="*/ 656 h 1279"/>
                  <a:gd name="T60" fmla="*/ 1247 w 1247"/>
                  <a:gd name="T61"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7" h="1279">
                    <a:moveTo>
                      <a:pt x="1247" y="0"/>
                    </a:moveTo>
                    <a:lnTo>
                      <a:pt x="634" y="1099"/>
                    </a:lnTo>
                    <a:lnTo>
                      <a:pt x="633" y="1097"/>
                    </a:lnTo>
                    <a:lnTo>
                      <a:pt x="610" y="1136"/>
                    </a:lnTo>
                    <a:lnTo>
                      <a:pt x="582" y="1171"/>
                    </a:lnTo>
                    <a:lnTo>
                      <a:pt x="548" y="1202"/>
                    </a:lnTo>
                    <a:lnTo>
                      <a:pt x="512" y="1228"/>
                    </a:lnTo>
                    <a:lnTo>
                      <a:pt x="471" y="1250"/>
                    </a:lnTo>
                    <a:lnTo>
                      <a:pt x="428" y="1266"/>
                    </a:lnTo>
                    <a:lnTo>
                      <a:pt x="384" y="1277"/>
                    </a:lnTo>
                    <a:lnTo>
                      <a:pt x="335" y="1279"/>
                    </a:lnTo>
                    <a:lnTo>
                      <a:pt x="285" y="1275"/>
                    </a:lnTo>
                    <a:lnTo>
                      <a:pt x="238" y="1266"/>
                    </a:lnTo>
                    <a:lnTo>
                      <a:pt x="194" y="1248"/>
                    </a:lnTo>
                    <a:lnTo>
                      <a:pt x="152" y="1226"/>
                    </a:lnTo>
                    <a:lnTo>
                      <a:pt x="116" y="1198"/>
                    </a:lnTo>
                    <a:lnTo>
                      <a:pt x="82" y="1164"/>
                    </a:lnTo>
                    <a:lnTo>
                      <a:pt x="54" y="1128"/>
                    </a:lnTo>
                    <a:lnTo>
                      <a:pt x="31" y="1086"/>
                    </a:lnTo>
                    <a:lnTo>
                      <a:pt x="13" y="1042"/>
                    </a:lnTo>
                    <a:lnTo>
                      <a:pt x="3" y="995"/>
                    </a:lnTo>
                    <a:lnTo>
                      <a:pt x="0" y="946"/>
                    </a:lnTo>
                    <a:lnTo>
                      <a:pt x="4" y="894"/>
                    </a:lnTo>
                    <a:lnTo>
                      <a:pt x="16" y="844"/>
                    </a:lnTo>
                    <a:lnTo>
                      <a:pt x="35" y="797"/>
                    </a:lnTo>
                    <a:lnTo>
                      <a:pt x="61" y="755"/>
                    </a:lnTo>
                    <a:lnTo>
                      <a:pt x="93" y="717"/>
                    </a:lnTo>
                    <a:lnTo>
                      <a:pt x="131" y="684"/>
                    </a:lnTo>
                    <a:lnTo>
                      <a:pt x="171" y="656"/>
                    </a:lnTo>
                    <a:lnTo>
                      <a:pt x="171" y="656"/>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73"/>
              <p:cNvSpPr>
                <a:spLocks/>
              </p:cNvSpPr>
              <p:nvPr/>
            </p:nvSpPr>
            <p:spPr bwMode="auto">
              <a:xfrm>
                <a:off x="7011988" y="3213100"/>
                <a:ext cx="685800" cy="463550"/>
              </a:xfrm>
              <a:custGeom>
                <a:avLst/>
                <a:gdLst>
                  <a:gd name="T0" fmla="*/ 0 w 1296"/>
                  <a:gd name="T1" fmla="*/ 0 h 876"/>
                  <a:gd name="T2" fmla="*/ 0 w 1296"/>
                  <a:gd name="T3" fmla="*/ 0 h 876"/>
                  <a:gd name="T4" fmla="*/ 125 w 1296"/>
                  <a:gd name="T5" fmla="*/ 11 h 876"/>
                  <a:gd name="T6" fmla="*/ 248 w 1296"/>
                  <a:gd name="T7" fmla="*/ 27 h 876"/>
                  <a:gd name="T8" fmla="*/ 368 w 1296"/>
                  <a:gd name="T9" fmla="*/ 51 h 876"/>
                  <a:gd name="T10" fmla="*/ 485 w 1296"/>
                  <a:gd name="T11" fmla="*/ 81 h 876"/>
                  <a:gd name="T12" fmla="*/ 599 w 1296"/>
                  <a:gd name="T13" fmla="*/ 117 h 876"/>
                  <a:gd name="T14" fmla="*/ 710 w 1296"/>
                  <a:gd name="T15" fmla="*/ 158 h 876"/>
                  <a:gd name="T16" fmla="*/ 816 w 1296"/>
                  <a:gd name="T17" fmla="*/ 205 h 876"/>
                  <a:gd name="T18" fmla="*/ 920 w 1296"/>
                  <a:gd name="T19" fmla="*/ 257 h 876"/>
                  <a:gd name="T20" fmla="*/ 1019 w 1296"/>
                  <a:gd name="T21" fmla="*/ 315 h 876"/>
                  <a:gd name="T22" fmla="*/ 1115 w 1296"/>
                  <a:gd name="T23" fmla="*/ 378 h 876"/>
                  <a:gd name="T24" fmla="*/ 1208 w 1296"/>
                  <a:gd name="T25" fmla="*/ 446 h 876"/>
                  <a:gd name="T26" fmla="*/ 1296 w 1296"/>
                  <a:gd name="T27" fmla="*/ 518 h 876"/>
                  <a:gd name="T28" fmla="*/ 922 w 1296"/>
                  <a:gd name="T29" fmla="*/ 876 h 876"/>
                  <a:gd name="T30" fmla="*/ 865 w 1296"/>
                  <a:gd name="T31" fmla="*/ 829 h 876"/>
                  <a:gd name="T32" fmla="*/ 807 w 1296"/>
                  <a:gd name="T33" fmla="*/ 785 h 876"/>
                  <a:gd name="T34" fmla="*/ 747 w 1296"/>
                  <a:gd name="T35" fmla="*/ 744 h 876"/>
                  <a:gd name="T36" fmla="*/ 687 w 1296"/>
                  <a:gd name="T37" fmla="*/ 706 h 876"/>
                  <a:gd name="T38" fmla="*/ 623 w 1296"/>
                  <a:gd name="T39" fmla="*/ 671 h 876"/>
                  <a:gd name="T40" fmla="*/ 559 w 1296"/>
                  <a:gd name="T41" fmla="*/ 639 h 876"/>
                  <a:gd name="T42" fmla="*/ 491 w 1296"/>
                  <a:gd name="T43" fmla="*/ 609 h 876"/>
                  <a:gd name="T44" fmla="*/ 420 w 1296"/>
                  <a:gd name="T45" fmla="*/ 584 h 876"/>
                  <a:gd name="T46" fmla="*/ 346 w 1296"/>
                  <a:gd name="T47" fmla="*/ 561 h 876"/>
                  <a:gd name="T48" fmla="*/ 267 w 1296"/>
                  <a:gd name="T49" fmla="*/ 542 h 876"/>
                  <a:gd name="T50" fmla="*/ 183 w 1296"/>
                  <a:gd name="T51" fmla="*/ 526 h 876"/>
                  <a:gd name="T52" fmla="*/ 94 w 1296"/>
                  <a:gd name="T53" fmla="*/ 514 h 876"/>
                  <a:gd name="T54" fmla="*/ 0 w 1296"/>
                  <a:gd name="T55" fmla="*/ 506 h 876"/>
                  <a:gd name="T56" fmla="*/ 0 w 1296"/>
                  <a:gd name="T5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6" h="876">
                    <a:moveTo>
                      <a:pt x="0" y="0"/>
                    </a:moveTo>
                    <a:lnTo>
                      <a:pt x="0" y="0"/>
                    </a:lnTo>
                    <a:lnTo>
                      <a:pt x="125" y="11"/>
                    </a:lnTo>
                    <a:lnTo>
                      <a:pt x="248" y="27"/>
                    </a:lnTo>
                    <a:lnTo>
                      <a:pt x="368" y="51"/>
                    </a:lnTo>
                    <a:lnTo>
                      <a:pt x="485" y="81"/>
                    </a:lnTo>
                    <a:lnTo>
                      <a:pt x="599" y="117"/>
                    </a:lnTo>
                    <a:lnTo>
                      <a:pt x="710" y="158"/>
                    </a:lnTo>
                    <a:lnTo>
                      <a:pt x="816" y="205"/>
                    </a:lnTo>
                    <a:lnTo>
                      <a:pt x="920" y="257"/>
                    </a:lnTo>
                    <a:lnTo>
                      <a:pt x="1019" y="315"/>
                    </a:lnTo>
                    <a:lnTo>
                      <a:pt x="1115" y="378"/>
                    </a:lnTo>
                    <a:lnTo>
                      <a:pt x="1208" y="446"/>
                    </a:lnTo>
                    <a:lnTo>
                      <a:pt x="1296" y="518"/>
                    </a:lnTo>
                    <a:lnTo>
                      <a:pt x="922" y="876"/>
                    </a:lnTo>
                    <a:lnTo>
                      <a:pt x="865" y="829"/>
                    </a:lnTo>
                    <a:lnTo>
                      <a:pt x="807" y="785"/>
                    </a:lnTo>
                    <a:lnTo>
                      <a:pt x="747" y="744"/>
                    </a:lnTo>
                    <a:lnTo>
                      <a:pt x="687" y="706"/>
                    </a:lnTo>
                    <a:lnTo>
                      <a:pt x="623" y="671"/>
                    </a:lnTo>
                    <a:lnTo>
                      <a:pt x="559" y="639"/>
                    </a:lnTo>
                    <a:lnTo>
                      <a:pt x="491" y="609"/>
                    </a:lnTo>
                    <a:lnTo>
                      <a:pt x="420" y="584"/>
                    </a:lnTo>
                    <a:lnTo>
                      <a:pt x="346" y="561"/>
                    </a:lnTo>
                    <a:lnTo>
                      <a:pt x="267" y="542"/>
                    </a:lnTo>
                    <a:lnTo>
                      <a:pt x="183" y="526"/>
                    </a:lnTo>
                    <a:lnTo>
                      <a:pt x="94" y="514"/>
                    </a:lnTo>
                    <a:lnTo>
                      <a:pt x="0" y="50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74"/>
              <p:cNvSpPr>
                <a:spLocks/>
              </p:cNvSpPr>
              <p:nvPr/>
            </p:nvSpPr>
            <p:spPr bwMode="auto">
              <a:xfrm>
                <a:off x="7616826" y="3578225"/>
                <a:ext cx="477838" cy="666750"/>
              </a:xfrm>
              <a:custGeom>
                <a:avLst/>
                <a:gdLst>
                  <a:gd name="T0" fmla="*/ 361 w 903"/>
                  <a:gd name="T1" fmla="*/ 0 h 1259"/>
                  <a:gd name="T2" fmla="*/ 435 w 903"/>
                  <a:gd name="T3" fmla="*/ 85 h 1259"/>
                  <a:gd name="T4" fmla="*/ 505 w 903"/>
                  <a:gd name="T5" fmla="*/ 175 h 1259"/>
                  <a:gd name="T6" fmla="*/ 571 w 903"/>
                  <a:gd name="T7" fmla="*/ 269 h 1259"/>
                  <a:gd name="T8" fmla="*/ 631 w 903"/>
                  <a:gd name="T9" fmla="*/ 365 h 1259"/>
                  <a:gd name="T10" fmla="*/ 686 w 903"/>
                  <a:gd name="T11" fmla="*/ 464 h 1259"/>
                  <a:gd name="T12" fmla="*/ 734 w 903"/>
                  <a:gd name="T13" fmla="*/ 567 h 1259"/>
                  <a:gd name="T14" fmla="*/ 777 w 903"/>
                  <a:gd name="T15" fmla="*/ 673 h 1259"/>
                  <a:gd name="T16" fmla="*/ 815 w 903"/>
                  <a:gd name="T17" fmla="*/ 783 h 1259"/>
                  <a:gd name="T18" fmla="*/ 846 w 903"/>
                  <a:gd name="T19" fmla="*/ 896 h 1259"/>
                  <a:gd name="T20" fmla="*/ 872 w 903"/>
                  <a:gd name="T21" fmla="*/ 1014 h 1259"/>
                  <a:gd name="T22" fmla="*/ 891 w 903"/>
                  <a:gd name="T23" fmla="*/ 1135 h 1259"/>
                  <a:gd name="T24" fmla="*/ 903 w 903"/>
                  <a:gd name="T25" fmla="*/ 1259 h 1259"/>
                  <a:gd name="T26" fmla="*/ 392 w 903"/>
                  <a:gd name="T27" fmla="*/ 1259 h 1259"/>
                  <a:gd name="T28" fmla="*/ 380 w 903"/>
                  <a:gd name="T29" fmla="*/ 1159 h 1259"/>
                  <a:gd name="T30" fmla="*/ 360 w 903"/>
                  <a:gd name="T31" fmla="*/ 1060 h 1259"/>
                  <a:gd name="T32" fmla="*/ 334 w 903"/>
                  <a:gd name="T33" fmla="*/ 962 h 1259"/>
                  <a:gd name="T34" fmla="*/ 303 w 903"/>
                  <a:gd name="T35" fmla="*/ 867 h 1259"/>
                  <a:gd name="T36" fmla="*/ 266 w 903"/>
                  <a:gd name="T37" fmla="*/ 773 h 1259"/>
                  <a:gd name="T38" fmla="*/ 223 w 903"/>
                  <a:gd name="T39" fmla="*/ 684 h 1259"/>
                  <a:gd name="T40" fmla="*/ 175 w 903"/>
                  <a:gd name="T41" fmla="*/ 595 h 1259"/>
                  <a:gd name="T42" fmla="*/ 122 w 903"/>
                  <a:gd name="T43" fmla="*/ 512 h 1259"/>
                  <a:gd name="T44" fmla="*/ 64 w 903"/>
                  <a:gd name="T45" fmla="*/ 432 h 1259"/>
                  <a:gd name="T46" fmla="*/ 0 w 903"/>
                  <a:gd name="T47" fmla="*/ 356 h 1259"/>
                  <a:gd name="T48" fmla="*/ 361 w 903"/>
                  <a:gd name="T4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1259">
                    <a:moveTo>
                      <a:pt x="361" y="0"/>
                    </a:moveTo>
                    <a:lnTo>
                      <a:pt x="435" y="85"/>
                    </a:lnTo>
                    <a:lnTo>
                      <a:pt x="505" y="175"/>
                    </a:lnTo>
                    <a:lnTo>
                      <a:pt x="571" y="269"/>
                    </a:lnTo>
                    <a:lnTo>
                      <a:pt x="631" y="365"/>
                    </a:lnTo>
                    <a:lnTo>
                      <a:pt x="686" y="464"/>
                    </a:lnTo>
                    <a:lnTo>
                      <a:pt x="734" y="567"/>
                    </a:lnTo>
                    <a:lnTo>
                      <a:pt x="777" y="673"/>
                    </a:lnTo>
                    <a:lnTo>
                      <a:pt x="815" y="783"/>
                    </a:lnTo>
                    <a:lnTo>
                      <a:pt x="846" y="896"/>
                    </a:lnTo>
                    <a:lnTo>
                      <a:pt x="872" y="1014"/>
                    </a:lnTo>
                    <a:lnTo>
                      <a:pt x="891" y="1135"/>
                    </a:lnTo>
                    <a:lnTo>
                      <a:pt x="903" y="1259"/>
                    </a:lnTo>
                    <a:lnTo>
                      <a:pt x="392" y="1259"/>
                    </a:lnTo>
                    <a:lnTo>
                      <a:pt x="380" y="1159"/>
                    </a:lnTo>
                    <a:lnTo>
                      <a:pt x="360" y="1060"/>
                    </a:lnTo>
                    <a:lnTo>
                      <a:pt x="334" y="962"/>
                    </a:lnTo>
                    <a:lnTo>
                      <a:pt x="303" y="867"/>
                    </a:lnTo>
                    <a:lnTo>
                      <a:pt x="266" y="773"/>
                    </a:lnTo>
                    <a:lnTo>
                      <a:pt x="223" y="684"/>
                    </a:lnTo>
                    <a:lnTo>
                      <a:pt x="175" y="595"/>
                    </a:lnTo>
                    <a:lnTo>
                      <a:pt x="122" y="512"/>
                    </a:lnTo>
                    <a:lnTo>
                      <a:pt x="64" y="432"/>
                    </a:lnTo>
                    <a:lnTo>
                      <a:pt x="0" y="356"/>
                    </a:lnTo>
                    <a:lnTo>
                      <a:pt x="3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9" name="Freeform 75"/>
              <p:cNvSpPr>
                <a:spLocks/>
              </p:cNvSpPr>
              <p:nvPr/>
            </p:nvSpPr>
            <p:spPr bwMode="auto">
              <a:xfrm>
                <a:off x="5834063" y="3213100"/>
                <a:ext cx="2260600" cy="2230438"/>
              </a:xfrm>
              <a:custGeom>
                <a:avLst/>
                <a:gdLst>
                  <a:gd name="T0" fmla="*/ 1971 w 4274"/>
                  <a:gd name="T1" fmla="*/ 508 h 4214"/>
                  <a:gd name="T2" fmla="*/ 1666 w 4274"/>
                  <a:gd name="T3" fmla="*/ 568 h 4214"/>
                  <a:gd name="T4" fmla="*/ 1375 w 4274"/>
                  <a:gd name="T5" fmla="*/ 690 h 4214"/>
                  <a:gd name="T6" fmla="*/ 1111 w 4274"/>
                  <a:gd name="T7" fmla="*/ 869 h 4214"/>
                  <a:gd name="T8" fmla="*/ 883 w 4274"/>
                  <a:gd name="T9" fmla="*/ 1095 h 4214"/>
                  <a:gd name="T10" fmla="*/ 700 w 4274"/>
                  <a:gd name="T11" fmla="*/ 1363 h 4214"/>
                  <a:gd name="T12" fmla="*/ 573 w 4274"/>
                  <a:gd name="T13" fmla="*/ 1664 h 4214"/>
                  <a:gd name="T14" fmla="*/ 513 w 4274"/>
                  <a:gd name="T15" fmla="*/ 1992 h 4214"/>
                  <a:gd name="T16" fmla="*/ 525 w 4274"/>
                  <a:gd name="T17" fmla="*/ 2333 h 4214"/>
                  <a:gd name="T18" fmla="*/ 608 w 4274"/>
                  <a:gd name="T19" fmla="*/ 2654 h 4214"/>
                  <a:gd name="T20" fmla="*/ 755 w 4274"/>
                  <a:gd name="T21" fmla="*/ 2946 h 4214"/>
                  <a:gd name="T22" fmla="*/ 957 w 4274"/>
                  <a:gd name="T23" fmla="*/ 3201 h 4214"/>
                  <a:gd name="T24" fmla="*/ 1206 w 4274"/>
                  <a:gd name="T25" fmla="*/ 3413 h 4214"/>
                  <a:gd name="T26" fmla="*/ 1493 w 4274"/>
                  <a:gd name="T27" fmla="*/ 3573 h 4214"/>
                  <a:gd name="T28" fmla="*/ 1811 w 4274"/>
                  <a:gd name="T29" fmla="*/ 3675 h 4214"/>
                  <a:gd name="T30" fmla="*/ 2152 w 4274"/>
                  <a:gd name="T31" fmla="*/ 3710 h 4214"/>
                  <a:gd name="T32" fmla="*/ 2493 w 4274"/>
                  <a:gd name="T33" fmla="*/ 3675 h 4214"/>
                  <a:gd name="T34" fmla="*/ 2809 w 4274"/>
                  <a:gd name="T35" fmla="*/ 3572 h 4214"/>
                  <a:gd name="T36" fmla="*/ 3092 w 4274"/>
                  <a:gd name="T37" fmla="*/ 3409 h 4214"/>
                  <a:gd name="T38" fmla="*/ 3336 w 4274"/>
                  <a:gd name="T39" fmla="*/ 3195 h 4214"/>
                  <a:gd name="T40" fmla="*/ 3532 w 4274"/>
                  <a:gd name="T41" fmla="*/ 2936 h 4214"/>
                  <a:gd name="T42" fmla="*/ 3674 w 4274"/>
                  <a:gd name="T43" fmla="*/ 2641 h 4214"/>
                  <a:gd name="T44" fmla="*/ 3753 w 4274"/>
                  <a:gd name="T45" fmla="*/ 2315 h 4214"/>
                  <a:gd name="T46" fmla="*/ 4264 w 4274"/>
                  <a:gd name="T47" fmla="*/ 2333 h 4214"/>
                  <a:gd name="T48" fmla="*/ 4183 w 4274"/>
                  <a:gd name="T49" fmla="*/ 2710 h 4214"/>
                  <a:gd name="T50" fmla="*/ 4035 w 4274"/>
                  <a:gd name="T51" fmla="*/ 3063 h 4214"/>
                  <a:gd name="T52" fmla="*/ 3827 w 4274"/>
                  <a:gd name="T53" fmla="*/ 3383 h 4214"/>
                  <a:gd name="T54" fmla="*/ 3566 w 4274"/>
                  <a:gd name="T55" fmla="*/ 3662 h 4214"/>
                  <a:gd name="T56" fmla="*/ 3259 w 4274"/>
                  <a:gd name="T57" fmla="*/ 3892 h 4214"/>
                  <a:gd name="T58" fmla="*/ 2914 w 4274"/>
                  <a:gd name="T59" fmla="*/ 4066 h 4214"/>
                  <a:gd name="T60" fmla="*/ 2538 w 4274"/>
                  <a:gd name="T61" fmla="*/ 4177 h 4214"/>
                  <a:gd name="T62" fmla="*/ 2138 w 4274"/>
                  <a:gd name="T63" fmla="*/ 4214 h 4214"/>
                  <a:gd name="T64" fmla="*/ 1742 w 4274"/>
                  <a:gd name="T65" fmla="*/ 4178 h 4214"/>
                  <a:gd name="T66" fmla="*/ 1369 w 4274"/>
                  <a:gd name="T67" fmla="*/ 4072 h 4214"/>
                  <a:gd name="T68" fmla="*/ 1027 w 4274"/>
                  <a:gd name="T69" fmla="*/ 3905 h 4214"/>
                  <a:gd name="T70" fmla="*/ 722 w 4274"/>
                  <a:gd name="T71" fmla="*/ 3683 h 4214"/>
                  <a:gd name="T72" fmla="*/ 462 w 4274"/>
                  <a:gd name="T73" fmla="*/ 3411 h 4214"/>
                  <a:gd name="T74" fmla="*/ 253 w 4274"/>
                  <a:gd name="T75" fmla="*/ 3098 h 4214"/>
                  <a:gd name="T76" fmla="*/ 102 w 4274"/>
                  <a:gd name="T77" fmla="*/ 2750 h 4214"/>
                  <a:gd name="T78" fmla="*/ 17 w 4274"/>
                  <a:gd name="T79" fmla="*/ 2372 h 4214"/>
                  <a:gd name="T80" fmla="*/ 4 w 4274"/>
                  <a:gd name="T81" fmla="*/ 1974 h 4214"/>
                  <a:gd name="T82" fmla="*/ 64 w 4274"/>
                  <a:gd name="T83" fmla="*/ 1587 h 4214"/>
                  <a:gd name="T84" fmla="*/ 191 w 4274"/>
                  <a:gd name="T85" fmla="*/ 1227 h 4214"/>
                  <a:gd name="T86" fmla="*/ 377 w 4274"/>
                  <a:gd name="T87" fmla="*/ 900 h 4214"/>
                  <a:gd name="T88" fmla="*/ 616 w 4274"/>
                  <a:gd name="T89" fmla="*/ 613 h 4214"/>
                  <a:gd name="T90" fmla="*/ 902 w 4274"/>
                  <a:gd name="T91" fmla="*/ 372 h 4214"/>
                  <a:gd name="T92" fmla="*/ 1228 w 4274"/>
                  <a:gd name="T93" fmla="*/ 186 h 4214"/>
                  <a:gd name="T94" fmla="*/ 1586 w 4274"/>
                  <a:gd name="T95" fmla="*/ 59 h 4214"/>
                  <a:gd name="T96" fmla="*/ 1971 w 4274"/>
                  <a:gd name="T97" fmla="*/ 0 h 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74" h="4214">
                    <a:moveTo>
                      <a:pt x="1971" y="0"/>
                    </a:moveTo>
                    <a:lnTo>
                      <a:pt x="1971" y="0"/>
                    </a:lnTo>
                    <a:lnTo>
                      <a:pt x="1971" y="508"/>
                    </a:lnTo>
                    <a:lnTo>
                      <a:pt x="1868" y="520"/>
                    </a:lnTo>
                    <a:lnTo>
                      <a:pt x="1765" y="540"/>
                    </a:lnTo>
                    <a:lnTo>
                      <a:pt x="1666" y="568"/>
                    </a:lnTo>
                    <a:lnTo>
                      <a:pt x="1566" y="601"/>
                    </a:lnTo>
                    <a:lnTo>
                      <a:pt x="1469" y="643"/>
                    </a:lnTo>
                    <a:lnTo>
                      <a:pt x="1375" y="690"/>
                    </a:lnTo>
                    <a:lnTo>
                      <a:pt x="1283" y="743"/>
                    </a:lnTo>
                    <a:lnTo>
                      <a:pt x="1196" y="803"/>
                    </a:lnTo>
                    <a:lnTo>
                      <a:pt x="1111" y="869"/>
                    </a:lnTo>
                    <a:lnTo>
                      <a:pt x="1030" y="938"/>
                    </a:lnTo>
                    <a:lnTo>
                      <a:pt x="955" y="1015"/>
                    </a:lnTo>
                    <a:lnTo>
                      <a:pt x="883" y="1095"/>
                    </a:lnTo>
                    <a:lnTo>
                      <a:pt x="816" y="1179"/>
                    </a:lnTo>
                    <a:lnTo>
                      <a:pt x="755" y="1269"/>
                    </a:lnTo>
                    <a:lnTo>
                      <a:pt x="700" y="1363"/>
                    </a:lnTo>
                    <a:lnTo>
                      <a:pt x="651" y="1459"/>
                    </a:lnTo>
                    <a:lnTo>
                      <a:pt x="610" y="1559"/>
                    </a:lnTo>
                    <a:lnTo>
                      <a:pt x="573" y="1664"/>
                    </a:lnTo>
                    <a:lnTo>
                      <a:pt x="545" y="1769"/>
                    </a:lnTo>
                    <a:lnTo>
                      <a:pt x="525" y="1879"/>
                    </a:lnTo>
                    <a:lnTo>
                      <a:pt x="513" y="1992"/>
                    </a:lnTo>
                    <a:lnTo>
                      <a:pt x="509" y="2105"/>
                    </a:lnTo>
                    <a:lnTo>
                      <a:pt x="513" y="2220"/>
                    </a:lnTo>
                    <a:lnTo>
                      <a:pt x="525" y="2333"/>
                    </a:lnTo>
                    <a:lnTo>
                      <a:pt x="545" y="2443"/>
                    </a:lnTo>
                    <a:lnTo>
                      <a:pt x="573" y="2550"/>
                    </a:lnTo>
                    <a:lnTo>
                      <a:pt x="608" y="2654"/>
                    </a:lnTo>
                    <a:lnTo>
                      <a:pt x="650" y="2754"/>
                    </a:lnTo>
                    <a:lnTo>
                      <a:pt x="700" y="2852"/>
                    </a:lnTo>
                    <a:lnTo>
                      <a:pt x="755" y="2946"/>
                    </a:lnTo>
                    <a:lnTo>
                      <a:pt x="817" y="3035"/>
                    </a:lnTo>
                    <a:lnTo>
                      <a:pt x="884" y="3121"/>
                    </a:lnTo>
                    <a:lnTo>
                      <a:pt x="957" y="3201"/>
                    </a:lnTo>
                    <a:lnTo>
                      <a:pt x="1035" y="3278"/>
                    </a:lnTo>
                    <a:lnTo>
                      <a:pt x="1119" y="3348"/>
                    </a:lnTo>
                    <a:lnTo>
                      <a:pt x="1206" y="3413"/>
                    </a:lnTo>
                    <a:lnTo>
                      <a:pt x="1298" y="3473"/>
                    </a:lnTo>
                    <a:lnTo>
                      <a:pt x="1394" y="3526"/>
                    </a:lnTo>
                    <a:lnTo>
                      <a:pt x="1493" y="3573"/>
                    </a:lnTo>
                    <a:lnTo>
                      <a:pt x="1597" y="3615"/>
                    </a:lnTo>
                    <a:lnTo>
                      <a:pt x="1702" y="3648"/>
                    </a:lnTo>
                    <a:lnTo>
                      <a:pt x="1811" y="3675"/>
                    </a:lnTo>
                    <a:lnTo>
                      <a:pt x="1923" y="3695"/>
                    </a:lnTo>
                    <a:lnTo>
                      <a:pt x="2036" y="3706"/>
                    </a:lnTo>
                    <a:lnTo>
                      <a:pt x="2152" y="3710"/>
                    </a:lnTo>
                    <a:lnTo>
                      <a:pt x="2268" y="3706"/>
                    </a:lnTo>
                    <a:lnTo>
                      <a:pt x="2382" y="3694"/>
                    </a:lnTo>
                    <a:lnTo>
                      <a:pt x="2493" y="3675"/>
                    </a:lnTo>
                    <a:lnTo>
                      <a:pt x="2602" y="3647"/>
                    </a:lnTo>
                    <a:lnTo>
                      <a:pt x="2707" y="3612"/>
                    </a:lnTo>
                    <a:lnTo>
                      <a:pt x="2809" y="3572"/>
                    </a:lnTo>
                    <a:lnTo>
                      <a:pt x="2907" y="3524"/>
                    </a:lnTo>
                    <a:lnTo>
                      <a:pt x="3002" y="3469"/>
                    </a:lnTo>
                    <a:lnTo>
                      <a:pt x="3092" y="3409"/>
                    </a:lnTo>
                    <a:lnTo>
                      <a:pt x="3178" y="3343"/>
                    </a:lnTo>
                    <a:lnTo>
                      <a:pt x="3259" y="3271"/>
                    </a:lnTo>
                    <a:lnTo>
                      <a:pt x="3336" y="3195"/>
                    </a:lnTo>
                    <a:lnTo>
                      <a:pt x="3407" y="3113"/>
                    </a:lnTo>
                    <a:lnTo>
                      <a:pt x="3472" y="3027"/>
                    </a:lnTo>
                    <a:lnTo>
                      <a:pt x="3532" y="2936"/>
                    </a:lnTo>
                    <a:lnTo>
                      <a:pt x="3586" y="2841"/>
                    </a:lnTo>
                    <a:lnTo>
                      <a:pt x="3633" y="2742"/>
                    </a:lnTo>
                    <a:lnTo>
                      <a:pt x="3674" y="2641"/>
                    </a:lnTo>
                    <a:lnTo>
                      <a:pt x="3707" y="2535"/>
                    </a:lnTo>
                    <a:lnTo>
                      <a:pt x="3734" y="2426"/>
                    </a:lnTo>
                    <a:lnTo>
                      <a:pt x="3753" y="2315"/>
                    </a:lnTo>
                    <a:lnTo>
                      <a:pt x="3764" y="2202"/>
                    </a:lnTo>
                    <a:lnTo>
                      <a:pt x="4274" y="2202"/>
                    </a:lnTo>
                    <a:lnTo>
                      <a:pt x="4264" y="2333"/>
                    </a:lnTo>
                    <a:lnTo>
                      <a:pt x="4245" y="2460"/>
                    </a:lnTo>
                    <a:lnTo>
                      <a:pt x="4218" y="2587"/>
                    </a:lnTo>
                    <a:lnTo>
                      <a:pt x="4183" y="2710"/>
                    </a:lnTo>
                    <a:lnTo>
                      <a:pt x="4141" y="2831"/>
                    </a:lnTo>
                    <a:lnTo>
                      <a:pt x="4091" y="2948"/>
                    </a:lnTo>
                    <a:lnTo>
                      <a:pt x="4035" y="3063"/>
                    </a:lnTo>
                    <a:lnTo>
                      <a:pt x="3971" y="3173"/>
                    </a:lnTo>
                    <a:lnTo>
                      <a:pt x="3903" y="3280"/>
                    </a:lnTo>
                    <a:lnTo>
                      <a:pt x="3827" y="3383"/>
                    </a:lnTo>
                    <a:lnTo>
                      <a:pt x="3745" y="3481"/>
                    </a:lnTo>
                    <a:lnTo>
                      <a:pt x="3659" y="3573"/>
                    </a:lnTo>
                    <a:lnTo>
                      <a:pt x="3566" y="3662"/>
                    </a:lnTo>
                    <a:lnTo>
                      <a:pt x="3469" y="3745"/>
                    </a:lnTo>
                    <a:lnTo>
                      <a:pt x="3367" y="3821"/>
                    </a:lnTo>
                    <a:lnTo>
                      <a:pt x="3259" y="3892"/>
                    </a:lnTo>
                    <a:lnTo>
                      <a:pt x="3148" y="3957"/>
                    </a:lnTo>
                    <a:lnTo>
                      <a:pt x="3034" y="4015"/>
                    </a:lnTo>
                    <a:lnTo>
                      <a:pt x="2914" y="4066"/>
                    </a:lnTo>
                    <a:lnTo>
                      <a:pt x="2793" y="4110"/>
                    </a:lnTo>
                    <a:lnTo>
                      <a:pt x="2666" y="4147"/>
                    </a:lnTo>
                    <a:lnTo>
                      <a:pt x="2538" y="4177"/>
                    </a:lnTo>
                    <a:lnTo>
                      <a:pt x="2408" y="4197"/>
                    </a:lnTo>
                    <a:lnTo>
                      <a:pt x="2274" y="4210"/>
                    </a:lnTo>
                    <a:lnTo>
                      <a:pt x="2138" y="4214"/>
                    </a:lnTo>
                    <a:lnTo>
                      <a:pt x="2005" y="4210"/>
                    </a:lnTo>
                    <a:lnTo>
                      <a:pt x="1872" y="4198"/>
                    </a:lnTo>
                    <a:lnTo>
                      <a:pt x="1742" y="4178"/>
                    </a:lnTo>
                    <a:lnTo>
                      <a:pt x="1616" y="4150"/>
                    </a:lnTo>
                    <a:lnTo>
                      <a:pt x="1491" y="4115"/>
                    </a:lnTo>
                    <a:lnTo>
                      <a:pt x="1369" y="4072"/>
                    </a:lnTo>
                    <a:lnTo>
                      <a:pt x="1252" y="4024"/>
                    </a:lnTo>
                    <a:lnTo>
                      <a:pt x="1138" y="3968"/>
                    </a:lnTo>
                    <a:lnTo>
                      <a:pt x="1027" y="3905"/>
                    </a:lnTo>
                    <a:lnTo>
                      <a:pt x="921" y="3837"/>
                    </a:lnTo>
                    <a:lnTo>
                      <a:pt x="820" y="3763"/>
                    </a:lnTo>
                    <a:lnTo>
                      <a:pt x="722" y="3683"/>
                    </a:lnTo>
                    <a:lnTo>
                      <a:pt x="630" y="3597"/>
                    </a:lnTo>
                    <a:lnTo>
                      <a:pt x="542" y="3508"/>
                    </a:lnTo>
                    <a:lnTo>
                      <a:pt x="462" y="3411"/>
                    </a:lnTo>
                    <a:lnTo>
                      <a:pt x="386" y="3312"/>
                    </a:lnTo>
                    <a:lnTo>
                      <a:pt x="316" y="3208"/>
                    </a:lnTo>
                    <a:lnTo>
                      <a:pt x="253" y="3098"/>
                    </a:lnTo>
                    <a:lnTo>
                      <a:pt x="195" y="2986"/>
                    </a:lnTo>
                    <a:lnTo>
                      <a:pt x="145" y="2869"/>
                    </a:lnTo>
                    <a:lnTo>
                      <a:pt x="102" y="2750"/>
                    </a:lnTo>
                    <a:lnTo>
                      <a:pt x="66" y="2627"/>
                    </a:lnTo>
                    <a:lnTo>
                      <a:pt x="37" y="2501"/>
                    </a:lnTo>
                    <a:lnTo>
                      <a:pt x="17" y="2372"/>
                    </a:lnTo>
                    <a:lnTo>
                      <a:pt x="4" y="2240"/>
                    </a:lnTo>
                    <a:lnTo>
                      <a:pt x="0" y="2108"/>
                    </a:lnTo>
                    <a:lnTo>
                      <a:pt x="4" y="1974"/>
                    </a:lnTo>
                    <a:lnTo>
                      <a:pt x="16" y="1843"/>
                    </a:lnTo>
                    <a:lnTo>
                      <a:pt x="36" y="1713"/>
                    </a:lnTo>
                    <a:lnTo>
                      <a:pt x="64" y="1587"/>
                    </a:lnTo>
                    <a:lnTo>
                      <a:pt x="99" y="1464"/>
                    </a:lnTo>
                    <a:lnTo>
                      <a:pt x="141" y="1344"/>
                    </a:lnTo>
                    <a:lnTo>
                      <a:pt x="191" y="1227"/>
                    </a:lnTo>
                    <a:lnTo>
                      <a:pt x="246" y="1114"/>
                    </a:lnTo>
                    <a:lnTo>
                      <a:pt x="308" y="1005"/>
                    </a:lnTo>
                    <a:lnTo>
                      <a:pt x="377" y="900"/>
                    </a:lnTo>
                    <a:lnTo>
                      <a:pt x="451" y="799"/>
                    </a:lnTo>
                    <a:lnTo>
                      <a:pt x="532" y="704"/>
                    </a:lnTo>
                    <a:lnTo>
                      <a:pt x="616" y="613"/>
                    </a:lnTo>
                    <a:lnTo>
                      <a:pt x="707" y="528"/>
                    </a:lnTo>
                    <a:lnTo>
                      <a:pt x="802" y="447"/>
                    </a:lnTo>
                    <a:lnTo>
                      <a:pt x="902" y="372"/>
                    </a:lnTo>
                    <a:lnTo>
                      <a:pt x="1007" y="304"/>
                    </a:lnTo>
                    <a:lnTo>
                      <a:pt x="1115" y="241"/>
                    </a:lnTo>
                    <a:lnTo>
                      <a:pt x="1228" y="186"/>
                    </a:lnTo>
                    <a:lnTo>
                      <a:pt x="1344" y="137"/>
                    </a:lnTo>
                    <a:lnTo>
                      <a:pt x="1464" y="94"/>
                    </a:lnTo>
                    <a:lnTo>
                      <a:pt x="1586" y="59"/>
                    </a:lnTo>
                    <a:lnTo>
                      <a:pt x="1713" y="32"/>
                    </a:lnTo>
                    <a:lnTo>
                      <a:pt x="1841" y="12"/>
                    </a:lnTo>
                    <a:lnTo>
                      <a:pt x="19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5" name="TextBox 114"/>
            <p:cNvSpPr txBox="1"/>
            <p:nvPr/>
          </p:nvSpPr>
          <p:spPr>
            <a:xfrm flipH="1">
              <a:off x="8211402" y="1279788"/>
              <a:ext cx="3096440" cy="585288"/>
            </a:xfrm>
            <a:prstGeom prst="rect">
              <a:avLst/>
            </a:prstGeom>
            <a:noFill/>
          </p:spPr>
          <p:txBody>
            <a:bodyPr wrap="square" lIns="0" tIns="0" rIns="0" bIns="0" rtlCol="0">
              <a:spAutoFit/>
            </a:bodyPr>
            <a:lstStyle/>
            <a:p>
              <a:pPr algn="ctr">
                <a:lnSpc>
                  <a:spcPct val="125000"/>
                </a:lnSpc>
              </a:pPr>
              <a:r>
                <a:rPr lang="en-US" sz="16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Service quality assured and guaranteed.</a:t>
              </a:r>
            </a:p>
          </p:txBody>
        </p:sp>
      </p:grpSp>
      <p:grpSp>
        <p:nvGrpSpPr>
          <p:cNvPr id="124" name="Group 123"/>
          <p:cNvGrpSpPr/>
          <p:nvPr/>
        </p:nvGrpSpPr>
        <p:grpSpPr>
          <a:xfrm>
            <a:off x="8491792" y="3176852"/>
            <a:ext cx="2974470" cy="1181308"/>
            <a:chOff x="8172814" y="2767439"/>
            <a:chExt cx="3096440" cy="1248850"/>
          </a:xfrm>
        </p:grpSpPr>
        <p:grpSp>
          <p:nvGrpSpPr>
            <p:cNvPr id="125" name="Группа 398"/>
            <p:cNvGrpSpPr/>
            <p:nvPr/>
          </p:nvGrpSpPr>
          <p:grpSpPr>
            <a:xfrm>
              <a:off x="9590116" y="2767439"/>
              <a:ext cx="339013" cy="391600"/>
              <a:chOff x="5886450" y="3211513"/>
              <a:chExt cx="1535113" cy="1773238"/>
            </a:xfrm>
            <a:solidFill>
              <a:schemeClr val="accent4"/>
            </a:solidFill>
          </p:grpSpPr>
          <p:sp>
            <p:nvSpPr>
              <p:cNvPr id="131"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2"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26" name="Группа 398"/>
            <p:cNvGrpSpPr/>
            <p:nvPr/>
          </p:nvGrpSpPr>
          <p:grpSpPr>
            <a:xfrm>
              <a:off x="10537978" y="3311262"/>
              <a:ext cx="610351" cy="705027"/>
              <a:chOff x="5886450" y="3211513"/>
              <a:chExt cx="1535113" cy="1773238"/>
            </a:xfrm>
            <a:solidFill>
              <a:schemeClr val="bg2">
                <a:lumMod val="25000"/>
                <a:alpha val="13000"/>
              </a:schemeClr>
            </a:solidFill>
          </p:grpSpPr>
          <p:sp>
            <p:nvSpPr>
              <p:cNvPr id="129"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0"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28" name="TextBox 127"/>
            <p:cNvSpPr txBox="1"/>
            <p:nvPr/>
          </p:nvSpPr>
          <p:spPr>
            <a:xfrm flipH="1">
              <a:off x="8172814" y="3363459"/>
              <a:ext cx="3096440" cy="585288"/>
            </a:xfrm>
            <a:prstGeom prst="rect">
              <a:avLst/>
            </a:prstGeom>
            <a:noFill/>
          </p:spPr>
          <p:txBody>
            <a:bodyPr wrap="square" lIns="0" tIns="0" rIns="0" bIns="0" rtlCol="0">
              <a:spAutoFit/>
            </a:bodyPr>
            <a:lstStyle/>
            <a:p>
              <a:pPr algn="ctr">
                <a:lnSpc>
                  <a:spcPct val="125000"/>
                </a:lnSpc>
              </a:pP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Direct link between providers, Suppliers and our customers.</a:t>
              </a:r>
            </a:p>
          </p:txBody>
        </p:sp>
      </p:grpSp>
      <p:grpSp>
        <p:nvGrpSpPr>
          <p:cNvPr id="133" name="Group 132"/>
          <p:cNvGrpSpPr/>
          <p:nvPr/>
        </p:nvGrpSpPr>
        <p:grpSpPr>
          <a:xfrm>
            <a:off x="7861220" y="4779813"/>
            <a:ext cx="3096440" cy="1384248"/>
            <a:chOff x="8184260" y="4865700"/>
            <a:chExt cx="3096440" cy="1384248"/>
          </a:xfrm>
        </p:grpSpPr>
        <p:grpSp>
          <p:nvGrpSpPr>
            <p:cNvPr id="134" name="Группа 298"/>
            <p:cNvGrpSpPr/>
            <p:nvPr/>
          </p:nvGrpSpPr>
          <p:grpSpPr>
            <a:xfrm>
              <a:off x="9562914" y="4865700"/>
              <a:ext cx="393416" cy="391274"/>
              <a:chOff x="5848350" y="3192463"/>
              <a:chExt cx="2041525" cy="2030413"/>
            </a:xfrm>
            <a:solidFill>
              <a:schemeClr val="accent5"/>
            </a:solidFill>
          </p:grpSpPr>
          <p:sp>
            <p:nvSpPr>
              <p:cNvPr id="140"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1"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5" name="Группа 298"/>
            <p:cNvGrpSpPr/>
            <p:nvPr/>
          </p:nvGrpSpPr>
          <p:grpSpPr>
            <a:xfrm>
              <a:off x="10467233" y="5409783"/>
              <a:ext cx="708297" cy="704441"/>
              <a:chOff x="5848350" y="3192463"/>
              <a:chExt cx="2041525" cy="2030413"/>
            </a:xfrm>
            <a:solidFill>
              <a:schemeClr val="bg2">
                <a:lumMod val="25000"/>
                <a:alpha val="13000"/>
              </a:schemeClr>
            </a:solidFill>
          </p:grpSpPr>
          <p:sp>
            <p:nvSpPr>
              <p:cNvPr id="138"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9"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37" name="TextBox 136"/>
            <p:cNvSpPr txBox="1"/>
            <p:nvPr/>
          </p:nvSpPr>
          <p:spPr>
            <a:xfrm flipH="1">
              <a:off x="8184260" y="5511284"/>
              <a:ext cx="3096440" cy="738664"/>
            </a:xfrm>
            <a:prstGeom prst="rect">
              <a:avLst/>
            </a:prstGeom>
            <a:noFill/>
          </p:spPr>
          <p:txBody>
            <a:bodyPr wrap="square" lIns="0" tIns="0" rIns="0" bIns="0" rtlCol="0">
              <a:spAutoFit/>
            </a:bodyPr>
            <a:lstStyle/>
            <a:p>
              <a:pPr algn="ctr"/>
              <a:r>
                <a:rPr lang="en-US" sz="1600"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Supply chain management and shipping consolidation.</a:t>
              </a:r>
            </a:p>
            <a:p>
              <a:pPr algn="ctr"/>
              <a:endParaRPr lang="en-US" sz="1600"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42" name="TextBox 141"/>
          <p:cNvSpPr txBox="1"/>
          <p:nvPr/>
        </p:nvSpPr>
        <p:spPr>
          <a:xfrm>
            <a:off x="4140127" y="395572"/>
            <a:ext cx="3792298" cy="553998"/>
          </a:xfrm>
          <a:prstGeom prst="rect">
            <a:avLst/>
          </a:prstGeom>
          <a:noFill/>
        </p:spPr>
        <p:txBody>
          <a:bodyPr wrap="square" lIns="0" tIns="0" rIns="0" bIns="0" rtlCol="0">
            <a:spAutoFit/>
          </a:bodyPr>
          <a:lstStyle/>
          <a:p>
            <a:pPr algn="ctr"/>
            <a:r>
              <a:rPr lang="en-US" sz="3600"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WHY SPEX?!</a:t>
            </a:r>
          </a:p>
        </p:txBody>
      </p:sp>
      <p:sp>
        <p:nvSpPr>
          <p:cNvPr id="17" name="Rectangle 16">
            <a:extLst>
              <a:ext uri="{FF2B5EF4-FFF2-40B4-BE49-F238E27FC236}">
                <a16:creationId xmlns:a16="http://schemas.microsoft.com/office/drawing/2014/main" id="{4D1ACF7F-842E-D06D-534D-3047AA58CCE1}"/>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E95A7D-C4D0-B7B1-4B4E-F060ACD3C1E1}"/>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43407D5-20B9-442A-843C-377DD677C28F}"/>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201FF4E-5040-4464-8B0B-F9DE0A912B05}"/>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61293F5E-81D7-4EBC-B347-B57095D60306}"/>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CD3BC650-E429-4818-A135-54DD8D8FA8A7}"/>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A3312F9D-8923-4B3A-9250-D4FF43907A94}"/>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F6A7420-30ED-0BF8-488F-CC0CA3ED121D}"/>
              </a:ext>
            </a:extLst>
          </p:cNvPr>
          <p:cNvPicPr>
            <a:picLocks noChangeAspect="1"/>
          </p:cNvPicPr>
          <p:nvPr/>
        </p:nvPicPr>
        <p:blipFill>
          <a:blip r:embed="rId2"/>
          <a:stretch>
            <a:fillRect/>
          </a:stretch>
        </p:blipFill>
        <p:spPr>
          <a:xfrm>
            <a:off x="10543556" y="5617575"/>
            <a:ext cx="1261534" cy="1261534"/>
          </a:xfrm>
          <a:prstGeom prst="rect">
            <a:avLst/>
          </a:prstGeom>
        </p:spPr>
      </p:pic>
    </p:spTree>
    <p:extLst>
      <p:ext uri="{BB962C8B-B14F-4D97-AF65-F5344CB8AC3E}">
        <p14:creationId xmlns:p14="http://schemas.microsoft.com/office/powerpoint/2010/main" val="246272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290" b="12290"/>
          <a:stretch>
            <a:fillRect/>
          </a:stretch>
        </p:blipFill>
        <p:spPr>
          <a:xfrm>
            <a:off x="0" y="-39688"/>
            <a:ext cx="12192000" cy="6897688"/>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80771">
            <a:off x="7119563" y="923092"/>
            <a:ext cx="3838496" cy="5011814"/>
          </a:xfrm>
          <a:prstGeom prst="rect">
            <a:avLst/>
          </a:prstGeom>
        </p:spPr>
      </p:pic>
      <p:sp>
        <p:nvSpPr>
          <p:cNvPr id="6" name="Oval 5"/>
          <p:cNvSpPr/>
          <p:nvPr/>
        </p:nvSpPr>
        <p:spPr>
          <a:xfrm>
            <a:off x="2792248" y="1539581"/>
            <a:ext cx="863600" cy="863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Arc 7"/>
          <p:cNvSpPr/>
          <p:nvPr/>
        </p:nvSpPr>
        <p:spPr>
          <a:xfrm>
            <a:off x="2809710" y="1557043"/>
            <a:ext cx="828675" cy="828675"/>
          </a:xfrm>
          <a:prstGeom prst="arc">
            <a:avLst>
              <a:gd name="adj1" fmla="val 16200000"/>
              <a:gd name="adj2" fmla="val 16011579"/>
            </a:avLst>
          </a:prstGeom>
          <a:ln w="793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p:cNvSpPr/>
          <p:nvPr/>
        </p:nvSpPr>
        <p:spPr>
          <a:xfrm>
            <a:off x="2809710" y="3055644"/>
            <a:ext cx="863600" cy="863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Arc 10"/>
          <p:cNvSpPr/>
          <p:nvPr/>
        </p:nvSpPr>
        <p:spPr>
          <a:xfrm>
            <a:off x="2827173" y="3073107"/>
            <a:ext cx="828675" cy="828675"/>
          </a:xfrm>
          <a:prstGeom prst="arc">
            <a:avLst>
              <a:gd name="adj1" fmla="val 15894401"/>
              <a:gd name="adj2" fmla="val 15885062"/>
            </a:avLst>
          </a:prstGeom>
          <a:ln w="793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2827173" y="4571707"/>
            <a:ext cx="863600" cy="863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Arc 12"/>
          <p:cNvSpPr/>
          <p:nvPr/>
        </p:nvSpPr>
        <p:spPr>
          <a:xfrm>
            <a:off x="2844636" y="4589170"/>
            <a:ext cx="828675" cy="828675"/>
          </a:xfrm>
          <a:prstGeom prst="arc">
            <a:avLst>
              <a:gd name="adj1" fmla="val 16053357"/>
              <a:gd name="adj2" fmla="val 15725142"/>
            </a:avLst>
          </a:prstGeom>
          <a:ln w="793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002491" y="1817491"/>
            <a:ext cx="512962" cy="307777"/>
          </a:xfrm>
          <a:prstGeom prst="rect">
            <a:avLst/>
          </a:prstGeom>
          <a:noFill/>
        </p:spPr>
        <p:txBody>
          <a:bodyPr wrap="none" lIns="0" tIns="0" rIns="0" bIns="0" rtlCol="0">
            <a:spAutoFit/>
          </a:bodyPr>
          <a:lstStyle/>
          <a:p>
            <a:pPr algn="ctr"/>
            <a:r>
              <a:rPr lang="en-US" sz="2000" b="1" dirty="0">
                <a:latin typeface="Open Sans SemiBold" charset="0"/>
                <a:ea typeface="Open Sans SemiBold" charset="0"/>
                <a:cs typeface="Open Sans SemiBold" charset="0"/>
              </a:rPr>
              <a:t>99%</a:t>
            </a:r>
          </a:p>
        </p:txBody>
      </p:sp>
      <p:sp>
        <p:nvSpPr>
          <p:cNvPr id="15" name="TextBox 14"/>
          <p:cNvSpPr txBox="1"/>
          <p:nvPr/>
        </p:nvSpPr>
        <p:spPr>
          <a:xfrm>
            <a:off x="2931158" y="3333555"/>
            <a:ext cx="655629" cy="307777"/>
          </a:xfrm>
          <a:prstGeom prst="rect">
            <a:avLst/>
          </a:prstGeom>
          <a:noFill/>
        </p:spPr>
        <p:txBody>
          <a:bodyPr wrap="none" lIns="0" tIns="0" rIns="0" bIns="0" rtlCol="0">
            <a:spAutoFit/>
          </a:bodyPr>
          <a:lstStyle/>
          <a:p>
            <a:pPr algn="ctr"/>
            <a:r>
              <a:rPr lang="en-US" sz="2000" b="1" dirty="0">
                <a:latin typeface="Open Sans SemiBold" charset="0"/>
                <a:ea typeface="Open Sans SemiBold" charset="0"/>
                <a:cs typeface="Open Sans SemiBold" charset="0"/>
              </a:rPr>
              <a:t>100%</a:t>
            </a:r>
          </a:p>
        </p:txBody>
      </p:sp>
      <p:sp>
        <p:nvSpPr>
          <p:cNvPr id="16" name="TextBox 15"/>
          <p:cNvSpPr txBox="1"/>
          <p:nvPr/>
        </p:nvSpPr>
        <p:spPr>
          <a:xfrm>
            <a:off x="2931158" y="4849618"/>
            <a:ext cx="655629" cy="307777"/>
          </a:xfrm>
          <a:prstGeom prst="rect">
            <a:avLst/>
          </a:prstGeom>
          <a:noFill/>
        </p:spPr>
        <p:txBody>
          <a:bodyPr wrap="none" lIns="0" tIns="0" rIns="0" bIns="0" rtlCol="0">
            <a:spAutoFit/>
          </a:bodyPr>
          <a:lstStyle/>
          <a:p>
            <a:pPr algn="ctr"/>
            <a:r>
              <a:rPr lang="en-US" sz="2000" b="1" dirty="0">
                <a:latin typeface="Open Sans SemiBold" charset="0"/>
                <a:ea typeface="Open Sans SemiBold" charset="0"/>
                <a:cs typeface="Open Sans SemiBold" charset="0"/>
              </a:rPr>
              <a:t>100%</a:t>
            </a:r>
          </a:p>
        </p:txBody>
      </p:sp>
      <p:sp>
        <p:nvSpPr>
          <p:cNvPr id="18" name="TextBox 17"/>
          <p:cNvSpPr txBox="1"/>
          <p:nvPr/>
        </p:nvSpPr>
        <p:spPr>
          <a:xfrm>
            <a:off x="4122073" y="1705922"/>
            <a:ext cx="1288943" cy="323165"/>
          </a:xfrm>
          <a:prstGeom prst="rect">
            <a:avLst/>
          </a:prstGeom>
          <a:noFill/>
        </p:spPr>
        <p:txBody>
          <a:bodyPr wrap="none" lIns="0" tIns="0" rIns="0" rtlCol="0">
            <a:spAutoFit/>
          </a:bodyPr>
          <a:lstStyle/>
          <a:p>
            <a:r>
              <a:rPr lang="en-US" b="1" dirty="0">
                <a:solidFill>
                  <a:srgbClr val="002060"/>
                </a:solidFill>
                <a:latin typeface="Open Sans SemiBold" charset="0"/>
                <a:ea typeface="Open Sans SemiBold" charset="0"/>
                <a:cs typeface="Open Sans SemiBold" charset="0"/>
              </a:rPr>
              <a:t>Easy To Use</a:t>
            </a:r>
          </a:p>
        </p:txBody>
      </p:sp>
      <p:sp>
        <p:nvSpPr>
          <p:cNvPr id="21" name="TextBox 20"/>
          <p:cNvSpPr txBox="1"/>
          <p:nvPr/>
        </p:nvSpPr>
        <p:spPr>
          <a:xfrm>
            <a:off x="4122073" y="3227592"/>
            <a:ext cx="2363852" cy="323165"/>
          </a:xfrm>
          <a:prstGeom prst="rect">
            <a:avLst/>
          </a:prstGeom>
          <a:noFill/>
        </p:spPr>
        <p:txBody>
          <a:bodyPr wrap="none" lIns="0" tIns="0" rIns="0" rtlCol="0">
            <a:spAutoFit/>
          </a:bodyPr>
          <a:lstStyle/>
          <a:p>
            <a:r>
              <a:rPr lang="en-US" b="1" dirty="0">
                <a:solidFill>
                  <a:srgbClr val="002060"/>
                </a:solidFill>
                <a:latin typeface="Open Sans SemiBold" charset="0"/>
                <a:ea typeface="Open Sans SemiBold" charset="0"/>
                <a:cs typeface="Open Sans SemiBold" charset="0"/>
              </a:rPr>
              <a:t>Covering All Services</a:t>
            </a:r>
          </a:p>
        </p:txBody>
      </p:sp>
      <p:sp>
        <p:nvSpPr>
          <p:cNvPr id="24" name="TextBox 23"/>
          <p:cNvSpPr txBox="1"/>
          <p:nvPr/>
        </p:nvSpPr>
        <p:spPr>
          <a:xfrm>
            <a:off x="4122072" y="4727038"/>
            <a:ext cx="1821011" cy="323165"/>
          </a:xfrm>
          <a:prstGeom prst="rect">
            <a:avLst/>
          </a:prstGeom>
          <a:noFill/>
        </p:spPr>
        <p:txBody>
          <a:bodyPr wrap="none" lIns="0" tIns="0" rIns="0" rtlCol="0">
            <a:spAutoFit/>
          </a:bodyPr>
          <a:lstStyle/>
          <a:p>
            <a:r>
              <a:rPr lang="en-US" b="1" dirty="0">
                <a:solidFill>
                  <a:srgbClr val="002060"/>
                </a:solidFill>
                <a:latin typeface="Open Sans SemiBold" charset="0"/>
                <a:ea typeface="Open Sans SemiBold" charset="0"/>
                <a:cs typeface="Open Sans SemiBold" charset="0"/>
              </a:rPr>
              <a:t>Responsiveness</a:t>
            </a:r>
          </a:p>
        </p:txBody>
      </p:sp>
      <p:sp>
        <p:nvSpPr>
          <p:cNvPr id="2" name="TextBox 1"/>
          <p:cNvSpPr txBox="1"/>
          <p:nvPr/>
        </p:nvSpPr>
        <p:spPr>
          <a:xfrm rot="16200000">
            <a:off x="-617003" y="3133947"/>
            <a:ext cx="4446626" cy="615553"/>
          </a:xfrm>
          <a:prstGeom prst="rect">
            <a:avLst/>
          </a:prstGeom>
          <a:noFill/>
        </p:spPr>
        <p:txBody>
          <a:bodyPr wrap="square" lIns="0" tIns="0" rIns="0" bIns="0" rtlCol="0">
            <a:spAutoFit/>
          </a:bodyPr>
          <a:lstStyle/>
          <a:p>
            <a:pPr algn="ctr"/>
            <a:r>
              <a:rPr lang="en-US" sz="4000" b="1" dirty="0">
                <a:solidFill>
                  <a:srgbClr val="002060"/>
                </a:solidFill>
                <a:latin typeface="Open Sans SemiBold" charset="0"/>
                <a:ea typeface="Open Sans SemiBold" charset="0"/>
                <a:cs typeface="Open Sans SemiBold" charset="0"/>
              </a:rPr>
              <a:t>SPEX APP</a:t>
            </a:r>
          </a:p>
        </p:txBody>
      </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075" b="1075"/>
          <a:stretch>
            <a:fillRect/>
          </a:stretch>
        </p:blipFill>
        <p:spPr/>
      </p:pic>
      <p:sp>
        <p:nvSpPr>
          <p:cNvPr id="9" name="Rectangle 8">
            <a:extLst>
              <a:ext uri="{FF2B5EF4-FFF2-40B4-BE49-F238E27FC236}">
                <a16:creationId xmlns:a16="http://schemas.microsoft.com/office/drawing/2014/main" id="{BC880B38-F0BC-3E59-92ED-7CD47B377F1A}"/>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BCD0DA-E5A5-C7F2-AED4-3E7238E4CB26}"/>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30DC111-2FB9-121B-C7FE-BDA15052E6A6}"/>
              </a:ext>
            </a:extLst>
          </p:cNvPr>
          <p:cNvGrpSpPr/>
          <p:nvPr/>
        </p:nvGrpSpPr>
        <p:grpSpPr>
          <a:xfrm>
            <a:off x="146304" y="300339"/>
            <a:ext cx="11868912" cy="6391607"/>
            <a:chOff x="146304" y="300339"/>
            <a:chExt cx="11868912" cy="6391607"/>
          </a:xfrm>
        </p:grpSpPr>
        <p:sp>
          <p:nvSpPr>
            <p:cNvPr id="20" name="Rectangle 19">
              <a:extLst>
                <a:ext uri="{FF2B5EF4-FFF2-40B4-BE49-F238E27FC236}">
                  <a16:creationId xmlns:a16="http://schemas.microsoft.com/office/drawing/2014/main" id="{EE230F45-C88B-2D71-CA07-E1D891A03905}"/>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114B84-C9D7-8F06-8448-DC0CF97A4EDF}"/>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D917451-B3AF-9F67-792F-8243B7F7C390}"/>
                </a:ext>
              </a:extLst>
            </p:cNvPr>
            <p:cNvSpPr/>
            <p:nvPr/>
          </p:nvSpPr>
          <p:spPr>
            <a:xfrm>
              <a:off x="11807934"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F05200F-5D80-AF32-B13F-EAA9D69E6DF9}"/>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A logo on a black background&#10;&#10;AI-generated content may be incorrect.">
            <a:extLst>
              <a:ext uri="{FF2B5EF4-FFF2-40B4-BE49-F238E27FC236}">
                <a16:creationId xmlns:a16="http://schemas.microsoft.com/office/drawing/2014/main" id="{BB228522-30EE-7FDD-2CFC-DB253AA7D2B7}"/>
              </a:ext>
            </a:extLst>
          </p:cNvPr>
          <p:cNvPicPr>
            <a:picLocks noChangeAspect="1"/>
          </p:cNvPicPr>
          <p:nvPr/>
        </p:nvPicPr>
        <p:blipFill>
          <a:blip r:embed="rId5"/>
          <a:stretch>
            <a:fillRect/>
          </a:stretch>
        </p:blipFill>
        <p:spPr>
          <a:xfrm>
            <a:off x="8000934" y="4041708"/>
            <a:ext cx="1363893" cy="1363893"/>
          </a:xfrm>
          <a:prstGeom prst="rect">
            <a:avLst/>
          </a:prstGeom>
        </p:spPr>
      </p:pic>
    </p:spTree>
    <p:extLst>
      <p:ext uri="{BB962C8B-B14F-4D97-AF65-F5344CB8AC3E}">
        <p14:creationId xmlns:p14="http://schemas.microsoft.com/office/powerpoint/2010/main" val="363489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3967144" y="2129223"/>
            <a:ext cx="4432112" cy="4674493"/>
            <a:chOff x="2844800" y="0"/>
            <a:chExt cx="6502401" cy="6858000"/>
          </a:xfrm>
        </p:grpSpPr>
        <p:sp>
          <p:nvSpPr>
            <p:cNvPr id="7" name="Freeform 5"/>
            <p:cNvSpPr>
              <a:spLocks/>
            </p:cNvSpPr>
            <p:nvPr/>
          </p:nvSpPr>
          <p:spPr bwMode="auto">
            <a:xfrm>
              <a:off x="2844800" y="4768850"/>
              <a:ext cx="3255963" cy="2089150"/>
            </a:xfrm>
            <a:custGeom>
              <a:avLst/>
              <a:gdLst>
                <a:gd name="T0" fmla="*/ 1979 w 2051"/>
                <a:gd name="T1" fmla="*/ 553 h 1316"/>
                <a:gd name="T2" fmla="*/ 1873 w 2051"/>
                <a:gd name="T3" fmla="*/ 214 h 1316"/>
                <a:gd name="T4" fmla="*/ 1857 w 2051"/>
                <a:gd name="T5" fmla="*/ 611 h 1316"/>
                <a:gd name="T6" fmla="*/ 1819 w 2051"/>
                <a:gd name="T7" fmla="*/ 661 h 1316"/>
                <a:gd name="T8" fmla="*/ 1766 w 2051"/>
                <a:gd name="T9" fmla="*/ 645 h 1316"/>
                <a:gd name="T10" fmla="*/ 1711 w 2051"/>
                <a:gd name="T11" fmla="*/ 0 h 1316"/>
                <a:gd name="T12" fmla="*/ 1556 w 2051"/>
                <a:gd name="T13" fmla="*/ 528 h 1316"/>
                <a:gd name="T14" fmla="*/ 1515 w 2051"/>
                <a:gd name="T15" fmla="*/ 509 h 1316"/>
                <a:gd name="T16" fmla="*/ 1489 w 2051"/>
                <a:gd name="T17" fmla="*/ 507 h 1316"/>
                <a:gd name="T18" fmla="*/ 1459 w 2051"/>
                <a:gd name="T19" fmla="*/ 518 h 1316"/>
                <a:gd name="T20" fmla="*/ 1434 w 2051"/>
                <a:gd name="T21" fmla="*/ 537 h 1316"/>
                <a:gd name="T22" fmla="*/ 1399 w 2051"/>
                <a:gd name="T23" fmla="*/ 540 h 1316"/>
                <a:gd name="T24" fmla="*/ 1344 w 2051"/>
                <a:gd name="T25" fmla="*/ 540 h 1316"/>
                <a:gd name="T26" fmla="*/ 1268 w 2051"/>
                <a:gd name="T27" fmla="*/ 559 h 1316"/>
                <a:gd name="T28" fmla="*/ 1202 w 2051"/>
                <a:gd name="T29" fmla="*/ 600 h 1316"/>
                <a:gd name="T30" fmla="*/ 1150 w 2051"/>
                <a:gd name="T31" fmla="*/ 656 h 1316"/>
                <a:gd name="T32" fmla="*/ 1117 w 2051"/>
                <a:gd name="T33" fmla="*/ 725 h 1316"/>
                <a:gd name="T34" fmla="*/ 1105 w 2051"/>
                <a:gd name="T35" fmla="*/ 805 h 1316"/>
                <a:gd name="T36" fmla="*/ 1105 w 2051"/>
                <a:gd name="T37" fmla="*/ 824 h 1316"/>
                <a:gd name="T38" fmla="*/ 1033 w 2051"/>
                <a:gd name="T39" fmla="*/ 810 h 1316"/>
                <a:gd name="T40" fmla="*/ 976 w 2051"/>
                <a:gd name="T41" fmla="*/ 810 h 1316"/>
                <a:gd name="T42" fmla="*/ 885 w 2051"/>
                <a:gd name="T43" fmla="*/ 832 h 1316"/>
                <a:gd name="T44" fmla="*/ 809 w 2051"/>
                <a:gd name="T45" fmla="*/ 877 h 1316"/>
                <a:gd name="T46" fmla="*/ 762 w 2051"/>
                <a:gd name="T47" fmla="*/ 879 h 1316"/>
                <a:gd name="T48" fmla="*/ 682 w 2051"/>
                <a:gd name="T49" fmla="*/ 837 h 1316"/>
                <a:gd name="T50" fmla="*/ 591 w 2051"/>
                <a:gd name="T51" fmla="*/ 816 h 1316"/>
                <a:gd name="T52" fmla="*/ 536 w 2051"/>
                <a:gd name="T53" fmla="*/ 816 h 1316"/>
                <a:gd name="T54" fmla="*/ 469 w 2051"/>
                <a:gd name="T55" fmla="*/ 827 h 1316"/>
                <a:gd name="T56" fmla="*/ 406 w 2051"/>
                <a:gd name="T57" fmla="*/ 849 h 1316"/>
                <a:gd name="T58" fmla="*/ 349 w 2051"/>
                <a:gd name="T59" fmla="*/ 884 h 1316"/>
                <a:gd name="T60" fmla="*/ 301 w 2051"/>
                <a:gd name="T61" fmla="*/ 927 h 1316"/>
                <a:gd name="T62" fmla="*/ 262 w 2051"/>
                <a:gd name="T63" fmla="*/ 981 h 1316"/>
                <a:gd name="T64" fmla="*/ 233 w 2051"/>
                <a:gd name="T65" fmla="*/ 965 h 1316"/>
                <a:gd name="T66" fmla="*/ 202 w 2051"/>
                <a:gd name="T67" fmla="*/ 959 h 1316"/>
                <a:gd name="T68" fmla="*/ 166 w 2051"/>
                <a:gd name="T69" fmla="*/ 967 h 1316"/>
                <a:gd name="T70" fmla="*/ 124 w 2051"/>
                <a:gd name="T71" fmla="*/ 999 h 1316"/>
                <a:gd name="T72" fmla="*/ 108 w 2051"/>
                <a:gd name="T73" fmla="*/ 1043 h 1316"/>
                <a:gd name="T74" fmla="*/ 108 w 2051"/>
                <a:gd name="T75" fmla="*/ 1062 h 1316"/>
                <a:gd name="T76" fmla="*/ 124 w 2051"/>
                <a:gd name="T77" fmla="*/ 1106 h 1316"/>
                <a:gd name="T78" fmla="*/ 166 w 2051"/>
                <a:gd name="T79" fmla="*/ 1139 h 1316"/>
                <a:gd name="T80" fmla="*/ 202 w 2051"/>
                <a:gd name="T81" fmla="*/ 1147 h 1316"/>
                <a:gd name="T82" fmla="*/ 208 w 2051"/>
                <a:gd name="T83" fmla="*/ 1147 h 1316"/>
                <a:gd name="T84" fmla="*/ 210 w 2051"/>
                <a:gd name="T85" fmla="*/ 1198 h 1316"/>
                <a:gd name="T86" fmla="*/ 174 w 2051"/>
                <a:gd name="T87" fmla="*/ 1191 h 1316"/>
                <a:gd name="T88" fmla="*/ 147 w 2051"/>
                <a:gd name="T89" fmla="*/ 1191 h 1316"/>
                <a:gd name="T90" fmla="*/ 107 w 2051"/>
                <a:gd name="T91" fmla="*/ 1200 h 1316"/>
                <a:gd name="T92" fmla="*/ 69 w 2051"/>
                <a:gd name="T93" fmla="*/ 1219 h 1316"/>
                <a:gd name="T94" fmla="*/ 39 w 2051"/>
                <a:gd name="T95" fmla="*/ 1245 h 1316"/>
                <a:gd name="T96" fmla="*/ 16 w 2051"/>
                <a:gd name="T97" fmla="*/ 1278 h 1316"/>
                <a:gd name="T98" fmla="*/ 0 w 2051"/>
                <a:gd name="T99" fmla="*/ 1316 h 1316"/>
                <a:gd name="T100" fmla="*/ 2051 w 2051"/>
                <a:gd name="T101" fmla="*/ 551 h 1316"/>
                <a:gd name="T102" fmla="*/ 2001 w 2051"/>
                <a:gd name="T103" fmla="*/ 55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1" h="1316">
                  <a:moveTo>
                    <a:pt x="2001" y="551"/>
                  </a:moveTo>
                  <a:lnTo>
                    <a:pt x="2001" y="551"/>
                  </a:lnTo>
                  <a:lnTo>
                    <a:pt x="1979" y="553"/>
                  </a:lnTo>
                  <a:lnTo>
                    <a:pt x="1959" y="556"/>
                  </a:lnTo>
                  <a:lnTo>
                    <a:pt x="1959" y="214"/>
                  </a:lnTo>
                  <a:lnTo>
                    <a:pt x="1873" y="214"/>
                  </a:lnTo>
                  <a:lnTo>
                    <a:pt x="1873" y="597"/>
                  </a:lnTo>
                  <a:lnTo>
                    <a:pt x="1873" y="597"/>
                  </a:lnTo>
                  <a:lnTo>
                    <a:pt x="1857" y="611"/>
                  </a:lnTo>
                  <a:lnTo>
                    <a:pt x="1843" y="627"/>
                  </a:lnTo>
                  <a:lnTo>
                    <a:pt x="1830" y="642"/>
                  </a:lnTo>
                  <a:lnTo>
                    <a:pt x="1819" y="661"/>
                  </a:lnTo>
                  <a:lnTo>
                    <a:pt x="1819" y="661"/>
                  </a:lnTo>
                  <a:lnTo>
                    <a:pt x="1793" y="652"/>
                  </a:lnTo>
                  <a:lnTo>
                    <a:pt x="1766" y="645"/>
                  </a:lnTo>
                  <a:lnTo>
                    <a:pt x="1739" y="641"/>
                  </a:lnTo>
                  <a:lnTo>
                    <a:pt x="1711" y="636"/>
                  </a:lnTo>
                  <a:lnTo>
                    <a:pt x="1711" y="0"/>
                  </a:lnTo>
                  <a:lnTo>
                    <a:pt x="1556" y="0"/>
                  </a:lnTo>
                  <a:lnTo>
                    <a:pt x="1556" y="528"/>
                  </a:lnTo>
                  <a:lnTo>
                    <a:pt x="1556" y="528"/>
                  </a:lnTo>
                  <a:lnTo>
                    <a:pt x="1543" y="520"/>
                  </a:lnTo>
                  <a:lnTo>
                    <a:pt x="1531" y="514"/>
                  </a:lnTo>
                  <a:lnTo>
                    <a:pt x="1515" y="509"/>
                  </a:lnTo>
                  <a:lnTo>
                    <a:pt x="1500" y="507"/>
                  </a:lnTo>
                  <a:lnTo>
                    <a:pt x="1500" y="507"/>
                  </a:lnTo>
                  <a:lnTo>
                    <a:pt x="1489" y="507"/>
                  </a:lnTo>
                  <a:lnTo>
                    <a:pt x="1478" y="511"/>
                  </a:lnTo>
                  <a:lnTo>
                    <a:pt x="1468" y="514"/>
                  </a:lnTo>
                  <a:lnTo>
                    <a:pt x="1459" y="518"/>
                  </a:lnTo>
                  <a:lnTo>
                    <a:pt x="1449" y="523"/>
                  </a:lnTo>
                  <a:lnTo>
                    <a:pt x="1442" y="529"/>
                  </a:lnTo>
                  <a:lnTo>
                    <a:pt x="1434" y="537"/>
                  </a:lnTo>
                  <a:lnTo>
                    <a:pt x="1427" y="545"/>
                  </a:lnTo>
                  <a:lnTo>
                    <a:pt x="1427" y="545"/>
                  </a:lnTo>
                  <a:lnTo>
                    <a:pt x="1399" y="540"/>
                  </a:lnTo>
                  <a:lnTo>
                    <a:pt x="1371" y="539"/>
                  </a:lnTo>
                  <a:lnTo>
                    <a:pt x="1371" y="539"/>
                  </a:lnTo>
                  <a:lnTo>
                    <a:pt x="1344" y="540"/>
                  </a:lnTo>
                  <a:lnTo>
                    <a:pt x="1318" y="544"/>
                  </a:lnTo>
                  <a:lnTo>
                    <a:pt x="1291" y="551"/>
                  </a:lnTo>
                  <a:lnTo>
                    <a:pt x="1268" y="559"/>
                  </a:lnTo>
                  <a:lnTo>
                    <a:pt x="1244" y="572"/>
                  </a:lnTo>
                  <a:lnTo>
                    <a:pt x="1222" y="584"/>
                  </a:lnTo>
                  <a:lnTo>
                    <a:pt x="1202" y="600"/>
                  </a:lnTo>
                  <a:lnTo>
                    <a:pt x="1183" y="617"/>
                  </a:lnTo>
                  <a:lnTo>
                    <a:pt x="1166" y="636"/>
                  </a:lnTo>
                  <a:lnTo>
                    <a:pt x="1150" y="656"/>
                  </a:lnTo>
                  <a:lnTo>
                    <a:pt x="1138" y="678"/>
                  </a:lnTo>
                  <a:lnTo>
                    <a:pt x="1125" y="702"/>
                  </a:lnTo>
                  <a:lnTo>
                    <a:pt x="1117" y="725"/>
                  </a:lnTo>
                  <a:lnTo>
                    <a:pt x="1109" y="752"/>
                  </a:lnTo>
                  <a:lnTo>
                    <a:pt x="1106" y="779"/>
                  </a:lnTo>
                  <a:lnTo>
                    <a:pt x="1105" y="805"/>
                  </a:lnTo>
                  <a:lnTo>
                    <a:pt x="1105" y="805"/>
                  </a:lnTo>
                  <a:lnTo>
                    <a:pt x="1105" y="824"/>
                  </a:lnTo>
                  <a:lnTo>
                    <a:pt x="1105" y="824"/>
                  </a:lnTo>
                  <a:lnTo>
                    <a:pt x="1081" y="818"/>
                  </a:lnTo>
                  <a:lnTo>
                    <a:pt x="1058" y="811"/>
                  </a:lnTo>
                  <a:lnTo>
                    <a:pt x="1033" y="810"/>
                  </a:lnTo>
                  <a:lnTo>
                    <a:pt x="1008" y="808"/>
                  </a:lnTo>
                  <a:lnTo>
                    <a:pt x="1008" y="808"/>
                  </a:lnTo>
                  <a:lnTo>
                    <a:pt x="976" y="810"/>
                  </a:lnTo>
                  <a:lnTo>
                    <a:pt x="945" y="815"/>
                  </a:lnTo>
                  <a:lnTo>
                    <a:pt x="915" y="822"/>
                  </a:lnTo>
                  <a:lnTo>
                    <a:pt x="885" y="832"/>
                  </a:lnTo>
                  <a:lnTo>
                    <a:pt x="859" y="844"/>
                  </a:lnTo>
                  <a:lnTo>
                    <a:pt x="832" y="860"/>
                  </a:lnTo>
                  <a:lnTo>
                    <a:pt x="809" y="877"/>
                  </a:lnTo>
                  <a:lnTo>
                    <a:pt x="785" y="898"/>
                  </a:lnTo>
                  <a:lnTo>
                    <a:pt x="785" y="898"/>
                  </a:lnTo>
                  <a:lnTo>
                    <a:pt x="762" y="879"/>
                  </a:lnTo>
                  <a:lnTo>
                    <a:pt x="736" y="863"/>
                  </a:lnTo>
                  <a:lnTo>
                    <a:pt x="710" y="849"/>
                  </a:lnTo>
                  <a:lnTo>
                    <a:pt x="682" y="837"/>
                  </a:lnTo>
                  <a:lnTo>
                    <a:pt x="652" y="827"/>
                  </a:lnTo>
                  <a:lnTo>
                    <a:pt x="622" y="821"/>
                  </a:lnTo>
                  <a:lnTo>
                    <a:pt x="591" y="816"/>
                  </a:lnTo>
                  <a:lnTo>
                    <a:pt x="559" y="815"/>
                  </a:lnTo>
                  <a:lnTo>
                    <a:pt x="559" y="815"/>
                  </a:lnTo>
                  <a:lnTo>
                    <a:pt x="536" y="816"/>
                  </a:lnTo>
                  <a:lnTo>
                    <a:pt x="512" y="818"/>
                  </a:lnTo>
                  <a:lnTo>
                    <a:pt x="490" y="821"/>
                  </a:lnTo>
                  <a:lnTo>
                    <a:pt x="469" y="827"/>
                  </a:lnTo>
                  <a:lnTo>
                    <a:pt x="447" y="833"/>
                  </a:lnTo>
                  <a:lnTo>
                    <a:pt x="426" y="841"/>
                  </a:lnTo>
                  <a:lnTo>
                    <a:pt x="406" y="849"/>
                  </a:lnTo>
                  <a:lnTo>
                    <a:pt x="387" y="860"/>
                  </a:lnTo>
                  <a:lnTo>
                    <a:pt x="368" y="871"/>
                  </a:lnTo>
                  <a:lnTo>
                    <a:pt x="349" y="884"/>
                  </a:lnTo>
                  <a:lnTo>
                    <a:pt x="332" y="898"/>
                  </a:lnTo>
                  <a:lnTo>
                    <a:pt x="317" y="912"/>
                  </a:lnTo>
                  <a:lnTo>
                    <a:pt x="301" y="927"/>
                  </a:lnTo>
                  <a:lnTo>
                    <a:pt x="287" y="945"/>
                  </a:lnTo>
                  <a:lnTo>
                    <a:pt x="274" y="962"/>
                  </a:lnTo>
                  <a:lnTo>
                    <a:pt x="262" y="981"/>
                  </a:lnTo>
                  <a:lnTo>
                    <a:pt x="262" y="981"/>
                  </a:lnTo>
                  <a:lnTo>
                    <a:pt x="249" y="971"/>
                  </a:lnTo>
                  <a:lnTo>
                    <a:pt x="233" y="965"/>
                  </a:lnTo>
                  <a:lnTo>
                    <a:pt x="219" y="960"/>
                  </a:lnTo>
                  <a:lnTo>
                    <a:pt x="202" y="959"/>
                  </a:lnTo>
                  <a:lnTo>
                    <a:pt x="202" y="959"/>
                  </a:lnTo>
                  <a:lnTo>
                    <a:pt x="193" y="959"/>
                  </a:lnTo>
                  <a:lnTo>
                    <a:pt x="183" y="960"/>
                  </a:lnTo>
                  <a:lnTo>
                    <a:pt x="166" y="967"/>
                  </a:lnTo>
                  <a:lnTo>
                    <a:pt x="149" y="974"/>
                  </a:lnTo>
                  <a:lnTo>
                    <a:pt x="136" y="987"/>
                  </a:lnTo>
                  <a:lnTo>
                    <a:pt x="124" y="999"/>
                  </a:lnTo>
                  <a:lnTo>
                    <a:pt x="116" y="1017"/>
                  </a:lnTo>
                  <a:lnTo>
                    <a:pt x="110" y="1034"/>
                  </a:lnTo>
                  <a:lnTo>
                    <a:pt x="108" y="1043"/>
                  </a:lnTo>
                  <a:lnTo>
                    <a:pt x="108" y="1053"/>
                  </a:lnTo>
                  <a:lnTo>
                    <a:pt x="108" y="1053"/>
                  </a:lnTo>
                  <a:lnTo>
                    <a:pt x="108" y="1062"/>
                  </a:lnTo>
                  <a:lnTo>
                    <a:pt x="110" y="1072"/>
                  </a:lnTo>
                  <a:lnTo>
                    <a:pt x="116" y="1089"/>
                  </a:lnTo>
                  <a:lnTo>
                    <a:pt x="124" y="1106"/>
                  </a:lnTo>
                  <a:lnTo>
                    <a:pt x="136" y="1119"/>
                  </a:lnTo>
                  <a:lnTo>
                    <a:pt x="149" y="1131"/>
                  </a:lnTo>
                  <a:lnTo>
                    <a:pt x="166" y="1139"/>
                  </a:lnTo>
                  <a:lnTo>
                    <a:pt x="183" y="1145"/>
                  </a:lnTo>
                  <a:lnTo>
                    <a:pt x="193" y="1147"/>
                  </a:lnTo>
                  <a:lnTo>
                    <a:pt x="202" y="1147"/>
                  </a:lnTo>
                  <a:lnTo>
                    <a:pt x="202" y="1147"/>
                  </a:lnTo>
                  <a:lnTo>
                    <a:pt x="208" y="1147"/>
                  </a:lnTo>
                  <a:lnTo>
                    <a:pt x="208" y="1147"/>
                  </a:lnTo>
                  <a:lnTo>
                    <a:pt x="208" y="1166"/>
                  </a:lnTo>
                  <a:lnTo>
                    <a:pt x="208" y="1166"/>
                  </a:lnTo>
                  <a:lnTo>
                    <a:pt x="210" y="1198"/>
                  </a:lnTo>
                  <a:lnTo>
                    <a:pt x="210" y="1198"/>
                  </a:lnTo>
                  <a:lnTo>
                    <a:pt x="186" y="1192"/>
                  </a:lnTo>
                  <a:lnTo>
                    <a:pt x="174" y="1191"/>
                  </a:lnTo>
                  <a:lnTo>
                    <a:pt x="161" y="1191"/>
                  </a:lnTo>
                  <a:lnTo>
                    <a:pt x="161" y="1191"/>
                  </a:lnTo>
                  <a:lnTo>
                    <a:pt x="147" y="1191"/>
                  </a:lnTo>
                  <a:lnTo>
                    <a:pt x="133" y="1194"/>
                  </a:lnTo>
                  <a:lnTo>
                    <a:pt x="119" y="1195"/>
                  </a:lnTo>
                  <a:lnTo>
                    <a:pt x="107" y="1200"/>
                  </a:lnTo>
                  <a:lnTo>
                    <a:pt x="94" y="1205"/>
                  </a:lnTo>
                  <a:lnTo>
                    <a:pt x="81" y="1211"/>
                  </a:lnTo>
                  <a:lnTo>
                    <a:pt x="69" y="1219"/>
                  </a:lnTo>
                  <a:lnTo>
                    <a:pt x="58" y="1227"/>
                  </a:lnTo>
                  <a:lnTo>
                    <a:pt x="49" y="1235"/>
                  </a:lnTo>
                  <a:lnTo>
                    <a:pt x="39" y="1245"/>
                  </a:lnTo>
                  <a:lnTo>
                    <a:pt x="30" y="1255"/>
                  </a:lnTo>
                  <a:lnTo>
                    <a:pt x="22" y="1266"/>
                  </a:lnTo>
                  <a:lnTo>
                    <a:pt x="16" y="1278"/>
                  </a:lnTo>
                  <a:lnTo>
                    <a:pt x="9" y="1289"/>
                  </a:lnTo>
                  <a:lnTo>
                    <a:pt x="5" y="1303"/>
                  </a:lnTo>
                  <a:lnTo>
                    <a:pt x="0" y="1316"/>
                  </a:lnTo>
                  <a:lnTo>
                    <a:pt x="2051" y="1316"/>
                  </a:lnTo>
                  <a:lnTo>
                    <a:pt x="2051" y="551"/>
                  </a:lnTo>
                  <a:lnTo>
                    <a:pt x="2051" y="551"/>
                  </a:lnTo>
                  <a:lnTo>
                    <a:pt x="2039" y="550"/>
                  </a:lnTo>
                  <a:lnTo>
                    <a:pt x="2026" y="550"/>
                  </a:lnTo>
                  <a:lnTo>
                    <a:pt x="2001" y="551"/>
                  </a:lnTo>
                  <a:close/>
                </a:path>
              </a:pathLst>
            </a:custGeom>
            <a:solidFill>
              <a:srgbClr val="EADC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Freeform 6"/>
            <p:cNvSpPr>
              <a:spLocks/>
            </p:cNvSpPr>
            <p:nvPr/>
          </p:nvSpPr>
          <p:spPr bwMode="auto">
            <a:xfrm>
              <a:off x="2844800" y="4768850"/>
              <a:ext cx="3255963" cy="2089150"/>
            </a:xfrm>
            <a:custGeom>
              <a:avLst/>
              <a:gdLst>
                <a:gd name="T0" fmla="*/ 1979 w 2051"/>
                <a:gd name="T1" fmla="*/ 553 h 1316"/>
                <a:gd name="T2" fmla="*/ 1873 w 2051"/>
                <a:gd name="T3" fmla="*/ 214 h 1316"/>
                <a:gd name="T4" fmla="*/ 1857 w 2051"/>
                <a:gd name="T5" fmla="*/ 611 h 1316"/>
                <a:gd name="T6" fmla="*/ 1819 w 2051"/>
                <a:gd name="T7" fmla="*/ 661 h 1316"/>
                <a:gd name="T8" fmla="*/ 1766 w 2051"/>
                <a:gd name="T9" fmla="*/ 645 h 1316"/>
                <a:gd name="T10" fmla="*/ 1711 w 2051"/>
                <a:gd name="T11" fmla="*/ 0 h 1316"/>
                <a:gd name="T12" fmla="*/ 1556 w 2051"/>
                <a:gd name="T13" fmla="*/ 528 h 1316"/>
                <a:gd name="T14" fmla="*/ 1515 w 2051"/>
                <a:gd name="T15" fmla="*/ 509 h 1316"/>
                <a:gd name="T16" fmla="*/ 1489 w 2051"/>
                <a:gd name="T17" fmla="*/ 507 h 1316"/>
                <a:gd name="T18" fmla="*/ 1459 w 2051"/>
                <a:gd name="T19" fmla="*/ 518 h 1316"/>
                <a:gd name="T20" fmla="*/ 1434 w 2051"/>
                <a:gd name="T21" fmla="*/ 537 h 1316"/>
                <a:gd name="T22" fmla="*/ 1399 w 2051"/>
                <a:gd name="T23" fmla="*/ 540 h 1316"/>
                <a:gd name="T24" fmla="*/ 1344 w 2051"/>
                <a:gd name="T25" fmla="*/ 540 h 1316"/>
                <a:gd name="T26" fmla="*/ 1268 w 2051"/>
                <a:gd name="T27" fmla="*/ 559 h 1316"/>
                <a:gd name="T28" fmla="*/ 1202 w 2051"/>
                <a:gd name="T29" fmla="*/ 600 h 1316"/>
                <a:gd name="T30" fmla="*/ 1150 w 2051"/>
                <a:gd name="T31" fmla="*/ 656 h 1316"/>
                <a:gd name="T32" fmla="*/ 1117 w 2051"/>
                <a:gd name="T33" fmla="*/ 725 h 1316"/>
                <a:gd name="T34" fmla="*/ 1105 w 2051"/>
                <a:gd name="T35" fmla="*/ 805 h 1316"/>
                <a:gd name="T36" fmla="*/ 1105 w 2051"/>
                <a:gd name="T37" fmla="*/ 824 h 1316"/>
                <a:gd name="T38" fmla="*/ 1033 w 2051"/>
                <a:gd name="T39" fmla="*/ 810 h 1316"/>
                <a:gd name="T40" fmla="*/ 976 w 2051"/>
                <a:gd name="T41" fmla="*/ 810 h 1316"/>
                <a:gd name="T42" fmla="*/ 885 w 2051"/>
                <a:gd name="T43" fmla="*/ 832 h 1316"/>
                <a:gd name="T44" fmla="*/ 809 w 2051"/>
                <a:gd name="T45" fmla="*/ 877 h 1316"/>
                <a:gd name="T46" fmla="*/ 762 w 2051"/>
                <a:gd name="T47" fmla="*/ 879 h 1316"/>
                <a:gd name="T48" fmla="*/ 682 w 2051"/>
                <a:gd name="T49" fmla="*/ 837 h 1316"/>
                <a:gd name="T50" fmla="*/ 591 w 2051"/>
                <a:gd name="T51" fmla="*/ 816 h 1316"/>
                <a:gd name="T52" fmla="*/ 536 w 2051"/>
                <a:gd name="T53" fmla="*/ 816 h 1316"/>
                <a:gd name="T54" fmla="*/ 469 w 2051"/>
                <a:gd name="T55" fmla="*/ 827 h 1316"/>
                <a:gd name="T56" fmla="*/ 406 w 2051"/>
                <a:gd name="T57" fmla="*/ 849 h 1316"/>
                <a:gd name="T58" fmla="*/ 349 w 2051"/>
                <a:gd name="T59" fmla="*/ 884 h 1316"/>
                <a:gd name="T60" fmla="*/ 301 w 2051"/>
                <a:gd name="T61" fmla="*/ 927 h 1316"/>
                <a:gd name="T62" fmla="*/ 262 w 2051"/>
                <a:gd name="T63" fmla="*/ 981 h 1316"/>
                <a:gd name="T64" fmla="*/ 233 w 2051"/>
                <a:gd name="T65" fmla="*/ 965 h 1316"/>
                <a:gd name="T66" fmla="*/ 202 w 2051"/>
                <a:gd name="T67" fmla="*/ 959 h 1316"/>
                <a:gd name="T68" fmla="*/ 166 w 2051"/>
                <a:gd name="T69" fmla="*/ 967 h 1316"/>
                <a:gd name="T70" fmla="*/ 124 w 2051"/>
                <a:gd name="T71" fmla="*/ 999 h 1316"/>
                <a:gd name="T72" fmla="*/ 108 w 2051"/>
                <a:gd name="T73" fmla="*/ 1043 h 1316"/>
                <a:gd name="T74" fmla="*/ 108 w 2051"/>
                <a:gd name="T75" fmla="*/ 1062 h 1316"/>
                <a:gd name="T76" fmla="*/ 124 w 2051"/>
                <a:gd name="T77" fmla="*/ 1106 h 1316"/>
                <a:gd name="T78" fmla="*/ 166 w 2051"/>
                <a:gd name="T79" fmla="*/ 1139 h 1316"/>
                <a:gd name="T80" fmla="*/ 202 w 2051"/>
                <a:gd name="T81" fmla="*/ 1147 h 1316"/>
                <a:gd name="T82" fmla="*/ 208 w 2051"/>
                <a:gd name="T83" fmla="*/ 1147 h 1316"/>
                <a:gd name="T84" fmla="*/ 210 w 2051"/>
                <a:gd name="T85" fmla="*/ 1198 h 1316"/>
                <a:gd name="T86" fmla="*/ 174 w 2051"/>
                <a:gd name="T87" fmla="*/ 1191 h 1316"/>
                <a:gd name="T88" fmla="*/ 147 w 2051"/>
                <a:gd name="T89" fmla="*/ 1191 h 1316"/>
                <a:gd name="T90" fmla="*/ 107 w 2051"/>
                <a:gd name="T91" fmla="*/ 1200 h 1316"/>
                <a:gd name="T92" fmla="*/ 69 w 2051"/>
                <a:gd name="T93" fmla="*/ 1219 h 1316"/>
                <a:gd name="T94" fmla="*/ 39 w 2051"/>
                <a:gd name="T95" fmla="*/ 1245 h 1316"/>
                <a:gd name="T96" fmla="*/ 16 w 2051"/>
                <a:gd name="T97" fmla="*/ 1278 h 1316"/>
                <a:gd name="T98" fmla="*/ 0 w 2051"/>
                <a:gd name="T99" fmla="*/ 1316 h 1316"/>
                <a:gd name="T100" fmla="*/ 2051 w 2051"/>
                <a:gd name="T101" fmla="*/ 551 h 1316"/>
                <a:gd name="T102" fmla="*/ 2001 w 2051"/>
                <a:gd name="T103" fmla="*/ 55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1" h="1316">
                  <a:moveTo>
                    <a:pt x="2001" y="551"/>
                  </a:moveTo>
                  <a:lnTo>
                    <a:pt x="2001" y="551"/>
                  </a:lnTo>
                  <a:lnTo>
                    <a:pt x="1979" y="553"/>
                  </a:lnTo>
                  <a:lnTo>
                    <a:pt x="1959" y="556"/>
                  </a:lnTo>
                  <a:lnTo>
                    <a:pt x="1959" y="214"/>
                  </a:lnTo>
                  <a:lnTo>
                    <a:pt x="1873" y="214"/>
                  </a:lnTo>
                  <a:lnTo>
                    <a:pt x="1873" y="597"/>
                  </a:lnTo>
                  <a:lnTo>
                    <a:pt x="1873" y="597"/>
                  </a:lnTo>
                  <a:lnTo>
                    <a:pt x="1857" y="611"/>
                  </a:lnTo>
                  <a:lnTo>
                    <a:pt x="1843" y="627"/>
                  </a:lnTo>
                  <a:lnTo>
                    <a:pt x="1830" y="642"/>
                  </a:lnTo>
                  <a:lnTo>
                    <a:pt x="1819" y="661"/>
                  </a:lnTo>
                  <a:lnTo>
                    <a:pt x="1819" y="661"/>
                  </a:lnTo>
                  <a:lnTo>
                    <a:pt x="1793" y="652"/>
                  </a:lnTo>
                  <a:lnTo>
                    <a:pt x="1766" y="645"/>
                  </a:lnTo>
                  <a:lnTo>
                    <a:pt x="1739" y="641"/>
                  </a:lnTo>
                  <a:lnTo>
                    <a:pt x="1711" y="636"/>
                  </a:lnTo>
                  <a:lnTo>
                    <a:pt x="1711" y="0"/>
                  </a:lnTo>
                  <a:lnTo>
                    <a:pt x="1556" y="0"/>
                  </a:lnTo>
                  <a:lnTo>
                    <a:pt x="1556" y="528"/>
                  </a:lnTo>
                  <a:lnTo>
                    <a:pt x="1556" y="528"/>
                  </a:lnTo>
                  <a:lnTo>
                    <a:pt x="1543" y="520"/>
                  </a:lnTo>
                  <a:lnTo>
                    <a:pt x="1531" y="514"/>
                  </a:lnTo>
                  <a:lnTo>
                    <a:pt x="1515" y="509"/>
                  </a:lnTo>
                  <a:lnTo>
                    <a:pt x="1500" y="507"/>
                  </a:lnTo>
                  <a:lnTo>
                    <a:pt x="1500" y="507"/>
                  </a:lnTo>
                  <a:lnTo>
                    <a:pt x="1489" y="507"/>
                  </a:lnTo>
                  <a:lnTo>
                    <a:pt x="1478" y="511"/>
                  </a:lnTo>
                  <a:lnTo>
                    <a:pt x="1468" y="514"/>
                  </a:lnTo>
                  <a:lnTo>
                    <a:pt x="1459" y="518"/>
                  </a:lnTo>
                  <a:lnTo>
                    <a:pt x="1449" y="523"/>
                  </a:lnTo>
                  <a:lnTo>
                    <a:pt x="1442" y="529"/>
                  </a:lnTo>
                  <a:lnTo>
                    <a:pt x="1434" y="537"/>
                  </a:lnTo>
                  <a:lnTo>
                    <a:pt x="1427" y="545"/>
                  </a:lnTo>
                  <a:lnTo>
                    <a:pt x="1427" y="545"/>
                  </a:lnTo>
                  <a:lnTo>
                    <a:pt x="1399" y="540"/>
                  </a:lnTo>
                  <a:lnTo>
                    <a:pt x="1371" y="539"/>
                  </a:lnTo>
                  <a:lnTo>
                    <a:pt x="1371" y="539"/>
                  </a:lnTo>
                  <a:lnTo>
                    <a:pt x="1344" y="540"/>
                  </a:lnTo>
                  <a:lnTo>
                    <a:pt x="1318" y="544"/>
                  </a:lnTo>
                  <a:lnTo>
                    <a:pt x="1291" y="551"/>
                  </a:lnTo>
                  <a:lnTo>
                    <a:pt x="1268" y="559"/>
                  </a:lnTo>
                  <a:lnTo>
                    <a:pt x="1244" y="572"/>
                  </a:lnTo>
                  <a:lnTo>
                    <a:pt x="1222" y="584"/>
                  </a:lnTo>
                  <a:lnTo>
                    <a:pt x="1202" y="600"/>
                  </a:lnTo>
                  <a:lnTo>
                    <a:pt x="1183" y="617"/>
                  </a:lnTo>
                  <a:lnTo>
                    <a:pt x="1166" y="636"/>
                  </a:lnTo>
                  <a:lnTo>
                    <a:pt x="1150" y="656"/>
                  </a:lnTo>
                  <a:lnTo>
                    <a:pt x="1138" y="678"/>
                  </a:lnTo>
                  <a:lnTo>
                    <a:pt x="1125" y="702"/>
                  </a:lnTo>
                  <a:lnTo>
                    <a:pt x="1117" y="725"/>
                  </a:lnTo>
                  <a:lnTo>
                    <a:pt x="1109" y="752"/>
                  </a:lnTo>
                  <a:lnTo>
                    <a:pt x="1106" y="779"/>
                  </a:lnTo>
                  <a:lnTo>
                    <a:pt x="1105" y="805"/>
                  </a:lnTo>
                  <a:lnTo>
                    <a:pt x="1105" y="805"/>
                  </a:lnTo>
                  <a:lnTo>
                    <a:pt x="1105" y="824"/>
                  </a:lnTo>
                  <a:lnTo>
                    <a:pt x="1105" y="824"/>
                  </a:lnTo>
                  <a:lnTo>
                    <a:pt x="1081" y="818"/>
                  </a:lnTo>
                  <a:lnTo>
                    <a:pt x="1058" y="811"/>
                  </a:lnTo>
                  <a:lnTo>
                    <a:pt x="1033" y="810"/>
                  </a:lnTo>
                  <a:lnTo>
                    <a:pt x="1008" y="808"/>
                  </a:lnTo>
                  <a:lnTo>
                    <a:pt x="1008" y="808"/>
                  </a:lnTo>
                  <a:lnTo>
                    <a:pt x="976" y="810"/>
                  </a:lnTo>
                  <a:lnTo>
                    <a:pt x="945" y="815"/>
                  </a:lnTo>
                  <a:lnTo>
                    <a:pt x="915" y="822"/>
                  </a:lnTo>
                  <a:lnTo>
                    <a:pt x="885" y="832"/>
                  </a:lnTo>
                  <a:lnTo>
                    <a:pt x="859" y="844"/>
                  </a:lnTo>
                  <a:lnTo>
                    <a:pt x="832" y="860"/>
                  </a:lnTo>
                  <a:lnTo>
                    <a:pt x="809" y="877"/>
                  </a:lnTo>
                  <a:lnTo>
                    <a:pt x="785" y="898"/>
                  </a:lnTo>
                  <a:lnTo>
                    <a:pt x="785" y="898"/>
                  </a:lnTo>
                  <a:lnTo>
                    <a:pt x="762" y="879"/>
                  </a:lnTo>
                  <a:lnTo>
                    <a:pt x="736" y="863"/>
                  </a:lnTo>
                  <a:lnTo>
                    <a:pt x="710" y="849"/>
                  </a:lnTo>
                  <a:lnTo>
                    <a:pt x="682" y="837"/>
                  </a:lnTo>
                  <a:lnTo>
                    <a:pt x="652" y="827"/>
                  </a:lnTo>
                  <a:lnTo>
                    <a:pt x="622" y="821"/>
                  </a:lnTo>
                  <a:lnTo>
                    <a:pt x="591" y="816"/>
                  </a:lnTo>
                  <a:lnTo>
                    <a:pt x="559" y="815"/>
                  </a:lnTo>
                  <a:lnTo>
                    <a:pt x="559" y="815"/>
                  </a:lnTo>
                  <a:lnTo>
                    <a:pt x="536" y="816"/>
                  </a:lnTo>
                  <a:lnTo>
                    <a:pt x="512" y="818"/>
                  </a:lnTo>
                  <a:lnTo>
                    <a:pt x="490" y="821"/>
                  </a:lnTo>
                  <a:lnTo>
                    <a:pt x="469" y="827"/>
                  </a:lnTo>
                  <a:lnTo>
                    <a:pt x="447" y="833"/>
                  </a:lnTo>
                  <a:lnTo>
                    <a:pt x="426" y="841"/>
                  </a:lnTo>
                  <a:lnTo>
                    <a:pt x="406" y="849"/>
                  </a:lnTo>
                  <a:lnTo>
                    <a:pt x="387" y="860"/>
                  </a:lnTo>
                  <a:lnTo>
                    <a:pt x="368" y="871"/>
                  </a:lnTo>
                  <a:lnTo>
                    <a:pt x="349" y="884"/>
                  </a:lnTo>
                  <a:lnTo>
                    <a:pt x="332" y="898"/>
                  </a:lnTo>
                  <a:lnTo>
                    <a:pt x="317" y="912"/>
                  </a:lnTo>
                  <a:lnTo>
                    <a:pt x="301" y="927"/>
                  </a:lnTo>
                  <a:lnTo>
                    <a:pt x="287" y="945"/>
                  </a:lnTo>
                  <a:lnTo>
                    <a:pt x="274" y="962"/>
                  </a:lnTo>
                  <a:lnTo>
                    <a:pt x="262" y="981"/>
                  </a:lnTo>
                  <a:lnTo>
                    <a:pt x="262" y="981"/>
                  </a:lnTo>
                  <a:lnTo>
                    <a:pt x="249" y="971"/>
                  </a:lnTo>
                  <a:lnTo>
                    <a:pt x="233" y="965"/>
                  </a:lnTo>
                  <a:lnTo>
                    <a:pt x="219" y="960"/>
                  </a:lnTo>
                  <a:lnTo>
                    <a:pt x="202" y="959"/>
                  </a:lnTo>
                  <a:lnTo>
                    <a:pt x="202" y="959"/>
                  </a:lnTo>
                  <a:lnTo>
                    <a:pt x="193" y="959"/>
                  </a:lnTo>
                  <a:lnTo>
                    <a:pt x="183" y="960"/>
                  </a:lnTo>
                  <a:lnTo>
                    <a:pt x="166" y="967"/>
                  </a:lnTo>
                  <a:lnTo>
                    <a:pt x="149" y="974"/>
                  </a:lnTo>
                  <a:lnTo>
                    <a:pt x="136" y="987"/>
                  </a:lnTo>
                  <a:lnTo>
                    <a:pt x="124" y="999"/>
                  </a:lnTo>
                  <a:lnTo>
                    <a:pt x="116" y="1017"/>
                  </a:lnTo>
                  <a:lnTo>
                    <a:pt x="110" y="1034"/>
                  </a:lnTo>
                  <a:lnTo>
                    <a:pt x="108" y="1043"/>
                  </a:lnTo>
                  <a:lnTo>
                    <a:pt x="108" y="1053"/>
                  </a:lnTo>
                  <a:lnTo>
                    <a:pt x="108" y="1053"/>
                  </a:lnTo>
                  <a:lnTo>
                    <a:pt x="108" y="1062"/>
                  </a:lnTo>
                  <a:lnTo>
                    <a:pt x="110" y="1072"/>
                  </a:lnTo>
                  <a:lnTo>
                    <a:pt x="116" y="1089"/>
                  </a:lnTo>
                  <a:lnTo>
                    <a:pt x="124" y="1106"/>
                  </a:lnTo>
                  <a:lnTo>
                    <a:pt x="136" y="1119"/>
                  </a:lnTo>
                  <a:lnTo>
                    <a:pt x="149" y="1131"/>
                  </a:lnTo>
                  <a:lnTo>
                    <a:pt x="166" y="1139"/>
                  </a:lnTo>
                  <a:lnTo>
                    <a:pt x="183" y="1145"/>
                  </a:lnTo>
                  <a:lnTo>
                    <a:pt x="193" y="1147"/>
                  </a:lnTo>
                  <a:lnTo>
                    <a:pt x="202" y="1147"/>
                  </a:lnTo>
                  <a:lnTo>
                    <a:pt x="202" y="1147"/>
                  </a:lnTo>
                  <a:lnTo>
                    <a:pt x="208" y="1147"/>
                  </a:lnTo>
                  <a:lnTo>
                    <a:pt x="208" y="1147"/>
                  </a:lnTo>
                  <a:lnTo>
                    <a:pt x="208" y="1166"/>
                  </a:lnTo>
                  <a:lnTo>
                    <a:pt x="208" y="1166"/>
                  </a:lnTo>
                  <a:lnTo>
                    <a:pt x="210" y="1198"/>
                  </a:lnTo>
                  <a:lnTo>
                    <a:pt x="210" y="1198"/>
                  </a:lnTo>
                  <a:lnTo>
                    <a:pt x="186" y="1192"/>
                  </a:lnTo>
                  <a:lnTo>
                    <a:pt x="174" y="1191"/>
                  </a:lnTo>
                  <a:lnTo>
                    <a:pt x="161" y="1191"/>
                  </a:lnTo>
                  <a:lnTo>
                    <a:pt x="161" y="1191"/>
                  </a:lnTo>
                  <a:lnTo>
                    <a:pt x="147" y="1191"/>
                  </a:lnTo>
                  <a:lnTo>
                    <a:pt x="133" y="1194"/>
                  </a:lnTo>
                  <a:lnTo>
                    <a:pt x="119" y="1195"/>
                  </a:lnTo>
                  <a:lnTo>
                    <a:pt x="107" y="1200"/>
                  </a:lnTo>
                  <a:lnTo>
                    <a:pt x="94" y="1205"/>
                  </a:lnTo>
                  <a:lnTo>
                    <a:pt x="81" y="1211"/>
                  </a:lnTo>
                  <a:lnTo>
                    <a:pt x="69" y="1219"/>
                  </a:lnTo>
                  <a:lnTo>
                    <a:pt x="58" y="1227"/>
                  </a:lnTo>
                  <a:lnTo>
                    <a:pt x="49" y="1235"/>
                  </a:lnTo>
                  <a:lnTo>
                    <a:pt x="39" y="1245"/>
                  </a:lnTo>
                  <a:lnTo>
                    <a:pt x="30" y="1255"/>
                  </a:lnTo>
                  <a:lnTo>
                    <a:pt x="22" y="1266"/>
                  </a:lnTo>
                  <a:lnTo>
                    <a:pt x="16" y="1278"/>
                  </a:lnTo>
                  <a:lnTo>
                    <a:pt x="9" y="1289"/>
                  </a:lnTo>
                  <a:lnTo>
                    <a:pt x="5" y="1303"/>
                  </a:lnTo>
                  <a:lnTo>
                    <a:pt x="0" y="1316"/>
                  </a:lnTo>
                  <a:lnTo>
                    <a:pt x="2051" y="1316"/>
                  </a:lnTo>
                  <a:lnTo>
                    <a:pt x="2051" y="551"/>
                  </a:lnTo>
                  <a:lnTo>
                    <a:pt x="2051" y="551"/>
                  </a:lnTo>
                  <a:lnTo>
                    <a:pt x="2039" y="550"/>
                  </a:lnTo>
                  <a:lnTo>
                    <a:pt x="2026" y="550"/>
                  </a:lnTo>
                  <a:lnTo>
                    <a:pt x="2001" y="5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7"/>
            <p:cNvSpPr>
              <a:spLocks/>
            </p:cNvSpPr>
            <p:nvPr/>
          </p:nvSpPr>
          <p:spPr bwMode="auto">
            <a:xfrm>
              <a:off x="6091238" y="4768850"/>
              <a:ext cx="3255963" cy="2089150"/>
            </a:xfrm>
            <a:custGeom>
              <a:avLst/>
              <a:gdLst>
                <a:gd name="T0" fmla="*/ 72 w 2051"/>
                <a:gd name="T1" fmla="*/ 553 h 1316"/>
                <a:gd name="T2" fmla="*/ 178 w 2051"/>
                <a:gd name="T3" fmla="*/ 214 h 1316"/>
                <a:gd name="T4" fmla="*/ 194 w 2051"/>
                <a:gd name="T5" fmla="*/ 611 h 1316"/>
                <a:gd name="T6" fmla="*/ 232 w 2051"/>
                <a:gd name="T7" fmla="*/ 661 h 1316"/>
                <a:gd name="T8" fmla="*/ 285 w 2051"/>
                <a:gd name="T9" fmla="*/ 645 h 1316"/>
                <a:gd name="T10" fmla="*/ 340 w 2051"/>
                <a:gd name="T11" fmla="*/ 0 h 1316"/>
                <a:gd name="T12" fmla="*/ 495 w 2051"/>
                <a:gd name="T13" fmla="*/ 528 h 1316"/>
                <a:gd name="T14" fmla="*/ 536 w 2051"/>
                <a:gd name="T15" fmla="*/ 509 h 1316"/>
                <a:gd name="T16" fmla="*/ 562 w 2051"/>
                <a:gd name="T17" fmla="*/ 507 h 1316"/>
                <a:gd name="T18" fmla="*/ 592 w 2051"/>
                <a:gd name="T19" fmla="*/ 518 h 1316"/>
                <a:gd name="T20" fmla="*/ 617 w 2051"/>
                <a:gd name="T21" fmla="*/ 537 h 1316"/>
                <a:gd name="T22" fmla="*/ 652 w 2051"/>
                <a:gd name="T23" fmla="*/ 540 h 1316"/>
                <a:gd name="T24" fmla="*/ 707 w 2051"/>
                <a:gd name="T25" fmla="*/ 540 h 1316"/>
                <a:gd name="T26" fmla="*/ 783 w 2051"/>
                <a:gd name="T27" fmla="*/ 559 h 1316"/>
                <a:gd name="T28" fmla="*/ 849 w 2051"/>
                <a:gd name="T29" fmla="*/ 600 h 1316"/>
                <a:gd name="T30" fmla="*/ 901 w 2051"/>
                <a:gd name="T31" fmla="*/ 656 h 1316"/>
                <a:gd name="T32" fmla="*/ 934 w 2051"/>
                <a:gd name="T33" fmla="*/ 725 h 1316"/>
                <a:gd name="T34" fmla="*/ 946 w 2051"/>
                <a:gd name="T35" fmla="*/ 805 h 1316"/>
                <a:gd name="T36" fmla="*/ 946 w 2051"/>
                <a:gd name="T37" fmla="*/ 824 h 1316"/>
                <a:gd name="T38" fmla="*/ 1018 w 2051"/>
                <a:gd name="T39" fmla="*/ 810 h 1316"/>
                <a:gd name="T40" fmla="*/ 1075 w 2051"/>
                <a:gd name="T41" fmla="*/ 810 h 1316"/>
                <a:gd name="T42" fmla="*/ 1166 w 2051"/>
                <a:gd name="T43" fmla="*/ 832 h 1316"/>
                <a:gd name="T44" fmla="*/ 1242 w 2051"/>
                <a:gd name="T45" fmla="*/ 877 h 1316"/>
                <a:gd name="T46" fmla="*/ 1289 w 2051"/>
                <a:gd name="T47" fmla="*/ 879 h 1316"/>
                <a:gd name="T48" fmla="*/ 1369 w 2051"/>
                <a:gd name="T49" fmla="*/ 837 h 1316"/>
                <a:gd name="T50" fmla="*/ 1460 w 2051"/>
                <a:gd name="T51" fmla="*/ 816 h 1316"/>
                <a:gd name="T52" fmla="*/ 1515 w 2051"/>
                <a:gd name="T53" fmla="*/ 816 h 1316"/>
                <a:gd name="T54" fmla="*/ 1582 w 2051"/>
                <a:gd name="T55" fmla="*/ 827 h 1316"/>
                <a:gd name="T56" fmla="*/ 1645 w 2051"/>
                <a:gd name="T57" fmla="*/ 849 h 1316"/>
                <a:gd name="T58" fmla="*/ 1702 w 2051"/>
                <a:gd name="T59" fmla="*/ 884 h 1316"/>
                <a:gd name="T60" fmla="*/ 1750 w 2051"/>
                <a:gd name="T61" fmla="*/ 927 h 1316"/>
                <a:gd name="T62" fmla="*/ 1789 w 2051"/>
                <a:gd name="T63" fmla="*/ 981 h 1316"/>
                <a:gd name="T64" fmla="*/ 1818 w 2051"/>
                <a:gd name="T65" fmla="*/ 965 h 1316"/>
                <a:gd name="T66" fmla="*/ 1849 w 2051"/>
                <a:gd name="T67" fmla="*/ 959 h 1316"/>
                <a:gd name="T68" fmla="*/ 1885 w 2051"/>
                <a:gd name="T69" fmla="*/ 967 h 1316"/>
                <a:gd name="T70" fmla="*/ 1927 w 2051"/>
                <a:gd name="T71" fmla="*/ 999 h 1316"/>
                <a:gd name="T72" fmla="*/ 1943 w 2051"/>
                <a:gd name="T73" fmla="*/ 1043 h 1316"/>
                <a:gd name="T74" fmla="*/ 1943 w 2051"/>
                <a:gd name="T75" fmla="*/ 1062 h 1316"/>
                <a:gd name="T76" fmla="*/ 1927 w 2051"/>
                <a:gd name="T77" fmla="*/ 1106 h 1316"/>
                <a:gd name="T78" fmla="*/ 1885 w 2051"/>
                <a:gd name="T79" fmla="*/ 1139 h 1316"/>
                <a:gd name="T80" fmla="*/ 1849 w 2051"/>
                <a:gd name="T81" fmla="*/ 1147 h 1316"/>
                <a:gd name="T82" fmla="*/ 1843 w 2051"/>
                <a:gd name="T83" fmla="*/ 1147 h 1316"/>
                <a:gd name="T84" fmla="*/ 1841 w 2051"/>
                <a:gd name="T85" fmla="*/ 1198 h 1316"/>
                <a:gd name="T86" fmla="*/ 1877 w 2051"/>
                <a:gd name="T87" fmla="*/ 1191 h 1316"/>
                <a:gd name="T88" fmla="*/ 1904 w 2051"/>
                <a:gd name="T89" fmla="*/ 1191 h 1316"/>
                <a:gd name="T90" fmla="*/ 1944 w 2051"/>
                <a:gd name="T91" fmla="*/ 1200 h 1316"/>
                <a:gd name="T92" fmla="*/ 1982 w 2051"/>
                <a:gd name="T93" fmla="*/ 1219 h 1316"/>
                <a:gd name="T94" fmla="*/ 2012 w 2051"/>
                <a:gd name="T95" fmla="*/ 1245 h 1316"/>
                <a:gd name="T96" fmla="*/ 2035 w 2051"/>
                <a:gd name="T97" fmla="*/ 1278 h 1316"/>
                <a:gd name="T98" fmla="*/ 2051 w 2051"/>
                <a:gd name="T99" fmla="*/ 1316 h 1316"/>
                <a:gd name="T100" fmla="*/ 0 w 2051"/>
                <a:gd name="T101" fmla="*/ 551 h 1316"/>
                <a:gd name="T102" fmla="*/ 50 w 2051"/>
                <a:gd name="T103" fmla="*/ 55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1" h="1316">
                  <a:moveTo>
                    <a:pt x="50" y="551"/>
                  </a:moveTo>
                  <a:lnTo>
                    <a:pt x="50" y="551"/>
                  </a:lnTo>
                  <a:lnTo>
                    <a:pt x="72" y="553"/>
                  </a:lnTo>
                  <a:lnTo>
                    <a:pt x="92" y="556"/>
                  </a:lnTo>
                  <a:lnTo>
                    <a:pt x="92" y="214"/>
                  </a:lnTo>
                  <a:lnTo>
                    <a:pt x="178" y="214"/>
                  </a:lnTo>
                  <a:lnTo>
                    <a:pt x="178" y="597"/>
                  </a:lnTo>
                  <a:lnTo>
                    <a:pt x="178" y="597"/>
                  </a:lnTo>
                  <a:lnTo>
                    <a:pt x="194" y="611"/>
                  </a:lnTo>
                  <a:lnTo>
                    <a:pt x="208" y="627"/>
                  </a:lnTo>
                  <a:lnTo>
                    <a:pt x="221" y="642"/>
                  </a:lnTo>
                  <a:lnTo>
                    <a:pt x="232" y="661"/>
                  </a:lnTo>
                  <a:lnTo>
                    <a:pt x="232" y="661"/>
                  </a:lnTo>
                  <a:lnTo>
                    <a:pt x="258" y="652"/>
                  </a:lnTo>
                  <a:lnTo>
                    <a:pt x="285" y="645"/>
                  </a:lnTo>
                  <a:lnTo>
                    <a:pt x="312" y="641"/>
                  </a:lnTo>
                  <a:lnTo>
                    <a:pt x="340" y="636"/>
                  </a:lnTo>
                  <a:lnTo>
                    <a:pt x="340" y="0"/>
                  </a:lnTo>
                  <a:lnTo>
                    <a:pt x="495" y="0"/>
                  </a:lnTo>
                  <a:lnTo>
                    <a:pt x="495" y="528"/>
                  </a:lnTo>
                  <a:lnTo>
                    <a:pt x="495" y="528"/>
                  </a:lnTo>
                  <a:lnTo>
                    <a:pt x="508" y="520"/>
                  </a:lnTo>
                  <a:lnTo>
                    <a:pt x="520" y="514"/>
                  </a:lnTo>
                  <a:lnTo>
                    <a:pt x="536" y="509"/>
                  </a:lnTo>
                  <a:lnTo>
                    <a:pt x="551" y="507"/>
                  </a:lnTo>
                  <a:lnTo>
                    <a:pt x="551" y="507"/>
                  </a:lnTo>
                  <a:lnTo>
                    <a:pt x="562" y="507"/>
                  </a:lnTo>
                  <a:lnTo>
                    <a:pt x="573" y="511"/>
                  </a:lnTo>
                  <a:lnTo>
                    <a:pt x="583" y="514"/>
                  </a:lnTo>
                  <a:lnTo>
                    <a:pt x="592" y="518"/>
                  </a:lnTo>
                  <a:lnTo>
                    <a:pt x="602" y="523"/>
                  </a:lnTo>
                  <a:lnTo>
                    <a:pt x="609" y="529"/>
                  </a:lnTo>
                  <a:lnTo>
                    <a:pt x="617" y="537"/>
                  </a:lnTo>
                  <a:lnTo>
                    <a:pt x="624" y="545"/>
                  </a:lnTo>
                  <a:lnTo>
                    <a:pt x="624" y="545"/>
                  </a:lnTo>
                  <a:lnTo>
                    <a:pt x="652" y="540"/>
                  </a:lnTo>
                  <a:lnTo>
                    <a:pt x="680" y="539"/>
                  </a:lnTo>
                  <a:lnTo>
                    <a:pt x="680" y="539"/>
                  </a:lnTo>
                  <a:lnTo>
                    <a:pt x="707" y="540"/>
                  </a:lnTo>
                  <a:lnTo>
                    <a:pt x="733" y="544"/>
                  </a:lnTo>
                  <a:lnTo>
                    <a:pt x="760" y="551"/>
                  </a:lnTo>
                  <a:lnTo>
                    <a:pt x="783" y="559"/>
                  </a:lnTo>
                  <a:lnTo>
                    <a:pt x="807" y="572"/>
                  </a:lnTo>
                  <a:lnTo>
                    <a:pt x="829" y="584"/>
                  </a:lnTo>
                  <a:lnTo>
                    <a:pt x="849" y="600"/>
                  </a:lnTo>
                  <a:lnTo>
                    <a:pt x="868" y="617"/>
                  </a:lnTo>
                  <a:lnTo>
                    <a:pt x="885" y="636"/>
                  </a:lnTo>
                  <a:lnTo>
                    <a:pt x="901" y="656"/>
                  </a:lnTo>
                  <a:lnTo>
                    <a:pt x="913" y="678"/>
                  </a:lnTo>
                  <a:lnTo>
                    <a:pt x="926" y="702"/>
                  </a:lnTo>
                  <a:lnTo>
                    <a:pt x="934" y="725"/>
                  </a:lnTo>
                  <a:lnTo>
                    <a:pt x="942" y="752"/>
                  </a:lnTo>
                  <a:lnTo>
                    <a:pt x="945" y="779"/>
                  </a:lnTo>
                  <a:lnTo>
                    <a:pt x="946" y="805"/>
                  </a:lnTo>
                  <a:lnTo>
                    <a:pt x="946" y="805"/>
                  </a:lnTo>
                  <a:lnTo>
                    <a:pt x="946" y="824"/>
                  </a:lnTo>
                  <a:lnTo>
                    <a:pt x="946" y="824"/>
                  </a:lnTo>
                  <a:lnTo>
                    <a:pt x="970" y="818"/>
                  </a:lnTo>
                  <a:lnTo>
                    <a:pt x="993" y="811"/>
                  </a:lnTo>
                  <a:lnTo>
                    <a:pt x="1018" y="810"/>
                  </a:lnTo>
                  <a:lnTo>
                    <a:pt x="1043" y="808"/>
                  </a:lnTo>
                  <a:lnTo>
                    <a:pt x="1043" y="808"/>
                  </a:lnTo>
                  <a:lnTo>
                    <a:pt x="1075" y="810"/>
                  </a:lnTo>
                  <a:lnTo>
                    <a:pt x="1106" y="815"/>
                  </a:lnTo>
                  <a:lnTo>
                    <a:pt x="1136" y="822"/>
                  </a:lnTo>
                  <a:lnTo>
                    <a:pt x="1166" y="832"/>
                  </a:lnTo>
                  <a:lnTo>
                    <a:pt x="1192" y="844"/>
                  </a:lnTo>
                  <a:lnTo>
                    <a:pt x="1219" y="860"/>
                  </a:lnTo>
                  <a:lnTo>
                    <a:pt x="1242" y="877"/>
                  </a:lnTo>
                  <a:lnTo>
                    <a:pt x="1266" y="898"/>
                  </a:lnTo>
                  <a:lnTo>
                    <a:pt x="1266" y="898"/>
                  </a:lnTo>
                  <a:lnTo>
                    <a:pt x="1289" y="879"/>
                  </a:lnTo>
                  <a:lnTo>
                    <a:pt x="1315" y="863"/>
                  </a:lnTo>
                  <a:lnTo>
                    <a:pt x="1341" y="849"/>
                  </a:lnTo>
                  <a:lnTo>
                    <a:pt x="1369" y="837"/>
                  </a:lnTo>
                  <a:lnTo>
                    <a:pt x="1399" y="827"/>
                  </a:lnTo>
                  <a:lnTo>
                    <a:pt x="1429" y="821"/>
                  </a:lnTo>
                  <a:lnTo>
                    <a:pt x="1460" y="816"/>
                  </a:lnTo>
                  <a:lnTo>
                    <a:pt x="1492" y="815"/>
                  </a:lnTo>
                  <a:lnTo>
                    <a:pt x="1492" y="815"/>
                  </a:lnTo>
                  <a:lnTo>
                    <a:pt x="1515" y="816"/>
                  </a:lnTo>
                  <a:lnTo>
                    <a:pt x="1539" y="818"/>
                  </a:lnTo>
                  <a:lnTo>
                    <a:pt x="1561" y="821"/>
                  </a:lnTo>
                  <a:lnTo>
                    <a:pt x="1582" y="827"/>
                  </a:lnTo>
                  <a:lnTo>
                    <a:pt x="1604" y="833"/>
                  </a:lnTo>
                  <a:lnTo>
                    <a:pt x="1625" y="841"/>
                  </a:lnTo>
                  <a:lnTo>
                    <a:pt x="1645" y="849"/>
                  </a:lnTo>
                  <a:lnTo>
                    <a:pt x="1664" y="860"/>
                  </a:lnTo>
                  <a:lnTo>
                    <a:pt x="1683" y="871"/>
                  </a:lnTo>
                  <a:lnTo>
                    <a:pt x="1702" y="884"/>
                  </a:lnTo>
                  <a:lnTo>
                    <a:pt x="1719" y="898"/>
                  </a:lnTo>
                  <a:lnTo>
                    <a:pt x="1734" y="912"/>
                  </a:lnTo>
                  <a:lnTo>
                    <a:pt x="1750" y="927"/>
                  </a:lnTo>
                  <a:lnTo>
                    <a:pt x="1764" y="945"/>
                  </a:lnTo>
                  <a:lnTo>
                    <a:pt x="1777" y="962"/>
                  </a:lnTo>
                  <a:lnTo>
                    <a:pt x="1789" y="981"/>
                  </a:lnTo>
                  <a:lnTo>
                    <a:pt x="1789" y="981"/>
                  </a:lnTo>
                  <a:lnTo>
                    <a:pt x="1802" y="971"/>
                  </a:lnTo>
                  <a:lnTo>
                    <a:pt x="1818" y="965"/>
                  </a:lnTo>
                  <a:lnTo>
                    <a:pt x="1832" y="960"/>
                  </a:lnTo>
                  <a:lnTo>
                    <a:pt x="1849" y="959"/>
                  </a:lnTo>
                  <a:lnTo>
                    <a:pt x="1849" y="959"/>
                  </a:lnTo>
                  <a:lnTo>
                    <a:pt x="1858" y="959"/>
                  </a:lnTo>
                  <a:lnTo>
                    <a:pt x="1868" y="960"/>
                  </a:lnTo>
                  <a:lnTo>
                    <a:pt x="1885" y="967"/>
                  </a:lnTo>
                  <a:lnTo>
                    <a:pt x="1902" y="974"/>
                  </a:lnTo>
                  <a:lnTo>
                    <a:pt x="1915" y="987"/>
                  </a:lnTo>
                  <a:lnTo>
                    <a:pt x="1927" y="999"/>
                  </a:lnTo>
                  <a:lnTo>
                    <a:pt x="1935" y="1017"/>
                  </a:lnTo>
                  <a:lnTo>
                    <a:pt x="1941" y="1034"/>
                  </a:lnTo>
                  <a:lnTo>
                    <a:pt x="1943" y="1043"/>
                  </a:lnTo>
                  <a:lnTo>
                    <a:pt x="1943" y="1053"/>
                  </a:lnTo>
                  <a:lnTo>
                    <a:pt x="1943" y="1053"/>
                  </a:lnTo>
                  <a:lnTo>
                    <a:pt x="1943" y="1062"/>
                  </a:lnTo>
                  <a:lnTo>
                    <a:pt x="1941" y="1072"/>
                  </a:lnTo>
                  <a:lnTo>
                    <a:pt x="1935" y="1089"/>
                  </a:lnTo>
                  <a:lnTo>
                    <a:pt x="1927" y="1106"/>
                  </a:lnTo>
                  <a:lnTo>
                    <a:pt x="1915" y="1119"/>
                  </a:lnTo>
                  <a:lnTo>
                    <a:pt x="1902" y="1131"/>
                  </a:lnTo>
                  <a:lnTo>
                    <a:pt x="1885" y="1139"/>
                  </a:lnTo>
                  <a:lnTo>
                    <a:pt x="1868" y="1145"/>
                  </a:lnTo>
                  <a:lnTo>
                    <a:pt x="1858" y="1147"/>
                  </a:lnTo>
                  <a:lnTo>
                    <a:pt x="1849" y="1147"/>
                  </a:lnTo>
                  <a:lnTo>
                    <a:pt x="1849" y="1147"/>
                  </a:lnTo>
                  <a:lnTo>
                    <a:pt x="1843" y="1147"/>
                  </a:lnTo>
                  <a:lnTo>
                    <a:pt x="1843" y="1147"/>
                  </a:lnTo>
                  <a:lnTo>
                    <a:pt x="1843" y="1166"/>
                  </a:lnTo>
                  <a:lnTo>
                    <a:pt x="1843" y="1166"/>
                  </a:lnTo>
                  <a:lnTo>
                    <a:pt x="1841" y="1198"/>
                  </a:lnTo>
                  <a:lnTo>
                    <a:pt x="1841" y="1198"/>
                  </a:lnTo>
                  <a:lnTo>
                    <a:pt x="1865" y="1192"/>
                  </a:lnTo>
                  <a:lnTo>
                    <a:pt x="1877" y="1191"/>
                  </a:lnTo>
                  <a:lnTo>
                    <a:pt x="1890" y="1191"/>
                  </a:lnTo>
                  <a:lnTo>
                    <a:pt x="1890" y="1191"/>
                  </a:lnTo>
                  <a:lnTo>
                    <a:pt x="1904" y="1191"/>
                  </a:lnTo>
                  <a:lnTo>
                    <a:pt x="1918" y="1194"/>
                  </a:lnTo>
                  <a:lnTo>
                    <a:pt x="1932" y="1195"/>
                  </a:lnTo>
                  <a:lnTo>
                    <a:pt x="1944" y="1200"/>
                  </a:lnTo>
                  <a:lnTo>
                    <a:pt x="1957" y="1205"/>
                  </a:lnTo>
                  <a:lnTo>
                    <a:pt x="1970" y="1211"/>
                  </a:lnTo>
                  <a:lnTo>
                    <a:pt x="1982" y="1219"/>
                  </a:lnTo>
                  <a:lnTo>
                    <a:pt x="1993" y="1227"/>
                  </a:lnTo>
                  <a:lnTo>
                    <a:pt x="2002" y="1235"/>
                  </a:lnTo>
                  <a:lnTo>
                    <a:pt x="2012" y="1245"/>
                  </a:lnTo>
                  <a:lnTo>
                    <a:pt x="2021" y="1255"/>
                  </a:lnTo>
                  <a:lnTo>
                    <a:pt x="2029" y="1266"/>
                  </a:lnTo>
                  <a:lnTo>
                    <a:pt x="2035" y="1278"/>
                  </a:lnTo>
                  <a:lnTo>
                    <a:pt x="2042" y="1289"/>
                  </a:lnTo>
                  <a:lnTo>
                    <a:pt x="2046" y="1303"/>
                  </a:lnTo>
                  <a:lnTo>
                    <a:pt x="2051" y="1316"/>
                  </a:lnTo>
                  <a:lnTo>
                    <a:pt x="0" y="1316"/>
                  </a:lnTo>
                  <a:lnTo>
                    <a:pt x="0" y="551"/>
                  </a:lnTo>
                  <a:lnTo>
                    <a:pt x="0" y="551"/>
                  </a:lnTo>
                  <a:lnTo>
                    <a:pt x="12" y="550"/>
                  </a:lnTo>
                  <a:lnTo>
                    <a:pt x="25" y="550"/>
                  </a:lnTo>
                  <a:lnTo>
                    <a:pt x="50" y="551"/>
                  </a:lnTo>
                  <a:close/>
                </a:path>
              </a:pathLst>
            </a:custGeom>
            <a:solidFill>
              <a:srgbClr val="FEF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8"/>
            <p:cNvSpPr>
              <a:spLocks/>
            </p:cNvSpPr>
            <p:nvPr/>
          </p:nvSpPr>
          <p:spPr bwMode="auto">
            <a:xfrm>
              <a:off x="6091238" y="4768850"/>
              <a:ext cx="3255963" cy="2089150"/>
            </a:xfrm>
            <a:custGeom>
              <a:avLst/>
              <a:gdLst>
                <a:gd name="T0" fmla="*/ 72 w 2051"/>
                <a:gd name="T1" fmla="*/ 553 h 1316"/>
                <a:gd name="T2" fmla="*/ 178 w 2051"/>
                <a:gd name="T3" fmla="*/ 214 h 1316"/>
                <a:gd name="T4" fmla="*/ 194 w 2051"/>
                <a:gd name="T5" fmla="*/ 611 h 1316"/>
                <a:gd name="T6" fmla="*/ 232 w 2051"/>
                <a:gd name="T7" fmla="*/ 661 h 1316"/>
                <a:gd name="T8" fmla="*/ 285 w 2051"/>
                <a:gd name="T9" fmla="*/ 645 h 1316"/>
                <a:gd name="T10" fmla="*/ 340 w 2051"/>
                <a:gd name="T11" fmla="*/ 0 h 1316"/>
                <a:gd name="T12" fmla="*/ 495 w 2051"/>
                <a:gd name="T13" fmla="*/ 528 h 1316"/>
                <a:gd name="T14" fmla="*/ 536 w 2051"/>
                <a:gd name="T15" fmla="*/ 509 h 1316"/>
                <a:gd name="T16" fmla="*/ 562 w 2051"/>
                <a:gd name="T17" fmla="*/ 507 h 1316"/>
                <a:gd name="T18" fmla="*/ 592 w 2051"/>
                <a:gd name="T19" fmla="*/ 518 h 1316"/>
                <a:gd name="T20" fmla="*/ 617 w 2051"/>
                <a:gd name="T21" fmla="*/ 537 h 1316"/>
                <a:gd name="T22" fmla="*/ 652 w 2051"/>
                <a:gd name="T23" fmla="*/ 540 h 1316"/>
                <a:gd name="T24" fmla="*/ 707 w 2051"/>
                <a:gd name="T25" fmla="*/ 540 h 1316"/>
                <a:gd name="T26" fmla="*/ 783 w 2051"/>
                <a:gd name="T27" fmla="*/ 559 h 1316"/>
                <a:gd name="T28" fmla="*/ 849 w 2051"/>
                <a:gd name="T29" fmla="*/ 600 h 1316"/>
                <a:gd name="T30" fmla="*/ 901 w 2051"/>
                <a:gd name="T31" fmla="*/ 656 h 1316"/>
                <a:gd name="T32" fmla="*/ 934 w 2051"/>
                <a:gd name="T33" fmla="*/ 725 h 1316"/>
                <a:gd name="T34" fmla="*/ 946 w 2051"/>
                <a:gd name="T35" fmla="*/ 805 h 1316"/>
                <a:gd name="T36" fmla="*/ 946 w 2051"/>
                <a:gd name="T37" fmla="*/ 824 h 1316"/>
                <a:gd name="T38" fmla="*/ 1018 w 2051"/>
                <a:gd name="T39" fmla="*/ 810 h 1316"/>
                <a:gd name="T40" fmla="*/ 1075 w 2051"/>
                <a:gd name="T41" fmla="*/ 810 h 1316"/>
                <a:gd name="T42" fmla="*/ 1166 w 2051"/>
                <a:gd name="T43" fmla="*/ 832 h 1316"/>
                <a:gd name="T44" fmla="*/ 1242 w 2051"/>
                <a:gd name="T45" fmla="*/ 877 h 1316"/>
                <a:gd name="T46" fmla="*/ 1289 w 2051"/>
                <a:gd name="T47" fmla="*/ 879 h 1316"/>
                <a:gd name="T48" fmla="*/ 1369 w 2051"/>
                <a:gd name="T49" fmla="*/ 837 h 1316"/>
                <a:gd name="T50" fmla="*/ 1460 w 2051"/>
                <a:gd name="T51" fmla="*/ 816 h 1316"/>
                <a:gd name="T52" fmla="*/ 1515 w 2051"/>
                <a:gd name="T53" fmla="*/ 816 h 1316"/>
                <a:gd name="T54" fmla="*/ 1582 w 2051"/>
                <a:gd name="T55" fmla="*/ 827 h 1316"/>
                <a:gd name="T56" fmla="*/ 1645 w 2051"/>
                <a:gd name="T57" fmla="*/ 849 h 1316"/>
                <a:gd name="T58" fmla="*/ 1702 w 2051"/>
                <a:gd name="T59" fmla="*/ 884 h 1316"/>
                <a:gd name="T60" fmla="*/ 1750 w 2051"/>
                <a:gd name="T61" fmla="*/ 927 h 1316"/>
                <a:gd name="T62" fmla="*/ 1789 w 2051"/>
                <a:gd name="T63" fmla="*/ 981 h 1316"/>
                <a:gd name="T64" fmla="*/ 1818 w 2051"/>
                <a:gd name="T65" fmla="*/ 965 h 1316"/>
                <a:gd name="T66" fmla="*/ 1849 w 2051"/>
                <a:gd name="T67" fmla="*/ 959 h 1316"/>
                <a:gd name="T68" fmla="*/ 1885 w 2051"/>
                <a:gd name="T69" fmla="*/ 967 h 1316"/>
                <a:gd name="T70" fmla="*/ 1927 w 2051"/>
                <a:gd name="T71" fmla="*/ 999 h 1316"/>
                <a:gd name="T72" fmla="*/ 1943 w 2051"/>
                <a:gd name="T73" fmla="*/ 1043 h 1316"/>
                <a:gd name="T74" fmla="*/ 1943 w 2051"/>
                <a:gd name="T75" fmla="*/ 1062 h 1316"/>
                <a:gd name="T76" fmla="*/ 1927 w 2051"/>
                <a:gd name="T77" fmla="*/ 1106 h 1316"/>
                <a:gd name="T78" fmla="*/ 1885 w 2051"/>
                <a:gd name="T79" fmla="*/ 1139 h 1316"/>
                <a:gd name="T80" fmla="*/ 1849 w 2051"/>
                <a:gd name="T81" fmla="*/ 1147 h 1316"/>
                <a:gd name="T82" fmla="*/ 1843 w 2051"/>
                <a:gd name="T83" fmla="*/ 1147 h 1316"/>
                <a:gd name="T84" fmla="*/ 1841 w 2051"/>
                <a:gd name="T85" fmla="*/ 1198 h 1316"/>
                <a:gd name="T86" fmla="*/ 1877 w 2051"/>
                <a:gd name="T87" fmla="*/ 1191 h 1316"/>
                <a:gd name="T88" fmla="*/ 1904 w 2051"/>
                <a:gd name="T89" fmla="*/ 1191 h 1316"/>
                <a:gd name="T90" fmla="*/ 1944 w 2051"/>
                <a:gd name="T91" fmla="*/ 1200 h 1316"/>
                <a:gd name="T92" fmla="*/ 1982 w 2051"/>
                <a:gd name="T93" fmla="*/ 1219 h 1316"/>
                <a:gd name="T94" fmla="*/ 2012 w 2051"/>
                <a:gd name="T95" fmla="*/ 1245 h 1316"/>
                <a:gd name="T96" fmla="*/ 2035 w 2051"/>
                <a:gd name="T97" fmla="*/ 1278 h 1316"/>
                <a:gd name="T98" fmla="*/ 2051 w 2051"/>
                <a:gd name="T99" fmla="*/ 1316 h 1316"/>
                <a:gd name="T100" fmla="*/ 0 w 2051"/>
                <a:gd name="T101" fmla="*/ 551 h 1316"/>
                <a:gd name="T102" fmla="*/ 50 w 2051"/>
                <a:gd name="T103" fmla="*/ 55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1" h="1316">
                  <a:moveTo>
                    <a:pt x="50" y="551"/>
                  </a:moveTo>
                  <a:lnTo>
                    <a:pt x="50" y="551"/>
                  </a:lnTo>
                  <a:lnTo>
                    <a:pt x="72" y="553"/>
                  </a:lnTo>
                  <a:lnTo>
                    <a:pt x="92" y="556"/>
                  </a:lnTo>
                  <a:lnTo>
                    <a:pt x="92" y="214"/>
                  </a:lnTo>
                  <a:lnTo>
                    <a:pt x="178" y="214"/>
                  </a:lnTo>
                  <a:lnTo>
                    <a:pt x="178" y="597"/>
                  </a:lnTo>
                  <a:lnTo>
                    <a:pt x="178" y="597"/>
                  </a:lnTo>
                  <a:lnTo>
                    <a:pt x="194" y="611"/>
                  </a:lnTo>
                  <a:lnTo>
                    <a:pt x="208" y="627"/>
                  </a:lnTo>
                  <a:lnTo>
                    <a:pt x="221" y="642"/>
                  </a:lnTo>
                  <a:lnTo>
                    <a:pt x="232" y="661"/>
                  </a:lnTo>
                  <a:lnTo>
                    <a:pt x="232" y="661"/>
                  </a:lnTo>
                  <a:lnTo>
                    <a:pt x="258" y="652"/>
                  </a:lnTo>
                  <a:lnTo>
                    <a:pt x="285" y="645"/>
                  </a:lnTo>
                  <a:lnTo>
                    <a:pt x="312" y="641"/>
                  </a:lnTo>
                  <a:lnTo>
                    <a:pt x="340" y="636"/>
                  </a:lnTo>
                  <a:lnTo>
                    <a:pt x="340" y="0"/>
                  </a:lnTo>
                  <a:lnTo>
                    <a:pt x="495" y="0"/>
                  </a:lnTo>
                  <a:lnTo>
                    <a:pt x="495" y="528"/>
                  </a:lnTo>
                  <a:lnTo>
                    <a:pt x="495" y="528"/>
                  </a:lnTo>
                  <a:lnTo>
                    <a:pt x="508" y="520"/>
                  </a:lnTo>
                  <a:lnTo>
                    <a:pt x="520" y="514"/>
                  </a:lnTo>
                  <a:lnTo>
                    <a:pt x="536" y="509"/>
                  </a:lnTo>
                  <a:lnTo>
                    <a:pt x="551" y="507"/>
                  </a:lnTo>
                  <a:lnTo>
                    <a:pt x="551" y="507"/>
                  </a:lnTo>
                  <a:lnTo>
                    <a:pt x="562" y="507"/>
                  </a:lnTo>
                  <a:lnTo>
                    <a:pt x="573" y="511"/>
                  </a:lnTo>
                  <a:lnTo>
                    <a:pt x="583" y="514"/>
                  </a:lnTo>
                  <a:lnTo>
                    <a:pt x="592" y="518"/>
                  </a:lnTo>
                  <a:lnTo>
                    <a:pt x="602" y="523"/>
                  </a:lnTo>
                  <a:lnTo>
                    <a:pt x="609" y="529"/>
                  </a:lnTo>
                  <a:lnTo>
                    <a:pt x="617" y="537"/>
                  </a:lnTo>
                  <a:lnTo>
                    <a:pt x="624" y="545"/>
                  </a:lnTo>
                  <a:lnTo>
                    <a:pt x="624" y="545"/>
                  </a:lnTo>
                  <a:lnTo>
                    <a:pt x="652" y="540"/>
                  </a:lnTo>
                  <a:lnTo>
                    <a:pt x="680" y="539"/>
                  </a:lnTo>
                  <a:lnTo>
                    <a:pt x="680" y="539"/>
                  </a:lnTo>
                  <a:lnTo>
                    <a:pt x="707" y="540"/>
                  </a:lnTo>
                  <a:lnTo>
                    <a:pt x="733" y="544"/>
                  </a:lnTo>
                  <a:lnTo>
                    <a:pt x="760" y="551"/>
                  </a:lnTo>
                  <a:lnTo>
                    <a:pt x="783" y="559"/>
                  </a:lnTo>
                  <a:lnTo>
                    <a:pt x="807" y="572"/>
                  </a:lnTo>
                  <a:lnTo>
                    <a:pt x="829" y="584"/>
                  </a:lnTo>
                  <a:lnTo>
                    <a:pt x="849" y="600"/>
                  </a:lnTo>
                  <a:lnTo>
                    <a:pt x="868" y="617"/>
                  </a:lnTo>
                  <a:lnTo>
                    <a:pt x="885" y="636"/>
                  </a:lnTo>
                  <a:lnTo>
                    <a:pt x="901" y="656"/>
                  </a:lnTo>
                  <a:lnTo>
                    <a:pt x="913" y="678"/>
                  </a:lnTo>
                  <a:lnTo>
                    <a:pt x="926" y="702"/>
                  </a:lnTo>
                  <a:lnTo>
                    <a:pt x="934" y="725"/>
                  </a:lnTo>
                  <a:lnTo>
                    <a:pt x="942" y="752"/>
                  </a:lnTo>
                  <a:lnTo>
                    <a:pt x="945" y="779"/>
                  </a:lnTo>
                  <a:lnTo>
                    <a:pt x="946" y="805"/>
                  </a:lnTo>
                  <a:lnTo>
                    <a:pt x="946" y="805"/>
                  </a:lnTo>
                  <a:lnTo>
                    <a:pt x="946" y="824"/>
                  </a:lnTo>
                  <a:lnTo>
                    <a:pt x="946" y="824"/>
                  </a:lnTo>
                  <a:lnTo>
                    <a:pt x="970" y="818"/>
                  </a:lnTo>
                  <a:lnTo>
                    <a:pt x="993" y="811"/>
                  </a:lnTo>
                  <a:lnTo>
                    <a:pt x="1018" y="810"/>
                  </a:lnTo>
                  <a:lnTo>
                    <a:pt x="1043" y="808"/>
                  </a:lnTo>
                  <a:lnTo>
                    <a:pt x="1043" y="808"/>
                  </a:lnTo>
                  <a:lnTo>
                    <a:pt x="1075" y="810"/>
                  </a:lnTo>
                  <a:lnTo>
                    <a:pt x="1106" y="815"/>
                  </a:lnTo>
                  <a:lnTo>
                    <a:pt x="1136" y="822"/>
                  </a:lnTo>
                  <a:lnTo>
                    <a:pt x="1166" y="832"/>
                  </a:lnTo>
                  <a:lnTo>
                    <a:pt x="1192" y="844"/>
                  </a:lnTo>
                  <a:lnTo>
                    <a:pt x="1219" y="860"/>
                  </a:lnTo>
                  <a:lnTo>
                    <a:pt x="1242" y="877"/>
                  </a:lnTo>
                  <a:lnTo>
                    <a:pt x="1266" y="898"/>
                  </a:lnTo>
                  <a:lnTo>
                    <a:pt x="1266" y="898"/>
                  </a:lnTo>
                  <a:lnTo>
                    <a:pt x="1289" y="879"/>
                  </a:lnTo>
                  <a:lnTo>
                    <a:pt x="1315" y="863"/>
                  </a:lnTo>
                  <a:lnTo>
                    <a:pt x="1341" y="849"/>
                  </a:lnTo>
                  <a:lnTo>
                    <a:pt x="1369" y="837"/>
                  </a:lnTo>
                  <a:lnTo>
                    <a:pt x="1399" y="827"/>
                  </a:lnTo>
                  <a:lnTo>
                    <a:pt x="1429" y="821"/>
                  </a:lnTo>
                  <a:lnTo>
                    <a:pt x="1460" y="816"/>
                  </a:lnTo>
                  <a:lnTo>
                    <a:pt x="1492" y="815"/>
                  </a:lnTo>
                  <a:lnTo>
                    <a:pt x="1492" y="815"/>
                  </a:lnTo>
                  <a:lnTo>
                    <a:pt x="1515" y="816"/>
                  </a:lnTo>
                  <a:lnTo>
                    <a:pt x="1539" y="818"/>
                  </a:lnTo>
                  <a:lnTo>
                    <a:pt x="1561" y="821"/>
                  </a:lnTo>
                  <a:lnTo>
                    <a:pt x="1582" y="827"/>
                  </a:lnTo>
                  <a:lnTo>
                    <a:pt x="1604" y="833"/>
                  </a:lnTo>
                  <a:lnTo>
                    <a:pt x="1625" y="841"/>
                  </a:lnTo>
                  <a:lnTo>
                    <a:pt x="1645" y="849"/>
                  </a:lnTo>
                  <a:lnTo>
                    <a:pt x="1664" y="860"/>
                  </a:lnTo>
                  <a:lnTo>
                    <a:pt x="1683" y="871"/>
                  </a:lnTo>
                  <a:lnTo>
                    <a:pt x="1702" y="884"/>
                  </a:lnTo>
                  <a:lnTo>
                    <a:pt x="1719" y="898"/>
                  </a:lnTo>
                  <a:lnTo>
                    <a:pt x="1734" y="912"/>
                  </a:lnTo>
                  <a:lnTo>
                    <a:pt x="1750" y="927"/>
                  </a:lnTo>
                  <a:lnTo>
                    <a:pt x="1764" y="945"/>
                  </a:lnTo>
                  <a:lnTo>
                    <a:pt x="1777" y="962"/>
                  </a:lnTo>
                  <a:lnTo>
                    <a:pt x="1789" y="981"/>
                  </a:lnTo>
                  <a:lnTo>
                    <a:pt x="1789" y="981"/>
                  </a:lnTo>
                  <a:lnTo>
                    <a:pt x="1802" y="971"/>
                  </a:lnTo>
                  <a:lnTo>
                    <a:pt x="1818" y="965"/>
                  </a:lnTo>
                  <a:lnTo>
                    <a:pt x="1832" y="960"/>
                  </a:lnTo>
                  <a:lnTo>
                    <a:pt x="1849" y="959"/>
                  </a:lnTo>
                  <a:lnTo>
                    <a:pt x="1849" y="959"/>
                  </a:lnTo>
                  <a:lnTo>
                    <a:pt x="1858" y="959"/>
                  </a:lnTo>
                  <a:lnTo>
                    <a:pt x="1868" y="960"/>
                  </a:lnTo>
                  <a:lnTo>
                    <a:pt x="1885" y="967"/>
                  </a:lnTo>
                  <a:lnTo>
                    <a:pt x="1902" y="974"/>
                  </a:lnTo>
                  <a:lnTo>
                    <a:pt x="1915" y="987"/>
                  </a:lnTo>
                  <a:lnTo>
                    <a:pt x="1927" y="999"/>
                  </a:lnTo>
                  <a:lnTo>
                    <a:pt x="1935" y="1017"/>
                  </a:lnTo>
                  <a:lnTo>
                    <a:pt x="1941" y="1034"/>
                  </a:lnTo>
                  <a:lnTo>
                    <a:pt x="1943" y="1043"/>
                  </a:lnTo>
                  <a:lnTo>
                    <a:pt x="1943" y="1053"/>
                  </a:lnTo>
                  <a:lnTo>
                    <a:pt x="1943" y="1053"/>
                  </a:lnTo>
                  <a:lnTo>
                    <a:pt x="1943" y="1062"/>
                  </a:lnTo>
                  <a:lnTo>
                    <a:pt x="1941" y="1072"/>
                  </a:lnTo>
                  <a:lnTo>
                    <a:pt x="1935" y="1089"/>
                  </a:lnTo>
                  <a:lnTo>
                    <a:pt x="1927" y="1106"/>
                  </a:lnTo>
                  <a:lnTo>
                    <a:pt x="1915" y="1119"/>
                  </a:lnTo>
                  <a:lnTo>
                    <a:pt x="1902" y="1131"/>
                  </a:lnTo>
                  <a:lnTo>
                    <a:pt x="1885" y="1139"/>
                  </a:lnTo>
                  <a:lnTo>
                    <a:pt x="1868" y="1145"/>
                  </a:lnTo>
                  <a:lnTo>
                    <a:pt x="1858" y="1147"/>
                  </a:lnTo>
                  <a:lnTo>
                    <a:pt x="1849" y="1147"/>
                  </a:lnTo>
                  <a:lnTo>
                    <a:pt x="1849" y="1147"/>
                  </a:lnTo>
                  <a:lnTo>
                    <a:pt x="1843" y="1147"/>
                  </a:lnTo>
                  <a:lnTo>
                    <a:pt x="1843" y="1147"/>
                  </a:lnTo>
                  <a:lnTo>
                    <a:pt x="1843" y="1166"/>
                  </a:lnTo>
                  <a:lnTo>
                    <a:pt x="1843" y="1166"/>
                  </a:lnTo>
                  <a:lnTo>
                    <a:pt x="1841" y="1198"/>
                  </a:lnTo>
                  <a:lnTo>
                    <a:pt x="1841" y="1198"/>
                  </a:lnTo>
                  <a:lnTo>
                    <a:pt x="1865" y="1192"/>
                  </a:lnTo>
                  <a:lnTo>
                    <a:pt x="1877" y="1191"/>
                  </a:lnTo>
                  <a:lnTo>
                    <a:pt x="1890" y="1191"/>
                  </a:lnTo>
                  <a:lnTo>
                    <a:pt x="1890" y="1191"/>
                  </a:lnTo>
                  <a:lnTo>
                    <a:pt x="1904" y="1191"/>
                  </a:lnTo>
                  <a:lnTo>
                    <a:pt x="1918" y="1194"/>
                  </a:lnTo>
                  <a:lnTo>
                    <a:pt x="1932" y="1195"/>
                  </a:lnTo>
                  <a:lnTo>
                    <a:pt x="1944" y="1200"/>
                  </a:lnTo>
                  <a:lnTo>
                    <a:pt x="1957" y="1205"/>
                  </a:lnTo>
                  <a:lnTo>
                    <a:pt x="1970" y="1211"/>
                  </a:lnTo>
                  <a:lnTo>
                    <a:pt x="1982" y="1219"/>
                  </a:lnTo>
                  <a:lnTo>
                    <a:pt x="1993" y="1227"/>
                  </a:lnTo>
                  <a:lnTo>
                    <a:pt x="2002" y="1235"/>
                  </a:lnTo>
                  <a:lnTo>
                    <a:pt x="2012" y="1245"/>
                  </a:lnTo>
                  <a:lnTo>
                    <a:pt x="2021" y="1255"/>
                  </a:lnTo>
                  <a:lnTo>
                    <a:pt x="2029" y="1266"/>
                  </a:lnTo>
                  <a:lnTo>
                    <a:pt x="2035" y="1278"/>
                  </a:lnTo>
                  <a:lnTo>
                    <a:pt x="2042" y="1289"/>
                  </a:lnTo>
                  <a:lnTo>
                    <a:pt x="2046" y="1303"/>
                  </a:lnTo>
                  <a:lnTo>
                    <a:pt x="2051" y="1316"/>
                  </a:lnTo>
                  <a:lnTo>
                    <a:pt x="0" y="1316"/>
                  </a:lnTo>
                  <a:lnTo>
                    <a:pt x="0" y="551"/>
                  </a:lnTo>
                  <a:lnTo>
                    <a:pt x="0" y="551"/>
                  </a:lnTo>
                  <a:lnTo>
                    <a:pt x="12" y="550"/>
                  </a:lnTo>
                  <a:lnTo>
                    <a:pt x="25" y="550"/>
                  </a:lnTo>
                  <a:lnTo>
                    <a:pt x="50" y="5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Rectangle 9"/>
            <p:cNvSpPr>
              <a:spLocks noChangeArrowheads="1"/>
            </p:cNvSpPr>
            <p:nvPr/>
          </p:nvSpPr>
          <p:spPr bwMode="auto">
            <a:xfrm>
              <a:off x="5184775" y="4716463"/>
              <a:ext cx="473075" cy="127000"/>
            </a:xfrm>
            <a:prstGeom prst="rect">
              <a:avLst/>
            </a:prstGeom>
            <a:solidFill>
              <a:srgbClr val="4C73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10"/>
            <p:cNvSpPr>
              <a:spLocks/>
            </p:cNvSpPr>
            <p:nvPr/>
          </p:nvSpPr>
          <p:spPr bwMode="auto">
            <a:xfrm>
              <a:off x="4986338" y="4484688"/>
              <a:ext cx="755650" cy="263525"/>
            </a:xfrm>
            <a:custGeom>
              <a:avLst/>
              <a:gdLst>
                <a:gd name="T0" fmla="*/ 476 w 476"/>
                <a:gd name="T1" fmla="*/ 83 h 166"/>
                <a:gd name="T2" fmla="*/ 476 w 476"/>
                <a:gd name="T3" fmla="*/ 83 h 166"/>
                <a:gd name="T4" fmla="*/ 475 w 476"/>
                <a:gd name="T5" fmla="*/ 100 h 166"/>
                <a:gd name="T6" fmla="*/ 470 w 476"/>
                <a:gd name="T7" fmla="*/ 116 h 166"/>
                <a:gd name="T8" fmla="*/ 462 w 476"/>
                <a:gd name="T9" fmla="*/ 130 h 166"/>
                <a:gd name="T10" fmla="*/ 453 w 476"/>
                <a:gd name="T11" fmla="*/ 141 h 166"/>
                <a:gd name="T12" fmla="*/ 440 w 476"/>
                <a:gd name="T13" fmla="*/ 152 h 166"/>
                <a:gd name="T14" fmla="*/ 426 w 476"/>
                <a:gd name="T15" fmla="*/ 160 h 166"/>
                <a:gd name="T16" fmla="*/ 411 w 476"/>
                <a:gd name="T17" fmla="*/ 165 h 166"/>
                <a:gd name="T18" fmla="*/ 393 w 476"/>
                <a:gd name="T19" fmla="*/ 166 h 166"/>
                <a:gd name="T20" fmla="*/ 83 w 476"/>
                <a:gd name="T21" fmla="*/ 166 h 166"/>
                <a:gd name="T22" fmla="*/ 83 w 476"/>
                <a:gd name="T23" fmla="*/ 166 h 166"/>
                <a:gd name="T24" fmla="*/ 66 w 476"/>
                <a:gd name="T25" fmla="*/ 165 h 166"/>
                <a:gd name="T26" fmla="*/ 50 w 476"/>
                <a:gd name="T27" fmla="*/ 160 h 166"/>
                <a:gd name="T28" fmla="*/ 36 w 476"/>
                <a:gd name="T29" fmla="*/ 152 h 166"/>
                <a:gd name="T30" fmla="*/ 25 w 476"/>
                <a:gd name="T31" fmla="*/ 141 h 166"/>
                <a:gd name="T32" fmla="*/ 14 w 476"/>
                <a:gd name="T33" fmla="*/ 130 h 166"/>
                <a:gd name="T34" fmla="*/ 6 w 476"/>
                <a:gd name="T35" fmla="*/ 116 h 166"/>
                <a:gd name="T36" fmla="*/ 2 w 476"/>
                <a:gd name="T37" fmla="*/ 100 h 166"/>
                <a:gd name="T38" fmla="*/ 0 w 476"/>
                <a:gd name="T39" fmla="*/ 83 h 166"/>
                <a:gd name="T40" fmla="*/ 0 w 476"/>
                <a:gd name="T41" fmla="*/ 83 h 166"/>
                <a:gd name="T42" fmla="*/ 2 w 476"/>
                <a:gd name="T43" fmla="*/ 66 h 166"/>
                <a:gd name="T44" fmla="*/ 6 w 476"/>
                <a:gd name="T45" fmla="*/ 50 h 166"/>
                <a:gd name="T46" fmla="*/ 14 w 476"/>
                <a:gd name="T47" fmla="*/ 36 h 166"/>
                <a:gd name="T48" fmla="*/ 25 w 476"/>
                <a:gd name="T49" fmla="*/ 25 h 166"/>
                <a:gd name="T50" fmla="*/ 36 w 476"/>
                <a:gd name="T51" fmla="*/ 14 h 166"/>
                <a:gd name="T52" fmla="*/ 50 w 476"/>
                <a:gd name="T53" fmla="*/ 6 h 166"/>
                <a:gd name="T54" fmla="*/ 66 w 476"/>
                <a:gd name="T55" fmla="*/ 2 h 166"/>
                <a:gd name="T56" fmla="*/ 83 w 476"/>
                <a:gd name="T57" fmla="*/ 0 h 166"/>
                <a:gd name="T58" fmla="*/ 393 w 476"/>
                <a:gd name="T59" fmla="*/ 0 h 166"/>
                <a:gd name="T60" fmla="*/ 393 w 476"/>
                <a:gd name="T61" fmla="*/ 0 h 166"/>
                <a:gd name="T62" fmla="*/ 411 w 476"/>
                <a:gd name="T63" fmla="*/ 2 h 166"/>
                <a:gd name="T64" fmla="*/ 426 w 476"/>
                <a:gd name="T65" fmla="*/ 6 h 166"/>
                <a:gd name="T66" fmla="*/ 440 w 476"/>
                <a:gd name="T67" fmla="*/ 14 h 166"/>
                <a:gd name="T68" fmla="*/ 453 w 476"/>
                <a:gd name="T69" fmla="*/ 25 h 166"/>
                <a:gd name="T70" fmla="*/ 462 w 476"/>
                <a:gd name="T71" fmla="*/ 36 h 166"/>
                <a:gd name="T72" fmla="*/ 470 w 476"/>
                <a:gd name="T73" fmla="*/ 50 h 166"/>
                <a:gd name="T74" fmla="*/ 475 w 476"/>
                <a:gd name="T75" fmla="*/ 66 h 166"/>
                <a:gd name="T76" fmla="*/ 476 w 476"/>
                <a:gd name="T7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166">
                  <a:moveTo>
                    <a:pt x="476" y="83"/>
                  </a:moveTo>
                  <a:lnTo>
                    <a:pt x="476" y="83"/>
                  </a:lnTo>
                  <a:lnTo>
                    <a:pt x="475" y="100"/>
                  </a:lnTo>
                  <a:lnTo>
                    <a:pt x="470" y="116"/>
                  </a:lnTo>
                  <a:lnTo>
                    <a:pt x="462" y="130"/>
                  </a:lnTo>
                  <a:lnTo>
                    <a:pt x="453" y="141"/>
                  </a:lnTo>
                  <a:lnTo>
                    <a:pt x="440" y="152"/>
                  </a:lnTo>
                  <a:lnTo>
                    <a:pt x="426" y="160"/>
                  </a:lnTo>
                  <a:lnTo>
                    <a:pt x="411" y="165"/>
                  </a:lnTo>
                  <a:lnTo>
                    <a:pt x="393" y="166"/>
                  </a:lnTo>
                  <a:lnTo>
                    <a:pt x="83" y="166"/>
                  </a:lnTo>
                  <a:lnTo>
                    <a:pt x="83" y="166"/>
                  </a:lnTo>
                  <a:lnTo>
                    <a:pt x="66" y="165"/>
                  </a:lnTo>
                  <a:lnTo>
                    <a:pt x="50" y="160"/>
                  </a:lnTo>
                  <a:lnTo>
                    <a:pt x="36" y="152"/>
                  </a:lnTo>
                  <a:lnTo>
                    <a:pt x="25" y="141"/>
                  </a:lnTo>
                  <a:lnTo>
                    <a:pt x="14" y="130"/>
                  </a:lnTo>
                  <a:lnTo>
                    <a:pt x="6" y="116"/>
                  </a:lnTo>
                  <a:lnTo>
                    <a:pt x="2" y="100"/>
                  </a:lnTo>
                  <a:lnTo>
                    <a:pt x="0" y="83"/>
                  </a:lnTo>
                  <a:lnTo>
                    <a:pt x="0" y="83"/>
                  </a:lnTo>
                  <a:lnTo>
                    <a:pt x="2" y="66"/>
                  </a:lnTo>
                  <a:lnTo>
                    <a:pt x="6" y="50"/>
                  </a:lnTo>
                  <a:lnTo>
                    <a:pt x="14" y="36"/>
                  </a:lnTo>
                  <a:lnTo>
                    <a:pt x="25" y="25"/>
                  </a:lnTo>
                  <a:lnTo>
                    <a:pt x="36" y="14"/>
                  </a:lnTo>
                  <a:lnTo>
                    <a:pt x="50" y="6"/>
                  </a:lnTo>
                  <a:lnTo>
                    <a:pt x="66" y="2"/>
                  </a:lnTo>
                  <a:lnTo>
                    <a:pt x="83" y="0"/>
                  </a:lnTo>
                  <a:lnTo>
                    <a:pt x="393" y="0"/>
                  </a:lnTo>
                  <a:lnTo>
                    <a:pt x="393" y="0"/>
                  </a:lnTo>
                  <a:lnTo>
                    <a:pt x="411" y="2"/>
                  </a:lnTo>
                  <a:lnTo>
                    <a:pt x="426" y="6"/>
                  </a:lnTo>
                  <a:lnTo>
                    <a:pt x="440" y="14"/>
                  </a:lnTo>
                  <a:lnTo>
                    <a:pt x="453" y="25"/>
                  </a:lnTo>
                  <a:lnTo>
                    <a:pt x="462" y="36"/>
                  </a:lnTo>
                  <a:lnTo>
                    <a:pt x="470" y="50"/>
                  </a:lnTo>
                  <a:lnTo>
                    <a:pt x="475" y="66"/>
                  </a:lnTo>
                  <a:lnTo>
                    <a:pt x="476" y="83"/>
                  </a:lnTo>
                  <a:close/>
                </a:path>
              </a:pathLst>
            </a:custGeom>
            <a:solidFill>
              <a:srgbClr val="EC7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11"/>
            <p:cNvSpPr>
              <a:spLocks/>
            </p:cNvSpPr>
            <p:nvPr/>
          </p:nvSpPr>
          <p:spPr bwMode="auto">
            <a:xfrm>
              <a:off x="4986338" y="4484688"/>
              <a:ext cx="755650" cy="263525"/>
            </a:xfrm>
            <a:custGeom>
              <a:avLst/>
              <a:gdLst>
                <a:gd name="T0" fmla="*/ 476 w 476"/>
                <a:gd name="T1" fmla="*/ 83 h 166"/>
                <a:gd name="T2" fmla="*/ 476 w 476"/>
                <a:gd name="T3" fmla="*/ 83 h 166"/>
                <a:gd name="T4" fmla="*/ 475 w 476"/>
                <a:gd name="T5" fmla="*/ 100 h 166"/>
                <a:gd name="T6" fmla="*/ 470 w 476"/>
                <a:gd name="T7" fmla="*/ 116 h 166"/>
                <a:gd name="T8" fmla="*/ 462 w 476"/>
                <a:gd name="T9" fmla="*/ 130 h 166"/>
                <a:gd name="T10" fmla="*/ 453 w 476"/>
                <a:gd name="T11" fmla="*/ 141 h 166"/>
                <a:gd name="T12" fmla="*/ 440 w 476"/>
                <a:gd name="T13" fmla="*/ 152 h 166"/>
                <a:gd name="T14" fmla="*/ 426 w 476"/>
                <a:gd name="T15" fmla="*/ 160 h 166"/>
                <a:gd name="T16" fmla="*/ 411 w 476"/>
                <a:gd name="T17" fmla="*/ 165 h 166"/>
                <a:gd name="T18" fmla="*/ 393 w 476"/>
                <a:gd name="T19" fmla="*/ 166 h 166"/>
                <a:gd name="T20" fmla="*/ 83 w 476"/>
                <a:gd name="T21" fmla="*/ 166 h 166"/>
                <a:gd name="T22" fmla="*/ 83 w 476"/>
                <a:gd name="T23" fmla="*/ 166 h 166"/>
                <a:gd name="T24" fmla="*/ 66 w 476"/>
                <a:gd name="T25" fmla="*/ 165 h 166"/>
                <a:gd name="T26" fmla="*/ 50 w 476"/>
                <a:gd name="T27" fmla="*/ 160 h 166"/>
                <a:gd name="T28" fmla="*/ 36 w 476"/>
                <a:gd name="T29" fmla="*/ 152 h 166"/>
                <a:gd name="T30" fmla="*/ 25 w 476"/>
                <a:gd name="T31" fmla="*/ 141 h 166"/>
                <a:gd name="T32" fmla="*/ 14 w 476"/>
                <a:gd name="T33" fmla="*/ 130 h 166"/>
                <a:gd name="T34" fmla="*/ 6 w 476"/>
                <a:gd name="T35" fmla="*/ 116 h 166"/>
                <a:gd name="T36" fmla="*/ 2 w 476"/>
                <a:gd name="T37" fmla="*/ 100 h 166"/>
                <a:gd name="T38" fmla="*/ 0 w 476"/>
                <a:gd name="T39" fmla="*/ 83 h 166"/>
                <a:gd name="T40" fmla="*/ 0 w 476"/>
                <a:gd name="T41" fmla="*/ 83 h 166"/>
                <a:gd name="T42" fmla="*/ 2 w 476"/>
                <a:gd name="T43" fmla="*/ 66 h 166"/>
                <a:gd name="T44" fmla="*/ 6 w 476"/>
                <a:gd name="T45" fmla="*/ 50 h 166"/>
                <a:gd name="T46" fmla="*/ 14 w 476"/>
                <a:gd name="T47" fmla="*/ 36 h 166"/>
                <a:gd name="T48" fmla="*/ 25 w 476"/>
                <a:gd name="T49" fmla="*/ 25 h 166"/>
                <a:gd name="T50" fmla="*/ 36 w 476"/>
                <a:gd name="T51" fmla="*/ 14 h 166"/>
                <a:gd name="T52" fmla="*/ 50 w 476"/>
                <a:gd name="T53" fmla="*/ 6 h 166"/>
                <a:gd name="T54" fmla="*/ 66 w 476"/>
                <a:gd name="T55" fmla="*/ 2 h 166"/>
                <a:gd name="T56" fmla="*/ 83 w 476"/>
                <a:gd name="T57" fmla="*/ 0 h 166"/>
                <a:gd name="T58" fmla="*/ 393 w 476"/>
                <a:gd name="T59" fmla="*/ 0 h 166"/>
                <a:gd name="T60" fmla="*/ 393 w 476"/>
                <a:gd name="T61" fmla="*/ 0 h 166"/>
                <a:gd name="T62" fmla="*/ 411 w 476"/>
                <a:gd name="T63" fmla="*/ 2 h 166"/>
                <a:gd name="T64" fmla="*/ 426 w 476"/>
                <a:gd name="T65" fmla="*/ 6 h 166"/>
                <a:gd name="T66" fmla="*/ 440 w 476"/>
                <a:gd name="T67" fmla="*/ 14 h 166"/>
                <a:gd name="T68" fmla="*/ 453 w 476"/>
                <a:gd name="T69" fmla="*/ 25 h 166"/>
                <a:gd name="T70" fmla="*/ 462 w 476"/>
                <a:gd name="T71" fmla="*/ 36 h 166"/>
                <a:gd name="T72" fmla="*/ 470 w 476"/>
                <a:gd name="T73" fmla="*/ 50 h 166"/>
                <a:gd name="T74" fmla="*/ 475 w 476"/>
                <a:gd name="T75" fmla="*/ 66 h 166"/>
                <a:gd name="T76" fmla="*/ 476 w 476"/>
                <a:gd name="T7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166">
                  <a:moveTo>
                    <a:pt x="476" y="83"/>
                  </a:moveTo>
                  <a:lnTo>
                    <a:pt x="476" y="83"/>
                  </a:lnTo>
                  <a:lnTo>
                    <a:pt x="475" y="100"/>
                  </a:lnTo>
                  <a:lnTo>
                    <a:pt x="470" y="116"/>
                  </a:lnTo>
                  <a:lnTo>
                    <a:pt x="462" y="130"/>
                  </a:lnTo>
                  <a:lnTo>
                    <a:pt x="453" y="141"/>
                  </a:lnTo>
                  <a:lnTo>
                    <a:pt x="440" y="152"/>
                  </a:lnTo>
                  <a:lnTo>
                    <a:pt x="426" y="160"/>
                  </a:lnTo>
                  <a:lnTo>
                    <a:pt x="411" y="165"/>
                  </a:lnTo>
                  <a:lnTo>
                    <a:pt x="393" y="166"/>
                  </a:lnTo>
                  <a:lnTo>
                    <a:pt x="83" y="166"/>
                  </a:lnTo>
                  <a:lnTo>
                    <a:pt x="83" y="166"/>
                  </a:lnTo>
                  <a:lnTo>
                    <a:pt x="66" y="165"/>
                  </a:lnTo>
                  <a:lnTo>
                    <a:pt x="50" y="160"/>
                  </a:lnTo>
                  <a:lnTo>
                    <a:pt x="36" y="152"/>
                  </a:lnTo>
                  <a:lnTo>
                    <a:pt x="25" y="141"/>
                  </a:lnTo>
                  <a:lnTo>
                    <a:pt x="14" y="130"/>
                  </a:lnTo>
                  <a:lnTo>
                    <a:pt x="6" y="116"/>
                  </a:lnTo>
                  <a:lnTo>
                    <a:pt x="2" y="100"/>
                  </a:lnTo>
                  <a:lnTo>
                    <a:pt x="0" y="83"/>
                  </a:lnTo>
                  <a:lnTo>
                    <a:pt x="0" y="83"/>
                  </a:lnTo>
                  <a:lnTo>
                    <a:pt x="2" y="66"/>
                  </a:lnTo>
                  <a:lnTo>
                    <a:pt x="6" y="50"/>
                  </a:lnTo>
                  <a:lnTo>
                    <a:pt x="14" y="36"/>
                  </a:lnTo>
                  <a:lnTo>
                    <a:pt x="25" y="25"/>
                  </a:lnTo>
                  <a:lnTo>
                    <a:pt x="36" y="14"/>
                  </a:lnTo>
                  <a:lnTo>
                    <a:pt x="50" y="6"/>
                  </a:lnTo>
                  <a:lnTo>
                    <a:pt x="66" y="2"/>
                  </a:lnTo>
                  <a:lnTo>
                    <a:pt x="83" y="0"/>
                  </a:lnTo>
                  <a:lnTo>
                    <a:pt x="393" y="0"/>
                  </a:lnTo>
                  <a:lnTo>
                    <a:pt x="393" y="0"/>
                  </a:lnTo>
                  <a:lnTo>
                    <a:pt x="411" y="2"/>
                  </a:lnTo>
                  <a:lnTo>
                    <a:pt x="426" y="6"/>
                  </a:lnTo>
                  <a:lnTo>
                    <a:pt x="440" y="14"/>
                  </a:lnTo>
                  <a:lnTo>
                    <a:pt x="453" y="25"/>
                  </a:lnTo>
                  <a:lnTo>
                    <a:pt x="462" y="36"/>
                  </a:lnTo>
                  <a:lnTo>
                    <a:pt x="470" y="50"/>
                  </a:lnTo>
                  <a:lnTo>
                    <a:pt x="475" y="66"/>
                  </a:lnTo>
                  <a:lnTo>
                    <a:pt x="476"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Rectangle 12"/>
            <p:cNvSpPr>
              <a:spLocks noChangeArrowheads="1"/>
            </p:cNvSpPr>
            <p:nvPr/>
          </p:nvSpPr>
          <p:spPr bwMode="auto">
            <a:xfrm>
              <a:off x="6540500" y="4716463"/>
              <a:ext cx="473075" cy="127000"/>
            </a:xfrm>
            <a:prstGeom prst="rect">
              <a:avLst/>
            </a:prstGeom>
            <a:solidFill>
              <a:srgbClr val="6A90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3"/>
            <p:cNvSpPr>
              <a:spLocks/>
            </p:cNvSpPr>
            <p:nvPr/>
          </p:nvSpPr>
          <p:spPr bwMode="auto">
            <a:xfrm>
              <a:off x="6342063" y="4484688"/>
              <a:ext cx="755650" cy="263525"/>
            </a:xfrm>
            <a:custGeom>
              <a:avLst/>
              <a:gdLst>
                <a:gd name="T0" fmla="*/ 476 w 476"/>
                <a:gd name="T1" fmla="*/ 83 h 166"/>
                <a:gd name="T2" fmla="*/ 476 w 476"/>
                <a:gd name="T3" fmla="*/ 83 h 166"/>
                <a:gd name="T4" fmla="*/ 475 w 476"/>
                <a:gd name="T5" fmla="*/ 100 h 166"/>
                <a:gd name="T6" fmla="*/ 470 w 476"/>
                <a:gd name="T7" fmla="*/ 116 h 166"/>
                <a:gd name="T8" fmla="*/ 462 w 476"/>
                <a:gd name="T9" fmla="*/ 130 h 166"/>
                <a:gd name="T10" fmla="*/ 451 w 476"/>
                <a:gd name="T11" fmla="*/ 141 h 166"/>
                <a:gd name="T12" fmla="*/ 439 w 476"/>
                <a:gd name="T13" fmla="*/ 152 h 166"/>
                <a:gd name="T14" fmla="*/ 425 w 476"/>
                <a:gd name="T15" fmla="*/ 160 h 166"/>
                <a:gd name="T16" fmla="*/ 411 w 476"/>
                <a:gd name="T17" fmla="*/ 165 h 166"/>
                <a:gd name="T18" fmla="*/ 393 w 476"/>
                <a:gd name="T19" fmla="*/ 166 h 166"/>
                <a:gd name="T20" fmla="*/ 82 w 476"/>
                <a:gd name="T21" fmla="*/ 166 h 166"/>
                <a:gd name="T22" fmla="*/ 82 w 476"/>
                <a:gd name="T23" fmla="*/ 166 h 166"/>
                <a:gd name="T24" fmla="*/ 66 w 476"/>
                <a:gd name="T25" fmla="*/ 165 h 166"/>
                <a:gd name="T26" fmla="*/ 50 w 476"/>
                <a:gd name="T27" fmla="*/ 160 h 166"/>
                <a:gd name="T28" fmla="*/ 36 w 476"/>
                <a:gd name="T29" fmla="*/ 152 h 166"/>
                <a:gd name="T30" fmla="*/ 24 w 476"/>
                <a:gd name="T31" fmla="*/ 141 h 166"/>
                <a:gd name="T32" fmla="*/ 14 w 476"/>
                <a:gd name="T33" fmla="*/ 130 h 166"/>
                <a:gd name="T34" fmla="*/ 6 w 476"/>
                <a:gd name="T35" fmla="*/ 116 h 166"/>
                <a:gd name="T36" fmla="*/ 2 w 476"/>
                <a:gd name="T37" fmla="*/ 100 h 166"/>
                <a:gd name="T38" fmla="*/ 0 w 476"/>
                <a:gd name="T39" fmla="*/ 83 h 166"/>
                <a:gd name="T40" fmla="*/ 0 w 476"/>
                <a:gd name="T41" fmla="*/ 83 h 166"/>
                <a:gd name="T42" fmla="*/ 2 w 476"/>
                <a:gd name="T43" fmla="*/ 66 h 166"/>
                <a:gd name="T44" fmla="*/ 6 w 476"/>
                <a:gd name="T45" fmla="*/ 50 h 166"/>
                <a:gd name="T46" fmla="*/ 14 w 476"/>
                <a:gd name="T47" fmla="*/ 36 h 166"/>
                <a:gd name="T48" fmla="*/ 24 w 476"/>
                <a:gd name="T49" fmla="*/ 25 h 166"/>
                <a:gd name="T50" fmla="*/ 36 w 476"/>
                <a:gd name="T51" fmla="*/ 14 h 166"/>
                <a:gd name="T52" fmla="*/ 50 w 476"/>
                <a:gd name="T53" fmla="*/ 6 h 166"/>
                <a:gd name="T54" fmla="*/ 66 w 476"/>
                <a:gd name="T55" fmla="*/ 2 h 166"/>
                <a:gd name="T56" fmla="*/ 82 w 476"/>
                <a:gd name="T57" fmla="*/ 0 h 166"/>
                <a:gd name="T58" fmla="*/ 393 w 476"/>
                <a:gd name="T59" fmla="*/ 0 h 166"/>
                <a:gd name="T60" fmla="*/ 393 w 476"/>
                <a:gd name="T61" fmla="*/ 0 h 166"/>
                <a:gd name="T62" fmla="*/ 411 w 476"/>
                <a:gd name="T63" fmla="*/ 2 h 166"/>
                <a:gd name="T64" fmla="*/ 425 w 476"/>
                <a:gd name="T65" fmla="*/ 6 h 166"/>
                <a:gd name="T66" fmla="*/ 439 w 476"/>
                <a:gd name="T67" fmla="*/ 14 h 166"/>
                <a:gd name="T68" fmla="*/ 451 w 476"/>
                <a:gd name="T69" fmla="*/ 25 h 166"/>
                <a:gd name="T70" fmla="*/ 462 w 476"/>
                <a:gd name="T71" fmla="*/ 36 h 166"/>
                <a:gd name="T72" fmla="*/ 470 w 476"/>
                <a:gd name="T73" fmla="*/ 50 h 166"/>
                <a:gd name="T74" fmla="*/ 475 w 476"/>
                <a:gd name="T75" fmla="*/ 66 h 166"/>
                <a:gd name="T76" fmla="*/ 476 w 476"/>
                <a:gd name="T7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166">
                  <a:moveTo>
                    <a:pt x="476" y="83"/>
                  </a:moveTo>
                  <a:lnTo>
                    <a:pt x="476" y="83"/>
                  </a:lnTo>
                  <a:lnTo>
                    <a:pt x="475" y="100"/>
                  </a:lnTo>
                  <a:lnTo>
                    <a:pt x="470" y="116"/>
                  </a:lnTo>
                  <a:lnTo>
                    <a:pt x="462" y="130"/>
                  </a:lnTo>
                  <a:lnTo>
                    <a:pt x="451" y="141"/>
                  </a:lnTo>
                  <a:lnTo>
                    <a:pt x="439" y="152"/>
                  </a:lnTo>
                  <a:lnTo>
                    <a:pt x="425" y="160"/>
                  </a:lnTo>
                  <a:lnTo>
                    <a:pt x="411" y="165"/>
                  </a:lnTo>
                  <a:lnTo>
                    <a:pt x="393" y="166"/>
                  </a:lnTo>
                  <a:lnTo>
                    <a:pt x="82" y="166"/>
                  </a:lnTo>
                  <a:lnTo>
                    <a:pt x="82" y="166"/>
                  </a:lnTo>
                  <a:lnTo>
                    <a:pt x="66" y="165"/>
                  </a:lnTo>
                  <a:lnTo>
                    <a:pt x="50" y="160"/>
                  </a:lnTo>
                  <a:lnTo>
                    <a:pt x="36" y="152"/>
                  </a:lnTo>
                  <a:lnTo>
                    <a:pt x="24" y="141"/>
                  </a:lnTo>
                  <a:lnTo>
                    <a:pt x="14" y="130"/>
                  </a:lnTo>
                  <a:lnTo>
                    <a:pt x="6" y="116"/>
                  </a:lnTo>
                  <a:lnTo>
                    <a:pt x="2" y="100"/>
                  </a:lnTo>
                  <a:lnTo>
                    <a:pt x="0" y="83"/>
                  </a:lnTo>
                  <a:lnTo>
                    <a:pt x="0" y="83"/>
                  </a:lnTo>
                  <a:lnTo>
                    <a:pt x="2" y="66"/>
                  </a:lnTo>
                  <a:lnTo>
                    <a:pt x="6" y="50"/>
                  </a:lnTo>
                  <a:lnTo>
                    <a:pt x="14" y="36"/>
                  </a:lnTo>
                  <a:lnTo>
                    <a:pt x="24" y="25"/>
                  </a:lnTo>
                  <a:lnTo>
                    <a:pt x="36" y="14"/>
                  </a:lnTo>
                  <a:lnTo>
                    <a:pt x="50" y="6"/>
                  </a:lnTo>
                  <a:lnTo>
                    <a:pt x="66" y="2"/>
                  </a:lnTo>
                  <a:lnTo>
                    <a:pt x="82" y="0"/>
                  </a:lnTo>
                  <a:lnTo>
                    <a:pt x="393" y="0"/>
                  </a:lnTo>
                  <a:lnTo>
                    <a:pt x="393" y="0"/>
                  </a:lnTo>
                  <a:lnTo>
                    <a:pt x="411" y="2"/>
                  </a:lnTo>
                  <a:lnTo>
                    <a:pt x="425" y="6"/>
                  </a:lnTo>
                  <a:lnTo>
                    <a:pt x="439" y="14"/>
                  </a:lnTo>
                  <a:lnTo>
                    <a:pt x="451" y="25"/>
                  </a:lnTo>
                  <a:lnTo>
                    <a:pt x="462" y="36"/>
                  </a:lnTo>
                  <a:lnTo>
                    <a:pt x="470" y="50"/>
                  </a:lnTo>
                  <a:lnTo>
                    <a:pt x="475" y="66"/>
                  </a:lnTo>
                  <a:lnTo>
                    <a:pt x="476" y="83"/>
                  </a:lnTo>
                  <a:close/>
                </a:path>
              </a:pathLst>
            </a:custGeom>
            <a:solidFill>
              <a:srgbClr val="FBA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4"/>
            <p:cNvSpPr>
              <a:spLocks/>
            </p:cNvSpPr>
            <p:nvPr/>
          </p:nvSpPr>
          <p:spPr bwMode="auto">
            <a:xfrm>
              <a:off x="6342063" y="4484688"/>
              <a:ext cx="755650" cy="263525"/>
            </a:xfrm>
            <a:custGeom>
              <a:avLst/>
              <a:gdLst>
                <a:gd name="T0" fmla="*/ 476 w 476"/>
                <a:gd name="T1" fmla="*/ 83 h 166"/>
                <a:gd name="T2" fmla="*/ 476 w 476"/>
                <a:gd name="T3" fmla="*/ 83 h 166"/>
                <a:gd name="T4" fmla="*/ 475 w 476"/>
                <a:gd name="T5" fmla="*/ 100 h 166"/>
                <a:gd name="T6" fmla="*/ 470 w 476"/>
                <a:gd name="T7" fmla="*/ 116 h 166"/>
                <a:gd name="T8" fmla="*/ 462 w 476"/>
                <a:gd name="T9" fmla="*/ 130 h 166"/>
                <a:gd name="T10" fmla="*/ 451 w 476"/>
                <a:gd name="T11" fmla="*/ 141 h 166"/>
                <a:gd name="T12" fmla="*/ 439 w 476"/>
                <a:gd name="T13" fmla="*/ 152 h 166"/>
                <a:gd name="T14" fmla="*/ 425 w 476"/>
                <a:gd name="T15" fmla="*/ 160 h 166"/>
                <a:gd name="T16" fmla="*/ 411 w 476"/>
                <a:gd name="T17" fmla="*/ 165 h 166"/>
                <a:gd name="T18" fmla="*/ 393 w 476"/>
                <a:gd name="T19" fmla="*/ 166 h 166"/>
                <a:gd name="T20" fmla="*/ 82 w 476"/>
                <a:gd name="T21" fmla="*/ 166 h 166"/>
                <a:gd name="T22" fmla="*/ 82 w 476"/>
                <a:gd name="T23" fmla="*/ 166 h 166"/>
                <a:gd name="T24" fmla="*/ 66 w 476"/>
                <a:gd name="T25" fmla="*/ 165 h 166"/>
                <a:gd name="T26" fmla="*/ 50 w 476"/>
                <a:gd name="T27" fmla="*/ 160 h 166"/>
                <a:gd name="T28" fmla="*/ 36 w 476"/>
                <a:gd name="T29" fmla="*/ 152 h 166"/>
                <a:gd name="T30" fmla="*/ 24 w 476"/>
                <a:gd name="T31" fmla="*/ 141 h 166"/>
                <a:gd name="T32" fmla="*/ 14 w 476"/>
                <a:gd name="T33" fmla="*/ 130 h 166"/>
                <a:gd name="T34" fmla="*/ 6 w 476"/>
                <a:gd name="T35" fmla="*/ 116 h 166"/>
                <a:gd name="T36" fmla="*/ 2 w 476"/>
                <a:gd name="T37" fmla="*/ 100 h 166"/>
                <a:gd name="T38" fmla="*/ 0 w 476"/>
                <a:gd name="T39" fmla="*/ 83 h 166"/>
                <a:gd name="T40" fmla="*/ 0 w 476"/>
                <a:gd name="T41" fmla="*/ 83 h 166"/>
                <a:gd name="T42" fmla="*/ 2 w 476"/>
                <a:gd name="T43" fmla="*/ 66 h 166"/>
                <a:gd name="T44" fmla="*/ 6 w 476"/>
                <a:gd name="T45" fmla="*/ 50 h 166"/>
                <a:gd name="T46" fmla="*/ 14 w 476"/>
                <a:gd name="T47" fmla="*/ 36 h 166"/>
                <a:gd name="T48" fmla="*/ 24 w 476"/>
                <a:gd name="T49" fmla="*/ 25 h 166"/>
                <a:gd name="T50" fmla="*/ 36 w 476"/>
                <a:gd name="T51" fmla="*/ 14 h 166"/>
                <a:gd name="T52" fmla="*/ 50 w 476"/>
                <a:gd name="T53" fmla="*/ 6 h 166"/>
                <a:gd name="T54" fmla="*/ 66 w 476"/>
                <a:gd name="T55" fmla="*/ 2 h 166"/>
                <a:gd name="T56" fmla="*/ 82 w 476"/>
                <a:gd name="T57" fmla="*/ 0 h 166"/>
                <a:gd name="T58" fmla="*/ 393 w 476"/>
                <a:gd name="T59" fmla="*/ 0 h 166"/>
                <a:gd name="T60" fmla="*/ 393 w 476"/>
                <a:gd name="T61" fmla="*/ 0 h 166"/>
                <a:gd name="T62" fmla="*/ 411 w 476"/>
                <a:gd name="T63" fmla="*/ 2 h 166"/>
                <a:gd name="T64" fmla="*/ 425 w 476"/>
                <a:gd name="T65" fmla="*/ 6 h 166"/>
                <a:gd name="T66" fmla="*/ 439 w 476"/>
                <a:gd name="T67" fmla="*/ 14 h 166"/>
                <a:gd name="T68" fmla="*/ 451 w 476"/>
                <a:gd name="T69" fmla="*/ 25 h 166"/>
                <a:gd name="T70" fmla="*/ 462 w 476"/>
                <a:gd name="T71" fmla="*/ 36 h 166"/>
                <a:gd name="T72" fmla="*/ 470 w 476"/>
                <a:gd name="T73" fmla="*/ 50 h 166"/>
                <a:gd name="T74" fmla="*/ 475 w 476"/>
                <a:gd name="T75" fmla="*/ 66 h 166"/>
                <a:gd name="T76" fmla="*/ 476 w 476"/>
                <a:gd name="T7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166">
                  <a:moveTo>
                    <a:pt x="476" y="83"/>
                  </a:moveTo>
                  <a:lnTo>
                    <a:pt x="476" y="83"/>
                  </a:lnTo>
                  <a:lnTo>
                    <a:pt x="475" y="100"/>
                  </a:lnTo>
                  <a:lnTo>
                    <a:pt x="470" y="116"/>
                  </a:lnTo>
                  <a:lnTo>
                    <a:pt x="462" y="130"/>
                  </a:lnTo>
                  <a:lnTo>
                    <a:pt x="451" y="141"/>
                  </a:lnTo>
                  <a:lnTo>
                    <a:pt x="439" y="152"/>
                  </a:lnTo>
                  <a:lnTo>
                    <a:pt x="425" y="160"/>
                  </a:lnTo>
                  <a:lnTo>
                    <a:pt x="411" y="165"/>
                  </a:lnTo>
                  <a:lnTo>
                    <a:pt x="393" y="166"/>
                  </a:lnTo>
                  <a:lnTo>
                    <a:pt x="82" y="166"/>
                  </a:lnTo>
                  <a:lnTo>
                    <a:pt x="82" y="166"/>
                  </a:lnTo>
                  <a:lnTo>
                    <a:pt x="66" y="165"/>
                  </a:lnTo>
                  <a:lnTo>
                    <a:pt x="50" y="160"/>
                  </a:lnTo>
                  <a:lnTo>
                    <a:pt x="36" y="152"/>
                  </a:lnTo>
                  <a:lnTo>
                    <a:pt x="24" y="141"/>
                  </a:lnTo>
                  <a:lnTo>
                    <a:pt x="14" y="130"/>
                  </a:lnTo>
                  <a:lnTo>
                    <a:pt x="6" y="116"/>
                  </a:lnTo>
                  <a:lnTo>
                    <a:pt x="2" y="100"/>
                  </a:lnTo>
                  <a:lnTo>
                    <a:pt x="0" y="83"/>
                  </a:lnTo>
                  <a:lnTo>
                    <a:pt x="0" y="83"/>
                  </a:lnTo>
                  <a:lnTo>
                    <a:pt x="2" y="66"/>
                  </a:lnTo>
                  <a:lnTo>
                    <a:pt x="6" y="50"/>
                  </a:lnTo>
                  <a:lnTo>
                    <a:pt x="14" y="36"/>
                  </a:lnTo>
                  <a:lnTo>
                    <a:pt x="24" y="25"/>
                  </a:lnTo>
                  <a:lnTo>
                    <a:pt x="36" y="14"/>
                  </a:lnTo>
                  <a:lnTo>
                    <a:pt x="50" y="6"/>
                  </a:lnTo>
                  <a:lnTo>
                    <a:pt x="66" y="2"/>
                  </a:lnTo>
                  <a:lnTo>
                    <a:pt x="82" y="0"/>
                  </a:lnTo>
                  <a:lnTo>
                    <a:pt x="393" y="0"/>
                  </a:lnTo>
                  <a:lnTo>
                    <a:pt x="393" y="0"/>
                  </a:lnTo>
                  <a:lnTo>
                    <a:pt x="411" y="2"/>
                  </a:lnTo>
                  <a:lnTo>
                    <a:pt x="425" y="6"/>
                  </a:lnTo>
                  <a:lnTo>
                    <a:pt x="439" y="14"/>
                  </a:lnTo>
                  <a:lnTo>
                    <a:pt x="451" y="25"/>
                  </a:lnTo>
                  <a:lnTo>
                    <a:pt x="462" y="36"/>
                  </a:lnTo>
                  <a:lnTo>
                    <a:pt x="470" y="50"/>
                  </a:lnTo>
                  <a:lnTo>
                    <a:pt x="475" y="66"/>
                  </a:lnTo>
                  <a:lnTo>
                    <a:pt x="476"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5"/>
            <p:cNvSpPr>
              <a:spLocks/>
            </p:cNvSpPr>
            <p:nvPr/>
          </p:nvSpPr>
          <p:spPr bwMode="auto">
            <a:xfrm>
              <a:off x="5618163" y="0"/>
              <a:ext cx="477838" cy="3949700"/>
            </a:xfrm>
            <a:custGeom>
              <a:avLst/>
              <a:gdLst>
                <a:gd name="T0" fmla="*/ 301 w 301"/>
                <a:gd name="T1" fmla="*/ 0 h 2488"/>
                <a:gd name="T2" fmla="*/ 301 w 301"/>
                <a:gd name="T3" fmla="*/ 0 h 2488"/>
                <a:gd name="T4" fmla="*/ 277 w 301"/>
                <a:gd name="T5" fmla="*/ 3 h 2488"/>
                <a:gd name="T6" fmla="*/ 256 w 301"/>
                <a:gd name="T7" fmla="*/ 9 h 2488"/>
                <a:gd name="T8" fmla="*/ 235 w 301"/>
                <a:gd name="T9" fmla="*/ 19 h 2488"/>
                <a:gd name="T10" fmla="*/ 215 w 301"/>
                <a:gd name="T11" fmla="*/ 30 h 2488"/>
                <a:gd name="T12" fmla="*/ 196 w 301"/>
                <a:gd name="T13" fmla="*/ 42 h 2488"/>
                <a:gd name="T14" fmla="*/ 179 w 301"/>
                <a:gd name="T15" fmla="*/ 56 h 2488"/>
                <a:gd name="T16" fmla="*/ 162 w 301"/>
                <a:gd name="T17" fmla="*/ 72 h 2488"/>
                <a:gd name="T18" fmla="*/ 146 w 301"/>
                <a:gd name="T19" fmla="*/ 89 h 2488"/>
                <a:gd name="T20" fmla="*/ 132 w 301"/>
                <a:gd name="T21" fmla="*/ 108 h 2488"/>
                <a:gd name="T22" fmla="*/ 118 w 301"/>
                <a:gd name="T23" fmla="*/ 127 h 2488"/>
                <a:gd name="T24" fmla="*/ 105 w 301"/>
                <a:gd name="T25" fmla="*/ 147 h 2488"/>
                <a:gd name="T26" fmla="*/ 93 w 301"/>
                <a:gd name="T27" fmla="*/ 169 h 2488"/>
                <a:gd name="T28" fmla="*/ 82 w 301"/>
                <a:gd name="T29" fmla="*/ 193 h 2488"/>
                <a:gd name="T30" fmla="*/ 72 w 301"/>
                <a:gd name="T31" fmla="*/ 215 h 2488"/>
                <a:gd name="T32" fmla="*/ 53 w 301"/>
                <a:gd name="T33" fmla="*/ 262 h 2488"/>
                <a:gd name="T34" fmla="*/ 39 w 301"/>
                <a:gd name="T35" fmla="*/ 310 h 2488"/>
                <a:gd name="T36" fmla="*/ 27 w 301"/>
                <a:gd name="T37" fmla="*/ 357 h 2488"/>
                <a:gd name="T38" fmla="*/ 17 w 301"/>
                <a:gd name="T39" fmla="*/ 404 h 2488"/>
                <a:gd name="T40" fmla="*/ 11 w 301"/>
                <a:gd name="T41" fmla="*/ 448 h 2488"/>
                <a:gd name="T42" fmla="*/ 5 w 301"/>
                <a:gd name="T43" fmla="*/ 487 h 2488"/>
                <a:gd name="T44" fmla="*/ 2 w 301"/>
                <a:gd name="T45" fmla="*/ 522 h 2488"/>
                <a:gd name="T46" fmla="*/ 0 w 301"/>
                <a:gd name="T47" fmla="*/ 550 h 2488"/>
                <a:gd name="T48" fmla="*/ 0 w 301"/>
                <a:gd name="T49" fmla="*/ 572 h 2488"/>
                <a:gd name="T50" fmla="*/ 0 w 301"/>
                <a:gd name="T51" fmla="*/ 2488 h 2488"/>
                <a:gd name="T52" fmla="*/ 301 w 301"/>
                <a:gd name="T53" fmla="*/ 2488 h 2488"/>
                <a:gd name="T54" fmla="*/ 301 w 301"/>
                <a:gd name="T55" fmla="*/ 0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2488">
                  <a:moveTo>
                    <a:pt x="301" y="0"/>
                  </a:moveTo>
                  <a:lnTo>
                    <a:pt x="301" y="0"/>
                  </a:lnTo>
                  <a:lnTo>
                    <a:pt x="277" y="3"/>
                  </a:lnTo>
                  <a:lnTo>
                    <a:pt x="256" y="9"/>
                  </a:lnTo>
                  <a:lnTo>
                    <a:pt x="235" y="19"/>
                  </a:lnTo>
                  <a:lnTo>
                    <a:pt x="215" y="30"/>
                  </a:lnTo>
                  <a:lnTo>
                    <a:pt x="196" y="42"/>
                  </a:lnTo>
                  <a:lnTo>
                    <a:pt x="179" y="56"/>
                  </a:lnTo>
                  <a:lnTo>
                    <a:pt x="162" y="72"/>
                  </a:lnTo>
                  <a:lnTo>
                    <a:pt x="146" y="89"/>
                  </a:lnTo>
                  <a:lnTo>
                    <a:pt x="132" y="108"/>
                  </a:lnTo>
                  <a:lnTo>
                    <a:pt x="118" y="127"/>
                  </a:lnTo>
                  <a:lnTo>
                    <a:pt x="105" y="147"/>
                  </a:lnTo>
                  <a:lnTo>
                    <a:pt x="93" y="169"/>
                  </a:lnTo>
                  <a:lnTo>
                    <a:pt x="82" y="193"/>
                  </a:lnTo>
                  <a:lnTo>
                    <a:pt x="72" y="215"/>
                  </a:lnTo>
                  <a:lnTo>
                    <a:pt x="53" y="262"/>
                  </a:lnTo>
                  <a:lnTo>
                    <a:pt x="39" y="310"/>
                  </a:lnTo>
                  <a:lnTo>
                    <a:pt x="27" y="357"/>
                  </a:lnTo>
                  <a:lnTo>
                    <a:pt x="17" y="404"/>
                  </a:lnTo>
                  <a:lnTo>
                    <a:pt x="11" y="448"/>
                  </a:lnTo>
                  <a:lnTo>
                    <a:pt x="5" y="487"/>
                  </a:lnTo>
                  <a:lnTo>
                    <a:pt x="2" y="522"/>
                  </a:lnTo>
                  <a:lnTo>
                    <a:pt x="0" y="550"/>
                  </a:lnTo>
                  <a:lnTo>
                    <a:pt x="0" y="572"/>
                  </a:lnTo>
                  <a:lnTo>
                    <a:pt x="0" y="2488"/>
                  </a:lnTo>
                  <a:lnTo>
                    <a:pt x="301" y="2488"/>
                  </a:lnTo>
                  <a:lnTo>
                    <a:pt x="301" y="0"/>
                  </a:lnTo>
                  <a:close/>
                </a:path>
              </a:pathLst>
            </a:custGeom>
            <a:solidFill>
              <a:srgbClr val="EC7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6"/>
            <p:cNvSpPr>
              <a:spLocks/>
            </p:cNvSpPr>
            <p:nvPr/>
          </p:nvSpPr>
          <p:spPr bwMode="auto">
            <a:xfrm>
              <a:off x="6096000" y="0"/>
              <a:ext cx="482600" cy="3949700"/>
            </a:xfrm>
            <a:custGeom>
              <a:avLst/>
              <a:gdLst>
                <a:gd name="T0" fmla="*/ 0 w 304"/>
                <a:gd name="T1" fmla="*/ 0 h 2488"/>
                <a:gd name="T2" fmla="*/ 0 w 304"/>
                <a:gd name="T3" fmla="*/ 0 h 2488"/>
                <a:gd name="T4" fmla="*/ 24 w 304"/>
                <a:gd name="T5" fmla="*/ 3 h 2488"/>
                <a:gd name="T6" fmla="*/ 47 w 304"/>
                <a:gd name="T7" fmla="*/ 9 h 2488"/>
                <a:gd name="T8" fmla="*/ 67 w 304"/>
                <a:gd name="T9" fmla="*/ 19 h 2488"/>
                <a:gd name="T10" fmla="*/ 88 w 304"/>
                <a:gd name="T11" fmla="*/ 28 h 2488"/>
                <a:gd name="T12" fmla="*/ 107 w 304"/>
                <a:gd name="T13" fmla="*/ 41 h 2488"/>
                <a:gd name="T14" fmla="*/ 124 w 304"/>
                <a:gd name="T15" fmla="*/ 56 h 2488"/>
                <a:gd name="T16" fmla="*/ 141 w 304"/>
                <a:gd name="T17" fmla="*/ 72 h 2488"/>
                <a:gd name="T18" fmla="*/ 157 w 304"/>
                <a:gd name="T19" fmla="*/ 89 h 2488"/>
                <a:gd name="T20" fmla="*/ 171 w 304"/>
                <a:gd name="T21" fmla="*/ 108 h 2488"/>
                <a:gd name="T22" fmla="*/ 185 w 304"/>
                <a:gd name="T23" fmla="*/ 127 h 2488"/>
                <a:gd name="T24" fmla="*/ 197 w 304"/>
                <a:gd name="T25" fmla="*/ 147 h 2488"/>
                <a:gd name="T26" fmla="*/ 210 w 304"/>
                <a:gd name="T27" fmla="*/ 169 h 2488"/>
                <a:gd name="T28" fmla="*/ 221 w 304"/>
                <a:gd name="T29" fmla="*/ 193 h 2488"/>
                <a:gd name="T30" fmla="*/ 230 w 304"/>
                <a:gd name="T31" fmla="*/ 215 h 2488"/>
                <a:gd name="T32" fmla="*/ 249 w 304"/>
                <a:gd name="T33" fmla="*/ 262 h 2488"/>
                <a:gd name="T34" fmla="*/ 263 w 304"/>
                <a:gd name="T35" fmla="*/ 310 h 2488"/>
                <a:gd name="T36" fmla="*/ 276 w 304"/>
                <a:gd name="T37" fmla="*/ 357 h 2488"/>
                <a:gd name="T38" fmla="*/ 285 w 304"/>
                <a:gd name="T39" fmla="*/ 404 h 2488"/>
                <a:gd name="T40" fmla="*/ 293 w 304"/>
                <a:gd name="T41" fmla="*/ 448 h 2488"/>
                <a:gd name="T42" fmla="*/ 298 w 304"/>
                <a:gd name="T43" fmla="*/ 487 h 2488"/>
                <a:gd name="T44" fmla="*/ 301 w 304"/>
                <a:gd name="T45" fmla="*/ 522 h 2488"/>
                <a:gd name="T46" fmla="*/ 302 w 304"/>
                <a:gd name="T47" fmla="*/ 550 h 2488"/>
                <a:gd name="T48" fmla="*/ 304 w 304"/>
                <a:gd name="T49" fmla="*/ 572 h 2488"/>
                <a:gd name="T50" fmla="*/ 304 w 304"/>
                <a:gd name="T51" fmla="*/ 2488 h 2488"/>
                <a:gd name="T52" fmla="*/ 0 w 304"/>
                <a:gd name="T53" fmla="*/ 2488 h 2488"/>
                <a:gd name="T54" fmla="*/ 0 w 304"/>
                <a:gd name="T55" fmla="*/ 0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2488">
                  <a:moveTo>
                    <a:pt x="0" y="0"/>
                  </a:moveTo>
                  <a:lnTo>
                    <a:pt x="0" y="0"/>
                  </a:lnTo>
                  <a:lnTo>
                    <a:pt x="24" y="3"/>
                  </a:lnTo>
                  <a:lnTo>
                    <a:pt x="47" y="9"/>
                  </a:lnTo>
                  <a:lnTo>
                    <a:pt x="67" y="19"/>
                  </a:lnTo>
                  <a:lnTo>
                    <a:pt x="88" y="28"/>
                  </a:lnTo>
                  <a:lnTo>
                    <a:pt x="107" y="41"/>
                  </a:lnTo>
                  <a:lnTo>
                    <a:pt x="124" y="56"/>
                  </a:lnTo>
                  <a:lnTo>
                    <a:pt x="141" y="72"/>
                  </a:lnTo>
                  <a:lnTo>
                    <a:pt x="157" y="89"/>
                  </a:lnTo>
                  <a:lnTo>
                    <a:pt x="171" y="108"/>
                  </a:lnTo>
                  <a:lnTo>
                    <a:pt x="185" y="127"/>
                  </a:lnTo>
                  <a:lnTo>
                    <a:pt x="197" y="147"/>
                  </a:lnTo>
                  <a:lnTo>
                    <a:pt x="210" y="169"/>
                  </a:lnTo>
                  <a:lnTo>
                    <a:pt x="221" y="193"/>
                  </a:lnTo>
                  <a:lnTo>
                    <a:pt x="230" y="215"/>
                  </a:lnTo>
                  <a:lnTo>
                    <a:pt x="249" y="262"/>
                  </a:lnTo>
                  <a:lnTo>
                    <a:pt x="263" y="310"/>
                  </a:lnTo>
                  <a:lnTo>
                    <a:pt x="276" y="357"/>
                  </a:lnTo>
                  <a:lnTo>
                    <a:pt x="285" y="404"/>
                  </a:lnTo>
                  <a:lnTo>
                    <a:pt x="293" y="448"/>
                  </a:lnTo>
                  <a:lnTo>
                    <a:pt x="298" y="487"/>
                  </a:lnTo>
                  <a:lnTo>
                    <a:pt x="301" y="522"/>
                  </a:lnTo>
                  <a:lnTo>
                    <a:pt x="302" y="550"/>
                  </a:lnTo>
                  <a:lnTo>
                    <a:pt x="304" y="572"/>
                  </a:lnTo>
                  <a:lnTo>
                    <a:pt x="304" y="2488"/>
                  </a:lnTo>
                  <a:lnTo>
                    <a:pt x="0" y="2488"/>
                  </a:lnTo>
                  <a:lnTo>
                    <a:pt x="0" y="0"/>
                  </a:lnTo>
                  <a:close/>
                </a:path>
              </a:pathLst>
            </a:custGeom>
            <a:solidFill>
              <a:srgbClr val="FBA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Rectangle 17"/>
            <p:cNvSpPr>
              <a:spLocks noChangeArrowheads="1"/>
            </p:cNvSpPr>
            <p:nvPr/>
          </p:nvSpPr>
          <p:spPr bwMode="auto">
            <a:xfrm>
              <a:off x="5618163" y="2111375"/>
              <a:ext cx="481013" cy="57150"/>
            </a:xfrm>
            <a:prstGeom prst="rect">
              <a:avLst/>
            </a:prstGeom>
            <a:solidFill>
              <a:srgbClr val="FAE8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Rectangle 18"/>
            <p:cNvSpPr>
              <a:spLocks noChangeArrowheads="1"/>
            </p:cNvSpPr>
            <p:nvPr/>
          </p:nvSpPr>
          <p:spPr bwMode="auto">
            <a:xfrm>
              <a:off x="6096000" y="2111375"/>
              <a:ext cx="482600" cy="57150"/>
            </a:xfrm>
            <a:prstGeom prst="rect">
              <a:avLst/>
            </a:prstGeom>
            <a:solidFill>
              <a:srgbClr val="F8ED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Rectangle 19"/>
            <p:cNvSpPr>
              <a:spLocks noChangeArrowheads="1"/>
            </p:cNvSpPr>
            <p:nvPr/>
          </p:nvSpPr>
          <p:spPr bwMode="auto">
            <a:xfrm>
              <a:off x="5618163" y="1111250"/>
              <a:ext cx="481013" cy="55563"/>
            </a:xfrm>
            <a:prstGeom prst="rect">
              <a:avLst/>
            </a:prstGeom>
            <a:solidFill>
              <a:srgbClr val="FAE8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Rectangle 20"/>
            <p:cNvSpPr>
              <a:spLocks noChangeArrowheads="1"/>
            </p:cNvSpPr>
            <p:nvPr/>
          </p:nvSpPr>
          <p:spPr bwMode="auto">
            <a:xfrm>
              <a:off x="6096000" y="1111250"/>
              <a:ext cx="482600" cy="55563"/>
            </a:xfrm>
            <a:prstGeom prst="rect">
              <a:avLst/>
            </a:prstGeom>
            <a:solidFill>
              <a:srgbClr val="F8ED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21"/>
            <p:cNvSpPr>
              <a:spLocks/>
            </p:cNvSpPr>
            <p:nvPr/>
          </p:nvSpPr>
          <p:spPr bwMode="auto">
            <a:xfrm>
              <a:off x="5087938" y="592138"/>
              <a:ext cx="271463" cy="3378200"/>
            </a:xfrm>
            <a:custGeom>
              <a:avLst/>
              <a:gdLst>
                <a:gd name="T0" fmla="*/ 30 w 171"/>
                <a:gd name="T1" fmla="*/ 2128 h 2128"/>
                <a:gd name="T2" fmla="*/ 171 w 171"/>
                <a:gd name="T3" fmla="*/ 2128 h 2128"/>
                <a:gd name="T4" fmla="*/ 171 w 171"/>
                <a:gd name="T5" fmla="*/ 0 h 2128"/>
                <a:gd name="T6" fmla="*/ 171 w 171"/>
                <a:gd name="T7" fmla="*/ 0 h 2128"/>
                <a:gd name="T8" fmla="*/ 165 w 171"/>
                <a:gd name="T9" fmla="*/ 3 h 2128"/>
                <a:gd name="T10" fmla="*/ 157 w 171"/>
                <a:gd name="T11" fmla="*/ 6 h 2128"/>
                <a:gd name="T12" fmla="*/ 151 w 171"/>
                <a:gd name="T13" fmla="*/ 12 h 2128"/>
                <a:gd name="T14" fmla="*/ 141 w 171"/>
                <a:gd name="T15" fmla="*/ 20 h 2128"/>
                <a:gd name="T16" fmla="*/ 132 w 171"/>
                <a:gd name="T17" fmla="*/ 33 h 2128"/>
                <a:gd name="T18" fmla="*/ 123 w 171"/>
                <a:gd name="T19" fmla="*/ 47 h 2128"/>
                <a:gd name="T20" fmla="*/ 113 w 171"/>
                <a:gd name="T21" fmla="*/ 66 h 2128"/>
                <a:gd name="T22" fmla="*/ 102 w 171"/>
                <a:gd name="T23" fmla="*/ 89 h 2128"/>
                <a:gd name="T24" fmla="*/ 102 w 171"/>
                <a:gd name="T25" fmla="*/ 89 h 2128"/>
                <a:gd name="T26" fmla="*/ 85 w 171"/>
                <a:gd name="T27" fmla="*/ 130 h 2128"/>
                <a:gd name="T28" fmla="*/ 69 w 171"/>
                <a:gd name="T29" fmla="*/ 171 h 2128"/>
                <a:gd name="T30" fmla="*/ 55 w 171"/>
                <a:gd name="T31" fmla="*/ 213 h 2128"/>
                <a:gd name="T32" fmla="*/ 43 w 171"/>
                <a:gd name="T33" fmla="*/ 254 h 2128"/>
                <a:gd name="T34" fmla="*/ 32 w 171"/>
                <a:gd name="T35" fmla="*/ 296 h 2128"/>
                <a:gd name="T36" fmla="*/ 24 w 171"/>
                <a:gd name="T37" fmla="*/ 337 h 2128"/>
                <a:gd name="T38" fmla="*/ 16 w 171"/>
                <a:gd name="T39" fmla="*/ 376 h 2128"/>
                <a:gd name="T40" fmla="*/ 13 w 171"/>
                <a:gd name="T41" fmla="*/ 414 h 2128"/>
                <a:gd name="T42" fmla="*/ 13 w 171"/>
                <a:gd name="T43" fmla="*/ 414 h 2128"/>
                <a:gd name="T44" fmla="*/ 8 w 171"/>
                <a:gd name="T45" fmla="*/ 506 h 2128"/>
                <a:gd name="T46" fmla="*/ 5 w 171"/>
                <a:gd name="T47" fmla="*/ 614 h 2128"/>
                <a:gd name="T48" fmla="*/ 2 w 171"/>
                <a:gd name="T49" fmla="*/ 736 h 2128"/>
                <a:gd name="T50" fmla="*/ 0 w 171"/>
                <a:gd name="T51" fmla="*/ 868 h 2128"/>
                <a:gd name="T52" fmla="*/ 0 w 171"/>
                <a:gd name="T53" fmla="*/ 1150 h 2128"/>
                <a:gd name="T54" fmla="*/ 2 w 171"/>
                <a:gd name="T55" fmla="*/ 1435 h 2128"/>
                <a:gd name="T56" fmla="*/ 5 w 171"/>
                <a:gd name="T57" fmla="*/ 1700 h 2128"/>
                <a:gd name="T58" fmla="*/ 8 w 171"/>
                <a:gd name="T59" fmla="*/ 1919 h 2128"/>
                <a:gd name="T60" fmla="*/ 13 w 171"/>
                <a:gd name="T61" fmla="*/ 2123 h 2128"/>
                <a:gd name="T62" fmla="*/ 30 w 171"/>
                <a:gd name="T63" fmla="*/ 2128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2128">
                  <a:moveTo>
                    <a:pt x="30" y="2128"/>
                  </a:moveTo>
                  <a:lnTo>
                    <a:pt x="171" y="2128"/>
                  </a:lnTo>
                  <a:lnTo>
                    <a:pt x="171" y="0"/>
                  </a:lnTo>
                  <a:lnTo>
                    <a:pt x="171" y="0"/>
                  </a:lnTo>
                  <a:lnTo>
                    <a:pt x="165" y="3"/>
                  </a:lnTo>
                  <a:lnTo>
                    <a:pt x="157" y="6"/>
                  </a:lnTo>
                  <a:lnTo>
                    <a:pt x="151" y="12"/>
                  </a:lnTo>
                  <a:lnTo>
                    <a:pt x="141" y="20"/>
                  </a:lnTo>
                  <a:lnTo>
                    <a:pt x="132" y="33"/>
                  </a:lnTo>
                  <a:lnTo>
                    <a:pt x="123" y="47"/>
                  </a:lnTo>
                  <a:lnTo>
                    <a:pt x="113" y="66"/>
                  </a:lnTo>
                  <a:lnTo>
                    <a:pt x="102" y="89"/>
                  </a:lnTo>
                  <a:lnTo>
                    <a:pt x="102" y="89"/>
                  </a:lnTo>
                  <a:lnTo>
                    <a:pt x="85" y="130"/>
                  </a:lnTo>
                  <a:lnTo>
                    <a:pt x="69" y="171"/>
                  </a:lnTo>
                  <a:lnTo>
                    <a:pt x="55" y="213"/>
                  </a:lnTo>
                  <a:lnTo>
                    <a:pt x="43" y="254"/>
                  </a:lnTo>
                  <a:lnTo>
                    <a:pt x="32" y="296"/>
                  </a:lnTo>
                  <a:lnTo>
                    <a:pt x="24" y="337"/>
                  </a:lnTo>
                  <a:lnTo>
                    <a:pt x="16" y="376"/>
                  </a:lnTo>
                  <a:lnTo>
                    <a:pt x="13" y="414"/>
                  </a:lnTo>
                  <a:lnTo>
                    <a:pt x="13" y="414"/>
                  </a:lnTo>
                  <a:lnTo>
                    <a:pt x="8" y="506"/>
                  </a:lnTo>
                  <a:lnTo>
                    <a:pt x="5" y="614"/>
                  </a:lnTo>
                  <a:lnTo>
                    <a:pt x="2" y="736"/>
                  </a:lnTo>
                  <a:lnTo>
                    <a:pt x="0" y="868"/>
                  </a:lnTo>
                  <a:lnTo>
                    <a:pt x="0" y="1150"/>
                  </a:lnTo>
                  <a:lnTo>
                    <a:pt x="2" y="1435"/>
                  </a:lnTo>
                  <a:lnTo>
                    <a:pt x="5" y="1700"/>
                  </a:lnTo>
                  <a:lnTo>
                    <a:pt x="8" y="1919"/>
                  </a:lnTo>
                  <a:lnTo>
                    <a:pt x="13" y="2123"/>
                  </a:lnTo>
                  <a:lnTo>
                    <a:pt x="30" y="2128"/>
                  </a:lnTo>
                  <a:close/>
                </a:path>
              </a:pathLst>
            </a:custGeom>
            <a:solidFill>
              <a:srgbClr val="CF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22"/>
            <p:cNvSpPr>
              <a:spLocks/>
            </p:cNvSpPr>
            <p:nvPr/>
          </p:nvSpPr>
          <p:spPr bwMode="auto">
            <a:xfrm>
              <a:off x="5359400" y="592138"/>
              <a:ext cx="268288" cy="3378200"/>
            </a:xfrm>
            <a:custGeom>
              <a:avLst/>
              <a:gdLst>
                <a:gd name="T0" fmla="*/ 140 w 169"/>
                <a:gd name="T1" fmla="*/ 2128 h 2128"/>
                <a:gd name="T2" fmla="*/ 157 w 169"/>
                <a:gd name="T3" fmla="*/ 2123 h 2128"/>
                <a:gd name="T4" fmla="*/ 157 w 169"/>
                <a:gd name="T5" fmla="*/ 2123 h 2128"/>
                <a:gd name="T6" fmla="*/ 162 w 169"/>
                <a:gd name="T7" fmla="*/ 1919 h 2128"/>
                <a:gd name="T8" fmla="*/ 165 w 169"/>
                <a:gd name="T9" fmla="*/ 1700 h 2128"/>
                <a:gd name="T10" fmla="*/ 168 w 169"/>
                <a:gd name="T11" fmla="*/ 1435 h 2128"/>
                <a:gd name="T12" fmla="*/ 169 w 169"/>
                <a:gd name="T13" fmla="*/ 1150 h 2128"/>
                <a:gd name="T14" fmla="*/ 169 w 169"/>
                <a:gd name="T15" fmla="*/ 868 h 2128"/>
                <a:gd name="T16" fmla="*/ 168 w 169"/>
                <a:gd name="T17" fmla="*/ 736 h 2128"/>
                <a:gd name="T18" fmla="*/ 165 w 169"/>
                <a:gd name="T19" fmla="*/ 614 h 2128"/>
                <a:gd name="T20" fmla="*/ 162 w 169"/>
                <a:gd name="T21" fmla="*/ 506 h 2128"/>
                <a:gd name="T22" fmla="*/ 157 w 169"/>
                <a:gd name="T23" fmla="*/ 414 h 2128"/>
                <a:gd name="T24" fmla="*/ 157 w 169"/>
                <a:gd name="T25" fmla="*/ 414 h 2128"/>
                <a:gd name="T26" fmla="*/ 154 w 169"/>
                <a:gd name="T27" fmla="*/ 376 h 2128"/>
                <a:gd name="T28" fmla="*/ 146 w 169"/>
                <a:gd name="T29" fmla="*/ 337 h 2128"/>
                <a:gd name="T30" fmla="*/ 138 w 169"/>
                <a:gd name="T31" fmla="*/ 296 h 2128"/>
                <a:gd name="T32" fmla="*/ 127 w 169"/>
                <a:gd name="T33" fmla="*/ 254 h 2128"/>
                <a:gd name="T34" fmla="*/ 115 w 169"/>
                <a:gd name="T35" fmla="*/ 213 h 2128"/>
                <a:gd name="T36" fmla="*/ 100 w 169"/>
                <a:gd name="T37" fmla="*/ 171 h 2128"/>
                <a:gd name="T38" fmla="*/ 85 w 169"/>
                <a:gd name="T39" fmla="*/ 130 h 2128"/>
                <a:gd name="T40" fmla="*/ 68 w 169"/>
                <a:gd name="T41" fmla="*/ 89 h 2128"/>
                <a:gd name="T42" fmla="*/ 68 w 169"/>
                <a:gd name="T43" fmla="*/ 89 h 2128"/>
                <a:gd name="T44" fmla="*/ 58 w 169"/>
                <a:gd name="T45" fmla="*/ 66 h 2128"/>
                <a:gd name="T46" fmla="*/ 47 w 169"/>
                <a:gd name="T47" fmla="*/ 47 h 2128"/>
                <a:gd name="T48" fmla="*/ 38 w 169"/>
                <a:gd name="T49" fmla="*/ 33 h 2128"/>
                <a:gd name="T50" fmla="*/ 28 w 169"/>
                <a:gd name="T51" fmla="*/ 20 h 2128"/>
                <a:gd name="T52" fmla="*/ 21 w 169"/>
                <a:gd name="T53" fmla="*/ 12 h 2128"/>
                <a:gd name="T54" fmla="*/ 13 w 169"/>
                <a:gd name="T55" fmla="*/ 6 h 2128"/>
                <a:gd name="T56" fmla="*/ 5 w 169"/>
                <a:gd name="T57" fmla="*/ 3 h 2128"/>
                <a:gd name="T58" fmla="*/ 0 w 169"/>
                <a:gd name="T59" fmla="*/ 0 h 2128"/>
                <a:gd name="T60" fmla="*/ 0 w 169"/>
                <a:gd name="T61" fmla="*/ 2128 h 2128"/>
                <a:gd name="T62" fmla="*/ 140 w 169"/>
                <a:gd name="T63" fmla="*/ 2128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2128">
                  <a:moveTo>
                    <a:pt x="140" y="2128"/>
                  </a:moveTo>
                  <a:lnTo>
                    <a:pt x="157" y="2123"/>
                  </a:lnTo>
                  <a:lnTo>
                    <a:pt x="157" y="2123"/>
                  </a:lnTo>
                  <a:lnTo>
                    <a:pt x="162" y="1919"/>
                  </a:lnTo>
                  <a:lnTo>
                    <a:pt x="165" y="1700"/>
                  </a:lnTo>
                  <a:lnTo>
                    <a:pt x="168" y="1435"/>
                  </a:lnTo>
                  <a:lnTo>
                    <a:pt x="169" y="1150"/>
                  </a:lnTo>
                  <a:lnTo>
                    <a:pt x="169" y="868"/>
                  </a:lnTo>
                  <a:lnTo>
                    <a:pt x="168" y="736"/>
                  </a:lnTo>
                  <a:lnTo>
                    <a:pt x="165" y="614"/>
                  </a:lnTo>
                  <a:lnTo>
                    <a:pt x="162" y="506"/>
                  </a:lnTo>
                  <a:lnTo>
                    <a:pt x="157" y="414"/>
                  </a:lnTo>
                  <a:lnTo>
                    <a:pt x="157" y="414"/>
                  </a:lnTo>
                  <a:lnTo>
                    <a:pt x="154" y="376"/>
                  </a:lnTo>
                  <a:lnTo>
                    <a:pt x="146" y="337"/>
                  </a:lnTo>
                  <a:lnTo>
                    <a:pt x="138" y="296"/>
                  </a:lnTo>
                  <a:lnTo>
                    <a:pt x="127" y="254"/>
                  </a:lnTo>
                  <a:lnTo>
                    <a:pt x="115" y="213"/>
                  </a:lnTo>
                  <a:lnTo>
                    <a:pt x="100" y="171"/>
                  </a:lnTo>
                  <a:lnTo>
                    <a:pt x="85" y="130"/>
                  </a:lnTo>
                  <a:lnTo>
                    <a:pt x="68" y="89"/>
                  </a:lnTo>
                  <a:lnTo>
                    <a:pt x="68" y="89"/>
                  </a:lnTo>
                  <a:lnTo>
                    <a:pt x="58" y="66"/>
                  </a:lnTo>
                  <a:lnTo>
                    <a:pt x="47" y="47"/>
                  </a:lnTo>
                  <a:lnTo>
                    <a:pt x="38" y="33"/>
                  </a:lnTo>
                  <a:lnTo>
                    <a:pt x="28" y="20"/>
                  </a:lnTo>
                  <a:lnTo>
                    <a:pt x="21" y="12"/>
                  </a:lnTo>
                  <a:lnTo>
                    <a:pt x="13" y="6"/>
                  </a:lnTo>
                  <a:lnTo>
                    <a:pt x="5" y="3"/>
                  </a:lnTo>
                  <a:lnTo>
                    <a:pt x="0" y="0"/>
                  </a:lnTo>
                  <a:lnTo>
                    <a:pt x="0" y="2128"/>
                  </a:lnTo>
                  <a:lnTo>
                    <a:pt x="140" y="212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23"/>
            <p:cNvSpPr>
              <a:spLocks/>
            </p:cNvSpPr>
            <p:nvPr/>
          </p:nvSpPr>
          <p:spPr bwMode="auto">
            <a:xfrm>
              <a:off x="5091113" y="2870200"/>
              <a:ext cx="268288" cy="65088"/>
            </a:xfrm>
            <a:custGeom>
              <a:avLst/>
              <a:gdLst>
                <a:gd name="T0" fmla="*/ 169 w 169"/>
                <a:gd name="T1" fmla="*/ 41 h 41"/>
                <a:gd name="T2" fmla="*/ 169 w 169"/>
                <a:gd name="T3" fmla="*/ 0 h 41"/>
                <a:gd name="T4" fmla="*/ 0 w 169"/>
                <a:gd name="T5" fmla="*/ 0 h 41"/>
                <a:gd name="T6" fmla="*/ 0 w 169"/>
                <a:gd name="T7" fmla="*/ 0 h 41"/>
                <a:gd name="T8" fmla="*/ 0 w 169"/>
                <a:gd name="T9" fmla="*/ 41 h 41"/>
                <a:gd name="T10" fmla="*/ 169 w 169"/>
                <a:gd name="T11" fmla="*/ 41 h 41"/>
              </a:gdLst>
              <a:ahLst/>
              <a:cxnLst>
                <a:cxn ang="0">
                  <a:pos x="T0" y="T1"/>
                </a:cxn>
                <a:cxn ang="0">
                  <a:pos x="T2" y="T3"/>
                </a:cxn>
                <a:cxn ang="0">
                  <a:pos x="T4" y="T5"/>
                </a:cxn>
                <a:cxn ang="0">
                  <a:pos x="T6" y="T7"/>
                </a:cxn>
                <a:cxn ang="0">
                  <a:pos x="T8" y="T9"/>
                </a:cxn>
                <a:cxn ang="0">
                  <a:pos x="T10" y="T11"/>
                </a:cxn>
              </a:cxnLst>
              <a:rect l="0" t="0" r="r" b="b"/>
              <a:pathLst>
                <a:path w="169" h="41">
                  <a:moveTo>
                    <a:pt x="169" y="41"/>
                  </a:moveTo>
                  <a:lnTo>
                    <a:pt x="169" y="0"/>
                  </a:lnTo>
                  <a:lnTo>
                    <a:pt x="0" y="0"/>
                  </a:lnTo>
                  <a:lnTo>
                    <a:pt x="0" y="0"/>
                  </a:lnTo>
                  <a:lnTo>
                    <a:pt x="0" y="41"/>
                  </a:lnTo>
                  <a:lnTo>
                    <a:pt x="169" y="41"/>
                  </a:lnTo>
                  <a:close/>
                </a:path>
              </a:pathLst>
            </a:custGeom>
            <a:solidFill>
              <a:srgbClr val="2D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24"/>
            <p:cNvSpPr>
              <a:spLocks/>
            </p:cNvSpPr>
            <p:nvPr/>
          </p:nvSpPr>
          <p:spPr bwMode="auto">
            <a:xfrm>
              <a:off x="5357813" y="2870200"/>
              <a:ext cx="268288" cy="65088"/>
            </a:xfrm>
            <a:custGeom>
              <a:avLst/>
              <a:gdLst>
                <a:gd name="T0" fmla="*/ 169 w 169"/>
                <a:gd name="T1" fmla="*/ 41 h 41"/>
                <a:gd name="T2" fmla="*/ 169 w 169"/>
                <a:gd name="T3" fmla="*/ 41 h 41"/>
                <a:gd name="T4" fmla="*/ 169 w 169"/>
                <a:gd name="T5" fmla="*/ 0 h 41"/>
                <a:gd name="T6" fmla="*/ 0 w 169"/>
                <a:gd name="T7" fmla="*/ 0 h 41"/>
                <a:gd name="T8" fmla="*/ 0 w 169"/>
                <a:gd name="T9" fmla="*/ 41 h 41"/>
                <a:gd name="T10" fmla="*/ 169 w 169"/>
                <a:gd name="T11" fmla="*/ 41 h 41"/>
              </a:gdLst>
              <a:ahLst/>
              <a:cxnLst>
                <a:cxn ang="0">
                  <a:pos x="T0" y="T1"/>
                </a:cxn>
                <a:cxn ang="0">
                  <a:pos x="T2" y="T3"/>
                </a:cxn>
                <a:cxn ang="0">
                  <a:pos x="T4" y="T5"/>
                </a:cxn>
                <a:cxn ang="0">
                  <a:pos x="T6" y="T7"/>
                </a:cxn>
                <a:cxn ang="0">
                  <a:pos x="T8" y="T9"/>
                </a:cxn>
                <a:cxn ang="0">
                  <a:pos x="T10" y="T11"/>
                </a:cxn>
              </a:cxnLst>
              <a:rect l="0" t="0" r="r" b="b"/>
              <a:pathLst>
                <a:path w="169" h="41">
                  <a:moveTo>
                    <a:pt x="169" y="41"/>
                  </a:moveTo>
                  <a:lnTo>
                    <a:pt x="169" y="41"/>
                  </a:lnTo>
                  <a:lnTo>
                    <a:pt x="169" y="0"/>
                  </a:lnTo>
                  <a:lnTo>
                    <a:pt x="0" y="0"/>
                  </a:lnTo>
                  <a:lnTo>
                    <a:pt x="0" y="41"/>
                  </a:lnTo>
                  <a:lnTo>
                    <a:pt x="169" y="41"/>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25"/>
            <p:cNvSpPr>
              <a:spLocks/>
            </p:cNvSpPr>
            <p:nvPr/>
          </p:nvSpPr>
          <p:spPr bwMode="auto">
            <a:xfrm>
              <a:off x="5087938" y="2111375"/>
              <a:ext cx="271463" cy="65088"/>
            </a:xfrm>
            <a:custGeom>
              <a:avLst/>
              <a:gdLst>
                <a:gd name="T0" fmla="*/ 171 w 171"/>
                <a:gd name="T1" fmla="*/ 41 h 41"/>
                <a:gd name="T2" fmla="*/ 171 w 171"/>
                <a:gd name="T3" fmla="*/ 0 h 41"/>
                <a:gd name="T4" fmla="*/ 0 w 171"/>
                <a:gd name="T5" fmla="*/ 0 h 41"/>
                <a:gd name="T6" fmla="*/ 0 w 171"/>
                <a:gd name="T7" fmla="*/ 0 h 41"/>
                <a:gd name="T8" fmla="*/ 0 w 171"/>
                <a:gd name="T9" fmla="*/ 41 h 41"/>
                <a:gd name="T10" fmla="*/ 171 w 171"/>
                <a:gd name="T11" fmla="*/ 41 h 41"/>
              </a:gdLst>
              <a:ahLst/>
              <a:cxnLst>
                <a:cxn ang="0">
                  <a:pos x="T0" y="T1"/>
                </a:cxn>
                <a:cxn ang="0">
                  <a:pos x="T2" y="T3"/>
                </a:cxn>
                <a:cxn ang="0">
                  <a:pos x="T4" y="T5"/>
                </a:cxn>
                <a:cxn ang="0">
                  <a:pos x="T6" y="T7"/>
                </a:cxn>
                <a:cxn ang="0">
                  <a:pos x="T8" y="T9"/>
                </a:cxn>
                <a:cxn ang="0">
                  <a:pos x="T10" y="T11"/>
                </a:cxn>
              </a:cxnLst>
              <a:rect l="0" t="0" r="r" b="b"/>
              <a:pathLst>
                <a:path w="171" h="41">
                  <a:moveTo>
                    <a:pt x="171" y="41"/>
                  </a:moveTo>
                  <a:lnTo>
                    <a:pt x="171" y="0"/>
                  </a:lnTo>
                  <a:lnTo>
                    <a:pt x="0" y="0"/>
                  </a:lnTo>
                  <a:lnTo>
                    <a:pt x="0" y="0"/>
                  </a:lnTo>
                  <a:lnTo>
                    <a:pt x="0" y="41"/>
                  </a:lnTo>
                  <a:lnTo>
                    <a:pt x="171" y="41"/>
                  </a:lnTo>
                  <a:close/>
                </a:path>
              </a:pathLst>
            </a:custGeom>
            <a:solidFill>
              <a:srgbClr val="2D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26"/>
            <p:cNvSpPr>
              <a:spLocks/>
            </p:cNvSpPr>
            <p:nvPr/>
          </p:nvSpPr>
          <p:spPr bwMode="auto">
            <a:xfrm>
              <a:off x="5357813" y="2111375"/>
              <a:ext cx="269875" cy="65088"/>
            </a:xfrm>
            <a:custGeom>
              <a:avLst/>
              <a:gdLst>
                <a:gd name="T0" fmla="*/ 170 w 170"/>
                <a:gd name="T1" fmla="*/ 41 h 41"/>
                <a:gd name="T2" fmla="*/ 170 w 170"/>
                <a:gd name="T3" fmla="*/ 41 h 41"/>
                <a:gd name="T4" fmla="*/ 170 w 170"/>
                <a:gd name="T5" fmla="*/ 0 h 41"/>
                <a:gd name="T6" fmla="*/ 0 w 170"/>
                <a:gd name="T7" fmla="*/ 0 h 41"/>
                <a:gd name="T8" fmla="*/ 0 w 170"/>
                <a:gd name="T9" fmla="*/ 41 h 41"/>
                <a:gd name="T10" fmla="*/ 170 w 170"/>
                <a:gd name="T11" fmla="*/ 41 h 41"/>
              </a:gdLst>
              <a:ahLst/>
              <a:cxnLst>
                <a:cxn ang="0">
                  <a:pos x="T0" y="T1"/>
                </a:cxn>
                <a:cxn ang="0">
                  <a:pos x="T2" y="T3"/>
                </a:cxn>
                <a:cxn ang="0">
                  <a:pos x="T4" y="T5"/>
                </a:cxn>
                <a:cxn ang="0">
                  <a:pos x="T6" y="T7"/>
                </a:cxn>
                <a:cxn ang="0">
                  <a:pos x="T8" y="T9"/>
                </a:cxn>
                <a:cxn ang="0">
                  <a:pos x="T10" y="T11"/>
                </a:cxn>
              </a:cxnLst>
              <a:rect l="0" t="0" r="r" b="b"/>
              <a:pathLst>
                <a:path w="170" h="41">
                  <a:moveTo>
                    <a:pt x="170" y="41"/>
                  </a:moveTo>
                  <a:lnTo>
                    <a:pt x="170" y="41"/>
                  </a:lnTo>
                  <a:lnTo>
                    <a:pt x="170" y="0"/>
                  </a:lnTo>
                  <a:lnTo>
                    <a:pt x="0" y="0"/>
                  </a:lnTo>
                  <a:lnTo>
                    <a:pt x="0" y="41"/>
                  </a:lnTo>
                  <a:lnTo>
                    <a:pt x="170" y="41"/>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27"/>
            <p:cNvSpPr>
              <a:spLocks/>
            </p:cNvSpPr>
            <p:nvPr/>
          </p:nvSpPr>
          <p:spPr bwMode="auto">
            <a:xfrm>
              <a:off x="5099050" y="1328738"/>
              <a:ext cx="260350" cy="61913"/>
            </a:xfrm>
            <a:custGeom>
              <a:avLst/>
              <a:gdLst>
                <a:gd name="T0" fmla="*/ 164 w 164"/>
                <a:gd name="T1" fmla="*/ 39 h 39"/>
                <a:gd name="T2" fmla="*/ 164 w 164"/>
                <a:gd name="T3" fmla="*/ 0 h 39"/>
                <a:gd name="T4" fmla="*/ 1 w 164"/>
                <a:gd name="T5" fmla="*/ 0 h 39"/>
                <a:gd name="T6" fmla="*/ 1 w 164"/>
                <a:gd name="T7" fmla="*/ 0 h 39"/>
                <a:gd name="T8" fmla="*/ 0 w 164"/>
                <a:gd name="T9" fmla="*/ 39 h 39"/>
                <a:gd name="T10" fmla="*/ 164 w 164"/>
                <a:gd name="T11" fmla="*/ 39 h 39"/>
              </a:gdLst>
              <a:ahLst/>
              <a:cxnLst>
                <a:cxn ang="0">
                  <a:pos x="T0" y="T1"/>
                </a:cxn>
                <a:cxn ang="0">
                  <a:pos x="T2" y="T3"/>
                </a:cxn>
                <a:cxn ang="0">
                  <a:pos x="T4" y="T5"/>
                </a:cxn>
                <a:cxn ang="0">
                  <a:pos x="T6" y="T7"/>
                </a:cxn>
                <a:cxn ang="0">
                  <a:pos x="T8" y="T9"/>
                </a:cxn>
                <a:cxn ang="0">
                  <a:pos x="T10" y="T11"/>
                </a:cxn>
              </a:cxnLst>
              <a:rect l="0" t="0" r="r" b="b"/>
              <a:pathLst>
                <a:path w="164" h="39">
                  <a:moveTo>
                    <a:pt x="164" y="39"/>
                  </a:moveTo>
                  <a:lnTo>
                    <a:pt x="164" y="0"/>
                  </a:lnTo>
                  <a:lnTo>
                    <a:pt x="1" y="0"/>
                  </a:lnTo>
                  <a:lnTo>
                    <a:pt x="1" y="0"/>
                  </a:lnTo>
                  <a:lnTo>
                    <a:pt x="0" y="39"/>
                  </a:lnTo>
                  <a:lnTo>
                    <a:pt x="164" y="39"/>
                  </a:lnTo>
                  <a:close/>
                </a:path>
              </a:pathLst>
            </a:custGeom>
            <a:solidFill>
              <a:srgbClr val="2D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28"/>
            <p:cNvSpPr>
              <a:spLocks/>
            </p:cNvSpPr>
            <p:nvPr/>
          </p:nvSpPr>
          <p:spPr bwMode="auto">
            <a:xfrm>
              <a:off x="5357813" y="1328738"/>
              <a:ext cx="260350" cy="61913"/>
            </a:xfrm>
            <a:custGeom>
              <a:avLst/>
              <a:gdLst>
                <a:gd name="T0" fmla="*/ 164 w 164"/>
                <a:gd name="T1" fmla="*/ 39 h 39"/>
                <a:gd name="T2" fmla="*/ 164 w 164"/>
                <a:gd name="T3" fmla="*/ 39 h 39"/>
                <a:gd name="T4" fmla="*/ 163 w 164"/>
                <a:gd name="T5" fmla="*/ 0 h 39"/>
                <a:gd name="T6" fmla="*/ 0 w 164"/>
                <a:gd name="T7" fmla="*/ 0 h 39"/>
                <a:gd name="T8" fmla="*/ 0 w 164"/>
                <a:gd name="T9" fmla="*/ 39 h 39"/>
                <a:gd name="T10" fmla="*/ 164 w 164"/>
                <a:gd name="T11" fmla="*/ 39 h 39"/>
              </a:gdLst>
              <a:ahLst/>
              <a:cxnLst>
                <a:cxn ang="0">
                  <a:pos x="T0" y="T1"/>
                </a:cxn>
                <a:cxn ang="0">
                  <a:pos x="T2" y="T3"/>
                </a:cxn>
                <a:cxn ang="0">
                  <a:pos x="T4" y="T5"/>
                </a:cxn>
                <a:cxn ang="0">
                  <a:pos x="T6" y="T7"/>
                </a:cxn>
                <a:cxn ang="0">
                  <a:pos x="T8" y="T9"/>
                </a:cxn>
                <a:cxn ang="0">
                  <a:pos x="T10" y="T11"/>
                </a:cxn>
              </a:cxnLst>
              <a:rect l="0" t="0" r="r" b="b"/>
              <a:pathLst>
                <a:path w="164" h="39">
                  <a:moveTo>
                    <a:pt x="164" y="39"/>
                  </a:moveTo>
                  <a:lnTo>
                    <a:pt x="164" y="39"/>
                  </a:lnTo>
                  <a:lnTo>
                    <a:pt x="163" y="0"/>
                  </a:lnTo>
                  <a:lnTo>
                    <a:pt x="0" y="0"/>
                  </a:lnTo>
                  <a:lnTo>
                    <a:pt x="0" y="39"/>
                  </a:lnTo>
                  <a:lnTo>
                    <a:pt x="164" y="39"/>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29"/>
            <p:cNvSpPr>
              <a:spLocks/>
            </p:cNvSpPr>
            <p:nvPr/>
          </p:nvSpPr>
          <p:spPr bwMode="auto">
            <a:xfrm>
              <a:off x="6561138" y="592138"/>
              <a:ext cx="271463" cy="3378200"/>
            </a:xfrm>
            <a:custGeom>
              <a:avLst/>
              <a:gdLst>
                <a:gd name="T0" fmla="*/ 30 w 171"/>
                <a:gd name="T1" fmla="*/ 2128 h 2128"/>
                <a:gd name="T2" fmla="*/ 171 w 171"/>
                <a:gd name="T3" fmla="*/ 2128 h 2128"/>
                <a:gd name="T4" fmla="*/ 171 w 171"/>
                <a:gd name="T5" fmla="*/ 0 h 2128"/>
                <a:gd name="T6" fmla="*/ 171 w 171"/>
                <a:gd name="T7" fmla="*/ 0 h 2128"/>
                <a:gd name="T8" fmla="*/ 165 w 171"/>
                <a:gd name="T9" fmla="*/ 3 h 2128"/>
                <a:gd name="T10" fmla="*/ 157 w 171"/>
                <a:gd name="T11" fmla="*/ 6 h 2128"/>
                <a:gd name="T12" fmla="*/ 150 w 171"/>
                <a:gd name="T13" fmla="*/ 12 h 2128"/>
                <a:gd name="T14" fmla="*/ 141 w 171"/>
                <a:gd name="T15" fmla="*/ 20 h 2128"/>
                <a:gd name="T16" fmla="*/ 132 w 171"/>
                <a:gd name="T17" fmla="*/ 33 h 2128"/>
                <a:gd name="T18" fmla="*/ 122 w 171"/>
                <a:gd name="T19" fmla="*/ 47 h 2128"/>
                <a:gd name="T20" fmla="*/ 113 w 171"/>
                <a:gd name="T21" fmla="*/ 66 h 2128"/>
                <a:gd name="T22" fmla="*/ 102 w 171"/>
                <a:gd name="T23" fmla="*/ 89 h 2128"/>
                <a:gd name="T24" fmla="*/ 102 w 171"/>
                <a:gd name="T25" fmla="*/ 89 h 2128"/>
                <a:gd name="T26" fmla="*/ 85 w 171"/>
                <a:gd name="T27" fmla="*/ 130 h 2128"/>
                <a:gd name="T28" fmla="*/ 69 w 171"/>
                <a:gd name="T29" fmla="*/ 171 h 2128"/>
                <a:gd name="T30" fmla="*/ 55 w 171"/>
                <a:gd name="T31" fmla="*/ 213 h 2128"/>
                <a:gd name="T32" fmla="*/ 42 w 171"/>
                <a:gd name="T33" fmla="*/ 254 h 2128"/>
                <a:gd name="T34" fmla="*/ 31 w 171"/>
                <a:gd name="T35" fmla="*/ 296 h 2128"/>
                <a:gd name="T36" fmla="*/ 24 w 171"/>
                <a:gd name="T37" fmla="*/ 337 h 2128"/>
                <a:gd name="T38" fmla="*/ 16 w 171"/>
                <a:gd name="T39" fmla="*/ 376 h 2128"/>
                <a:gd name="T40" fmla="*/ 13 w 171"/>
                <a:gd name="T41" fmla="*/ 414 h 2128"/>
                <a:gd name="T42" fmla="*/ 13 w 171"/>
                <a:gd name="T43" fmla="*/ 414 h 2128"/>
                <a:gd name="T44" fmla="*/ 8 w 171"/>
                <a:gd name="T45" fmla="*/ 506 h 2128"/>
                <a:gd name="T46" fmla="*/ 5 w 171"/>
                <a:gd name="T47" fmla="*/ 614 h 2128"/>
                <a:gd name="T48" fmla="*/ 2 w 171"/>
                <a:gd name="T49" fmla="*/ 736 h 2128"/>
                <a:gd name="T50" fmla="*/ 0 w 171"/>
                <a:gd name="T51" fmla="*/ 868 h 2128"/>
                <a:gd name="T52" fmla="*/ 0 w 171"/>
                <a:gd name="T53" fmla="*/ 1150 h 2128"/>
                <a:gd name="T54" fmla="*/ 2 w 171"/>
                <a:gd name="T55" fmla="*/ 1435 h 2128"/>
                <a:gd name="T56" fmla="*/ 5 w 171"/>
                <a:gd name="T57" fmla="*/ 1700 h 2128"/>
                <a:gd name="T58" fmla="*/ 8 w 171"/>
                <a:gd name="T59" fmla="*/ 1919 h 2128"/>
                <a:gd name="T60" fmla="*/ 13 w 171"/>
                <a:gd name="T61" fmla="*/ 2123 h 2128"/>
                <a:gd name="T62" fmla="*/ 30 w 171"/>
                <a:gd name="T63" fmla="*/ 2128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2128">
                  <a:moveTo>
                    <a:pt x="30" y="2128"/>
                  </a:moveTo>
                  <a:lnTo>
                    <a:pt x="171" y="2128"/>
                  </a:lnTo>
                  <a:lnTo>
                    <a:pt x="171" y="0"/>
                  </a:lnTo>
                  <a:lnTo>
                    <a:pt x="171" y="0"/>
                  </a:lnTo>
                  <a:lnTo>
                    <a:pt x="165" y="3"/>
                  </a:lnTo>
                  <a:lnTo>
                    <a:pt x="157" y="6"/>
                  </a:lnTo>
                  <a:lnTo>
                    <a:pt x="150" y="12"/>
                  </a:lnTo>
                  <a:lnTo>
                    <a:pt x="141" y="20"/>
                  </a:lnTo>
                  <a:lnTo>
                    <a:pt x="132" y="33"/>
                  </a:lnTo>
                  <a:lnTo>
                    <a:pt x="122" y="47"/>
                  </a:lnTo>
                  <a:lnTo>
                    <a:pt x="113" y="66"/>
                  </a:lnTo>
                  <a:lnTo>
                    <a:pt x="102" y="89"/>
                  </a:lnTo>
                  <a:lnTo>
                    <a:pt x="102" y="89"/>
                  </a:lnTo>
                  <a:lnTo>
                    <a:pt x="85" y="130"/>
                  </a:lnTo>
                  <a:lnTo>
                    <a:pt x="69" y="171"/>
                  </a:lnTo>
                  <a:lnTo>
                    <a:pt x="55" y="213"/>
                  </a:lnTo>
                  <a:lnTo>
                    <a:pt x="42" y="254"/>
                  </a:lnTo>
                  <a:lnTo>
                    <a:pt x="31" y="296"/>
                  </a:lnTo>
                  <a:lnTo>
                    <a:pt x="24" y="337"/>
                  </a:lnTo>
                  <a:lnTo>
                    <a:pt x="16" y="376"/>
                  </a:lnTo>
                  <a:lnTo>
                    <a:pt x="13" y="414"/>
                  </a:lnTo>
                  <a:lnTo>
                    <a:pt x="13" y="414"/>
                  </a:lnTo>
                  <a:lnTo>
                    <a:pt x="8" y="506"/>
                  </a:lnTo>
                  <a:lnTo>
                    <a:pt x="5" y="614"/>
                  </a:lnTo>
                  <a:lnTo>
                    <a:pt x="2" y="736"/>
                  </a:lnTo>
                  <a:lnTo>
                    <a:pt x="0" y="868"/>
                  </a:lnTo>
                  <a:lnTo>
                    <a:pt x="0" y="1150"/>
                  </a:lnTo>
                  <a:lnTo>
                    <a:pt x="2" y="1435"/>
                  </a:lnTo>
                  <a:lnTo>
                    <a:pt x="5" y="1700"/>
                  </a:lnTo>
                  <a:lnTo>
                    <a:pt x="8" y="1919"/>
                  </a:lnTo>
                  <a:lnTo>
                    <a:pt x="13" y="2123"/>
                  </a:lnTo>
                  <a:lnTo>
                    <a:pt x="30" y="2128"/>
                  </a:lnTo>
                  <a:close/>
                </a:path>
              </a:pathLst>
            </a:custGeom>
            <a:solidFill>
              <a:srgbClr val="CFD8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30"/>
            <p:cNvSpPr>
              <a:spLocks/>
            </p:cNvSpPr>
            <p:nvPr/>
          </p:nvSpPr>
          <p:spPr bwMode="auto">
            <a:xfrm>
              <a:off x="6832600" y="592138"/>
              <a:ext cx="268288" cy="3378200"/>
            </a:xfrm>
            <a:custGeom>
              <a:avLst/>
              <a:gdLst>
                <a:gd name="T0" fmla="*/ 139 w 169"/>
                <a:gd name="T1" fmla="*/ 2128 h 2128"/>
                <a:gd name="T2" fmla="*/ 157 w 169"/>
                <a:gd name="T3" fmla="*/ 2123 h 2128"/>
                <a:gd name="T4" fmla="*/ 157 w 169"/>
                <a:gd name="T5" fmla="*/ 2123 h 2128"/>
                <a:gd name="T6" fmla="*/ 161 w 169"/>
                <a:gd name="T7" fmla="*/ 1919 h 2128"/>
                <a:gd name="T8" fmla="*/ 164 w 169"/>
                <a:gd name="T9" fmla="*/ 1700 h 2128"/>
                <a:gd name="T10" fmla="*/ 167 w 169"/>
                <a:gd name="T11" fmla="*/ 1435 h 2128"/>
                <a:gd name="T12" fmla="*/ 169 w 169"/>
                <a:gd name="T13" fmla="*/ 1150 h 2128"/>
                <a:gd name="T14" fmla="*/ 169 w 169"/>
                <a:gd name="T15" fmla="*/ 868 h 2128"/>
                <a:gd name="T16" fmla="*/ 167 w 169"/>
                <a:gd name="T17" fmla="*/ 736 h 2128"/>
                <a:gd name="T18" fmla="*/ 164 w 169"/>
                <a:gd name="T19" fmla="*/ 614 h 2128"/>
                <a:gd name="T20" fmla="*/ 161 w 169"/>
                <a:gd name="T21" fmla="*/ 506 h 2128"/>
                <a:gd name="T22" fmla="*/ 157 w 169"/>
                <a:gd name="T23" fmla="*/ 414 h 2128"/>
                <a:gd name="T24" fmla="*/ 157 w 169"/>
                <a:gd name="T25" fmla="*/ 414 h 2128"/>
                <a:gd name="T26" fmla="*/ 153 w 169"/>
                <a:gd name="T27" fmla="*/ 376 h 2128"/>
                <a:gd name="T28" fmla="*/ 146 w 169"/>
                <a:gd name="T29" fmla="*/ 337 h 2128"/>
                <a:gd name="T30" fmla="*/ 138 w 169"/>
                <a:gd name="T31" fmla="*/ 296 h 2128"/>
                <a:gd name="T32" fmla="*/ 127 w 169"/>
                <a:gd name="T33" fmla="*/ 254 h 2128"/>
                <a:gd name="T34" fmla="*/ 114 w 169"/>
                <a:gd name="T35" fmla="*/ 213 h 2128"/>
                <a:gd name="T36" fmla="*/ 100 w 169"/>
                <a:gd name="T37" fmla="*/ 171 h 2128"/>
                <a:gd name="T38" fmla="*/ 84 w 169"/>
                <a:gd name="T39" fmla="*/ 130 h 2128"/>
                <a:gd name="T40" fmla="*/ 67 w 169"/>
                <a:gd name="T41" fmla="*/ 89 h 2128"/>
                <a:gd name="T42" fmla="*/ 67 w 169"/>
                <a:gd name="T43" fmla="*/ 89 h 2128"/>
                <a:gd name="T44" fmla="*/ 58 w 169"/>
                <a:gd name="T45" fmla="*/ 66 h 2128"/>
                <a:gd name="T46" fmla="*/ 47 w 169"/>
                <a:gd name="T47" fmla="*/ 47 h 2128"/>
                <a:gd name="T48" fmla="*/ 37 w 169"/>
                <a:gd name="T49" fmla="*/ 33 h 2128"/>
                <a:gd name="T50" fmla="*/ 28 w 169"/>
                <a:gd name="T51" fmla="*/ 20 h 2128"/>
                <a:gd name="T52" fmla="*/ 20 w 169"/>
                <a:gd name="T53" fmla="*/ 12 h 2128"/>
                <a:gd name="T54" fmla="*/ 12 w 169"/>
                <a:gd name="T55" fmla="*/ 6 h 2128"/>
                <a:gd name="T56" fmla="*/ 5 w 169"/>
                <a:gd name="T57" fmla="*/ 3 h 2128"/>
                <a:gd name="T58" fmla="*/ 0 w 169"/>
                <a:gd name="T59" fmla="*/ 0 h 2128"/>
                <a:gd name="T60" fmla="*/ 0 w 169"/>
                <a:gd name="T61" fmla="*/ 2128 h 2128"/>
                <a:gd name="T62" fmla="*/ 139 w 169"/>
                <a:gd name="T63" fmla="*/ 2128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2128">
                  <a:moveTo>
                    <a:pt x="139" y="2128"/>
                  </a:moveTo>
                  <a:lnTo>
                    <a:pt x="157" y="2123"/>
                  </a:lnTo>
                  <a:lnTo>
                    <a:pt x="157" y="2123"/>
                  </a:lnTo>
                  <a:lnTo>
                    <a:pt x="161" y="1919"/>
                  </a:lnTo>
                  <a:lnTo>
                    <a:pt x="164" y="1700"/>
                  </a:lnTo>
                  <a:lnTo>
                    <a:pt x="167" y="1435"/>
                  </a:lnTo>
                  <a:lnTo>
                    <a:pt x="169" y="1150"/>
                  </a:lnTo>
                  <a:lnTo>
                    <a:pt x="169" y="868"/>
                  </a:lnTo>
                  <a:lnTo>
                    <a:pt x="167" y="736"/>
                  </a:lnTo>
                  <a:lnTo>
                    <a:pt x="164" y="614"/>
                  </a:lnTo>
                  <a:lnTo>
                    <a:pt x="161" y="506"/>
                  </a:lnTo>
                  <a:lnTo>
                    <a:pt x="157" y="414"/>
                  </a:lnTo>
                  <a:lnTo>
                    <a:pt x="157" y="414"/>
                  </a:lnTo>
                  <a:lnTo>
                    <a:pt x="153" y="376"/>
                  </a:lnTo>
                  <a:lnTo>
                    <a:pt x="146" y="337"/>
                  </a:lnTo>
                  <a:lnTo>
                    <a:pt x="138" y="296"/>
                  </a:lnTo>
                  <a:lnTo>
                    <a:pt x="127" y="254"/>
                  </a:lnTo>
                  <a:lnTo>
                    <a:pt x="114" y="213"/>
                  </a:lnTo>
                  <a:lnTo>
                    <a:pt x="100" y="171"/>
                  </a:lnTo>
                  <a:lnTo>
                    <a:pt x="84" y="130"/>
                  </a:lnTo>
                  <a:lnTo>
                    <a:pt x="67" y="89"/>
                  </a:lnTo>
                  <a:lnTo>
                    <a:pt x="67" y="89"/>
                  </a:lnTo>
                  <a:lnTo>
                    <a:pt x="58" y="66"/>
                  </a:lnTo>
                  <a:lnTo>
                    <a:pt x="47" y="47"/>
                  </a:lnTo>
                  <a:lnTo>
                    <a:pt x="37" y="33"/>
                  </a:lnTo>
                  <a:lnTo>
                    <a:pt x="28" y="20"/>
                  </a:lnTo>
                  <a:lnTo>
                    <a:pt x="20" y="12"/>
                  </a:lnTo>
                  <a:lnTo>
                    <a:pt x="12" y="6"/>
                  </a:lnTo>
                  <a:lnTo>
                    <a:pt x="5" y="3"/>
                  </a:lnTo>
                  <a:lnTo>
                    <a:pt x="0" y="0"/>
                  </a:lnTo>
                  <a:lnTo>
                    <a:pt x="0" y="2128"/>
                  </a:lnTo>
                  <a:lnTo>
                    <a:pt x="139" y="212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31"/>
            <p:cNvSpPr>
              <a:spLocks/>
            </p:cNvSpPr>
            <p:nvPr/>
          </p:nvSpPr>
          <p:spPr bwMode="auto">
            <a:xfrm>
              <a:off x="6564313" y="2870200"/>
              <a:ext cx="268288" cy="65088"/>
            </a:xfrm>
            <a:custGeom>
              <a:avLst/>
              <a:gdLst>
                <a:gd name="T0" fmla="*/ 169 w 169"/>
                <a:gd name="T1" fmla="*/ 41 h 41"/>
                <a:gd name="T2" fmla="*/ 169 w 169"/>
                <a:gd name="T3" fmla="*/ 0 h 41"/>
                <a:gd name="T4" fmla="*/ 0 w 169"/>
                <a:gd name="T5" fmla="*/ 0 h 41"/>
                <a:gd name="T6" fmla="*/ 0 w 169"/>
                <a:gd name="T7" fmla="*/ 0 h 41"/>
                <a:gd name="T8" fmla="*/ 0 w 169"/>
                <a:gd name="T9" fmla="*/ 41 h 41"/>
                <a:gd name="T10" fmla="*/ 169 w 169"/>
                <a:gd name="T11" fmla="*/ 41 h 41"/>
              </a:gdLst>
              <a:ahLst/>
              <a:cxnLst>
                <a:cxn ang="0">
                  <a:pos x="T0" y="T1"/>
                </a:cxn>
                <a:cxn ang="0">
                  <a:pos x="T2" y="T3"/>
                </a:cxn>
                <a:cxn ang="0">
                  <a:pos x="T4" y="T5"/>
                </a:cxn>
                <a:cxn ang="0">
                  <a:pos x="T6" y="T7"/>
                </a:cxn>
                <a:cxn ang="0">
                  <a:pos x="T8" y="T9"/>
                </a:cxn>
                <a:cxn ang="0">
                  <a:pos x="T10" y="T11"/>
                </a:cxn>
              </a:cxnLst>
              <a:rect l="0" t="0" r="r" b="b"/>
              <a:pathLst>
                <a:path w="169" h="41">
                  <a:moveTo>
                    <a:pt x="169" y="41"/>
                  </a:moveTo>
                  <a:lnTo>
                    <a:pt x="169" y="0"/>
                  </a:lnTo>
                  <a:lnTo>
                    <a:pt x="0" y="0"/>
                  </a:lnTo>
                  <a:lnTo>
                    <a:pt x="0" y="0"/>
                  </a:lnTo>
                  <a:lnTo>
                    <a:pt x="0" y="41"/>
                  </a:lnTo>
                  <a:lnTo>
                    <a:pt x="169" y="41"/>
                  </a:lnTo>
                  <a:close/>
                </a:path>
              </a:pathLst>
            </a:custGeom>
            <a:solidFill>
              <a:srgbClr val="2D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32"/>
            <p:cNvSpPr>
              <a:spLocks/>
            </p:cNvSpPr>
            <p:nvPr/>
          </p:nvSpPr>
          <p:spPr bwMode="auto">
            <a:xfrm>
              <a:off x="6829425" y="2870200"/>
              <a:ext cx="268288" cy="65088"/>
            </a:xfrm>
            <a:custGeom>
              <a:avLst/>
              <a:gdLst>
                <a:gd name="T0" fmla="*/ 169 w 169"/>
                <a:gd name="T1" fmla="*/ 41 h 41"/>
                <a:gd name="T2" fmla="*/ 169 w 169"/>
                <a:gd name="T3" fmla="*/ 41 h 41"/>
                <a:gd name="T4" fmla="*/ 169 w 169"/>
                <a:gd name="T5" fmla="*/ 0 h 41"/>
                <a:gd name="T6" fmla="*/ 0 w 169"/>
                <a:gd name="T7" fmla="*/ 0 h 41"/>
                <a:gd name="T8" fmla="*/ 0 w 169"/>
                <a:gd name="T9" fmla="*/ 41 h 41"/>
                <a:gd name="T10" fmla="*/ 169 w 169"/>
                <a:gd name="T11" fmla="*/ 41 h 41"/>
              </a:gdLst>
              <a:ahLst/>
              <a:cxnLst>
                <a:cxn ang="0">
                  <a:pos x="T0" y="T1"/>
                </a:cxn>
                <a:cxn ang="0">
                  <a:pos x="T2" y="T3"/>
                </a:cxn>
                <a:cxn ang="0">
                  <a:pos x="T4" y="T5"/>
                </a:cxn>
                <a:cxn ang="0">
                  <a:pos x="T6" y="T7"/>
                </a:cxn>
                <a:cxn ang="0">
                  <a:pos x="T8" y="T9"/>
                </a:cxn>
                <a:cxn ang="0">
                  <a:pos x="T10" y="T11"/>
                </a:cxn>
              </a:cxnLst>
              <a:rect l="0" t="0" r="r" b="b"/>
              <a:pathLst>
                <a:path w="169" h="41">
                  <a:moveTo>
                    <a:pt x="169" y="41"/>
                  </a:moveTo>
                  <a:lnTo>
                    <a:pt x="169" y="41"/>
                  </a:lnTo>
                  <a:lnTo>
                    <a:pt x="169" y="0"/>
                  </a:lnTo>
                  <a:lnTo>
                    <a:pt x="0" y="0"/>
                  </a:lnTo>
                  <a:lnTo>
                    <a:pt x="0" y="41"/>
                  </a:lnTo>
                  <a:lnTo>
                    <a:pt x="169" y="41"/>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33"/>
            <p:cNvSpPr>
              <a:spLocks/>
            </p:cNvSpPr>
            <p:nvPr/>
          </p:nvSpPr>
          <p:spPr bwMode="auto">
            <a:xfrm>
              <a:off x="6561138" y="2111375"/>
              <a:ext cx="271463" cy="65088"/>
            </a:xfrm>
            <a:custGeom>
              <a:avLst/>
              <a:gdLst>
                <a:gd name="T0" fmla="*/ 171 w 171"/>
                <a:gd name="T1" fmla="*/ 41 h 41"/>
                <a:gd name="T2" fmla="*/ 171 w 171"/>
                <a:gd name="T3" fmla="*/ 0 h 41"/>
                <a:gd name="T4" fmla="*/ 0 w 171"/>
                <a:gd name="T5" fmla="*/ 0 h 41"/>
                <a:gd name="T6" fmla="*/ 0 w 171"/>
                <a:gd name="T7" fmla="*/ 0 h 41"/>
                <a:gd name="T8" fmla="*/ 0 w 171"/>
                <a:gd name="T9" fmla="*/ 41 h 41"/>
                <a:gd name="T10" fmla="*/ 171 w 171"/>
                <a:gd name="T11" fmla="*/ 41 h 41"/>
              </a:gdLst>
              <a:ahLst/>
              <a:cxnLst>
                <a:cxn ang="0">
                  <a:pos x="T0" y="T1"/>
                </a:cxn>
                <a:cxn ang="0">
                  <a:pos x="T2" y="T3"/>
                </a:cxn>
                <a:cxn ang="0">
                  <a:pos x="T4" y="T5"/>
                </a:cxn>
                <a:cxn ang="0">
                  <a:pos x="T6" y="T7"/>
                </a:cxn>
                <a:cxn ang="0">
                  <a:pos x="T8" y="T9"/>
                </a:cxn>
                <a:cxn ang="0">
                  <a:pos x="T10" y="T11"/>
                </a:cxn>
              </a:cxnLst>
              <a:rect l="0" t="0" r="r" b="b"/>
              <a:pathLst>
                <a:path w="171" h="41">
                  <a:moveTo>
                    <a:pt x="171" y="41"/>
                  </a:moveTo>
                  <a:lnTo>
                    <a:pt x="171" y="0"/>
                  </a:lnTo>
                  <a:lnTo>
                    <a:pt x="0" y="0"/>
                  </a:lnTo>
                  <a:lnTo>
                    <a:pt x="0" y="0"/>
                  </a:lnTo>
                  <a:lnTo>
                    <a:pt x="0" y="41"/>
                  </a:lnTo>
                  <a:lnTo>
                    <a:pt x="171" y="41"/>
                  </a:lnTo>
                  <a:close/>
                </a:path>
              </a:pathLst>
            </a:custGeom>
            <a:solidFill>
              <a:srgbClr val="2D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34"/>
            <p:cNvSpPr>
              <a:spLocks/>
            </p:cNvSpPr>
            <p:nvPr/>
          </p:nvSpPr>
          <p:spPr bwMode="auto">
            <a:xfrm>
              <a:off x="6829425" y="2111375"/>
              <a:ext cx="271463" cy="65088"/>
            </a:xfrm>
            <a:custGeom>
              <a:avLst/>
              <a:gdLst>
                <a:gd name="T0" fmla="*/ 171 w 171"/>
                <a:gd name="T1" fmla="*/ 41 h 41"/>
                <a:gd name="T2" fmla="*/ 171 w 171"/>
                <a:gd name="T3" fmla="*/ 41 h 41"/>
                <a:gd name="T4" fmla="*/ 171 w 171"/>
                <a:gd name="T5" fmla="*/ 0 h 41"/>
                <a:gd name="T6" fmla="*/ 0 w 171"/>
                <a:gd name="T7" fmla="*/ 0 h 41"/>
                <a:gd name="T8" fmla="*/ 0 w 171"/>
                <a:gd name="T9" fmla="*/ 41 h 41"/>
                <a:gd name="T10" fmla="*/ 171 w 171"/>
                <a:gd name="T11" fmla="*/ 41 h 41"/>
              </a:gdLst>
              <a:ahLst/>
              <a:cxnLst>
                <a:cxn ang="0">
                  <a:pos x="T0" y="T1"/>
                </a:cxn>
                <a:cxn ang="0">
                  <a:pos x="T2" y="T3"/>
                </a:cxn>
                <a:cxn ang="0">
                  <a:pos x="T4" y="T5"/>
                </a:cxn>
                <a:cxn ang="0">
                  <a:pos x="T6" y="T7"/>
                </a:cxn>
                <a:cxn ang="0">
                  <a:pos x="T8" y="T9"/>
                </a:cxn>
                <a:cxn ang="0">
                  <a:pos x="T10" y="T11"/>
                </a:cxn>
              </a:cxnLst>
              <a:rect l="0" t="0" r="r" b="b"/>
              <a:pathLst>
                <a:path w="171" h="41">
                  <a:moveTo>
                    <a:pt x="171" y="41"/>
                  </a:moveTo>
                  <a:lnTo>
                    <a:pt x="171" y="41"/>
                  </a:lnTo>
                  <a:lnTo>
                    <a:pt x="171" y="0"/>
                  </a:lnTo>
                  <a:lnTo>
                    <a:pt x="0" y="0"/>
                  </a:lnTo>
                  <a:lnTo>
                    <a:pt x="0" y="41"/>
                  </a:lnTo>
                  <a:lnTo>
                    <a:pt x="171" y="41"/>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35"/>
            <p:cNvSpPr>
              <a:spLocks/>
            </p:cNvSpPr>
            <p:nvPr/>
          </p:nvSpPr>
          <p:spPr bwMode="auto">
            <a:xfrm>
              <a:off x="6570663" y="1328738"/>
              <a:ext cx="261938" cy="61913"/>
            </a:xfrm>
            <a:custGeom>
              <a:avLst/>
              <a:gdLst>
                <a:gd name="T0" fmla="*/ 165 w 165"/>
                <a:gd name="T1" fmla="*/ 39 h 39"/>
                <a:gd name="T2" fmla="*/ 165 w 165"/>
                <a:gd name="T3" fmla="*/ 0 h 39"/>
                <a:gd name="T4" fmla="*/ 2 w 165"/>
                <a:gd name="T5" fmla="*/ 0 h 39"/>
                <a:gd name="T6" fmla="*/ 2 w 165"/>
                <a:gd name="T7" fmla="*/ 0 h 39"/>
                <a:gd name="T8" fmla="*/ 0 w 165"/>
                <a:gd name="T9" fmla="*/ 39 h 39"/>
                <a:gd name="T10" fmla="*/ 165 w 165"/>
                <a:gd name="T11" fmla="*/ 39 h 39"/>
              </a:gdLst>
              <a:ahLst/>
              <a:cxnLst>
                <a:cxn ang="0">
                  <a:pos x="T0" y="T1"/>
                </a:cxn>
                <a:cxn ang="0">
                  <a:pos x="T2" y="T3"/>
                </a:cxn>
                <a:cxn ang="0">
                  <a:pos x="T4" y="T5"/>
                </a:cxn>
                <a:cxn ang="0">
                  <a:pos x="T6" y="T7"/>
                </a:cxn>
                <a:cxn ang="0">
                  <a:pos x="T8" y="T9"/>
                </a:cxn>
                <a:cxn ang="0">
                  <a:pos x="T10" y="T11"/>
                </a:cxn>
              </a:cxnLst>
              <a:rect l="0" t="0" r="r" b="b"/>
              <a:pathLst>
                <a:path w="165" h="39">
                  <a:moveTo>
                    <a:pt x="165" y="39"/>
                  </a:moveTo>
                  <a:lnTo>
                    <a:pt x="165" y="0"/>
                  </a:lnTo>
                  <a:lnTo>
                    <a:pt x="2" y="0"/>
                  </a:lnTo>
                  <a:lnTo>
                    <a:pt x="2" y="0"/>
                  </a:lnTo>
                  <a:lnTo>
                    <a:pt x="0" y="39"/>
                  </a:lnTo>
                  <a:lnTo>
                    <a:pt x="165" y="39"/>
                  </a:lnTo>
                  <a:close/>
                </a:path>
              </a:pathLst>
            </a:custGeom>
            <a:solidFill>
              <a:srgbClr val="2D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36"/>
            <p:cNvSpPr>
              <a:spLocks/>
            </p:cNvSpPr>
            <p:nvPr/>
          </p:nvSpPr>
          <p:spPr bwMode="auto">
            <a:xfrm>
              <a:off x="6829425" y="1328738"/>
              <a:ext cx="261938" cy="61913"/>
            </a:xfrm>
            <a:custGeom>
              <a:avLst/>
              <a:gdLst>
                <a:gd name="T0" fmla="*/ 165 w 165"/>
                <a:gd name="T1" fmla="*/ 39 h 39"/>
                <a:gd name="T2" fmla="*/ 165 w 165"/>
                <a:gd name="T3" fmla="*/ 39 h 39"/>
                <a:gd name="T4" fmla="*/ 163 w 165"/>
                <a:gd name="T5" fmla="*/ 0 h 39"/>
                <a:gd name="T6" fmla="*/ 0 w 165"/>
                <a:gd name="T7" fmla="*/ 0 h 39"/>
                <a:gd name="T8" fmla="*/ 0 w 165"/>
                <a:gd name="T9" fmla="*/ 39 h 39"/>
                <a:gd name="T10" fmla="*/ 165 w 165"/>
                <a:gd name="T11" fmla="*/ 39 h 39"/>
              </a:gdLst>
              <a:ahLst/>
              <a:cxnLst>
                <a:cxn ang="0">
                  <a:pos x="T0" y="T1"/>
                </a:cxn>
                <a:cxn ang="0">
                  <a:pos x="T2" y="T3"/>
                </a:cxn>
                <a:cxn ang="0">
                  <a:pos x="T4" y="T5"/>
                </a:cxn>
                <a:cxn ang="0">
                  <a:pos x="T6" y="T7"/>
                </a:cxn>
                <a:cxn ang="0">
                  <a:pos x="T8" y="T9"/>
                </a:cxn>
                <a:cxn ang="0">
                  <a:pos x="T10" y="T11"/>
                </a:cxn>
              </a:cxnLst>
              <a:rect l="0" t="0" r="r" b="b"/>
              <a:pathLst>
                <a:path w="165" h="39">
                  <a:moveTo>
                    <a:pt x="165" y="39"/>
                  </a:moveTo>
                  <a:lnTo>
                    <a:pt x="165" y="39"/>
                  </a:lnTo>
                  <a:lnTo>
                    <a:pt x="163" y="0"/>
                  </a:lnTo>
                  <a:lnTo>
                    <a:pt x="0" y="0"/>
                  </a:lnTo>
                  <a:lnTo>
                    <a:pt x="0" y="39"/>
                  </a:lnTo>
                  <a:lnTo>
                    <a:pt x="165" y="39"/>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37"/>
            <p:cNvSpPr>
              <a:spLocks/>
            </p:cNvSpPr>
            <p:nvPr/>
          </p:nvSpPr>
          <p:spPr bwMode="auto">
            <a:xfrm>
              <a:off x="4778375" y="2041525"/>
              <a:ext cx="989013" cy="2684463"/>
            </a:xfrm>
            <a:custGeom>
              <a:avLst/>
              <a:gdLst>
                <a:gd name="T0" fmla="*/ 543 w 623"/>
                <a:gd name="T1" fmla="*/ 481 h 1691"/>
                <a:gd name="T2" fmla="*/ 543 w 623"/>
                <a:gd name="T3" fmla="*/ 481 h 1691"/>
                <a:gd name="T4" fmla="*/ 539 w 623"/>
                <a:gd name="T5" fmla="*/ 518 h 1691"/>
                <a:gd name="T6" fmla="*/ 531 w 623"/>
                <a:gd name="T7" fmla="*/ 552 h 1691"/>
                <a:gd name="T8" fmla="*/ 523 w 623"/>
                <a:gd name="T9" fmla="*/ 585 h 1691"/>
                <a:gd name="T10" fmla="*/ 513 w 623"/>
                <a:gd name="T11" fmla="*/ 616 h 1691"/>
                <a:gd name="T12" fmla="*/ 504 w 623"/>
                <a:gd name="T13" fmla="*/ 648 h 1691"/>
                <a:gd name="T14" fmla="*/ 493 w 623"/>
                <a:gd name="T15" fmla="*/ 679 h 1691"/>
                <a:gd name="T16" fmla="*/ 482 w 623"/>
                <a:gd name="T17" fmla="*/ 707 h 1691"/>
                <a:gd name="T18" fmla="*/ 470 w 623"/>
                <a:gd name="T19" fmla="*/ 735 h 1691"/>
                <a:gd name="T20" fmla="*/ 457 w 623"/>
                <a:gd name="T21" fmla="*/ 764 h 1691"/>
                <a:gd name="T22" fmla="*/ 445 w 623"/>
                <a:gd name="T23" fmla="*/ 790 h 1691"/>
                <a:gd name="T24" fmla="*/ 416 w 623"/>
                <a:gd name="T25" fmla="*/ 840 h 1691"/>
                <a:gd name="T26" fmla="*/ 387 w 623"/>
                <a:gd name="T27" fmla="*/ 887 h 1691"/>
                <a:gd name="T28" fmla="*/ 355 w 623"/>
                <a:gd name="T29" fmla="*/ 931 h 1691"/>
                <a:gd name="T30" fmla="*/ 322 w 623"/>
                <a:gd name="T31" fmla="*/ 970 h 1691"/>
                <a:gd name="T32" fmla="*/ 291 w 623"/>
                <a:gd name="T33" fmla="*/ 1008 h 1691"/>
                <a:gd name="T34" fmla="*/ 258 w 623"/>
                <a:gd name="T35" fmla="*/ 1042 h 1691"/>
                <a:gd name="T36" fmla="*/ 227 w 623"/>
                <a:gd name="T37" fmla="*/ 1072 h 1691"/>
                <a:gd name="T38" fmla="*/ 195 w 623"/>
                <a:gd name="T39" fmla="*/ 1100 h 1691"/>
                <a:gd name="T40" fmla="*/ 167 w 623"/>
                <a:gd name="T41" fmla="*/ 1127 h 1691"/>
                <a:gd name="T42" fmla="*/ 114 w 623"/>
                <a:gd name="T43" fmla="*/ 1171 h 1691"/>
                <a:gd name="T44" fmla="*/ 114 w 623"/>
                <a:gd name="T45" fmla="*/ 1171 h 1691"/>
                <a:gd name="T46" fmla="*/ 92 w 623"/>
                <a:gd name="T47" fmla="*/ 1190 h 1691"/>
                <a:gd name="T48" fmla="*/ 75 w 623"/>
                <a:gd name="T49" fmla="*/ 1212 h 1691"/>
                <a:gd name="T50" fmla="*/ 59 w 623"/>
                <a:gd name="T51" fmla="*/ 1234 h 1691"/>
                <a:gd name="T52" fmla="*/ 47 w 623"/>
                <a:gd name="T53" fmla="*/ 1257 h 1691"/>
                <a:gd name="T54" fmla="*/ 36 w 623"/>
                <a:gd name="T55" fmla="*/ 1279 h 1691"/>
                <a:gd name="T56" fmla="*/ 28 w 623"/>
                <a:gd name="T57" fmla="*/ 1303 h 1691"/>
                <a:gd name="T58" fmla="*/ 23 w 623"/>
                <a:gd name="T59" fmla="*/ 1324 h 1691"/>
                <a:gd name="T60" fmla="*/ 18 w 623"/>
                <a:gd name="T61" fmla="*/ 1346 h 1691"/>
                <a:gd name="T62" fmla="*/ 15 w 623"/>
                <a:gd name="T63" fmla="*/ 1367 h 1691"/>
                <a:gd name="T64" fmla="*/ 15 w 623"/>
                <a:gd name="T65" fmla="*/ 1386 h 1691"/>
                <a:gd name="T66" fmla="*/ 15 w 623"/>
                <a:gd name="T67" fmla="*/ 1417 h 1691"/>
                <a:gd name="T68" fmla="*/ 15 w 623"/>
                <a:gd name="T69" fmla="*/ 1437 h 1691"/>
                <a:gd name="T70" fmla="*/ 17 w 623"/>
                <a:gd name="T71" fmla="*/ 1445 h 1691"/>
                <a:gd name="T72" fmla="*/ 0 w 623"/>
                <a:gd name="T73" fmla="*/ 1445 h 1691"/>
                <a:gd name="T74" fmla="*/ 0 w 623"/>
                <a:gd name="T75" fmla="*/ 1528 h 1691"/>
                <a:gd name="T76" fmla="*/ 623 w 623"/>
                <a:gd name="T77" fmla="*/ 1691 h 1691"/>
                <a:gd name="T78" fmla="*/ 623 w 623"/>
                <a:gd name="T79" fmla="*/ 21 h 1691"/>
                <a:gd name="T80" fmla="*/ 623 w 623"/>
                <a:gd name="T81" fmla="*/ 0 h 1691"/>
                <a:gd name="T82" fmla="*/ 623 w 623"/>
                <a:gd name="T83" fmla="*/ 0 h 1691"/>
                <a:gd name="T84" fmla="*/ 603 w 623"/>
                <a:gd name="T85" fmla="*/ 118 h 1691"/>
                <a:gd name="T86" fmla="*/ 576 w 623"/>
                <a:gd name="T87" fmla="*/ 278 h 1691"/>
                <a:gd name="T88" fmla="*/ 543 w 623"/>
                <a:gd name="T89" fmla="*/ 481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3" h="1691">
                  <a:moveTo>
                    <a:pt x="543" y="481"/>
                  </a:moveTo>
                  <a:lnTo>
                    <a:pt x="543" y="481"/>
                  </a:lnTo>
                  <a:lnTo>
                    <a:pt x="539" y="518"/>
                  </a:lnTo>
                  <a:lnTo>
                    <a:pt x="531" y="552"/>
                  </a:lnTo>
                  <a:lnTo>
                    <a:pt x="523" y="585"/>
                  </a:lnTo>
                  <a:lnTo>
                    <a:pt x="513" y="616"/>
                  </a:lnTo>
                  <a:lnTo>
                    <a:pt x="504" y="648"/>
                  </a:lnTo>
                  <a:lnTo>
                    <a:pt x="493" y="679"/>
                  </a:lnTo>
                  <a:lnTo>
                    <a:pt x="482" y="707"/>
                  </a:lnTo>
                  <a:lnTo>
                    <a:pt x="470" y="735"/>
                  </a:lnTo>
                  <a:lnTo>
                    <a:pt x="457" y="764"/>
                  </a:lnTo>
                  <a:lnTo>
                    <a:pt x="445" y="790"/>
                  </a:lnTo>
                  <a:lnTo>
                    <a:pt x="416" y="840"/>
                  </a:lnTo>
                  <a:lnTo>
                    <a:pt x="387" y="887"/>
                  </a:lnTo>
                  <a:lnTo>
                    <a:pt x="355" y="931"/>
                  </a:lnTo>
                  <a:lnTo>
                    <a:pt x="322" y="970"/>
                  </a:lnTo>
                  <a:lnTo>
                    <a:pt x="291" y="1008"/>
                  </a:lnTo>
                  <a:lnTo>
                    <a:pt x="258" y="1042"/>
                  </a:lnTo>
                  <a:lnTo>
                    <a:pt x="227" y="1072"/>
                  </a:lnTo>
                  <a:lnTo>
                    <a:pt x="195" y="1100"/>
                  </a:lnTo>
                  <a:lnTo>
                    <a:pt x="167" y="1127"/>
                  </a:lnTo>
                  <a:lnTo>
                    <a:pt x="114" y="1171"/>
                  </a:lnTo>
                  <a:lnTo>
                    <a:pt x="114" y="1171"/>
                  </a:lnTo>
                  <a:lnTo>
                    <a:pt x="92" y="1190"/>
                  </a:lnTo>
                  <a:lnTo>
                    <a:pt x="75" y="1212"/>
                  </a:lnTo>
                  <a:lnTo>
                    <a:pt x="59" y="1234"/>
                  </a:lnTo>
                  <a:lnTo>
                    <a:pt x="47" y="1257"/>
                  </a:lnTo>
                  <a:lnTo>
                    <a:pt x="36" y="1279"/>
                  </a:lnTo>
                  <a:lnTo>
                    <a:pt x="28" y="1303"/>
                  </a:lnTo>
                  <a:lnTo>
                    <a:pt x="23" y="1324"/>
                  </a:lnTo>
                  <a:lnTo>
                    <a:pt x="18" y="1346"/>
                  </a:lnTo>
                  <a:lnTo>
                    <a:pt x="15" y="1367"/>
                  </a:lnTo>
                  <a:lnTo>
                    <a:pt x="15" y="1386"/>
                  </a:lnTo>
                  <a:lnTo>
                    <a:pt x="15" y="1417"/>
                  </a:lnTo>
                  <a:lnTo>
                    <a:pt x="15" y="1437"/>
                  </a:lnTo>
                  <a:lnTo>
                    <a:pt x="17" y="1445"/>
                  </a:lnTo>
                  <a:lnTo>
                    <a:pt x="0" y="1445"/>
                  </a:lnTo>
                  <a:lnTo>
                    <a:pt x="0" y="1528"/>
                  </a:lnTo>
                  <a:lnTo>
                    <a:pt x="623" y="1691"/>
                  </a:lnTo>
                  <a:lnTo>
                    <a:pt x="623" y="21"/>
                  </a:lnTo>
                  <a:lnTo>
                    <a:pt x="623" y="0"/>
                  </a:lnTo>
                  <a:lnTo>
                    <a:pt x="623" y="0"/>
                  </a:lnTo>
                  <a:lnTo>
                    <a:pt x="603" y="118"/>
                  </a:lnTo>
                  <a:lnTo>
                    <a:pt x="576" y="278"/>
                  </a:lnTo>
                  <a:lnTo>
                    <a:pt x="543" y="481"/>
                  </a:lnTo>
                  <a:close/>
                </a:path>
              </a:pathLst>
            </a:custGeom>
            <a:solidFill>
              <a:srgbClr val="838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38"/>
            <p:cNvSpPr>
              <a:spLocks/>
            </p:cNvSpPr>
            <p:nvPr/>
          </p:nvSpPr>
          <p:spPr bwMode="auto">
            <a:xfrm>
              <a:off x="4778375" y="2041525"/>
              <a:ext cx="989013" cy="2684463"/>
            </a:xfrm>
            <a:custGeom>
              <a:avLst/>
              <a:gdLst>
                <a:gd name="T0" fmla="*/ 543 w 623"/>
                <a:gd name="T1" fmla="*/ 481 h 1691"/>
                <a:gd name="T2" fmla="*/ 543 w 623"/>
                <a:gd name="T3" fmla="*/ 481 h 1691"/>
                <a:gd name="T4" fmla="*/ 539 w 623"/>
                <a:gd name="T5" fmla="*/ 518 h 1691"/>
                <a:gd name="T6" fmla="*/ 531 w 623"/>
                <a:gd name="T7" fmla="*/ 552 h 1691"/>
                <a:gd name="T8" fmla="*/ 523 w 623"/>
                <a:gd name="T9" fmla="*/ 585 h 1691"/>
                <a:gd name="T10" fmla="*/ 513 w 623"/>
                <a:gd name="T11" fmla="*/ 616 h 1691"/>
                <a:gd name="T12" fmla="*/ 504 w 623"/>
                <a:gd name="T13" fmla="*/ 648 h 1691"/>
                <a:gd name="T14" fmla="*/ 493 w 623"/>
                <a:gd name="T15" fmla="*/ 679 h 1691"/>
                <a:gd name="T16" fmla="*/ 482 w 623"/>
                <a:gd name="T17" fmla="*/ 707 h 1691"/>
                <a:gd name="T18" fmla="*/ 470 w 623"/>
                <a:gd name="T19" fmla="*/ 735 h 1691"/>
                <a:gd name="T20" fmla="*/ 457 w 623"/>
                <a:gd name="T21" fmla="*/ 764 h 1691"/>
                <a:gd name="T22" fmla="*/ 445 w 623"/>
                <a:gd name="T23" fmla="*/ 790 h 1691"/>
                <a:gd name="T24" fmla="*/ 416 w 623"/>
                <a:gd name="T25" fmla="*/ 840 h 1691"/>
                <a:gd name="T26" fmla="*/ 387 w 623"/>
                <a:gd name="T27" fmla="*/ 887 h 1691"/>
                <a:gd name="T28" fmla="*/ 355 w 623"/>
                <a:gd name="T29" fmla="*/ 931 h 1691"/>
                <a:gd name="T30" fmla="*/ 322 w 623"/>
                <a:gd name="T31" fmla="*/ 970 h 1691"/>
                <a:gd name="T32" fmla="*/ 291 w 623"/>
                <a:gd name="T33" fmla="*/ 1008 h 1691"/>
                <a:gd name="T34" fmla="*/ 258 w 623"/>
                <a:gd name="T35" fmla="*/ 1042 h 1691"/>
                <a:gd name="T36" fmla="*/ 227 w 623"/>
                <a:gd name="T37" fmla="*/ 1072 h 1691"/>
                <a:gd name="T38" fmla="*/ 195 w 623"/>
                <a:gd name="T39" fmla="*/ 1100 h 1691"/>
                <a:gd name="T40" fmla="*/ 167 w 623"/>
                <a:gd name="T41" fmla="*/ 1127 h 1691"/>
                <a:gd name="T42" fmla="*/ 114 w 623"/>
                <a:gd name="T43" fmla="*/ 1171 h 1691"/>
                <a:gd name="T44" fmla="*/ 114 w 623"/>
                <a:gd name="T45" fmla="*/ 1171 h 1691"/>
                <a:gd name="T46" fmla="*/ 92 w 623"/>
                <a:gd name="T47" fmla="*/ 1190 h 1691"/>
                <a:gd name="T48" fmla="*/ 75 w 623"/>
                <a:gd name="T49" fmla="*/ 1212 h 1691"/>
                <a:gd name="T50" fmla="*/ 59 w 623"/>
                <a:gd name="T51" fmla="*/ 1234 h 1691"/>
                <a:gd name="T52" fmla="*/ 47 w 623"/>
                <a:gd name="T53" fmla="*/ 1257 h 1691"/>
                <a:gd name="T54" fmla="*/ 36 w 623"/>
                <a:gd name="T55" fmla="*/ 1279 h 1691"/>
                <a:gd name="T56" fmla="*/ 28 w 623"/>
                <a:gd name="T57" fmla="*/ 1303 h 1691"/>
                <a:gd name="T58" fmla="*/ 23 w 623"/>
                <a:gd name="T59" fmla="*/ 1324 h 1691"/>
                <a:gd name="T60" fmla="*/ 18 w 623"/>
                <a:gd name="T61" fmla="*/ 1346 h 1691"/>
                <a:gd name="T62" fmla="*/ 15 w 623"/>
                <a:gd name="T63" fmla="*/ 1367 h 1691"/>
                <a:gd name="T64" fmla="*/ 15 w 623"/>
                <a:gd name="T65" fmla="*/ 1386 h 1691"/>
                <a:gd name="T66" fmla="*/ 15 w 623"/>
                <a:gd name="T67" fmla="*/ 1417 h 1691"/>
                <a:gd name="T68" fmla="*/ 15 w 623"/>
                <a:gd name="T69" fmla="*/ 1437 h 1691"/>
                <a:gd name="T70" fmla="*/ 17 w 623"/>
                <a:gd name="T71" fmla="*/ 1445 h 1691"/>
                <a:gd name="T72" fmla="*/ 0 w 623"/>
                <a:gd name="T73" fmla="*/ 1445 h 1691"/>
                <a:gd name="T74" fmla="*/ 0 w 623"/>
                <a:gd name="T75" fmla="*/ 1528 h 1691"/>
                <a:gd name="T76" fmla="*/ 623 w 623"/>
                <a:gd name="T77" fmla="*/ 1691 h 1691"/>
                <a:gd name="T78" fmla="*/ 623 w 623"/>
                <a:gd name="T79" fmla="*/ 21 h 1691"/>
                <a:gd name="T80" fmla="*/ 623 w 623"/>
                <a:gd name="T81" fmla="*/ 0 h 1691"/>
                <a:gd name="T82" fmla="*/ 623 w 623"/>
                <a:gd name="T83" fmla="*/ 0 h 1691"/>
                <a:gd name="T84" fmla="*/ 603 w 623"/>
                <a:gd name="T85" fmla="*/ 118 h 1691"/>
                <a:gd name="T86" fmla="*/ 576 w 623"/>
                <a:gd name="T87" fmla="*/ 278 h 1691"/>
                <a:gd name="T88" fmla="*/ 543 w 623"/>
                <a:gd name="T89" fmla="*/ 481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3" h="1691">
                  <a:moveTo>
                    <a:pt x="543" y="481"/>
                  </a:moveTo>
                  <a:lnTo>
                    <a:pt x="543" y="481"/>
                  </a:lnTo>
                  <a:lnTo>
                    <a:pt x="539" y="518"/>
                  </a:lnTo>
                  <a:lnTo>
                    <a:pt x="531" y="552"/>
                  </a:lnTo>
                  <a:lnTo>
                    <a:pt x="523" y="585"/>
                  </a:lnTo>
                  <a:lnTo>
                    <a:pt x="513" y="616"/>
                  </a:lnTo>
                  <a:lnTo>
                    <a:pt x="504" y="648"/>
                  </a:lnTo>
                  <a:lnTo>
                    <a:pt x="493" y="679"/>
                  </a:lnTo>
                  <a:lnTo>
                    <a:pt x="482" y="707"/>
                  </a:lnTo>
                  <a:lnTo>
                    <a:pt x="470" y="735"/>
                  </a:lnTo>
                  <a:lnTo>
                    <a:pt x="457" y="764"/>
                  </a:lnTo>
                  <a:lnTo>
                    <a:pt x="445" y="790"/>
                  </a:lnTo>
                  <a:lnTo>
                    <a:pt x="416" y="840"/>
                  </a:lnTo>
                  <a:lnTo>
                    <a:pt x="387" y="887"/>
                  </a:lnTo>
                  <a:lnTo>
                    <a:pt x="355" y="931"/>
                  </a:lnTo>
                  <a:lnTo>
                    <a:pt x="322" y="970"/>
                  </a:lnTo>
                  <a:lnTo>
                    <a:pt x="291" y="1008"/>
                  </a:lnTo>
                  <a:lnTo>
                    <a:pt x="258" y="1042"/>
                  </a:lnTo>
                  <a:lnTo>
                    <a:pt x="227" y="1072"/>
                  </a:lnTo>
                  <a:lnTo>
                    <a:pt x="195" y="1100"/>
                  </a:lnTo>
                  <a:lnTo>
                    <a:pt x="167" y="1127"/>
                  </a:lnTo>
                  <a:lnTo>
                    <a:pt x="114" y="1171"/>
                  </a:lnTo>
                  <a:lnTo>
                    <a:pt x="114" y="1171"/>
                  </a:lnTo>
                  <a:lnTo>
                    <a:pt x="92" y="1190"/>
                  </a:lnTo>
                  <a:lnTo>
                    <a:pt x="75" y="1212"/>
                  </a:lnTo>
                  <a:lnTo>
                    <a:pt x="59" y="1234"/>
                  </a:lnTo>
                  <a:lnTo>
                    <a:pt x="47" y="1257"/>
                  </a:lnTo>
                  <a:lnTo>
                    <a:pt x="36" y="1279"/>
                  </a:lnTo>
                  <a:lnTo>
                    <a:pt x="28" y="1303"/>
                  </a:lnTo>
                  <a:lnTo>
                    <a:pt x="23" y="1324"/>
                  </a:lnTo>
                  <a:lnTo>
                    <a:pt x="18" y="1346"/>
                  </a:lnTo>
                  <a:lnTo>
                    <a:pt x="15" y="1367"/>
                  </a:lnTo>
                  <a:lnTo>
                    <a:pt x="15" y="1386"/>
                  </a:lnTo>
                  <a:lnTo>
                    <a:pt x="15" y="1417"/>
                  </a:lnTo>
                  <a:lnTo>
                    <a:pt x="15" y="1437"/>
                  </a:lnTo>
                  <a:lnTo>
                    <a:pt x="17" y="1445"/>
                  </a:lnTo>
                  <a:lnTo>
                    <a:pt x="0" y="1445"/>
                  </a:lnTo>
                  <a:lnTo>
                    <a:pt x="0" y="1528"/>
                  </a:lnTo>
                  <a:lnTo>
                    <a:pt x="623" y="1691"/>
                  </a:lnTo>
                  <a:lnTo>
                    <a:pt x="623" y="21"/>
                  </a:lnTo>
                  <a:lnTo>
                    <a:pt x="623" y="0"/>
                  </a:lnTo>
                  <a:lnTo>
                    <a:pt x="623" y="0"/>
                  </a:lnTo>
                  <a:lnTo>
                    <a:pt x="603" y="118"/>
                  </a:lnTo>
                  <a:lnTo>
                    <a:pt x="576" y="278"/>
                  </a:lnTo>
                  <a:lnTo>
                    <a:pt x="543" y="4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39"/>
            <p:cNvSpPr>
              <a:spLocks/>
            </p:cNvSpPr>
            <p:nvPr/>
          </p:nvSpPr>
          <p:spPr bwMode="auto">
            <a:xfrm>
              <a:off x="4792663" y="3198813"/>
              <a:ext cx="785813" cy="1123950"/>
            </a:xfrm>
            <a:custGeom>
              <a:avLst/>
              <a:gdLst>
                <a:gd name="T0" fmla="*/ 454 w 495"/>
                <a:gd name="T1" fmla="*/ 0 h 708"/>
                <a:gd name="T2" fmla="*/ 454 w 495"/>
                <a:gd name="T3" fmla="*/ 0 h 708"/>
                <a:gd name="T4" fmla="*/ 425 w 495"/>
                <a:gd name="T5" fmla="*/ 55 h 708"/>
                <a:gd name="T6" fmla="*/ 390 w 495"/>
                <a:gd name="T7" fmla="*/ 110 h 708"/>
                <a:gd name="T8" fmla="*/ 352 w 495"/>
                <a:gd name="T9" fmla="*/ 165 h 708"/>
                <a:gd name="T10" fmla="*/ 312 w 495"/>
                <a:gd name="T11" fmla="*/ 218 h 708"/>
                <a:gd name="T12" fmla="*/ 269 w 495"/>
                <a:gd name="T13" fmla="*/ 268 h 708"/>
                <a:gd name="T14" fmla="*/ 224 w 495"/>
                <a:gd name="T15" fmla="*/ 318 h 708"/>
                <a:gd name="T16" fmla="*/ 179 w 495"/>
                <a:gd name="T17" fmla="*/ 364 h 708"/>
                <a:gd name="T18" fmla="*/ 130 w 495"/>
                <a:gd name="T19" fmla="*/ 406 h 708"/>
                <a:gd name="T20" fmla="*/ 130 w 495"/>
                <a:gd name="T21" fmla="*/ 406 h 708"/>
                <a:gd name="T22" fmla="*/ 103 w 495"/>
                <a:gd name="T23" fmla="*/ 429 h 708"/>
                <a:gd name="T24" fmla="*/ 80 w 495"/>
                <a:gd name="T25" fmla="*/ 454 h 708"/>
                <a:gd name="T26" fmla="*/ 59 w 495"/>
                <a:gd name="T27" fmla="*/ 480 h 708"/>
                <a:gd name="T28" fmla="*/ 44 w 495"/>
                <a:gd name="T29" fmla="*/ 503 h 708"/>
                <a:gd name="T30" fmla="*/ 30 w 495"/>
                <a:gd name="T31" fmla="*/ 527 h 708"/>
                <a:gd name="T32" fmla="*/ 20 w 495"/>
                <a:gd name="T33" fmla="*/ 550 h 708"/>
                <a:gd name="T34" fmla="*/ 12 w 495"/>
                <a:gd name="T35" fmla="*/ 572 h 708"/>
                <a:gd name="T36" fmla="*/ 6 w 495"/>
                <a:gd name="T37" fmla="*/ 594 h 708"/>
                <a:gd name="T38" fmla="*/ 1 w 495"/>
                <a:gd name="T39" fmla="*/ 613 h 708"/>
                <a:gd name="T40" fmla="*/ 0 w 495"/>
                <a:gd name="T41" fmla="*/ 632 h 708"/>
                <a:gd name="T42" fmla="*/ 0 w 495"/>
                <a:gd name="T43" fmla="*/ 649 h 708"/>
                <a:gd name="T44" fmla="*/ 0 w 495"/>
                <a:gd name="T45" fmla="*/ 664 h 708"/>
                <a:gd name="T46" fmla="*/ 1 w 495"/>
                <a:gd name="T47" fmla="*/ 691 h 708"/>
                <a:gd name="T48" fmla="*/ 6 w 495"/>
                <a:gd name="T49" fmla="*/ 708 h 708"/>
                <a:gd name="T50" fmla="*/ 36 w 495"/>
                <a:gd name="T51" fmla="*/ 708 h 708"/>
                <a:gd name="T52" fmla="*/ 36 w 495"/>
                <a:gd name="T53" fmla="*/ 708 h 708"/>
                <a:gd name="T54" fmla="*/ 36 w 495"/>
                <a:gd name="T55" fmla="*/ 675 h 708"/>
                <a:gd name="T56" fmla="*/ 39 w 495"/>
                <a:gd name="T57" fmla="*/ 644 h 708"/>
                <a:gd name="T58" fmla="*/ 45 w 495"/>
                <a:gd name="T59" fmla="*/ 616 h 708"/>
                <a:gd name="T60" fmla="*/ 52 w 495"/>
                <a:gd name="T61" fmla="*/ 589 h 708"/>
                <a:gd name="T62" fmla="*/ 61 w 495"/>
                <a:gd name="T63" fmla="*/ 564 h 708"/>
                <a:gd name="T64" fmla="*/ 72 w 495"/>
                <a:gd name="T65" fmla="*/ 541 h 708"/>
                <a:gd name="T66" fmla="*/ 83 w 495"/>
                <a:gd name="T67" fmla="*/ 520 h 708"/>
                <a:gd name="T68" fmla="*/ 96 w 495"/>
                <a:gd name="T69" fmla="*/ 501 h 708"/>
                <a:gd name="T70" fmla="*/ 106 w 495"/>
                <a:gd name="T71" fmla="*/ 484 h 708"/>
                <a:gd name="T72" fmla="*/ 119 w 495"/>
                <a:gd name="T73" fmla="*/ 470 h 708"/>
                <a:gd name="T74" fmla="*/ 139 w 495"/>
                <a:gd name="T75" fmla="*/ 448 h 708"/>
                <a:gd name="T76" fmla="*/ 153 w 495"/>
                <a:gd name="T77" fmla="*/ 434 h 708"/>
                <a:gd name="T78" fmla="*/ 160 w 495"/>
                <a:gd name="T79" fmla="*/ 429 h 708"/>
                <a:gd name="T80" fmla="*/ 160 w 495"/>
                <a:gd name="T81" fmla="*/ 429 h 708"/>
                <a:gd name="T82" fmla="*/ 194 w 495"/>
                <a:gd name="T83" fmla="*/ 398 h 708"/>
                <a:gd name="T84" fmla="*/ 226 w 495"/>
                <a:gd name="T85" fmla="*/ 367 h 708"/>
                <a:gd name="T86" fmla="*/ 255 w 495"/>
                <a:gd name="T87" fmla="*/ 337 h 708"/>
                <a:gd name="T88" fmla="*/ 284 w 495"/>
                <a:gd name="T89" fmla="*/ 307 h 708"/>
                <a:gd name="T90" fmla="*/ 310 w 495"/>
                <a:gd name="T91" fmla="*/ 277 h 708"/>
                <a:gd name="T92" fmla="*/ 335 w 495"/>
                <a:gd name="T93" fmla="*/ 249 h 708"/>
                <a:gd name="T94" fmla="*/ 379 w 495"/>
                <a:gd name="T95" fmla="*/ 193 h 708"/>
                <a:gd name="T96" fmla="*/ 417 w 495"/>
                <a:gd name="T97" fmla="*/ 140 h 708"/>
                <a:gd name="T98" fmla="*/ 448 w 495"/>
                <a:gd name="T99" fmla="*/ 91 h 708"/>
                <a:gd name="T100" fmla="*/ 475 w 495"/>
                <a:gd name="T101" fmla="*/ 44 h 708"/>
                <a:gd name="T102" fmla="*/ 495 w 495"/>
                <a:gd name="T103" fmla="*/ 0 h 708"/>
                <a:gd name="T104" fmla="*/ 454 w 495"/>
                <a:gd name="T10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5" h="708">
                  <a:moveTo>
                    <a:pt x="454" y="0"/>
                  </a:moveTo>
                  <a:lnTo>
                    <a:pt x="454" y="0"/>
                  </a:lnTo>
                  <a:lnTo>
                    <a:pt x="425" y="55"/>
                  </a:lnTo>
                  <a:lnTo>
                    <a:pt x="390" y="110"/>
                  </a:lnTo>
                  <a:lnTo>
                    <a:pt x="352" y="165"/>
                  </a:lnTo>
                  <a:lnTo>
                    <a:pt x="312" y="218"/>
                  </a:lnTo>
                  <a:lnTo>
                    <a:pt x="269" y="268"/>
                  </a:lnTo>
                  <a:lnTo>
                    <a:pt x="224" y="318"/>
                  </a:lnTo>
                  <a:lnTo>
                    <a:pt x="179" y="364"/>
                  </a:lnTo>
                  <a:lnTo>
                    <a:pt x="130" y="406"/>
                  </a:lnTo>
                  <a:lnTo>
                    <a:pt x="130" y="406"/>
                  </a:lnTo>
                  <a:lnTo>
                    <a:pt x="103" y="429"/>
                  </a:lnTo>
                  <a:lnTo>
                    <a:pt x="80" y="454"/>
                  </a:lnTo>
                  <a:lnTo>
                    <a:pt x="59" y="480"/>
                  </a:lnTo>
                  <a:lnTo>
                    <a:pt x="44" y="503"/>
                  </a:lnTo>
                  <a:lnTo>
                    <a:pt x="30" y="527"/>
                  </a:lnTo>
                  <a:lnTo>
                    <a:pt x="20" y="550"/>
                  </a:lnTo>
                  <a:lnTo>
                    <a:pt x="12" y="572"/>
                  </a:lnTo>
                  <a:lnTo>
                    <a:pt x="6" y="594"/>
                  </a:lnTo>
                  <a:lnTo>
                    <a:pt x="1" y="613"/>
                  </a:lnTo>
                  <a:lnTo>
                    <a:pt x="0" y="632"/>
                  </a:lnTo>
                  <a:lnTo>
                    <a:pt x="0" y="649"/>
                  </a:lnTo>
                  <a:lnTo>
                    <a:pt x="0" y="664"/>
                  </a:lnTo>
                  <a:lnTo>
                    <a:pt x="1" y="691"/>
                  </a:lnTo>
                  <a:lnTo>
                    <a:pt x="6" y="708"/>
                  </a:lnTo>
                  <a:lnTo>
                    <a:pt x="36" y="708"/>
                  </a:lnTo>
                  <a:lnTo>
                    <a:pt x="36" y="708"/>
                  </a:lnTo>
                  <a:lnTo>
                    <a:pt x="36" y="675"/>
                  </a:lnTo>
                  <a:lnTo>
                    <a:pt x="39" y="644"/>
                  </a:lnTo>
                  <a:lnTo>
                    <a:pt x="45" y="616"/>
                  </a:lnTo>
                  <a:lnTo>
                    <a:pt x="52" y="589"/>
                  </a:lnTo>
                  <a:lnTo>
                    <a:pt x="61" y="564"/>
                  </a:lnTo>
                  <a:lnTo>
                    <a:pt x="72" y="541"/>
                  </a:lnTo>
                  <a:lnTo>
                    <a:pt x="83" y="520"/>
                  </a:lnTo>
                  <a:lnTo>
                    <a:pt x="96" y="501"/>
                  </a:lnTo>
                  <a:lnTo>
                    <a:pt x="106" y="484"/>
                  </a:lnTo>
                  <a:lnTo>
                    <a:pt x="119" y="470"/>
                  </a:lnTo>
                  <a:lnTo>
                    <a:pt x="139" y="448"/>
                  </a:lnTo>
                  <a:lnTo>
                    <a:pt x="153" y="434"/>
                  </a:lnTo>
                  <a:lnTo>
                    <a:pt x="160" y="429"/>
                  </a:lnTo>
                  <a:lnTo>
                    <a:pt x="160" y="429"/>
                  </a:lnTo>
                  <a:lnTo>
                    <a:pt x="194" y="398"/>
                  </a:lnTo>
                  <a:lnTo>
                    <a:pt x="226" y="367"/>
                  </a:lnTo>
                  <a:lnTo>
                    <a:pt x="255" y="337"/>
                  </a:lnTo>
                  <a:lnTo>
                    <a:pt x="284" y="307"/>
                  </a:lnTo>
                  <a:lnTo>
                    <a:pt x="310" y="277"/>
                  </a:lnTo>
                  <a:lnTo>
                    <a:pt x="335" y="249"/>
                  </a:lnTo>
                  <a:lnTo>
                    <a:pt x="379" y="193"/>
                  </a:lnTo>
                  <a:lnTo>
                    <a:pt x="417" y="140"/>
                  </a:lnTo>
                  <a:lnTo>
                    <a:pt x="448" y="91"/>
                  </a:lnTo>
                  <a:lnTo>
                    <a:pt x="475" y="44"/>
                  </a:lnTo>
                  <a:lnTo>
                    <a:pt x="495" y="0"/>
                  </a:lnTo>
                  <a:lnTo>
                    <a:pt x="454" y="0"/>
                  </a:lnTo>
                  <a:close/>
                </a:path>
              </a:pathLst>
            </a:custGeom>
            <a:solidFill>
              <a:srgbClr val="1B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Rectangle 40"/>
            <p:cNvSpPr>
              <a:spLocks noChangeArrowheads="1"/>
            </p:cNvSpPr>
            <p:nvPr/>
          </p:nvSpPr>
          <p:spPr bwMode="auto">
            <a:xfrm>
              <a:off x="5240338" y="4127500"/>
              <a:ext cx="268288" cy="61913"/>
            </a:xfrm>
            <a:prstGeom prst="rect">
              <a:avLst/>
            </a:prstGeom>
            <a:solidFill>
              <a:srgbClr val="1B1A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Rectangle 41"/>
            <p:cNvSpPr>
              <a:spLocks noChangeArrowheads="1"/>
            </p:cNvSpPr>
            <p:nvPr/>
          </p:nvSpPr>
          <p:spPr bwMode="auto">
            <a:xfrm>
              <a:off x="5165725" y="4208463"/>
              <a:ext cx="342900" cy="61913"/>
            </a:xfrm>
            <a:prstGeom prst="rect">
              <a:avLst/>
            </a:prstGeom>
            <a:solidFill>
              <a:srgbClr val="1B1A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42"/>
            <p:cNvSpPr>
              <a:spLocks/>
            </p:cNvSpPr>
            <p:nvPr/>
          </p:nvSpPr>
          <p:spPr bwMode="auto">
            <a:xfrm>
              <a:off x="6421438" y="2041525"/>
              <a:ext cx="990600" cy="2684463"/>
            </a:xfrm>
            <a:custGeom>
              <a:avLst/>
              <a:gdLst>
                <a:gd name="T0" fmla="*/ 80 w 624"/>
                <a:gd name="T1" fmla="*/ 481 h 1691"/>
                <a:gd name="T2" fmla="*/ 80 w 624"/>
                <a:gd name="T3" fmla="*/ 481 h 1691"/>
                <a:gd name="T4" fmla="*/ 85 w 624"/>
                <a:gd name="T5" fmla="*/ 518 h 1691"/>
                <a:gd name="T6" fmla="*/ 93 w 624"/>
                <a:gd name="T7" fmla="*/ 552 h 1691"/>
                <a:gd name="T8" fmla="*/ 101 w 624"/>
                <a:gd name="T9" fmla="*/ 585 h 1691"/>
                <a:gd name="T10" fmla="*/ 110 w 624"/>
                <a:gd name="T11" fmla="*/ 616 h 1691"/>
                <a:gd name="T12" fmla="*/ 119 w 624"/>
                <a:gd name="T13" fmla="*/ 648 h 1691"/>
                <a:gd name="T14" fmla="*/ 130 w 624"/>
                <a:gd name="T15" fmla="*/ 679 h 1691"/>
                <a:gd name="T16" fmla="*/ 141 w 624"/>
                <a:gd name="T17" fmla="*/ 707 h 1691"/>
                <a:gd name="T18" fmla="*/ 154 w 624"/>
                <a:gd name="T19" fmla="*/ 735 h 1691"/>
                <a:gd name="T20" fmla="*/ 166 w 624"/>
                <a:gd name="T21" fmla="*/ 764 h 1691"/>
                <a:gd name="T22" fmla="*/ 179 w 624"/>
                <a:gd name="T23" fmla="*/ 790 h 1691"/>
                <a:gd name="T24" fmla="*/ 207 w 624"/>
                <a:gd name="T25" fmla="*/ 840 h 1691"/>
                <a:gd name="T26" fmla="*/ 237 w 624"/>
                <a:gd name="T27" fmla="*/ 887 h 1691"/>
                <a:gd name="T28" fmla="*/ 268 w 624"/>
                <a:gd name="T29" fmla="*/ 931 h 1691"/>
                <a:gd name="T30" fmla="*/ 301 w 624"/>
                <a:gd name="T31" fmla="*/ 970 h 1691"/>
                <a:gd name="T32" fmla="*/ 332 w 624"/>
                <a:gd name="T33" fmla="*/ 1008 h 1691"/>
                <a:gd name="T34" fmla="*/ 365 w 624"/>
                <a:gd name="T35" fmla="*/ 1042 h 1691"/>
                <a:gd name="T36" fmla="*/ 397 w 624"/>
                <a:gd name="T37" fmla="*/ 1072 h 1691"/>
                <a:gd name="T38" fmla="*/ 428 w 624"/>
                <a:gd name="T39" fmla="*/ 1100 h 1691"/>
                <a:gd name="T40" fmla="*/ 456 w 624"/>
                <a:gd name="T41" fmla="*/ 1127 h 1691"/>
                <a:gd name="T42" fmla="*/ 510 w 624"/>
                <a:gd name="T43" fmla="*/ 1171 h 1691"/>
                <a:gd name="T44" fmla="*/ 510 w 624"/>
                <a:gd name="T45" fmla="*/ 1171 h 1691"/>
                <a:gd name="T46" fmla="*/ 531 w 624"/>
                <a:gd name="T47" fmla="*/ 1190 h 1691"/>
                <a:gd name="T48" fmla="*/ 549 w 624"/>
                <a:gd name="T49" fmla="*/ 1212 h 1691"/>
                <a:gd name="T50" fmla="*/ 564 w 624"/>
                <a:gd name="T51" fmla="*/ 1234 h 1691"/>
                <a:gd name="T52" fmla="*/ 577 w 624"/>
                <a:gd name="T53" fmla="*/ 1257 h 1691"/>
                <a:gd name="T54" fmla="*/ 588 w 624"/>
                <a:gd name="T55" fmla="*/ 1279 h 1691"/>
                <a:gd name="T56" fmla="*/ 596 w 624"/>
                <a:gd name="T57" fmla="*/ 1303 h 1691"/>
                <a:gd name="T58" fmla="*/ 600 w 624"/>
                <a:gd name="T59" fmla="*/ 1324 h 1691"/>
                <a:gd name="T60" fmla="*/ 605 w 624"/>
                <a:gd name="T61" fmla="*/ 1346 h 1691"/>
                <a:gd name="T62" fmla="*/ 608 w 624"/>
                <a:gd name="T63" fmla="*/ 1367 h 1691"/>
                <a:gd name="T64" fmla="*/ 608 w 624"/>
                <a:gd name="T65" fmla="*/ 1386 h 1691"/>
                <a:gd name="T66" fmla="*/ 608 w 624"/>
                <a:gd name="T67" fmla="*/ 1417 h 1691"/>
                <a:gd name="T68" fmla="*/ 608 w 624"/>
                <a:gd name="T69" fmla="*/ 1437 h 1691"/>
                <a:gd name="T70" fmla="*/ 607 w 624"/>
                <a:gd name="T71" fmla="*/ 1445 h 1691"/>
                <a:gd name="T72" fmla="*/ 624 w 624"/>
                <a:gd name="T73" fmla="*/ 1445 h 1691"/>
                <a:gd name="T74" fmla="*/ 624 w 624"/>
                <a:gd name="T75" fmla="*/ 1528 h 1691"/>
                <a:gd name="T76" fmla="*/ 0 w 624"/>
                <a:gd name="T77" fmla="*/ 1691 h 1691"/>
                <a:gd name="T78" fmla="*/ 0 w 624"/>
                <a:gd name="T79" fmla="*/ 21 h 1691"/>
                <a:gd name="T80" fmla="*/ 0 w 624"/>
                <a:gd name="T81" fmla="*/ 0 h 1691"/>
                <a:gd name="T82" fmla="*/ 0 w 624"/>
                <a:gd name="T83" fmla="*/ 0 h 1691"/>
                <a:gd name="T84" fmla="*/ 21 w 624"/>
                <a:gd name="T85" fmla="*/ 118 h 1691"/>
                <a:gd name="T86" fmla="*/ 47 w 624"/>
                <a:gd name="T87" fmla="*/ 278 h 1691"/>
                <a:gd name="T88" fmla="*/ 80 w 624"/>
                <a:gd name="T89" fmla="*/ 481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4" h="1691">
                  <a:moveTo>
                    <a:pt x="80" y="481"/>
                  </a:moveTo>
                  <a:lnTo>
                    <a:pt x="80" y="481"/>
                  </a:lnTo>
                  <a:lnTo>
                    <a:pt x="85" y="518"/>
                  </a:lnTo>
                  <a:lnTo>
                    <a:pt x="93" y="552"/>
                  </a:lnTo>
                  <a:lnTo>
                    <a:pt x="101" y="585"/>
                  </a:lnTo>
                  <a:lnTo>
                    <a:pt x="110" y="616"/>
                  </a:lnTo>
                  <a:lnTo>
                    <a:pt x="119" y="648"/>
                  </a:lnTo>
                  <a:lnTo>
                    <a:pt x="130" y="679"/>
                  </a:lnTo>
                  <a:lnTo>
                    <a:pt x="141" y="707"/>
                  </a:lnTo>
                  <a:lnTo>
                    <a:pt x="154" y="735"/>
                  </a:lnTo>
                  <a:lnTo>
                    <a:pt x="166" y="764"/>
                  </a:lnTo>
                  <a:lnTo>
                    <a:pt x="179" y="790"/>
                  </a:lnTo>
                  <a:lnTo>
                    <a:pt x="207" y="840"/>
                  </a:lnTo>
                  <a:lnTo>
                    <a:pt x="237" y="887"/>
                  </a:lnTo>
                  <a:lnTo>
                    <a:pt x="268" y="931"/>
                  </a:lnTo>
                  <a:lnTo>
                    <a:pt x="301" y="970"/>
                  </a:lnTo>
                  <a:lnTo>
                    <a:pt x="332" y="1008"/>
                  </a:lnTo>
                  <a:lnTo>
                    <a:pt x="365" y="1042"/>
                  </a:lnTo>
                  <a:lnTo>
                    <a:pt x="397" y="1072"/>
                  </a:lnTo>
                  <a:lnTo>
                    <a:pt x="428" y="1100"/>
                  </a:lnTo>
                  <a:lnTo>
                    <a:pt x="456" y="1127"/>
                  </a:lnTo>
                  <a:lnTo>
                    <a:pt x="510" y="1171"/>
                  </a:lnTo>
                  <a:lnTo>
                    <a:pt x="510" y="1171"/>
                  </a:lnTo>
                  <a:lnTo>
                    <a:pt x="531" y="1190"/>
                  </a:lnTo>
                  <a:lnTo>
                    <a:pt x="549" y="1212"/>
                  </a:lnTo>
                  <a:lnTo>
                    <a:pt x="564" y="1234"/>
                  </a:lnTo>
                  <a:lnTo>
                    <a:pt x="577" y="1257"/>
                  </a:lnTo>
                  <a:lnTo>
                    <a:pt x="588" y="1279"/>
                  </a:lnTo>
                  <a:lnTo>
                    <a:pt x="596" y="1303"/>
                  </a:lnTo>
                  <a:lnTo>
                    <a:pt x="600" y="1324"/>
                  </a:lnTo>
                  <a:lnTo>
                    <a:pt x="605" y="1346"/>
                  </a:lnTo>
                  <a:lnTo>
                    <a:pt x="608" y="1367"/>
                  </a:lnTo>
                  <a:lnTo>
                    <a:pt x="608" y="1386"/>
                  </a:lnTo>
                  <a:lnTo>
                    <a:pt x="608" y="1417"/>
                  </a:lnTo>
                  <a:lnTo>
                    <a:pt x="608" y="1437"/>
                  </a:lnTo>
                  <a:lnTo>
                    <a:pt x="607" y="1445"/>
                  </a:lnTo>
                  <a:lnTo>
                    <a:pt x="624" y="1445"/>
                  </a:lnTo>
                  <a:lnTo>
                    <a:pt x="624" y="1528"/>
                  </a:lnTo>
                  <a:lnTo>
                    <a:pt x="0" y="1691"/>
                  </a:lnTo>
                  <a:lnTo>
                    <a:pt x="0" y="21"/>
                  </a:lnTo>
                  <a:lnTo>
                    <a:pt x="0" y="0"/>
                  </a:lnTo>
                  <a:lnTo>
                    <a:pt x="0" y="0"/>
                  </a:lnTo>
                  <a:lnTo>
                    <a:pt x="21" y="118"/>
                  </a:lnTo>
                  <a:lnTo>
                    <a:pt x="47" y="278"/>
                  </a:lnTo>
                  <a:lnTo>
                    <a:pt x="80" y="481"/>
                  </a:lnTo>
                  <a:close/>
                </a:path>
              </a:pathLst>
            </a:custGeom>
            <a:solidFill>
              <a:srgbClr val="B6B9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43"/>
            <p:cNvSpPr>
              <a:spLocks/>
            </p:cNvSpPr>
            <p:nvPr/>
          </p:nvSpPr>
          <p:spPr bwMode="auto">
            <a:xfrm>
              <a:off x="6421438" y="2041525"/>
              <a:ext cx="990600" cy="2684463"/>
            </a:xfrm>
            <a:custGeom>
              <a:avLst/>
              <a:gdLst>
                <a:gd name="T0" fmla="*/ 80 w 624"/>
                <a:gd name="T1" fmla="*/ 481 h 1691"/>
                <a:gd name="T2" fmla="*/ 80 w 624"/>
                <a:gd name="T3" fmla="*/ 481 h 1691"/>
                <a:gd name="T4" fmla="*/ 85 w 624"/>
                <a:gd name="T5" fmla="*/ 518 h 1691"/>
                <a:gd name="T6" fmla="*/ 93 w 624"/>
                <a:gd name="T7" fmla="*/ 552 h 1691"/>
                <a:gd name="T8" fmla="*/ 101 w 624"/>
                <a:gd name="T9" fmla="*/ 585 h 1691"/>
                <a:gd name="T10" fmla="*/ 110 w 624"/>
                <a:gd name="T11" fmla="*/ 616 h 1691"/>
                <a:gd name="T12" fmla="*/ 119 w 624"/>
                <a:gd name="T13" fmla="*/ 648 h 1691"/>
                <a:gd name="T14" fmla="*/ 130 w 624"/>
                <a:gd name="T15" fmla="*/ 679 h 1691"/>
                <a:gd name="T16" fmla="*/ 141 w 624"/>
                <a:gd name="T17" fmla="*/ 707 h 1691"/>
                <a:gd name="T18" fmla="*/ 154 w 624"/>
                <a:gd name="T19" fmla="*/ 735 h 1691"/>
                <a:gd name="T20" fmla="*/ 166 w 624"/>
                <a:gd name="T21" fmla="*/ 764 h 1691"/>
                <a:gd name="T22" fmla="*/ 179 w 624"/>
                <a:gd name="T23" fmla="*/ 790 h 1691"/>
                <a:gd name="T24" fmla="*/ 207 w 624"/>
                <a:gd name="T25" fmla="*/ 840 h 1691"/>
                <a:gd name="T26" fmla="*/ 237 w 624"/>
                <a:gd name="T27" fmla="*/ 887 h 1691"/>
                <a:gd name="T28" fmla="*/ 268 w 624"/>
                <a:gd name="T29" fmla="*/ 931 h 1691"/>
                <a:gd name="T30" fmla="*/ 301 w 624"/>
                <a:gd name="T31" fmla="*/ 970 h 1691"/>
                <a:gd name="T32" fmla="*/ 332 w 624"/>
                <a:gd name="T33" fmla="*/ 1008 h 1691"/>
                <a:gd name="T34" fmla="*/ 365 w 624"/>
                <a:gd name="T35" fmla="*/ 1042 h 1691"/>
                <a:gd name="T36" fmla="*/ 397 w 624"/>
                <a:gd name="T37" fmla="*/ 1072 h 1691"/>
                <a:gd name="T38" fmla="*/ 428 w 624"/>
                <a:gd name="T39" fmla="*/ 1100 h 1691"/>
                <a:gd name="T40" fmla="*/ 456 w 624"/>
                <a:gd name="T41" fmla="*/ 1127 h 1691"/>
                <a:gd name="T42" fmla="*/ 510 w 624"/>
                <a:gd name="T43" fmla="*/ 1171 h 1691"/>
                <a:gd name="T44" fmla="*/ 510 w 624"/>
                <a:gd name="T45" fmla="*/ 1171 h 1691"/>
                <a:gd name="T46" fmla="*/ 531 w 624"/>
                <a:gd name="T47" fmla="*/ 1190 h 1691"/>
                <a:gd name="T48" fmla="*/ 549 w 624"/>
                <a:gd name="T49" fmla="*/ 1212 h 1691"/>
                <a:gd name="T50" fmla="*/ 564 w 624"/>
                <a:gd name="T51" fmla="*/ 1234 h 1691"/>
                <a:gd name="T52" fmla="*/ 577 w 624"/>
                <a:gd name="T53" fmla="*/ 1257 h 1691"/>
                <a:gd name="T54" fmla="*/ 588 w 624"/>
                <a:gd name="T55" fmla="*/ 1279 h 1691"/>
                <a:gd name="T56" fmla="*/ 596 w 624"/>
                <a:gd name="T57" fmla="*/ 1303 h 1691"/>
                <a:gd name="T58" fmla="*/ 600 w 624"/>
                <a:gd name="T59" fmla="*/ 1324 h 1691"/>
                <a:gd name="T60" fmla="*/ 605 w 624"/>
                <a:gd name="T61" fmla="*/ 1346 h 1691"/>
                <a:gd name="T62" fmla="*/ 608 w 624"/>
                <a:gd name="T63" fmla="*/ 1367 h 1691"/>
                <a:gd name="T64" fmla="*/ 608 w 624"/>
                <a:gd name="T65" fmla="*/ 1386 h 1691"/>
                <a:gd name="T66" fmla="*/ 608 w 624"/>
                <a:gd name="T67" fmla="*/ 1417 h 1691"/>
                <a:gd name="T68" fmla="*/ 608 w 624"/>
                <a:gd name="T69" fmla="*/ 1437 h 1691"/>
                <a:gd name="T70" fmla="*/ 607 w 624"/>
                <a:gd name="T71" fmla="*/ 1445 h 1691"/>
                <a:gd name="T72" fmla="*/ 624 w 624"/>
                <a:gd name="T73" fmla="*/ 1445 h 1691"/>
                <a:gd name="T74" fmla="*/ 624 w 624"/>
                <a:gd name="T75" fmla="*/ 1528 h 1691"/>
                <a:gd name="T76" fmla="*/ 0 w 624"/>
                <a:gd name="T77" fmla="*/ 1691 h 1691"/>
                <a:gd name="T78" fmla="*/ 0 w 624"/>
                <a:gd name="T79" fmla="*/ 21 h 1691"/>
                <a:gd name="T80" fmla="*/ 0 w 624"/>
                <a:gd name="T81" fmla="*/ 0 h 1691"/>
                <a:gd name="T82" fmla="*/ 0 w 624"/>
                <a:gd name="T83" fmla="*/ 0 h 1691"/>
                <a:gd name="T84" fmla="*/ 21 w 624"/>
                <a:gd name="T85" fmla="*/ 118 h 1691"/>
                <a:gd name="T86" fmla="*/ 47 w 624"/>
                <a:gd name="T87" fmla="*/ 278 h 1691"/>
                <a:gd name="T88" fmla="*/ 80 w 624"/>
                <a:gd name="T89" fmla="*/ 481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4" h="1691">
                  <a:moveTo>
                    <a:pt x="80" y="481"/>
                  </a:moveTo>
                  <a:lnTo>
                    <a:pt x="80" y="481"/>
                  </a:lnTo>
                  <a:lnTo>
                    <a:pt x="85" y="518"/>
                  </a:lnTo>
                  <a:lnTo>
                    <a:pt x="93" y="552"/>
                  </a:lnTo>
                  <a:lnTo>
                    <a:pt x="101" y="585"/>
                  </a:lnTo>
                  <a:lnTo>
                    <a:pt x="110" y="616"/>
                  </a:lnTo>
                  <a:lnTo>
                    <a:pt x="119" y="648"/>
                  </a:lnTo>
                  <a:lnTo>
                    <a:pt x="130" y="679"/>
                  </a:lnTo>
                  <a:lnTo>
                    <a:pt x="141" y="707"/>
                  </a:lnTo>
                  <a:lnTo>
                    <a:pt x="154" y="735"/>
                  </a:lnTo>
                  <a:lnTo>
                    <a:pt x="166" y="764"/>
                  </a:lnTo>
                  <a:lnTo>
                    <a:pt x="179" y="790"/>
                  </a:lnTo>
                  <a:lnTo>
                    <a:pt x="207" y="840"/>
                  </a:lnTo>
                  <a:lnTo>
                    <a:pt x="237" y="887"/>
                  </a:lnTo>
                  <a:lnTo>
                    <a:pt x="268" y="931"/>
                  </a:lnTo>
                  <a:lnTo>
                    <a:pt x="301" y="970"/>
                  </a:lnTo>
                  <a:lnTo>
                    <a:pt x="332" y="1008"/>
                  </a:lnTo>
                  <a:lnTo>
                    <a:pt x="365" y="1042"/>
                  </a:lnTo>
                  <a:lnTo>
                    <a:pt x="397" y="1072"/>
                  </a:lnTo>
                  <a:lnTo>
                    <a:pt x="428" y="1100"/>
                  </a:lnTo>
                  <a:lnTo>
                    <a:pt x="456" y="1127"/>
                  </a:lnTo>
                  <a:lnTo>
                    <a:pt x="510" y="1171"/>
                  </a:lnTo>
                  <a:lnTo>
                    <a:pt x="510" y="1171"/>
                  </a:lnTo>
                  <a:lnTo>
                    <a:pt x="531" y="1190"/>
                  </a:lnTo>
                  <a:lnTo>
                    <a:pt x="549" y="1212"/>
                  </a:lnTo>
                  <a:lnTo>
                    <a:pt x="564" y="1234"/>
                  </a:lnTo>
                  <a:lnTo>
                    <a:pt x="577" y="1257"/>
                  </a:lnTo>
                  <a:lnTo>
                    <a:pt x="588" y="1279"/>
                  </a:lnTo>
                  <a:lnTo>
                    <a:pt x="596" y="1303"/>
                  </a:lnTo>
                  <a:lnTo>
                    <a:pt x="600" y="1324"/>
                  </a:lnTo>
                  <a:lnTo>
                    <a:pt x="605" y="1346"/>
                  </a:lnTo>
                  <a:lnTo>
                    <a:pt x="608" y="1367"/>
                  </a:lnTo>
                  <a:lnTo>
                    <a:pt x="608" y="1386"/>
                  </a:lnTo>
                  <a:lnTo>
                    <a:pt x="608" y="1417"/>
                  </a:lnTo>
                  <a:lnTo>
                    <a:pt x="608" y="1437"/>
                  </a:lnTo>
                  <a:lnTo>
                    <a:pt x="607" y="1445"/>
                  </a:lnTo>
                  <a:lnTo>
                    <a:pt x="624" y="1445"/>
                  </a:lnTo>
                  <a:lnTo>
                    <a:pt x="624" y="1528"/>
                  </a:lnTo>
                  <a:lnTo>
                    <a:pt x="0" y="1691"/>
                  </a:lnTo>
                  <a:lnTo>
                    <a:pt x="0" y="21"/>
                  </a:lnTo>
                  <a:lnTo>
                    <a:pt x="0" y="0"/>
                  </a:lnTo>
                  <a:lnTo>
                    <a:pt x="0" y="0"/>
                  </a:lnTo>
                  <a:lnTo>
                    <a:pt x="21" y="118"/>
                  </a:lnTo>
                  <a:lnTo>
                    <a:pt x="47" y="278"/>
                  </a:lnTo>
                  <a:lnTo>
                    <a:pt x="80" y="4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44"/>
            <p:cNvSpPr>
              <a:spLocks/>
            </p:cNvSpPr>
            <p:nvPr/>
          </p:nvSpPr>
          <p:spPr bwMode="auto">
            <a:xfrm>
              <a:off x="6610350" y="3198813"/>
              <a:ext cx="787400" cy="1123950"/>
            </a:xfrm>
            <a:custGeom>
              <a:avLst/>
              <a:gdLst>
                <a:gd name="T0" fmla="*/ 365 w 496"/>
                <a:gd name="T1" fmla="*/ 406 h 708"/>
                <a:gd name="T2" fmla="*/ 365 w 496"/>
                <a:gd name="T3" fmla="*/ 406 h 708"/>
                <a:gd name="T4" fmla="*/ 317 w 496"/>
                <a:gd name="T5" fmla="*/ 364 h 708"/>
                <a:gd name="T6" fmla="*/ 271 w 496"/>
                <a:gd name="T7" fmla="*/ 318 h 708"/>
                <a:gd name="T8" fmla="*/ 226 w 496"/>
                <a:gd name="T9" fmla="*/ 268 h 708"/>
                <a:gd name="T10" fmla="*/ 182 w 496"/>
                <a:gd name="T11" fmla="*/ 218 h 708"/>
                <a:gd name="T12" fmla="*/ 143 w 496"/>
                <a:gd name="T13" fmla="*/ 165 h 708"/>
                <a:gd name="T14" fmla="*/ 105 w 496"/>
                <a:gd name="T15" fmla="*/ 110 h 708"/>
                <a:gd name="T16" fmla="*/ 71 w 496"/>
                <a:gd name="T17" fmla="*/ 55 h 708"/>
                <a:gd name="T18" fmla="*/ 41 w 496"/>
                <a:gd name="T19" fmla="*/ 0 h 708"/>
                <a:gd name="T20" fmla="*/ 0 w 496"/>
                <a:gd name="T21" fmla="*/ 0 h 708"/>
                <a:gd name="T22" fmla="*/ 0 w 496"/>
                <a:gd name="T23" fmla="*/ 0 h 708"/>
                <a:gd name="T24" fmla="*/ 21 w 496"/>
                <a:gd name="T25" fmla="*/ 44 h 708"/>
                <a:gd name="T26" fmla="*/ 47 w 496"/>
                <a:gd name="T27" fmla="*/ 91 h 708"/>
                <a:gd name="T28" fmla="*/ 79 w 496"/>
                <a:gd name="T29" fmla="*/ 140 h 708"/>
                <a:gd name="T30" fmla="*/ 116 w 496"/>
                <a:gd name="T31" fmla="*/ 193 h 708"/>
                <a:gd name="T32" fmla="*/ 160 w 496"/>
                <a:gd name="T33" fmla="*/ 249 h 708"/>
                <a:gd name="T34" fmla="*/ 185 w 496"/>
                <a:gd name="T35" fmla="*/ 277 h 708"/>
                <a:gd name="T36" fmla="*/ 212 w 496"/>
                <a:gd name="T37" fmla="*/ 307 h 708"/>
                <a:gd name="T38" fmla="*/ 240 w 496"/>
                <a:gd name="T39" fmla="*/ 337 h 708"/>
                <a:gd name="T40" fmla="*/ 270 w 496"/>
                <a:gd name="T41" fmla="*/ 367 h 708"/>
                <a:gd name="T42" fmla="*/ 301 w 496"/>
                <a:gd name="T43" fmla="*/ 398 h 708"/>
                <a:gd name="T44" fmla="*/ 336 w 496"/>
                <a:gd name="T45" fmla="*/ 429 h 708"/>
                <a:gd name="T46" fmla="*/ 336 w 496"/>
                <a:gd name="T47" fmla="*/ 429 h 708"/>
                <a:gd name="T48" fmla="*/ 342 w 496"/>
                <a:gd name="T49" fmla="*/ 434 h 708"/>
                <a:gd name="T50" fmla="*/ 356 w 496"/>
                <a:gd name="T51" fmla="*/ 448 h 708"/>
                <a:gd name="T52" fmla="*/ 376 w 496"/>
                <a:gd name="T53" fmla="*/ 470 h 708"/>
                <a:gd name="T54" fmla="*/ 389 w 496"/>
                <a:gd name="T55" fmla="*/ 484 h 708"/>
                <a:gd name="T56" fmla="*/ 400 w 496"/>
                <a:gd name="T57" fmla="*/ 501 h 708"/>
                <a:gd name="T58" fmla="*/ 412 w 496"/>
                <a:gd name="T59" fmla="*/ 520 h 708"/>
                <a:gd name="T60" fmla="*/ 423 w 496"/>
                <a:gd name="T61" fmla="*/ 541 h 708"/>
                <a:gd name="T62" fmla="*/ 434 w 496"/>
                <a:gd name="T63" fmla="*/ 564 h 708"/>
                <a:gd name="T64" fmla="*/ 444 w 496"/>
                <a:gd name="T65" fmla="*/ 589 h 708"/>
                <a:gd name="T66" fmla="*/ 450 w 496"/>
                <a:gd name="T67" fmla="*/ 616 h 708"/>
                <a:gd name="T68" fmla="*/ 456 w 496"/>
                <a:gd name="T69" fmla="*/ 644 h 708"/>
                <a:gd name="T70" fmla="*/ 459 w 496"/>
                <a:gd name="T71" fmla="*/ 675 h 708"/>
                <a:gd name="T72" fmla="*/ 459 w 496"/>
                <a:gd name="T73" fmla="*/ 708 h 708"/>
                <a:gd name="T74" fmla="*/ 489 w 496"/>
                <a:gd name="T75" fmla="*/ 708 h 708"/>
                <a:gd name="T76" fmla="*/ 489 w 496"/>
                <a:gd name="T77" fmla="*/ 708 h 708"/>
                <a:gd name="T78" fmla="*/ 494 w 496"/>
                <a:gd name="T79" fmla="*/ 691 h 708"/>
                <a:gd name="T80" fmla="*/ 496 w 496"/>
                <a:gd name="T81" fmla="*/ 664 h 708"/>
                <a:gd name="T82" fmla="*/ 496 w 496"/>
                <a:gd name="T83" fmla="*/ 649 h 708"/>
                <a:gd name="T84" fmla="*/ 496 w 496"/>
                <a:gd name="T85" fmla="*/ 632 h 708"/>
                <a:gd name="T86" fmla="*/ 494 w 496"/>
                <a:gd name="T87" fmla="*/ 613 h 708"/>
                <a:gd name="T88" fmla="*/ 489 w 496"/>
                <a:gd name="T89" fmla="*/ 594 h 708"/>
                <a:gd name="T90" fmla="*/ 483 w 496"/>
                <a:gd name="T91" fmla="*/ 572 h 708"/>
                <a:gd name="T92" fmla="*/ 475 w 496"/>
                <a:gd name="T93" fmla="*/ 550 h 708"/>
                <a:gd name="T94" fmla="*/ 464 w 496"/>
                <a:gd name="T95" fmla="*/ 527 h 708"/>
                <a:gd name="T96" fmla="*/ 452 w 496"/>
                <a:gd name="T97" fmla="*/ 503 h 708"/>
                <a:gd name="T98" fmla="*/ 436 w 496"/>
                <a:gd name="T99" fmla="*/ 480 h 708"/>
                <a:gd name="T100" fmla="*/ 416 w 496"/>
                <a:gd name="T101" fmla="*/ 454 h 708"/>
                <a:gd name="T102" fmla="*/ 392 w 496"/>
                <a:gd name="T103" fmla="*/ 429 h 708"/>
                <a:gd name="T104" fmla="*/ 365 w 496"/>
                <a:gd name="T105" fmla="*/ 40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6" h="708">
                  <a:moveTo>
                    <a:pt x="365" y="406"/>
                  </a:moveTo>
                  <a:lnTo>
                    <a:pt x="365" y="406"/>
                  </a:lnTo>
                  <a:lnTo>
                    <a:pt x="317" y="364"/>
                  </a:lnTo>
                  <a:lnTo>
                    <a:pt x="271" y="318"/>
                  </a:lnTo>
                  <a:lnTo>
                    <a:pt x="226" y="268"/>
                  </a:lnTo>
                  <a:lnTo>
                    <a:pt x="182" y="218"/>
                  </a:lnTo>
                  <a:lnTo>
                    <a:pt x="143" y="165"/>
                  </a:lnTo>
                  <a:lnTo>
                    <a:pt x="105" y="110"/>
                  </a:lnTo>
                  <a:lnTo>
                    <a:pt x="71" y="55"/>
                  </a:lnTo>
                  <a:lnTo>
                    <a:pt x="41" y="0"/>
                  </a:lnTo>
                  <a:lnTo>
                    <a:pt x="0" y="0"/>
                  </a:lnTo>
                  <a:lnTo>
                    <a:pt x="0" y="0"/>
                  </a:lnTo>
                  <a:lnTo>
                    <a:pt x="21" y="44"/>
                  </a:lnTo>
                  <a:lnTo>
                    <a:pt x="47" y="91"/>
                  </a:lnTo>
                  <a:lnTo>
                    <a:pt x="79" y="140"/>
                  </a:lnTo>
                  <a:lnTo>
                    <a:pt x="116" y="193"/>
                  </a:lnTo>
                  <a:lnTo>
                    <a:pt x="160" y="249"/>
                  </a:lnTo>
                  <a:lnTo>
                    <a:pt x="185" y="277"/>
                  </a:lnTo>
                  <a:lnTo>
                    <a:pt x="212" y="307"/>
                  </a:lnTo>
                  <a:lnTo>
                    <a:pt x="240" y="337"/>
                  </a:lnTo>
                  <a:lnTo>
                    <a:pt x="270" y="367"/>
                  </a:lnTo>
                  <a:lnTo>
                    <a:pt x="301" y="398"/>
                  </a:lnTo>
                  <a:lnTo>
                    <a:pt x="336" y="429"/>
                  </a:lnTo>
                  <a:lnTo>
                    <a:pt x="336" y="429"/>
                  </a:lnTo>
                  <a:lnTo>
                    <a:pt x="342" y="434"/>
                  </a:lnTo>
                  <a:lnTo>
                    <a:pt x="356" y="448"/>
                  </a:lnTo>
                  <a:lnTo>
                    <a:pt x="376" y="470"/>
                  </a:lnTo>
                  <a:lnTo>
                    <a:pt x="389" y="484"/>
                  </a:lnTo>
                  <a:lnTo>
                    <a:pt x="400" y="501"/>
                  </a:lnTo>
                  <a:lnTo>
                    <a:pt x="412" y="520"/>
                  </a:lnTo>
                  <a:lnTo>
                    <a:pt x="423" y="541"/>
                  </a:lnTo>
                  <a:lnTo>
                    <a:pt x="434" y="564"/>
                  </a:lnTo>
                  <a:lnTo>
                    <a:pt x="444" y="589"/>
                  </a:lnTo>
                  <a:lnTo>
                    <a:pt x="450" y="616"/>
                  </a:lnTo>
                  <a:lnTo>
                    <a:pt x="456" y="644"/>
                  </a:lnTo>
                  <a:lnTo>
                    <a:pt x="459" y="675"/>
                  </a:lnTo>
                  <a:lnTo>
                    <a:pt x="459" y="708"/>
                  </a:lnTo>
                  <a:lnTo>
                    <a:pt x="489" y="708"/>
                  </a:lnTo>
                  <a:lnTo>
                    <a:pt x="489" y="708"/>
                  </a:lnTo>
                  <a:lnTo>
                    <a:pt x="494" y="691"/>
                  </a:lnTo>
                  <a:lnTo>
                    <a:pt x="496" y="664"/>
                  </a:lnTo>
                  <a:lnTo>
                    <a:pt x="496" y="649"/>
                  </a:lnTo>
                  <a:lnTo>
                    <a:pt x="496" y="632"/>
                  </a:lnTo>
                  <a:lnTo>
                    <a:pt x="494" y="613"/>
                  </a:lnTo>
                  <a:lnTo>
                    <a:pt x="489" y="594"/>
                  </a:lnTo>
                  <a:lnTo>
                    <a:pt x="483" y="572"/>
                  </a:lnTo>
                  <a:lnTo>
                    <a:pt x="475" y="550"/>
                  </a:lnTo>
                  <a:lnTo>
                    <a:pt x="464" y="527"/>
                  </a:lnTo>
                  <a:lnTo>
                    <a:pt x="452" y="503"/>
                  </a:lnTo>
                  <a:lnTo>
                    <a:pt x="436" y="480"/>
                  </a:lnTo>
                  <a:lnTo>
                    <a:pt x="416" y="454"/>
                  </a:lnTo>
                  <a:lnTo>
                    <a:pt x="392" y="429"/>
                  </a:lnTo>
                  <a:lnTo>
                    <a:pt x="365" y="406"/>
                  </a:lnTo>
                  <a:close/>
                </a:path>
              </a:pathLst>
            </a:custGeom>
            <a:solidFill>
              <a:srgbClr val="1B1A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45"/>
            <p:cNvSpPr>
              <a:spLocks/>
            </p:cNvSpPr>
            <p:nvPr/>
          </p:nvSpPr>
          <p:spPr bwMode="auto">
            <a:xfrm>
              <a:off x="6610350" y="3198813"/>
              <a:ext cx="787400" cy="1123950"/>
            </a:xfrm>
            <a:custGeom>
              <a:avLst/>
              <a:gdLst>
                <a:gd name="T0" fmla="*/ 365 w 496"/>
                <a:gd name="T1" fmla="*/ 406 h 708"/>
                <a:gd name="T2" fmla="*/ 365 w 496"/>
                <a:gd name="T3" fmla="*/ 406 h 708"/>
                <a:gd name="T4" fmla="*/ 317 w 496"/>
                <a:gd name="T5" fmla="*/ 364 h 708"/>
                <a:gd name="T6" fmla="*/ 271 w 496"/>
                <a:gd name="T7" fmla="*/ 318 h 708"/>
                <a:gd name="T8" fmla="*/ 226 w 496"/>
                <a:gd name="T9" fmla="*/ 268 h 708"/>
                <a:gd name="T10" fmla="*/ 182 w 496"/>
                <a:gd name="T11" fmla="*/ 218 h 708"/>
                <a:gd name="T12" fmla="*/ 143 w 496"/>
                <a:gd name="T13" fmla="*/ 165 h 708"/>
                <a:gd name="T14" fmla="*/ 105 w 496"/>
                <a:gd name="T15" fmla="*/ 110 h 708"/>
                <a:gd name="T16" fmla="*/ 71 w 496"/>
                <a:gd name="T17" fmla="*/ 55 h 708"/>
                <a:gd name="T18" fmla="*/ 41 w 496"/>
                <a:gd name="T19" fmla="*/ 0 h 708"/>
                <a:gd name="T20" fmla="*/ 0 w 496"/>
                <a:gd name="T21" fmla="*/ 0 h 708"/>
                <a:gd name="T22" fmla="*/ 0 w 496"/>
                <a:gd name="T23" fmla="*/ 0 h 708"/>
                <a:gd name="T24" fmla="*/ 21 w 496"/>
                <a:gd name="T25" fmla="*/ 44 h 708"/>
                <a:gd name="T26" fmla="*/ 47 w 496"/>
                <a:gd name="T27" fmla="*/ 91 h 708"/>
                <a:gd name="T28" fmla="*/ 79 w 496"/>
                <a:gd name="T29" fmla="*/ 140 h 708"/>
                <a:gd name="T30" fmla="*/ 116 w 496"/>
                <a:gd name="T31" fmla="*/ 193 h 708"/>
                <a:gd name="T32" fmla="*/ 160 w 496"/>
                <a:gd name="T33" fmla="*/ 249 h 708"/>
                <a:gd name="T34" fmla="*/ 185 w 496"/>
                <a:gd name="T35" fmla="*/ 277 h 708"/>
                <a:gd name="T36" fmla="*/ 212 w 496"/>
                <a:gd name="T37" fmla="*/ 307 h 708"/>
                <a:gd name="T38" fmla="*/ 240 w 496"/>
                <a:gd name="T39" fmla="*/ 337 h 708"/>
                <a:gd name="T40" fmla="*/ 270 w 496"/>
                <a:gd name="T41" fmla="*/ 367 h 708"/>
                <a:gd name="T42" fmla="*/ 301 w 496"/>
                <a:gd name="T43" fmla="*/ 398 h 708"/>
                <a:gd name="T44" fmla="*/ 336 w 496"/>
                <a:gd name="T45" fmla="*/ 429 h 708"/>
                <a:gd name="T46" fmla="*/ 336 w 496"/>
                <a:gd name="T47" fmla="*/ 429 h 708"/>
                <a:gd name="T48" fmla="*/ 342 w 496"/>
                <a:gd name="T49" fmla="*/ 434 h 708"/>
                <a:gd name="T50" fmla="*/ 356 w 496"/>
                <a:gd name="T51" fmla="*/ 448 h 708"/>
                <a:gd name="T52" fmla="*/ 376 w 496"/>
                <a:gd name="T53" fmla="*/ 470 h 708"/>
                <a:gd name="T54" fmla="*/ 389 w 496"/>
                <a:gd name="T55" fmla="*/ 484 h 708"/>
                <a:gd name="T56" fmla="*/ 400 w 496"/>
                <a:gd name="T57" fmla="*/ 501 h 708"/>
                <a:gd name="T58" fmla="*/ 412 w 496"/>
                <a:gd name="T59" fmla="*/ 520 h 708"/>
                <a:gd name="T60" fmla="*/ 423 w 496"/>
                <a:gd name="T61" fmla="*/ 541 h 708"/>
                <a:gd name="T62" fmla="*/ 434 w 496"/>
                <a:gd name="T63" fmla="*/ 564 h 708"/>
                <a:gd name="T64" fmla="*/ 444 w 496"/>
                <a:gd name="T65" fmla="*/ 589 h 708"/>
                <a:gd name="T66" fmla="*/ 450 w 496"/>
                <a:gd name="T67" fmla="*/ 616 h 708"/>
                <a:gd name="T68" fmla="*/ 456 w 496"/>
                <a:gd name="T69" fmla="*/ 644 h 708"/>
                <a:gd name="T70" fmla="*/ 459 w 496"/>
                <a:gd name="T71" fmla="*/ 675 h 708"/>
                <a:gd name="T72" fmla="*/ 459 w 496"/>
                <a:gd name="T73" fmla="*/ 708 h 708"/>
                <a:gd name="T74" fmla="*/ 489 w 496"/>
                <a:gd name="T75" fmla="*/ 708 h 708"/>
                <a:gd name="T76" fmla="*/ 489 w 496"/>
                <a:gd name="T77" fmla="*/ 708 h 708"/>
                <a:gd name="T78" fmla="*/ 494 w 496"/>
                <a:gd name="T79" fmla="*/ 691 h 708"/>
                <a:gd name="T80" fmla="*/ 496 w 496"/>
                <a:gd name="T81" fmla="*/ 664 h 708"/>
                <a:gd name="T82" fmla="*/ 496 w 496"/>
                <a:gd name="T83" fmla="*/ 649 h 708"/>
                <a:gd name="T84" fmla="*/ 496 w 496"/>
                <a:gd name="T85" fmla="*/ 632 h 708"/>
                <a:gd name="T86" fmla="*/ 494 w 496"/>
                <a:gd name="T87" fmla="*/ 613 h 708"/>
                <a:gd name="T88" fmla="*/ 489 w 496"/>
                <a:gd name="T89" fmla="*/ 594 h 708"/>
                <a:gd name="T90" fmla="*/ 483 w 496"/>
                <a:gd name="T91" fmla="*/ 572 h 708"/>
                <a:gd name="T92" fmla="*/ 475 w 496"/>
                <a:gd name="T93" fmla="*/ 550 h 708"/>
                <a:gd name="T94" fmla="*/ 464 w 496"/>
                <a:gd name="T95" fmla="*/ 527 h 708"/>
                <a:gd name="T96" fmla="*/ 452 w 496"/>
                <a:gd name="T97" fmla="*/ 503 h 708"/>
                <a:gd name="T98" fmla="*/ 436 w 496"/>
                <a:gd name="T99" fmla="*/ 480 h 708"/>
                <a:gd name="T100" fmla="*/ 416 w 496"/>
                <a:gd name="T101" fmla="*/ 454 h 708"/>
                <a:gd name="T102" fmla="*/ 392 w 496"/>
                <a:gd name="T103" fmla="*/ 429 h 708"/>
                <a:gd name="T104" fmla="*/ 365 w 496"/>
                <a:gd name="T105" fmla="*/ 40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6" h="708">
                  <a:moveTo>
                    <a:pt x="365" y="406"/>
                  </a:moveTo>
                  <a:lnTo>
                    <a:pt x="365" y="406"/>
                  </a:lnTo>
                  <a:lnTo>
                    <a:pt x="317" y="364"/>
                  </a:lnTo>
                  <a:lnTo>
                    <a:pt x="271" y="318"/>
                  </a:lnTo>
                  <a:lnTo>
                    <a:pt x="226" y="268"/>
                  </a:lnTo>
                  <a:lnTo>
                    <a:pt x="182" y="218"/>
                  </a:lnTo>
                  <a:lnTo>
                    <a:pt x="143" y="165"/>
                  </a:lnTo>
                  <a:lnTo>
                    <a:pt x="105" y="110"/>
                  </a:lnTo>
                  <a:lnTo>
                    <a:pt x="71" y="55"/>
                  </a:lnTo>
                  <a:lnTo>
                    <a:pt x="41" y="0"/>
                  </a:lnTo>
                  <a:lnTo>
                    <a:pt x="0" y="0"/>
                  </a:lnTo>
                  <a:lnTo>
                    <a:pt x="0" y="0"/>
                  </a:lnTo>
                  <a:lnTo>
                    <a:pt x="21" y="44"/>
                  </a:lnTo>
                  <a:lnTo>
                    <a:pt x="47" y="91"/>
                  </a:lnTo>
                  <a:lnTo>
                    <a:pt x="79" y="140"/>
                  </a:lnTo>
                  <a:lnTo>
                    <a:pt x="116" y="193"/>
                  </a:lnTo>
                  <a:lnTo>
                    <a:pt x="160" y="249"/>
                  </a:lnTo>
                  <a:lnTo>
                    <a:pt x="185" y="277"/>
                  </a:lnTo>
                  <a:lnTo>
                    <a:pt x="212" y="307"/>
                  </a:lnTo>
                  <a:lnTo>
                    <a:pt x="240" y="337"/>
                  </a:lnTo>
                  <a:lnTo>
                    <a:pt x="270" y="367"/>
                  </a:lnTo>
                  <a:lnTo>
                    <a:pt x="301" y="398"/>
                  </a:lnTo>
                  <a:lnTo>
                    <a:pt x="336" y="429"/>
                  </a:lnTo>
                  <a:lnTo>
                    <a:pt x="336" y="429"/>
                  </a:lnTo>
                  <a:lnTo>
                    <a:pt x="342" y="434"/>
                  </a:lnTo>
                  <a:lnTo>
                    <a:pt x="356" y="448"/>
                  </a:lnTo>
                  <a:lnTo>
                    <a:pt x="376" y="470"/>
                  </a:lnTo>
                  <a:lnTo>
                    <a:pt x="389" y="484"/>
                  </a:lnTo>
                  <a:lnTo>
                    <a:pt x="400" y="501"/>
                  </a:lnTo>
                  <a:lnTo>
                    <a:pt x="412" y="520"/>
                  </a:lnTo>
                  <a:lnTo>
                    <a:pt x="423" y="541"/>
                  </a:lnTo>
                  <a:lnTo>
                    <a:pt x="434" y="564"/>
                  </a:lnTo>
                  <a:lnTo>
                    <a:pt x="444" y="589"/>
                  </a:lnTo>
                  <a:lnTo>
                    <a:pt x="450" y="616"/>
                  </a:lnTo>
                  <a:lnTo>
                    <a:pt x="456" y="644"/>
                  </a:lnTo>
                  <a:lnTo>
                    <a:pt x="459" y="675"/>
                  </a:lnTo>
                  <a:lnTo>
                    <a:pt x="459" y="708"/>
                  </a:lnTo>
                  <a:lnTo>
                    <a:pt x="489" y="708"/>
                  </a:lnTo>
                  <a:lnTo>
                    <a:pt x="489" y="708"/>
                  </a:lnTo>
                  <a:lnTo>
                    <a:pt x="494" y="691"/>
                  </a:lnTo>
                  <a:lnTo>
                    <a:pt x="496" y="664"/>
                  </a:lnTo>
                  <a:lnTo>
                    <a:pt x="496" y="649"/>
                  </a:lnTo>
                  <a:lnTo>
                    <a:pt x="496" y="632"/>
                  </a:lnTo>
                  <a:lnTo>
                    <a:pt x="494" y="613"/>
                  </a:lnTo>
                  <a:lnTo>
                    <a:pt x="489" y="594"/>
                  </a:lnTo>
                  <a:lnTo>
                    <a:pt x="483" y="572"/>
                  </a:lnTo>
                  <a:lnTo>
                    <a:pt x="475" y="550"/>
                  </a:lnTo>
                  <a:lnTo>
                    <a:pt x="464" y="527"/>
                  </a:lnTo>
                  <a:lnTo>
                    <a:pt x="452" y="503"/>
                  </a:lnTo>
                  <a:lnTo>
                    <a:pt x="436" y="480"/>
                  </a:lnTo>
                  <a:lnTo>
                    <a:pt x="416" y="454"/>
                  </a:lnTo>
                  <a:lnTo>
                    <a:pt x="392" y="429"/>
                  </a:lnTo>
                  <a:lnTo>
                    <a:pt x="36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Rectangle 46"/>
            <p:cNvSpPr>
              <a:spLocks noChangeArrowheads="1"/>
            </p:cNvSpPr>
            <p:nvPr/>
          </p:nvSpPr>
          <p:spPr bwMode="auto">
            <a:xfrm>
              <a:off x="6680200" y="4127500"/>
              <a:ext cx="268288" cy="61913"/>
            </a:xfrm>
            <a:prstGeom prst="rect">
              <a:avLst/>
            </a:prstGeom>
            <a:solidFill>
              <a:srgbClr val="1B1A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Rectangle 47"/>
            <p:cNvSpPr>
              <a:spLocks noChangeArrowheads="1"/>
            </p:cNvSpPr>
            <p:nvPr/>
          </p:nvSpPr>
          <p:spPr bwMode="auto">
            <a:xfrm>
              <a:off x="6680200" y="4208463"/>
              <a:ext cx="342900" cy="61913"/>
            </a:xfrm>
            <a:prstGeom prst="rect">
              <a:avLst/>
            </a:prstGeom>
            <a:solidFill>
              <a:srgbClr val="1B1A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48"/>
            <p:cNvSpPr>
              <a:spLocks/>
            </p:cNvSpPr>
            <p:nvPr/>
          </p:nvSpPr>
          <p:spPr bwMode="auto">
            <a:xfrm>
              <a:off x="5753100" y="1104900"/>
              <a:ext cx="342900" cy="3665538"/>
            </a:xfrm>
            <a:custGeom>
              <a:avLst/>
              <a:gdLst>
                <a:gd name="T0" fmla="*/ 106 w 216"/>
                <a:gd name="T1" fmla="*/ 0 h 2309"/>
                <a:gd name="T2" fmla="*/ 106 w 216"/>
                <a:gd name="T3" fmla="*/ 0 h 2309"/>
                <a:gd name="T4" fmla="*/ 100 w 216"/>
                <a:gd name="T5" fmla="*/ 17 h 2309"/>
                <a:gd name="T6" fmla="*/ 100 w 216"/>
                <a:gd name="T7" fmla="*/ 17 h 2309"/>
                <a:gd name="T8" fmla="*/ 81 w 216"/>
                <a:gd name="T9" fmla="*/ 84 h 2309"/>
                <a:gd name="T10" fmla="*/ 62 w 216"/>
                <a:gd name="T11" fmla="*/ 153 h 2309"/>
                <a:gd name="T12" fmla="*/ 48 w 216"/>
                <a:gd name="T13" fmla="*/ 219 h 2309"/>
                <a:gd name="T14" fmla="*/ 36 w 216"/>
                <a:gd name="T15" fmla="*/ 285 h 2309"/>
                <a:gd name="T16" fmla="*/ 26 w 216"/>
                <a:gd name="T17" fmla="*/ 349 h 2309"/>
                <a:gd name="T18" fmla="*/ 19 w 216"/>
                <a:gd name="T19" fmla="*/ 410 h 2309"/>
                <a:gd name="T20" fmla="*/ 12 w 216"/>
                <a:gd name="T21" fmla="*/ 470 h 2309"/>
                <a:gd name="T22" fmla="*/ 8 w 216"/>
                <a:gd name="T23" fmla="*/ 525 h 2309"/>
                <a:gd name="T24" fmla="*/ 1 w 216"/>
                <a:gd name="T25" fmla="*/ 620 h 2309"/>
                <a:gd name="T26" fmla="*/ 0 w 216"/>
                <a:gd name="T27" fmla="*/ 695 h 2309"/>
                <a:gd name="T28" fmla="*/ 0 w 216"/>
                <a:gd name="T29" fmla="*/ 742 h 2309"/>
                <a:gd name="T30" fmla="*/ 0 w 216"/>
                <a:gd name="T31" fmla="*/ 760 h 2309"/>
                <a:gd name="T32" fmla="*/ 0 w 216"/>
                <a:gd name="T33" fmla="*/ 2309 h 2309"/>
                <a:gd name="T34" fmla="*/ 216 w 216"/>
                <a:gd name="T35" fmla="*/ 2309 h 2309"/>
                <a:gd name="T36" fmla="*/ 216 w 216"/>
                <a:gd name="T37" fmla="*/ 0 h 2309"/>
                <a:gd name="T38" fmla="*/ 106 w 216"/>
                <a:gd name="T39" fmla="*/ 0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309">
                  <a:moveTo>
                    <a:pt x="106" y="0"/>
                  </a:moveTo>
                  <a:lnTo>
                    <a:pt x="106" y="0"/>
                  </a:lnTo>
                  <a:lnTo>
                    <a:pt x="100" y="17"/>
                  </a:lnTo>
                  <a:lnTo>
                    <a:pt x="100" y="17"/>
                  </a:lnTo>
                  <a:lnTo>
                    <a:pt x="81" y="84"/>
                  </a:lnTo>
                  <a:lnTo>
                    <a:pt x="62" y="153"/>
                  </a:lnTo>
                  <a:lnTo>
                    <a:pt x="48" y="219"/>
                  </a:lnTo>
                  <a:lnTo>
                    <a:pt x="36" y="285"/>
                  </a:lnTo>
                  <a:lnTo>
                    <a:pt x="26" y="349"/>
                  </a:lnTo>
                  <a:lnTo>
                    <a:pt x="19" y="410"/>
                  </a:lnTo>
                  <a:lnTo>
                    <a:pt x="12" y="470"/>
                  </a:lnTo>
                  <a:lnTo>
                    <a:pt x="8" y="525"/>
                  </a:lnTo>
                  <a:lnTo>
                    <a:pt x="1" y="620"/>
                  </a:lnTo>
                  <a:lnTo>
                    <a:pt x="0" y="695"/>
                  </a:lnTo>
                  <a:lnTo>
                    <a:pt x="0" y="742"/>
                  </a:lnTo>
                  <a:lnTo>
                    <a:pt x="0" y="760"/>
                  </a:lnTo>
                  <a:lnTo>
                    <a:pt x="0" y="2309"/>
                  </a:lnTo>
                  <a:lnTo>
                    <a:pt x="216" y="2309"/>
                  </a:lnTo>
                  <a:lnTo>
                    <a:pt x="216" y="0"/>
                  </a:lnTo>
                  <a:lnTo>
                    <a:pt x="106" y="0"/>
                  </a:lnTo>
                  <a:close/>
                </a:path>
              </a:pathLst>
            </a:custGeom>
            <a:solidFill>
              <a:srgbClr val="BCC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49"/>
            <p:cNvSpPr>
              <a:spLocks/>
            </p:cNvSpPr>
            <p:nvPr/>
          </p:nvSpPr>
          <p:spPr bwMode="auto">
            <a:xfrm>
              <a:off x="6096000" y="1104900"/>
              <a:ext cx="346075" cy="3668713"/>
            </a:xfrm>
            <a:custGeom>
              <a:avLst/>
              <a:gdLst>
                <a:gd name="T0" fmla="*/ 116 w 218"/>
                <a:gd name="T1" fmla="*/ 19 h 2311"/>
                <a:gd name="T2" fmla="*/ 116 w 218"/>
                <a:gd name="T3" fmla="*/ 19 h 2311"/>
                <a:gd name="T4" fmla="*/ 110 w 218"/>
                <a:gd name="T5" fmla="*/ 0 h 2311"/>
                <a:gd name="T6" fmla="*/ 0 w 218"/>
                <a:gd name="T7" fmla="*/ 0 h 2311"/>
                <a:gd name="T8" fmla="*/ 0 w 218"/>
                <a:gd name="T9" fmla="*/ 2311 h 2311"/>
                <a:gd name="T10" fmla="*/ 216 w 218"/>
                <a:gd name="T11" fmla="*/ 2311 h 2311"/>
                <a:gd name="T12" fmla="*/ 216 w 218"/>
                <a:gd name="T13" fmla="*/ 761 h 2311"/>
                <a:gd name="T14" fmla="*/ 216 w 218"/>
                <a:gd name="T15" fmla="*/ 761 h 2311"/>
                <a:gd name="T16" fmla="*/ 218 w 218"/>
                <a:gd name="T17" fmla="*/ 744 h 2311"/>
                <a:gd name="T18" fmla="*/ 218 w 218"/>
                <a:gd name="T19" fmla="*/ 695 h 2311"/>
                <a:gd name="T20" fmla="*/ 215 w 218"/>
                <a:gd name="T21" fmla="*/ 620 h 2311"/>
                <a:gd name="T22" fmla="*/ 210 w 218"/>
                <a:gd name="T23" fmla="*/ 525 h 2311"/>
                <a:gd name="T24" fmla="*/ 205 w 218"/>
                <a:gd name="T25" fmla="*/ 470 h 2311"/>
                <a:gd name="T26" fmla="*/ 199 w 218"/>
                <a:gd name="T27" fmla="*/ 412 h 2311"/>
                <a:gd name="T28" fmla="*/ 191 w 218"/>
                <a:gd name="T29" fmla="*/ 351 h 2311"/>
                <a:gd name="T30" fmla="*/ 180 w 218"/>
                <a:gd name="T31" fmla="*/ 286 h 2311"/>
                <a:gd name="T32" fmla="*/ 168 w 218"/>
                <a:gd name="T33" fmla="*/ 221 h 2311"/>
                <a:gd name="T34" fmla="*/ 154 w 218"/>
                <a:gd name="T35" fmla="*/ 153 h 2311"/>
                <a:gd name="T36" fmla="*/ 136 w 218"/>
                <a:gd name="T37" fmla="*/ 86 h 2311"/>
                <a:gd name="T38" fmla="*/ 116 w 218"/>
                <a:gd name="T39" fmla="*/ 19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2311">
                  <a:moveTo>
                    <a:pt x="116" y="19"/>
                  </a:moveTo>
                  <a:lnTo>
                    <a:pt x="116" y="19"/>
                  </a:lnTo>
                  <a:lnTo>
                    <a:pt x="110" y="0"/>
                  </a:lnTo>
                  <a:lnTo>
                    <a:pt x="0" y="0"/>
                  </a:lnTo>
                  <a:lnTo>
                    <a:pt x="0" y="2311"/>
                  </a:lnTo>
                  <a:lnTo>
                    <a:pt x="216" y="2311"/>
                  </a:lnTo>
                  <a:lnTo>
                    <a:pt x="216" y="761"/>
                  </a:lnTo>
                  <a:lnTo>
                    <a:pt x="216" y="761"/>
                  </a:lnTo>
                  <a:lnTo>
                    <a:pt x="218" y="744"/>
                  </a:lnTo>
                  <a:lnTo>
                    <a:pt x="218" y="695"/>
                  </a:lnTo>
                  <a:lnTo>
                    <a:pt x="215" y="620"/>
                  </a:lnTo>
                  <a:lnTo>
                    <a:pt x="210" y="525"/>
                  </a:lnTo>
                  <a:lnTo>
                    <a:pt x="205" y="470"/>
                  </a:lnTo>
                  <a:lnTo>
                    <a:pt x="199" y="412"/>
                  </a:lnTo>
                  <a:lnTo>
                    <a:pt x="191" y="351"/>
                  </a:lnTo>
                  <a:lnTo>
                    <a:pt x="180" y="286"/>
                  </a:lnTo>
                  <a:lnTo>
                    <a:pt x="168" y="221"/>
                  </a:lnTo>
                  <a:lnTo>
                    <a:pt x="154" y="153"/>
                  </a:lnTo>
                  <a:lnTo>
                    <a:pt x="136" y="86"/>
                  </a:lnTo>
                  <a:lnTo>
                    <a:pt x="116" y="19"/>
                  </a:lnTo>
                  <a:close/>
                </a:path>
              </a:pathLst>
            </a:custGeom>
            <a:solidFill>
              <a:srgbClr val="DAE0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50"/>
            <p:cNvSpPr>
              <a:spLocks/>
            </p:cNvSpPr>
            <p:nvPr/>
          </p:nvSpPr>
          <p:spPr bwMode="auto">
            <a:xfrm>
              <a:off x="6096000" y="1104900"/>
              <a:ext cx="346075" cy="3668713"/>
            </a:xfrm>
            <a:custGeom>
              <a:avLst/>
              <a:gdLst>
                <a:gd name="T0" fmla="*/ 116 w 218"/>
                <a:gd name="T1" fmla="*/ 19 h 2311"/>
                <a:gd name="T2" fmla="*/ 116 w 218"/>
                <a:gd name="T3" fmla="*/ 19 h 2311"/>
                <a:gd name="T4" fmla="*/ 110 w 218"/>
                <a:gd name="T5" fmla="*/ 0 h 2311"/>
                <a:gd name="T6" fmla="*/ 0 w 218"/>
                <a:gd name="T7" fmla="*/ 0 h 2311"/>
                <a:gd name="T8" fmla="*/ 0 w 218"/>
                <a:gd name="T9" fmla="*/ 2311 h 2311"/>
                <a:gd name="T10" fmla="*/ 216 w 218"/>
                <a:gd name="T11" fmla="*/ 2311 h 2311"/>
                <a:gd name="T12" fmla="*/ 216 w 218"/>
                <a:gd name="T13" fmla="*/ 761 h 2311"/>
                <a:gd name="T14" fmla="*/ 216 w 218"/>
                <a:gd name="T15" fmla="*/ 761 h 2311"/>
                <a:gd name="T16" fmla="*/ 218 w 218"/>
                <a:gd name="T17" fmla="*/ 744 h 2311"/>
                <a:gd name="T18" fmla="*/ 218 w 218"/>
                <a:gd name="T19" fmla="*/ 695 h 2311"/>
                <a:gd name="T20" fmla="*/ 215 w 218"/>
                <a:gd name="T21" fmla="*/ 620 h 2311"/>
                <a:gd name="T22" fmla="*/ 210 w 218"/>
                <a:gd name="T23" fmla="*/ 525 h 2311"/>
                <a:gd name="T24" fmla="*/ 205 w 218"/>
                <a:gd name="T25" fmla="*/ 470 h 2311"/>
                <a:gd name="T26" fmla="*/ 199 w 218"/>
                <a:gd name="T27" fmla="*/ 412 h 2311"/>
                <a:gd name="T28" fmla="*/ 191 w 218"/>
                <a:gd name="T29" fmla="*/ 351 h 2311"/>
                <a:gd name="T30" fmla="*/ 180 w 218"/>
                <a:gd name="T31" fmla="*/ 286 h 2311"/>
                <a:gd name="T32" fmla="*/ 168 w 218"/>
                <a:gd name="T33" fmla="*/ 221 h 2311"/>
                <a:gd name="T34" fmla="*/ 154 w 218"/>
                <a:gd name="T35" fmla="*/ 153 h 2311"/>
                <a:gd name="T36" fmla="*/ 136 w 218"/>
                <a:gd name="T37" fmla="*/ 86 h 2311"/>
                <a:gd name="T38" fmla="*/ 116 w 218"/>
                <a:gd name="T39" fmla="*/ 19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2311">
                  <a:moveTo>
                    <a:pt x="116" y="19"/>
                  </a:moveTo>
                  <a:lnTo>
                    <a:pt x="116" y="19"/>
                  </a:lnTo>
                  <a:lnTo>
                    <a:pt x="110" y="0"/>
                  </a:lnTo>
                  <a:lnTo>
                    <a:pt x="0" y="0"/>
                  </a:lnTo>
                  <a:lnTo>
                    <a:pt x="0" y="2311"/>
                  </a:lnTo>
                  <a:lnTo>
                    <a:pt x="216" y="2311"/>
                  </a:lnTo>
                  <a:lnTo>
                    <a:pt x="216" y="761"/>
                  </a:lnTo>
                  <a:lnTo>
                    <a:pt x="216" y="761"/>
                  </a:lnTo>
                  <a:lnTo>
                    <a:pt x="218" y="744"/>
                  </a:lnTo>
                  <a:lnTo>
                    <a:pt x="218" y="695"/>
                  </a:lnTo>
                  <a:lnTo>
                    <a:pt x="215" y="620"/>
                  </a:lnTo>
                  <a:lnTo>
                    <a:pt x="210" y="525"/>
                  </a:lnTo>
                  <a:lnTo>
                    <a:pt x="205" y="470"/>
                  </a:lnTo>
                  <a:lnTo>
                    <a:pt x="199" y="412"/>
                  </a:lnTo>
                  <a:lnTo>
                    <a:pt x="191" y="351"/>
                  </a:lnTo>
                  <a:lnTo>
                    <a:pt x="180" y="286"/>
                  </a:lnTo>
                  <a:lnTo>
                    <a:pt x="168" y="221"/>
                  </a:lnTo>
                  <a:lnTo>
                    <a:pt x="154" y="153"/>
                  </a:lnTo>
                  <a:lnTo>
                    <a:pt x="136" y="86"/>
                  </a:lnTo>
                  <a:lnTo>
                    <a:pt x="116"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Rectangle 51"/>
            <p:cNvSpPr>
              <a:spLocks noChangeArrowheads="1"/>
            </p:cNvSpPr>
            <p:nvPr/>
          </p:nvSpPr>
          <p:spPr bwMode="auto">
            <a:xfrm>
              <a:off x="5713413" y="4918075"/>
              <a:ext cx="379413" cy="127000"/>
            </a:xfrm>
            <a:prstGeom prst="rect">
              <a:avLst/>
            </a:prstGeom>
            <a:solidFill>
              <a:srgbClr val="322F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Rectangle 52"/>
            <p:cNvSpPr>
              <a:spLocks noChangeArrowheads="1"/>
            </p:cNvSpPr>
            <p:nvPr/>
          </p:nvSpPr>
          <p:spPr bwMode="auto">
            <a:xfrm>
              <a:off x="6096000" y="4919663"/>
              <a:ext cx="381000" cy="127000"/>
            </a:xfrm>
            <a:prstGeom prst="rect">
              <a:avLst/>
            </a:prstGeom>
            <a:solidFill>
              <a:srgbClr val="322F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53"/>
            <p:cNvSpPr>
              <a:spLocks/>
            </p:cNvSpPr>
            <p:nvPr/>
          </p:nvSpPr>
          <p:spPr bwMode="auto">
            <a:xfrm>
              <a:off x="5867400" y="1352550"/>
              <a:ext cx="228600" cy="301625"/>
            </a:xfrm>
            <a:custGeom>
              <a:avLst/>
              <a:gdLst>
                <a:gd name="T0" fmla="*/ 144 w 144"/>
                <a:gd name="T1" fmla="*/ 190 h 190"/>
                <a:gd name="T2" fmla="*/ 144 w 144"/>
                <a:gd name="T3" fmla="*/ 0 h 190"/>
                <a:gd name="T4" fmla="*/ 144 w 144"/>
                <a:gd name="T5" fmla="*/ 0 h 190"/>
                <a:gd name="T6" fmla="*/ 114 w 144"/>
                <a:gd name="T7" fmla="*/ 2 h 190"/>
                <a:gd name="T8" fmla="*/ 91 w 144"/>
                <a:gd name="T9" fmla="*/ 7 h 190"/>
                <a:gd name="T10" fmla="*/ 70 w 144"/>
                <a:gd name="T11" fmla="*/ 15 h 190"/>
                <a:gd name="T12" fmla="*/ 55 w 144"/>
                <a:gd name="T13" fmla="*/ 22 h 190"/>
                <a:gd name="T14" fmla="*/ 42 w 144"/>
                <a:gd name="T15" fmla="*/ 32 h 190"/>
                <a:gd name="T16" fmla="*/ 31 w 144"/>
                <a:gd name="T17" fmla="*/ 44 h 190"/>
                <a:gd name="T18" fmla="*/ 25 w 144"/>
                <a:gd name="T19" fmla="*/ 55 h 190"/>
                <a:gd name="T20" fmla="*/ 19 w 144"/>
                <a:gd name="T21" fmla="*/ 68 h 190"/>
                <a:gd name="T22" fmla="*/ 19 w 144"/>
                <a:gd name="T23" fmla="*/ 68 h 190"/>
                <a:gd name="T24" fmla="*/ 16 w 144"/>
                <a:gd name="T25" fmla="*/ 82 h 190"/>
                <a:gd name="T26" fmla="*/ 11 w 144"/>
                <a:gd name="T27" fmla="*/ 99 h 190"/>
                <a:gd name="T28" fmla="*/ 5 w 144"/>
                <a:gd name="T29" fmla="*/ 140 h 190"/>
                <a:gd name="T30" fmla="*/ 0 w 144"/>
                <a:gd name="T31" fmla="*/ 190 h 190"/>
                <a:gd name="T32" fmla="*/ 144 w 144"/>
                <a:gd name="T33"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90">
                  <a:moveTo>
                    <a:pt x="144" y="190"/>
                  </a:moveTo>
                  <a:lnTo>
                    <a:pt x="144" y="0"/>
                  </a:lnTo>
                  <a:lnTo>
                    <a:pt x="144" y="0"/>
                  </a:lnTo>
                  <a:lnTo>
                    <a:pt x="114" y="2"/>
                  </a:lnTo>
                  <a:lnTo>
                    <a:pt x="91" y="7"/>
                  </a:lnTo>
                  <a:lnTo>
                    <a:pt x="70" y="15"/>
                  </a:lnTo>
                  <a:lnTo>
                    <a:pt x="55" y="22"/>
                  </a:lnTo>
                  <a:lnTo>
                    <a:pt x="42" y="32"/>
                  </a:lnTo>
                  <a:lnTo>
                    <a:pt x="31" y="44"/>
                  </a:lnTo>
                  <a:lnTo>
                    <a:pt x="25" y="55"/>
                  </a:lnTo>
                  <a:lnTo>
                    <a:pt x="19" y="68"/>
                  </a:lnTo>
                  <a:lnTo>
                    <a:pt x="19" y="68"/>
                  </a:lnTo>
                  <a:lnTo>
                    <a:pt x="16" y="82"/>
                  </a:lnTo>
                  <a:lnTo>
                    <a:pt x="11" y="99"/>
                  </a:lnTo>
                  <a:lnTo>
                    <a:pt x="5" y="140"/>
                  </a:lnTo>
                  <a:lnTo>
                    <a:pt x="0" y="190"/>
                  </a:lnTo>
                  <a:lnTo>
                    <a:pt x="144" y="190"/>
                  </a:lnTo>
                  <a:close/>
                </a:path>
              </a:pathLst>
            </a:custGeom>
            <a:solidFill>
              <a:srgbClr val="4C7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54"/>
            <p:cNvSpPr>
              <a:spLocks/>
            </p:cNvSpPr>
            <p:nvPr/>
          </p:nvSpPr>
          <p:spPr bwMode="auto">
            <a:xfrm>
              <a:off x="6096000" y="1355725"/>
              <a:ext cx="231775" cy="298450"/>
            </a:xfrm>
            <a:custGeom>
              <a:avLst/>
              <a:gdLst>
                <a:gd name="T0" fmla="*/ 146 w 146"/>
                <a:gd name="T1" fmla="*/ 188 h 188"/>
                <a:gd name="T2" fmla="*/ 146 w 146"/>
                <a:gd name="T3" fmla="*/ 188 h 188"/>
                <a:gd name="T4" fmla="*/ 139 w 146"/>
                <a:gd name="T5" fmla="*/ 141 h 188"/>
                <a:gd name="T6" fmla="*/ 133 w 146"/>
                <a:gd name="T7" fmla="*/ 103 h 188"/>
                <a:gd name="T8" fmla="*/ 128 w 146"/>
                <a:gd name="T9" fmla="*/ 86 h 188"/>
                <a:gd name="T10" fmla="*/ 125 w 146"/>
                <a:gd name="T11" fmla="*/ 74 h 188"/>
                <a:gd name="T12" fmla="*/ 125 w 146"/>
                <a:gd name="T13" fmla="*/ 74 h 188"/>
                <a:gd name="T14" fmla="*/ 121 w 146"/>
                <a:gd name="T15" fmla="*/ 60 h 188"/>
                <a:gd name="T16" fmla="*/ 113 w 146"/>
                <a:gd name="T17" fmla="*/ 47 h 188"/>
                <a:gd name="T18" fmla="*/ 102 w 146"/>
                <a:gd name="T19" fmla="*/ 34 h 188"/>
                <a:gd name="T20" fmla="*/ 89 w 146"/>
                <a:gd name="T21" fmla="*/ 23 h 188"/>
                <a:gd name="T22" fmla="*/ 72 w 146"/>
                <a:gd name="T23" fmla="*/ 14 h 188"/>
                <a:gd name="T24" fmla="*/ 53 w 146"/>
                <a:gd name="T25" fmla="*/ 6 h 188"/>
                <a:gd name="T26" fmla="*/ 28 w 146"/>
                <a:gd name="T27" fmla="*/ 2 h 188"/>
                <a:gd name="T28" fmla="*/ 0 w 146"/>
                <a:gd name="T29" fmla="*/ 0 h 188"/>
                <a:gd name="T30" fmla="*/ 0 w 146"/>
                <a:gd name="T31" fmla="*/ 188 h 188"/>
                <a:gd name="T32" fmla="*/ 146 w 146"/>
                <a:gd name="T33"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188">
                  <a:moveTo>
                    <a:pt x="146" y="188"/>
                  </a:moveTo>
                  <a:lnTo>
                    <a:pt x="146" y="188"/>
                  </a:lnTo>
                  <a:lnTo>
                    <a:pt x="139" y="141"/>
                  </a:lnTo>
                  <a:lnTo>
                    <a:pt x="133" y="103"/>
                  </a:lnTo>
                  <a:lnTo>
                    <a:pt x="128" y="86"/>
                  </a:lnTo>
                  <a:lnTo>
                    <a:pt x="125" y="74"/>
                  </a:lnTo>
                  <a:lnTo>
                    <a:pt x="125" y="74"/>
                  </a:lnTo>
                  <a:lnTo>
                    <a:pt x="121" y="60"/>
                  </a:lnTo>
                  <a:lnTo>
                    <a:pt x="113" y="47"/>
                  </a:lnTo>
                  <a:lnTo>
                    <a:pt x="102" y="34"/>
                  </a:lnTo>
                  <a:lnTo>
                    <a:pt x="89" y="23"/>
                  </a:lnTo>
                  <a:lnTo>
                    <a:pt x="72" y="14"/>
                  </a:lnTo>
                  <a:lnTo>
                    <a:pt x="53" y="6"/>
                  </a:lnTo>
                  <a:lnTo>
                    <a:pt x="28" y="2"/>
                  </a:lnTo>
                  <a:lnTo>
                    <a:pt x="0" y="0"/>
                  </a:lnTo>
                  <a:lnTo>
                    <a:pt x="0" y="188"/>
                  </a:lnTo>
                  <a:lnTo>
                    <a:pt x="146" y="188"/>
                  </a:lnTo>
                  <a:close/>
                </a:path>
              </a:pathLst>
            </a:custGeom>
            <a:solidFill>
              <a:srgbClr val="6A90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55"/>
            <p:cNvSpPr>
              <a:spLocks/>
            </p:cNvSpPr>
            <p:nvPr/>
          </p:nvSpPr>
          <p:spPr bwMode="auto">
            <a:xfrm>
              <a:off x="5911850" y="852488"/>
              <a:ext cx="184150" cy="279400"/>
            </a:xfrm>
            <a:custGeom>
              <a:avLst/>
              <a:gdLst>
                <a:gd name="T0" fmla="*/ 116 w 116"/>
                <a:gd name="T1" fmla="*/ 176 h 176"/>
                <a:gd name="T2" fmla="*/ 116 w 116"/>
                <a:gd name="T3" fmla="*/ 0 h 176"/>
                <a:gd name="T4" fmla="*/ 116 w 116"/>
                <a:gd name="T5" fmla="*/ 0 h 176"/>
                <a:gd name="T6" fmla="*/ 103 w 116"/>
                <a:gd name="T7" fmla="*/ 2 h 176"/>
                <a:gd name="T8" fmla="*/ 92 w 116"/>
                <a:gd name="T9" fmla="*/ 5 h 176"/>
                <a:gd name="T10" fmla="*/ 86 w 116"/>
                <a:gd name="T11" fmla="*/ 8 h 176"/>
                <a:gd name="T12" fmla="*/ 80 w 116"/>
                <a:gd name="T13" fmla="*/ 11 h 176"/>
                <a:gd name="T14" fmla="*/ 74 w 116"/>
                <a:gd name="T15" fmla="*/ 18 h 176"/>
                <a:gd name="T16" fmla="*/ 66 w 116"/>
                <a:gd name="T17" fmla="*/ 26 h 176"/>
                <a:gd name="T18" fmla="*/ 60 w 116"/>
                <a:gd name="T19" fmla="*/ 35 h 176"/>
                <a:gd name="T20" fmla="*/ 52 w 116"/>
                <a:gd name="T21" fmla="*/ 47 h 176"/>
                <a:gd name="T22" fmla="*/ 38 w 116"/>
                <a:gd name="T23" fmla="*/ 77 h 176"/>
                <a:gd name="T24" fmla="*/ 20 w 116"/>
                <a:gd name="T25" fmla="*/ 121 h 176"/>
                <a:gd name="T26" fmla="*/ 0 w 116"/>
                <a:gd name="T27" fmla="*/ 176 h 176"/>
                <a:gd name="T28" fmla="*/ 116 w 116"/>
                <a:gd name="T2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6">
                  <a:moveTo>
                    <a:pt x="116" y="176"/>
                  </a:moveTo>
                  <a:lnTo>
                    <a:pt x="116" y="0"/>
                  </a:lnTo>
                  <a:lnTo>
                    <a:pt x="116" y="0"/>
                  </a:lnTo>
                  <a:lnTo>
                    <a:pt x="103" y="2"/>
                  </a:lnTo>
                  <a:lnTo>
                    <a:pt x="92" y="5"/>
                  </a:lnTo>
                  <a:lnTo>
                    <a:pt x="86" y="8"/>
                  </a:lnTo>
                  <a:lnTo>
                    <a:pt x="80" y="11"/>
                  </a:lnTo>
                  <a:lnTo>
                    <a:pt x="74" y="18"/>
                  </a:lnTo>
                  <a:lnTo>
                    <a:pt x="66" y="26"/>
                  </a:lnTo>
                  <a:lnTo>
                    <a:pt x="60" y="35"/>
                  </a:lnTo>
                  <a:lnTo>
                    <a:pt x="52" y="47"/>
                  </a:lnTo>
                  <a:lnTo>
                    <a:pt x="38" y="77"/>
                  </a:lnTo>
                  <a:lnTo>
                    <a:pt x="20" y="121"/>
                  </a:lnTo>
                  <a:lnTo>
                    <a:pt x="0" y="176"/>
                  </a:lnTo>
                  <a:lnTo>
                    <a:pt x="116" y="176"/>
                  </a:lnTo>
                  <a:close/>
                </a:path>
              </a:pathLst>
            </a:custGeom>
            <a:solidFill>
              <a:srgbClr val="181B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56"/>
            <p:cNvSpPr>
              <a:spLocks/>
            </p:cNvSpPr>
            <p:nvPr/>
          </p:nvSpPr>
          <p:spPr bwMode="auto">
            <a:xfrm>
              <a:off x="6096000" y="852488"/>
              <a:ext cx="184150" cy="279400"/>
            </a:xfrm>
            <a:custGeom>
              <a:avLst/>
              <a:gdLst>
                <a:gd name="T0" fmla="*/ 0 w 116"/>
                <a:gd name="T1" fmla="*/ 176 h 176"/>
                <a:gd name="T2" fmla="*/ 0 w 116"/>
                <a:gd name="T3" fmla="*/ 0 h 176"/>
                <a:gd name="T4" fmla="*/ 0 w 116"/>
                <a:gd name="T5" fmla="*/ 0 h 176"/>
                <a:gd name="T6" fmla="*/ 11 w 116"/>
                <a:gd name="T7" fmla="*/ 2 h 176"/>
                <a:gd name="T8" fmla="*/ 24 w 116"/>
                <a:gd name="T9" fmla="*/ 5 h 176"/>
                <a:gd name="T10" fmla="*/ 30 w 116"/>
                <a:gd name="T11" fmla="*/ 8 h 176"/>
                <a:gd name="T12" fmla="*/ 36 w 116"/>
                <a:gd name="T13" fmla="*/ 11 h 176"/>
                <a:gd name="T14" fmla="*/ 42 w 116"/>
                <a:gd name="T15" fmla="*/ 18 h 176"/>
                <a:gd name="T16" fmla="*/ 49 w 116"/>
                <a:gd name="T17" fmla="*/ 26 h 176"/>
                <a:gd name="T18" fmla="*/ 56 w 116"/>
                <a:gd name="T19" fmla="*/ 35 h 176"/>
                <a:gd name="T20" fmla="*/ 63 w 116"/>
                <a:gd name="T21" fmla="*/ 47 h 176"/>
                <a:gd name="T22" fmla="*/ 80 w 116"/>
                <a:gd name="T23" fmla="*/ 77 h 176"/>
                <a:gd name="T24" fmla="*/ 97 w 116"/>
                <a:gd name="T25" fmla="*/ 121 h 176"/>
                <a:gd name="T26" fmla="*/ 116 w 116"/>
                <a:gd name="T27" fmla="*/ 176 h 176"/>
                <a:gd name="T28" fmla="*/ 0 w 116"/>
                <a:gd name="T2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6">
                  <a:moveTo>
                    <a:pt x="0" y="176"/>
                  </a:moveTo>
                  <a:lnTo>
                    <a:pt x="0" y="0"/>
                  </a:lnTo>
                  <a:lnTo>
                    <a:pt x="0" y="0"/>
                  </a:lnTo>
                  <a:lnTo>
                    <a:pt x="11" y="2"/>
                  </a:lnTo>
                  <a:lnTo>
                    <a:pt x="24" y="5"/>
                  </a:lnTo>
                  <a:lnTo>
                    <a:pt x="30" y="8"/>
                  </a:lnTo>
                  <a:lnTo>
                    <a:pt x="36" y="11"/>
                  </a:lnTo>
                  <a:lnTo>
                    <a:pt x="42" y="18"/>
                  </a:lnTo>
                  <a:lnTo>
                    <a:pt x="49" y="26"/>
                  </a:lnTo>
                  <a:lnTo>
                    <a:pt x="56" y="35"/>
                  </a:lnTo>
                  <a:lnTo>
                    <a:pt x="63" y="47"/>
                  </a:lnTo>
                  <a:lnTo>
                    <a:pt x="80" y="77"/>
                  </a:lnTo>
                  <a:lnTo>
                    <a:pt x="97" y="121"/>
                  </a:lnTo>
                  <a:lnTo>
                    <a:pt x="116" y="176"/>
                  </a:lnTo>
                  <a:lnTo>
                    <a:pt x="0" y="176"/>
                  </a:lnTo>
                  <a:close/>
                </a:path>
              </a:pathLst>
            </a:custGeom>
            <a:solidFill>
              <a:srgbClr val="2E3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57"/>
            <p:cNvSpPr>
              <a:spLocks/>
            </p:cNvSpPr>
            <p:nvPr/>
          </p:nvSpPr>
          <p:spPr bwMode="auto">
            <a:xfrm>
              <a:off x="5762625" y="1898650"/>
              <a:ext cx="333375" cy="41275"/>
            </a:xfrm>
            <a:custGeom>
              <a:avLst/>
              <a:gdLst>
                <a:gd name="T0" fmla="*/ 210 w 210"/>
                <a:gd name="T1" fmla="*/ 26 h 26"/>
                <a:gd name="T2" fmla="*/ 210 w 210"/>
                <a:gd name="T3" fmla="*/ 0 h 26"/>
                <a:gd name="T4" fmla="*/ 3 w 210"/>
                <a:gd name="T5" fmla="*/ 0 h 26"/>
                <a:gd name="T6" fmla="*/ 3 w 210"/>
                <a:gd name="T7" fmla="*/ 0 h 26"/>
                <a:gd name="T8" fmla="*/ 0 w 210"/>
                <a:gd name="T9" fmla="*/ 26 h 26"/>
                <a:gd name="T10" fmla="*/ 210 w 210"/>
                <a:gd name="T11" fmla="*/ 26 h 26"/>
              </a:gdLst>
              <a:ahLst/>
              <a:cxnLst>
                <a:cxn ang="0">
                  <a:pos x="T0" y="T1"/>
                </a:cxn>
                <a:cxn ang="0">
                  <a:pos x="T2" y="T3"/>
                </a:cxn>
                <a:cxn ang="0">
                  <a:pos x="T4" y="T5"/>
                </a:cxn>
                <a:cxn ang="0">
                  <a:pos x="T6" y="T7"/>
                </a:cxn>
                <a:cxn ang="0">
                  <a:pos x="T8" y="T9"/>
                </a:cxn>
                <a:cxn ang="0">
                  <a:pos x="T10" y="T11"/>
                </a:cxn>
              </a:cxnLst>
              <a:rect l="0" t="0" r="r" b="b"/>
              <a:pathLst>
                <a:path w="210" h="26">
                  <a:moveTo>
                    <a:pt x="210" y="26"/>
                  </a:moveTo>
                  <a:lnTo>
                    <a:pt x="210" y="0"/>
                  </a:lnTo>
                  <a:lnTo>
                    <a:pt x="3" y="0"/>
                  </a:lnTo>
                  <a:lnTo>
                    <a:pt x="3" y="0"/>
                  </a:lnTo>
                  <a:lnTo>
                    <a:pt x="0" y="26"/>
                  </a:lnTo>
                  <a:lnTo>
                    <a:pt x="210" y="26"/>
                  </a:lnTo>
                  <a:close/>
                </a:path>
              </a:pathLst>
            </a:custGeom>
            <a:solidFill>
              <a:srgbClr val="939A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58"/>
            <p:cNvSpPr>
              <a:spLocks/>
            </p:cNvSpPr>
            <p:nvPr/>
          </p:nvSpPr>
          <p:spPr bwMode="auto">
            <a:xfrm>
              <a:off x="6096000" y="1898650"/>
              <a:ext cx="333375" cy="41275"/>
            </a:xfrm>
            <a:custGeom>
              <a:avLst/>
              <a:gdLst>
                <a:gd name="T0" fmla="*/ 210 w 210"/>
                <a:gd name="T1" fmla="*/ 26 h 26"/>
                <a:gd name="T2" fmla="*/ 210 w 210"/>
                <a:gd name="T3" fmla="*/ 26 h 26"/>
                <a:gd name="T4" fmla="*/ 208 w 210"/>
                <a:gd name="T5" fmla="*/ 0 h 26"/>
                <a:gd name="T6" fmla="*/ 0 w 210"/>
                <a:gd name="T7" fmla="*/ 0 h 26"/>
                <a:gd name="T8" fmla="*/ 0 w 210"/>
                <a:gd name="T9" fmla="*/ 26 h 26"/>
                <a:gd name="T10" fmla="*/ 210 w 210"/>
                <a:gd name="T11" fmla="*/ 26 h 26"/>
              </a:gdLst>
              <a:ahLst/>
              <a:cxnLst>
                <a:cxn ang="0">
                  <a:pos x="T0" y="T1"/>
                </a:cxn>
                <a:cxn ang="0">
                  <a:pos x="T2" y="T3"/>
                </a:cxn>
                <a:cxn ang="0">
                  <a:pos x="T4" y="T5"/>
                </a:cxn>
                <a:cxn ang="0">
                  <a:pos x="T6" y="T7"/>
                </a:cxn>
                <a:cxn ang="0">
                  <a:pos x="T8" y="T9"/>
                </a:cxn>
                <a:cxn ang="0">
                  <a:pos x="T10" y="T11"/>
                </a:cxn>
              </a:cxnLst>
              <a:rect l="0" t="0" r="r" b="b"/>
              <a:pathLst>
                <a:path w="210" h="26">
                  <a:moveTo>
                    <a:pt x="210" y="26"/>
                  </a:moveTo>
                  <a:lnTo>
                    <a:pt x="210" y="26"/>
                  </a:lnTo>
                  <a:lnTo>
                    <a:pt x="208" y="0"/>
                  </a:lnTo>
                  <a:lnTo>
                    <a:pt x="0" y="0"/>
                  </a:lnTo>
                  <a:lnTo>
                    <a:pt x="0" y="26"/>
                  </a:lnTo>
                  <a:lnTo>
                    <a:pt x="210" y="26"/>
                  </a:lnTo>
                  <a:close/>
                </a:path>
              </a:pathLst>
            </a:custGeom>
            <a:solidFill>
              <a:srgbClr val="A9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Rectangle 59"/>
            <p:cNvSpPr>
              <a:spLocks noChangeArrowheads="1"/>
            </p:cNvSpPr>
            <p:nvPr/>
          </p:nvSpPr>
          <p:spPr bwMode="auto">
            <a:xfrm>
              <a:off x="5753100" y="2473325"/>
              <a:ext cx="342900" cy="49213"/>
            </a:xfrm>
            <a:prstGeom prst="rect">
              <a:avLst/>
            </a:prstGeom>
            <a:solidFill>
              <a:srgbClr val="939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Rectangle 60"/>
            <p:cNvSpPr>
              <a:spLocks noChangeArrowheads="1"/>
            </p:cNvSpPr>
            <p:nvPr/>
          </p:nvSpPr>
          <p:spPr bwMode="auto">
            <a:xfrm>
              <a:off x="6096000" y="2473325"/>
              <a:ext cx="342900" cy="49213"/>
            </a:xfrm>
            <a:prstGeom prst="rect">
              <a:avLst/>
            </a:prstGeom>
            <a:solidFill>
              <a:srgbClr val="A9AD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Rectangle 61"/>
            <p:cNvSpPr>
              <a:spLocks noChangeArrowheads="1"/>
            </p:cNvSpPr>
            <p:nvPr/>
          </p:nvSpPr>
          <p:spPr bwMode="auto">
            <a:xfrm>
              <a:off x="5753100" y="3046413"/>
              <a:ext cx="342900" cy="50800"/>
            </a:xfrm>
            <a:prstGeom prst="rect">
              <a:avLst/>
            </a:prstGeom>
            <a:solidFill>
              <a:srgbClr val="939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Rectangle 62"/>
            <p:cNvSpPr>
              <a:spLocks noChangeArrowheads="1"/>
            </p:cNvSpPr>
            <p:nvPr/>
          </p:nvSpPr>
          <p:spPr bwMode="auto">
            <a:xfrm>
              <a:off x="6096000" y="3046413"/>
              <a:ext cx="342900" cy="50800"/>
            </a:xfrm>
            <a:prstGeom prst="rect">
              <a:avLst/>
            </a:prstGeom>
            <a:solidFill>
              <a:srgbClr val="A9AD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Rectangle 63"/>
            <p:cNvSpPr>
              <a:spLocks noChangeArrowheads="1"/>
            </p:cNvSpPr>
            <p:nvPr/>
          </p:nvSpPr>
          <p:spPr bwMode="auto">
            <a:xfrm>
              <a:off x="5753100" y="3621088"/>
              <a:ext cx="342900" cy="52388"/>
            </a:xfrm>
            <a:prstGeom prst="rect">
              <a:avLst/>
            </a:prstGeom>
            <a:solidFill>
              <a:srgbClr val="939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Rectangle 64"/>
            <p:cNvSpPr>
              <a:spLocks noChangeArrowheads="1"/>
            </p:cNvSpPr>
            <p:nvPr/>
          </p:nvSpPr>
          <p:spPr bwMode="auto">
            <a:xfrm>
              <a:off x="6096000" y="3621088"/>
              <a:ext cx="342900" cy="52388"/>
            </a:xfrm>
            <a:prstGeom prst="rect">
              <a:avLst/>
            </a:prstGeom>
            <a:solidFill>
              <a:srgbClr val="A9AD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Rectangle 65"/>
            <p:cNvSpPr>
              <a:spLocks noChangeArrowheads="1"/>
            </p:cNvSpPr>
            <p:nvPr/>
          </p:nvSpPr>
          <p:spPr bwMode="auto">
            <a:xfrm>
              <a:off x="5753100" y="4198938"/>
              <a:ext cx="342900" cy="49213"/>
            </a:xfrm>
            <a:prstGeom prst="rect">
              <a:avLst/>
            </a:prstGeom>
            <a:solidFill>
              <a:srgbClr val="939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Rectangle 66"/>
            <p:cNvSpPr>
              <a:spLocks noChangeArrowheads="1"/>
            </p:cNvSpPr>
            <p:nvPr/>
          </p:nvSpPr>
          <p:spPr bwMode="auto">
            <a:xfrm>
              <a:off x="6096000" y="4198938"/>
              <a:ext cx="342900" cy="49213"/>
            </a:xfrm>
            <a:prstGeom prst="rect">
              <a:avLst/>
            </a:prstGeom>
            <a:solidFill>
              <a:srgbClr val="A9AD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67"/>
            <p:cNvSpPr>
              <a:spLocks/>
            </p:cNvSpPr>
            <p:nvPr/>
          </p:nvSpPr>
          <p:spPr bwMode="auto">
            <a:xfrm>
              <a:off x="6691313" y="3817938"/>
              <a:ext cx="246063" cy="246063"/>
            </a:xfrm>
            <a:custGeom>
              <a:avLst/>
              <a:gdLst>
                <a:gd name="T0" fmla="*/ 155 w 155"/>
                <a:gd name="T1" fmla="*/ 79 h 155"/>
                <a:gd name="T2" fmla="*/ 155 w 155"/>
                <a:gd name="T3" fmla="*/ 79 h 155"/>
                <a:gd name="T4" fmla="*/ 153 w 155"/>
                <a:gd name="T5" fmla="*/ 94 h 155"/>
                <a:gd name="T6" fmla="*/ 148 w 155"/>
                <a:gd name="T7" fmla="*/ 108 h 155"/>
                <a:gd name="T8" fmla="*/ 142 w 155"/>
                <a:gd name="T9" fmla="*/ 121 h 155"/>
                <a:gd name="T10" fmla="*/ 133 w 155"/>
                <a:gd name="T11" fmla="*/ 133 h 155"/>
                <a:gd name="T12" fmla="*/ 120 w 155"/>
                <a:gd name="T13" fmla="*/ 143 h 155"/>
                <a:gd name="T14" fmla="*/ 108 w 155"/>
                <a:gd name="T15" fmla="*/ 149 h 155"/>
                <a:gd name="T16" fmla="*/ 92 w 155"/>
                <a:gd name="T17" fmla="*/ 154 h 155"/>
                <a:gd name="T18" fmla="*/ 76 w 155"/>
                <a:gd name="T19" fmla="*/ 155 h 155"/>
                <a:gd name="T20" fmla="*/ 76 w 155"/>
                <a:gd name="T21" fmla="*/ 155 h 155"/>
                <a:gd name="T22" fmla="*/ 61 w 155"/>
                <a:gd name="T23" fmla="*/ 154 h 155"/>
                <a:gd name="T24" fmla="*/ 47 w 155"/>
                <a:gd name="T25" fmla="*/ 149 h 155"/>
                <a:gd name="T26" fmla="*/ 34 w 155"/>
                <a:gd name="T27" fmla="*/ 143 h 155"/>
                <a:gd name="T28" fmla="*/ 21 w 155"/>
                <a:gd name="T29" fmla="*/ 133 h 155"/>
                <a:gd name="T30" fmla="*/ 12 w 155"/>
                <a:gd name="T31" fmla="*/ 121 h 155"/>
                <a:gd name="T32" fmla="*/ 6 w 155"/>
                <a:gd name="T33" fmla="*/ 108 h 155"/>
                <a:gd name="T34" fmla="*/ 1 w 155"/>
                <a:gd name="T35" fmla="*/ 94 h 155"/>
                <a:gd name="T36" fmla="*/ 0 w 155"/>
                <a:gd name="T37" fmla="*/ 79 h 155"/>
                <a:gd name="T38" fmla="*/ 0 w 155"/>
                <a:gd name="T39" fmla="*/ 79 h 155"/>
                <a:gd name="T40" fmla="*/ 1 w 155"/>
                <a:gd name="T41" fmla="*/ 63 h 155"/>
                <a:gd name="T42" fmla="*/ 6 w 155"/>
                <a:gd name="T43" fmla="*/ 47 h 155"/>
                <a:gd name="T44" fmla="*/ 12 w 155"/>
                <a:gd name="T45" fmla="*/ 35 h 155"/>
                <a:gd name="T46" fmla="*/ 21 w 155"/>
                <a:gd name="T47" fmla="*/ 24 h 155"/>
                <a:gd name="T48" fmla="*/ 34 w 155"/>
                <a:gd name="T49" fmla="*/ 14 h 155"/>
                <a:gd name="T50" fmla="*/ 47 w 155"/>
                <a:gd name="T51" fmla="*/ 6 h 155"/>
                <a:gd name="T52" fmla="*/ 61 w 155"/>
                <a:gd name="T53" fmla="*/ 2 h 155"/>
                <a:gd name="T54" fmla="*/ 76 w 155"/>
                <a:gd name="T55" fmla="*/ 0 h 155"/>
                <a:gd name="T56" fmla="*/ 76 w 155"/>
                <a:gd name="T57" fmla="*/ 0 h 155"/>
                <a:gd name="T58" fmla="*/ 92 w 155"/>
                <a:gd name="T59" fmla="*/ 2 h 155"/>
                <a:gd name="T60" fmla="*/ 108 w 155"/>
                <a:gd name="T61" fmla="*/ 6 h 155"/>
                <a:gd name="T62" fmla="*/ 120 w 155"/>
                <a:gd name="T63" fmla="*/ 14 h 155"/>
                <a:gd name="T64" fmla="*/ 133 w 155"/>
                <a:gd name="T65" fmla="*/ 24 h 155"/>
                <a:gd name="T66" fmla="*/ 142 w 155"/>
                <a:gd name="T67" fmla="*/ 35 h 155"/>
                <a:gd name="T68" fmla="*/ 148 w 155"/>
                <a:gd name="T69" fmla="*/ 47 h 155"/>
                <a:gd name="T70" fmla="*/ 153 w 155"/>
                <a:gd name="T71" fmla="*/ 63 h 155"/>
                <a:gd name="T72" fmla="*/ 155 w 155"/>
                <a:gd name="T73" fmla="*/ 7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55">
                  <a:moveTo>
                    <a:pt x="155" y="79"/>
                  </a:moveTo>
                  <a:lnTo>
                    <a:pt x="155" y="79"/>
                  </a:lnTo>
                  <a:lnTo>
                    <a:pt x="153" y="94"/>
                  </a:lnTo>
                  <a:lnTo>
                    <a:pt x="148" y="108"/>
                  </a:lnTo>
                  <a:lnTo>
                    <a:pt x="142" y="121"/>
                  </a:lnTo>
                  <a:lnTo>
                    <a:pt x="133" y="133"/>
                  </a:lnTo>
                  <a:lnTo>
                    <a:pt x="120" y="143"/>
                  </a:lnTo>
                  <a:lnTo>
                    <a:pt x="108" y="149"/>
                  </a:lnTo>
                  <a:lnTo>
                    <a:pt x="92" y="154"/>
                  </a:lnTo>
                  <a:lnTo>
                    <a:pt x="76" y="155"/>
                  </a:lnTo>
                  <a:lnTo>
                    <a:pt x="76" y="155"/>
                  </a:lnTo>
                  <a:lnTo>
                    <a:pt x="61" y="154"/>
                  </a:lnTo>
                  <a:lnTo>
                    <a:pt x="47" y="149"/>
                  </a:lnTo>
                  <a:lnTo>
                    <a:pt x="34" y="143"/>
                  </a:lnTo>
                  <a:lnTo>
                    <a:pt x="21" y="133"/>
                  </a:lnTo>
                  <a:lnTo>
                    <a:pt x="12" y="121"/>
                  </a:lnTo>
                  <a:lnTo>
                    <a:pt x="6" y="108"/>
                  </a:lnTo>
                  <a:lnTo>
                    <a:pt x="1" y="94"/>
                  </a:lnTo>
                  <a:lnTo>
                    <a:pt x="0" y="79"/>
                  </a:lnTo>
                  <a:lnTo>
                    <a:pt x="0" y="79"/>
                  </a:lnTo>
                  <a:lnTo>
                    <a:pt x="1" y="63"/>
                  </a:lnTo>
                  <a:lnTo>
                    <a:pt x="6" y="47"/>
                  </a:lnTo>
                  <a:lnTo>
                    <a:pt x="12" y="35"/>
                  </a:lnTo>
                  <a:lnTo>
                    <a:pt x="21" y="24"/>
                  </a:lnTo>
                  <a:lnTo>
                    <a:pt x="34" y="14"/>
                  </a:lnTo>
                  <a:lnTo>
                    <a:pt x="47" y="6"/>
                  </a:lnTo>
                  <a:lnTo>
                    <a:pt x="61" y="2"/>
                  </a:lnTo>
                  <a:lnTo>
                    <a:pt x="76" y="0"/>
                  </a:lnTo>
                  <a:lnTo>
                    <a:pt x="76" y="0"/>
                  </a:lnTo>
                  <a:lnTo>
                    <a:pt x="92" y="2"/>
                  </a:lnTo>
                  <a:lnTo>
                    <a:pt x="108" y="6"/>
                  </a:lnTo>
                  <a:lnTo>
                    <a:pt x="120" y="14"/>
                  </a:lnTo>
                  <a:lnTo>
                    <a:pt x="133" y="24"/>
                  </a:lnTo>
                  <a:lnTo>
                    <a:pt x="142" y="35"/>
                  </a:lnTo>
                  <a:lnTo>
                    <a:pt x="148" y="47"/>
                  </a:lnTo>
                  <a:lnTo>
                    <a:pt x="153" y="63"/>
                  </a:lnTo>
                  <a:lnTo>
                    <a:pt x="155" y="79"/>
                  </a:lnTo>
                  <a:close/>
                </a:path>
              </a:pathLst>
            </a:custGeom>
            <a:solidFill>
              <a:srgbClr val="838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68"/>
            <p:cNvSpPr>
              <a:spLocks/>
            </p:cNvSpPr>
            <p:nvPr/>
          </p:nvSpPr>
          <p:spPr bwMode="auto">
            <a:xfrm>
              <a:off x="6691313" y="3817938"/>
              <a:ext cx="246063" cy="246063"/>
            </a:xfrm>
            <a:custGeom>
              <a:avLst/>
              <a:gdLst>
                <a:gd name="T0" fmla="*/ 155 w 155"/>
                <a:gd name="T1" fmla="*/ 79 h 155"/>
                <a:gd name="T2" fmla="*/ 155 w 155"/>
                <a:gd name="T3" fmla="*/ 79 h 155"/>
                <a:gd name="T4" fmla="*/ 153 w 155"/>
                <a:gd name="T5" fmla="*/ 94 h 155"/>
                <a:gd name="T6" fmla="*/ 148 w 155"/>
                <a:gd name="T7" fmla="*/ 108 h 155"/>
                <a:gd name="T8" fmla="*/ 142 w 155"/>
                <a:gd name="T9" fmla="*/ 121 h 155"/>
                <a:gd name="T10" fmla="*/ 133 w 155"/>
                <a:gd name="T11" fmla="*/ 133 h 155"/>
                <a:gd name="T12" fmla="*/ 120 w 155"/>
                <a:gd name="T13" fmla="*/ 143 h 155"/>
                <a:gd name="T14" fmla="*/ 108 w 155"/>
                <a:gd name="T15" fmla="*/ 149 h 155"/>
                <a:gd name="T16" fmla="*/ 92 w 155"/>
                <a:gd name="T17" fmla="*/ 154 h 155"/>
                <a:gd name="T18" fmla="*/ 76 w 155"/>
                <a:gd name="T19" fmla="*/ 155 h 155"/>
                <a:gd name="T20" fmla="*/ 76 w 155"/>
                <a:gd name="T21" fmla="*/ 155 h 155"/>
                <a:gd name="T22" fmla="*/ 61 w 155"/>
                <a:gd name="T23" fmla="*/ 154 h 155"/>
                <a:gd name="T24" fmla="*/ 47 w 155"/>
                <a:gd name="T25" fmla="*/ 149 h 155"/>
                <a:gd name="T26" fmla="*/ 34 w 155"/>
                <a:gd name="T27" fmla="*/ 143 h 155"/>
                <a:gd name="T28" fmla="*/ 21 w 155"/>
                <a:gd name="T29" fmla="*/ 133 h 155"/>
                <a:gd name="T30" fmla="*/ 12 w 155"/>
                <a:gd name="T31" fmla="*/ 121 h 155"/>
                <a:gd name="T32" fmla="*/ 6 w 155"/>
                <a:gd name="T33" fmla="*/ 108 h 155"/>
                <a:gd name="T34" fmla="*/ 1 w 155"/>
                <a:gd name="T35" fmla="*/ 94 h 155"/>
                <a:gd name="T36" fmla="*/ 0 w 155"/>
                <a:gd name="T37" fmla="*/ 79 h 155"/>
                <a:gd name="T38" fmla="*/ 0 w 155"/>
                <a:gd name="T39" fmla="*/ 79 h 155"/>
                <a:gd name="T40" fmla="*/ 1 w 155"/>
                <a:gd name="T41" fmla="*/ 63 h 155"/>
                <a:gd name="T42" fmla="*/ 6 w 155"/>
                <a:gd name="T43" fmla="*/ 47 h 155"/>
                <a:gd name="T44" fmla="*/ 12 w 155"/>
                <a:gd name="T45" fmla="*/ 35 h 155"/>
                <a:gd name="T46" fmla="*/ 21 w 155"/>
                <a:gd name="T47" fmla="*/ 24 h 155"/>
                <a:gd name="T48" fmla="*/ 34 w 155"/>
                <a:gd name="T49" fmla="*/ 14 h 155"/>
                <a:gd name="T50" fmla="*/ 47 w 155"/>
                <a:gd name="T51" fmla="*/ 6 h 155"/>
                <a:gd name="T52" fmla="*/ 61 w 155"/>
                <a:gd name="T53" fmla="*/ 2 h 155"/>
                <a:gd name="T54" fmla="*/ 76 w 155"/>
                <a:gd name="T55" fmla="*/ 0 h 155"/>
                <a:gd name="T56" fmla="*/ 76 w 155"/>
                <a:gd name="T57" fmla="*/ 0 h 155"/>
                <a:gd name="T58" fmla="*/ 92 w 155"/>
                <a:gd name="T59" fmla="*/ 2 h 155"/>
                <a:gd name="T60" fmla="*/ 108 w 155"/>
                <a:gd name="T61" fmla="*/ 6 h 155"/>
                <a:gd name="T62" fmla="*/ 120 w 155"/>
                <a:gd name="T63" fmla="*/ 14 h 155"/>
                <a:gd name="T64" fmla="*/ 133 w 155"/>
                <a:gd name="T65" fmla="*/ 24 h 155"/>
                <a:gd name="T66" fmla="*/ 142 w 155"/>
                <a:gd name="T67" fmla="*/ 35 h 155"/>
                <a:gd name="T68" fmla="*/ 148 w 155"/>
                <a:gd name="T69" fmla="*/ 47 h 155"/>
                <a:gd name="T70" fmla="*/ 153 w 155"/>
                <a:gd name="T71" fmla="*/ 63 h 155"/>
                <a:gd name="T72" fmla="*/ 155 w 155"/>
                <a:gd name="T73" fmla="*/ 7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55">
                  <a:moveTo>
                    <a:pt x="155" y="79"/>
                  </a:moveTo>
                  <a:lnTo>
                    <a:pt x="155" y="79"/>
                  </a:lnTo>
                  <a:lnTo>
                    <a:pt x="153" y="94"/>
                  </a:lnTo>
                  <a:lnTo>
                    <a:pt x="148" y="108"/>
                  </a:lnTo>
                  <a:lnTo>
                    <a:pt x="142" y="121"/>
                  </a:lnTo>
                  <a:lnTo>
                    <a:pt x="133" y="133"/>
                  </a:lnTo>
                  <a:lnTo>
                    <a:pt x="120" y="143"/>
                  </a:lnTo>
                  <a:lnTo>
                    <a:pt x="108" y="149"/>
                  </a:lnTo>
                  <a:lnTo>
                    <a:pt x="92" y="154"/>
                  </a:lnTo>
                  <a:lnTo>
                    <a:pt x="76" y="155"/>
                  </a:lnTo>
                  <a:lnTo>
                    <a:pt x="76" y="155"/>
                  </a:lnTo>
                  <a:lnTo>
                    <a:pt x="61" y="154"/>
                  </a:lnTo>
                  <a:lnTo>
                    <a:pt x="47" y="149"/>
                  </a:lnTo>
                  <a:lnTo>
                    <a:pt x="34" y="143"/>
                  </a:lnTo>
                  <a:lnTo>
                    <a:pt x="21" y="133"/>
                  </a:lnTo>
                  <a:lnTo>
                    <a:pt x="12" y="121"/>
                  </a:lnTo>
                  <a:lnTo>
                    <a:pt x="6" y="108"/>
                  </a:lnTo>
                  <a:lnTo>
                    <a:pt x="1" y="94"/>
                  </a:lnTo>
                  <a:lnTo>
                    <a:pt x="0" y="79"/>
                  </a:lnTo>
                  <a:lnTo>
                    <a:pt x="0" y="79"/>
                  </a:lnTo>
                  <a:lnTo>
                    <a:pt x="1" y="63"/>
                  </a:lnTo>
                  <a:lnTo>
                    <a:pt x="6" y="47"/>
                  </a:lnTo>
                  <a:lnTo>
                    <a:pt x="12" y="35"/>
                  </a:lnTo>
                  <a:lnTo>
                    <a:pt x="21" y="24"/>
                  </a:lnTo>
                  <a:lnTo>
                    <a:pt x="34" y="14"/>
                  </a:lnTo>
                  <a:lnTo>
                    <a:pt x="47" y="6"/>
                  </a:lnTo>
                  <a:lnTo>
                    <a:pt x="61" y="2"/>
                  </a:lnTo>
                  <a:lnTo>
                    <a:pt x="76" y="0"/>
                  </a:lnTo>
                  <a:lnTo>
                    <a:pt x="76" y="0"/>
                  </a:lnTo>
                  <a:lnTo>
                    <a:pt x="92" y="2"/>
                  </a:lnTo>
                  <a:lnTo>
                    <a:pt x="108" y="6"/>
                  </a:lnTo>
                  <a:lnTo>
                    <a:pt x="120" y="14"/>
                  </a:lnTo>
                  <a:lnTo>
                    <a:pt x="133" y="24"/>
                  </a:lnTo>
                  <a:lnTo>
                    <a:pt x="142" y="35"/>
                  </a:lnTo>
                  <a:lnTo>
                    <a:pt x="148" y="47"/>
                  </a:lnTo>
                  <a:lnTo>
                    <a:pt x="153" y="63"/>
                  </a:lnTo>
                  <a:lnTo>
                    <a:pt x="155"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Rectangle 69"/>
            <p:cNvSpPr>
              <a:spLocks noChangeArrowheads="1"/>
            </p:cNvSpPr>
            <p:nvPr/>
          </p:nvSpPr>
          <p:spPr bwMode="auto">
            <a:xfrm>
              <a:off x="6064250" y="1900238"/>
              <a:ext cx="28575" cy="2874963"/>
            </a:xfrm>
            <a:prstGeom prst="rect">
              <a:avLst/>
            </a:prstGeom>
            <a:solidFill>
              <a:srgbClr val="939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Rectangle 70"/>
            <p:cNvSpPr>
              <a:spLocks noChangeArrowheads="1"/>
            </p:cNvSpPr>
            <p:nvPr/>
          </p:nvSpPr>
          <p:spPr bwMode="auto">
            <a:xfrm>
              <a:off x="6092825" y="1900238"/>
              <a:ext cx="33338" cy="2874963"/>
            </a:xfrm>
            <a:prstGeom prst="rect">
              <a:avLst/>
            </a:prstGeom>
            <a:solidFill>
              <a:srgbClr val="A9AD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71"/>
            <p:cNvSpPr>
              <a:spLocks/>
            </p:cNvSpPr>
            <p:nvPr/>
          </p:nvSpPr>
          <p:spPr bwMode="auto">
            <a:xfrm>
              <a:off x="5635625" y="4303713"/>
              <a:ext cx="457200" cy="661988"/>
            </a:xfrm>
            <a:custGeom>
              <a:avLst/>
              <a:gdLst>
                <a:gd name="T0" fmla="*/ 0 w 288"/>
                <a:gd name="T1" fmla="*/ 417 h 417"/>
                <a:gd name="T2" fmla="*/ 288 w 288"/>
                <a:gd name="T3" fmla="*/ 417 h 417"/>
                <a:gd name="T4" fmla="*/ 288 w 288"/>
                <a:gd name="T5" fmla="*/ 3 h 417"/>
                <a:gd name="T6" fmla="*/ 288 w 288"/>
                <a:gd name="T7" fmla="*/ 3 h 417"/>
                <a:gd name="T8" fmla="*/ 277 w 288"/>
                <a:gd name="T9" fmla="*/ 1 h 417"/>
                <a:gd name="T10" fmla="*/ 245 w 288"/>
                <a:gd name="T11" fmla="*/ 0 h 417"/>
                <a:gd name="T12" fmla="*/ 223 w 288"/>
                <a:gd name="T13" fmla="*/ 0 h 417"/>
                <a:gd name="T14" fmla="*/ 198 w 288"/>
                <a:gd name="T15" fmla="*/ 1 h 417"/>
                <a:gd name="T16" fmla="*/ 171 w 288"/>
                <a:gd name="T17" fmla="*/ 3 h 417"/>
                <a:gd name="T18" fmla="*/ 144 w 288"/>
                <a:gd name="T19" fmla="*/ 8 h 417"/>
                <a:gd name="T20" fmla="*/ 118 w 288"/>
                <a:gd name="T21" fmla="*/ 12 h 417"/>
                <a:gd name="T22" fmla="*/ 91 w 288"/>
                <a:gd name="T23" fmla="*/ 22 h 417"/>
                <a:gd name="T24" fmla="*/ 67 w 288"/>
                <a:gd name="T25" fmla="*/ 31 h 417"/>
                <a:gd name="T26" fmla="*/ 57 w 288"/>
                <a:gd name="T27" fmla="*/ 37 h 417"/>
                <a:gd name="T28" fmla="*/ 46 w 288"/>
                <a:gd name="T29" fmla="*/ 45 h 417"/>
                <a:gd name="T30" fmla="*/ 36 w 288"/>
                <a:gd name="T31" fmla="*/ 53 h 417"/>
                <a:gd name="T32" fmla="*/ 27 w 288"/>
                <a:gd name="T33" fmla="*/ 62 h 417"/>
                <a:gd name="T34" fmla="*/ 19 w 288"/>
                <a:gd name="T35" fmla="*/ 72 h 417"/>
                <a:gd name="T36" fmla="*/ 13 w 288"/>
                <a:gd name="T37" fmla="*/ 83 h 417"/>
                <a:gd name="T38" fmla="*/ 8 w 288"/>
                <a:gd name="T39" fmla="*/ 94 h 417"/>
                <a:gd name="T40" fmla="*/ 3 w 288"/>
                <a:gd name="T41" fmla="*/ 106 h 417"/>
                <a:gd name="T42" fmla="*/ 2 w 288"/>
                <a:gd name="T43" fmla="*/ 120 h 417"/>
                <a:gd name="T44" fmla="*/ 0 w 288"/>
                <a:gd name="T45" fmla="*/ 135 h 417"/>
                <a:gd name="T46" fmla="*/ 0 w 288"/>
                <a:gd name="T47"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8" h="417">
                  <a:moveTo>
                    <a:pt x="0" y="417"/>
                  </a:moveTo>
                  <a:lnTo>
                    <a:pt x="288" y="417"/>
                  </a:lnTo>
                  <a:lnTo>
                    <a:pt x="288" y="3"/>
                  </a:lnTo>
                  <a:lnTo>
                    <a:pt x="288" y="3"/>
                  </a:lnTo>
                  <a:lnTo>
                    <a:pt x="277" y="1"/>
                  </a:lnTo>
                  <a:lnTo>
                    <a:pt x="245" y="0"/>
                  </a:lnTo>
                  <a:lnTo>
                    <a:pt x="223" y="0"/>
                  </a:lnTo>
                  <a:lnTo>
                    <a:pt x="198" y="1"/>
                  </a:lnTo>
                  <a:lnTo>
                    <a:pt x="171" y="3"/>
                  </a:lnTo>
                  <a:lnTo>
                    <a:pt x="144" y="8"/>
                  </a:lnTo>
                  <a:lnTo>
                    <a:pt x="118" y="12"/>
                  </a:lnTo>
                  <a:lnTo>
                    <a:pt x="91" y="22"/>
                  </a:lnTo>
                  <a:lnTo>
                    <a:pt x="67" y="31"/>
                  </a:lnTo>
                  <a:lnTo>
                    <a:pt x="57" y="37"/>
                  </a:lnTo>
                  <a:lnTo>
                    <a:pt x="46" y="45"/>
                  </a:lnTo>
                  <a:lnTo>
                    <a:pt x="36" y="53"/>
                  </a:lnTo>
                  <a:lnTo>
                    <a:pt x="27" y="62"/>
                  </a:lnTo>
                  <a:lnTo>
                    <a:pt x="19" y="72"/>
                  </a:lnTo>
                  <a:lnTo>
                    <a:pt x="13" y="83"/>
                  </a:lnTo>
                  <a:lnTo>
                    <a:pt x="8" y="94"/>
                  </a:lnTo>
                  <a:lnTo>
                    <a:pt x="3" y="106"/>
                  </a:lnTo>
                  <a:lnTo>
                    <a:pt x="2" y="120"/>
                  </a:lnTo>
                  <a:lnTo>
                    <a:pt x="0" y="135"/>
                  </a:lnTo>
                  <a:lnTo>
                    <a:pt x="0" y="417"/>
                  </a:lnTo>
                  <a:close/>
                </a:path>
              </a:pathLst>
            </a:custGeom>
            <a:solidFill>
              <a:srgbClr val="B9B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72"/>
            <p:cNvSpPr>
              <a:spLocks/>
            </p:cNvSpPr>
            <p:nvPr/>
          </p:nvSpPr>
          <p:spPr bwMode="auto">
            <a:xfrm>
              <a:off x="6096000" y="4305300"/>
              <a:ext cx="457200" cy="660400"/>
            </a:xfrm>
            <a:custGeom>
              <a:avLst/>
              <a:gdLst>
                <a:gd name="T0" fmla="*/ 288 w 288"/>
                <a:gd name="T1" fmla="*/ 416 h 416"/>
                <a:gd name="T2" fmla="*/ 0 w 288"/>
                <a:gd name="T3" fmla="*/ 416 h 416"/>
                <a:gd name="T4" fmla="*/ 0 w 288"/>
                <a:gd name="T5" fmla="*/ 2 h 416"/>
                <a:gd name="T6" fmla="*/ 0 w 288"/>
                <a:gd name="T7" fmla="*/ 2 h 416"/>
                <a:gd name="T8" fmla="*/ 11 w 288"/>
                <a:gd name="T9" fmla="*/ 2 h 416"/>
                <a:gd name="T10" fmla="*/ 44 w 288"/>
                <a:gd name="T11" fmla="*/ 0 h 416"/>
                <a:gd name="T12" fmla="*/ 66 w 288"/>
                <a:gd name="T13" fmla="*/ 0 h 416"/>
                <a:gd name="T14" fmla="*/ 91 w 288"/>
                <a:gd name="T15" fmla="*/ 0 h 416"/>
                <a:gd name="T16" fmla="*/ 116 w 288"/>
                <a:gd name="T17" fmla="*/ 3 h 416"/>
                <a:gd name="T18" fmla="*/ 144 w 288"/>
                <a:gd name="T19" fmla="*/ 7 h 416"/>
                <a:gd name="T20" fmla="*/ 171 w 288"/>
                <a:gd name="T21" fmla="*/ 13 h 416"/>
                <a:gd name="T22" fmla="*/ 197 w 288"/>
                <a:gd name="T23" fmla="*/ 21 h 416"/>
                <a:gd name="T24" fmla="*/ 221 w 288"/>
                <a:gd name="T25" fmla="*/ 32 h 416"/>
                <a:gd name="T26" fmla="*/ 232 w 288"/>
                <a:gd name="T27" fmla="*/ 38 h 416"/>
                <a:gd name="T28" fmla="*/ 243 w 288"/>
                <a:gd name="T29" fmla="*/ 44 h 416"/>
                <a:gd name="T30" fmla="*/ 252 w 288"/>
                <a:gd name="T31" fmla="*/ 54 h 416"/>
                <a:gd name="T32" fmla="*/ 262 w 288"/>
                <a:gd name="T33" fmla="*/ 61 h 416"/>
                <a:gd name="T34" fmla="*/ 270 w 288"/>
                <a:gd name="T35" fmla="*/ 71 h 416"/>
                <a:gd name="T36" fmla="*/ 276 w 288"/>
                <a:gd name="T37" fmla="*/ 82 h 416"/>
                <a:gd name="T38" fmla="*/ 280 w 288"/>
                <a:gd name="T39" fmla="*/ 94 h 416"/>
                <a:gd name="T40" fmla="*/ 285 w 288"/>
                <a:gd name="T41" fmla="*/ 107 h 416"/>
                <a:gd name="T42" fmla="*/ 287 w 288"/>
                <a:gd name="T43" fmla="*/ 119 h 416"/>
                <a:gd name="T44" fmla="*/ 288 w 288"/>
                <a:gd name="T45" fmla="*/ 135 h 416"/>
                <a:gd name="T46" fmla="*/ 288 w 288"/>
                <a:gd name="T47"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8" h="416">
                  <a:moveTo>
                    <a:pt x="288" y="416"/>
                  </a:moveTo>
                  <a:lnTo>
                    <a:pt x="0" y="416"/>
                  </a:lnTo>
                  <a:lnTo>
                    <a:pt x="0" y="2"/>
                  </a:lnTo>
                  <a:lnTo>
                    <a:pt x="0" y="2"/>
                  </a:lnTo>
                  <a:lnTo>
                    <a:pt x="11" y="2"/>
                  </a:lnTo>
                  <a:lnTo>
                    <a:pt x="44" y="0"/>
                  </a:lnTo>
                  <a:lnTo>
                    <a:pt x="66" y="0"/>
                  </a:lnTo>
                  <a:lnTo>
                    <a:pt x="91" y="0"/>
                  </a:lnTo>
                  <a:lnTo>
                    <a:pt x="116" y="3"/>
                  </a:lnTo>
                  <a:lnTo>
                    <a:pt x="144" y="7"/>
                  </a:lnTo>
                  <a:lnTo>
                    <a:pt x="171" y="13"/>
                  </a:lnTo>
                  <a:lnTo>
                    <a:pt x="197" y="21"/>
                  </a:lnTo>
                  <a:lnTo>
                    <a:pt x="221" y="32"/>
                  </a:lnTo>
                  <a:lnTo>
                    <a:pt x="232" y="38"/>
                  </a:lnTo>
                  <a:lnTo>
                    <a:pt x="243" y="44"/>
                  </a:lnTo>
                  <a:lnTo>
                    <a:pt x="252" y="54"/>
                  </a:lnTo>
                  <a:lnTo>
                    <a:pt x="262" y="61"/>
                  </a:lnTo>
                  <a:lnTo>
                    <a:pt x="270" y="71"/>
                  </a:lnTo>
                  <a:lnTo>
                    <a:pt x="276" y="82"/>
                  </a:lnTo>
                  <a:lnTo>
                    <a:pt x="280" y="94"/>
                  </a:lnTo>
                  <a:lnTo>
                    <a:pt x="285" y="107"/>
                  </a:lnTo>
                  <a:lnTo>
                    <a:pt x="287" y="119"/>
                  </a:lnTo>
                  <a:lnTo>
                    <a:pt x="288" y="135"/>
                  </a:lnTo>
                  <a:lnTo>
                    <a:pt x="288" y="416"/>
                  </a:lnTo>
                  <a:close/>
                </a:path>
              </a:pathLst>
            </a:custGeom>
            <a:solidFill>
              <a:srgbClr val="CECF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Rectangle 73"/>
            <p:cNvSpPr>
              <a:spLocks noChangeArrowheads="1"/>
            </p:cNvSpPr>
            <p:nvPr/>
          </p:nvSpPr>
          <p:spPr bwMode="auto">
            <a:xfrm>
              <a:off x="5732463" y="5084763"/>
              <a:ext cx="293688" cy="79375"/>
            </a:xfrm>
            <a:prstGeom prst="rect">
              <a:avLst/>
            </a:prstGeom>
            <a:solidFill>
              <a:srgbClr val="4C73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74"/>
            <p:cNvSpPr>
              <a:spLocks/>
            </p:cNvSpPr>
            <p:nvPr/>
          </p:nvSpPr>
          <p:spPr bwMode="auto">
            <a:xfrm>
              <a:off x="5688013" y="4957763"/>
              <a:ext cx="382588" cy="131763"/>
            </a:xfrm>
            <a:custGeom>
              <a:avLst/>
              <a:gdLst>
                <a:gd name="T0" fmla="*/ 241 w 241"/>
                <a:gd name="T1" fmla="*/ 41 h 83"/>
                <a:gd name="T2" fmla="*/ 241 w 241"/>
                <a:gd name="T3" fmla="*/ 41 h 83"/>
                <a:gd name="T4" fmla="*/ 240 w 241"/>
                <a:gd name="T5" fmla="*/ 50 h 83"/>
                <a:gd name="T6" fmla="*/ 238 w 241"/>
                <a:gd name="T7" fmla="*/ 58 h 83"/>
                <a:gd name="T8" fmla="*/ 233 w 241"/>
                <a:gd name="T9" fmla="*/ 64 h 83"/>
                <a:gd name="T10" fmla="*/ 229 w 241"/>
                <a:gd name="T11" fmla="*/ 70 h 83"/>
                <a:gd name="T12" fmla="*/ 223 w 241"/>
                <a:gd name="T13" fmla="*/ 75 h 83"/>
                <a:gd name="T14" fmla="*/ 216 w 241"/>
                <a:gd name="T15" fmla="*/ 80 h 83"/>
                <a:gd name="T16" fmla="*/ 208 w 241"/>
                <a:gd name="T17" fmla="*/ 81 h 83"/>
                <a:gd name="T18" fmla="*/ 199 w 241"/>
                <a:gd name="T19" fmla="*/ 83 h 83"/>
                <a:gd name="T20" fmla="*/ 42 w 241"/>
                <a:gd name="T21" fmla="*/ 83 h 83"/>
                <a:gd name="T22" fmla="*/ 42 w 241"/>
                <a:gd name="T23" fmla="*/ 83 h 83"/>
                <a:gd name="T24" fmla="*/ 34 w 241"/>
                <a:gd name="T25" fmla="*/ 81 h 83"/>
                <a:gd name="T26" fmla="*/ 27 w 241"/>
                <a:gd name="T27" fmla="*/ 80 h 83"/>
                <a:gd name="T28" fmla="*/ 19 w 241"/>
                <a:gd name="T29" fmla="*/ 75 h 83"/>
                <a:gd name="T30" fmla="*/ 13 w 241"/>
                <a:gd name="T31" fmla="*/ 70 h 83"/>
                <a:gd name="T32" fmla="*/ 8 w 241"/>
                <a:gd name="T33" fmla="*/ 64 h 83"/>
                <a:gd name="T34" fmla="*/ 5 w 241"/>
                <a:gd name="T35" fmla="*/ 58 h 83"/>
                <a:gd name="T36" fmla="*/ 2 w 241"/>
                <a:gd name="T37" fmla="*/ 50 h 83"/>
                <a:gd name="T38" fmla="*/ 0 w 241"/>
                <a:gd name="T39" fmla="*/ 41 h 83"/>
                <a:gd name="T40" fmla="*/ 0 w 241"/>
                <a:gd name="T41" fmla="*/ 41 h 83"/>
                <a:gd name="T42" fmla="*/ 2 w 241"/>
                <a:gd name="T43" fmla="*/ 33 h 83"/>
                <a:gd name="T44" fmla="*/ 5 w 241"/>
                <a:gd name="T45" fmla="*/ 25 h 83"/>
                <a:gd name="T46" fmla="*/ 8 w 241"/>
                <a:gd name="T47" fmla="*/ 17 h 83"/>
                <a:gd name="T48" fmla="*/ 13 w 241"/>
                <a:gd name="T49" fmla="*/ 12 h 83"/>
                <a:gd name="T50" fmla="*/ 19 w 241"/>
                <a:gd name="T51" fmla="*/ 6 h 83"/>
                <a:gd name="T52" fmla="*/ 27 w 241"/>
                <a:gd name="T53" fmla="*/ 3 h 83"/>
                <a:gd name="T54" fmla="*/ 34 w 241"/>
                <a:gd name="T55" fmla="*/ 0 h 83"/>
                <a:gd name="T56" fmla="*/ 42 w 241"/>
                <a:gd name="T57" fmla="*/ 0 h 83"/>
                <a:gd name="T58" fmla="*/ 199 w 241"/>
                <a:gd name="T59" fmla="*/ 0 h 83"/>
                <a:gd name="T60" fmla="*/ 199 w 241"/>
                <a:gd name="T61" fmla="*/ 0 h 83"/>
                <a:gd name="T62" fmla="*/ 208 w 241"/>
                <a:gd name="T63" fmla="*/ 0 h 83"/>
                <a:gd name="T64" fmla="*/ 216 w 241"/>
                <a:gd name="T65" fmla="*/ 3 h 83"/>
                <a:gd name="T66" fmla="*/ 223 w 241"/>
                <a:gd name="T67" fmla="*/ 6 h 83"/>
                <a:gd name="T68" fmla="*/ 229 w 241"/>
                <a:gd name="T69" fmla="*/ 12 h 83"/>
                <a:gd name="T70" fmla="*/ 233 w 241"/>
                <a:gd name="T71" fmla="*/ 17 h 83"/>
                <a:gd name="T72" fmla="*/ 238 w 241"/>
                <a:gd name="T73" fmla="*/ 25 h 83"/>
                <a:gd name="T74" fmla="*/ 240 w 241"/>
                <a:gd name="T75" fmla="*/ 33 h 83"/>
                <a:gd name="T76" fmla="*/ 241 w 241"/>
                <a:gd name="T7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 h="83">
                  <a:moveTo>
                    <a:pt x="241" y="41"/>
                  </a:moveTo>
                  <a:lnTo>
                    <a:pt x="241" y="41"/>
                  </a:lnTo>
                  <a:lnTo>
                    <a:pt x="240" y="50"/>
                  </a:lnTo>
                  <a:lnTo>
                    <a:pt x="238" y="58"/>
                  </a:lnTo>
                  <a:lnTo>
                    <a:pt x="233" y="64"/>
                  </a:lnTo>
                  <a:lnTo>
                    <a:pt x="229" y="70"/>
                  </a:lnTo>
                  <a:lnTo>
                    <a:pt x="223" y="75"/>
                  </a:lnTo>
                  <a:lnTo>
                    <a:pt x="216" y="80"/>
                  </a:lnTo>
                  <a:lnTo>
                    <a:pt x="208" y="81"/>
                  </a:lnTo>
                  <a:lnTo>
                    <a:pt x="199" y="83"/>
                  </a:lnTo>
                  <a:lnTo>
                    <a:pt x="42" y="83"/>
                  </a:lnTo>
                  <a:lnTo>
                    <a:pt x="42" y="83"/>
                  </a:lnTo>
                  <a:lnTo>
                    <a:pt x="34" y="81"/>
                  </a:lnTo>
                  <a:lnTo>
                    <a:pt x="27" y="80"/>
                  </a:lnTo>
                  <a:lnTo>
                    <a:pt x="19" y="75"/>
                  </a:lnTo>
                  <a:lnTo>
                    <a:pt x="13" y="70"/>
                  </a:lnTo>
                  <a:lnTo>
                    <a:pt x="8" y="64"/>
                  </a:lnTo>
                  <a:lnTo>
                    <a:pt x="5" y="58"/>
                  </a:lnTo>
                  <a:lnTo>
                    <a:pt x="2" y="50"/>
                  </a:lnTo>
                  <a:lnTo>
                    <a:pt x="0" y="41"/>
                  </a:lnTo>
                  <a:lnTo>
                    <a:pt x="0" y="41"/>
                  </a:lnTo>
                  <a:lnTo>
                    <a:pt x="2" y="33"/>
                  </a:lnTo>
                  <a:lnTo>
                    <a:pt x="5" y="25"/>
                  </a:lnTo>
                  <a:lnTo>
                    <a:pt x="8" y="17"/>
                  </a:lnTo>
                  <a:lnTo>
                    <a:pt x="13" y="12"/>
                  </a:lnTo>
                  <a:lnTo>
                    <a:pt x="19" y="6"/>
                  </a:lnTo>
                  <a:lnTo>
                    <a:pt x="27" y="3"/>
                  </a:lnTo>
                  <a:lnTo>
                    <a:pt x="34" y="0"/>
                  </a:lnTo>
                  <a:lnTo>
                    <a:pt x="42" y="0"/>
                  </a:lnTo>
                  <a:lnTo>
                    <a:pt x="199" y="0"/>
                  </a:lnTo>
                  <a:lnTo>
                    <a:pt x="199" y="0"/>
                  </a:lnTo>
                  <a:lnTo>
                    <a:pt x="208" y="0"/>
                  </a:lnTo>
                  <a:lnTo>
                    <a:pt x="216" y="3"/>
                  </a:lnTo>
                  <a:lnTo>
                    <a:pt x="223" y="6"/>
                  </a:lnTo>
                  <a:lnTo>
                    <a:pt x="229" y="12"/>
                  </a:lnTo>
                  <a:lnTo>
                    <a:pt x="233" y="17"/>
                  </a:lnTo>
                  <a:lnTo>
                    <a:pt x="238" y="25"/>
                  </a:lnTo>
                  <a:lnTo>
                    <a:pt x="240" y="33"/>
                  </a:lnTo>
                  <a:lnTo>
                    <a:pt x="241" y="41"/>
                  </a:lnTo>
                  <a:close/>
                </a:path>
              </a:pathLst>
            </a:custGeom>
            <a:solidFill>
              <a:srgbClr val="EC7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75"/>
            <p:cNvSpPr>
              <a:spLocks/>
            </p:cNvSpPr>
            <p:nvPr/>
          </p:nvSpPr>
          <p:spPr bwMode="auto">
            <a:xfrm>
              <a:off x="5688013" y="4957763"/>
              <a:ext cx="382588" cy="131763"/>
            </a:xfrm>
            <a:custGeom>
              <a:avLst/>
              <a:gdLst>
                <a:gd name="T0" fmla="*/ 241 w 241"/>
                <a:gd name="T1" fmla="*/ 41 h 83"/>
                <a:gd name="T2" fmla="*/ 241 w 241"/>
                <a:gd name="T3" fmla="*/ 41 h 83"/>
                <a:gd name="T4" fmla="*/ 240 w 241"/>
                <a:gd name="T5" fmla="*/ 50 h 83"/>
                <a:gd name="T6" fmla="*/ 238 w 241"/>
                <a:gd name="T7" fmla="*/ 58 h 83"/>
                <a:gd name="T8" fmla="*/ 233 w 241"/>
                <a:gd name="T9" fmla="*/ 64 h 83"/>
                <a:gd name="T10" fmla="*/ 229 w 241"/>
                <a:gd name="T11" fmla="*/ 70 h 83"/>
                <a:gd name="T12" fmla="*/ 223 w 241"/>
                <a:gd name="T13" fmla="*/ 75 h 83"/>
                <a:gd name="T14" fmla="*/ 216 w 241"/>
                <a:gd name="T15" fmla="*/ 80 h 83"/>
                <a:gd name="T16" fmla="*/ 208 w 241"/>
                <a:gd name="T17" fmla="*/ 81 h 83"/>
                <a:gd name="T18" fmla="*/ 199 w 241"/>
                <a:gd name="T19" fmla="*/ 83 h 83"/>
                <a:gd name="T20" fmla="*/ 42 w 241"/>
                <a:gd name="T21" fmla="*/ 83 h 83"/>
                <a:gd name="T22" fmla="*/ 42 w 241"/>
                <a:gd name="T23" fmla="*/ 83 h 83"/>
                <a:gd name="T24" fmla="*/ 34 w 241"/>
                <a:gd name="T25" fmla="*/ 81 h 83"/>
                <a:gd name="T26" fmla="*/ 27 w 241"/>
                <a:gd name="T27" fmla="*/ 80 h 83"/>
                <a:gd name="T28" fmla="*/ 19 w 241"/>
                <a:gd name="T29" fmla="*/ 75 h 83"/>
                <a:gd name="T30" fmla="*/ 13 w 241"/>
                <a:gd name="T31" fmla="*/ 70 h 83"/>
                <a:gd name="T32" fmla="*/ 8 w 241"/>
                <a:gd name="T33" fmla="*/ 64 h 83"/>
                <a:gd name="T34" fmla="*/ 5 w 241"/>
                <a:gd name="T35" fmla="*/ 58 h 83"/>
                <a:gd name="T36" fmla="*/ 2 w 241"/>
                <a:gd name="T37" fmla="*/ 50 h 83"/>
                <a:gd name="T38" fmla="*/ 0 w 241"/>
                <a:gd name="T39" fmla="*/ 41 h 83"/>
                <a:gd name="T40" fmla="*/ 0 w 241"/>
                <a:gd name="T41" fmla="*/ 41 h 83"/>
                <a:gd name="T42" fmla="*/ 2 w 241"/>
                <a:gd name="T43" fmla="*/ 33 h 83"/>
                <a:gd name="T44" fmla="*/ 5 w 241"/>
                <a:gd name="T45" fmla="*/ 25 h 83"/>
                <a:gd name="T46" fmla="*/ 8 w 241"/>
                <a:gd name="T47" fmla="*/ 17 h 83"/>
                <a:gd name="T48" fmla="*/ 13 w 241"/>
                <a:gd name="T49" fmla="*/ 12 h 83"/>
                <a:gd name="T50" fmla="*/ 19 w 241"/>
                <a:gd name="T51" fmla="*/ 6 h 83"/>
                <a:gd name="T52" fmla="*/ 27 w 241"/>
                <a:gd name="T53" fmla="*/ 3 h 83"/>
                <a:gd name="T54" fmla="*/ 34 w 241"/>
                <a:gd name="T55" fmla="*/ 0 h 83"/>
                <a:gd name="T56" fmla="*/ 42 w 241"/>
                <a:gd name="T57" fmla="*/ 0 h 83"/>
                <a:gd name="T58" fmla="*/ 199 w 241"/>
                <a:gd name="T59" fmla="*/ 0 h 83"/>
                <a:gd name="T60" fmla="*/ 199 w 241"/>
                <a:gd name="T61" fmla="*/ 0 h 83"/>
                <a:gd name="T62" fmla="*/ 208 w 241"/>
                <a:gd name="T63" fmla="*/ 0 h 83"/>
                <a:gd name="T64" fmla="*/ 216 w 241"/>
                <a:gd name="T65" fmla="*/ 3 h 83"/>
                <a:gd name="T66" fmla="*/ 223 w 241"/>
                <a:gd name="T67" fmla="*/ 6 h 83"/>
                <a:gd name="T68" fmla="*/ 229 w 241"/>
                <a:gd name="T69" fmla="*/ 12 h 83"/>
                <a:gd name="T70" fmla="*/ 233 w 241"/>
                <a:gd name="T71" fmla="*/ 17 h 83"/>
                <a:gd name="T72" fmla="*/ 238 w 241"/>
                <a:gd name="T73" fmla="*/ 25 h 83"/>
                <a:gd name="T74" fmla="*/ 240 w 241"/>
                <a:gd name="T75" fmla="*/ 33 h 83"/>
                <a:gd name="T76" fmla="*/ 241 w 241"/>
                <a:gd name="T7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 h="83">
                  <a:moveTo>
                    <a:pt x="241" y="41"/>
                  </a:moveTo>
                  <a:lnTo>
                    <a:pt x="241" y="41"/>
                  </a:lnTo>
                  <a:lnTo>
                    <a:pt x="240" y="50"/>
                  </a:lnTo>
                  <a:lnTo>
                    <a:pt x="238" y="58"/>
                  </a:lnTo>
                  <a:lnTo>
                    <a:pt x="233" y="64"/>
                  </a:lnTo>
                  <a:lnTo>
                    <a:pt x="229" y="70"/>
                  </a:lnTo>
                  <a:lnTo>
                    <a:pt x="223" y="75"/>
                  </a:lnTo>
                  <a:lnTo>
                    <a:pt x="216" y="80"/>
                  </a:lnTo>
                  <a:lnTo>
                    <a:pt x="208" y="81"/>
                  </a:lnTo>
                  <a:lnTo>
                    <a:pt x="199" y="83"/>
                  </a:lnTo>
                  <a:lnTo>
                    <a:pt x="42" y="83"/>
                  </a:lnTo>
                  <a:lnTo>
                    <a:pt x="42" y="83"/>
                  </a:lnTo>
                  <a:lnTo>
                    <a:pt x="34" y="81"/>
                  </a:lnTo>
                  <a:lnTo>
                    <a:pt x="27" y="80"/>
                  </a:lnTo>
                  <a:lnTo>
                    <a:pt x="19" y="75"/>
                  </a:lnTo>
                  <a:lnTo>
                    <a:pt x="13" y="70"/>
                  </a:lnTo>
                  <a:lnTo>
                    <a:pt x="8" y="64"/>
                  </a:lnTo>
                  <a:lnTo>
                    <a:pt x="5" y="58"/>
                  </a:lnTo>
                  <a:lnTo>
                    <a:pt x="2" y="50"/>
                  </a:lnTo>
                  <a:lnTo>
                    <a:pt x="0" y="41"/>
                  </a:lnTo>
                  <a:lnTo>
                    <a:pt x="0" y="41"/>
                  </a:lnTo>
                  <a:lnTo>
                    <a:pt x="2" y="33"/>
                  </a:lnTo>
                  <a:lnTo>
                    <a:pt x="5" y="25"/>
                  </a:lnTo>
                  <a:lnTo>
                    <a:pt x="8" y="17"/>
                  </a:lnTo>
                  <a:lnTo>
                    <a:pt x="13" y="12"/>
                  </a:lnTo>
                  <a:lnTo>
                    <a:pt x="19" y="6"/>
                  </a:lnTo>
                  <a:lnTo>
                    <a:pt x="27" y="3"/>
                  </a:lnTo>
                  <a:lnTo>
                    <a:pt x="34" y="0"/>
                  </a:lnTo>
                  <a:lnTo>
                    <a:pt x="42" y="0"/>
                  </a:lnTo>
                  <a:lnTo>
                    <a:pt x="199" y="0"/>
                  </a:lnTo>
                  <a:lnTo>
                    <a:pt x="199" y="0"/>
                  </a:lnTo>
                  <a:lnTo>
                    <a:pt x="208" y="0"/>
                  </a:lnTo>
                  <a:lnTo>
                    <a:pt x="216" y="3"/>
                  </a:lnTo>
                  <a:lnTo>
                    <a:pt x="223" y="6"/>
                  </a:lnTo>
                  <a:lnTo>
                    <a:pt x="229" y="12"/>
                  </a:lnTo>
                  <a:lnTo>
                    <a:pt x="233" y="17"/>
                  </a:lnTo>
                  <a:lnTo>
                    <a:pt x="238" y="25"/>
                  </a:lnTo>
                  <a:lnTo>
                    <a:pt x="240" y="33"/>
                  </a:lnTo>
                  <a:lnTo>
                    <a:pt x="241"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Rectangle 76"/>
            <p:cNvSpPr>
              <a:spLocks noChangeArrowheads="1"/>
            </p:cNvSpPr>
            <p:nvPr/>
          </p:nvSpPr>
          <p:spPr bwMode="auto">
            <a:xfrm>
              <a:off x="6157913" y="5084763"/>
              <a:ext cx="296863" cy="79375"/>
            </a:xfrm>
            <a:prstGeom prst="rect">
              <a:avLst/>
            </a:prstGeom>
            <a:solidFill>
              <a:srgbClr val="6A90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77"/>
            <p:cNvSpPr>
              <a:spLocks/>
            </p:cNvSpPr>
            <p:nvPr/>
          </p:nvSpPr>
          <p:spPr bwMode="auto">
            <a:xfrm>
              <a:off x="6116638" y="4954588"/>
              <a:ext cx="379413" cy="134938"/>
            </a:xfrm>
            <a:custGeom>
              <a:avLst/>
              <a:gdLst>
                <a:gd name="T0" fmla="*/ 239 w 239"/>
                <a:gd name="T1" fmla="*/ 43 h 85"/>
                <a:gd name="T2" fmla="*/ 239 w 239"/>
                <a:gd name="T3" fmla="*/ 43 h 85"/>
                <a:gd name="T4" fmla="*/ 239 w 239"/>
                <a:gd name="T5" fmla="*/ 50 h 85"/>
                <a:gd name="T6" fmla="*/ 236 w 239"/>
                <a:gd name="T7" fmla="*/ 58 h 85"/>
                <a:gd name="T8" fmla="*/ 233 w 239"/>
                <a:gd name="T9" fmla="*/ 66 h 85"/>
                <a:gd name="T10" fmla="*/ 227 w 239"/>
                <a:gd name="T11" fmla="*/ 72 h 85"/>
                <a:gd name="T12" fmla="*/ 220 w 239"/>
                <a:gd name="T13" fmla="*/ 77 h 85"/>
                <a:gd name="T14" fmla="*/ 214 w 239"/>
                <a:gd name="T15" fmla="*/ 82 h 85"/>
                <a:gd name="T16" fmla="*/ 206 w 239"/>
                <a:gd name="T17" fmla="*/ 83 h 85"/>
                <a:gd name="T18" fmla="*/ 199 w 239"/>
                <a:gd name="T19" fmla="*/ 85 h 85"/>
                <a:gd name="T20" fmla="*/ 40 w 239"/>
                <a:gd name="T21" fmla="*/ 85 h 85"/>
                <a:gd name="T22" fmla="*/ 40 w 239"/>
                <a:gd name="T23" fmla="*/ 85 h 85"/>
                <a:gd name="T24" fmla="*/ 32 w 239"/>
                <a:gd name="T25" fmla="*/ 83 h 85"/>
                <a:gd name="T26" fmla="*/ 25 w 239"/>
                <a:gd name="T27" fmla="*/ 82 h 85"/>
                <a:gd name="T28" fmla="*/ 18 w 239"/>
                <a:gd name="T29" fmla="*/ 77 h 85"/>
                <a:gd name="T30" fmla="*/ 12 w 239"/>
                <a:gd name="T31" fmla="*/ 72 h 85"/>
                <a:gd name="T32" fmla="*/ 6 w 239"/>
                <a:gd name="T33" fmla="*/ 66 h 85"/>
                <a:gd name="T34" fmla="*/ 3 w 239"/>
                <a:gd name="T35" fmla="*/ 58 h 85"/>
                <a:gd name="T36" fmla="*/ 0 w 239"/>
                <a:gd name="T37" fmla="*/ 50 h 85"/>
                <a:gd name="T38" fmla="*/ 0 w 239"/>
                <a:gd name="T39" fmla="*/ 43 h 85"/>
                <a:gd name="T40" fmla="*/ 0 w 239"/>
                <a:gd name="T41" fmla="*/ 43 h 85"/>
                <a:gd name="T42" fmla="*/ 0 w 239"/>
                <a:gd name="T43" fmla="*/ 35 h 85"/>
                <a:gd name="T44" fmla="*/ 3 w 239"/>
                <a:gd name="T45" fmla="*/ 27 h 85"/>
                <a:gd name="T46" fmla="*/ 6 w 239"/>
                <a:gd name="T47" fmla="*/ 19 h 85"/>
                <a:gd name="T48" fmla="*/ 12 w 239"/>
                <a:gd name="T49" fmla="*/ 13 h 85"/>
                <a:gd name="T50" fmla="*/ 18 w 239"/>
                <a:gd name="T51" fmla="*/ 8 h 85"/>
                <a:gd name="T52" fmla="*/ 25 w 239"/>
                <a:gd name="T53" fmla="*/ 5 h 85"/>
                <a:gd name="T54" fmla="*/ 32 w 239"/>
                <a:gd name="T55" fmla="*/ 2 h 85"/>
                <a:gd name="T56" fmla="*/ 40 w 239"/>
                <a:gd name="T57" fmla="*/ 0 h 85"/>
                <a:gd name="T58" fmla="*/ 199 w 239"/>
                <a:gd name="T59" fmla="*/ 0 h 85"/>
                <a:gd name="T60" fmla="*/ 199 w 239"/>
                <a:gd name="T61" fmla="*/ 0 h 85"/>
                <a:gd name="T62" fmla="*/ 206 w 239"/>
                <a:gd name="T63" fmla="*/ 2 h 85"/>
                <a:gd name="T64" fmla="*/ 214 w 239"/>
                <a:gd name="T65" fmla="*/ 5 h 85"/>
                <a:gd name="T66" fmla="*/ 220 w 239"/>
                <a:gd name="T67" fmla="*/ 8 h 85"/>
                <a:gd name="T68" fmla="*/ 227 w 239"/>
                <a:gd name="T69" fmla="*/ 13 h 85"/>
                <a:gd name="T70" fmla="*/ 233 w 239"/>
                <a:gd name="T71" fmla="*/ 19 h 85"/>
                <a:gd name="T72" fmla="*/ 236 w 239"/>
                <a:gd name="T73" fmla="*/ 27 h 85"/>
                <a:gd name="T74" fmla="*/ 239 w 239"/>
                <a:gd name="T75" fmla="*/ 35 h 85"/>
                <a:gd name="T76" fmla="*/ 239 w 239"/>
                <a:gd name="T77"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9" h="85">
                  <a:moveTo>
                    <a:pt x="239" y="43"/>
                  </a:moveTo>
                  <a:lnTo>
                    <a:pt x="239" y="43"/>
                  </a:lnTo>
                  <a:lnTo>
                    <a:pt x="239" y="50"/>
                  </a:lnTo>
                  <a:lnTo>
                    <a:pt x="236" y="58"/>
                  </a:lnTo>
                  <a:lnTo>
                    <a:pt x="233" y="66"/>
                  </a:lnTo>
                  <a:lnTo>
                    <a:pt x="227" y="72"/>
                  </a:lnTo>
                  <a:lnTo>
                    <a:pt x="220" y="77"/>
                  </a:lnTo>
                  <a:lnTo>
                    <a:pt x="214" y="82"/>
                  </a:lnTo>
                  <a:lnTo>
                    <a:pt x="206" y="83"/>
                  </a:lnTo>
                  <a:lnTo>
                    <a:pt x="199" y="85"/>
                  </a:lnTo>
                  <a:lnTo>
                    <a:pt x="40" y="85"/>
                  </a:lnTo>
                  <a:lnTo>
                    <a:pt x="40" y="85"/>
                  </a:lnTo>
                  <a:lnTo>
                    <a:pt x="32" y="83"/>
                  </a:lnTo>
                  <a:lnTo>
                    <a:pt x="25" y="82"/>
                  </a:lnTo>
                  <a:lnTo>
                    <a:pt x="18" y="77"/>
                  </a:lnTo>
                  <a:lnTo>
                    <a:pt x="12" y="72"/>
                  </a:lnTo>
                  <a:lnTo>
                    <a:pt x="6" y="66"/>
                  </a:lnTo>
                  <a:lnTo>
                    <a:pt x="3" y="58"/>
                  </a:lnTo>
                  <a:lnTo>
                    <a:pt x="0" y="50"/>
                  </a:lnTo>
                  <a:lnTo>
                    <a:pt x="0" y="43"/>
                  </a:lnTo>
                  <a:lnTo>
                    <a:pt x="0" y="43"/>
                  </a:lnTo>
                  <a:lnTo>
                    <a:pt x="0" y="35"/>
                  </a:lnTo>
                  <a:lnTo>
                    <a:pt x="3" y="27"/>
                  </a:lnTo>
                  <a:lnTo>
                    <a:pt x="6" y="19"/>
                  </a:lnTo>
                  <a:lnTo>
                    <a:pt x="12" y="13"/>
                  </a:lnTo>
                  <a:lnTo>
                    <a:pt x="18" y="8"/>
                  </a:lnTo>
                  <a:lnTo>
                    <a:pt x="25" y="5"/>
                  </a:lnTo>
                  <a:lnTo>
                    <a:pt x="32" y="2"/>
                  </a:lnTo>
                  <a:lnTo>
                    <a:pt x="40" y="0"/>
                  </a:lnTo>
                  <a:lnTo>
                    <a:pt x="199" y="0"/>
                  </a:lnTo>
                  <a:lnTo>
                    <a:pt x="199" y="0"/>
                  </a:lnTo>
                  <a:lnTo>
                    <a:pt x="206" y="2"/>
                  </a:lnTo>
                  <a:lnTo>
                    <a:pt x="214" y="5"/>
                  </a:lnTo>
                  <a:lnTo>
                    <a:pt x="220" y="8"/>
                  </a:lnTo>
                  <a:lnTo>
                    <a:pt x="227" y="13"/>
                  </a:lnTo>
                  <a:lnTo>
                    <a:pt x="233" y="19"/>
                  </a:lnTo>
                  <a:lnTo>
                    <a:pt x="236" y="27"/>
                  </a:lnTo>
                  <a:lnTo>
                    <a:pt x="239" y="35"/>
                  </a:lnTo>
                  <a:lnTo>
                    <a:pt x="239" y="43"/>
                  </a:lnTo>
                  <a:close/>
                </a:path>
              </a:pathLst>
            </a:custGeom>
            <a:solidFill>
              <a:srgbClr val="FBA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78"/>
            <p:cNvSpPr>
              <a:spLocks/>
            </p:cNvSpPr>
            <p:nvPr/>
          </p:nvSpPr>
          <p:spPr bwMode="auto">
            <a:xfrm>
              <a:off x="6116638" y="4954588"/>
              <a:ext cx="379413" cy="134938"/>
            </a:xfrm>
            <a:custGeom>
              <a:avLst/>
              <a:gdLst>
                <a:gd name="T0" fmla="*/ 239 w 239"/>
                <a:gd name="T1" fmla="*/ 43 h 85"/>
                <a:gd name="T2" fmla="*/ 239 w 239"/>
                <a:gd name="T3" fmla="*/ 43 h 85"/>
                <a:gd name="T4" fmla="*/ 239 w 239"/>
                <a:gd name="T5" fmla="*/ 50 h 85"/>
                <a:gd name="T6" fmla="*/ 236 w 239"/>
                <a:gd name="T7" fmla="*/ 58 h 85"/>
                <a:gd name="T8" fmla="*/ 233 w 239"/>
                <a:gd name="T9" fmla="*/ 66 h 85"/>
                <a:gd name="T10" fmla="*/ 227 w 239"/>
                <a:gd name="T11" fmla="*/ 72 h 85"/>
                <a:gd name="T12" fmla="*/ 220 w 239"/>
                <a:gd name="T13" fmla="*/ 77 h 85"/>
                <a:gd name="T14" fmla="*/ 214 w 239"/>
                <a:gd name="T15" fmla="*/ 82 h 85"/>
                <a:gd name="T16" fmla="*/ 206 w 239"/>
                <a:gd name="T17" fmla="*/ 83 h 85"/>
                <a:gd name="T18" fmla="*/ 199 w 239"/>
                <a:gd name="T19" fmla="*/ 85 h 85"/>
                <a:gd name="T20" fmla="*/ 40 w 239"/>
                <a:gd name="T21" fmla="*/ 85 h 85"/>
                <a:gd name="T22" fmla="*/ 40 w 239"/>
                <a:gd name="T23" fmla="*/ 85 h 85"/>
                <a:gd name="T24" fmla="*/ 32 w 239"/>
                <a:gd name="T25" fmla="*/ 83 h 85"/>
                <a:gd name="T26" fmla="*/ 25 w 239"/>
                <a:gd name="T27" fmla="*/ 82 h 85"/>
                <a:gd name="T28" fmla="*/ 18 w 239"/>
                <a:gd name="T29" fmla="*/ 77 h 85"/>
                <a:gd name="T30" fmla="*/ 12 w 239"/>
                <a:gd name="T31" fmla="*/ 72 h 85"/>
                <a:gd name="T32" fmla="*/ 6 w 239"/>
                <a:gd name="T33" fmla="*/ 66 h 85"/>
                <a:gd name="T34" fmla="*/ 3 w 239"/>
                <a:gd name="T35" fmla="*/ 58 h 85"/>
                <a:gd name="T36" fmla="*/ 0 w 239"/>
                <a:gd name="T37" fmla="*/ 50 h 85"/>
                <a:gd name="T38" fmla="*/ 0 w 239"/>
                <a:gd name="T39" fmla="*/ 43 h 85"/>
                <a:gd name="T40" fmla="*/ 0 w 239"/>
                <a:gd name="T41" fmla="*/ 43 h 85"/>
                <a:gd name="T42" fmla="*/ 0 w 239"/>
                <a:gd name="T43" fmla="*/ 35 h 85"/>
                <a:gd name="T44" fmla="*/ 3 w 239"/>
                <a:gd name="T45" fmla="*/ 27 h 85"/>
                <a:gd name="T46" fmla="*/ 6 w 239"/>
                <a:gd name="T47" fmla="*/ 19 h 85"/>
                <a:gd name="T48" fmla="*/ 12 w 239"/>
                <a:gd name="T49" fmla="*/ 13 h 85"/>
                <a:gd name="T50" fmla="*/ 18 w 239"/>
                <a:gd name="T51" fmla="*/ 8 h 85"/>
                <a:gd name="T52" fmla="*/ 25 w 239"/>
                <a:gd name="T53" fmla="*/ 5 h 85"/>
                <a:gd name="T54" fmla="*/ 32 w 239"/>
                <a:gd name="T55" fmla="*/ 2 h 85"/>
                <a:gd name="T56" fmla="*/ 40 w 239"/>
                <a:gd name="T57" fmla="*/ 0 h 85"/>
                <a:gd name="T58" fmla="*/ 199 w 239"/>
                <a:gd name="T59" fmla="*/ 0 h 85"/>
                <a:gd name="T60" fmla="*/ 199 w 239"/>
                <a:gd name="T61" fmla="*/ 0 h 85"/>
                <a:gd name="T62" fmla="*/ 206 w 239"/>
                <a:gd name="T63" fmla="*/ 2 h 85"/>
                <a:gd name="T64" fmla="*/ 214 w 239"/>
                <a:gd name="T65" fmla="*/ 5 h 85"/>
                <a:gd name="T66" fmla="*/ 220 w 239"/>
                <a:gd name="T67" fmla="*/ 8 h 85"/>
                <a:gd name="T68" fmla="*/ 227 w 239"/>
                <a:gd name="T69" fmla="*/ 13 h 85"/>
                <a:gd name="T70" fmla="*/ 233 w 239"/>
                <a:gd name="T71" fmla="*/ 19 h 85"/>
                <a:gd name="T72" fmla="*/ 236 w 239"/>
                <a:gd name="T73" fmla="*/ 27 h 85"/>
                <a:gd name="T74" fmla="*/ 239 w 239"/>
                <a:gd name="T75" fmla="*/ 35 h 85"/>
                <a:gd name="T76" fmla="*/ 239 w 239"/>
                <a:gd name="T77"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9" h="85">
                  <a:moveTo>
                    <a:pt x="239" y="43"/>
                  </a:moveTo>
                  <a:lnTo>
                    <a:pt x="239" y="43"/>
                  </a:lnTo>
                  <a:lnTo>
                    <a:pt x="239" y="50"/>
                  </a:lnTo>
                  <a:lnTo>
                    <a:pt x="236" y="58"/>
                  </a:lnTo>
                  <a:lnTo>
                    <a:pt x="233" y="66"/>
                  </a:lnTo>
                  <a:lnTo>
                    <a:pt x="227" y="72"/>
                  </a:lnTo>
                  <a:lnTo>
                    <a:pt x="220" y="77"/>
                  </a:lnTo>
                  <a:lnTo>
                    <a:pt x="214" y="82"/>
                  </a:lnTo>
                  <a:lnTo>
                    <a:pt x="206" y="83"/>
                  </a:lnTo>
                  <a:lnTo>
                    <a:pt x="199" y="85"/>
                  </a:lnTo>
                  <a:lnTo>
                    <a:pt x="40" y="85"/>
                  </a:lnTo>
                  <a:lnTo>
                    <a:pt x="40" y="85"/>
                  </a:lnTo>
                  <a:lnTo>
                    <a:pt x="32" y="83"/>
                  </a:lnTo>
                  <a:lnTo>
                    <a:pt x="25" y="82"/>
                  </a:lnTo>
                  <a:lnTo>
                    <a:pt x="18" y="77"/>
                  </a:lnTo>
                  <a:lnTo>
                    <a:pt x="12" y="72"/>
                  </a:lnTo>
                  <a:lnTo>
                    <a:pt x="6" y="66"/>
                  </a:lnTo>
                  <a:lnTo>
                    <a:pt x="3" y="58"/>
                  </a:lnTo>
                  <a:lnTo>
                    <a:pt x="0" y="50"/>
                  </a:lnTo>
                  <a:lnTo>
                    <a:pt x="0" y="43"/>
                  </a:lnTo>
                  <a:lnTo>
                    <a:pt x="0" y="43"/>
                  </a:lnTo>
                  <a:lnTo>
                    <a:pt x="0" y="35"/>
                  </a:lnTo>
                  <a:lnTo>
                    <a:pt x="3" y="27"/>
                  </a:lnTo>
                  <a:lnTo>
                    <a:pt x="6" y="19"/>
                  </a:lnTo>
                  <a:lnTo>
                    <a:pt x="12" y="13"/>
                  </a:lnTo>
                  <a:lnTo>
                    <a:pt x="18" y="8"/>
                  </a:lnTo>
                  <a:lnTo>
                    <a:pt x="25" y="5"/>
                  </a:lnTo>
                  <a:lnTo>
                    <a:pt x="32" y="2"/>
                  </a:lnTo>
                  <a:lnTo>
                    <a:pt x="40" y="0"/>
                  </a:lnTo>
                  <a:lnTo>
                    <a:pt x="199" y="0"/>
                  </a:lnTo>
                  <a:lnTo>
                    <a:pt x="199" y="0"/>
                  </a:lnTo>
                  <a:lnTo>
                    <a:pt x="206" y="2"/>
                  </a:lnTo>
                  <a:lnTo>
                    <a:pt x="214" y="5"/>
                  </a:lnTo>
                  <a:lnTo>
                    <a:pt x="220" y="8"/>
                  </a:lnTo>
                  <a:lnTo>
                    <a:pt x="227" y="13"/>
                  </a:lnTo>
                  <a:lnTo>
                    <a:pt x="233" y="19"/>
                  </a:lnTo>
                  <a:lnTo>
                    <a:pt x="236" y="27"/>
                  </a:lnTo>
                  <a:lnTo>
                    <a:pt x="239" y="35"/>
                  </a:lnTo>
                  <a:lnTo>
                    <a:pt x="239"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40" name="Group 139"/>
          <p:cNvGrpSpPr/>
          <p:nvPr/>
        </p:nvGrpSpPr>
        <p:grpSpPr>
          <a:xfrm>
            <a:off x="842673" y="2159360"/>
            <a:ext cx="3096440" cy="2072314"/>
            <a:chOff x="822679" y="2767439"/>
            <a:chExt cx="3096440" cy="2072314"/>
          </a:xfrm>
        </p:grpSpPr>
        <p:sp>
          <p:nvSpPr>
            <p:cNvPr id="141" name="Freeform 351"/>
            <p:cNvSpPr>
              <a:spLocks noEditPoints="1"/>
            </p:cNvSpPr>
            <p:nvPr/>
          </p:nvSpPr>
          <p:spPr bwMode="auto">
            <a:xfrm>
              <a:off x="2228474" y="2767439"/>
              <a:ext cx="385913" cy="390802"/>
            </a:xfrm>
            <a:custGeom>
              <a:avLst/>
              <a:gdLst>
                <a:gd name="T0" fmla="*/ 1614 w 3316"/>
                <a:gd name="T1" fmla="*/ 771 h 3357"/>
                <a:gd name="T2" fmla="*/ 1574 w 3316"/>
                <a:gd name="T3" fmla="*/ 823 h 3357"/>
                <a:gd name="T4" fmla="*/ 771 w 3316"/>
                <a:gd name="T5" fmla="*/ 1396 h 3357"/>
                <a:gd name="T6" fmla="*/ 718 w 3316"/>
                <a:gd name="T7" fmla="*/ 1438 h 3357"/>
                <a:gd name="T8" fmla="*/ 708 w 3316"/>
                <a:gd name="T9" fmla="*/ 1505 h 3357"/>
                <a:gd name="T10" fmla="*/ 743 w 3316"/>
                <a:gd name="T11" fmla="*/ 1556 h 3357"/>
                <a:gd name="T12" fmla="*/ 1034 w 3316"/>
                <a:gd name="T13" fmla="*/ 2494 h 3357"/>
                <a:gd name="T14" fmla="*/ 1046 w 3316"/>
                <a:gd name="T15" fmla="*/ 2554 h 3357"/>
                <a:gd name="T16" fmla="*/ 1098 w 3316"/>
                <a:gd name="T17" fmla="*/ 2596 h 3357"/>
                <a:gd name="T18" fmla="*/ 1159 w 3316"/>
                <a:gd name="T19" fmla="*/ 2590 h 3357"/>
                <a:gd name="T20" fmla="*/ 2142 w 3316"/>
                <a:gd name="T21" fmla="*/ 2581 h 3357"/>
                <a:gd name="T22" fmla="*/ 2195 w 3316"/>
                <a:gd name="T23" fmla="*/ 2599 h 3357"/>
                <a:gd name="T24" fmla="*/ 2251 w 3316"/>
                <a:gd name="T25" fmla="*/ 2579 h 3357"/>
                <a:gd name="T26" fmla="*/ 2281 w 3316"/>
                <a:gd name="T27" fmla="*/ 2529 h 3357"/>
                <a:gd name="T28" fmla="*/ 2280 w 3316"/>
                <a:gd name="T29" fmla="*/ 2479 h 3357"/>
                <a:gd name="T30" fmla="*/ 2590 w 3316"/>
                <a:gd name="T31" fmla="*/ 1543 h 3357"/>
                <a:gd name="T32" fmla="*/ 2612 w 3316"/>
                <a:gd name="T33" fmla="*/ 1483 h 3357"/>
                <a:gd name="T34" fmla="*/ 2585 w 3316"/>
                <a:gd name="T35" fmla="*/ 1419 h 3357"/>
                <a:gd name="T36" fmla="*/ 2523 w 3316"/>
                <a:gd name="T37" fmla="*/ 1392 h 3357"/>
                <a:gd name="T38" fmla="*/ 1734 w 3316"/>
                <a:gd name="T39" fmla="*/ 802 h 3357"/>
                <a:gd name="T40" fmla="*/ 1681 w 3316"/>
                <a:gd name="T41" fmla="*/ 762 h 3357"/>
                <a:gd name="T42" fmla="*/ 1763 w 3316"/>
                <a:gd name="T43" fmla="*/ 3 h 3357"/>
                <a:gd name="T44" fmla="*/ 2066 w 3316"/>
                <a:gd name="T45" fmla="*/ 52 h 3357"/>
                <a:gd name="T46" fmla="*/ 2348 w 3316"/>
                <a:gd name="T47" fmla="*/ 152 h 3357"/>
                <a:gd name="T48" fmla="*/ 2605 w 3316"/>
                <a:gd name="T49" fmla="*/ 301 h 3357"/>
                <a:gd name="T50" fmla="*/ 2831 w 3316"/>
                <a:gd name="T51" fmla="*/ 493 h 3357"/>
                <a:gd name="T52" fmla="*/ 3019 w 3316"/>
                <a:gd name="T53" fmla="*/ 720 h 3357"/>
                <a:gd name="T54" fmla="*/ 3166 w 3316"/>
                <a:gd name="T55" fmla="*/ 980 h 3357"/>
                <a:gd name="T56" fmla="*/ 3266 w 3316"/>
                <a:gd name="T57" fmla="*/ 1266 h 3357"/>
                <a:gd name="T58" fmla="*/ 3313 w 3316"/>
                <a:gd name="T59" fmla="*/ 1573 h 3357"/>
                <a:gd name="T60" fmla="*/ 3304 w 3316"/>
                <a:gd name="T61" fmla="*/ 1889 h 3357"/>
                <a:gd name="T62" fmla="*/ 3238 w 3316"/>
                <a:gd name="T63" fmla="*/ 2189 h 3357"/>
                <a:gd name="T64" fmla="*/ 3122 w 3316"/>
                <a:gd name="T65" fmla="*/ 2468 h 3357"/>
                <a:gd name="T66" fmla="*/ 2960 w 3316"/>
                <a:gd name="T67" fmla="*/ 2716 h 3357"/>
                <a:gd name="T68" fmla="*/ 2759 w 3316"/>
                <a:gd name="T69" fmla="*/ 2933 h 3357"/>
                <a:gd name="T70" fmla="*/ 2523 w 3316"/>
                <a:gd name="T71" fmla="*/ 3111 h 3357"/>
                <a:gd name="T72" fmla="*/ 2257 w 3316"/>
                <a:gd name="T73" fmla="*/ 3245 h 3357"/>
                <a:gd name="T74" fmla="*/ 1967 w 3316"/>
                <a:gd name="T75" fmla="*/ 3329 h 3357"/>
                <a:gd name="T76" fmla="*/ 1659 w 3316"/>
                <a:gd name="T77" fmla="*/ 3357 h 3357"/>
                <a:gd name="T78" fmla="*/ 1349 w 3316"/>
                <a:gd name="T79" fmla="*/ 3329 h 3357"/>
                <a:gd name="T80" fmla="*/ 1060 w 3316"/>
                <a:gd name="T81" fmla="*/ 3245 h 3357"/>
                <a:gd name="T82" fmla="*/ 793 w 3316"/>
                <a:gd name="T83" fmla="*/ 3111 h 3357"/>
                <a:gd name="T84" fmla="*/ 558 w 3316"/>
                <a:gd name="T85" fmla="*/ 2933 h 3357"/>
                <a:gd name="T86" fmla="*/ 356 w 3316"/>
                <a:gd name="T87" fmla="*/ 2716 h 3357"/>
                <a:gd name="T88" fmla="*/ 195 w 3316"/>
                <a:gd name="T89" fmla="*/ 2468 h 3357"/>
                <a:gd name="T90" fmla="*/ 79 w 3316"/>
                <a:gd name="T91" fmla="*/ 2189 h 3357"/>
                <a:gd name="T92" fmla="*/ 13 w 3316"/>
                <a:gd name="T93" fmla="*/ 1889 h 3357"/>
                <a:gd name="T94" fmla="*/ 3 w 3316"/>
                <a:gd name="T95" fmla="*/ 1573 h 3357"/>
                <a:gd name="T96" fmla="*/ 51 w 3316"/>
                <a:gd name="T97" fmla="*/ 1266 h 3357"/>
                <a:gd name="T98" fmla="*/ 150 w 3316"/>
                <a:gd name="T99" fmla="*/ 980 h 3357"/>
                <a:gd name="T100" fmla="*/ 298 w 3316"/>
                <a:gd name="T101" fmla="*/ 720 h 3357"/>
                <a:gd name="T102" fmla="*/ 486 w 3316"/>
                <a:gd name="T103" fmla="*/ 493 h 3357"/>
                <a:gd name="T104" fmla="*/ 712 w 3316"/>
                <a:gd name="T105" fmla="*/ 301 h 3357"/>
                <a:gd name="T106" fmla="*/ 968 w 3316"/>
                <a:gd name="T107" fmla="*/ 152 h 3357"/>
                <a:gd name="T108" fmla="*/ 1251 w 3316"/>
                <a:gd name="T109" fmla="*/ 52 h 3357"/>
                <a:gd name="T110" fmla="*/ 1554 w 3316"/>
                <a:gd name="T11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6" h="3357">
                  <a:moveTo>
                    <a:pt x="1659" y="759"/>
                  </a:moveTo>
                  <a:lnTo>
                    <a:pt x="1635" y="762"/>
                  </a:lnTo>
                  <a:lnTo>
                    <a:pt x="1614" y="771"/>
                  </a:lnTo>
                  <a:lnTo>
                    <a:pt x="1596" y="784"/>
                  </a:lnTo>
                  <a:lnTo>
                    <a:pt x="1583" y="802"/>
                  </a:lnTo>
                  <a:lnTo>
                    <a:pt x="1574" y="823"/>
                  </a:lnTo>
                  <a:lnTo>
                    <a:pt x="1389" y="1392"/>
                  </a:lnTo>
                  <a:lnTo>
                    <a:pt x="795" y="1392"/>
                  </a:lnTo>
                  <a:lnTo>
                    <a:pt x="771" y="1396"/>
                  </a:lnTo>
                  <a:lnTo>
                    <a:pt x="750" y="1405"/>
                  </a:lnTo>
                  <a:lnTo>
                    <a:pt x="731" y="1419"/>
                  </a:lnTo>
                  <a:lnTo>
                    <a:pt x="718" y="1438"/>
                  </a:lnTo>
                  <a:lnTo>
                    <a:pt x="708" y="1459"/>
                  </a:lnTo>
                  <a:lnTo>
                    <a:pt x="705" y="1483"/>
                  </a:lnTo>
                  <a:lnTo>
                    <a:pt x="708" y="1505"/>
                  </a:lnTo>
                  <a:lnTo>
                    <a:pt x="716" y="1525"/>
                  </a:lnTo>
                  <a:lnTo>
                    <a:pt x="727" y="1543"/>
                  </a:lnTo>
                  <a:lnTo>
                    <a:pt x="743" y="1556"/>
                  </a:lnTo>
                  <a:lnTo>
                    <a:pt x="1223" y="1908"/>
                  </a:lnTo>
                  <a:lnTo>
                    <a:pt x="1037" y="2479"/>
                  </a:lnTo>
                  <a:lnTo>
                    <a:pt x="1034" y="2494"/>
                  </a:lnTo>
                  <a:lnTo>
                    <a:pt x="1033" y="2509"/>
                  </a:lnTo>
                  <a:lnTo>
                    <a:pt x="1036" y="2532"/>
                  </a:lnTo>
                  <a:lnTo>
                    <a:pt x="1046" y="2554"/>
                  </a:lnTo>
                  <a:lnTo>
                    <a:pt x="1059" y="2572"/>
                  </a:lnTo>
                  <a:lnTo>
                    <a:pt x="1078" y="2586"/>
                  </a:lnTo>
                  <a:lnTo>
                    <a:pt x="1098" y="2596"/>
                  </a:lnTo>
                  <a:lnTo>
                    <a:pt x="1122" y="2599"/>
                  </a:lnTo>
                  <a:lnTo>
                    <a:pt x="1141" y="2597"/>
                  </a:lnTo>
                  <a:lnTo>
                    <a:pt x="1159" y="2590"/>
                  </a:lnTo>
                  <a:lnTo>
                    <a:pt x="1174" y="2581"/>
                  </a:lnTo>
                  <a:lnTo>
                    <a:pt x="1659" y="2227"/>
                  </a:lnTo>
                  <a:lnTo>
                    <a:pt x="2142" y="2581"/>
                  </a:lnTo>
                  <a:lnTo>
                    <a:pt x="2158" y="2590"/>
                  </a:lnTo>
                  <a:lnTo>
                    <a:pt x="2175" y="2597"/>
                  </a:lnTo>
                  <a:lnTo>
                    <a:pt x="2195" y="2599"/>
                  </a:lnTo>
                  <a:lnTo>
                    <a:pt x="2215" y="2596"/>
                  </a:lnTo>
                  <a:lnTo>
                    <a:pt x="2234" y="2589"/>
                  </a:lnTo>
                  <a:lnTo>
                    <a:pt x="2251" y="2579"/>
                  </a:lnTo>
                  <a:lnTo>
                    <a:pt x="2264" y="2564"/>
                  </a:lnTo>
                  <a:lnTo>
                    <a:pt x="2275" y="2547"/>
                  </a:lnTo>
                  <a:lnTo>
                    <a:pt x="2281" y="2529"/>
                  </a:lnTo>
                  <a:lnTo>
                    <a:pt x="2284" y="2509"/>
                  </a:lnTo>
                  <a:lnTo>
                    <a:pt x="2283" y="2494"/>
                  </a:lnTo>
                  <a:lnTo>
                    <a:pt x="2280" y="2479"/>
                  </a:lnTo>
                  <a:lnTo>
                    <a:pt x="2094" y="1908"/>
                  </a:lnTo>
                  <a:lnTo>
                    <a:pt x="2574" y="1556"/>
                  </a:lnTo>
                  <a:lnTo>
                    <a:pt x="2590" y="1543"/>
                  </a:lnTo>
                  <a:lnTo>
                    <a:pt x="2601" y="1525"/>
                  </a:lnTo>
                  <a:lnTo>
                    <a:pt x="2609" y="1505"/>
                  </a:lnTo>
                  <a:lnTo>
                    <a:pt x="2612" y="1483"/>
                  </a:lnTo>
                  <a:lnTo>
                    <a:pt x="2609" y="1459"/>
                  </a:lnTo>
                  <a:lnTo>
                    <a:pt x="2599" y="1438"/>
                  </a:lnTo>
                  <a:lnTo>
                    <a:pt x="2585" y="1419"/>
                  </a:lnTo>
                  <a:lnTo>
                    <a:pt x="2567" y="1405"/>
                  </a:lnTo>
                  <a:lnTo>
                    <a:pt x="2545" y="1396"/>
                  </a:lnTo>
                  <a:lnTo>
                    <a:pt x="2523" y="1392"/>
                  </a:lnTo>
                  <a:lnTo>
                    <a:pt x="1928" y="1392"/>
                  </a:lnTo>
                  <a:lnTo>
                    <a:pt x="1744" y="823"/>
                  </a:lnTo>
                  <a:lnTo>
                    <a:pt x="1734" y="802"/>
                  </a:lnTo>
                  <a:lnTo>
                    <a:pt x="1721" y="784"/>
                  </a:lnTo>
                  <a:lnTo>
                    <a:pt x="1703" y="771"/>
                  </a:lnTo>
                  <a:lnTo>
                    <a:pt x="1681" y="762"/>
                  </a:lnTo>
                  <a:lnTo>
                    <a:pt x="1659" y="759"/>
                  </a:lnTo>
                  <a:close/>
                  <a:moveTo>
                    <a:pt x="1659" y="0"/>
                  </a:moveTo>
                  <a:lnTo>
                    <a:pt x="1763" y="3"/>
                  </a:lnTo>
                  <a:lnTo>
                    <a:pt x="1866" y="14"/>
                  </a:lnTo>
                  <a:lnTo>
                    <a:pt x="1967" y="30"/>
                  </a:lnTo>
                  <a:lnTo>
                    <a:pt x="2066" y="52"/>
                  </a:lnTo>
                  <a:lnTo>
                    <a:pt x="2163" y="80"/>
                  </a:lnTo>
                  <a:lnTo>
                    <a:pt x="2257" y="114"/>
                  </a:lnTo>
                  <a:lnTo>
                    <a:pt x="2348" y="152"/>
                  </a:lnTo>
                  <a:lnTo>
                    <a:pt x="2438" y="198"/>
                  </a:lnTo>
                  <a:lnTo>
                    <a:pt x="2523" y="247"/>
                  </a:lnTo>
                  <a:lnTo>
                    <a:pt x="2605" y="301"/>
                  </a:lnTo>
                  <a:lnTo>
                    <a:pt x="2683" y="361"/>
                  </a:lnTo>
                  <a:lnTo>
                    <a:pt x="2759" y="424"/>
                  </a:lnTo>
                  <a:lnTo>
                    <a:pt x="2831" y="493"/>
                  </a:lnTo>
                  <a:lnTo>
                    <a:pt x="2897" y="565"/>
                  </a:lnTo>
                  <a:lnTo>
                    <a:pt x="2960" y="641"/>
                  </a:lnTo>
                  <a:lnTo>
                    <a:pt x="3019" y="720"/>
                  </a:lnTo>
                  <a:lnTo>
                    <a:pt x="3073" y="803"/>
                  </a:lnTo>
                  <a:lnTo>
                    <a:pt x="3122" y="891"/>
                  </a:lnTo>
                  <a:lnTo>
                    <a:pt x="3166" y="980"/>
                  </a:lnTo>
                  <a:lnTo>
                    <a:pt x="3205" y="1073"/>
                  </a:lnTo>
                  <a:lnTo>
                    <a:pt x="3238" y="1168"/>
                  </a:lnTo>
                  <a:lnTo>
                    <a:pt x="3266" y="1266"/>
                  </a:lnTo>
                  <a:lnTo>
                    <a:pt x="3288" y="1366"/>
                  </a:lnTo>
                  <a:lnTo>
                    <a:pt x="3304" y="1468"/>
                  </a:lnTo>
                  <a:lnTo>
                    <a:pt x="3313" y="1573"/>
                  </a:lnTo>
                  <a:lnTo>
                    <a:pt x="3316" y="1679"/>
                  </a:lnTo>
                  <a:lnTo>
                    <a:pt x="3313" y="1785"/>
                  </a:lnTo>
                  <a:lnTo>
                    <a:pt x="3304" y="1889"/>
                  </a:lnTo>
                  <a:lnTo>
                    <a:pt x="3288" y="1991"/>
                  </a:lnTo>
                  <a:lnTo>
                    <a:pt x="3266" y="2092"/>
                  </a:lnTo>
                  <a:lnTo>
                    <a:pt x="3238" y="2189"/>
                  </a:lnTo>
                  <a:lnTo>
                    <a:pt x="3205" y="2285"/>
                  </a:lnTo>
                  <a:lnTo>
                    <a:pt x="3166" y="2377"/>
                  </a:lnTo>
                  <a:lnTo>
                    <a:pt x="3122" y="2468"/>
                  </a:lnTo>
                  <a:lnTo>
                    <a:pt x="3073" y="2554"/>
                  </a:lnTo>
                  <a:lnTo>
                    <a:pt x="3019" y="2637"/>
                  </a:lnTo>
                  <a:lnTo>
                    <a:pt x="2960" y="2716"/>
                  </a:lnTo>
                  <a:lnTo>
                    <a:pt x="2897" y="2793"/>
                  </a:lnTo>
                  <a:lnTo>
                    <a:pt x="2831" y="2866"/>
                  </a:lnTo>
                  <a:lnTo>
                    <a:pt x="2759" y="2933"/>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7"/>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3"/>
                  </a:lnTo>
                  <a:lnTo>
                    <a:pt x="486" y="2866"/>
                  </a:lnTo>
                  <a:lnTo>
                    <a:pt x="419" y="2793"/>
                  </a:lnTo>
                  <a:lnTo>
                    <a:pt x="356" y="2716"/>
                  </a:lnTo>
                  <a:lnTo>
                    <a:pt x="298" y="2637"/>
                  </a:lnTo>
                  <a:lnTo>
                    <a:pt x="244" y="2554"/>
                  </a:lnTo>
                  <a:lnTo>
                    <a:pt x="195" y="2468"/>
                  </a:lnTo>
                  <a:lnTo>
                    <a:pt x="150" y="2377"/>
                  </a:lnTo>
                  <a:lnTo>
                    <a:pt x="112" y="2285"/>
                  </a:lnTo>
                  <a:lnTo>
                    <a:pt x="79" y="2189"/>
                  </a:lnTo>
                  <a:lnTo>
                    <a:pt x="51" y="2092"/>
                  </a:lnTo>
                  <a:lnTo>
                    <a:pt x="29" y="1991"/>
                  </a:lnTo>
                  <a:lnTo>
                    <a:pt x="13" y="1889"/>
                  </a:lnTo>
                  <a:lnTo>
                    <a:pt x="3" y="1785"/>
                  </a:lnTo>
                  <a:lnTo>
                    <a:pt x="0" y="1679"/>
                  </a:lnTo>
                  <a:lnTo>
                    <a:pt x="3" y="1573"/>
                  </a:lnTo>
                  <a:lnTo>
                    <a:pt x="13" y="1468"/>
                  </a:lnTo>
                  <a:lnTo>
                    <a:pt x="29" y="1366"/>
                  </a:lnTo>
                  <a:lnTo>
                    <a:pt x="51" y="1266"/>
                  </a:lnTo>
                  <a:lnTo>
                    <a:pt x="79" y="1168"/>
                  </a:lnTo>
                  <a:lnTo>
                    <a:pt x="112" y="1073"/>
                  </a:lnTo>
                  <a:lnTo>
                    <a:pt x="150" y="980"/>
                  </a:lnTo>
                  <a:lnTo>
                    <a:pt x="195" y="891"/>
                  </a:lnTo>
                  <a:lnTo>
                    <a:pt x="244" y="803"/>
                  </a:lnTo>
                  <a:lnTo>
                    <a:pt x="298" y="720"/>
                  </a:lnTo>
                  <a:lnTo>
                    <a:pt x="356" y="641"/>
                  </a:lnTo>
                  <a:lnTo>
                    <a:pt x="419" y="565"/>
                  </a:lnTo>
                  <a:lnTo>
                    <a:pt x="486" y="493"/>
                  </a:lnTo>
                  <a:lnTo>
                    <a:pt x="558" y="424"/>
                  </a:lnTo>
                  <a:lnTo>
                    <a:pt x="633" y="361"/>
                  </a:lnTo>
                  <a:lnTo>
                    <a:pt x="712" y="301"/>
                  </a:lnTo>
                  <a:lnTo>
                    <a:pt x="793" y="247"/>
                  </a:lnTo>
                  <a:lnTo>
                    <a:pt x="880" y="198"/>
                  </a:lnTo>
                  <a:lnTo>
                    <a:pt x="968" y="152"/>
                  </a:lnTo>
                  <a:lnTo>
                    <a:pt x="1060" y="114"/>
                  </a:lnTo>
                  <a:lnTo>
                    <a:pt x="1153" y="80"/>
                  </a:lnTo>
                  <a:lnTo>
                    <a:pt x="1251" y="52"/>
                  </a:lnTo>
                  <a:lnTo>
                    <a:pt x="1349" y="30"/>
                  </a:lnTo>
                  <a:lnTo>
                    <a:pt x="1450" y="14"/>
                  </a:lnTo>
                  <a:lnTo>
                    <a:pt x="1554" y="3"/>
                  </a:lnTo>
                  <a:lnTo>
                    <a:pt x="1659"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2" name="Freeform 351"/>
            <p:cNvSpPr>
              <a:spLocks noEditPoints="1"/>
            </p:cNvSpPr>
            <p:nvPr/>
          </p:nvSpPr>
          <p:spPr bwMode="auto">
            <a:xfrm>
              <a:off x="3138798" y="3311900"/>
              <a:ext cx="694789" cy="703591"/>
            </a:xfrm>
            <a:custGeom>
              <a:avLst/>
              <a:gdLst>
                <a:gd name="T0" fmla="*/ 1614 w 3316"/>
                <a:gd name="T1" fmla="*/ 771 h 3357"/>
                <a:gd name="T2" fmla="*/ 1574 w 3316"/>
                <a:gd name="T3" fmla="*/ 823 h 3357"/>
                <a:gd name="T4" fmla="*/ 771 w 3316"/>
                <a:gd name="T5" fmla="*/ 1396 h 3357"/>
                <a:gd name="T6" fmla="*/ 718 w 3316"/>
                <a:gd name="T7" fmla="*/ 1438 h 3357"/>
                <a:gd name="T8" fmla="*/ 708 w 3316"/>
                <a:gd name="T9" fmla="*/ 1505 h 3357"/>
                <a:gd name="T10" fmla="*/ 743 w 3316"/>
                <a:gd name="T11" fmla="*/ 1556 h 3357"/>
                <a:gd name="T12" fmla="*/ 1034 w 3316"/>
                <a:gd name="T13" fmla="*/ 2494 h 3357"/>
                <a:gd name="T14" fmla="*/ 1046 w 3316"/>
                <a:gd name="T15" fmla="*/ 2554 h 3357"/>
                <a:gd name="T16" fmla="*/ 1098 w 3316"/>
                <a:gd name="T17" fmla="*/ 2596 h 3357"/>
                <a:gd name="T18" fmla="*/ 1159 w 3316"/>
                <a:gd name="T19" fmla="*/ 2590 h 3357"/>
                <a:gd name="T20" fmla="*/ 2142 w 3316"/>
                <a:gd name="T21" fmla="*/ 2581 h 3357"/>
                <a:gd name="T22" fmla="*/ 2195 w 3316"/>
                <a:gd name="T23" fmla="*/ 2599 h 3357"/>
                <a:gd name="T24" fmla="*/ 2251 w 3316"/>
                <a:gd name="T25" fmla="*/ 2579 h 3357"/>
                <a:gd name="T26" fmla="*/ 2281 w 3316"/>
                <a:gd name="T27" fmla="*/ 2529 h 3357"/>
                <a:gd name="T28" fmla="*/ 2280 w 3316"/>
                <a:gd name="T29" fmla="*/ 2479 h 3357"/>
                <a:gd name="T30" fmla="*/ 2590 w 3316"/>
                <a:gd name="T31" fmla="*/ 1543 h 3357"/>
                <a:gd name="T32" fmla="*/ 2612 w 3316"/>
                <a:gd name="T33" fmla="*/ 1483 h 3357"/>
                <a:gd name="T34" fmla="*/ 2585 w 3316"/>
                <a:gd name="T35" fmla="*/ 1419 h 3357"/>
                <a:gd name="T36" fmla="*/ 2523 w 3316"/>
                <a:gd name="T37" fmla="*/ 1392 h 3357"/>
                <a:gd name="T38" fmla="*/ 1734 w 3316"/>
                <a:gd name="T39" fmla="*/ 802 h 3357"/>
                <a:gd name="T40" fmla="*/ 1681 w 3316"/>
                <a:gd name="T41" fmla="*/ 762 h 3357"/>
                <a:gd name="T42" fmla="*/ 1763 w 3316"/>
                <a:gd name="T43" fmla="*/ 3 h 3357"/>
                <a:gd name="T44" fmla="*/ 2066 w 3316"/>
                <a:gd name="T45" fmla="*/ 52 h 3357"/>
                <a:gd name="T46" fmla="*/ 2348 w 3316"/>
                <a:gd name="T47" fmla="*/ 152 h 3357"/>
                <a:gd name="T48" fmla="*/ 2605 w 3316"/>
                <a:gd name="T49" fmla="*/ 301 h 3357"/>
                <a:gd name="T50" fmla="*/ 2831 w 3316"/>
                <a:gd name="T51" fmla="*/ 493 h 3357"/>
                <a:gd name="T52" fmla="*/ 3019 w 3316"/>
                <a:gd name="T53" fmla="*/ 720 h 3357"/>
                <a:gd name="T54" fmla="*/ 3166 w 3316"/>
                <a:gd name="T55" fmla="*/ 980 h 3357"/>
                <a:gd name="T56" fmla="*/ 3266 w 3316"/>
                <a:gd name="T57" fmla="*/ 1266 h 3357"/>
                <a:gd name="T58" fmla="*/ 3313 w 3316"/>
                <a:gd name="T59" fmla="*/ 1573 h 3357"/>
                <a:gd name="T60" fmla="*/ 3304 w 3316"/>
                <a:gd name="T61" fmla="*/ 1889 h 3357"/>
                <a:gd name="T62" fmla="*/ 3238 w 3316"/>
                <a:gd name="T63" fmla="*/ 2189 h 3357"/>
                <a:gd name="T64" fmla="*/ 3122 w 3316"/>
                <a:gd name="T65" fmla="*/ 2468 h 3357"/>
                <a:gd name="T66" fmla="*/ 2960 w 3316"/>
                <a:gd name="T67" fmla="*/ 2716 h 3357"/>
                <a:gd name="T68" fmla="*/ 2759 w 3316"/>
                <a:gd name="T69" fmla="*/ 2933 h 3357"/>
                <a:gd name="T70" fmla="*/ 2523 w 3316"/>
                <a:gd name="T71" fmla="*/ 3111 h 3357"/>
                <a:gd name="T72" fmla="*/ 2257 w 3316"/>
                <a:gd name="T73" fmla="*/ 3245 h 3357"/>
                <a:gd name="T74" fmla="*/ 1967 w 3316"/>
                <a:gd name="T75" fmla="*/ 3329 h 3357"/>
                <a:gd name="T76" fmla="*/ 1659 w 3316"/>
                <a:gd name="T77" fmla="*/ 3357 h 3357"/>
                <a:gd name="T78" fmla="*/ 1349 w 3316"/>
                <a:gd name="T79" fmla="*/ 3329 h 3357"/>
                <a:gd name="T80" fmla="*/ 1060 w 3316"/>
                <a:gd name="T81" fmla="*/ 3245 h 3357"/>
                <a:gd name="T82" fmla="*/ 793 w 3316"/>
                <a:gd name="T83" fmla="*/ 3111 h 3357"/>
                <a:gd name="T84" fmla="*/ 558 w 3316"/>
                <a:gd name="T85" fmla="*/ 2933 h 3357"/>
                <a:gd name="T86" fmla="*/ 356 w 3316"/>
                <a:gd name="T87" fmla="*/ 2716 h 3357"/>
                <a:gd name="T88" fmla="*/ 195 w 3316"/>
                <a:gd name="T89" fmla="*/ 2468 h 3357"/>
                <a:gd name="T90" fmla="*/ 79 w 3316"/>
                <a:gd name="T91" fmla="*/ 2189 h 3357"/>
                <a:gd name="T92" fmla="*/ 13 w 3316"/>
                <a:gd name="T93" fmla="*/ 1889 h 3357"/>
                <a:gd name="T94" fmla="*/ 3 w 3316"/>
                <a:gd name="T95" fmla="*/ 1573 h 3357"/>
                <a:gd name="T96" fmla="*/ 51 w 3316"/>
                <a:gd name="T97" fmla="*/ 1266 h 3357"/>
                <a:gd name="T98" fmla="*/ 150 w 3316"/>
                <a:gd name="T99" fmla="*/ 980 h 3357"/>
                <a:gd name="T100" fmla="*/ 298 w 3316"/>
                <a:gd name="T101" fmla="*/ 720 h 3357"/>
                <a:gd name="T102" fmla="*/ 486 w 3316"/>
                <a:gd name="T103" fmla="*/ 493 h 3357"/>
                <a:gd name="T104" fmla="*/ 712 w 3316"/>
                <a:gd name="T105" fmla="*/ 301 h 3357"/>
                <a:gd name="T106" fmla="*/ 968 w 3316"/>
                <a:gd name="T107" fmla="*/ 152 h 3357"/>
                <a:gd name="T108" fmla="*/ 1251 w 3316"/>
                <a:gd name="T109" fmla="*/ 52 h 3357"/>
                <a:gd name="T110" fmla="*/ 1554 w 3316"/>
                <a:gd name="T11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6" h="3357">
                  <a:moveTo>
                    <a:pt x="1659" y="759"/>
                  </a:moveTo>
                  <a:lnTo>
                    <a:pt x="1635" y="762"/>
                  </a:lnTo>
                  <a:lnTo>
                    <a:pt x="1614" y="771"/>
                  </a:lnTo>
                  <a:lnTo>
                    <a:pt x="1596" y="784"/>
                  </a:lnTo>
                  <a:lnTo>
                    <a:pt x="1583" y="802"/>
                  </a:lnTo>
                  <a:lnTo>
                    <a:pt x="1574" y="823"/>
                  </a:lnTo>
                  <a:lnTo>
                    <a:pt x="1389" y="1392"/>
                  </a:lnTo>
                  <a:lnTo>
                    <a:pt x="795" y="1392"/>
                  </a:lnTo>
                  <a:lnTo>
                    <a:pt x="771" y="1396"/>
                  </a:lnTo>
                  <a:lnTo>
                    <a:pt x="750" y="1405"/>
                  </a:lnTo>
                  <a:lnTo>
                    <a:pt x="731" y="1419"/>
                  </a:lnTo>
                  <a:lnTo>
                    <a:pt x="718" y="1438"/>
                  </a:lnTo>
                  <a:lnTo>
                    <a:pt x="708" y="1459"/>
                  </a:lnTo>
                  <a:lnTo>
                    <a:pt x="705" y="1483"/>
                  </a:lnTo>
                  <a:lnTo>
                    <a:pt x="708" y="1505"/>
                  </a:lnTo>
                  <a:lnTo>
                    <a:pt x="716" y="1525"/>
                  </a:lnTo>
                  <a:lnTo>
                    <a:pt x="727" y="1543"/>
                  </a:lnTo>
                  <a:lnTo>
                    <a:pt x="743" y="1556"/>
                  </a:lnTo>
                  <a:lnTo>
                    <a:pt x="1223" y="1908"/>
                  </a:lnTo>
                  <a:lnTo>
                    <a:pt x="1037" y="2479"/>
                  </a:lnTo>
                  <a:lnTo>
                    <a:pt x="1034" y="2494"/>
                  </a:lnTo>
                  <a:lnTo>
                    <a:pt x="1033" y="2509"/>
                  </a:lnTo>
                  <a:lnTo>
                    <a:pt x="1036" y="2532"/>
                  </a:lnTo>
                  <a:lnTo>
                    <a:pt x="1046" y="2554"/>
                  </a:lnTo>
                  <a:lnTo>
                    <a:pt x="1059" y="2572"/>
                  </a:lnTo>
                  <a:lnTo>
                    <a:pt x="1078" y="2586"/>
                  </a:lnTo>
                  <a:lnTo>
                    <a:pt x="1098" y="2596"/>
                  </a:lnTo>
                  <a:lnTo>
                    <a:pt x="1122" y="2599"/>
                  </a:lnTo>
                  <a:lnTo>
                    <a:pt x="1141" y="2597"/>
                  </a:lnTo>
                  <a:lnTo>
                    <a:pt x="1159" y="2590"/>
                  </a:lnTo>
                  <a:lnTo>
                    <a:pt x="1174" y="2581"/>
                  </a:lnTo>
                  <a:lnTo>
                    <a:pt x="1659" y="2227"/>
                  </a:lnTo>
                  <a:lnTo>
                    <a:pt x="2142" y="2581"/>
                  </a:lnTo>
                  <a:lnTo>
                    <a:pt x="2158" y="2590"/>
                  </a:lnTo>
                  <a:lnTo>
                    <a:pt x="2175" y="2597"/>
                  </a:lnTo>
                  <a:lnTo>
                    <a:pt x="2195" y="2599"/>
                  </a:lnTo>
                  <a:lnTo>
                    <a:pt x="2215" y="2596"/>
                  </a:lnTo>
                  <a:lnTo>
                    <a:pt x="2234" y="2589"/>
                  </a:lnTo>
                  <a:lnTo>
                    <a:pt x="2251" y="2579"/>
                  </a:lnTo>
                  <a:lnTo>
                    <a:pt x="2264" y="2564"/>
                  </a:lnTo>
                  <a:lnTo>
                    <a:pt x="2275" y="2547"/>
                  </a:lnTo>
                  <a:lnTo>
                    <a:pt x="2281" y="2529"/>
                  </a:lnTo>
                  <a:lnTo>
                    <a:pt x="2284" y="2509"/>
                  </a:lnTo>
                  <a:lnTo>
                    <a:pt x="2283" y="2494"/>
                  </a:lnTo>
                  <a:lnTo>
                    <a:pt x="2280" y="2479"/>
                  </a:lnTo>
                  <a:lnTo>
                    <a:pt x="2094" y="1908"/>
                  </a:lnTo>
                  <a:lnTo>
                    <a:pt x="2574" y="1556"/>
                  </a:lnTo>
                  <a:lnTo>
                    <a:pt x="2590" y="1543"/>
                  </a:lnTo>
                  <a:lnTo>
                    <a:pt x="2601" y="1525"/>
                  </a:lnTo>
                  <a:lnTo>
                    <a:pt x="2609" y="1505"/>
                  </a:lnTo>
                  <a:lnTo>
                    <a:pt x="2612" y="1483"/>
                  </a:lnTo>
                  <a:lnTo>
                    <a:pt x="2609" y="1459"/>
                  </a:lnTo>
                  <a:lnTo>
                    <a:pt x="2599" y="1438"/>
                  </a:lnTo>
                  <a:lnTo>
                    <a:pt x="2585" y="1419"/>
                  </a:lnTo>
                  <a:lnTo>
                    <a:pt x="2567" y="1405"/>
                  </a:lnTo>
                  <a:lnTo>
                    <a:pt x="2545" y="1396"/>
                  </a:lnTo>
                  <a:lnTo>
                    <a:pt x="2523" y="1392"/>
                  </a:lnTo>
                  <a:lnTo>
                    <a:pt x="1928" y="1392"/>
                  </a:lnTo>
                  <a:lnTo>
                    <a:pt x="1744" y="823"/>
                  </a:lnTo>
                  <a:lnTo>
                    <a:pt x="1734" y="802"/>
                  </a:lnTo>
                  <a:lnTo>
                    <a:pt x="1721" y="784"/>
                  </a:lnTo>
                  <a:lnTo>
                    <a:pt x="1703" y="771"/>
                  </a:lnTo>
                  <a:lnTo>
                    <a:pt x="1681" y="762"/>
                  </a:lnTo>
                  <a:lnTo>
                    <a:pt x="1659" y="759"/>
                  </a:lnTo>
                  <a:close/>
                  <a:moveTo>
                    <a:pt x="1659" y="0"/>
                  </a:moveTo>
                  <a:lnTo>
                    <a:pt x="1763" y="3"/>
                  </a:lnTo>
                  <a:lnTo>
                    <a:pt x="1866" y="14"/>
                  </a:lnTo>
                  <a:lnTo>
                    <a:pt x="1967" y="30"/>
                  </a:lnTo>
                  <a:lnTo>
                    <a:pt x="2066" y="52"/>
                  </a:lnTo>
                  <a:lnTo>
                    <a:pt x="2163" y="80"/>
                  </a:lnTo>
                  <a:lnTo>
                    <a:pt x="2257" y="114"/>
                  </a:lnTo>
                  <a:lnTo>
                    <a:pt x="2348" y="152"/>
                  </a:lnTo>
                  <a:lnTo>
                    <a:pt x="2438" y="198"/>
                  </a:lnTo>
                  <a:lnTo>
                    <a:pt x="2523" y="247"/>
                  </a:lnTo>
                  <a:lnTo>
                    <a:pt x="2605" y="301"/>
                  </a:lnTo>
                  <a:lnTo>
                    <a:pt x="2683" y="361"/>
                  </a:lnTo>
                  <a:lnTo>
                    <a:pt x="2759" y="424"/>
                  </a:lnTo>
                  <a:lnTo>
                    <a:pt x="2831" y="493"/>
                  </a:lnTo>
                  <a:lnTo>
                    <a:pt x="2897" y="565"/>
                  </a:lnTo>
                  <a:lnTo>
                    <a:pt x="2960" y="641"/>
                  </a:lnTo>
                  <a:lnTo>
                    <a:pt x="3019" y="720"/>
                  </a:lnTo>
                  <a:lnTo>
                    <a:pt x="3073" y="803"/>
                  </a:lnTo>
                  <a:lnTo>
                    <a:pt x="3122" y="891"/>
                  </a:lnTo>
                  <a:lnTo>
                    <a:pt x="3166" y="980"/>
                  </a:lnTo>
                  <a:lnTo>
                    <a:pt x="3205" y="1073"/>
                  </a:lnTo>
                  <a:lnTo>
                    <a:pt x="3238" y="1168"/>
                  </a:lnTo>
                  <a:lnTo>
                    <a:pt x="3266" y="1266"/>
                  </a:lnTo>
                  <a:lnTo>
                    <a:pt x="3288" y="1366"/>
                  </a:lnTo>
                  <a:lnTo>
                    <a:pt x="3304" y="1468"/>
                  </a:lnTo>
                  <a:lnTo>
                    <a:pt x="3313" y="1573"/>
                  </a:lnTo>
                  <a:lnTo>
                    <a:pt x="3316" y="1679"/>
                  </a:lnTo>
                  <a:lnTo>
                    <a:pt x="3313" y="1785"/>
                  </a:lnTo>
                  <a:lnTo>
                    <a:pt x="3304" y="1889"/>
                  </a:lnTo>
                  <a:lnTo>
                    <a:pt x="3288" y="1991"/>
                  </a:lnTo>
                  <a:lnTo>
                    <a:pt x="3266" y="2092"/>
                  </a:lnTo>
                  <a:lnTo>
                    <a:pt x="3238" y="2189"/>
                  </a:lnTo>
                  <a:lnTo>
                    <a:pt x="3205" y="2285"/>
                  </a:lnTo>
                  <a:lnTo>
                    <a:pt x="3166" y="2377"/>
                  </a:lnTo>
                  <a:lnTo>
                    <a:pt x="3122" y="2468"/>
                  </a:lnTo>
                  <a:lnTo>
                    <a:pt x="3073" y="2554"/>
                  </a:lnTo>
                  <a:lnTo>
                    <a:pt x="3019" y="2637"/>
                  </a:lnTo>
                  <a:lnTo>
                    <a:pt x="2960" y="2716"/>
                  </a:lnTo>
                  <a:lnTo>
                    <a:pt x="2897" y="2793"/>
                  </a:lnTo>
                  <a:lnTo>
                    <a:pt x="2831" y="2866"/>
                  </a:lnTo>
                  <a:lnTo>
                    <a:pt x="2759" y="2933"/>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7"/>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3"/>
                  </a:lnTo>
                  <a:lnTo>
                    <a:pt x="486" y="2866"/>
                  </a:lnTo>
                  <a:lnTo>
                    <a:pt x="419" y="2793"/>
                  </a:lnTo>
                  <a:lnTo>
                    <a:pt x="356" y="2716"/>
                  </a:lnTo>
                  <a:lnTo>
                    <a:pt x="298" y="2637"/>
                  </a:lnTo>
                  <a:lnTo>
                    <a:pt x="244" y="2554"/>
                  </a:lnTo>
                  <a:lnTo>
                    <a:pt x="195" y="2468"/>
                  </a:lnTo>
                  <a:lnTo>
                    <a:pt x="150" y="2377"/>
                  </a:lnTo>
                  <a:lnTo>
                    <a:pt x="112" y="2285"/>
                  </a:lnTo>
                  <a:lnTo>
                    <a:pt x="79" y="2189"/>
                  </a:lnTo>
                  <a:lnTo>
                    <a:pt x="51" y="2092"/>
                  </a:lnTo>
                  <a:lnTo>
                    <a:pt x="29" y="1991"/>
                  </a:lnTo>
                  <a:lnTo>
                    <a:pt x="13" y="1889"/>
                  </a:lnTo>
                  <a:lnTo>
                    <a:pt x="3" y="1785"/>
                  </a:lnTo>
                  <a:lnTo>
                    <a:pt x="0" y="1679"/>
                  </a:lnTo>
                  <a:lnTo>
                    <a:pt x="3" y="1573"/>
                  </a:lnTo>
                  <a:lnTo>
                    <a:pt x="13" y="1468"/>
                  </a:lnTo>
                  <a:lnTo>
                    <a:pt x="29" y="1366"/>
                  </a:lnTo>
                  <a:lnTo>
                    <a:pt x="51" y="1266"/>
                  </a:lnTo>
                  <a:lnTo>
                    <a:pt x="79" y="1168"/>
                  </a:lnTo>
                  <a:lnTo>
                    <a:pt x="112" y="1073"/>
                  </a:lnTo>
                  <a:lnTo>
                    <a:pt x="150" y="980"/>
                  </a:lnTo>
                  <a:lnTo>
                    <a:pt x="195" y="891"/>
                  </a:lnTo>
                  <a:lnTo>
                    <a:pt x="244" y="803"/>
                  </a:lnTo>
                  <a:lnTo>
                    <a:pt x="298" y="720"/>
                  </a:lnTo>
                  <a:lnTo>
                    <a:pt x="356" y="641"/>
                  </a:lnTo>
                  <a:lnTo>
                    <a:pt x="419" y="565"/>
                  </a:lnTo>
                  <a:lnTo>
                    <a:pt x="486" y="493"/>
                  </a:lnTo>
                  <a:lnTo>
                    <a:pt x="558" y="424"/>
                  </a:lnTo>
                  <a:lnTo>
                    <a:pt x="633" y="361"/>
                  </a:lnTo>
                  <a:lnTo>
                    <a:pt x="712" y="301"/>
                  </a:lnTo>
                  <a:lnTo>
                    <a:pt x="793" y="247"/>
                  </a:lnTo>
                  <a:lnTo>
                    <a:pt x="880" y="198"/>
                  </a:lnTo>
                  <a:lnTo>
                    <a:pt x="968" y="152"/>
                  </a:lnTo>
                  <a:lnTo>
                    <a:pt x="1060" y="114"/>
                  </a:lnTo>
                  <a:lnTo>
                    <a:pt x="1153" y="80"/>
                  </a:lnTo>
                  <a:lnTo>
                    <a:pt x="1251" y="52"/>
                  </a:lnTo>
                  <a:lnTo>
                    <a:pt x="1349" y="30"/>
                  </a:lnTo>
                  <a:lnTo>
                    <a:pt x="1450" y="14"/>
                  </a:lnTo>
                  <a:lnTo>
                    <a:pt x="1554" y="3"/>
                  </a:lnTo>
                  <a:lnTo>
                    <a:pt x="1659" y="0"/>
                  </a:lnTo>
                  <a:close/>
                </a:path>
              </a:pathLst>
            </a:custGeom>
            <a:solidFill>
              <a:schemeClr val="bg2">
                <a:lumMod val="25000"/>
                <a:alpha val="13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3" name="TextBox 142"/>
            <p:cNvSpPr txBox="1"/>
            <p:nvPr/>
          </p:nvSpPr>
          <p:spPr>
            <a:xfrm>
              <a:off x="1651828" y="3283507"/>
              <a:ext cx="1438151" cy="492443"/>
            </a:xfrm>
            <a:prstGeom prst="rect">
              <a:avLst/>
            </a:prstGeom>
            <a:noFill/>
          </p:spPr>
          <p:txBody>
            <a:bodyPr wrap="none" lIns="0" tIns="0" rIns="0" bIns="0" rtlCol="0">
              <a:spAutoFit/>
            </a:bodyPr>
            <a:lstStyle/>
            <a:p>
              <a:pPr algn="ct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CREATIVITY &amp; </a:t>
              </a:r>
            </a:p>
            <a:p>
              <a:pPr algn="ct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INNOVATION</a:t>
              </a:r>
            </a:p>
          </p:txBody>
        </p:sp>
        <p:sp>
          <p:nvSpPr>
            <p:cNvPr id="144" name="TextBox 143"/>
            <p:cNvSpPr txBox="1"/>
            <p:nvPr/>
          </p:nvSpPr>
          <p:spPr>
            <a:xfrm flipH="1">
              <a:off x="822679" y="3939057"/>
              <a:ext cx="3096440" cy="900696"/>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We have set the key elements needed to foster innovation and creativity, through workshops, implementation, and ongoing development</a:t>
              </a:r>
            </a:p>
          </p:txBody>
        </p:sp>
      </p:grpSp>
      <p:grpSp>
        <p:nvGrpSpPr>
          <p:cNvPr id="145" name="Group 144"/>
          <p:cNvGrpSpPr/>
          <p:nvPr/>
        </p:nvGrpSpPr>
        <p:grpSpPr>
          <a:xfrm>
            <a:off x="842673" y="4407073"/>
            <a:ext cx="3096440" cy="1563179"/>
            <a:chOff x="822679" y="4880682"/>
            <a:chExt cx="3096440" cy="1563179"/>
          </a:xfrm>
        </p:grpSpPr>
        <p:grpSp>
          <p:nvGrpSpPr>
            <p:cNvPr id="146" name="Группа 291"/>
            <p:cNvGrpSpPr/>
            <p:nvPr/>
          </p:nvGrpSpPr>
          <p:grpSpPr>
            <a:xfrm>
              <a:off x="2271322" y="4880682"/>
              <a:ext cx="300216" cy="393450"/>
              <a:chOff x="5891213" y="3209925"/>
              <a:chExt cx="2044700" cy="2679700"/>
            </a:xfrm>
            <a:solidFill>
              <a:schemeClr val="accent5"/>
            </a:solidFill>
          </p:grpSpPr>
          <p:sp>
            <p:nvSpPr>
              <p:cNvPr id="155" name="Freeform 257"/>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6" name="Freeform 258"/>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7" name="Rectangle 259"/>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8" name="Rectangle 260"/>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9" name="Rectangle 261"/>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7" name="Группа 291"/>
            <p:cNvGrpSpPr/>
            <p:nvPr/>
          </p:nvGrpSpPr>
          <p:grpSpPr>
            <a:xfrm>
              <a:off x="3250236" y="5423024"/>
              <a:ext cx="540502" cy="708358"/>
              <a:chOff x="5891213" y="3209925"/>
              <a:chExt cx="2044700" cy="2679700"/>
            </a:xfrm>
            <a:solidFill>
              <a:schemeClr val="bg2">
                <a:lumMod val="25000"/>
                <a:alpha val="13000"/>
              </a:schemeClr>
            </a:solidFill>
          </p:grpSpPr>
          <p:sp>
            <p:nvSpPr>
              <p:cNvPr id="150" name="Freeform 257"/>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1" name="Freeform 258"/>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2" name="Rectangle 259"/>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3" name="Rectangle 260"/>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54" name="Rectangle 261"/>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148" name="TextBox 147"/>
            <p:cNvSpPr txBox="1"/>
            <p:nvPr/>
          </p:nvSpPr>
          <p:spPr>
            <a:xfrm>
              <a:off x="1607874" y="5432772"/>
              <a:ext cx="1526059" cy="492443"/>
            </a:xfrm>
            <a:prstGeom prst="rect">
              <a:avLst/>
            </a:prstGeom>
            <a:noFill/>
          </p:spPr>
          <p:txBody>
            <a:bodyPr wrap="none" lIns="0" tIns="0" rIns="0" bIns="0" rtlCol="0">
              <a:spAutoFit/>
            </a:bodyPr>
            <a:lstStyle/>
            <a:p>
              <a:pPr algn="ctr"/>
              <a:r>
                <a:rPr lang="en-US" sz="1600"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HARD WORK &amp; </a:t>
              </a:r>
            </a:p>
            <a:p>
              <a:pPr algn="ctr"/>
              <a:r>
                <a:rPr lang="en-US" sz="1600"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DECIPLINE</a:t>
              </a:r>
            </a:p>
          </p:txBody>
        </p:sp>
        <p:sp>
          <p:nvSpPr>
            <p:cNvPr id="149" name="TextBox 148"/>
            <p:cNvSpPr txBox="1"/>
            <p:nvPr/>
          </p:nvSpPr>
          <p:spPr>
            <a:xfrm flipH="1">
              <a:off x="822679" y="6004830"/>
              <a:ext cx="3096440" cy="439031"/>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Our employees loyalty and intimacy builds our core motto of discipline and hard work.</a:t>
              </a:r>
            </a:p>
          </p:txBody>
        </p:sp>
      </p:grpSp>
      <p:grpSp>
        <p:nvGrpSpPr>
          <p:cNvPr id="173" name="Group 172"/>
          <p:cNvGrpSpPr/>
          <p:nvPr/>
        </p:nvGrpSpPr>
        <p:grpSpPr>
          <a:xfrm>
            <a:off x="8374453" y="2159360"/>
            <a:ext cx="3096440" cy="2032105"/>
            <a:chOff x="8188249" y="2767439"/>
            <a:chExt cx="3096440" cy="2032105"/>
          </a:xfrm>
        </p:grpSpPr>
        <p:grpSp>
          <p:nvGrpSpPr>
            <p:cNvPr id="174" name="Группа 398"/>
            <p:cNvGrpSpPr/>
            <p:nvPr/>
          </p:nvGrpSpPr>
          <p:grpSpPr>
            <a:xfrm>
              <a:off x="9590116" y="2767439"/>
              <a:ext cx="339013" cy="391600"/>
              <a:chOff x="5886450" y="3211513"/>
              <a:chExt cx="1535113" cy="1773238"/>
            </a:xfrm>
            <a:solidFill>
              <a:schemeClr val="accent4"/>
            </a:solidFill>
          </p:grpSpPr>
          <p:sp>
            <p:nvSpPr>
              <p:cNvPr id="180"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1"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5" name="Группа 398"/>
            <p:cNvGrpSpPr/>
            <p:nvPr/>
          </p:nvGrpSpPr>
          <p:grpSpPr>
            <a:xfrm>
              <a:off x="10537978" y="3311262"/>
              <a:ext cx="610351" cy="705027"/>
              <a:chOff x="5886450" y="3211513"/>
              <a:chExt cx="1535113" cy="1773238"/>
            </a:xfrm>
            <a:solidFill>
              <a:schemeClr val="bg2">
                <a:lumMod val="25000"/>
                <a:alpha val="13000"/>
              </a:schemeClr>
            </a:solidFill>
          </p:grpSpPr>
          <p:sp>
            <p:nvSpPr>
              <p:cNvPr id="178"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9"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76" name="TextBox 175"/>
            <p:cNvSpPr txBox="1"/>
            <p:nvPr/>
          </p:nvSpPr>
          <p:spPr>
            <a:xfrm>
              <a:off x="8459960" y="3283507"/>
              <a:ext cx="2545056" cy="492443"/>
            </a:xfrm>
            <a:prstGeom prst="rect">
              <a:avLst/>
            </a:prstGeom>
            <a:noFill/>
          </p:spPr>
          <p:txBody>
            <a:bodyPr wrap="none" lIns="0" tIns="0" rIns="0" bIns="0" rtlCol="0">
              <a:spAutoFit/>
            </a:bodyPr>
            <a:lstStyle/>
            <a:p>
              <a:pPr algn="ct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EDUCATION &amp;</a:t>
              </a:r>
            </a:p>
            <a:p>
              <a:pPr algn="ctr"/>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 KNOWLEDGE TRANSFER</a:t>
              </a:r>
            </a:p>
          </p:txBody>
        </p:sp>
        <p:sp>
          <p:nvSpPr>
            <p:cNvPr id="177" name="TextBox 176"/>
            <p:cNvSpPr txBox="1"/>
            <p:nvPr/>
          </p:nvSpPr>
          <p:spPr>
            <a:xfrm flipH="1">
              <a:off x="8188249" y="3898848"/>
              <a:ext cx="3096440" cy="900696"/>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Education is one of the key elements that manage the development cycle we have a clear plan how to educate and transfer the knowledge internally and externally</a:t>
              </a:r>
            </a:p>
          </p:txBody>
        </p:sp>
      </p:grpSp>
      <p:grpSp>
        <p:nvGrpSpPr>
          <p:cNvPr id="182" name="Group 181"/>
          <p:cNvGrpSpPr/>
          <p:nvPr/>
        </p:nvGrpSpPr>
        <p:grpSpPr>
          <a:xfrm>
            <a:off x="8374453" y="4365197"/>
            <a:ext cx="3096440" cy="1771493"/>
            <a:chOff x="8177445" y="4865700"/>
            <a:chExt cx="3096440" cy="1771493"/>
          </a:xfrm>
        </p:grpSpPr>
        <p:grpSp>
          <p:nvGrpSpPr>
            <p:cNvPr id="183" name="Группа 298"/>
            <p:cNvGrpSpPr/>
            <p:nvPr/>
          </p:nvGrpSpPr>
          <p:grpSpPr>
            <a:xfrm>
              <a:off x="9562914" y="4865700"/>
              <a:ext cx="393416" cy="391274"/>
              <a:chOff x="5848350" y="3192463"/>
              <a:chExt cx="2041525" cy="2030413"/>
            </a:xfrm>
            <a:solidFill>
              <a:schemeClr val="accent5"/>
            </a:solidFill>
          </p:grpSpPr>
          <p:sp>
            <p:nvSpPr>
              <p:cNvPr id="189"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0"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84" name="Группа 298"/>
            <p:cNvGrpSpPr/>
            <p:nvPr/>
          </p:nvGrpSpPr>
          <p:grpSpPr>
            <a:xfrm>
              <a:off x="10467233" y="5409783"/>
              <a:ext cx="708297" cy="704441"/>
              <a:chOff x="5848350" y="3192463"/>
              <a:chExt cx="2041525" cy="2030413"/>
            </a:xfrm>
            <a:solidFill>
              <a:schemeClr val="bg2">
                <a:lumMod val="25000"/>
                <a:alpha val="13000"/>
              </a:schemeClr>
            </a:solidFill>
          </p:grpSpPr>
          <p:sp>
            <p:nvSpPr>
              <p:cNvPr id="187"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8"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5" name="TextBox 184"/>
            <p:cNvSpPr txBox="1"/>
            <p:nvPr/>
          </p:nvSpPr>
          <p:spPr>
            <a:xfrm>
              <a:off x="8901324" y="5432772"/>
              <a:ext cx="1662315" cy="492443"/>
            </a:xfrm>
            <a:prstGeom prst="rect">
              <a:avLst/>
            </a:prstGeom>
            <a:noFill/>
          </p:spPr>
          <p:txBody>
            <a:bodyPr wrap="none" lIns="0" tIns="0" rIns="0" bIns="0" rtlCol="0">
              <a:spAutoFit/>
            </a:bodyPr>
            <a:lstStyle/>
            <a:p>
              <a:pPr algn="ctr"/>
              <a:r>
                <a:rPr lang="en-US" sz="1600"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TRAINING &amp;</a:t>
              </a:r>
            </a:p>
            <a:p>
              <a:pPr algn="ctr"/>
              <a:r>
                <a:rPr lang="en-US" sz="1600"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EMPOWERMENT</a:t>
              </a:r>
            </a:p>
          </p:txBody>
        </p:sp>
        <p:sp>
          <p:nvSpPr>
            <p:cNvPr id="186" name="TextBox 185"/>
            <p:cNvSpPr txBox="1"/>
            <p:nvPr/>
          </p:nvSpPr>
          <p:spPr>
            <a:xfrm flipH="1">
              <a:off x="8177445" y="5967330"/>
              <a:ext cx="3096440" cy="669863"/>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Empowering our employees by professional training and clear instructions to take right decisions to raise productivity. </a:t>
              </a:r>
            </a:p>
          </p:txBody>
        </p:sp>
      </p:grpSp>
      <p:sp>
        <p:nvSpPr>
          <p:cNvPr id="191" name="TextBox 190">
            <a:extLst>
              <a:ext uri="{FF2B5EF4-FFF2-40B4-BE49-F238E27FC236}">
                <a16:creationId xmlns:a16="http://schemas.microsoft.com/office/drawing/2014/main" id="{47AC8AAB-9357-784B-AF5B-40410850C846}"/>
              </a:ext>
            </a:extLst>
          </p:cNvPr>
          <p:cNvSpPr txBox="1"/>
          <p:nvPr/>
        </p:nvSpPr>
        <p:spPr>
          <a:xfrm>
            <a:off x="2732016" y="896599"/>
            <a:ext cx="6745822" cy="1046440"/>
          </a:xfrm>
          <a:prstGeom prst="rect">
            <a:avLst/>
          </a:prstGeom>
          <a:noFill/>
        </p:spPr>
        <p:txBody>
          <a:bodyPr wrap="none" lIns="0" tIns="0" rIns="0" bIns="0" rtlCol="0">
            <a:spAutoFit/>
          </a:bodyPr>
          <a:lstStyle/>
          <a:p>
            <a:pPr algn="ctr"/>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CAN WE DELIVER TO SPACE?!</a:t>
            </a:r>
          </a:p>
          <a:p>
            <a:pPr algn="ctr"/>
            <a:endParaRPr lang="en-US" sz="3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16" name="Picture 2" descr="C:\Users\user\Google Drive (m.braik@spex.me)\Marketing\Company profile\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t="32331" b="37880"/>
          <a:stretch/>
        </p:blipFill>
        <p:spPr bwMode="auto">
          <a:xfrm rot="16200000">
            <a:off x="5465183" y="3768899"/>
            <a:ext cx="559390" cy="1663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5CFD1DC-C5E3-F617-F9AC-2D03B5F017CA}"/>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081534-ADC5-D920-9E7B-4752D61A76FB}"/>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79C718B-5E6D-FA6D-7CD5-563AD5B109F8}"/>
              </a:ext>
            </a:extLst>
          </p:cNvPr>
          <p:cNvGrpSpPr/>
          <p:nvPr/>
        </p:nvGrpSpPr>
        <p:grpSpPr>
          <a:xfrm>
            <a:off x="146304" y="300339"/>
            <a:ext cx="11868912" cy="6391607"/>
            <a:chOff x="146304" y="300339"/>
            <a:chExt cx="11868912" cy="6391607"/>
          </a:xfrm>
        </p:grpSpPr>
        <p:sp>
          <p:nvSpPr>
            <p:cNvPr id="5" name="Rectangle 4">
              <a:extLst>
                <a:ext uri="{FF2B5EF4-FFF2-40B4-BE49-F238E27FC236}">
                  <a16:creationId xmlns:a16="http://schemas.microsoft.com/office/drawing/2014/main" id="{FEB5FFF9-506C-2F70-EAA1-CBAE38163661}"/>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301DD43-413B-C0E0-33F4-F6BD9D799B37}"/>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20F0068-8E04-6CAB-6DB2-1F9A5740190D}"/>
                </a:ext>
              </a:extLst>
            </p:cNvPr>
            <p:cNvSpPr/>
            <p:nvPr/>
          </p:nvSpPr>
          <p:spPr>
            <a:xfrm>
              <a:off x="11807934"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9986DEA-F564-36A5-76B3-63968BC59C58}"/>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4" name="Picture 83">
            <a:extLst>
              <a:ext uri="{FF2B5EF4-FFF2-40B4-BE49-F238E27FC236}">
                <a16:creationId xmlns:a16="http://schemas.microsoft.com/office/drawing/2014/main" id="{107C7B49-89FD-58A5-E128-EA4667293B6F}"/>
              </a:ext>
            </a:extLst>
          </p:cNvPr>
          <p:cNvPicPr>
            <a:picLocks noChangeAspect="1"/>
          </p:cNvPicPr>
          <p:nvPr/>
        </p:nvPicPr>
        <p:blipFill>
          <a:blip r:embed="rId3"/>
          <a:stretch>
            <a:fillRect/>
          </a:stretch>
        </p:blipFill>
        <p:spPr>
          <a:xfrm>
            <a:off x="10593044" y="5702017"/>
            <a:ext cx="1261981" cy="1255885"/>
          </a:xfrm>
          <a:prstGeom prst="rect">
            <a:avLst/>
          </a:prstGeom>
        </p:spPr>
      </p:pic>
    </p:spTree>
    <p:extLst>
      <p:ext uri="{BB962C8B-B14F-4D97-AF65-F5344CB8AC3E}">
        <p14:creationId xmlns:p14="http://schemas.microsoft.com/office/powerpoint/2010/main" val="964564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188663" y="1483194"/>
            <a:ext cx="3697993" cy="4182786"/>
            <a:chOff x="3093834" y="725347"/>
            <a:chExt cx="3046338" cy="3445701"/>
          </a:xfrm>
        </p:grpSpPr>
        <p:sp>
          <p:nvSpPr>
            <p:cNvPr id="10" name="Freeform 5"/>
            <p:cNvSpPr>
              <a:spLocks/>
            </p:cNvSpPr>
            <p:nvPr/>
          </p:nvSpPr>
          <p:spPr bwMode="auto">
            <a:xfrm rot="18422574">
              <a:off x="3178756" y="2018353"/>
              <a:ext cx="1096963" cy="290512"/>
            </a:xfrm>
            <a:custGeom>
              <a:avLst/>
              <a:gdLst>
                <a:gd name="T0" fmla="*/ 681 w 691"/>
                <a:gd name="T1" fmla="*/ 0 h 183"/>
                <a:gd name="T2" fmla="*/ 691 w 691"/>
                <a:gd name="T3" fmla="*/ 140 h 183"/>
                <a:gd name="T4" fmla="*/ 8 w 691"/>
                <a:gd name="T5" fmla="*/ 183 h 183"/>
                <a:gd name="T6" fmla="*/ 0 w 691"/>
                <a:gd name="T7" fmla="*/ 43 h 183"/>
                <a:gd name="T8" fmla="*/ 681 w 691"/>
                <a:gd name="T9" fmla="*/ 0 h 183"/>
              </a:gdLst>
              <a:ahLst/>
              <a:cxnLst>
                <a:cxn ang="0">
                  <a:pos x="T0" y="T1"/>
                </a:cxn>
                <a:cxn ang="0">
                  <a:pos x="T2" y="T3"/>
                </a:cxn>
                <a:cxn ang="0">
                  <a:pos x="T4" y="T5"/>
                </a:cxn>
                <a:cxn ang="0">
                  <a:pos x="T6" y="T7"/>
                </a:cxn>
                <a:cxn ang="0">
                  <a:pos x="T8" y="T9"/>
                </a:cxn>
              </a:cxnLst>
              <a:rect l="0" t="0" r="r" b="b"/>
              <a:pathLst>
                <a:path w="691" h="183">
                  <a:moveTo>
                    <a:pt x="681" y="0"/>
                  </a:moveTo>
                  <a:lnTo>
                    <a:pt x="691" y="140"/>
                  </a:lnTo>
                  <a:lnTo>
                    <a:pt x="8" y="183"/>
                  </a:lnTo>
                  <a:lnTo>
                    <a:pt x="0" y="43"/>
                  </a:lnTo>
                  <a:lnTo>
                    <a:pt x="681" y="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6"/>
            <p:cNvSpPr>
              <a:spLocks/>
            </p:cNvSpPr>
            <p:nvPr/>
          </p:nvSpPr>
          <p:spPr bwMode="auto">
            <a:xfrm rot="18422574">
              <a:off x="3568590" y="2173045"/>
              <a:ext cx="152400" cy="228600"/>
            </a:xfrm>
            <a:custGeom>
              <a:avLst/>
              <a:gdLst>
                <a:gd name="T0" fmla="*/ 96 w 96"/>
                <a:gd name="T1" fmla="*/ 140 h 144"/>
                <a:gd name="T2" fmla="*/ 6 w 96"/>
                <a:gd name="T3" fmla="*/ 144 h 144"/>
                <a:gd name="T4" fmla="*/ 6 w 96"/>
                <a:gd name="T5" fmla="*/ 144 h 144"/>
                <a:gd name="T6" fmla="*/ 0 w 96"/>
                <a:gd name="T7" fmla="*/ 6 h 144"/>
                <a:gd name="T8" fmla="*/ 88 w 96"/>
                <a:gd name="T9" fmla="*/ 0 h 144"/>
                <a:gd name="T10" fmla="*/ 88 w 96"/>
                <a:gd name="T11" fmla="*/ 0 h 144"/>
                <a:gd name="T12" fmla="*/ 93 w 96"/>
                <a:gd name="T13" fmla="*/ 73 h 144"/>
                <a:gd name="T14" fmla="*/ 96 w 96"/>
                <a:gd name="T15" fmla="*/ 140 h 144"/>
                <a:gd name="T16" fmla="*/ 96 w 96"/>
                <a:gd name="T17" fmla="*/ 1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44">
                  <a:moveTo>
                    <a:pt x="96" y="140"/>
                  </a:moveTo>
                  <a:lnTo>
                    <a:pt x="6" y="144"/>
                  </a:lnTo>
                  <a:lnTo>
                    <a:pt x="6" y="144"/>
                  </a:lnTo>
                  <a:lnTo>
                    <a:pt x="0" y="6"/>
                  </a:lnTo>
                  <a:lnTo>
                    <a:pt x="88" y="0"/>
                  </a:lnTo>
                  <a:lnTo>
                    <a:pt x="88" y="0"/>
                  </a:lnTo>
                  <a:lnTo>
                    <a:pt x="93" y="73"/>
                  </a:lnTo>
                  <a:lnTo>
                    <a:pt x="96" y="140"/>
                  </a:lnTo>
                  <a:lnTo>
                    <a:pt x="96" y="14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7"/>
            <p:cNvSpPr>
              <a:spLocks/>
            </p:cNvSpPr>
            <p:nvPr/>
          </p:nvSpPr>
          <p:spPr bwMode="auto">
            <a:xfrm rot="18422574">
              <a:off x="3741347" y="1629498"/>
              <a:ext cx="447675" cy="450850"/>
            </a:xfrm>
            <a:custGeom>
              <a:avLst/>
              <a:gdLst>
                <a:gd name="T0" fmla="*/ 251 w 282"/>
                <a:gd name="T1" fmla="*/ 59 h 284"/>
                <a:gd name="T2" fmla="*/ 266 w 282"/>
                <a:gd name="T3" fmla="*/ 83 h 284"/>
                <a:gd name="T4" fmla="*/ 277 w 282"/>
                <a:gd name="T5" fmla="*/ 109 h 284"/>
                <a:gd name="T6" fmla="*/ 282 w 282"/>
                <a:gd name="T7" fmla="*/ 137 h 284"/>
                <a:gd name="T8" fmla="*/ 280 w 282"/>
                <a:gd name="T9" fmla="*/ 164 h 284"/>
                <a:gd name="T10" fmla="*/ 276 w 282"/>
                <a:gd name="T11" fmla="*/ 190 h 284"/>
                <a:gd name="T12" fmla="*/ 265 w 282"/>
                <a:gd name="T13" fmla="*/ 216 h 284"/>
                <a:gd name="T14" fmla="*/ 248 w 282"/>
                <a:gd name="T15" fmla="*/ 237 h 284"/>
                <a:gd name="T16" fmla="*/ 228 w 282"/>
                <a:gd name="T17" fmla="*/ 257 h 284"/>
                <a:gd name="T18" fmla="*/ 216 w 282"/>
                <a:gd name="T19" fmla="*/ 264 h 284"/>
                <a:gd name="T20" fmla="*/ 192 w 282"/>
                <a:gd name="T21" fmla="*/ 276 h 284"/>
                <a:gd name="T22" fmla="*/ 166 w 282"/>
                <a:gd name="T23" fmla="*/ 283 h 284"/>
                <a:gd name="T24" fmla="*/ 139 w 282"/>
                <a:gd name="T25" fmla="*/ 284 h 284"/>
                <a:gd name="T26" fmla="*/ 111 w 282"/>
                <a:gd name="T27" fmla="*/ 279 h 284"/>
                <a:gd name="T28" fmla="*/ 85 w 282"/>
                <a:gd name="T29" fmla="*/ 270 h 284"/>
                <a:gd name="T30" fmla="*/ 61 w 282"/>
                <a:gd name="T31" fmla="*/ 257 h 284"/>
                <a:gd name="T32" fmla="*/ 40 w 282"/>
                <a:gd name="T33" fmla="*/ 237 h 284"/>
                <a:gd name="T34" fmla="*/ 31 w 282"/>
                <a:gd name="T35" fmla="*/ 226 h 284"/>
                <a:gd name="T36" fmla="*/ 16 w 282"/>
                <a:gd name="T37" fmla="*/ 202 h 284"/>
                <a:gd name="T38" fmla="*/ 5 w 282"/>
                <a:gd name="T39" fmla="*/ 175 h 284"/>
                <a:gd name="T40" fmla="*/ 0 w 282"/>
                <a:gd name="T41" fmla="*/ 147 h 284"/>
                <a:gd name="T42" fmla="*/ 2 w 282"/>
                <a:gd name="T43" fmla="*/ 120 h 284"/>
                <a:gd name="T44" fmla="*/ 6 w 282"/>
                <a:gd name="T45" fmla="*/ 94 h 284"/>
                <a:gd name="T46" fmla="*/ 17 w 282"/>
                <a:gd name="T47" fmla="*/ 70 h 284"/>
                <a:gd name="T48" fmla="*/ 34 w 282"/>
                <a:gd name="T49" fmla="*/ 47 h 284"/>
                <a:gd name="T50" fmla="*/ 54 w 282"/>
                <a:gd name="T51" fmla="*/ 27 h 284"/>
                <a:gd name="T52" fmla="*/ 66 w 282"/>
                <a:gd name="T53" fmla="*/ 20 h 284"/>
                <a:gd name="T54" fmla="*/ 90 w 282"/>
                <a:gd name="T55" fmla="*/ 7 h 284"/>
                <a:gd name="T56" fmla="*/ 117 w 282"/>
                <a:gd name="T57" fmla="*/ 1 h 284"/>
                <a:gd name="T58" fmla="*/ 143 w 282"/>
                <a:gd name="T59" fmla="*/ 0 h 284"/>
                <a:gd name="T60" fmla="*/ 171 w 282"/>
                <a:gd name="T61" fmla="*/ 4 h 284"/>
                <a:gd name="T62" fmla="*/ 196 w 282"/>
                <a:gd name="T63" fmla="*/ 13 h 284"/>
                <a:gd name="T64" fmla="*/ 221 w 282"/>
                <a:gd name="T65" fmla="*/ 29 h 284"/>
                <a:gd name="T66" fmla="*/ 242 w 282"/>
                <a:gd name="T67" fmla="*/ 47 h 284"/>
                <a:gd name="T68" fmla="*/ 251 w 282"/>
                <a:gd name="T69" fmla="*/ 5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284">
                  <a:moveTo>
                    <a:pt x="251" y="59"/>
                  </a:moveTo>
                  <a:lnTo>
                    <a:pt x="251" y="59"/>
                  </a:lnTo>
                  <a:lnTo>
                    <a:pt x="260" y="71"/>
                  </a:lnTo>
                  <a:lnTo>
                    <a:pt x="266" y="83"/>
                  </a:lnTo>
                  <a:lnTo>
                    <a:pt x="272" y="96"/>
                  </a:lnTo>
                  <a:lnTo>
                    <a:pt x="277" y="109"/>
                  </a:lnTo>
                  <a:lnTo>
                    <a:pt x="280" y="123"/>
                  </a:lnTo>
                  <a:lnTo>
                    <a:pt x="282" y="137"/>
                  </a:lnTo>
                  <a:lnTo>
                    <a:pt x="282" y="150"/>
                  </a:lnTo>
                  <a:lnTo>
                    <a:pt x="280" y="164"/>
                  </a:lnTo>
                  <a:lnTo>
                    <a:pt x="279" y="178"/>
                  </a:lnTo>
                  <a:lnTo>
                    <a:pt x="276" y="190"/>
                  </a:lnTo>
                  <a:lnTo>
                    <a:pt x="271" y="203"/>
                  </a:lnTo>
                  <a:lnTo>
                    <a:pt x="265" y="216"/>
                  </a:lnTo>
                  <a:lnTo>
                    <a:pt x="257" y="226"/>
                  </a:lnTo>
                  <a:lnTo>
                    <a:pt x="248" y="237"/>
                  </a:lnTo>
                  <a:lnTo>
                    <a:pt x="239" y="248"/>
                  </a:lnTo>
                  <a:lnTo>
                    <a:pt x="228" y="257"/>
                  </a:lnTo>
                  <a:lnTo>
                    <a:pt x="228" y="257"/>
                  </a:lnTo>
                  <a:lnTo>
                    <a:pt x="216" y="264"/>
                  </a:lnTo>
                  <a:lnTo>
                    <a:pt x="204" y="272"/>
                  </a:lnTo>
                  <a:lnTo>
                    <a:pt x="192" y="276"/>
                  </a:lnTo>
                  <a:lnTo>
                    <a:pt x="178" y="281"/>
                  </a:lnTo>
                  <a:lnTo>
                    <a:pt x="166" y="283"/>
                  </a:lnTo>
                  <a:lnTo>
                    <a:pt x="152" y="284"/>
                  </a:lnTo>
                  <a:lnTo>
                    <a:pt x="139" y="284"/>
                  </a:lnTo>
                  <a:lnTo>
                    <a:pt x="125" y="283"/>
                  </a:lnTo>
                  <a:lnTo>
                    <a:pt x="111" y="279"/>
                  </a:lnTo>
                  <a:lnTo>
                    <a:pt x="99" y="276"/>
                  </a:lnTo>
                  <a:lnTo>
                    <a:pt x="85" y="270"/>
                  </a:lnTo>
                  <a:lnTo>
                    <a:pt x="73" y="264"/>
                  </a:lnTo>
                  <a:lnTo>
                    <a:pt x="61" y="257"/>
                  </a:lnTo>
                  <a:lnTo>
                    <a:pt x="51" y="248"/>
                  </a:lnTo>
                  <a:lnTo>
                    <a:pt x="40" y="237"/>
                  </a:lnTo>
                  <a:lnTo>
                    <a:pt x="31" y="226"/>
                  </a:lnTo>
                  <a:lnTo>
                    <a:pt x="31" y="226"/>
                  </a:lnTo>
                  <a:lnTo>
                    <a:pt x="23" y="214"/>
                  </a:lnTo>
                  <a:lnTo>
                    <a:pt x="16" y="202"/>
                  </a:lnTo>
                  <a:lnTo>
                    <a:pt x="9" y="188"/>
                  </a:lnTo>
                  <a:lnTo>
                    <a:pt x="5" y="175"/>
                  </a:lnTo>
                  <a:lnTo>
                    <a:pt x="3" y="161"/>
                  </a:lnTo>
                  <a:lnTo>
                    <a:pt x="0" y="147"/>
                  </a:lnTo>
                  <a:lnTo>
                    <a:pt x="0" y="134"/>
                  </a:lnTo>
                  <a:lnTo>
                    <a:pt x="2" y="120"/>
                  </a:lnTo>
                  <a:lnTo>
                    <a:pt x="3" y="108"/>
                  </a:lnTo>
                  <a:lnTo>
                    <a:pt x="6" y="94"/>
                  </a:lnTo>
                  <a:lnTo>
                    <a:pt x="12" y="82"/>
                  </a:lnTo>
                  <a:lnTo>
                    <a:pt x="17" y="70"/>
                  </a:lnTo>
                  <a:lnTo>
                    <a:pt x="25" y="58"/>
                  </a:lnTo>
                  <a:lnTo>
                    <a:pt x="34" y="47"/>
                  </a:lnTo>
                  <a:lnTo>
                    <a:pt x="43" y="36"/>
                  </a:lnTo>
                  <a:lnTo>
                    <a:pt x="54" y="27"/>
                  </a:lnTo>
                  <a:lnTo>
                    <a:pt x="54" y="27"/>
                  </a:lnTo>
                  <a:lnTo>
                    <a:pt x="66" y="20"/>
                  </a:lnTo>
                  <a:lnTo>
                    <a:pt x="78" y="13"/>
                  </a:lnTo>
                  <a:lnTo>
                    <a:pt x="90" y="7"/>
                  </a:lnTo>
                  <a:lnTo>
                    <a:pt x="104" y="4"/>
                  </a:lnTo>
                  <a:lnTo>
                    <a:pt x="117" y="1"/>
                  </a:lnTo>
                  <a:lnTo>
                    <a:pt x="130" y="0"/>
                  </a:lnTo>
                  <a:lnTo>
                    <a:pt x="143" y="0"/>
                  </a:lnTo>
                  <a:lnTo>
                    <a:pt x="157" y="1"/>
                  </a:lnTo>
                  <a:lnTo>
                    <a:pt x="171" y="4"/>
                  </a:lnTo>
                  <a:lnTo>
                    <a:pt x="184" y="9"/>
                  </a:lnTo>
                  <a:lnTo>
                    <a:pt x="196" y="13"/>
                  </a:lnTo>
                  <a:lnTo>
                    <a:pt x="209" y="21"/>
                  </a:lnTo>
                  <a:lnTo>
                    <a:pt x="221" y="29"/>
                  </a:lnTo>
                  <a:lnTo>
                    <a:pt x="231" y="36"/>
                  </a:lnTo>
                  <a:lnTo>
                    <a:pt x="242" y="47"/>
                  </a:lnTo>
                  <a:lnTo>
                    <a:pt x="251" y="59"/>
                  </a:lnTo>
                  <a:lnTo>
                    <a:pt x="251" y="59"/>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8"/>
            <p:cNvSpPr>
              <a:spLocks/>
            </p:cNvSpPr>
            <p:nvPr/>
          </p:nvSpPr>
          <p:spPr bwMode="auto">
            <a:xfrm rot="18422574">
              <a:off x="3211309" y="2477921"/>
              <a:ext cx="285750" cy="520700"/>
            </a:xfrm>
            <a:custGeom>
              <a:avLst/>
              <a:gdLst>
                <a:gd name="T0" fmla="*/ 8 w 180"/>
                <a:gd name="T1" fmla="*/ 47 h 328"/>
                <a:gd name="T2" fmla="*/ 32 w 180"/>
                <a:gd name="T3" fmla="*/ 48 h 328"/>
                <a:gd name="T4" fmla="*/ 54 w 180"/>
                <a:gd name="T5" fmla="*/ 53 h 328"/>
                <a:gd name="T6" fmla="*/ 75 w 180"/>
                <a:gd name="T7" fmla="*/ 64 h 328"/>
                <a:gd name="T8" fmla="*/ 93 w 180"/>
                <a:gd name="T9" fmla="*/ 76 h 328"/>
                <a:gd name="T10" fmla="*/ 108 w 180"/>
                <a:gd name="T11" fmla="*/ 93 h 328"/>
                <a:gd name="T12" fmla="*/ 121 w 180"/>
                <a:gd name="T13" fmla="*/ 112 h 328"/>
                <a:gd name="T14" fmla="*/ 128 w 180"/>
                <a:gd name="T15" fmla="*/ 134 h 328"/>
                <a:gd name="T16" fmla="*/ 131 w 180"/>
                <a:gd name="T17" fmla="*/ 158 h 328"/>
                <a:gd name="T18" fmla="*/ 131 w 180"/>
                <a:gd name="T19" fmla="*/ 169 h 328"/>
                <a:gd name="T20" fmla="*/ 128 w 180"/>
                <a:gd name="T21" fmla="*/ 193 h 328"/>
                <a:gd name="T22" fmla="*/ 121 w 180"/>
                <a:gd name="T23" fmla="*/ 214 h 328"/>
                <a:gd name="T24" fmla="*/ 110 w 180"/>
                <a:gd name="T25" fmla="*/ 232 h 328"/>
                <a:gd name="T26" fmla="*/ 95 w 180"/>
                <a:gd name="T27" fmla="*/ 249 h 328"/>
                <a:gd name="T28" fmla="*/ 76 w 180"/>
                <a:gd name="T29" fmla="*/ 263 h 328"/>
                <a:gd name="T30" fmla="*/ 57 w 180"/>
                <a:gd name="T31" fmla="*/ 273 h 328"/>
                <a:gd name="T32" fmla="*/ 34 w 180"/>
                <a:gd name="T33" fmla="*/ 280 h 328"/>
                <a:gd name="T34" fmla="*/ 22 w 180"/>
                <a:gd name="T35" fmla="*/ 281 h 328"/>
                <a:gd name="T36" fmla="*/ 19 w 180"/>
                <a:gd name="T37" fmla="*/ 328 h 328"/>
                <a:gd name="T38" fmla="*/ 25 w 180"/>
                <a:gd name="T39" fmla="*/ 328 h 328"/>
                <a:gd name="T40" fmla="*/ 41 w 180"/>
                <a:gd name="T41" fmla="*/ 327 h 328"/>
                <a:gd name="T42" fmla="*/ 73 w 180"/>
                <a:gd name="T43" fmla="*/ 318 h 328"/>
                <a:gd name="T44" fmla="*/ 102 w 180"/>
                <a:gd name="T45" fmla="*/ 304 h 328"/>
                <a:gd name="T46" fmla="*/ 127 w 180"/>
                <a:gd name="T47" fmla="*/ 284 h 328"/>
                <a:gd name="T48" fmla="*/ 148 w 180"/>
                <a:gd name="T49" fmla="*/ 261 h 328"/>
                <a:gd name="T50" fmla="*/ 165 w 180"/>
                <a:gd name="T51" fmla="*/ 234 h 328"/>
                <a:gd name="T52" fmla="*/ 175 w 180"/>
                <a:gd name="T53" fmla="*/ 204 h 328"/>
                <a:gd name="T54" fmla="*/ 180 w 180"/>
                <a:gd name="T55" fmla="*/ 172 h 328"/>
                <a:gd name="T56" fmla="*/ 180 w 180"/>
                <a:gd name="T57" fmla="*/ 155 h 328"/>
                <a:gd name="T58" fmla="*/ 174 w 180"/>
                <a:gd name="T59" fmla="*/ 121 h 328"/>
                <a:gd name="T60" fmla="*/ 163 w 180"/>
                <a:gd name="T61" fmla="*/ 91 h 328"/>
                <a:gd name="T62" fmla="*/ 146 w 180"/>
                <a:gd name="T63" fmla="*/ 64 h 328"/>
                <a:gd name="T64" fmla="*/ 124 w 180"/>
                <a:gd name="T65" fmla="*/ 41 h 328"/>
                <a:gd name="T66" fmla="*/ 99 w 180"/>
                <a:gd name="T67" fmla="*/ 23 h 328"/>
                <a:gd name="T68" fmla="*/ 70 w 180"/>
                <a:gd name="T69" fmla="*/ 9 h 328"/>
                <a:gd name="T70" fmla="*/ 38 w 180"/>
                <a:gd name="T71" fmla="*/ 1 h 328"/>
                <a:gd name="T72" fmla="*/ 5 w 180"/>
                <a:gd name="T73" fmla="*/ 0 h 328"/>
                <a:gd name="T74" fmla="*/ 0 w 180"/>
                <a:gd name="T75" fmla="*/ 0 h 328"/>
                <a:gd name="T76" fmla="*/ 2 w 180"/>
                <a:gd name="T77" fmla="*/ 47 h 328"/>
                <a:gd name="T78" fmla="*/ 8 w 180"/>
                <a:gd name="T79" fmla="*/ 4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328">
                  <a:moveTo>
                    <a:pt x="8" y="47"/>
                  </a:moveTo>
                  <a:lnTo>
                    <a:pt x="8" y="47"/>
                  </a:lnTo>
                  <a:lnTo>
                    <a:pt x="20" y="47"/>
                  </a:lnTo>
                  <a:lnTo>
                    <a:pt x="32" y="48"/>
                  </a:lnTo>
                  <a:lnTo>
                    <a:pt x="43" y="50"/>
                  </a:lnTo>
                  <a:lnTo>
                    <a:pt x="54" y="53"/>
                  </a:lnTo>
                  <a:lnTo>
                    <a:pt x="64" y="58"/>
                  </a:lnTo>
                  <a:lnTo>
                    <a:pt x="75" y="64"/>
                  </a:lnTo>
                  <a:lnTo>
                    <a:pt x="84" y="70"/>
                  </a:lnTo>
                  <a:lnTo>
                    <a:pt x="93" y="76"/>
                  </a:lnTo>
                  <a:lnTo>
                    <a:pt x="101" y="85"/>
                  </a:lnTo>
                  <a:lnTo>
                    <a:pt x="108" y="93"/>
                  </a:lnTo>
                  <a:lnTo>
                    <a:pt x="114" y="102"/>
                  </a:lnTo>
                  <a:lnTo>
                    <a:pt x="121" y="112"/>
                  </a:lnTo>
                  <a:lnTo>
                    <a:pt x="125" y="123"/>
                  </a:lnTo>
                  <a:lnTo>
                    <a:pt x="128" y="134"/>
                  </a:lnTo>
                  <a:lnTo>
                    <a:pt x="131" y="146"/>
                  </a:lnTo>
                  <a:lnTo>
                    <a:pt x="131" y="158"/>
                  </a:lnTo>
                  <a:lnTo>
                    <a:pt x="131" y="158"/>
                  </a:lnTo>
                  <a:lnTo>
                    <a:pt x="131" y="169"/>
                  </a:lnTo>
                  <a:lnTo>
                    <a:pt x="131" y="181"/>
                  </a:lnTo>
                  <a:lnTo>
                    <a:pt x="128" y="193"/>
                  </a:lnTo>
                  <a:lnTo>
                    <a:pt x="125" y="204"/>
                  </a:lnTo>
                  <a:lnTo>
                    <a:pt x="121" y="214"/>
                  </a:lnTo>
                  <a:lnTo>
                    <a:pt x="116" y="223"/>
                  </a:lnTo>
                  <a:lnTo>
                    <a:pt x="110" y="232"/>
                  </a:lnTo>
                  <a:lnTo>
                    <a:pt x="102" y="242"/>
                  </a:lnTo>
                  <a:lnTo>
                    <a:pt x="95" y="249"/>
                  </a:lnTo>
                  <a:lnTo>
                    <a:pt x="86" y="257"/>
                  </a:lnTo>
                  <a:lnTo>
                    <a:pt x="76" y="263"/>
                  </a:lnTo>
                  <a:lnTo>
                    <a:pt x="67" y="269"/>
                  </a:lnTo>
                  <a:lnTo>
                    <a:pt x="57" y="273"/>
                  </a:lnTo>
                  <a:lnTo>
                    <a:pt x="45" y="277"/>
                  </a:lnTo>
                  <a:lnTo>
                    <a:pt x="34" y="280"/>
                  </a:lnTo>
                  <a:lnTo>
                    <a:pt x="22" y="281"/>
                  </a:lnTo>
                  <a:lnTo>
                    <a:pt x="22" y="281"/>
                  </a:lnTo>
                  <a:lnTo>
                    <a:pt x="16" y="281"/>
                  </a:lnTo>
                  <a:lnTo>
                    <a:pt x="19" y="328"/>
                  </a:lnTo>
                  <a:lnTo>
                    <a:pt x="19" y="328"/>
                  </a:lnTo>
                  <a:lnTo>
                    <a:pt x="25" y="328"/>
                  </a:lnTo>
                  <a:lnTo>
                    <a:pt x="25" y="328"/>
                  </a:lnTo>
                  <a:lnTo>
                    <a:pt x="41" y="327"/>
                  </a:lnTo>
                  <a:lnTo>
                    <a:pt x="57" y="324"/>
                  </a:lnTo>
                  <a:lnTo>
                    <a:pt x="73" y="318"/>
                  </a:lnTo>
                  <a:lnTo>
                    <a:pt x="87" y="311"/>
                  </a:lnTo>
                  <a:lnTo>
                    <a:pt x="102" y="304"/>
                  </a:lnTo>
                  <a:lnTo>
                    <a:pt x="114" y="295"/>
                  </a:lnTo>
                  <a:lnTo>
                    <a:pt x="127" y="284"/>
                  </a:lnTo>
                  <a:lnTo>
                    <a:pt x="137" y="273"/>
                  </a:lnTo>
                  <a:lnTo>
                    <a:pt x="148" y="261"/>
                  </a:lnTo>
                  <a:lnTo>
                    <a:pt x="157" y="248"/>
                  </a:lnTo>
                  <a:lnTo>
                    <a:pt x="165" y="234"/>
                  </a:lnTo>
                  <a:lnTo>
                    <a:pt x="171" y="219"/>
                  </a:lnTo>
                  <a:lnTo>
                    <a:pt x="175" y="204"/>
                  </a:lnTo>
                  <a:lnTo>
                    <a:pt x="178" y="188"/>
                  </a:lnTo>
                  <a:lnTo>
                    <a:pt x="180" y="172"/>
                  </a:lnTo>
                  <a:lnTo>
                    <a:pt x="180" y="155"/>
                  </a:lnTo>
                  <a:lnTo>
                    <a:pt x="180" y="155"/>
                  </a:lnTo>
                  <a:lnTo>
                    <a:pt x="177" y="138"/>
                  </a:lnTo>
                  <a:lnTo>
                    <a:pt x="174" y="121"/>
                  </a:lnTo>
                  <a:lnTo>
                    <a:pt x="169" y="106"/>
                  </a:lnTo>
                  <a:lnTo>
                    <a:pt x="163" y="91"/>
                  </a:lnTo>
                  <a:lnTo>
                    <a:pt x="156" y="77"/>
                  </a:lnTo>
                  <a:lnTo>
                    <a:pt x="146" y="64"/>
                  </a:lnTo>
                  <a:lnTo>
                    <a:pt x="136" y="52"/>
                  </a:lnTo>
                  <a:lnTo>
                    <a:pt x="124" y="41"/>
                  </a:lnTo>
                  <a:lnTo>
                    <a:pt x="111" y="32"/>
                  </a:lnTo>
                  <a:lnTo>
                    <a:pt x="99" y="23"/>
                  </a:lnTo>
                  <a:lnTo>
                    <a:pt x="84" y="15"/>
                  </a:lnTo>
                  <a:lnTo>
                    <a:pt x="70" y="9"/>
                  </a:lnTo>
                  <a:lnTo>
                    <a:pt x="55" y="4"/>
                  </a:lnTo>
                  <a:lnTo>
                    <a:pt x="38" y="1"/>
                  </a:lnTo>
                  <a:lnTo>
                    <a:pt x="22" y="0"/>
                  </a:lnTo>
                  <a:lnTo>
                    <a:pt x="5" y="0"/>
                  </a:lnTo>
                  <a:lnTo>
                    <a:pt x="5" y="0"/>
                  </a:lnTo>
                  <a:lnTo>
                    <a:pt x="0" y="0"/>
                  </a:lnTo>
                  <a:lnTo>
                    <a:pt x="2" y="47"/>
                  </a:lnTo>
                  <a:lnTo>
                    <a:pt x="2" y="47"/>
                  </a:lnTo>
                  <a:lnTo>
                    <a:pt x="8" y="47"/>
                  </a:lnTo>
                  <a:lnTo>
                    <a:pt x="8" y="47"/>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9"/>
            <p:cNvSpPr>
              <a:spLocks/>
            </p:cNvSpPr>
            <p:nvPr/>
          </p:nvSpPr>
          <p:spPr bwMode="auto">
            <a:xfrm rot="18422574">
              <a:off x="5297150" y="1607699"/>
              <a:ext cx="561975" cy="1095375"/>
            </a:xfrm>
            <a:custGeom>
              <a:avLst/>
              <a:gdLst>
                <a:gd name="T0" fmla="*/ 354 w 354"/>
                <a:gd name="T1" fmla="*/ 46 h 690"/>
                <a:gd name="T2" fmla="*/ 221 w 354"/>
                <a:gd name="T3" fmla="*/ 0 h 690"/>
                <a:gd name="T4" fmla="*/ 0 w 354"/>
                <a:gd name="T5" fmla="*/ 646 h 690"/>
                <a:gd name="T6" fmla="*/ 132 w 354"/>
                <a:gd name="T7" fmla="*/ 690 h 690"/>
                <a:gd name="T8" fmla="*/ 354 w 354"/>
                <a:gd name="T9" fmla="*/ 46 h 690"/>
              </a:gdLst>
              <a:ahLst/>
              <a:cxnLst>
                <a:cxn ang="0">
                  <a:pos x="T0" y="T1"/>
                </a:cxn>
                <a:cxn ang="0">
                  <a:pos x="T2" y="T3"/>
                </a:cxn>
                <a:cxn ang="0">
                  <a:pos x="T4" y="T5"/>
                </a:cxn>
                <a:cxn ang="0">
                  <a:pos x="T6" y="T7"/>
                </a:cxn>
                <a:cxn ang="0">
                  <a:pos x="T8" y="T9"/>
                </a:cxn>
              </a:cxnLst>
              <a:rect l="0" t="0" r="r" b="b"/>
              <a:pathLst>
                <a:path w="354" h="690">
                  <a:moveTo>
                    <a:pt x="354" y="46"/>
                  </a:moveTo>
                  <a:lnTo>
                    <a:pt x="221" y="0"/>
                  </a:lnTo>
                  <a:lnTo>
                    <a:pt x="0" y="646"/>
                  </a:lnTo>
                  <a:lnTo>
                    <a:pt x="132" y="690"/>
                  </a:lnTo>
                  <a:lnTo>
                    <a:pt x="354" y="46"/>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0"/>
            <p:cNvSpPr>
              <a:spLocks/>
            </p:cNvSpPr>
            <p:nvPr/>
          </p:nvSpPr>
          <p:spPr bwMode="auto">
            <a:xfrm rot="18422574">
              <a:off x="5531094" y="2176591"/>
              <a:ext cx="258763" cy="203200"/>
            </a:xfrm>
            <a:custGeom>
              <a:avLst/>
              <a:gdLst>
                <a:gd name="T0" fmla="*/ 30 w 163"/>
                <a:gd name="T1" fmla="*/ 0 h 128"/>
                <a:gd name="T2" fmla="*/ 0 w 163"/>
                <a:gd name="T3" fmla="*/ 85 h 128"/>
                <a:gd name="T4" fmla="*/ 0 w 163"/>
                <a:gd name="T5" fmla="*/ 85 h 128"/>
                <a:gd name="T6" fmla="*/ 134 w 163"/>
                <a:gd name="T7" fmla="*/ 128 h 128"/>
                <a:gd name="T8" fmla="*/ 163 w 163"/>
                <a:gd name="T9" fmla="*/ 46 h 128"/>
                <a:gd name="T10" fmla="*/ 163 w 163"/>
                <a:gd name="T11" fmla="*/ 46 h 128"/>
                <a:gd name="T12" fmla="*/ 93 w 163"/>
                <a:gd name="T13" fmla="*/ 22 h 128"/>
                <a:gd name="T14" fmla="*/ 30 w 163"/>
                <a:gd name="T15" fmla="*/ 0 h 128"/>
                <a:gd name="T16" fmla="*/ 30 w 163"/>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28">
                  <a:moveTo>
                    <a:pt x="30" y="0"/>
                  </a:moveTo>
                  <a:lnTo>
                    <a:pt x="0" y="85"/>
                  </a:lnTo>
                  <a:lnTo>
                    <a:pt x="0" y="85"/>
                  </a:lnTo>
                  <a:lnTo>
                    <a:pt x="134" y="128"/>
                  </a:lnTo>
                  <a:lnTo>
                    <a:pt x="163" y="46"/>
                  </a:lnTo>
                  <a:lnTo>
                    <a:pt x="163" y="46"/>
                  </a:lnTo>
                  <a:lnTo>
                    <a:pt x="93" y="22"/>
                  </a:lnTo>
                  <a:lnTo>
                    <a:pt x="30" y="0"/>
                  </a:lnTo>
                  <a:lnTo>
                    <a:pt x="3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1"/>
            <p:cNvSpPr>
              <a:spLocks/>
            </p:cNvSpPr>
            <p:nvPr/>
          </p:nvSpPr>
          <p:spPr bwMode="auto">
            <a:xfrm rot="18422574">
              <a:off x="5112018" y="1623794"/>
              <a:ext cx="447675" cy="450850"/>
            </a:xfrm>
            <a:custGeom>
              <a:avLst/>
              <a:gdLst>
                <a:gd name="T0" fmla="*/ 251 w 282"/>
                <a:gd name="T1" fmla="*/ 58 h 284"/>
                <a:gd name="T2" fmla="*/ 231 w 282"/>
                <a:gd name="T3" fmla="*/ 36 h 284"/>
                <a:gd name="T4" fmla="*/ 209 w 282"/>
                <a:gd name="T5" fmla="*/ 20 h 284"/>
                <a:gd name="T6" fmla="*/ 184 w 282"/>
                <a:gd name="T7" fmla="*/ 9 h 284"/>
                <a:gd name="T8" fmla="*/ 158 w 282"/>
                <a:gd name="T9" fmla="*/ 1 h 284"/>
                <a:gd name="T10" fmla="*/ 131 w 282"/>
                <a:gd name="T11" fmla="*/ 0 h 284"/>
                <a:gd name="T12" fmla="*/ 104 w 282"/>
                <a:gd name="T13" fmla="*/ 4 h 284"/>
                <a:gd name="T14" fmla="*/ 78 w 282"/>
                <a:gd name="T15" fmla="*/ 14 h 284"/>
                <a:gd name="T16" fmla="*/ 54 w 282"/>
                <a:gd name="T17" fmla="*/ 27 h 284"/>
                <a:gd name="T18" fmla="*/ 43 w 282"/>
                <a:gd name="T19" fmla="*/ 36 h 284"/>
                <a:gd name="T20" fmla="*/ 25 w 282"/>
                <a:gd name="T21" fmla="*/ 58 h 284"/>
                <a:gd name="T22" fmla="*/ 13 w 282"/>
                <a:gd name="T23" fmla="*/ 82 h 284"/>
                <a:gd name="T24" fmla="*/ 3 w 282"/>
                <a:gd name="T25" fmla="*/ 108 h 284"/>
                <a:gd name="T26" fmla="*/ 0 w 282"/>
                <a:gd name="T27" fmla="*/ 134 h 284"/>
                <a:gd name="T28" fmla="*/ 3 w 282"/>
                <a:gd name="T29" fmla="*/ 161 h 284"/>
                <a:gd name="T30" fmla="*/ 11 w 282"/>
                <a:gd name="T31" fmla="*/ 188 h 284"/>
                <a:gd name="T32" fmla="*/ 23 w 282"/>
                <a:gd name="T33" fmla="*/ 214 h 284"/>
                <a:gd name="T34" fmla="*/ 31 w 282"/>
                <a:gd name="T35" fmla="*/ 226 h 284"/>
                <a:gd name="T36" fmla="*/ 51 w 282"/>
                <a:gd name="T37" fmla="*/ 248 h 284"/>
                <a:gd name="T38" fmla="*/ 73 w 282"/>
                <a:gd name="T39" fmla="*/ 264 h 284"/>
                <a:gd name="T40" fmla="*/ 99 w 282"/>
                <a:gd name="T41" fmla="*/ 275 h 284"/>
                <a:gd name="T42" fmla="*/ 125 w 282"/>
                <a:gd name="T43" fmla="*/ 283 h 284"/>
                <a:gd name="T44" fmla="*/ 152 w 282"/>
                <a:gd name="T45" fmla="*/ 284 h 284"/>
                <a:gd name="T46" fmla="*/ 180 w 282"/>
                <a:gd name="T47" fmla="*/ 281 h 284"/>
                <a:gd name="T48" fmla="*/ 206 w 282"/>
                <a:gd name="T49" fmla="*/ 272 h 284"/>
                <a:gd name="T50" fmla="*/ 228 w 282"/>
                <a:gd name="T51" fmla="*/ 257 h 284"/>
                <a:gd name="T52" fmla="*/ 239 w 282"/>
                <a:gd name="T53" fmla="*/ 248 h 284"/>
                <a:gd name="T54" fmla="*/ 257 w 282"/>
                <a:gd name="T55" fmla="*/ 226 h 284"/>
                <a:gd name="T56" fmla="*/ 271 w 282"/>
                <a:gd name="T57" fmla="*/ 204 h 284"/>
                <a:gd name="T58" fmla="*/ 279 w 282"/>
                <a:gd name="T59" fmla="*/ 178 h 284"/>
                <a:gd name="T60" fmla="*/ 282 w 282"/>
                <a:gd name="T61" fmla="*/ 150 h 284"/>
                <a:gd name="T62" fmla="*/ 280 w 282"/>
                <a:gd name="T63" fmla="*/ 123 h 284"/>
                <a:gd name="T64" fmla="*/ 272 w 282"/>
                <a:gd name="T65" fmla="*/ 96 h 284"/>
                <a:gd name="T66" fmla="*/ 260 w 282"/>
                <a:gd name="T67" fmla="*/ 70 h 284"/>
                <a:gd name="T68" fmla="*/ 251 w 282"/>
                <a:gd name="T69" fmla="*/ 5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284">
                  <a:moveTo>
                    <a:pt x="251" y="58"/>
                  </a:moveTo>
                  <a:lnTo>
                    <a:pt x="251" y="58"/>
                  </a:lnTo>
                  <a:lnTo>
                    <a:pt x="242" y="47"/>
                  </a:lnTo>
                  <a:lnTo>
                    <a:pt x="231" y="36"/>
                  </a:lnTo>
                  <a:lnTo>
                    <a:pt x="221" y="27"/>
                  </a:lnTo>
                  <a:lnTo>
                    <a:pt x="209" y="20"/>
                  </a:lnTo>
                  <a:lnTo>
                    <a:pt x="196" y="14"/>
                  </a:lnTo>
                  <a:lnTo>
                    <a:pt x="184" y="9"/>
                  </a:lnTo>
                  <a:lnTo>
                    <a:pt x="171" y="4"/>
                  </a:lnTo>
                  <a:lnTo>
                    <a:pt x="158" y="1"/>
                  </a:lnTo>
                  <a:lnTo>
                    <a:pt x="145" y="0"/>
                  </a:lnTo>
                  <a:lnTo>
                    <a:pt x="131" y="0"/>
                  </a:lnTo>
                  <a:lnTo>
                    <a:pt x="117" y="1"/>
                  </a:lnTo>
                  <a:lnTo>
                    <a:pt x="104" y="4"/>
                  </a:lnTo>
                  <a:lnTo>
                    <a:pt x="92" y="8"/>
                  </a:lnTo>
                  <a:lnTo>
                    <a:pt x="78" y="14"/>
                  </a:lnTo>
                  <a:lnTo>
                    <a:pt x="66" y="20"/>
                  </a:lnTo>
                  <a:lnTo>
                    <a:pt x="54" y="27"/>
                  </a:lnTo>
                  <a:lnTo>
                    <a:pt x="54" y="27"/>
                  </a:lnTo>
                  <a:lnTo>
                    <a:pt x="43" y="36"/>
                  </a:lnTo>
                  <a:lnTo>
                    <a:pt x="34" y="47"/>
                  </a:lnTo>
                  <a:lnTo>
                    <a:pt x="25" y="58"/>
                  </a:lnTo>
                  <a:lnTo>
                    <a:pt x="19" y="70"/>
                  </a:lnTo>
                  <a:lnTo>
                    <a:pt x="13" y="82"/>
                  </a:lnTo>
                  <a:lnTo>
                    <a:pt x="8" y="94"/>
                  </a:lnTo>
                  <a:lnTo>
                    <a:pt x="3" y="108"/>
                  </a:lnTo>
                  <a:lnTo>
                    <a:pt x="2" y="120"/>
                  </a:lnTo>
                  <a:lnTo>
                    <a:pt x="0" y="134"/>
                  </a:lnTo>
                  <a:lnTo>
                    <a:pt x="2" y="147"/>
                  </a:lnTo>
                  <a:lnTo>
                    <a:pt x="3" y="161"/>
                  </a:lnTo>
                  <a:lnTo>
                    <a:pt x="6" y="175"/>
                  </a:lnTo>
                  <a:lnTo>
                    <a:pt x="11" y="188"/>
                  </a:lnTo>
                  <a:lnTo>
                    <a:pt x="16" y="201"/>
                  </a:lnTo>
                  <a:lnTo>
                    <a:pt x="23" y="214"/>
                  </a:lnTo>
                  <a:lnTo>
                    <a:pt x="31" y="226"/>
                  </a:lnTo>
                  <a:lnTo>
                    <a:pt x="31" y="226"/>
                  </a:lnTo>
                  <a:lnTo>
                    <a:pt x="41" y="237"/>
                  </a:lnTo>
                  <a:lnTo>
                    <a:pt x="51" y="248"/>
                  </a:lnTo>
                  <a:lnTo>
                    <a:pt x="63" y="257"/>
                  </a:lnTo>
                  <a:lnTo>
                    <a:pt x="73" y="264"/>
                  </a:lnTo>
                  <a:lnTo>
                    <a:pt x="87" y="271"/>
                  </a:lnTo>
                  <a:lnTo>
                    <a:pt x="99" y="275"/>
                  </a:lnTo>
                  <a:lnTo>
                    <a:pt x="113" y="280"/>
                  </a:lnTo>
                  <a:lnTo>
                    <a:pt x="125" y="283"/>
                  </a:lnTo>
                  <a:lnTo>
                    <a:pt x="139" y="284"/>
                  </a:lnTo>
                  <a:lnTo>
                    <a:pt x="152" y="284"/>
                  </a:lnTo>
                  <a:lnTo>
                    <a:pt x="166" y="283"/>
                  </a:lnTo>
                  <a:lnTo>
                    <a:pt x="180" y="281"/>
                  </a:lnTo>
                  <a:lnTo>
                    <a:pt x="192" y="277"/>
                  </a:lnTo>
                  <a:lnTo>
                    <a:pt x="206" y="272"/>
                  </a:lnTo>
                  <a:lnTo>
                    <a:pt x="218" y="264"/>
                  </a:lnTo>
                  <a:lnTo>
                    <a:pt x="228" y="257"/>
                  </a:lnTo>
                  <a:lnTo>
                    <a:pt x="228" y="257"/>
                  </a:lnTo>
                  <a:lnTo>
                    <a:pt x="239" y="248"/>
                  </a:lnTo>
                  <a:lnTo>
                    <a:pt x="250" y="237"/>
                  </a:lnTo>
                  <a:lnTo>
                    <a:pt x="257" y="226"/>
                  </a:lnTo>
                  <a:lnTo>
                    <a:pt x="265" y="216"/>
                  </a:lnTo>
                  <a:lnTo>
                    <a:pt x="271" y="204"/>
                  </a:lnTo>
                  <a:lnTo>
                    <a:pt x="276" y="190"/>
                  </a:lnTo>
                  <a:lnTo>
                    <a:pt x="279" y="178"/>
                  </a:lnTo>
                  <a:lnTo>
                    <a:pt x="282" y="164"/>
                  </a:lnTo>
                  <a:lnTo>
                    <a:pt x="282" y="150"/>
                  </a:lnTo>
                  <a:lnTo>
                    <a:pt x="282" y="137"/>
                  </a:lnTo>
                  <a:lnTo>
                    <a:pt x="280" y="123"/>
                  </a:lnTo>
                  <a:lnTo>
                    <a:pt x="277" y="109"/>
                  </a:lnTo>
                  <a:lnTo>
                    <a:pt x="272" y="96"/>
                  </a:lnTo>
                  <a:lnTo>
                    <a:pt x="266" y="84"/>
                  </a:lnTo>
                  <a:lnTo>
                    <a:pt x="260" y="70"/>
                  </a:lnTo>
                  <a:lnTo>
                    <a:pt x="251" y="58"/>
                  </a:lnTo>
                  <a:lnTo>
                    <a:pt x="251" y="5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2"/>
            <p:cNvSpPr>
              <a:spLocks/>
            </p:cNvSpPr>
            <p:nvPr/>
          </p:nvSpPr>
          <p:spPr bwMode="auto">
            <a:xfrm rot="18422574">
              <a:off x="5708372" y="2590577"/>
              <a:ext cx="511175" cy="352425"/>
            </a:xfrm>
            <a:custGeom>
              <a:avLst/>
              <a:gdLst>
                <a:gd name="T0" fmla="*/ 269 w 322"/>
                <a:gd name="T1" fmla="*/ 202 h 222"/>
                <a:gd name="T2" fmla="*/ 275 w 322"/>
                <a:gd name="T3" fmla="*/ 179 h 222"/>
                <a:gd name="T4" fmla="*/ 275 w 322"/>
                <a:gd name="T5" fmla="*/ 156 h 222"/>
                <a:gd name="T6" fmla="*/ 271 w 322"/>
                <a:gd name="T7" fmla="*/ 133 h 222"/>
                <a:gd name="T8" fmla="*/ 263 w 322"/>
                <a:gd name="T9" fmla="*/ 112 h 222"/>
                <a:gd name="T10" fmla="*/ 251 w 322"/>
                <a:gd name="T11" fmla="*/ 92 h 222"/>
                <a:gd name="T12" fmla="*/ 236 w 322"/>
                <a:gd name="T13" fmla="*/ 77 h 222"/>
                <a:gd name="T14" fmla="*/ 217 w 322"/>
                <a:gd name="T15" fmla="*/ 64 h 222"/>
                <a:gd name="T16" fmla="*/ 196 w 322"/>
                <a:gd name="T17" fmla="*/ 53 h 222"/>
                <a:gd name="T18" fmla="*/ 184 w 322"/>
                <a:gd name="T19" fmla="*/ 50 h 222"/>
                <a:gd name="T20" fmla="*/ 161 w 322"/>
                <a:gd name="T21" fmla="*/ 47 h 222"/>
                <a:gd name="T22" fmla="*/ 138 w 322"/>
                <a:gd name="T23" fmla="*/ 48 h 222"/>
                <a:gd name="T24" fmla="*/ 117 w 322"/>
                <a:gd name="T25" fmla="*/ 54 h 222"/>
                <a:gd name="T26" fmla="*/ 97 w 322"/>
                <a:gd name="T27" fmla="*/ 65 h 222"/>
                <a:gd name="T28" fmla="*/ 79 w 322"/>
                <a:gd name="T29" fmla="*/ 79 h 222"/>
                <a:gd name="T30" fmla="*/ 64 w 322"/>
                <a:gd name="T31" fmla="*/ 95 h 222"/>
                <a:gd name="T32" fmla="*/ 52 w 322"/>
                <a:gd name="T33" fmla="*/ 115 h 222"/>
                <a:gd name="T34" fmla="*/ 47 w 322"/>
                <a:gd name="T35" fmla="*/ 126 h 222"/>
                <a:gd name="T36" fmla="*/ 0 w 322"/>
                <a:gd name="T37" fmla="*/ 117 h 222"/>
                <a:gd name="T38" fmla="*/ 3 w 322"/>
                <a:gd name="T39" fmla="*/ 111 h 222"/>
                <a:gd name="T40" fmla="*/ 9 w 322"/>
                <a:gd name="T41" fmla="*/ 95 h 222"/>
                <a:gd name="T42" fmla="*/ 24 w 322"/>
                <a:gd name="T43" fmla="*/ 67 h 222"/>
                <a:gd name="T44" fmla="*/ 46 w 322"/>
                <a:gd name="T45" fmla="*/ 44 h 222"/>
                <a:gd name="T46" fmla="*/ 72 w 322"/>
                <a:gd name="T47" fmla="*/ 24 h 222"/>
                <a:gd name="T48" fmla="*/ 100 w 322"/>
                <a:gd name="T49" fmla="*/ 10 h 222"/>
                <a:gd name="T50" fmla="*/ 131 w 322"/>
                <a:gd name="T51" fmla="*/ 1 h 222"/>
                <a:gd name="T52" fmla="*/ 163 w 322"/>
                <a:gd name="T53" fmla="*/ 0 h 222"/>
                <a:gd name="T54" fmla="*/ 195 w 322"/>
                <a:gd name="T55" fmla="*/ 4 h 222"/>
                <a:gd name="T56" fmla="*/ 211 w 322"/>
                <a:gd name="T57" fmla="*/ 9 h 222"/>
                <a:gd name="T58" fmla="*/ 242 w 322"/>
                <a:gd name="T59" fmla="*/ 23 h 222"/>
                <a:gd name="T60" fmla="*/ 268 w 322"/>
                <a:gd name="T61" fmla="*/ 41 h 222"/>
                <a:gd name="T62" fmla="*/ 289 w 322"/>
                <a:gd name="T63" fmla="*/ 65 h 222"/>
                <a:gd name="T64" fmla="*/ 306 w 322"/>
                <a:gd name="T65" fmla="*/ 91 h 222"/>
                <a:gd name="T66" fmla="*/ 318 w 322"/>
                <a:gd name="T67" fmla="*/ 121 h 222"/>
                <a:gd name="T68" fmla="*/ 322 w 322"/>
                <a:gd name="T69" fmla="*/ 152 h 222"/>
                <a:gd name="T70" fmla="*/ 322 w 322"/>
                <a:gd name="T71" fmla="*/ 185 h 222"/>
                <a:gd name="T72" fmla="*/ 315 w 322"/>
                <a:gd name="T73" fmla="*/ 217 h 222"/>
                <a:gd name="T74" fmla="*/ 312 w 322"/>
                <a:gd name="T75" fmla="*/ 222 h 222"/>
                <a:gd name="T76" fmla="*/ 268 w 322"/>
                <a:gd name="T77" fmla="*/ 206 h 222"/>
                <a:gd name="T78" fmla="*/ 269 w 322"/>
                <a:gd name="T79" fmla="*/ 20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2" h="222">
                  <a:moveTo>
                    <a:pt x="269" y="202"/>
                  </a:moveTo>
                  <a:lnTo>
                    <a:pt x="269" y="202"/>
                  </a:lnTo>
                  <a:lnTo>
                    <a:pt x="272" y="190"/>
                  </a:lnTo>
                  <a:lnTo>
                    <a:pt x="275" y="179"/>
                  </a:lnTo>
                  <a:lnTo>
                    <a:pt x="275" y="167"/>
                  </a:lnTo>
                  <a:lnTo>
                    <a:pt x="275" y="156"/>
                  </a:lnTo>
                  <a:lnTo>
                    <a:pt x="274" y="144"/>
                  </a:lnTo>
                  <a:lnTo>
                    <a:pt x="271" y="133"/>
                  </a:lnTo>
                  <a:lnTo>
                    <a:pt x="268" y="123"/>
                  </a:lnTo>
                  <a:lnTo>
                    <a:pt x="263" y="112"/>
                  </a:lnTo>
                  <a:lnTo>
                    <a:pt x="259" y="103"/>
                  </a:lnTo>
                  <a:lnTo>
                    <a:pt x="251" y="92"/>
                  </a:lnTo>
                  <a:lnTo>
                    <a:pt x="245" y="85"/>
                  </a:lnTo>
                  <a:lnTo>
                    <a:pt x="236" y="77"/>
                  </a:lnTo>
                  <a:lnTo>
                    <a:pt x="227" y="70"/>
                  </a:lnTo>
                  <a:lnTo>
                    <a:pt x="217" y="64"/>
                  </a:lnTo>
                  <a:lnTo>
                    <a:pt x="207" y="57"/>
                  </a:lnTo>
                  <a:lnTo>
                    <a:pt x="196" y="53"/>
                  </a:lnTo>
                  <a:lnTo>
                    <a:pt x="196" y="53"/>
                  </a:lnTo>
                  <a:lnTo>
                    <a:pt x="184" y="50"/>
                  </a:lnTo>
                  <a:lnTo>
                    <a:pt x="173" y="48"/>
                  </a:lnTo>
                  <a:lnTo>
                    <a:pt x="161" y="47"/>
                  </a:lnTo>
                  <a:lnTo>
                    <a:pt x="149" y="47"/>
                  </a:lnTo>
                  <a:lnTo>
                    <a:pt x="138" y="48"/>
                  </a:lnTo>
                  <a:lnTo>
                    <a:pt x="128" y="51"/>
                  </a:lnTo>
                  <a:lnTo>
                    <a:pt x="117" y="54"/>
                  </a:lnTo>
                  <a:lnTo>
                    <a:pt x="107" y="59"/>
                  </a:lnTo>
                  <a:lnTo>
                    <a:pt x="97" y="65"/>
                  </a:lnTo>
                  <a:lnTo>
                    <a:pt x="87" y="71"/>
                  </a:lnTo>
                  <a:lnTo>
                    <a:pt x="79" y="79"/>
                  </a:lnTo>
                  <a:lnTo>
                    <a:pt x="72" y="86"/>
                  </a:lnTo>
                  <a:lnTo>
                    <a:pt x="64" y="95"/>
                  </a:lnTo>
                  <a:lnTo>
                    <a:pt x="58" y="105"/>
                  </a:lnTo>
                  <a:lnTo>
                    <a:pt x="52" y="115"/>
                  </a:lnTo>
                  <a:lnTo>
                    <a:pt x="47" y="126"/>
                  </a:lnTo>
                  <a:lnTo>
                    <a:pt x="47" y="126"/>
                  </a:lnTo>
                  <a:lnTo>
                    <a:pt x="46" y="132"/>
                  </a:lnTo>
                  <a:lnTo>
                    <a:pt x="0" y="117"/>
                  </a:lnTo>
                  <a:lnTo>
                    <a:pt x="0" y="117"/>
                  </a:lnTo>
                  <a:lnTo>
                    <a:pt x="3" y="111"/>
                  </a:lnTo>
                  <a:lnTo>
                    <a:pt x="3" y="111"/>
                  </a:lnTo>
                  <a:lnTo>
                    <a:pt x="9" y="95"/>
                  </a:lnTo>
                  <a:lnTo>
                    <a:pt x="17" y="80"/>
                  </a:lnTo>
                  <a:lnTo>
                    <a:pt x="24" y="67"/>
                  </a:lnTo>
                  <a:lnTo>
                    <a:pt x="35" y="54"/>
                  </a:lnTo>
                  <a:lnTo>
                    <a:pt x="46" y="44"/>
                  </a:lnTo>
                  <a:lnTo>
                    <a:pt x="58" y="33"/>
                  </a:lnTo>
                  <a:lnTo>
                    <a:pt x="72" y="24"/>
                  </a:lnTo>
                  <a:lnTo>
                    <a:pt x="85" y="16"/>
                  </a:lnTo>
                  <a:lnTo>
                    <a:pt x="100" y="10"/>
                  </a:lnTo>
                  <a:lnTo>
                    <a:pt x="116" y="6"/>
                  </a:lnTo>
                  <a:lnTo>
                    <a:pt x="131" y="1"/>
                  </a:lnTo>
                  <a:lnTo>
                    <a:pt x="146" y="0"/>
                  </a:lnTo>
                  <a:lnTo>
                    <a:pt x="163" y="0"/>
                  </a:lnTo>
                  <a:lnTo>
                    <a:pt x="178" y="1"/>
                  </a:lnTo>
                  <a:lnTo>
                    <a:pt x="195" y="4"/>
                  </a:lnTo>
                  <a:lnTo>
                    <a:pt x="211" y="9"/>
                  </a:lnTo>
                  <a:lnTo>
                    <a:pt x="211" y="9"/>
                  </a:lnTo>
                  <a:lnTo>
                    <a:pt x="227" y="15"/>
                  </a:lnTo>
                  <a:lnTo>
                    <a:pt x="242" y="23"/>
                  </a:lnTo>
                  <a:lnTo>
                    <a:pt x="256" y="30"/>
                  </a:lnTo>
                  <a:lnTo>
                    <a:pt x="268" y="41"/>
                  </a:lnTo>
                  <a:lnTo>
                    <a:pt x="280" y="51"/>
                  </a:lnTo>
                  <a:lnTo>
                    <a:pt x="289" y="65"/>
                  </a:lnTo>
                  <a:lnTo>
                    <a:pt x="298" y="77"/>
                  </a:lnTo>
                  <a:lnTo>
                    <a:pt x="306" y="91"/>
                  </a:lnTo>
                  <a:lnTo>
                    <a:pt x="312" y="106"/>
                  </a:lnTo>
                  <a:lnTo>
                    <a:pt x="318" y="121"/>
                  </a:lnTo>
                  <a:lnTo>
                    <a:pt x="321" y="137"/>
                  </a:lnTo>
                  <a:lnTo>
                    <a:pt x="322" y="152"/>
                  </a:lnTo>
                  <a:lnTo>
                    <a:pt x="322" y="168"/>
                  </a:lnTo>
                  <a:lnTo>
                    <a:pt x="322" y="185"/>
                  </a:lnTo>
                  <a:lnTo>
                    <a:pt x="319" y="200"/>
                  </a:lnTo>
                  <a:lnTo>
                    <a:pt x="315" y="217"/>
                  </a:lnTo>
                  <a:lnTo>
                    <a:pt x="315" y="217"/>
                  </a:lnTo>
                  <a:lnTo>
                    <a:pt x="312" y="222"/>
                  </a:lnTo>
                  <a:lnTo>
                    <a:pt x="268" y="206"/>
                  </a:lnTo>
                  <a:lnTo>
                    <a:pt x="268" y="206"/>
                  </a:lnTo>
                  <a:lnTo>
                    <a:pt x="269" y="202"/>
                  </a:lnTo>
                  <a:lnTo>
                    <a:pt x="269" y="202"/>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
            <p:cNvSpPr>
              <a:spLocks/>
            </p:cNvSpPr>
            <p:nvPr/>
          </p:nvSpPr>
          <p:spPr bwMode="auto">
            <a:xfrm rot="18422574">
              <a:off x="3837434" y="1155988"/>
              <a:ext cx="179388" cy="212725"/>
            </a:xfrm>
            <a:custGeom>
              <a:avLst/>
              <a:gdLst>
                <a:gd name="T0" fmla="*/ 53 w 113"/>
                <a:gd name="T1" fmla="*/ 12 h 134"/>
                <a:gd name="T2" fmla="*/ 53 w 113"/>
                <a:gd name="T3" fmla="*/ 12 h 134"/>
                <a:gd name="T4" fmla="*/ 58 w 113"/>
                <a:gd name="T5" fmla="*/ 20 h 134"/>
                <a:gd name="T6" fmla="*/ 60 w 113"/>
                <a:gd name="T7" fmla="*/ 29 h 134"/>
                <a:gd name="T8" fmla="*/ 58 w 113"/>
                <a:gd name="T9" fmla="*/ 38 h 134"/>
                <a:gd name="T10" fmla="*/ 55 w 113"/>
                <a:gd name="T11" fmla="*/ 47 h 134"/>
                <a:gd name="T12" fmla="*/ 113 w 113"/>
                <a:gd name="T13" fmla="*/ 122 h 134"/>
                <a:gd name="T14" fmla="*/ 96 w 113"/>
                <a:gd name="T15" fmla="*/ 134 h 134"/>
                <a:gd name="T16" fmla="*/ 40 w 113"/>
                <a:gd name="T17" fmla="*/ 58 h 134"/>
                <a:gd name="T18" fmla="*/ 40 w 113"/>
                <a:gd name="T19" fmla="*/ 58 h 134"/>
                <a:gd name="T20" fmla="*/ 31 w 113"/>
                <a:gd name="T21" fmla="*/ 59 h 134"/>
                <a:gd name="T22" fmla="*/ 22 w 113"/>
                <a:gd name="T23" fmla="*/ 59 h 134"/>
                <a:gd name="T24" fmla="*/ 12 w 113"/>
                <a:gd name="T25" fmla="*/ 55 h 134"/>
                <a:gd name="T26" fmla="*/ 6 w 113"/>
                <a:gd name="T27" fmla="*/ 49 h 134"/>
                <a:gd name="T28" fmla="*/ 6 w 113"/>
                <a:gd name="T29" fmla="*/ 49 h 134"/>
                <a:gd name="T30" fmla="*/ 3 w 113"/>
                <a:gd name="T31" fmla="*/ 43 h 134"/>
                <a:gd name="T32" fmla="*/ 0 w 113"/>
                <a:gd name="T33" fmla="*/ 38 h 134"/>
                <a:gd name="T34" fmla="*/ 0 w 113"/>
                <a:gd name="T35" fmla="*/ 32 h 134"/>
                <a:gd name="T36" fmla="*/ 0 w 113"/>
                <a:gd name="T37" fmla="*/ 26 h 134"/>
                <a:gd name="T38" fmla="*/ 2 w 113"/>
                <a:gd name="T39" fmla="*/ 20 h 134"/>
                <a:gd name="T40" fmla="*/ 3 w 113"/>
                <a:gd name="T41" fmla="*/ 15 h 134"/>
                <a:gd name="T42" fmla="*/ 8 w 113"/>
                <a:gd name="T43" fmla="*/ 11 h 134"/>
                <a:gd name="T44" fmla="*/ 11 w 113"/>
                <a:gd name="T45" fmla="*/ 6 h 134"/>
                <a:gd name="T46" fmla="*/ 11 w 113"/>
                <a:gd name="T47" fmla="*/ 6 h 134"/>
                <a:gd name="T48" fmla="*/ 17 w 113"/>
                <a:gd name="T49" fmla="*/ 3 h 134"/>
                <a:gd name="T50" fmla="*/ 23 w 113"/>
                <a:gd name="T51" fmla="*/ 0 h 134"/>
                <a:gd name="T52" fmla="*/ 28 w 113"/>
                <a:gd name="T53" fmla="*/ 0 h 134"/>
                <a:gd name="T54" fmla="*/ 34 w 113"/>
                <a:gd name="T55" fmla="*/ 0 h 134"/>
                <a:gd name="T56" fmla="*/ 40 w 113"/>
                <a:gd name="T57" fmla="*/ 2 h 134"/>
                <a:gd name="T58" fmla="*/ 44 w 113"/>
                <a:gd name="T59" fmla="*/ 3 h 134"/>
                <a:gd name="T60" fmla="*/ 49 w 113"/>
                <a:gd name="T61" fmla="*/ 8 h 134"/>
                <a:gd name="T62" fmla="*/ 53 w 113"/>
                <a:gd name="T63" fmla="*/ 12 h 134"/>
                <a:gd name="T64" fmla="*/ 53 w 113"/>
                <a:gd name="T65" fmla="*/ 1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34">
                  <a:moveTo>
                    <a:pt x="53" y="12"/>
                  </a:moveTo>
                  <a:lnTo>
                    <a:pt x="53" y="12"/>
                  </a:lnTo>
                  <a:lnTo>
                    <a:pt x="58" y="20"/>
                  </a:lnTo>
                  <a:lnTo>
                    <a:pt x="60" y="29"/>
                  </a:lnTo>
                  <a:lnTo>
                    <a:pt x="58" y="38"/>
                  </a:lnTo>
                  <a:lnTo>
                    <a:pt x="55" y="47"/>
                  </a:lnTo>
                  <a:lnTo>
                    <a:pt x="113" y="122"/>
                  </a:lnTo>
                  <a:lnTo>
                    <a:pt x="96" y="134"/>
                  </a:lnTo>
                  <a:lnTo>
                    <a:pt x="40" y="58"/>
                  </a:lnTo>
                  <a:lnTo>
                    <a:pt x="40" y="58"/>
                  </a:lnTo>
                  <a:lnTo>
                    <a:pt x="31" y="59"/>
                  </a:lnTo>
                  <a:lnTo>
                    <a:pt x="22" y="59"/>
                  </a:lnTo>
                  <a:lnTo>
                    <a:pt x="12" y="55"/>
                  </a:lnTo>
                  <a:lnTo>
                    <a:pt x="6" y="49"/>
                  </a:lnTo>
                  <a:lnTo>
                    <a:pt x="6" y="49"/>
                  </a:lnTo>
                  <a:lnTo>
                    <a:pt x="3" y="43"/>
                  </a:lnTo>
                  <a:lnTo>
                    <a:pt x="0" y="38"/>
                  </a:lnTo>
                  <a:lnTo>
                    <a:pt x="0" y="32"/>
                  </a:lnTo>
                  <a:lnTo>
                    <a:pt x="0" y="26"/>
                  </a:lnTo>
                  <a:lnTo>
                    <a:pt x="2" y="20"/>
                  </a:lnTo>
                  <a:lnTo>
                    <a:pt x="3" y="15"/>
                  </a:lnTo>
                  <a:lnTo>
                    <a:pt x="8" y="11"/>
                  </a:lnTo>
                  <a:lnTo>
                    <a:pt x="11" y="6"/>
                  </a:lnTo>
                  <a:lnTo>
                    <a:pt x="11" y="6"/>
                  </a:lnTo>
                  <a:lnTo>
                    <a:pt x="17" y="3"/>
                  </a:lnTo>
                  <a:lnTo>
                    <a:pt x="23" y="0"/>
                  </a:lnTo>
                  <a:lnTo>
                    <a:pt x="28" y="0"/>
                  </a:lnTo>
                  <a:lnTo>
                    <a:pt x="34" y="0"/>
                  </a:lnTo>
                  <a:lnTo>
                    <a:pt x="40" y="2"/>
                  </a:lnTo>
                  <a:lnTo>
                    <a:pt x="44" y="3"/>
                  </a:lnTo>
                  <a:lnTo>
                    <a:pt x="49" y="8"/>
                  </a:lnTo>
                  <a:lnTo>
                    <a:pt x="53" y="12"/>
                  </a:lnTo>
                  <a:lnTo>
                    <a:pt x="53" y="12"/>
                  </a:lnTo>
                  <a:close/>
                </a:path>
              </a:pathLst>
            </a:custGeom>
            <a:solidFill>
              <a:srgbClr val="414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4"/>
            <p:cNvSpPr>
              <a:spLocks/>
            </p:cNvSpPr>
            <p:nvPr/>
          </p:nvSpPr>
          <p:spPr bwMode="auto">
            <a:xfrm rot="18422574">
              <a:off x="5341786" y="1146560"/>
              <a:ext cx="179388" cy="211137"/>
            </a:xfrm>
            <a:custGeom>
              <a:avLst/>
              <a:gdLst>
                <a:gd name="T0" fmla="*/ 107 w 113"/>
                <a:gd name="T1" fmla="*/ 85 h 133"/>
                <a:gd name="T2" fmla="*/ 107 w 113"/>
                <a:gd name="T3" fmla="*/ 85 h 133"/>
                <a:gd name="T4" fmla="*/ 101 w 113"/>
                <a:gd name="T5" fmla="*/ 79 h 133"/>
                <a:gd name="T6" fmla="*/ 92 w 113"/>
                <a:gd name="T7" fmla="*/ 74 h 133"/>
                <a:gd name="T8" fmla="*/ 83 w 113"/>
                <a:gd name="T9" fmla="*/ 73 h 133"/>
                <a:gd name="T10" fmla="*/ 73 w 113"/>
                <a:gd name="T11" fmla="*/ 74 h 133"/>
                <a:gd name="T12" fmla="*/ 17 w 113"/>
                <a:gd name="T13" fmla="*/ 0 h 133"/>
                <a:gd name="T14" fmla="*/ 0 w 113"/>
                <a:gd name="T15" fmla="*/ 12 h 133"/>
                <a:gd name="T16" fmla="*/ 58 w 113"/>
                <a:gd name="T17" fmla="*/ 86 h 133"/>
                <a:gd name="T18" fmla="*/ 58 w 113"/>
                <a:gd name="T19" fmla="*/ 86 h 133"/>
                <a:gd name="T20" fmla="*/ 55 w 113"/>
                <a:gd name="T21" fmla="*/ 95 h 133"/>
                <a:gd name="T22" fmla="*/ 54 w 113"/>
                <a:gd name="T23" fmla="*/ 104 h 133"/>
                <a:gd name="T24" fmla="*/ 55 w 113"/>
                <a:gd name="T25" fmla="*/ 114 h 133"/>
                <a:gd name="T26" fmla="*/ 60 w 113"/>
                <a:gd name="T27" fmla="*/ 121 h 133"/>
                <a:gd name="T28" fmla="*/ 60 w 113"/>
                <a:gd name="T29" fmla="*/ 121 h 133"/>
                <a:gd name="T30" fmla="*/ 64 w 113"/>
                <a:gd name="T31" fmla="*/ 126 h 133"/>
                <a:gd name="T32" fmla="*/ 69 w 113"/>
                <a:gd name="T33" fmla="*/ 129 h 133"/>
                <a:gd name="T34" fmla="*/ 73 w 113"/>
                <a:gd name="T35" fmla="*/ 132 h 133"/>
                <a:gd name="T36" fmla="*/ 80 w 113"/>
                <a:gd name="T37" fmla="*/ 133 h 133"/>
                <a:gd name="T38" fmla="*/ 86 w 113"/>
                <a:gd name="T39" fmla="*/ 133 h 133"/>
                <a:gd name="T40" fmla="*/ 92 w 113"/>
                <a:gd name="T41" fmla="*/ 132 h 133"/>
                <a:gd name="T42" fmla="*/ 96 w 113"/>
                <a:gd name="T43" fmla="*/ 130 h 133"/>
                <a:gd name="T44" fmla="*/ 102 w 113"/>
                <a:gd name="T45" fmla="*/ 127 h 133"/>
                <a:gd name="T46" fmla="*/ 102 w 113"/>
                <a:gd name="T47" fmla="*/ 127 h 133"/>
                <a:gd name="T48" fmla="*/ 107 w 113"/>
                <a:gd name="T49" fmla="*/ 123 h 133"/>
                <a:gd name="T50" fmla="*/ 110 w 113"/>
                <a:gd name="T51" fmla="*/ 118 h 133"/>
                <a:gd name="T52" fmla="*/ 111 w 113"/>
                <a:gd name="T53" fmla="*/ 114 h 133"/>
                <a:gd name="T54" fmla="*/ 113 w 113"/>
                <a:gd name="T55" fmla="*/ 107 h 133"/>
                <a:gd name="T56" fmla="*/ 113 w 113"/>
                <a:gd name="T57" fmla="*/ 101 h 133"/>
                <a:gd name="T58" fmla="*/ 113 w 113"/>
                <a:gd name="T59" fmla="*/ 95 h 133"/>
                <a:gd name="T60" fmla="*/ 110 w 113"/>
                <a:gd name="T61" fmla="*/ 91 h 133"/>
                <a:gd name="T62" fmla="*/ 107 w 113"/>
                <a:gd name="T63" fmla="*/ 85 h 133"/>
                <a:gd name="T64" fmla="*/ 107 w 113"/>
                <a:gd name="T65" fmla="*/ 8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33">
                  <a:moveTo>
                    <a:pt x="107" y="85"/>
                  </a:moveTo>
                  <a:lnTo>
                    <a:pt x="107" y="85"/>
                  </a:lnTo>
                  <a:lnTo>
                    <a:pt x="101" y="79"/>
                  </a:lnTo>
                  <a:lnTo>
                    <a:pt x="92" y="74"/>
                  </a:lnTo>
                  <a:lnTo>
                    <a:pt x="83" y="73"/>
                  </a:lnTo>
                  <a:lnTo>
                    <a:pt x="73" y="74"/>
                  </a:lnTo>
                  <a:lnTo>
                    <a:pt x="17" y="0"/>
                  </a:lnTo>
                  <a:lnTo>
                    <a:pt x="0" y="12"/>
                  </a:lnTo>
                  <a:lnTo>
                    <a:pt x="58" y="86"/>
                  </a:lnTo>
                  <a:lnTo>
                    <a:pt x="58" y="86"/>
                  </a:lnTo>
                  <a:lnTo>
                    <a:pt x="55" y="95"/>
                  </a:lnTo>
                  <a:lnTo>
                    <a:pt x="54" y="104"/>
                  </a:lnTo>
                  <a:lnTo>
                    <a:pt x="55" y="114"/>
                  </a:lnTo>
                  <a:lnTo>
                    <a:pt x="60" y="121"/>
                  </a:lnTo>
                  <a:lnTo>
                    <a:pt x="60" y="121"/>
                  </a:lnTo>
                  <a:lnTo>
                    <a:pt x="64" y="126"/>
                  </a:lnTo>
                  <a:lnTo>
                    <a:pt x="69" y="129"/>
                  </a:lnTo>
                  <a:lnTo>
                    <a:pt x="73" y="132"/>
                  </a:lnTo>
                  <a:lnTo>
                    <a:pt x="80" y="133"/>
                  </a:lnTo>
                  <a:lnTo>
                    <a:pt x="86" y="133"/>
                  </a:lnTo>
                  <a:lnTo>
                    <a:pt x="92" y="132"/>
                  </a:lnTo>
                  <a:lnTo>
                    <a:pt x="96" y="130"/>
                  </a:lnTo>
                  <a:lnTo>
                    <a:pt x="102" y="127"/>
                  </a:lnTo>
                  <a:lnTo>
                    <a:pt x="102" y="127"/>
                  </a:lnTo>
                  <a:lnTo>
                    <a:pt x="107" y="123"/>
                  </a:lnTo>
                  <a:lnTo>
                    <a:pt x="110" y="118"/>
                  </a:lnTo>
                  <a:lnTo>
                    <a:pt x="111" y="114"/>
                  </a:lnTo>
                  <a:lnTo>
                    <a:pt x="113" y="107"/>
                  </a:lnTo>
                  <a:lnTo>
                    <a:pt x="113" y="101"/>
                  </a:lnTo>
                  <a:lnTo>
                    <a:pt x="113" y="95"/>
                  </a:lnTo>
                  <a:lnTo>
                    <a:pt x="110" y="91"/>
                  </a:lnTo>
                  <a:lnTo>
                    <a:pt x="107" y="85"/>
                  </a:lnTo>
                  <a:lnTo>
                    <a:pt x="107" y="85"/>
                  </a:lnTo>
                  <a:close/>
                </a:path>
              </a:pathLst>
            </a:custGeom>
            <a:solidFill>
              <a:srgbClr val="414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5"/>
            <p:cNvSpPr>
              <a:spLocks/>
            </p:cNvSpPr>
            <p:nvPr/>
          </p:nvSpPr>
          <p:spPr bwMode="auto">
            <a:xfrm rot="18422574">
              <a:off x="3935537" y="1157303"/>
              <a:ext cx="223838" cy="212725"/>
            </a:xfrm>
            <a:custGeom>
              <a:avLst/>
              <a:gdLst>
                <a:gd name="T0" fmla="*/ 98 w 141"/>
                <a:gd name="T1" fmla="*/ 0 h 134"/>
                <a:gd name="T2" fmla="*/ 141 w 141"/>
                <a:gd name="T3" fmla="*/ 58 h 134"/>
                <a:gd name="T4" fmla="*/ 42 w 141"/>
                <a:gd name="T5" fmla="*/ 134 h 134"/>
                <a:gd name="T6" fmla="*/ 0 w 141"/>
                <a:gd name="T7" fmla="*/ 76 h 134"/>
                <a:gd name="T8" fmla="*/ 98 w 141"/>
                <a:gd name="T9" fmla="*/ 0 h 134"/>
              </a:gdLst>
              <a:ahLst/>
              <a:cxnLst>
                <a:cxn ang="0">
                  <a:pos x="T0" y="T1"/>
                </a:cxn>
                <a:cxn ang="0">
                  <a:pos x="T2" y="T3"/>
                </a:cxn>
                <a:cxn ang="0">
                  <a:pos x="T4" y="T5"/>
                </a:cxn>
                <a:cxn ang="0">
                  <a:pos x="T6" y="T7"/>
                </a:cxn>
                <a:cxn ang="0">
                  <a:pos x="T8" y="T9"/>
                </a:cxn>
              </a:cxnLst>
              <a:rect l="0" t="0" r="r" b="b"/>
              <a:pathLst>
                <a:path w="141" h="134">
                  <a:moveTo>
                    <a:pt x="98" y="0"/>
                  </a:moveTo>
                  <a:lnTo>
                    <a:pt x="141" y="58"/>
                  </a:lnTo>
                  <a:lnTo>
                    <a:pt x="42" y="134"/>
                  </a:lnTo>
                  <a:lnTo>
                    <a:pt x="0" y="76"/>
                  </a:lnTo>
                  <a:lnTo>
                    <a:pt x="98" y="0"/>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6"/>
            <p:cNvSpPr>
              <a:spLocks/>
            </p:cNvSpPr>
            <p:nvPr/>
          </p:nvSpPr>
          <p:spPr bwMode="auto">
            <a:xfrm rot="18422574">
              <a:off x="3946018" y="1081712"/>
              <a:ext cx="395288" cy="361950"/>
            </a:xfrm>
            <a:custGeom>
              <a:avLst/>
              <a:gdLst>
                <a:gd name="T0" fmla="*/ 179 w 249"/>
                <a:gd name="T1" fmla="*/ 0 h 228"/>
                <a:gd name="T2" fmla="*/ 249 w 249"/>
                <a:gd name="T3" fmla="*/ 93 h 228"/>
                <a:gd name="T4" fmla="*/ 70 w 249"/>
                <a:gd name="T5" fmla="*/ 228 h 228"/>
                <a:gd name="T6" fmla="*/ 0 w 249"/>
                <a:gd name="T7" fmla="*/ 136 h 228"/>
                <a:gd name="T8" fmla="*/ 179 w 249"/>
                <a:gd name="T9" fmla="*/ 0 h 228"/>
              </a:gdLst>
              <a:ahLst/>
              <a:cxnLst>
                <a:cxn ang="0">
                  <a:pos x="T0" y="T1"/>
                </a:cxn>
                <a:cxn ang="0">
                  <a:pos x="T2" y="T3"/>
                </a:cxn>
                <a:cxn ang="0">
                  <a:pos x="T4" y="T5"/>
                </a:cxn>
                <a:cxn ang="0">
                  <a:pos x="T6" y="T7"/>
                </a:cxn>
                <a:cxn ang="0">
                  <a:pos x="T8" y="T9"/>
                </a:cxn>
              </a:cxnLst>
              <a:rect l="0" t="0" r="r" b="b"/>
              <a:pathLst>
                <a:path w="249" h="228">
                  <a:moveTo>
                    <a:pt x="179" y="0"/>
                  </a:moveTo>
                  <a:lnTo>
                    <a:pt x="249" y="93"/>
                  </a:lnTo>
                  <a:lnTo>
                    <a:pt x="70" y="228"/>
                  </a:lnTo>
                  <a:lnTo>
                    <a:pt x="0" y="136"/>
                  </a:lnTo>
                  <a:lnTo>
                    <a:pt x="179" y="0"/>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7"/>
            <p:cNvSpPr>
              <a:spLocks/>
            </p:cNvSpPr>
            <p:nvPr/>
          </p:nvSpPr>
          <p:spPr bwMode="auto">
            <a:xfrm rot="18422574">
              <a:off x="5197943" y="1152229"/>
              <a:ext cx="227013" cy="209550"/>
            </a:xfrm>
            <a:custGeom>
              <a:avLst/>
              <a:gdLst>
                <a:gd name="T0" fmla="*/ 143 w 143"/>
                <a:gd name="T1" fmla="*/ 58 h 132"/>
                <a:gd name="T2" fmla="*/ 98 w 143"/>
                <a:gd name="T3" fmla="*/ 0 h 132"/>
                <a:gd name="T4" fmla="*/ 0 w 143"/>
                <a:gd name="T5" fmla="*/ 76 h 132"/>
                <a:gd name="T6" fmla="*/ 44 w 143"/>
                <a:gd name="T7" fmla="*/ 132 h 132"/>
                <a:gd name="T8" fmla="*/ 143 w 143"/>
                <a:gd name="T9" fmla="*/ 58 h 132"/>
              </a:gdLst>
              <a:ahLst/>
              <a:cxnLst>
                <a:cxn ang="0">
                  <a:pos x="T0" y="T1"/>
                </a:cxn>
                <a:cxn ang="0">
                  <a:pos x="T2" y="T3"/>
                </a:cxn>
                <a:cxn ang="0">
                  <a:pos x="T4" y="T5"/>
                </a:cxn>
                <a:cxn ang="0">
                  <a:pos x="T6" y="T7"/>
                </a:cxn>
                <a:cxn ang="0">
                  <a:pos x="T8" y="T9"/>
                </a:cxn>
              </a:cxnLst>
              <a:rect l="0" t="0" r="r" b="b"/>
              <a:pathLst>
                <a:path w="143" h="132">
                  <a:moveTo>
                    <a:pt x="143" y="58"/>
                  </a:moveTo>
                  <a:lnTo>
                    <a:pt x="98" y="0"/>
                  </a:lnTo>
                  <a:lnTo>
                    <a:pt x="0" y="76"/>
                  </a:lnTo>
                  <a:lnTo>
                    <a:pt x="44" y="132"/>
                  </a:lnTo>
                  <a:lnTo>
                    <a:pt x="143" y="58"/>
                  </a:ln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8"/>
            <p:cNvSpPr>
              <a:spLocks/>
            </p:cNvSpPr>
            <p:nvPr/>
          </p:nvSpPr>
          <p:spPr bwMode="auto">
            <a:xfrm rot="18422574">
              <a:off x="5017282" y="1077958"/>
              <a:ext cx="393700" cy="360362"/>
            </a:xfrm>
            <a:custGeom>
              <a:avLst/>
              <a:gdLst>
                <a:gd name="T0" fmla="*/ 248 w 248"/>
                <a:gd name="T1" fmla="*/ 91 h 227"/>
                <a:gd name="T2" fmla="*/ 178 w 248"/>
                <a:gd name="T3" fmla="*/ 0 h 227"/>
                <a:gd name="T4" fmla="*/ 0 w 248"/>
                <a:gd name="T5" fmla="*/ 135 h 227"/>
                <a:gd name="T6" fmla="*/ 70 w 248"/>
                <a:gd name="T7" fmla="*/ 227 h 227"/>
                <a:gd name="T8" fmla="*/ 248 w 248"/>
                <a:gd name="T9" fmla="*/ 91 h 227"/>
              </a:gdLst>
              <a:ahLst/>
              <a:cxnLst>
                <a:cxn ang="0">
                  <a:pos x="T0" y="T1"/>
                </a:cxn>
                <a:cxn ang="0">
                  <a:pos x="T2" y="T3"/>
                </a:cxn>
                <a:cxn ang="0">
                  <a:pos x="T4" y="T5"/>
                </a:cxn>
                <a:cxn ang="0">
                  <a:pos x="T6" y="T7"/>
                </a:cxn>
                <a:cxn ang="0">
                  <a:pos x="T8" y="T9"/>
                </a:cxn>
              </a:cxnLst>
              <a:rect l="0" t="0" r="r" b="b"/>
              <a:pathLst>
                <a:path w="248" h="227">
                  <a:moveTo>
                    <a:pt x="248" y="91"/>
                  </a:moveTo>
                  <a:lnTo>
                    <a:pt x="178" y="0"/>
                  </a:lnTo>
                  <a:lnTo>
                    <a:pt x="0" y="135"/>
                  </a:lnTo>
                  <a:lnTo>
                    <a:pt x="70" y="227"/>
                  </a:lnTo>
                  <a:lnTo>
                    <a:pt x="248" y="91"/>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9"/>
            <p:cNvSpPr>
              <a:spLocks/>
            </p:cNvSpPr>
            <p:nvPr/>
          </p:nvSpPr>
          <p:spPr bwMode="auto">
            <a:xfrm rot="18422574">
              <a:off x="4144465" y="689629"/>
              <a:ext cx="1069975" cy="1141412"/>
            </a:xfrm>
            <a:custGeom>
              <a:avLst/>
              <a:gdLst>
                <a:gd name="T0" fmla="*/ 342 w 674"/>
                <a:gd name="T1" fmla="*/ 24 h 719"/>
                <a:gd name="T2" fmla="*/ 660 w 674"/>
                <a:gd name="T3" fmla="*/ 443 h 719"/>
                <a:gd name="T4" fmla="*/ 660 w 674"/>
                <a:gd name="T5" fmla="*/ 443 h 719"/>
                <a:gd name="T6" fmla="*/ 668 w 674"/>
                <a:gd name="T7" fmla="*/ 455 h 719"/>
                <a:gd name="T8" fmla="*/ 672 w 674"/>
                <a:gd name="T9" fmla="*/ 467 h 719"/>
                <a:gd name="T10" fmla="*/ 674 w 674"/>
                <a:gd name="T11" fmla="*/ 479 h 719"/>
                <a:gd name="T12" fmla="*/ 674 w 674"/>
                <a:gd name="T13" fmla="*/ 491 h 719"/>
                <a:gd name="T14" fmla="*/ 671 w 674"/>
                <a:gd name="T15" fmla="*/ 503 h 719"/>
                <a:gd name="T16" fmla="*/ 665 w 674"/>
                <a:gd name="T17" fmla="*/ 514 h 719"/>
                <a:gd name="T18" fmla="*/ 659 w 674"/>
                <a:gd name="T19" fmla="*/ 525 h 719"/>
                <a:gd name="T20" fmla="*/ 648 w 674"/>
                <a:gd name="T21" fmla="*/ 534 h 719"/>
                <a:gd name="T22" fmla="*/ 421 w 674"/>
                <a:gd name="T23" fmla="*/ 706 h 719"/>
                <a:gd name="T24" fmla="*/ 421 w 674"/>
                <a:gd name="T25" fmla="*/ 706 h 719"/>
                <a:gd name="T26" fmla="*/ 411 w 674"/>
                <a:gd name="T27" fmla="*/ 713 h 719"/>
                <a:gd name="T28" fmla="*/ 399 w 674"/>
                <a:gd name="T29" fmla="*/ 718 h 719"/>
                <a:gd name="T30" fmla="*/ 387 w 674"/>
                <a:gd name="T31" fmla="*/ 719 h 719"/>
                <a:gd name="T32" fmla="*/ 374 w 674"/>
                <a:gd name="T33" fmla="*/ 719 h 719"/>
                <a:gd name="T34" fmla="*/ 362 w 674"/>
                <a:gd name="T35" fmla="*/ 716 h 719"/>
                <a:gd name="T36" fmla="*/ 350 w 674"/>
                <a:gd name="T37" fmla="*/ 710 h 719"/>
                <a:gd name="T38" fmla="*/ 341 w 674"/>
                <a:gd name="T39" fmla="*/ 704 h 719"/>
                <a:gd name="T40" fmla="*/ 332 w 674"/>
                <a:gd name="T41" fmla="*/ 693 h 719"/>
                <a:gd name="T42" fmla="*/ 13 w 674"/>
                <a:gd name="T43" fmla="*/ 275 h 719"/>
                <a:gd name="T44" fmla="*/ 13 w 674"/>
                <a:gd name="T45" fmla="*/ 275 h 719"/>
                <a:gd name="T46" fmla="*/ 6 w 674"/>
                <a:gd name="T47" fmla="*/ 265 h 719"/>
                <a:gd name="T48" fmla="*/ 2 w 674"/>
                <a:gd name="T49" fmla="*/ 253 h 719"/>
                <a:gd name="T50" fmla="*/ 0 w 674"/>
                <a:gd name="T51" fmla="*/ 240 h 719"/>
                <a:gd name="T52" fmla="*/ 0 w 674"/>
                <a:gd name="T53" fmla="*/ 228 h 719"/>
                <a:gd name="T54" fmla="*/ 3 w 674"/>
                <a:gd name="T55" fmla="*/ 216 h 719"/>
                <a:gd name="T56" fmla="*/ 8 w 674"/>
                <a:gd name="T57" fmla="*/ 205 h 719"/>
                <a:gd name="T58" fmla="*/ 16 w 674"/>
                <a:gd name="T59" fmla="*/ 195 h 719"/>
                <a:gd name="T60" fmla="*/ 25 w 674"/>
                <a:gd name="T61" fmla="*/ 186 h 719"/>
                <a:gd name="T62" fmla="*/ 251 w 674"/>
                <a:gd name="T63" fmla="*/ 12 h 719"/>
                <a:gd name="T64" fmla="*/ 251 w 674"/>
                <a:gd name="T65" fmla="*/ 12 h 719"/>
                <a:gd name="T66" fmla="*/ 263 w 674"/>
                <a:gd name="T67" fmla="*/ 6 h 719"/>
                <a:gd name="T68" fmla="*/ 276 w 674"/>
                <a:gd name="T69" fmla="*/ 2 h 719"/>
                <a:gd name="T70" fmla="*/ 288 w 674"/>
                <a:gd name="T71" fmla="*/ 0 h 719"/>
                <a:gd name="T72" fmla="*/ 300 w 674"/>
                <a:gd name="T73" fmla="*/ 0 h 719"/>
                <a:gd name="T74" fmla="*/ 312 w 674"/>
                <a:gd name="T75" fmla="*/ 3 h 719"/>
                <a:gd name="T76" fmla="*/ 323 w 674"/>
                <a:gd name="T77" fmla="*/ 8 h 719"/>
                <a:gd name="T78" fmla="*/ 333 w 674"/>
                <a:gd name="T79" fmla="*/ 15 h 719"/>
                <a:gd name="T80" fmla="*/ 342 w 674"/>
                <a:gd name="T81" fmla="*/ 24 h 719"/>
                <a:gd name="T82" fmla="*/ 342 w 674"/>
                <a:gd name="T83" fmla="*/ 2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4" h="719">
                  <a:moveTo>
                    <a:pt x="342" y="24"/>
                  </a:moveTo>
                  <a:lnTo>
                    <a:pt x="660" y="443"/>
                  </a:lnTo>
                  <a:lnTo>
                    <a:pt x="660" y="443"/>
                  </a:lnTo>
                  <a:lnTo>
                    <a:pt x="668" y="455"/>
                  </a:lnTo>
                  <a:lnTo>
                    <a:pt x="672" y="467"/>
                  </a:lnTo>
                  <a:lnTo>
                    <a:pt x="674" y="479"/>
                  </a:lnTo>
                  <a:lnTo>
                    <a:pt x="674" y="491"/>
                  </a:lnTo>
                  <a:lnTo>
                    <a:pt x="671" y="503"/>
                  </a:lnTo>
                  <a:lnTo>
                    <a:pt x="665" y="514"/>
                  </a:lnTo>
                  <a:lnTo>
                    <a:pt x="659" y="525"/>
                  </a:lnTo>
                  <a:lnTo>
                    <a:pt x="648" y="534"/>
                  </a:lnTo>
                  <a:lnTo>
                    <a:pt x="421" y="706"/>
                  </a:lnTo>
                  <a:lnTo>
                    <a:pt x="421" y="706"/>
                  </a:lnTo>
                  <a:lnTo>
                    <a:pt x="411" y="713"/>
                  </a:lnTo>
                  <a:lnTo>
                    <a:pt x="399" y="718"/>
                  </a:lnTo>
                  <a:lnTo>
                    <a:pt x="387" y="719"/>
                  </a:lnTo>
                  <a:lnTo>
                    <a:pt x="374" y="719"/>
                  </a:lnTo>
                  <a:lnTo>
                    <a:pt x="362" y="716"/>
                  </a:lnTo>
                  <a:lnTo>
                    <a:pt x="350" y="710"/>
                  </a:lnTo>
                  <a:lnTo>
                    <a:pt x="341" y="704"/>
                  </a:lnTo>
                  <a:lnTo>
                    <a:pt x="332" y="693"/>
                  </a:lnTo>
                  <a:lnTo>
                    <a:pt x="13" y="275"/>
                  </a:lnTo>
                  <a:lnTo>
                    <a:pt x="13" y="275"/>
                  </a:lnTo>
                  <a:lnTo>
                    <a:pt x="6" y="265"/>
                  </a:lnTo>
                  <a:lnTo>
                    <a:pt x="2" y="253"/>
                  </a:lnTo>
                  <a:lnTo>
                    <a:pt x="0" y="240"/>
                  </a:lnTo>
                  <a:lnTo>
                    <a:pt x="0" y="228"/>
                  </a:lnTo>
                  <a:lnTo>
                    <a:pt x="3" y="216"/>
                  </a:lnTo>
                  <a:lnTo>
                    <a:pt x="8" y="205"/>
                  </a:lnTo>
                  <a:lnTo>
                    <a:pt x="16" y="195"/>
                  </a:lnTo>
                  <a:lnTo>
                    <a:pt x="25" y="186"/>
                  </a:lnTo>
                  <a:lnTo>
                    <a:pt x="251" y="12"/>
                  </a:lnTo>
                  <a:lnTo>
                    <a:pt x="251" y="12"/>
                  </a:lnTo>
                  <a:lnTo>
                    <a:pt x="263" y="6"/>
                  </a:lnTo>
                  <a:lnTo>
                    <a:pt x="276" y="2"/>
                  </a:lnTo>
                  <a:lnTo>
                    <a:pt x="288" y="0"/>
                  </a:lnTo>
                  <a:lnTo>
                    <a:pt x="300" y="0"/>
                  </a:lnTo>
                  <a:lnTo>
                    <a:pt x="312" y="3"/>
                  </a:lnTo>
                  <a:lnTo>
                    <a:pt x="323" y="8"/>
                  </a:lnTo>
                  <a:lnTo>
                    <a:pt x="333" y="15"/>
                  </a:lnTo>
                  <a:lnTo>
                    <a:pt x="342" y="24"/>
                  </a:lnTo>
                  <a:lnTo>
                    <a:pt x="342" y="24"/>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20"/>
            <p:cNvSpPr>
              <a:spLocks/>
            </p:cNvSpPr>
            <p:nvPr/>
          </p:nvSpPr>
          <p:spPr bwMode="auto">
            <a:xfrm rot="18422574">
              <a:off x="4271201" y="1074032"/>
              <a:ext cx="336550" cy="336550"/>
            </a:xfrm>
            <a:custGeom>
              <a:avLst/>
              <a:gdLst>
                <a:gd name="T0" fmla="*/ 190 w 212"/>
                <a:gd name="T1" fmla="*/ 41 h 212"/>
                <a:gd name="T2" fmla="*/ 201 w 212"/>
                <a:gd name="T3" fmla="*/ 60 h 212"/>
                <a:gd name="T4" fmla="*/ 209 w 212"/>
                <a:gd name="T5" fmla="*/ 79 h 212"/>
                <a:gd name="T6" fmla="*/ 212 w 212"/>
                <a:gd name="T7" fmla="*/ 99 h 212"/>
                <a:gd name="T8" fmla="*/ 210 w 212"/>
                <a:gd name="T9" fmla="*/ 120 h 212"/>
                <a:gd name="T10" fmla="*/ 206 w 212"/>
                <a:gd name="T11" fmla="*/ 140 h 212"/>
                <a:gd name="T12" fmla="*/ 198 w 212"/>
                <a:gd name="T13" fmla="*/ 158 h 212"/>
                <a:gd name="T14" fmla="*/ 186 w 212"/>
                <a:gd name="T15" fmla="*/ 175 h 212"/>
                <a:gd name="T16" fmla="*/ 169 w 212"/>
                <a:gd name="T17" fmla="*/ 190 h 212"/>
                <a:gd name="T18" fmla="*/ 160 w 212"/>
                <a:gd name="T19" fmla="*/ 196 h 212"/>
                <a:gd name="T20" fmla="*/ 142 w 212"/>
                <a:gd name="T21" fmla="*/ 206 h 212"/>
                <a:gd name="T22" fmla="*/ 122 w 212"/>
                <a:gd name="T23" fmla="*/ 210 h 212"/>
                <a:gd name="T24" fmla="*/ 101 w 212"/>
                <a:gd name="T25" fmla="*/ 212 h 212"/>
                <a:gd name="T26" fmla="*/ 81 w 212"/>
                <a:gd name="T27" fmla="*/ 209 h 212"/>
                <a:gd name="T28" fmla="*/ 63 w 212"/>
                <a:gd name="T29" fmla="*/ 203 h 212"/>
                <a:gd name="T30" fmla="*/ 44 w 212"/>
                <a:gd name="T31" fmla="*/ 192 h 212"/>
                <a:gd name="T32" fmla="*/ 28 w 212"/>
                <a:gd name="T33" fmla="*/ 178 h 212"/>
                <a:gd name="T34" fmla="*/ 22 w 212"/>
                <a:gd name="T35" fmla="*/ 169 h 212"/>
                <a:gd name="T36" fmla="*/ 9 w 212"/>
                <a:gd name="T37" fmla="*/ 151 h 212"/>
                <a:gd name="T38" fmla="*/ 3 w 212"/>
                <a:gd name="T39" fmla="*/ 133 h 212"/>
                <a:gd name="T40" fmla="*/ 0 w 212"/>
                <a:gd name="T41" fmla="*/ 111 h 212"/>
                <a:gd name="T42" fmla="*/ 0 w 212"/>
                <a:gd name="T43" fmla="*/ 92 h 212"/>
                <a:gd name="T44" fmla="*/ 5 w 212"/>
                <a:gd name="T45" fmla="*/ 72 h 212"/>
                <a:gd name="T46" fmla="*/ 14 w 212"/>
                <a:gd name="T47" fmla="*/ 54 h 212"/>
                <a:gd name="T48" fmla="*/ 26 w 212"/>
                <a:gd name="T49" fmla="*/ 35 h 212"/>
                <a:gd name="T50" fmla="*/ 41 w 212"/>
                <a:gd name="T51" fmla="*/ 22 h 212"/>
                <a:gd name="T52" fmla="*/ 51 w 212"/>
                <a:gd name="T53" fmla="*/ 16 h 212"/>
                <a:gd name="T54" fmla="*/ 69 w 212"/>
                <a:gd name="T55" fmla="*/ 6 h 212"/>
                <a:gd name="T56" fmla="*/ 89 w 212"/>
                <a:gd name="T57" fmla="*/ 0 h 212"/>
                <a:gd name="T58" fmla="*/ 110 w 212"/>
                <a:gd name="T59" fmla="*/ 0 h 212"/>
                <a:gd name="T60" fmla="*/ 130 w 212"/>
                <a:gd name="T61" fmla="*/ 2 h 212"/>
                <a:gd name="T62" fmla="*/ 149 w 212"/>
                <a:gd name="T63" fmla="*/ 9 h 212"/>
                <a:gd name="T64" fmla="*/ 166 w 212"/>
                <a:gd name="T65" fmla="*/ 19 h 212"/>
                <a:gd name="T66" fmla="*/ 183 w 212"/>
                <a:gd name="T67" fmla="*/ 34 h 212"/>
                <a:gd name="T68" fmla="*/ 190 w 212"/>
                <a:gd name="T69" fmla="*/ 4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190" y="41"/>
                  </a:moveTo>
                  <a:lnTo>
                    <a:pt x="190" y="41"/>
                  </a:lnTo>
                  <a:lnTo>
                    <a:pt x="196" y="50"/>
                  </a:lnTo>
                  <a:lnTo>
                    <a:pt x="201" y="60"/>
                  </a:lnTo>
                  <a:lnTo>
                    <a:pt x="206" y="69"/>
                  </a:lnTo>
                  <a:lnTo>
                    <a:pt x="209" y="79"/>
                  </a:lnTo>
                  <a:lnTo>
                    <a:pt x="210" y="90"/>
                  </a:lnTo>
                  <a:lnTo>
                    <a:pt x="212" y="99"/>
                  </a:lnTo>
                  <a:lnTo>
                    <a:pt x="212" y="110"/>
                  </a:lnTo>
                  <a:lnTo>
                    <a:pt x="210" y="120"/>
                  </a:lnTo>
                  <a:lnTo>
                    <a:pt x="209" y="130"/>
                  </a:lnTo>
                  <a:lnTo>
                    <a:pt x="206" y="140"/>
                  </a:lnTo>
                  <a:lnTo>
                    <a:pt x="203" y="149"/>
                  </a:lnTo>
                  <a:lnTo>
                    <a:pt x="198" y="158"/>
                  </a:lnTo>
                  <a:lnTo>
                    <a:pt x="192" y="168"/>
                  </a:lnTo>
                  <a:lnTo>
                    <a:pt x="186" y="175"/>
                  </a:lnTo>
                  <a:lnTo>
                    <a:pt x="178" y="183"/>
                  </a:lnTo>
                  <a:lnTo>
                    <a:pt x="169" y="190"/>
                  </a:lnTo>
                  <a:lnTo>
                    <a:pt x="169" y="190"/>
                  </a:lnTo>
                  <a:lnTo>
                    <a:pt x="160" y="196"/>
                  </a:lnTo>
                  <a:lnTo>
                    <a:pt x="151" y="201"/>
                  </a:lnTo>
                  <a:lnTo>
                    <a:pt x="142" y="206"/>
                  </a:lnTo>
                  <a:lnTo>
                    <a:pt x="131" y="209"/>
                  </a:lnTo>
                  <a:lnTo>
                    <a:pt x="122" y="210"/>
                  </a:lnTo>
                  <a:lnTo>
                    <a:pt x="111" y="212"/>
                  </a:lnTo>
                  <a:lnTo>
                    <a:pt x="101" y="212"/>
                  </a:lnTo>
                  <a:lnTo>
                    <a:pt x="92" y="210"/>
                  </a:lnTo>
                  <a:lnTo>
                    <a:pt x="81" y="209"/>
                  </a:lnTo>
                  <a:lnTo>
                    <a:pt x="72" y="206"/>
                  </a:lnTo>
                  <a:lnTo>
                    <a:pt x="63" y="203"/>
                  </a:lnTo>
                  <a:lnTo>
                    <a:pt x="54" y="198"/>
                  </a:lnTo>
                  <a:lnTo>
                    <a:pt x="44" y="192"/>
                  </a:lnTo>
                  <a:lnTo>
                    <a:pt x="35" y="186"/>
                  </a:lnTo>
                  <a:lnTo>
                    <a:pt x="28" y="178"/>
                  </a:lnTo>
                  <a:lnTo>
                    <a:pt x="22" y="169"/>
                  </a:lnTo>
                  <a:lnTo>
                    <a:pt x="22" y="169"/>
                  </a:lnTo>
                  <a:lnTo>
                    <a:pt x="16" y="161"/>
                  </a:lnTo>
                  <a:lnTo>
                    <a:pt x="9" y="151"/>
                  </a:lnTo>
                  <a:lnTo>
                    <a:pt x="6" y="142"/>
                  </a:lnTo>
                  <a:lnTo>
                    <a:pt x="3" y="133"/>
                  </a:lnTo>
                  <a:lnTo>
                    <a:pt x="0" y="122"/>
                  </a:lnTo>
                  <a:lnTo>
                    <a:pt x="0" y="111"/>
                  </a:lnTo>
                  <a:lnTo>
                    <a:pt x="0" y="102"/>
                  </a:lnTo>
                  <a:lnTo>
                    <a:pt x="0" y="92"/>
                  </a:lnTo>
                  <a:lnTo>
                    <a:pt x="2" y="81"/>
                  </a:lnTo>
                  <a:lnTo>
                    <a:pt x="5" y="72"/>
                  </a:lnTo>
                  <a:lnTo>
                    <a:pt x="9" y="63"/>
                  </a:lnTo>
                  <a:lnTo>
                    <a:pt x="14" y="54"/>
                  </a:lnTo>
                  <a:lnTo>
                    <a:pt x="19" y="44"/>
                  </a:lnTo>
                  <a:lnTo>
                    <a:pt x="26" y="35"/>
                  </a:lnTo>
                  <a:lnTo>
                    <a:pt x="32" y="28"/>
                  </a:lnTo>
                  <a:lnTo>
                    <a:pt x="41" y="22"/>
                  </a:lnTo>
                  <a:lnTo>
                    <a:pt x="41" y="22"/>
                  </a:lnTo>
                  <a:lnTo>
                    <a:pt x="51" y="16"/>
                  </a:lnTo>
                  <a:lnTo>
                    <a:pt x="60" y="9"/>
                  </a:lnTo>
                  <a:lnTo>
                    <a:pt x="69" y="6"/>
                  </a:lnTo>
                  <a:lnTo>
                    <a:pt x="79" y="3"/>
                  </a:lnTo>
                  <a:lnTo>
                    <a:pt x="89" y="0"/>
                  </a:lnTo>
                  <a:lnTo>
                    <a:pt x="99" y="0"/>
                  </a:lnTo>
                  <a:lnTo>
                    <a:pt x="110" y="0"/>
                  </a:lnTo>
                  <a:lnTo>
                    <a:pt x="119" y="0"/>
                  </a:lnTo>
                  <a:lnTo>
                    <a:pt x="130" y="2"/>
                  </a:lnTo>
                  <a:lnTo>
                    <a:pt x="139" y="5"/>
                  </a:lnTo>
                  <a:lnTo>
                    <a:pt x="149" y="9"/>
                  </a:lnTo>
                  <a:lnTo>
                    <a:pt x="158" y="14"/>
                  </a:lnTo>
                  <a:lnTo>
                    <a:pt x="166" y="19"/>
                  </a:lnTo>
                  <a:lnTo>
                    <a:pt x="175" y="26"/>
                  </a:lnTo>
                  <a:lnTo>
                    <a:pt x="183" y="34"/>
                  </a:lnTo>
                  <a:lnTo>
                    <a:pt x="190" y="41"/>
                  </a:lnTo>
                  <a:lnTo>
                    <a:pt x="190" y="41"/>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21"/>
            <p:cNvSpPr>
              <a:spLocks/>
            </p:cNvSpPr>
            <p:nvPr/>
          </p:nvSpPr>
          <p:spPr bwMode="auto">
            <a:xfrm rot="18422574">
              <a:off x="4740795" y="1070050"/>
              <a:ext cx="334963" cy="338137"/>
            </a:xfrm>
            <a:custGeom>
              <a:avLst/>
              <a:gdLst>
                <a:gd name="T0" fmla="*/ 190 w 211"/>
                <a:gd name="T1" fmla="*/ 43 h 213"/>
                <a:gd name="T2" fmla="*/ 200 w 211"/>
                <a:gd name="T3" fmla="*/ 61 h 213"/>
                <a:gd name="T4" fmla="*/ 208 w 211"/>
                <a:gd name="T5" fmla="*/ 81 h 213"/>
                <a:gd name="T6" fmla="*/ 211 w 211"/>
                <a:gd name="T7" fmla="*/ 101 h 213"/>
                <a:gd name="T8" fmla="*/ 210 w 211"/>
                <a:gd name="T9" fmla="*/ 121 h 213"/>
                <a:gd name="T10" fmla="*/ 205 w 211"/>
                <a:gd name="T11" fmla="*/ 140 h 213"/>
                <a:gd name="T12" fmla="*/ 197 w 211"/>
                <a:gd name="T13" fmla="*/ 160 h 213"/>
                <a:gd name="T14" fmla="*/ 185 w 211"/>
                <a:gd name="T15" fmla="*/ 177 h 213"/>
                <a:gd name="T16" fmla="*/ 169 w 211"/>
                <a:gd name="T17" fmla="*/ 190 h 213"/>
                <a:gd name="T18" fmla="*/ 159 w 211"/>
                <a:gd name="T19" fmla="*/ 198 h 213"/>
                <a:gd name="T20" fmla="*/ 141 w 211"/>
                <a:gd name="T21" fmla="*/ 207 h 213"/>
                <a:gd name="T22" fmla="*/ 121 w 211"/>
                <a:gd name="T23" fmla="*/ 212 h 213"/>
                <a:gd name="T24" fmla="*/ 100 w 211"/>
                <a:gd name="T25" fmla="*/ 213 h 213"/>
                <a:gd name="T26" fmla="*/ 80 w 211"/>
                <a:gd name="T27" fmla="*/ 210 h 213"/>
                <a:gd name="T28" fmla="*/ 62 w 211"/>
                <a:gd name="T29" fmla="*/ 204 h 213"/>
                <a:gd name="T30" fmla="*/ 44 w 211"/>
                <a:gd name="T31" fmla="*/ 194 h 213"/>
                <a:gd name="T32" fmla="*/ 27 w 211"/>
                <a:gd name="T33" fmla="*/ 180 h 213"/>
                <a:gd name="T34" fmla="*/ 21 w 211"/>
                <a:gd name="T35" fmla="*/ 171 h 213"/>
                <a:gd name="T36" fmla="*/ 9 w 211"/>
                <a:gd name="T37" fmla="*/ 152 h 213"/>
                <a:gd name="T38" fmla="*/ 3 w 211"/>
                <a:gd name="T39" fmla="*/ 133 h 213"/>
                <a:gd name="T40" fmla="*/ 0 w 211"/>
                <a:gd name="T41" fmla="*/ 113 h 213"/>
                <a:gd name="T42" fmla="*/ 0 w 211"/>
                <a:gd name="T43" fmla="*/ 93 h 213"/>
                <a:gd name="T44" fmla="*/ 4 w 211"/>
                <a:gd name="T45" fmla="*/ 73 h 213"/>
                <a:gd name="T46" fmla="*/ 13 w 211"/>
                <a:gd name="T47" fmla="*/ 54 h 213"/>
                <a:gd name="T48" fmla="*/ 26 w 211"/>
                <a:gd name="T49" fmla="*/ 37 h 213"/>
                <a:gd name="T50" fmla="*/ 41 w 211"/>
                <a:gd name="T51" fmla="*/ 23 h 213"/>
                <a:gd name="T52" fmla="*/ 50 w 211"/>
                <a:gd name="T53" fmla="*/ 17 h 213"/>
                <a:gd name="T54" fmla="*/ 68 w 211"/>
                <a:gd name="T55" fmla="*/ 8 h 213"/>
                <a:gd name="T56" fmla="*/ 88 w 211"/>
                <a:gd name="T57" fmla="*/ 2 h 213"/>
                <a:gd name="T58" fmla="*/ 109 w 211"/>
                <a:gd name="T59" fmla="*/ 0 h 213"/>
                <a:gd name="T60" fmla="*/ 129 w 211"/>
                <a:gd name="T61" fmla="*/ 3 h 213"/>
                <a:gd name="T62" fmla="*/ 149 w 211"/>
                <a:gd name="T63" fmla="*/ 11 h 213"/>
                <a:gd name="T64" fmla="*/ 167 w 211"/>
                <a:gd name="T65" fmla="*/ 20 h 213"/>
                <a:gd name="T66" fmla="*/ 182 w 211"/>
                <a:gd name="T67" fmla="*/ 34 h 213"/>
                <a:gd name="T68" fmla="*/ 190 w 211"/>
                <a:gd name="T69" fmla="*/ 4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13">
                  <a:moveTo>
                    <a:pt x="190" y="43"/>
                  </a:moveTo>
                  <a:lnTo>
                    <a:pt x="190" y="43"/>
                  </a:lnTo>
                  <a:lnTo>
                    <a:pt x="196" y="52"/>
                  </a:lnTo>
                  <a:lnTo>
                    <a:pt x="200" y="61"/>
                  </a:lnTo>
                  <a:lnTo>
                    <a:pt x="205" y="70"/>
                  </a:lnTo>
                  <a:lnTo>
                    <a:pt x="208" y="81"/>
                  </a:lnTo>
                  <a:lnTo>
                    <a:pt x="210" y="90"/>
                  </a:lnTo>
                  <a:lnTo>
                    <a:pt x="211" y="101"/>
                  </a:lnTo>
                  <a:lnTo>
                    <a:pt x="211" y="111"/>
                  </a:lnTo>
                  <a:lnTo>
                    <a:pt x="210" y="121"/>
                  </a:lnTo>
                  <a:lnTo>
                    <a:pt x="208" y="131"/>
                  </a:lnTo>
                  <a:lnTo>
                    <a:pt x="205" y="140"/>
                  </a:lnTo>
                  <a:lnTo>
                    <a:pt x="202" y="151"/>
                  </a:lnTo>
                  <a:lnTo>
                    <a:pt x="197" y="160"/>
                  </a:lnTo>
                  <a:lnTo>
                    <a:pt x="191" y="168"/>
                  </a:lnTo>
                  <a:lnTo>
                    <a:pt x="185" y="177"/>
                  </a:lnTo>
                  <a:lnTo>
                    <a:pt x="178" y="184"/>
                  </a:lnTo>
                  <a:lnTo>
                    <a:pt x="169" y="190"/>
                  </a:lnTo>
                  <a:lnTo>
                    <a:pt x="169" y="190"/>
                  </a:lnTo>
                  <a:lnTo>
                    <a:pt x="159" y="198"/>
                  </a:lnTo>
                  <a:lnTo>
                    <a:pt x="150" y="203"/>
                  </a:lnTo>
                  <a:lnTo>
                    <a:pt x="141" y="207"/>
                  </a:lnTo>
                  <a:lnTo>
                    <a:pt x="131" y="210"/>
                  </a:lnTo>
                  <a:lnTo>
                    <a:pt x="121" y="212"/>
                  </a:lnTo>
                  <a:lnTo>
                    <a:pt x="111" y="213"/>
                  </a:lnTo>
                  <a:lnTo>
                    <a:pt x="100" y="213"/>
                  </a:lnTo>
                  <a:lnTo>
                    <a:pt x="91" y="212"/>
                  </a:lnTo>
                  <a:lnTo>
                    <a:pt x="80" y="210"/>
                  </a:lnTo>
                  <a:lnTo>
                    <a:pt x="71" y="207"/>
                  </a:lnTo>
                  <a:lnTo>
                    <a:pt x="62" y="204"/>
                  </a:lnTo>
                  <a:lnTo>
                    <a:pt x="53" y="200"/>
                  </a:lnTo>
                  <a:lnTo>
                    <a:pt x="44" y="194"/>
                  </a:lnTo>
                  <a:lnTo>
                    <a:pt x="35" y="187"/>
                  </a:lnTo>
                  <a:lnTo>
                    <a:pt x="27" y="180"/>
                  </a:lnTo>
                  <a:lnTo>
                    <a:pt x="21" y="171"/>
                  </a:lnTo>
                  <a:lnTo>
                    <a:pt x="21" y="171"/>
                  </a:lnTo>
                  <a:lnTo>
                    <a:pt x="15" y="162"/>
                  </a:lnTo>
                  <a:lnTo>
                    <a:pt x="9" y="152"/>
                  </a:lnTo>
                  <a:lnTo>
                    <a:pt x="6" y="143"/>
                  </a:lnTo>
                  <a:lnTo>
                    <a:pt x="3" y="133"/>
                  </a:lnTo>
                  <a:lnTo>
                    <a:pt x="0" y="124"/>
                  </a:lnTo>
                  <a:lnTo>
                    <a:pt x="0" y="113"/>
                  </a:lnTo>
                  <a:lnTo>
                    <a:pt x="0" y="102"/>
                  </a:lnTo>
                  <a:lnTo>
                    <a:pt x="0" y="93"/>
                  </a:lnTo>
                  <a:lnTo>
                    <a:pt x="1" y="83"/>
                  </a:lnTo>
                  <a:lnTo>
                    <a:pt x="4" y="73"/>
                  </a:lnTo>
                  <a:lnTo>
                    <a:pt x="9" y="63"/>
                  </a:lnTo>
                  <a:lnTo>
                    <a:pt x="13" y="54"/>
                  </a:lnTo>
                  <a:lnTo>
                    <a:pt x="18" y="46"/>
                  </a:lnTo>
                  <a:lnTo>
                    <a:pt x="26" y="37"/>
                  </a:lnTo>
                  <a:lnTo>
                    <a:pt x="32" y="29"/>
                  </a:lnTo>
                  <a:lnTo>
                    <a:pt x="41" y="23"/>
                  </a:lnTo>
                  <a:lnTo>
                    <a:pt x="41" y="23"/>
                  </a:lnTo>
                  <a:lnTo>
                    <a:pt x="50" y="17"/>
                  </a:lnTo>
                  <a:lnTo>
                    <a:pt x="59" y="11"/>
                  </a:lnTo>
                  <a:lnTo>
                    <a:pt x="68" y="8"/>
                  </a:lnTo>
                  <a:lnTo>
                    <a:pt x="79" y="5"/>
                  </a:lnTo>
                  <a:lnTo>
                    <a:pt x="88" y="2"/>
                  </a:lnTo>
                  <a:lnTo>
                    <a:pt x="99" y="2"/>
                  </a:lnTo>
                  <a:lnTo>
                    <a:pt x="109" y="0"/>
                  </a:lnTo>
                  <a:lnTo>
                    <a:pt x="118" y="2"/>
                  </a:lnTo>
                  <a:lnTo>
                    <a:pt x="129" y="3"/>
                  </a:lnTo>
                  <a:lnTo>
                    <a:pt x="138" y="7"/>
                  </a:lnTo>
                  <a:lnTo>
                    <a:pt x="149" y="11"/>
                  </a:lnTo>
                  <a:lnTo>
                    <a:pt x="158" y="16"/>
                  </a:lnTo>
                  <a:lnTo>
                    <a:pt x="167" y="20"/>
                  </a:lnTo>
                  <a:lnTo>
                    <a:pt x="175" y="28"/>
                  </a:lnTo>
                  <a:lnTo>
                    <a:pt x="182" y="34"/>
                  </a:lnTo>
                  <a:lnTo>
                    <a:pt x="190" y="43"/>
                  </a:lnTo>
                  <a:lnTo>
                    <a:pt x="190" y="43"/>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22"/>
            <p:cNvSpPr>
              <a:spLocks/>
            </p:cNvSpPr>
            <p:nvPr/>
          </p:nvSpPr>
          <p:spPr bwMode="auto">
            <a:xfrm rot="18422574">
              <a:off x="4446426" y="1323989"/>
              <a:ext cx="461963" cy="492125"/>
            </a:xfrm>
            <a:custGeom>
              <a:avLst/>
              <a:gdLst>
                <a:gd name="T0" fmla="*/ 130 w 291"/>
                <a:gd name="T1" fmla="*/ 0 h 310"/>
                <a:gd name="T2" fmla="*/ 291 w 291"/>
                <a:gd name="T3" fmla="*/ 213 h 310"/>
                <a:gd name="T4" fmla="*/ 163 w 291"/>
                <a:gd name="T5" fmla="*/ 310 h 310"/>
                <a:gd name="T6" fmla="*/ 0 w 291"/>
                <a:gd name="T7" fmla="*/ 99 h 310"/>
                <a:gd name="T8" fmla="*/ 130 w 291"/>
                <a:gd name="T9" fmla="*/ 0 h 310"/>
              </a:gdLst>
              <a:ahLst/>
              <a:cxnLst>
                <a:cxn ang="0">
                  <a:pos x="T0" y="T1"/>
                </a:cxn>
                <a:cxn ang="0">
                  <a:pos x="T2" y="T3"/>
                </a:cxn>
                <a:cxn ang="0">
                  <a:pos x="T4" y="T5"/>
                </a:cxn>
                <a:cxn ang="0">
                  <a:pos x="T6" y="T7"/>
                </a:cxn>
                <a:cxn ang="0">
                  <a:pos x="T8" y="T9"/>
                </a:cxn>
              </a:cxnLst>
              <a:rect l="0" t="0" r="r" b="b"/>
              <a:pathLst>
                <a:path w="291" h="310">
                  <a:moveTo>
                    <a:pt x="130" y="0"/>
                  </a:moveTo>
                  <a:lnTo>
                    <a:pt x="291" y="213"/>
                  </a:lnTo>
                  <a:lnTo>
                    <a:pt x="163" y="310"/>
                  </a:lnTo>
                  <a:lnTo>
                    <a:pt x="0" y="99"/>
                  </a:lnTo>
                  <a:lnTo>
                    <a:pt x="130"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23"/>
            <p:cNvSpPr>
              <a:spLocks noEditPoints="1"/>
            </p:cNvSpPr>
            <p:nvPr/>
          </p:nvSpPr>
          <p:spPr bwMode="auto">
            <a:xfrm rot="18422574">
              <a:off x="4493414" y="1368762"/>
              <a:ext cx="371475" cy="403225"/>
            </a:xfrm>
            <a:custGeom>
              <a:avLst/>
              <a:gdLst>
                <a:gd name="T0" fmla="*/ 96 w 234"/>
                <a:gd name="T1" fmla="*/ 0 h 254"/>
                <a:gd name="T2" fmla="*/ 108 w 234"/>
                <a:gd name="T3" fmla="*/ 15 h 254"/>
                <a:gd name="T4" fmla="*/ 12 w 234"/>
                <a:gd name="T5" fmla="*/ 88 h 254"/>
                <a:gd name="T6" fmla="*/ 0 w 234"/>
                <a:gd name="T7" fmla="*/ 73 h 254"/>
                <a:gd name="T8" fmla="*/ 96 w 234"/>
                <a:gd name="T9" fmla="*/ 0 h 254"/>
                <a:gd name="T10" fmla="*/ 96 w 234"/>
                <a:gd name="T11" fmla="*/ 0 h 254"/>
                <a:gd name="T12" fmla="*/ 114 w 234"/>
                <a:gd name="T13" fmla="*/ 23 h 254"/>
                <a:gd name="T14" fmla="*/ 17 w 234"/>
                <a:gd name="T15" fmla="*/ 96 h 254"/>
                <a:gd name="T16" fmla="*/ 34 w 234"/>
                <a:gd name="T17" fmla="*/ 117 h 254"/>
                <a:gd name="T18" fmla="*/ 129 w 234"/>
                <a:gd name="T19" fmla="*/ 44 h 254"/>
                <a:gd name="T20" fmla="*/ 114 w 234"/>
                <a:gd name="T21" fmla="*/ 23 h 254"/>
                <a:gd name="T22" fmla="*/ 114 w 234"/>
                <a:gd name="T23" fmla="*/ 23 h 254"/>
                <a:gd name="T24" fmla="*/ 136 w 234"/>
                <a:gd name="T25" fmla="*/ 50 h 254"/>
                <a:gd name="T26" fmla="*/ 38 w 234"/>
                <a:gd name="T27" fmla="*/ 124 h 254"/>
                <a:gd name="T28" fmla="*/ 55 w 234"/>
                <a:gd name="T29" fmla="*/ 146 h 254"/>
                <a:gd name="T30" fmla="*/ 152 w 234"/>
                <a:gd name="T31" fmla="*/ 71 h 254"/>
                <a:gd name="T32" fmla="*/ 136 w 234"/>
                <a:gd name="T33" fmla="*/ 50 h 254"/>
                <a:gd name="T34" fmla="*/ 136 w 234"/>
                <a:gd name="T35" fmla="*/ 50 h 254"/>
                <a:gd name="T36" fmla="*/ 157 w 234"/>
                <a:gd name="T37" fmla="*/ 79 h 254"/>
                <a:gd name="T38" fmla="*/ 61 w 234"/>
                <a:gd name="T39" fmla="*/ 153 h 254"/>
                <a:gd name="T40" fmla="*/ 76 w 234"/>
                <a:gd name="T41" fmla="*/ 175 h 254"/>
                <a:gd name="T42" fmla="*/ 174 w 234"/>
                <a:gd name="T43" fmla="*/ 100 h 254"/>
                <a:gd name="T44" fmla="*/ 157 w 234"/>
                <a:gd name="T45" fmla="*/ 79 h 254"/>
                <a:gd name="T46" fmla="*/ 157 w 234"/>
                <a:gd name="T47" fmla="*/ 79 h 254"/>
                <a:gd name="T48" fmla="*/ 180 w 234"/>
                <a:gd name="T49" fmla="*/ 108 h 254"/>
                <a:gd name="T50" fmla="*/ 195 w 234"/>
                <a:gd name="T51" fmla="*/ 129 h 254"/>
                <a:gd name="T52" fmla="*/ 99 w 234"/>
                <a:gd name="T53" fmla="*/ 202 h 254"/>
                <a:gd name="T54" fmla="*/ 82 w 234"/>
                <a:gd name="T55" fmla="*/ 181 h 254"/>
                <a:gd name="T56" fmla="*/ 180 w 234"/>
                <a:gd name="T57" fmla="*/ 108 h 254"/>
                <a:gd name="T58" fmla="*/ 180 w 234"/>
                <a:gd name="T59" fmla="*/ 108 h 254"/>
                <a:gd name="T60" fmla="*/ 201 w 234"/>
                <a:gd name="T61" fmla="*/ 137 h 254"/>
                <a:gd name="T62" fmla="*/ 216 w 234"/>
                <a:gd name="T63" fmla="*/ 158 h 254"/>
                <a:gd name="T64" fmla="*/ 120 w 234"/>
                <a:gd name="T65" fmla="*/ 231 h 254"/>
                <a:gd name="T66" fmla="*/ 104 w 234"/>
                <a:gd name="T67" fmla="*/ 210 h 254"/>
                <a:gd name="T68" fmla="*/ 201 w 234"/>
                <a:gd name="T69" fmla="*/ 137 h 254"/>
                <a:gd name="T70" fmla="*/ 201 w 234"/>
                <a:gd name="T71" fmla="*/ 137 h 254"/>
                <a:gd name="T72" fmla="*/ 222 w 234"/>
                <a:gd name="T73" fmla="*/ 164 h 254"/>
                <a:gd name="T74" fmla="*/ 234 w 234"/>
                <a:gd name="T75" fmla="*/ 181 h 254"/>
                <a:gd name="T76" fmla="*/ 137 w 234"/>
                <a:gd name="T77" fmla="*/ 254 h 254"/>
                <a:gd name="T78" fmla="*/ 125 w 234"/>
                <a:gd name="T79" fmla="*/ 238 h 254"/>
                <a:gd name="T80" fmla="*/ 222 w 234"/>
                <a:gd name="T81" fmla="*/ 16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54">
                  <a:moveTo>
                    <a:pt x="96" y="0"/>
                  </a:moveTo>
                  <a:lnTo>
                    <a:pt x="108" y="15"/>
                  </a:lnTo>
                  <a:lnTo>
                    <a:pt x="12" y="88"/>
                  </a:lnTo>
                  <a:lnTo>
                    <a:pt x="0" y="73"/>
                  </a:lnTo>
                  <a:lnTo>
                    <a:pt x="96" y="0"/>
                  </a:lnTo>
                  <a:lnTo>
                    <a:pt x="96" y="0"/>
                  </a:lnTo>
                  <a:close/>
                  <a:moveTo>
                    <a:pt x="114" y="23"/>
                  </a:moveTo>
                  <a:lnTo>
                    <a:pt x="17" y="96"/>
                  </a:lnTo>
                  <a:lnTo>
                    <a:pt x="34" y="117"/>
                  </a:lnTo>
                  <a:lnTo>
                    <a:pt x="129" y="44"/>
                  </a:lnTo>
                  <a:lnTo>
                    <a:pt x="114" y="23"/>
                  </a:lnTo>
                  <a:lnTo>
                    <a:pt x="114" y="23"/>
                  </a:lnTo>
                  <a:close/>
                  <a:moveTo>
                    <a:pt x="136" y="50"/>
                  </a:moveTo>
                  <a:lnTo>
                    <a:pt x="38" y="124"/>
                  </a:lnTo>
                  <a:lnTo>
                    <a:pt x="55" y="146"/>
                  </a:lnTo>
                  <a:lnTo>
                    <a:pt x="152" y="71"/>
                  </a:lnTo>
                  <a:lnTo>
                    <a:pt x="136" y="50"/>
                  </a:lnTo>
                  <a:lnTo>
                    <a:pt x="136" y="50"/>
                  </a:lnTo>
                  <a:close/>
                  <a:moveTo>
                    <a:pt x="157" y="79"/>
                  </a:moveTo>
                  <a:lnTo>
                    <a:pt x="61" y="153"/>
                  </a:lnTo>
                  <a:lnTo>
                    <a:pt x="76" y="175"/>
                  </a:lnTo>
                  <a:lnTo>
                    <a:pt x="174" y="100"/>
                  </a:lnTo>
                  <a:lnTo>
                    <a:pt x="157" y="79"/>
                  </a:lnTo>
                  <a:lnTo>
                    <a:pt x="157" y="79"/>
                  </a:lnTo>
                  <a:close/>
                  <a:moveTo>
                    <a:pt x="180" y="108"/>
                  </a:moveTo>
                  <a:lnTo>
                    <a:pt x="195" y="129"/>
                  </a:lnTo>
                  <a:lnTo>
                    <a:pt x="99" y="202"/>
                  </a:lnTo>
                  <a:lnTo>
                    <a:pt x="82" y="181"/>
                  </a:lnTo>
                  <a:lnTo>
                    <a:pt x="180" y="108"/>
                  </a:lnTo>
                  <a:lnTo>
                    <a:pt x="180" y="108"/>
                  </a:lnTo>
                  <a:close/>
                  <a:moveTo>
                    <a:pt x="201" y="137"/>
                  </a:moveTo>
                  <a:lnTo>
                    <a:pt x="216" y="158"/>
                  </a:lnTo>
                  <a:lnTo>
                    <a:pt x="120" y="231"/>
                  </a:lnTo>
                  <a:lnTo>
                    <a:pt x="104" y="210"/>
                  </a:lnTo>
                  <a:lnTo>
                    <a:pt x="201" y="137"/>
                  </a:lnTo>
                  <a:lnTo>
                    <a:pt x="201" y="137"/>
                  </a:lnTo>
                  <a:close/>
                  <a:moveTo>
                    <a:pt x="222" y="164"/>
                  </a:moveTo>
                  <a:lnTo>
                    <a:pt x="234" y="181"/>
                  </a:lnTo>
                  <a:lnTo>
                    <a:pt x="137" y="254"/>
                  </a:lnTo>
                  <a:lnTo>
                    <a:pt x="125" y="238"/>
                  </a:lnTo>
                  <a:lnTo>
                    <a:pt x="222" y="164"/>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24"/>
            <p:cNvSpPr>
              <a:spLocks/>
            </p:cNvSpPr>
            <p:nvPr/>
          </p:nvSpPr>
          <p:spPr bwMode="auto">
            <a:xfrm rot="18422574">
              <a:off x="4340415" y="1145780"/>
              <a:ext cx="193675" cy="193675"/>
            </a:xfrm>
            <a:custGeom>
              <a:avLst/>
              <a:gdLst>
                <a:gd name="T0" fmla="*/ 110 w 122"/>
                <a:gd name="T1" fmla="*/ 25 h 122"/>
                <a:gd name="T2" fmla="*/ 110 w 122"/>
                <a:gd name="T3" fmla="*/ 25 h 122"/>
                <a:gd name="T4" fmla="*/ 116 w 122"/>
                <a:gd name="T5" fmla="*/ 35 h 122"/>
                <a:gd name="T6" fmla="*/ 121 w 122"/>
                <a:gd name="T7" fmla="*/ 46 h 122"/>
                <a:gd name="T8" fmla="*/ 122 w 122"/>
                <a:gd name="T9" fmla="*/ 58 h 122"/>
                <a:gd name="T10" fmla="*/ 122 w 122"/>
                <a:gd name="T11" fmla="*/ 70 h 122"/>
                <a:gd name="T12" fmla="*/ 119 w 122"/>
                <a:gd name="T13" fmla="*/ 81 h 122"/>
                <a:gd name="T14" fmla="*/ 114 w 122"/>
                <a:gd name="T15" fmla="*/ 92 h 122"/>
                <a:gd name="T16" fmla="*/ 107 w 122"/>
                <a:gd name="T17" fmla="*/ 101 h 122"/>
                <a:gd name="T18" fmla="*/ 98 w 122"/>
                <a:gd name="T19" fmla="*/ 110 h 122"/>
                <a:gd name="T20" fmla="*/ 98 w 122"/>
                <a:gd name="T21" fmla="*/ 110 h 122"/>
                <a:gd name="T22" fmla="*/ 87 w 122"/>
                <a:gd name="T23" fmla="*/ 116 h 122"/>
                <a:gd name="T24" fmla="*/ 76 w 122"/>
                <a:gd name="T25" fmla="*/ 121 h 122"/>
                <a:gd name="T26" fmla="*/ 64 w 122"/>
                <a:gd name="T27" fmla="*/ 122 h 122"/>
                <a:gd name="T28" fmla="*/ 54 w 122"/>
                <a:gd name="T29" fmla="*/ 122 h 122"/>
                <a:gd name="T30" fmla="*/ 41 w 122"/>
                <a:gd name="T31" fmla="*/ 119 h 122"/>
                <a:gd name="T32" fmla="*/ 31 w 122"/>
                <a:gd name="T33" fmla="*/ 114 h 122"/>
                <a:gd name="T34" fmla="*/ 22 w 122"/>
                <a:gd name="T35" fmla="*/ 107 h 122"/>
                <a:gd name="T36" fmla="*/ 13 w 122"/>
                <a:gd name="T37" fmla="*/ 98 h 122"/>
                <a:gd name="T38" fmla="*/ 13 w 122"/>
                <a:gd name="T39" fmla="*/ 98 h 122"/>
                <a:gd name="T40" fmla="*/ 7 w 122"/>
                <a:gd name="T41" fmla="*/ 89 h 122"/>
                <a:gd name="T42" fmla="*/ 2 w 122"/>
                <a:gd name="T43" fmla="*/ 76 h 122"/>
                <a:gd name="T44" fmla="*/ 0 w 122"/>
                <a:gd name="T45" fmla="*/ 66 h 122"/>
                <a:gd name="T46" fmla="*/ 2 w 122"/>
                <a:gd name="T47" fmla="*/ 54 h 122"/>
                <a:gd name="T48" fmla="*/ 3 w 122"/>
                <a:gd name="T49" fmla="*/ 41 h 122"/>
                <a:gd name="T50" fmla="*/ 8 w 122"/>
                <a:gd name="T51" fmla="*/ 31 h 122"/>
                <a:gd name="T52" fmla="*/ 16 w 122"/>
                <a:gd name="T53" fmla="*/ 22 h 122"/>
                <a:gd name="T54" fmla="*/ 25 w 122"/>
                <a:gd name="T55" fmla="*/ 13 h 122"/>
                <a:gd name="T56" fmla="*/ 25 w 122"/>
                <a:gd name="T57" fmla="*/ 13 h 122"/>
                <a:gd name="T58" fmla="*/ 35 w 122"/>
                <a:gd name="T59" fmla="*/ 6 h 122"/>
                <a:gd name="T60" fmla="*/ 46 w 122"/>
                <a:gd name="T61" fmla="*/ 2 h 122"/>
                <a:gd name="T62" fmla="*/ 58 w 122"/>
                <a:gd name="T63" fmla="*/ 0 h 122"/>
                <a:gd name="T64" fmla="*/ 69 w 122"/>
                <a:gd name="T65" fmla="*/ 2 h 122"/>
                <a:gd name="T66" fmla="*/ 81 w 122"/>
                <a:gd name="T67" fmla="*/ 3 h 122"/>
                <a:gd name="T68" fmla="*/ 92 w 122"/>
                <a:gd name="T69" fmla="*/ 10 h 122"/>
                <a:gd name="T70" fmla="*/ 101 w 122"/>
                <a:gd name="T71" fmla="*/ 16 h 122"/>
                <a:gd name="T72" fmla="*/ 110 w 122"/>
                <a:gd name="T73" fmla="*/ 25 h 122"/>
                <a:gd name="T74" fmla="*/ 110 w 122"/>
                <a:gd name="T75"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2">
                  <a:moveTo>
                    <a:pt x="110" y="25"/>
                  </a:moveTo>
                  <a:lnTo>
                    <a:pt x="110" y="25"/>
                  </a:lnTo>
                  <a:lnTo>
                    <a:pt x="116" y="35"/>
                  </a:lnTo>
                  <a:lnTo>
                    <a:pt x="121" y="46"/>
                  </a:lnTo>
                  <a:lnTo>
                    <a:pt x="122" y="58"/>
                  </a:lnTo>
                  <a:lnTo>
                    <a:pt x="122" y="70"/>
                  </a:lnTo>
                  <a:lnTo>
                    <a:pt x="119" y="81"/>
                  </a:lnTo>
                  <a:lnTo>
                    <a:pt x="114" y="92"/>
                  </a:lnTo>
                  <a:lnTo>
                    <a:pt x="107" y="101"/>
                  </a:lnTo>
                  <a:lnTo>
                    <a:pt x="98" y="110"/>
                  </a:lnTo>
                  <a:lnTo>
                    <a:pt x="98" y="110"/>
                  </a:lnTo>
                  <a:lnTo>
                    <a:pt x="87" y="116"/>
                  </a:lnTo>
                  <a:lnTo>
                    <a:pt x="76" y="121"/>
                  </a:lnTo>
                  <a:lnTo>
                    <a:pt x="64" y="122"/>
                  </a:lnTo>
                  <a:lnTo>
                    <a:pt x="54" y="122"/>
                  </a:lnTo>
                  <a:lnTo>
                    <a:pt x="41" y="119"/>
                  </a:lnTo>
                  <a:lnTo>
                    <a:pt x="31" y="114"/>
                  </a:lnTo>
                  <a:lnTo>
                    <a:pt x="22" y="107"/>
                  </a:lnTo>
                  <a:lnTo>
                    <a:pt x="13" y="98"/>
                  </a:lnTo>
                  <a:lnTo>
                    <a:pt x="13" y="98"/>
                  </a:lnTo>
                  <a:lnTo>
                    <a:pt x="7" y="89"/>
                  </a:lnTo>
                  <a:lnTo>
                    <a:pt x="2" y="76"/>
                  </a:lnTo>
                  <a:lnTo>
                    <a:pt x="0" y="66"/>
                  </a:lnTo>
                  <a:lnTo>
                    <a:pt x="2" y="54"/>
                  </a:lnTo>
                  <a:lnTo>
                    <a:pt x="3" y="41"/>
                  </a:lnTo>
                  <a:lnTo>
                    <a:pt x="8" y="31"/>
                  </a:lnTo>
                  <a:lnTo>
                    <a:pt x="16" y="22"/>
                  </a:lnTo>
                  <a:lnTo>
                    <a:pt x="25" y="13"/>
                  </a:lnTo>
                  <a:lnTo>
                    <a:pt x="25" y="13"/>
                  </a:lnTo>
                  <a:lnTo>
                    <a:pt x="35" y="6"/>
                  </a:lnTo>
                  <a:lnTo>
                    <a:pt x="46" y="2"/>
                  </a:lnTo>
                  <a:lnTo>
                    <a:pt x="58" y="0"/>
                  </a:lnTo>
                  <a:lnTo>
                    <a:pt x="69" y="2"/>
                  </a:lnTo>
                  <a:lnTo>
                    <a:pt x="81" y="3"/>
                  </a:lnTo>
                  <a:lnTo>
                    <a:pt x="92" y="10"/>
                  </a:lnTo>
                  <a:lnTo>
                    <a:pt x="101" y="16"/>
                  </a:lnTo>
                  <a:lnTo>
                    <a:pt x="110" y="25"/>
                  </a:lnTo>
                  <a:lnTo>
                    <a:pt x="11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25"/>
            <p:cNvSpPr>
              <a:spLocks/>
            </p:cNvSpPr>
            <p:nvPr/>
          </p:nvSpPr>
          <p:spPr bwMode="auto">
            <a:xfrm rot="18422574">
              <a:off x="4811910" y="1144026"/>
              <a:ext cx="192088" cy="193675"/>
            </a:xfrm>
            <a:custGeom>
              <a:avLst/>
              <a:gdLst>
                <a:gd name="T0" fmla="*/ 109 w 121"/>
                <a:gd name="T1" fmla="*/ 24 h 122"/>
                <a:gd name="T2" fmla="*/ 109 w 121"/>
                <a:gd name="T3" fmla="*/ 24 h 122"/>
                <a:gd name="T4" fmla="*/ 115 w 121"/>
                <a:gd name="T5" fmla="*/ 35 h 122"/>
                <a:gd name="T6" fmla="*/ 120 w 121"/>
                <a:gd name="T7" fmla="*/ 46 h 122"/>
                <a:gd name="T8" fmla="*/ 121 w 121"/>
                <a:gd name="T9" fmla="*/ 58 h 122"/>
                <a:gd name="T10" fmla="*/ 121 w 121"/>
                <a:gd name="T11" fmla="*/ 68 h 122"/>
                <a:gd name="T12" fmla="*/ 118 w 121"/>
                <a:gd name="T13" fmla="*/ 81 h 122"/>
                <a:gd name="T14" fmla="*/ 114 w 121"/>
                <a:gd name="T15" fmla="*/ 91 h 122"/>
                <a:gd name="T16" fmla="*/ 106 w 121"/>
                <a:gd name="T17" fmla="*/ 100 h 122"/>
                <a:gd name="T18" fmla="*/ 97 w 121"/>
                <a:gd name="T19" fmla="*/ 110 h 122"/>
                <a:gd name="T20" fmla="*/ 97 w 121"/>
                <a:gd name="T21" fmla="*/ 110 h 122"/>
                <a:gd name="T22" fmla="*/ 87 w 121"/>
                <a:gd name="T23" fmla="*/ 116 h 122"/>
                <a:gd name="T24" fmla="*/ 76 w 121"/>
                <a:gd name="T25" fmla="*/ 120 h 122"/>
                <a:gd name="T26" fmla="*/ 64 w 121"/>
                <a:gd name="T27" fmla="*/ 122 h 122"/>
                <a:gd name="T28" fmla="*/ 53 w 121"/>
                <a:gd name="T29" fmla="*/ 122 h 122"/>
                <a:gd name="T30" fmla="*/ 41 w 121"/>
                <a:gd name="T31" fmla="*/ 119 h 122"/>
                <a:gd name="T32" fmla="*/ 30 w 121"/>
                <a:gd name="T33" fmla="*/ 114 h 122"/>
                <a:gd name="T34" fmla="*/ 21 w 121"/>
                <a:gd name="T35" fmla="*/ 106 h 122"/>
                <a:gd name="T36" fmla="*/ 12 w 121"/>
                <a:gd name="T37" fmla="*/ 97 h 122"/>
                <a:gd name="T38" fmla="*/ 12 w 121"/>
                <a:gd name="T39" fmla="*/ 97 h 122"/>
                <a:gd name="T40" fmla="*/ 6 w 121"/>
                <a:gd name="T41" fmla="*/ 87 h 122"/>
                <a:gd name="T42" fmla="*/ 1 w 121"/>
                <a:gd name="T43" fmla="*/ 76 h 122"/>
                <a:gd name="T44" fmla="*/ 0 w 121"/>
                <a:gd name="T45" fmla="*/ 64 h 122"/>
                <a:gd name="T46" fmla="*/ 1 w 121"/>
                <a:gd name="T47" fmla="*/ 53 h 122"/>
                <a:gd name="T48" fmla="*/ 3 w 121"/>
                <a:gd name="T49" fmla="*/ 41 h 122"/>
                <a:gd name="T50" fmla="*/ 7 w 121"/>
                <a:gd name="T51" fmla="*/ 30 h 122"/>
                <a:gd name="T52" fmla="*/ 15 w 121"/>
                <a:gd name="T53" fmla="*/ 21 h 122"/>
                <a:gd name="T54" fmla="*/ 24 w 121"/>
                <a:gd name="T55" fmla="*/ 12 h 122"/>
                <a:gd name="T56" fmla="*/ 24 w 121"/>
                <a:gd name="T57" fmla="*/ 12 h 122"/>
                <a:gd name="T58" fmla="*/ 35 w 121"/>
                <a:gd name="T59" fmla="*/ 6 h 122"/>
                <a:gd name="T60" fmla="*/ 45 w 121"/>
                <a:gd name="T61" fmla="*/ 2 h 122"/>
                <a:gd name="T62" fmla="*/ 58 w 121"/>
                <a:gd name="T63" fmla="*/ 0 h 122"/>
                <a:gd name="T64" fmla="*/ 70 w 121"/>
                <a:gd name="T65" fmla="*/ 0 h 122"/>
                <a:gd name="T66" fmla="*/ 80 w 121"/>
                <a:gd name="T67" fmla="*/ 3 h 122"/>
                <a:gd name="T68" fmla="*/ 91 w 121"/>
                <a:gd name="T69" fmla="*/ 8 h 122"/>
                <a:gd name="T70" fmla="*/ 100 w 121"/>
                <a:gd name="T71" fmla="*/ 15 h 122"/>
                <a:gd name="T72" fmla="*/ 109 w 121"/>
                <a:gd name="T73" fmla="*/ 24 h 122"/>
                <a:gd name="T74" fmla="*/ 109 w 121"/>
                <a:gd name="T75" fmla="*/ 2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22">
                  <a:moveTo>
                    <a:pt x="109" y="24"/>
                  </a:moveTo>
                  <a:lnTo>
                    <a:pt x="109" y="24"/>
                  </a:lnTo>
                  <a:lnTo>
                    <a:pt x="115" y="35"/>
                  </a:lnTo>
                  <a:lnTo>
                    <a:pt x="120" y="46"/>
                  </a:lnTo>
                  <a:lnTo>
                    <a:pt x="121" y="58"/>
                  </a:lnTo>
                  <a:lnTo>
                    <a:pt x="121" y="68"/>
                  </a:lnTo>
                  <a:lnTo>
                    <a:pt x="118" y="81"/>
                  </a:lnTo>
                  <a:lnTo>
                    <a:pt x="114" y="91"/>
                  </a:lnTo>
                  <a:lnTo>
                    <a:pt x="106" y="100"/>
                  </a:lnTo>
                  <a:lnTo>
                    <a:pt x="97" y="110"/>
                  </a:lnTo>
                  <a:lnTo>
                    <a:pt x="97" y="110"/>
                  </a:lnTo>
                  <a:lnTo>
                    <a:pt x="87" y="116"/>
                  </a:lnTo>
                  <a:lnTo>
                    <a:pt x="76" y="120"/>
                  </a:lnTo>
                  <a:lnTo>
                    <a:pt x="64" y="122"/>
                  </a:lnTo>
                  <a:lnTo>
                    <a:pt x="53" y="122"/>
                  </a:lnTo>
                  <a:lnTo>
                    <a:pt x="41" y="119"/>
                  </a:lnTo>
                  <a:lnTo>
                    <a:pt x="30" y="114"/>
                  </a:lnTo>
                  <a:lnTo>
                    <a:pt x="21" y="106"/>
                  </a:lnTo>
                  <a:lnTo>
                    <a:pt x="12" y="97"/>
                  </a:lnTo>
                  <a:lnTo>
                    <a:pt x="12" y="97"/>
                  </a:lnTo>
                  <a:lnTo>
                    <a:pt x="6" y="87"/>
                  </a:lnTo>
                  <a:lnTo>
                    <a:pt x="1" y="76"/>
                  </a:lnTo>
                  <a:lnTo>
                    <a:pt x="0" y="64"/>
                  </a:lnTo>
                  <a:lnTo>
                    <a:pt x="1" y="53"/>
                  </a:lnTo>
                  <a:lnTo>
                    <a:pt x="3" y="41"/>
                  </a:lnTo>
                  <a:lnTo>
                    <a:pt x="7" y="30"/>
                  </a:lnTo>
                  <a:lnTo>
                    <a:pt x="15" y="21"/>
                  </a:lnTo>
                  <a:lnTo>
                    <a:pt x="24" y="12"/>
                  </a:lnTo>
                  <a:lnTo>
                    <a:pt x="24" y="12"/>
                  </a:lnTo>
                  <a:lnTo>
                    <a:pt x="35" y="6"/>
                  </a:lnTo>
                  <a:lnTo>
                    <a:pt x="45" y="2"/>
                  </a:lnTo>
                  <a:lnTo>
                    <a:pt x="58" y="0"/>
                  </a:lnTo>
                  <a:lnTo>
                    <a:pt x="70" y="0"/>
                  </a:lnTo>
                  <a:lnTo>
                    <a:pt x="80" y="3"/>
                  </a:lnTo>
                  <a:lnTo>
                    <a:pt x="91" y="8"/>
                  </a:lnTo>
                  <a:lnTo>
                    <a:pt x="100" y="15"/>
                  </a:lnTo>
                  <a:lnTo>
                    <a:pt x="109" y="24"/>
                  </a:lnTo>
                  <a:lnTo>
                    <a:pt x="10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26"/>
            <p:cNvSpPr>
              <a:spLocks/>
            </p:cNvSpPr>
            <p:nvPr/>
          </p:nvSpPr>
          <p:spPr bwMode="auto">
            <a:xfrm rot="18422574">
              <a:off x="4347921" y="2466754"/>
              <a:ext cx="709613" cy="782637"/>
            </a:xfrm>
            <a:custGeom>
              <a:avLst/>
              <a:gdLst>
                <a:gd name="T0" fmla="*/ 169 w 447"/>
                <a:gd name="T1" fmla="*/ 0 h 493"/>
                <a:gd name="T2" fmla="*/ 447 w 447"/>
                <a:gd name="T3" fmla="*/ 365 h 493"/>
                <a:gd name="T4" fmla="*/ 278 w 447"/>
                <a:gd name="T5" fmla="*/ 493 h 493"/>
                <a:gd name="T6" fmla="*/ 0 w 447"/>
                <a:gd name="T7" fmla="*/ 128 h 493"/>
                <a:gd name="T8" fmla="*/ 169 w 447"/>
                <a:gd name="T9" fmla="*/ 0 h 493"/>
              </a:gdLst>
              <a:ahLst/>
              <a:cxnLst>
                <a:cxn ang="0">
                  <a:pos x="T0" y="T1"/>
                </a:cxn>
                <a:cxn ang="0">
                  <a:pos x="T2" y="T3"/>
                </a:cxn>
                <a:cxn ang="0">
                  <a:pos x="T4" y="T5"/>
                </a:cxn>
                <a:cxn ang="0">
                  <a:pos x="T6" y="T7"/>
                </a:cxn>
                <a:cxn ang="0">
                  <a:pos x="T8" y="T9"/>
                </a:cxn>
              </a:cxnLst>
              <a:rect l="0" t="0" r="r" b="b"/>
              <a:pathLst>
                <a:path w="447" h="493">
                  <a:moveTo>
                    <a:pt x="169" y="0"/>
                  </a:moveTo>
                  <a:lnTo>
                    <a:pt x="447" y="365"/>
                  </a:lnTo>
                  <a:lnTo>
                    <a:pt x="278" y="493"/>
                  </a:lnTo>
                  <a:lnTo>
                    <a:pt x="0" y="128"/>
                  </a:lnTo>
                  <a:lnTo>
                    <a:pt x="169" y="0"/>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27"/>
            <p:cNvSpPr>
              <a:spLocks/>
            </p:cNvSpPr>
            <p:nvPr/>
          </p:nvSpPr>
          <p:spPr bwMode="auto">
            <a:xfrm rot="18422574">
              <a:off x="3882109" y="1412300"/>
              <a:ext cx="1619250" cy="1655762"/>
            </a:xfrm>
            <a:custGeom>
              <a:avLst/>
              <a:gdLst>
                <a:gd name="T0" fmla="*/ 538 w 1020"/>
                <a:gd name="T1" fmla="*/ 0 h 1043"/>
                <a:gd name="T2" fmla="*/ 1020 w 1020"/>
                <a:gd name="T3" fmla="*/ 632 h 1043"/>
                <a:gd name="T4" fmla="*/ 482 w 1020"/>
                <a:gd name="T5" fmla="*/ 1043 h 1043"/>
                <a:gd name="T6" fmla="*/ 0 w 1020"/>
                <a:gd name="T7" fmla="*/ 410 h 1043"/>
                <a:gd name="T8" fmla="*/ 538 w 1020"/>
                <a:gd name="T9" fmla="*/ 0 h 1043"/>
              </a:gdLst>
              <a:ahLst/>
              <a:cxnLst>
                <a:cxn ang="0">
                  <a:pos x="T0" y="T1"/>
                </a:cxn>
                <a:cxn ang="0">
                  <a:pos x="T2" y="T3"/>
                </a:cxn>
                <a:cxn ang="0">
                  <a:pos x="T4" y="T5"/>
                </a:cxn>
                <a:cxn ang="0">
                  <a:pos x="T6" y="T7"/>
                </a:cxn>
                <a:cxn ang="0">
                  <a:pos x="T8" y="T9"/>
                </a:cxn>
              </a:cxnLst>
              <a:rect l="0" t="0" r="r" b="b"/>
              <a:pathLst>
                <a:path w="1020" h="1043">
                  <a:moveTo>
                    <a:pt x="538" y="0"/>
                  </a:moveTo>
                  <a:lnTo>
                    <a:pt x="1020" y="632"/>
                  </a:lnTo>
                  <a:lnTo>
                    <a:pt x="482" y="1043"/>
                  </a:lnTo>
                  <a:lnTo>
                    <a:pt x="0" y="410"/>
                  </a:lnTo>
                  <a:lnTo>
                    <a:pt x="538" y="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28"/>
            <p:cNvSpPr>
              <a:spLocks/>
            </p:cNvSpPr>
            <p:nvPr/>
          </p:nvSpPr>
          <p:spPr bwMode="auto">
            <a:xfrm rot="18422574">
              <a:off x="3718939" y="2971069"/>
              <a:ext cx="996950" cy="833437"/>
            </a:xfrm>
            <a:custGeom>
              <a:avLst/>
              <a:gdLst>
                <a:gd name="T0" fmla="*/ 543 w 628"/>
                <a:gd name="T1" fmla="*/ 0 h 525"/>
                <a:gd name="T2" fmla="*/ 628 w 628"/>
                <a:gd name="T3" fmla="*/ 111 h 525"/>
                <a:gd name="T4" fmla="*/ 85 w 628"/>
                <a:gd name="T5" fmla="*/ 525 h 525"/>
                <a:gd name="T6" fmla="*/ 0 w 628"/>
                <a:gd name="T7" fmla="*/ 414 h 525"/>
                <a:gd name="T8" fmla="*/ 543 w 628"/>
                <a:gd name="T9" fmla="*/ 0 h 525"/>
              </a:gdLst>
              <a:ahLst/>
              <a:cxnLst>
                <a:cxn ang="0">
                  <a:pos x="T0" y="T1"/>
                </a:cxn>
                <a:cxn ang="0">
                  <a:pos x="T2" y="T3"/>
                </a:cxn>
                <a:cxn ang="0">
                  <a:pos x="T4" y="T5"/>
                </a:cxn>
                <a:cxn ang="0">
                  <a:pos x="T6" y="T7"/>
                </a:cxn>
                <a:cxn ang="0">
                  <a:pos x="T8" y="T9"/>
                </a:cxn>
              </a:cxnLst>
              <a:rect l="0" t="0" r="r" b="b"/>
              <a:pathLst>
                <a:path w="628" h="525">
                  <a:moveTo>
                    <a:pt x="543" y="0"/>
                  </a:moveTo>
                  <a:lnTo>
                    <a:pt x="628" y="111"/>
                  </a:lnTo>
                  <a:lnTo>
                    <a:pt x="85" y="525"/>
                  </a:lnTo>
                  <a:lnTo>
                    <a:pt x="0" y="414"/>
                  </a:lnTo>
                  <a:lnTo>
                    <a:pt x="543" y="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29"/>
            <p:cNvSpPr>
              <a:spLocks/>
            </p:cNvSpPr>
            <p:nvPr/>
          </p:nvSpPr>
          <p:spPr bwMode="auto">
            <a:xfrm rot="18422574">
              <a:off x="4683521" y="2967949"/>
              <a:ext cx="996950" cy="831850"/>
            </a:xfrm>
            <a:custGeom>
              <a:avLst/>
              <a:gdLst>
                <a:gd name="T0" fmla="*/ 543 w 628"/>
                <a:gd name="T1" fmla="*/ 0 h 524"/>
                <a:gd name="T2" fmla="*/ 628 w 628"/>
                <a:gd name="T3" fmla="*/ 111 h 524"/>
                <a:gd name="T4" fmla="*/ 85 w 628"/>
                <a:gd name="T5" fmla="*/ 524 h 524"/>
                <a:gd name="T6" fmla="*/ 0 w 628"/>
                <a:gd name="T7" fmla="*/ 413 h 524"/>
                <a:gd name="T8" fmla="*/ 543 w 628"/>
                <a:gd name="T9" fmla="*/ 0 h 524"/>
              </a:gdLst>
              <a:ahLst/>
              <a:cxnLst>
                <a:cxn ang="0">
                  <a:pos x="T0" y="T1"/>
                </a:cxn>
                <a:cxn ang="0">
                  <a:pos x="T2" y="T3"/>
                </a:cxn>
                <a:cxn ang="0">
                  <a:pos x="T4" y="T5"/>
                </a:cxn>
                <a:cxn ang="0">
                  <a:pos x="T6" y="T7"/>
                </a:cxn>
                <a:cxn ang="0">
                  <a:pos x="T8" y="T9"/>
                </a:cxn>
              </a:cxnLst>
              <a:rect l="0" t="0" r="r" b="b"/>
              <a:pathLst>
                <a:path w="628" h="524">
                  <a:moveTo>
                    <a:pt x="543" y="0"/>
                  </a:moveTo>
                  <a:lnTo>
                    <a:pt x="628" y="111"/>
                  </a:lnTo>
                  <a:lnTo>
                    <a:pt x="85" y="524"/>
                  </a:lnTo>
                  <a:lnTo>
                    <a:pt x="0" y="413"/>
                  </a:lnTo>
                  <a:lnTo>
                    <a:pt x="543" y="0"/>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30"/>
            <p:cNvSpPr>
              <a:spLocks/>
            </p:cNvSpPr>
            <p:nvPr/>
          </p:nvSpPr>
          <p:spPr bwMode="auto">
            <a:xfrm rot="18422574">
              <a:off x="4043105" y="3201890"/>
              <a:ext cx="347663" cy="373062"/>
            </a:xfrm>
            <a:custGeom>
              <a:avLst/>
              <a:gdLst>
                <a:gd name="T0" fmla="*/ 95 w 219"/>
                <a:gd name="T1" fmla="*/ 0 h 235"/>
                <a:gd name="T2" fmla="*/ 219 w 219"/>
                <a:gd name="T3" fmla="*/ 162 h 235"/>
                <a:gd name="T4" fmla="*/ 124 w 219"/>
                <a:gd name="T5" fmla="*/ 235 h 235"/>
                <a:gd name="T6" fmla="*/ 0 w 219"/>
                <a:gd name="T7" fmla="*/ 73 h 235"/>
                <a:gd name="T8" fmla="*/ 95 w 219"/>
                <a:gd name="T9" fmla="*/ 0 h 235"/>
              </a:gdLst>
              <a:ahLst/>
              <a:cxnLst>
                <a:cxn ang="0">
                  <a:pos x="T0" y="T1"/>
                </a:cxn>
                <a:cxn ang="0">
                  <a:pos x="T2" y="T3"/>
                </a:cxn>
                <a:cxn ang="0">
                  <a:pos x="T4" y="T5"/>
                </a:cxn>
                <a:cxn ang="0">
                  <a:pos x="T6" y="T7"/>
                </a:cxn>
                <a:cxn ang="0">
                  <a:pos x="T8" y="T9"/>
                </a:cxn>
              </a:cxnLst>
              <a:rect l="0" t="0" r="r" b="b"/>
              <a:pathLst>
                <a:path w="219" h="235">
                  <a:moveTo>
                    <a:pt x="95" y="0"/>
                  </a:moveTo>
                  <a:lnTo>
                    <a:pt x="219" y="162"/>
                  </a:lnTo>
                  <a:lnTo>
                    <a:pt x="124" y="235"/>
                  </a:lnTo>
                  <a:lnTo>
                    <a:pt x="0" y="73"/>
                  </a:lnTo>
                  <a:lnTo>
                    <a:pt x="95" y="0"/>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31"/>
            <p:cNvSpPr>
              <a:spLocks/>
            </p:cNvSpPr>
            <p:nvPr/>
          </p:nvSpPr>
          <p:spPr bwMode="auto">
            <a:xfrm rot="18422574">
              <a:off x="5007686" y="3197182"/>
              <a:ext cx="347663" cy="374650"/>
            </a:xfrm>
            <a:custGeom>
              <a:avLst/>
              <a:gdLst>
                <a:gd name="T0" fmla="*/ 95 w 219"/>
                <a:gd name="T1" fmla="*/ 0 h 236"/>
                <a:gd name="T2" fmla="*/ 219 w 219"/>
                <a:gd name="T3" fmla="*/ 163 h 236"/>
                <a:gd name="T4" fmla="*/ 123 w 219"/>
                <a:gd name="T5" fmla="*/ 236 h 236"/>
                <a:gd name="T6" fmla="*/ 0 w 219"/>
                <a:gd name="T7" fmla="*/ 73 h 236"/>
                <a:gd name="T8" fmla="*/ 95 w 219"/>
                <a:gd name="T9" fmla="*/ 0 h 236"/>
              </a:gdLst>
              <a:ahLst/>
              <a:cxnLst>
                <a:cxn ang="0">
                  <a:pos x="T0" y="T1"/>
                </a:cxn>
                <a:cxn ang="0">
                  <a:pos x="T2" y="T3"/>
                </a:cxn>
                <a:cxn ang="0">
                  <a:pos x="T4" y="T5"/>
                </a:cxn>
                <a:cxn ang="0">
                  <a:pos x="T6" y="T7"/>
                </a:cxn>
                <a:cxn ang="0">
                  <a:pos x="T8" y="T9"/>
                </a:cxn>
              </a:cxnLst>
              <a:rect l="0" t="0" r="r" b="b"/>
              <a:pathLst>
                <a:path w="219" h="236">
                  <a:moveTo>
                    <a:pt x="95" y="0"/>
                  </a:moveTo>
                  <a:lnTo>
                    <a:pt x="219" y="163"/>
                  </a:lnTo>
                  <a:lnTo>
                    <a:pt x="123" y="236"/>
                  </a:lnTo>
                  <a:lnTo>
                    <a:pt x="0" y="73"/>
                  </a:lnTo>
                  <a:lnTo>
                    <a:pt x="95" y="0"/>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32"/>
            <p:cNvSpPr>
              <a:spLocks/>
            </p:cNvSpPr>
            <p:nvPr/>
          </p:nvSpPr>
          <p:spPr bwMode="auto">
            <a:xfrm rot="18422574">
              <a:off x="4004857" y="3722580"/>
              <a:ext cx="415925" cy="481012"/>
            </a:xfrm>
            <a:custGeom>
              <a:avLst/>
              <a:gdLst>
                <a:gd name="T0" fmla="*/ 74 w 262"/>
                <a:gd name="T1" fmla="*/ 0 h 303"/>
                <a:gd name="T2" fmla="*/ 262 w 262"/>
                <a:gd name="T3" fmla="*/ 245 h 303"/>
                <a:gd name="T4" fmla="*/ 185 w 262"/>
                <a:gd name="T5" fmla="*/ 303 h 303"/>
                <a:gd name="T6" fmla="*/ 0 w 262"/>
                <a:gd name="T7" fmla="*/ 58 h 303"/>
                <a:gd name="T8" fmla="*/ 74 w 262"/>
                <a:gd name="T9" fmla="*/ 0 h 303"/>
              </a:gdLst>
              <a:ahLst/>
              <a:cxnLst>
                <a:cxn ang="0">
                  <a:pos x="T0" y="T1"/>
                </a:cxn>
                <a:cxn ang="0">
                  <a:pos x="T2" y="T3"/>
                </a:cxn>
                <a:cxn ang="0">
                  <a:pos x="T4" y="T5"/>
                </a:cxn>
                <a:cxn ang="0">
                  <a:pos x="T6" y="T7"/>
                </a:cxn>
                <a:cxn ang="0">
                  <a:pos x="T8" y="T9"/>
                </a:cxn>
              </a:cxnLst>
              <a:rect l="0" t="0" r="r" b="b"/>
              <a:pathLst>
                <a:path w="262" h="303">
                  <a:moveTo>
                    <a:pt x="74" y="0"/>
                  </a:moveTo>
                  <a:lnTo>
                    <a:pt x="262" y="245"/>
                  </a:lnTo>
                  <a:lnTo>
                    <a:pt x="185" y="303"/>
                  </a:lnTo>
                  <a:lnTo>
                    <a:pt x="0" y="58"/>
                  </a:lnTo>
                  <a:lnTo>
                    <a:pt x="74"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33"/>
            <p:cNvSpPr>
              <a:spLocks/>
            </p:cNvSpPr>
            <p:nvPr/>
          </p:nvSpPr>
          <p:spPr bwMode="auto">
            <a:xfrm rot="18422574">
              <a:off x="4975791" y="3717889"/>
              <a:ext cx="414338" cy="481012"/>
            </a:xfrm>
            <a:custGeom>
              <a:avLst/>
              <a:gdLst>
                <a:gd name="T0" fmla="*/ 74 w 261"/>
                <a:gd name="T1" fmla="*/ 0 h 303"/>
                <a:gd name="T2" fmla="*/ 261 w 261"/>
                <a:gd name="T3" fmla="*/ 245 h 303"/>
                <a:gd name="T4" fmla="*/ 185 w 261"/>
                <a:gd name="T5" fmla="*/ 303 h 303"/>
                <a:gd name="T6" fmla="*/ 0 w 261"/>
                <a:gd name="T7" fmla="*/ 58 h 303"/>
                <a:gd name="T8" fmla="*/ 74 w 261"/>
                <a:gd name="T9" fmla="*/ 0 h 303"/>
              </a:gdLst>
              <a:ahLst/>
              <a:cxnLst>
                <a:cxn ang="0">
                  <a:pos x="T0" y="T1"/>
                </a:cxn>
                <a:cxn ang="0">
                  <a:pos x="T2" y="T3"/>
                </a:cxn>
                <a:cxn ang="0">
                  <a:pos x="T4" y="T5"/>
                </a:cxn>
                <a:cxn ang="0">
                  <a:pos x="T6" y="T7"/>
                </a:cxn>
                <a:cxn ang="0">
                  <a:pos x="T8" y="T9"/>
                </a:cxn>
              </a:cxnLst>
              <a:rect l="0" t="0" r="r" b="b"/>
              <a:pathLst>
                <a:path w="261" h="303">
                  <a:moveTo>
                    <a:pt x="74" y="0"/>
                  </a:moveTo>
                  <a:lnTo>
                    <a:pt x="261" y="245"/>
                  </a:lnTo>
                  <a:lnTo>
                    <a:pt x="185" y="303"/>
                  </a:lnTo>
                  <a:lnTo>
                    <a:pt x="0" y="58"/>
                  </a:lnTo>
                  <a:lnTo>
                    <a:pt x="74" y="0"/>
                  </a:lnTo>
                  <a:close/>
                </a:path>
              </a:pathLst>
            </a:custGeom>
            <a:solidFill>
              <a:srgbClr val="A6A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34"/>
            <p:cNvSpPr>
              <a:spLocks noEditPoints="1"/>
            </p:cNvSpPr>
            <p:nvPr/>
          </p:nvSpPr>
          <p:spPr bwMode="auto">
            <a:xfrm rot="18422574">
              <a:off x="4318081" y="1803276"/>
              <a:ext cx="835025" cy="844550"/>
            </a:xfrm>
            <a:custGeom>
              <a:avLst/>
              <a:gdLst>
                <a:gd name="T0" fmla="*/ 290 w 526"/>
                <a:gd name="T1" fmla="*/ 3 h 532"/>
                <a:gd name="T2" fmla="*/ 521 w 526"/>
                <a:gd name="T3" fmla="*/ 309 h 532"/>
                <a:gd name="T4" fmla="*/ 526 w 526"/>
                <a:gd name="T5" fmla="*/ 313 h 532"/>
                <a:gd name="T6" fmla="*/ 521 w 526"/>
                <a:gd name="T7" fmla="*/ 316 h 532"/>
                <a:gd name="T8" fmla="*/ 243 w 526"/>
                <a:gd name="T9" fmla="*/ 528 h 532"/>
                <a:gd name="T10" fmla="*/ 238 w 526"/>
                <a:gd name="T11" fmla="*/ 532 h 532"/>
                <a:gd name="T12" fmla="*/ 235 w 526"/>
                <a:gd name="T13" fmla="*/ 528 h 532"/>
                <a:gd name="T14" fmla="*/ 3 w 526"/>
                <a:gd name="T15" fmla="*/ 222 h 532"/>
                <a:gd name="T16" fmla="*/ 0 w 526"/>
                <a:gd name="T17" fmla="*/ 218 h 532"/>
                <a:gd name="T18" fmla="*/ 3 w 526"/>
                <a:gd name="T19" fmla="*/ 215 h 532"/>
                <a:gd name="T20" fmla="*/ 281 w 526"/>
                <a:gd name="T21" fmla="*/ 3 h 532"/>
                <a:gd name="T22" fmla="*/ 285 w 526"/>
                <a:gd name="T23" fmla="*/ 0 h 532"/>
                <a:gd name="T24" fmla="*/ 290 w 526"/>
                <a:gd name="T25" fmla="*/ 3 h 532"/>
                <a:gd name="T26" fmla="*/ 290 w 526"/>
                <a:gd name="T27" fmla="*/ 3 h 532"/>
                <a:gd name="T28" fmla="*/ 509 w 526"/>
                <a:gd name="T29" fmla="*/ 310 h 532"/>
                <a:gd name="T30" fmla="*/ 284 w 526"/>
                <a:gd name="T31" fmla="*/ 15 h 532"/>
                <a:gd name="T32" fmla="*/ 15 w 526"/>
                <a:gd name="T33" fmla="*/ 221 h 532"/>
                <a:gd name="T34" fmla="*/ 240 w 526"/>
                <a:gd name="T35" fmla="*/ 516 h 532"/>
                <a:gd name="T36" fmla="*/ 509 w 526"/>
                <a:gd name="T37" fmla="*/ 31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6" h="532">
                  <a:moveTo>
                    <a:pt x="290" y="3"/>
                  </a:moveTo>
                  <a:lnTo>
                    <a:pt x="521" y="309"/>
                  </a:lnTo>
                  <a:lnTo>
                    <a:pt x="526" y="313"/>
                  </a:lnTo>
                  <a:lnTo>
                    <a:pt x="521" y="316"/>
                  </a:lnTo>
                  <a:lnTo>
                    <a:pt x="243" y="528"/>
                  </a:lnTo>
                  <a:lnTo>
                    <a:pt x="238" y="532"/>
                  </a:lnTo>
                  <a:lnTo>
                    <a:pt x="235" y="528"/>
                  </a:lnTo>
                  <a:lnTo>
                    <a:pt x="3" y="222"/>
                  </a:lnTo>
                  <a:lnTo>
                    <a:pt x="0" y="218"/>
                  </a:lnTo>
                  <a:lnTo>
                    <a:pt x="3" y="215"/>
                  </a:lnTo>
                  <a:lnTo>
                    <a:pt x="281" y="3"/>
                  </a:lnTo>
                  <a:lnTo>
                    <a:pt x="285" y="0"/>
                  </a:lnTo>
                  <a:lnTo>
                    <a:pt x="290" y="3"/>
                  </a:lnTo>
                  <a:lnTo>
                    <a:pt x="290" y="3"/>
                  </a:lnTo>
                  <a:close/>
                  <a:moveTo>
                    <a:pt x="509" y="310"/>
                  </a:moveTo>
                  <a:lnTo>
                    <a:pt x="284" y="15"/>
                  </a:lnTo>
                  <a:lnTo>
                    <a:pt x="15" y="221"/>
                  </a:lnTo>
                  <a:lnTo>
                    <a:pt x="240" y="516"/>
                  </a:lnTo>
                  <a:lnTo>
                    <a:pt x="509" y="3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35"/>
            <p:cNvSpPr>
              <a:spLocks/>
            </p:cNvSpPr>
            <p:nvPr/>
          </p:nvSpPr>
          <p:spPr bwMode="auto">
            <a:xfrm rot="18422574">
              <a:off x="4437022" y="2137790"/>
              <a:ext cx="300038" cy="255587"/>
            </a:xfrm>
            <a:custGeom>
              <a:avLst/>
              <a:gdLst>
                <a:gd name="T0" fmla="*/ 157 w 189"/>
                <a:gd name="T1" fmla="*/ 0 h 161"/>
                <a:gd name="T2" fmla="*/ 189 w 189"/>
                <a:gd name="T3" fmla="*/ 41 h 161"/>
                <a:gd name="T4" fmla="*/ 32 w 189"/>
                <a:gd name="T5" fmla="*/ 161 h 161"/>
                <a:gd name="T6" fmla="*/ 0 w 189"/>
                <a:gd name="T7" fmla="*/ 120 h 161"/>
                <a:gd name="T8" fmla="*/ 157 w 189"/>
                <a:gd name="T9" fmla="*/ 0 h 161"/>
              </a:gdLst>
              <a:ahLst/>
              <a:cxnLst>
                <a:cxn ang="0">
                  <a:pos x="T0" y="T1"/>
                </a:cxn>
                <a:cxn ang="0">
                  <a:pos x="T2" y="T3"/>
                </a:cxn>
                <a:cxn ang="0">
                  <a:pos x="T4" y="T5"/>
                </a:cxn>
                <a:cxn ang="0">
                  <a:pos x="T6" y="T7"/>
                </a:cxn>
                <a:cxn ang="0">
                  <a:pos x="T8" y="T9"/>
                </a:cxn>
              </a:cxnLst>
              <a:rect l="0" t="0" r="r" b="b"/>
              <a:pathLst>
                <a:path w="189" h="161">
                  <a:moveTo>
                    <a:pt x="157" y="0"/>
                  </a:moveTo>
                  <a:lnTo>
                    <a:pt x="189" y="41"/>
                  </a:lnTo>
                  <a:lnTo>
                    <a:pt x="32" y="161"/>
                  </a:lnTo>
                  <a:lnTo>
                    <a:pt x="0" y="120"/>
                  </a:lnTo>
                  <a:lnTo>
                    <a:pt x="157" y="0"/>
                  </a:lnTo>
                  <a:close/>
                </a:path>
              </a:pathLst>
            </a:custGeom>
            <a:solidFill>
              <a:srgbClr val="FFC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36"/>
            <p:cNvSpPr>
              <a:spLocks/>
            </p:cNvSpPr>
            <p:nvPr/>
          </p:nvSpPr>
          <p:spPr bwMode="auto">
            <a:xfrm rot="18422574">
              <a:off x="4577360" y="2137891"/>
              <a:ext cx="296863" cy="254000"/>
            </a:xfrm>
            <a:custGeom>
              <a:avLst/>
              <a:gdLst>
                <a:gd name="T0" fmla="*/ 156 w 187"/>
                <a:gd name="T1" fmla="*/ 0 h 160"/>
                <a:gd name="T2" fmla="*/ 187 w 187"/>
                <a:gd name="T3" fmla="*/ 41 h 160"/>
                <a:gd name="T4" fmla="*/ 30 w 187"/>
                <a:gd name="T5" fmla="*/ 160 h 160"/>
                <a:gd name="T6" fmla="*/ 0 w 187"/>
                <a:gd name="T7" fmla="*/ 119 h 160"/>
                <a:gd name="T8" fmla="*/ 156 w 187"/>
                <a:gd name="T9" fmla="*/ 0 h 160"/>
              </a:gdLst>
              <a:ahLst/>
              <a:cxnLst>
                <a:cxn ang="0">
                  <a:pos x="T0" y="T1"/>
                </a:cxn>
                <a:cxn ang="0">
                  <a:pos x="T2" y="T3"/>
                </a:cxn>
                <a:cxn ang="0">
                  <a:pos x="T4" y="T5"/>
                </a:cxn>
                <a:cxn ang="0">
                  <a:pos x="T6" y="T7"/>
                </a:cxn>
                <a:cxn ang="0">
                  <a:pos x="T8" y="T9"/>
                </a:cxn>
              </a:cxnLst>
              <a:rect l="0" t="0" r="r" b="b"/>
              <a:pathLst>
                <a:path w="187" h="160">
                  <a:moveTo>
                    <a:pt x="156" y="0"/>
                  </a:moveTo>
                  <a:lnTo>
                    <a:pt x="187" y="41"/>
                  </a:lnTo>
                  <a:lnTo>
                    <a:pt x="30" y="160"/>
                  </a:lnTo>
                  <a:lnTo>
                    <a:pt x="0" y="119"/>
                  </a:lnTo>
                  <a:lnTo>
                    <a:pt x="156" y="0"/>
                  </a:lnTo>
                  <a:close/>
                </a:path>
              </a:pathLst>
            </a:custGeom>
            <a:solidFill>
              <a:srgbClr val="FFC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37"/>
            <p:cNvSpPr>
              <a:spLocks/>
            </p:cNvSpPr>
            <p:nvPr/>
          </p:nvSpPr>
          <p:spPr bwMode="auto">
            <a:xfrm rot="18422574">
              <a:off x="4731985" y="2138040"/>
              <a:ext cx="296863" cy="252412"/>
            </a:xfrm>
            <a:custGeom>
              <a:avLst/>
              <a:gdLst>
                <a:gd name="T0" fmla="*/ 156 w 187"/>
                <a:gd name="T1" fmla="*/ 0 h 159"/>
                <a:gd name="T2" fmla="*/ 187 w 187"/>
                <a:gd name="T3" fmla="*/ 41 h 159"/>
                <a:gd name="T4" fmla="*/ 30 w 187"/>
                <a:gd name="T5" fmla="*/ 159 h 159"/>
                <a:gd name="T6" fmla="*/ 0 w 187"/>
                <a:gd name="T7" fmla="*/ 118 h 159"/>
                <a:gd name="T8" fmla="*/ 156 w 187"/>
                <a:gd name="T9" fmla="*/ 0 h 159"/>
              </a:gdLst>
              <a:ahLst/>
              <a:cxnLst>
                <a:cxn ang="0">
                  <a:pos x="T0" y="T1"/>
                </a:cxn>
                <a:cxn ang="0">
                  <a:pos x="T2" y="T3"/>
                </a:cxn>
                <a:cxn ang="0">
                  <a:pos x="T4" y="T5"/>
                </a:cxn>
                <a:cxn ang="0">
                  <a:pos x="T6" y="T7"/>
                </a:cxn>
                <a:cxn ang="0">
                  <a:pos x="T8" y="T9"/>
                </a:cxn>
              </a:cxnLst>
              <a:rect l="0" t="0" r="r" b="b"/>
              <a:pathLst>
                <a:path w="187" h="159">
                  <a:moveTo>
                    <a:pt x="156" y="0"/>
                  </a:moveTo>
                  <a:lnTo>
                    <a:pt x="187" y="41"/>
                  </a:lnTo>
                  <a:lnTo>
                    <a:pt x="30" y="159"/>
                  </a:lnTo>
                  <a:lnTo>
                    <a:pt x="0" y="118"/>
                  </a:lnTo>
                  <a:lnTo>
                    <a:pt x="156" y="0"/>
                  </a:lnTo>
                  <a:close/>
                </a:path>
              </a:pathLst>
            </a:custGeom>
            <a:solidFill>
              <a:srgbClr val="FFC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60" name="Straight Connector 59"/>
          <p:cNvCxnSpPr/>
          <p:nvPr/>
        </p:nvCxnSpPr>
        <p:spPr>
          <a:xfrm>
            <a:off x="923893" y="1734915"/>
            <a:ext cx="0" cy="3763388"/>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Arc 60"/>
          <p:cNvSpPr/>
          <p:nvPr/>
        </p:nvSpPr>
        <p:spPr>
          <a:xfrm flipH="1" flipV="1">
            <a:off x="913027" y="4814883"/>
            <a:ext cx="1366841" cy="1366841"/>
          </a:xfrm>
          <a:prstGeom prst="arc">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p:cNvCxnSpPr>
            <a:stCxn id="67" idx="0"/>
          </p:cNvCxnSpPr>
          <p:nvPr/>
        </p:nvCxnSpPr>
        <p:spPr>
          <a:xfrm flipH="1">
            <a:off x="1557095" y="6181724"/>
            <a:ext cx="9088441"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14873" y="1430658"/>
            <a:ext cx="1018040" cy="1018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446293" y="1696678"/>
            <a:ext cx="2547706" cy="830997"/>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professional team will study the technological needs and brain storm the ideas to reach to the best decision that matches </a:t>
            </a:r>
          </a:p>
        </p:txBody>
      </p:sp>
      <p:sp>
        <p:nvSpPr>
          <p:cNvPr id="65" name="TextBox 64"/>
          <p:cNvSpPr txBox="1"/>
          <p:nvPr/>
        </p:nvSpPr>
        <p:spPr>
          <a:xfrm>
            <a:off x="1557094" y="1487799"/>
            <a:ext cx="2436905" cy="246221"/>
          </a:xfrm>
          <a:prstGeom prst="rect">
            <a:avLst/>
          </a:prstGeom>
          <a:noFill/>
          <a:ln>
            <a:noFill/>
          </a:ln>
        </p:spPr>
        <p:txBody>
          <a:bodyPr wrap="square" lIns="0" tIns="0" rIns="0" bIns="0" rtlCol="0">
            <a:spAutoFit/>
          </a:bodyPr>
          <a:lstStyle/>
          <a:p>
            <a:r>
              <a:rPr lang="en-US" sz="1600"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Investment Objectives</a:t>
            </a:r>
          </a:p>
        </p:txBody>
      </p:sp>
      <p:cxnSp>
        <p:nvCxnSpPr>
          <p:cNvPr id="66" name="Straight Connector 65"/>
          <p:cNvCxnSpPr/>
          <p:nvPr/>
        </p:nvCxnSpPr>
        <p:spPr>
          <a:xfrm flipH="1">
            <a:off x="11351494" y="1734915"/>
            <a:ext cx="0" cy="3763388"/>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Arc 66"/>
          <p:cNvSpPr/>
          <p:nvPr/>
        </p:nvSpPr>
        <p:spPr>
          <a:xfrm flipV="1">
            <a:off x="9962116" y="4814883"/>
            <a:ext cx="1366841" cy="1366841"/>
          </a:xfrm>
          <a:prstGeom prst="arc">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Oval 67"/>
          <p:cNvSpPr/>
          <p:nvPr/>
        </p:nvSpPr>
        <p:spPr>
          <a:xfrm>
            <a:off x="414873" y="2991424"/>
            <a:ext cx="1018040" cy="10180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1446292" y="3257444"/>
            <a:ext cx="2377226" cy="1015663"/>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Remote agents are one of our key factors to enhance productivity and overcome the productivity VS responsiveness tradeoff</a:t>
            </a:r>
          </a:p>
        </p:txBody>
      </p:sp>
      <p:sp>
        <p:nvSpPr>
          <p:cNvPr id="70" name="TextBox 69"/>
          <p:cNvSpPr txBox="1"/>
          <p:nvPr/>
        </p:nvSpPr>
        <p:spPr>
          <a:xfrm>
            <a:off x="1557095" y="3055757"/>
            <a:ext cx="1939354" cy="246221"/>
          </a:xfrm>
          <a:prstGeom prst="rect">
            <a:avLst/>
          </a:prstGeom>
          <a:noFill/>
          <a:ln>
            <a:noFill/>
          </a:ln>
        </p:spPr>
        <p:txBody>
          <a:bodyPr wrap="square" lIns="0" tIns="0" rIns="0" bIns="0" rtlCol="0">
            <a:spAutoFit/>
          </a:bodyPr>
          <a:lstStyle/>
          <a:p>
            <a:r>
              <a:rPr lang="en-US" sz="1600" b="1"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Remote Agents</a:t>
            </a:r>
          </a:p>
        </p:txBody>
      </p:sp>
      <p:sp>
        <p:nvSpPr>
          <p:cNvPr id="71" name="Oval 70"/>
          <p:cNvSpPr/>
          <p:nvPr/>
        </p:nvSpPr>
        <p:spPr>
          <a:xfrm>
            <a:off x="414873" y="4567393"/>
            <a:ext cx="1018040" cy="1018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1446292" y="4833413"/>
            <a:ext cx="2377226" cy="830997"/>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Owning a customized system that attends to every need of our customers will eventually boost our performance</a:t>
            </a:r>
          </a:p>
        </p:txBody>
      </p:sp>
      <p:sp>
        <p:nvSpPr>
          <p:cNvPr id="73" name="TextBox 72"/>
          <p:cNvSpPr txBox="1"/>
          <p:nvPr/>
        </p:nvSpPr>
        <p:spPr>
          <a:xfrm>
            <a:off x="1557095" y="4631726"/>
            <a:ext cx="1939354" cy="246221"/>
          </a:xfrm>
          <a:prstGeom prst="rect">
            <a:avLst/>
          </a:prstGeom>
          <a:noFill/>
          <a:ln>
            <a:noFill/>
          </a:ln>
        </p:spPr>
        <p:txBody>
          <a:bodyPr wrap="square" lIns="0" tIns="0" rIns="0" bIns="0" rtlCol="0">
            <a:spAutoFit/>
          </a:bodyPr>
          <a:lstStyle/>
          <a:p>
            <a:r>
              <a:rPr lang="en-US" sz="1600" b="1"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Customized System</a:t>
            </a:r>
          </a:p>
        </p:txBody>
      </p:sp>
      <p:sp>
        <p:nvSpPr>
          <p:cNvPr id="74" name="Oval 73"/>
          <p:cNvSpPr/>
          <p:nvPr/>
        </p:nvSpPr>
        <p:spPr>
          <a:xfrm flipH="1">
            <a:off x="10855855" y="1430658"/>
            <a:ext cx="1018040" cy="10180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flipH="1">
            <a:off x="8294769" y="1791331"/>
            <a:ext cx="2451194" cy="553998"/>
          </a:xfrm>
          <a:prstGeom prst="rect">
            <a:avLst/>
          </a:prstGeom>
          <a:noFill/>
          <a:ln>
            <a:noFill/>
          </a:ln>
        </p:spPr>
        <p:txBody>
          <a:bodyPr wrap="square" lIns="0" tIns="0" rIns="0" bIns="0" rtlCol="0">
            <a:spAutoFit/>
          </a:bodyPr>
          <a:lstStyle>
            <a:defPPr>
              <a:defRPr lang="en-US"/>
            </a:defPPr>
            <a:lvl1pPr>
              <a:defRPr sz="1100">
                <a:solidFill>
                  <a:schemeClr val="tx1">
                    <a:lumMod val="50000"/>
                    <a:lumOff val="50000"/>
                  </a:schemeClr>
                </a:solidFill>
                <a:latin typeface="+mj-lt"/>
              </a:defRPr>
            </a:lvl1pPr>
          </a:lstStyle>
          <a:p>
            <a:pPr algn="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investment in humanoid robots is a major key to accomplish our objectives</a:t>
            </a:r>
          </a:p>
        </p:txBody>
      </p:sp>
      <p:sp>
        <p:nvSpPr>
          <p:cNvPr id="76" name="TextBox 75"/>
          <p:cNvSpPr txBox="1"/>
          <p:nvPr/>
        </p:nvSpPr>
        <p:spPr>
          <a:xfrm flipH="1">
            <a:off x="7672748" y="1487799"/>
            <a:ext cx="3068167" cy="246221"/>
          </a:xfrm>
          <a:prstGeom prst="rect">
            <a:avLst/>
          </a:prstGeom>
          <a:noFill/>
          <a:ln>
            <a:noFill/>
          </a:ln>
        </p:spPr>
        <p:txBody>
          <a:bodyPr wrap="square" lIns="0" tIns="0" rIns="0" bIns="0" rtlCol="0">
            <a:spAutoFit/>
          </a:bodyPr>
          <a:lstStyle/>
          <a:p>
            <a:pPr algn="r"/>
            <a:r>
              <a:rPr lang="en-US" sz="1600" b="1" dirty="0">
                <a:solidFill>
                  <a:schemeClr val="accent6"/>
                </a:solidFill>
                <a:latin typeface="Open Sans Semibold" panose="020B0706030804020204" pitchFamily="34" charset="0"/>
                <a:ea typeface="Open Sans Semibold" panose="020B0706030804020204" pitchFamily="34" charset="0"/>
                <a:cs typeface="Open Sans Semibold" panose="020B0706030804020204" pitchFamily="34" charset="0"/>
              </a:rPr>
              <a:t>Humanoid Robot Investment</a:t>
            </a:r>
          </a:p>
        </p:txBody>
      </p:sp>
      <p:sp>
        <p:nvSpPr>
          <p:cNvPr id="77" name="Oval 76"/>
          <p:cNvSpPr/>
          <p:nvPr/>
        </p:nvSpPr>
        <p:spPr>
          <a:xfrm flipH="1">
            <a:off x="10855855" y="2985402"/>
            <a:ext cx="1018040" cy="1018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flipH="1">
            <a:off x="8391282" y="3251422"/>
            <a:ext cx="2451194" cy="830997"/>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warehouse ability and infrastructure to foster the development cycle of supply chain</a:t>
            </a:r>
          </a:p>
        </p:txBody>
      </p:sp>
      <p:sp>
        <p:nvSpPr>
          <p:cNvPr id="79" name="TextBox 78"/>
          <p:cNvSpPr txBox="1"/>
          <p:nvPr/>
        </p:nvSpPr>
        <p:spPr>
          <a:xfrm flipH="1">
            <a:off x="8801562" y="3049735"/>
            <a:ext cx="1939354" cy="246221"/>
          </a:xfrm>
          <a:prstGeom prst="rect">
            <a:avLst/>
          </a:prstGeom>
          <a:noFill/>
          <a:ln>
            <a:noFill/>
          </a:ln>
        </p:spPr>
        <p:txBody>
          <a:bodyPr wrap="square" lIns="0" tIns="0" rIns="0" bIns="0" rtlCol="0">
            <a:spAutoFit/>
          </a:bodyPr>
          <a:lstStyle/>
          <a:p>
            <a:pPr algn="r"/>
            <a:r>
              <a:rPr lang="en-US" sz="1600" b="1" dirty="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rPr>
              <a:t>Smart Warehouse</a:t>
            </a:r>
          </a:p>
        </p:txBody>
      </p:sp>
      <p:sp>
        <p:nvSpPr>
          <p:cNvPr id="80" name="Oval 79"/>
          <p:cNvSpPr/>
          <p:nvPr/>
        </p:nvSpPr>
        <p:spPr>
          <a:xfrm flipH="1">
            <a:off x="10855855" y="4559791"/>
            <a:ext cx="1018040" cy="1018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flipH="1">
            <a:off x="8391282" y="4825811"/>
            <a:ext cx="2451194" cy="64633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customers ability to accomplish all the transactions  through a single app </a:t>
            </a:r>
          </a:p>
        </p:txBody>
      </p:sp>
      <p:sp>
        <p:nvSpPr>
          <p:cNvPr id="82" name="TextBox 81"/>
          <p:cNvSpPr txBox="1"/>
          <p:nvPr/>
        </p:nvSpPr>
        <p:spPr>
          <a:xfrm flipH="1">
            <a:off x="8824318" y="4624124"/>
            <a:ext cx="1939354" cy="246221"/>
          </a:xfrm>
          <a:prstGeom prst="rect">
            <a:avLst/>
          </a:prstGeom>
          <a:noFill/>
          <a:ln>
            <a:noFill/>
          </a:ln>
        </p:spPr>
        <p:txBody>
          <a:bodyPr wrap="square" lIns="0" tIns="0" rIns="0" bIns="0" rtlCol="0">
            <a:spAutoFit/>
          </a:bodyPr>
          <a:lstStyle/>
          <a:p>
            <a:pPr algn="r"/>
            <a:r>
              <a:rPr lang="en-US" sz="1600" b="1"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User Friendly App</a:t>
            </a:r>
          </a:p>
        </p:txBody>
      </p:sp>
      <p:sp>
        <p:nvSpPr>
          <p:cNvPr id="83" name="Shape 2583"/>
          <p:cNvSpPr/>
          <p:nvPr/>
        </p:nvSpPr>
        <p:spPr>
          <a:xfrm>
            <a:off x="726145" y="1741930"/>
            <a:ext cx="395496" cy="39549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4" name="Shape 2604"/>
          <p:cNvSpPr/>
          <p:nvPr/>
        </p:nvSpPr>
        <p:spPr>
          <a:xfrm>
            <a:off x="11167127" y="1777884"/>
            <a:ext cx="395496" cy="32358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5" name="Shape 2619"/>
          <p:cNvSpPr/>
          <p:nvPr/>
        </p:nvSpPr>
        <p:spPr>
          <a:xfrm>
            <a:off x="739685" y="4877947"/>
            <a:ext cx="395496" cy="395493"/>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6" name="Shape 2624"/>
          <p:cNvSpPr/>
          <p:nvPr/>
        </p:nvSpPr>
        <p:spPr>
          <a:xfrm>
            <a:off x="11167127" y="3296674"/>
            <a:ext cx="395496" cy="395496"/>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7" name="Shape 2629"/>
          <p:cNvSpPr/>
          <p:nvPr/>
        </p:nvSpPr>
        <p:spPr>
          <a:xfrm>
            <a:off x="715224" y="3302696"/>
            <a:ext cx="395605" cy="395496"/>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8" name="Shape 2634"/>
          <p:cNvSpPr/>
          <p:nvPr/>
        </p:nvSpPr>
        <p:spPr>
          <a:xfrm>
            <a:off x="11167127" y="4871063"/>
            <a:ext cx="395496" cy="395496"/>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89" name="TextBox 88"/>
          <p:cNvSpPr txBox="1"/>
          <p:nvPr/>
        </p:nvSpPr>
        <p:spPr>
          <a:xfrm>
            <a:off x="1764676" y="408697"/>
            <a:ext cx="3960380" cy="553998"/>
          </a:xfrm>
          <a:prstGeom prst="rect">
            <a:avLst/>
          </a:prstGeom>
          <a:noFill/>
        </p:spPr>
        <p:txBody>
          <a:bodyPr wrap="none" lIns="0" tIns="0" rIns="0" bIns="0" rtlCol="0">
            <a:spAutoFit/>
          </a:bodyPr>
          <a:lstStyle/>
          <a:p>
            <a:pPr algn="ctr"/>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AUTOMATION &amp; AI</a:t>
            </a:r>
          </a:p>
        </p:txBody>
      </p:sp>
      <p:sp>
        <p:nvSpPr>
          <p:cNvPr id="2" name="Rectangle 1">
            <a:extLst>
              <a:ext uri="{FF2B5EF4-FFF2-40B4-BE49-F238E27FC236}">
                <a16:creationId xmlns:a16="http://schemas.microsoft.com/office/drawing/2014/main" id="{1E0B6817-30F7-E910-7C19-5A822DA83EC1}"/>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68AF6EE-A18B-B6CB-2D33-875FEBD8DB90}"/>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0D19F437-CB84-4042-9B60-73D6B2A869F1}"/>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628ED15-B141-44FA-A357-2C11B14CB885}"/>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CDAF389-BE8A-420A-B410-12AA1D8CA5CF}"/>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16CC571-EB04-4EED-9202-B076D8719BA2}"/>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0478886-8D2F-4DED-895A-B10A9EF92280}"/>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EF09AE-C1CC-30B8-D158-D34B883871BB}"/>
              </a:ext>
            </a:extLst>
          </p:cNvPr>
          <p:cNvPicPr>
            <a:picLocks noChangeAspect="1"/>
          </p:cNvPicPr>
          <p:nvPr/>
        </p:nvPicPr>
        <p:blipFill>
          <a:blip r:embed="rId2"/>
          <a:stretch>
            <a:fillRect/>
          </a:stretch>
        </p:blipFill>
        <p:spPr>
          <a:xfrm>
            <a:off x="10551900" y="5587591"/>
            <a:ext cx="1261981" cy="1255885"/>
          </a:xfrm>
          <a:prstGeom prst="rect">
            <a:avLst/>
          </a:prstGeom>
        </p:spPr>
      </p:pic>
    </p:spTree>
    <p:extLst>
      <p:ext uri="{BB962C8B-B14F-4D97-AF65-F5344CB8AC3E}">
        <p14:creationId xmlns:p14="http://schemas.microsoft.com/office/powerpoint/2010/main" val="1144381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4" grpId="0"/>
      <p:bldP spid="65" grpId="0"/>
      <p:bldP spid="67" grpId="0" animBg="1"/>
      <p:bldP spid="69" grpId="0"/>
      <p:bldP spid="70" grpId="0"/>
      <p:bldP spid="72" grpId="0"/>
      <p:bldP spid="73" grpId="0"/>
      <p:bldP spid="75" grpId="0"/>
      <p:bldP spid="76" grpId="0"/>
      <p:bldP spid="78" grpId="0"/>
      <p:bldP spid="79" grpId="0"/>
      <p:bldP spid="81" grpId="0"/>
      <p:bldP spid="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C36CE6-5EB7-3753-6FF1-FFE0885EDF74}"/>
              </a:ext>
            </a:extLst>
          </p:cNvPr>
          <p:cNvSpPr txBox="1"/>
          <p:nvPr/>
        </p:nvSpPr>
        <p:spPr>
          <a:xfrm>
            <a:off x="4801224" y="554566"/>
            <a:ext cx="2589551" cy="584775"/>
          </a:xfrm>
          <a:prstGeom prst="rect">
            <a:avLst/>
          </a:prstGeom>
          <a:noFill/>
        </p:spPr>
        <p:txBody>
          <a:bodyPr wrap="square">
            <a:spAutoFit/>
          </a:bodyPr>
          <a:lstStyle/>
          <a:p>
            <a:pPr algn="ctr"/>
            <a:r>
              <a:rPr lang="en-US" sz="3200" dirty="0">
                <a:solidFill>
                  <a:schemeClr val="accent3">
                    <a:lumMod val="60000"/>
                    <a:lumOff val="40000"/>
                  </a:schemeClr>
                </a:solidFill>
              </a:rPr>
              <a:t>Our</a:t>
            </a:r>
            <a:r>
              <a:rPr lang="en-US" sz="3200" dirty="0"/>
              <a:t> </a:t>
            </a:r>
            <a:r>
              <a:rPr lang="en-US" sz="3200" dirty="0">
                <a:solidFill>
                  <a:schemeClr val="accent4">
                    <a:lumMod val="60000"/>
                    <a:lumOff val="40000"/>
                  </a:schemeClr>
                </a:solidFill>
              </a:rPr>
              <a:t>Branches</a:t>
            </a:r>
          </a:p>
        </p:txBody>
      </p:sp>
      <p:sp>
        <p:nvSpPr>
          <p:cNvPr id="4" name="Rectangle 3">
            <a:extLst>
              <a:ext uri="{FF2B5EF4-FFF2-40B4-BE49-F238E27FC236}">
                <a16:creationId xmlns:a16="http://schemas.microsoft.com/office/drawing/2014/main" id="{F6BF4E71-3B67-8BE7-5AB6-3559E50F9C84}"/>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3E3009-25E3-D4CE-94F5-2B869986AAA9}"/>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31A96D-80BC-8DB7-4077-F6D98571CC18}"/>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37C04E0-0CF8-5782-2A68-0958C6CDFA15}"/>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EC7EB6-A577-CF50-3DA1-F6A7D7CDD845}"/>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7556E7-279A-BD2C-7CBA-5991F884FAC4}"/>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EDFC716-1F98-4FEE-6176-1BA3FF89ACB1}"/>
              </a:ext>
            </a:extLst>
          </p:cNvPr>
          <p:cNvSpPr txBox="1"/>
          <p:nvPr/>
        </p:nvSpPr>
        <p:spPr>
          <a:xfrm>
            <a:off x="752339" y="1318998"/>
            <a:ext cx="10687325" cy="369332"/>
          </a:xfrm>
          <a:prstGeom prst="rect">
            <a:avLst/>
          </a:prstGeom>
          <a:noFill/>
        </p:spPr>
        <p:txBody>
          <a:bodyPr wrap="square">
            <a:spAutoFit/>
          </a:bodyPr>
          <a:lstStyle/>
          <a:p>
            <a:pPr algn="ctr"/>
            <a:r>
              <a:rPr lang="en-US" dirty="0" err="1"/>
              <a:t>Spex</a:t>
            </a:r>
            <a:r>
              <a:rPr lang="en-US" dirty="0"/>
              <a:t> Expands Logistics Network with New Branches in Turkey, Saudi Arabia,</a:t>
            </a:r>
          </a:p>
        </p:txBody>
      </p:sp>
      <p:pic>
        <p:nvPicPr>
          <p:cNvPr id="12" name="Picture 11">
            <a:extLst>
              <a:ext uri="{FF2B5EF4-FFF2-40B4-BE49-F238E27FC236}">
                <a16:creationId xmlns:a16="http://schemas.microsoft.com/office/drawing/2014/main" id="{8EF15073-BA07-9EBB-E4A7-6E7AAB13059C}"/>
              </a:ext>
            </a:extLst>
          </p:cNvPr>
          <p:cNvPicPr>
            <a:picLocks noChangeAspect="1"/>
          </p:cNvPicPr>
          <p:nvPr/>
        </p:nvPicPr>
        <p:blipFill>
          <a:blip r:embed="rId2"/>
          <a:stretch>
            <a:fillRect/>
          </a:stretch>
        </p:blipFill>
        <p:spPr>
          <a:xfrm>
            <a:off x="10551900" y="5587591"/>
            <a:ext cx="1261981" cy="1255885"/>
          </a:xfrm>
          <a:prstGeom prst="rect">
            <a:avLst/>
          </a:prstGeom>
        </p:spPr>
      </p:pic>
      <p:pic>
        <p:nvPicPr>
          <p:cNvPr id="27" name="Picture 26" descr="A globe with a plane and a truck&#10;&#10;AI-generated content may be incorrect.">
            <a:extLst>
              <a:ext uri="{FF2B5EF4-FFF2-40B4-BE49-F238E27FC236}">
                <a16:creationId xmlns:a16="http://schemas.microsoft.com/office/drawing/2014/main" id="{7CE1BB29-643D-BFC7-B0DF-238D37A806AF}"/>
              </a:ext>
            </a:extLst>
          </p:cNvPr>
          <p:cNvPicPr>
            <a:picLocks noChangeAspect="1"/>
          </p:cNvPicPr>
          <p:nvPr/>
        </p:nvPicPr>
        <p:blipFill>
          <a:blip r:embed="rId3"/>
          <a:stretch>
            <a:fillRect/>
          </a:stretch>
        </p:blipFill>
        <p:spPr>
          <a:xfrm>
            <a:off x="1566484" y="3127950"/>
            <a:ext cx="8985416" cy="3309867"/>
          </a:xfrm>
          <a:prstGeom prst="rect">
            <a:avLst/>
          </a:prstGeom>
        </p:spPr>
      </p:pic>
      <p:sp>
        <p:nvSpPr>
          <p:cNvPr id="10" name="TextBox 9">
            <a:extLst>
              <a:ext uri="{FF2B5EF4-FFF2-40B4-BE49-F238E27FC236}">
                <a16:creationId xmlns:a16="http://schemas.microsoft.com/office/drawing/2014/main" id="{0A69E73C-6860-4CB7-DAF7-81C526222B5C}"/>
              </a:ext>
            </a:extLst>
          </p:cNvPr>
          <p:cNvSpPr txBox="1"/>
          <p:nvPr/>
        </p:nvSpPr>
        <p:spPr>
          <a:xfrm>
            <a:off x="752336" y="1799054"/>
            <a:ext cx="10835061" cy="1200329"/>
          </a:xfrm>
          <a:prstGeom prst="rect">
            <a:avLst/>
          </a:prstGeom>
          <a:noFill/>
        </p:spPr>
        <p:txBody>
          <a:bodyPr wrap="square">
            <a:spAutoFit/>
          </a:bodyPr>
          <a:lstStyle/>
          <a:p>
            <a:pPr algn="ctr"/>
            <a:r>
              <a:rPr lang="en-US" dirty="0" err="1"/>
              <a:t>Spex</a:t>
            </a:r>
            <a:r>
              <a:rPr lang="en-US" dirty="0"/>
              <a:t> is proud to announce the opening of new logistics branches in Turkey as the sales office , Saudi Arabia as full operation level , strengthening our global supply chain capabilities. This strategic expansion enhances our ability to provide express courier service, First mile and last mile delivery , warehousing, and distribution solutions across key markets in the Middle East</a:t>
            </a:r>
          </a:p>
        </p:txBody>
      </p:sp>
    </p:spTree>
    <p:extLst>
      <p:ext uri="{BB962C8B-B14F-4D97-AF65-F5344CB8AC3E}">
        <p14:creationId xmlns:p14="http://schemas.microsoft.com/office/powerpoint/2010/main" val="14286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9A7631-8A54-1412-BEC8-F49CA66D942F}"/>
              </a:ext>
            </a:extLst>
          </p:cNvPr>
          <p:cNvSpPr txBox="1"/>
          <p:nvPr/>
        </p:nvSpPr>
        <p:spPr>
          <a:xfrm>
            <a:off x="1035809" y="623042"/>
            <a:ext cx="6082259" cy="1077218"/>
          </a:xfrm>
          <a:prstGeom prst="rect">
            <a:avLst/>
          </a:prstGeom>
          <a:noFill/>
        </p:spPr>
        <p:txBody>
          <a:bodyPr wrap="square">
            <a:spAutoFit/>
          </a:bodyPr>
          <a:lstStyle/>
          <a:p>
            <a:r>
              <a:rPr lang="en-US" sz="3200" dirty="0">
                <a:solidFill>
                  <a:schemeClr val="accent4">
                    <a:lumMod val="60000"/>
                    <a:lumOff val="40000"/>
                  </a:schemeClr>
                </a:solidFill>
              </a:rPr>
              <a:t>With these </a:t>
            </a:r>
            <a:r>
              <a:rPr lang="en-US" sz="3200" dirty="0">
                <a:solidFill>
                  <a:schemeClr val="accent3">
                    <a:lumMod val="60000"/>
                    <a:lumOff val="40000"/>
                  </a:schemeClr>
                </a:solidFill>
              </a:rPr>
              <a:t>new locations</a:t>
            </a:r>
            <a:r>
              <a:rPr lang="en-US" sz="3200" dirty="0">
                <a:solidFill>
                  <a:schemeClr val="accent3">
                    <a:lumMod val="75000"/>
                  </a:schemeClr>
                </a:solidFill>
              </a:rPr>
              <a:t>, we aim to</a:t>
            </a:r>
          </a:p>
        </p:txBody>
      </p:sp>
      <p:sp>
        <p:nvSpPr>
          <p:cNvPr id="4" name="Rectangle 3">
            <a:extLst>
              <a:ext uri="{FF2B5EF4-FFF2-40B4-BE49-F238E27FC236}">
                <a16:creationId xmlns:a16="http://schemas.microsoft.com/office/drawing/2014/main" id="{B5E70E40-3E6B-4A24-CEA0-4288ABFC2ED7}"/>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36D21C-1D20-C38A-1603-3E60E93D122D}"/>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7BCFCF-1D54-58E9-7B93-1248C90BC2A8}"/>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88FD14-4567-3B64-B6FB-B00F4752E3BB}"/>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10BEAB-B267-3A8A-D8E3-CB287BD148E7}"/>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B32FB7-34A9-AA55-220E-6A9BC2118DA1}"/>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olorful circular object with a gauge&#10;&#10;AI-generated content may be incorrect.">
            <a:extLst>
              <a:ext uri="{FF2B5EF4-FFF2-40B4-BE49-F238E27FC236}">
                <a16:creationId xmlns:a16="http://schemas.microsoft.com/office/drawing/2014/main" id="{6DF5D56C-DEFC-CCE6-268A-7622C6A910A3}"/>
              </a:ext>
            </a:extLst>
          </p:cNvPr>
          <p:cNvPicPr>
            <a:picLocks noChangeAspect="1"/>
          </p:cNvPicPr>
          <p:nvPr/>
        </p:nvPicPr>
        <p:blipFill>
          <a:blip r:embed="rId2"/>
          <a:stretch>
            <a:fillRect/>
          </a:stretch>
        </p:blipFill>
        <p:spPr>
          <a:xfrm>
            <a:off x="1354611" y="1916178"/>
            <a:ext cx="2090504" cy="2090504"/>
          </a:xfrm>
          <a:prstGeom prst="rect">
            <a:avLst/>
          </a:prstGeom>
        </p:spPr>
      </p:pic>
      <p:pic>
        <p:nvPicPr>
          <p:cNvPr id="12" name="Picture 11">
            <a:extLst>
              <a:ext uri="{FF2B5EF4-FFF2-40B4-BE49-F238E27FC236}">
                <a16:creationId xmlns:a16="http://schemas.microsoft.com/office/drawing/2014/main" id="{7E227C14-182D-EB52-BE20-FA4E42D18DA3}"/>
              </a:ext>
            </a:extLst>
          </p:cNvPr>
          <p:cNvPicPr>
            <a:picLocks noChangeAspect="1"/>
          </p:cNvPicPr>
          <p:nvPr/>
        </p:nvPicPr>
        <p:blipFill>
          <a:blip r:embed="rId3"/>
          <a:stretch>
            <a:fillRect/>
          </a:stretch>
        </p:blipFill>
        <p:spPr>
          <a:xfrm>
            <a:off x="5186527" y="2133385"/>
            <a:ext cx="1788466" cy="1788466"/>
          </a:xfrm>
          <a:prstGeom prst="rect">
            <a:avLst/>
          </a:prstGeom>
        </p:spPr>
      </p:pic>
      <p:pic>
        <p:nvPicPr>
          <p:cNvPr id="14" name="Picture 13" descr="A hands holding money and gold bars&#10;&#10;AI-generated content may be incorrect.">
            <a:extLst>
              <a:ext uri="{FF2B5EF4-FFF2-40B4-BE49-F238E27FC236}">
                <a16:creationId xmlns:a16="http://schemas.microsoft.com/office/drawing/2014/main" id="{3FCFCBFB-C440-DB55-9A93-AAA9933F5AB5}"/>
              </a:ext>
            </a:extLst>
          </p:cNvPr>
          <p:cNvPicPr>
            <a:picLocks noChangeAspect="1"/>
          </p:cNvPicPr>
          <p:nvPr/>
        </p:nvPicPr>
        <p:blipFill>
          <a:blip r:embed="rId4"/>
          <a:stretch>
            <a:fillRect/>
          </a:stretch>
        </p:blipFill>
        <p:spPr>
          <a:xfrm>
            <a:off x="8746884" y="2067196"/>
            <a:ext cx="2090505" cy="2090505"/>
          </a:xfrm>
          <a:prstGeom prst="rect">
            <a:avLst/>
          </a:prstGeom>
        </p:spPr>
      </p:pic>
      <p:sp>
        <p:nvSpPr>
          <p:cNvPr id="18" name="TextBox 17">
            <a:extLst>
              <a:ext uri="{FF2B5EF4-FFF2-40B4-BE49-F238E27FC236}">
                <a16:creationId xmlns:a16="http://schemas.microsoft.com/office/drawing/2014/main" id="{BCFC4E09-C83B-6482-E378-60A915046BBD}"/>
              </a:ext>
            </a:extLst>
          </p:cNvPr>
          <p:cNvSpPr txBox="1"/>
          <p:nvPr/>
        </p:nvSpPr>
        <p:spPr>
          <a:xfrm>
            <a:off x="4901983" y="3983076"/>
            <a:ext cx="2715480" cy="923330"/>
          </a:xfrm>
          <a:prstGeom prst="rect">
            <a:avLst/>
          </a:prstGeom>
          <a:noFill/>
        </p:spPr>
        <p:txBody>
          <a:bodyPr wrap="square">
            <a:spAutoFit/>
          </a:bodyPr>
          <a:lstStyle/>
          <a:p>
            <a:r>
              <a:rPr lang="en-US"/>
              <a:t>Offer customized logistics solutions for regional businesses</a:t>
            </a:r>
            <a:endParaRPr lang="en-US" dirty="0"/>
          </a:p>
        </p:txBody>
      </p:sp>
      <p:sp>
        <p:nvSpPr>
          <p:cNvPr id="20" name="TextBox 19">
            <a:extLst>
              <a:ext uri="{FF2B5EF4-FFF2-40B4-BE49-F238E27FC236}">
                <a16:creationId xmlns:a16="http://schemas.microsoft.com/office/drawing/2014/main" id="{6E53B408-ADE5-BA03-6E80-D1075476E5AE}"/>
              </a:ext>
            </a:extLst>
          </p:cNvPr>
          <p:cNvSpPr txBox="1"/>
          <p:nvPr/>
        </p:nvSpPr>
        <p:spPr>
          <a:xfrm>
            <a:off x="8278794" y="4121575"/>
            <a:ext cx="3334086" cy="646331"/>
          </a:xfrm>
          <a:prstGeom prst="rect">
            <a:avLst/>
          </a:prstGeom>
          <a:noFill/>
        </p:spPr>
        <p:txBody>
          <a:bodyPr wrap="square">
            <a:spAutoFit/>
          </a:bodyPr>
          <a:lstStyle/>
          <a:p>
            <a:r>
              <a:rPr lang="en-US"/>
              <a:t>Strengthen cross-border trade support</a:t>
            </a:r>
            <a:endParaRPr lang="en-US" dirty="0"/>
          </a:p>
        </p:txBody>
      </p:sp>
      <p:sp>
        <p:nvSpPr>
          <p:cNvPr id="22" name="TextBox 21">
            <a:extLst>
              <a:ext uri="{FF2B5EF4-FFF2-40B4-BE49-F238E27FC236}">
                <a16:creationId xmlns:a16="http://schemas.microsoft.com/office/drawing/2014/main" id="{8519678C-FA9B-3CFB-77BD-4EC00AC62340}"/>
              </a:ext>
            </a:extLst>
          </p:cNvPr>
          <p:cNvSpPr txBox="1"/>
          <p:nvPr/>
        </p:nvSpPr>
        <p:spPr>
          <a:xfrm>
            <a:off x="900740" y="5476566"/>
            <a:ext cx="10717966" cy="646331"/>
          </a:xfrm>
          <a:prstGeom prst="rect">
            <a:avLst/>
          </a:prstGeom>
          <a:noFill/>
        </p:spPr>
        <p:txBody>
          <a:bodyPr wrap="square">
            <a:spAutoFit/>
          </a:bodyPr>
          <a:lstStyle/>
          <a:p>
            <a:pPr algn="ctr"/>
            <a:r>
              <a:rPr lang="en-US"/>
              <a:t>Our commitment to innovation and customer excellence continues as we grow our vision in these dynamic markets</a:t>
            </a:r>
            <a:endParaRPr lang="en-US" dirty="0"/>
          </a:p>
        </p:txBody>
      </p:sp>
      <p:pic>
        <p:nvPicPr>
          <p:cNvPr id="23" name="Picture 22">
            <a:extLst>
              <a:ext uri="{FF2B5EF4-FFF2-40B4-BE49-F238E27FC236}">
                <a16:creationId xmlns:a16="http://schemas.microsoft.com/office/drawing/2014/main" id="{12653DAC-AF0E-E59E-28B1-C5B66DA63C04}"/>
              </a:ext>
            </a:extLst>
          </p:cNvPr>
          <p:cNvPicPr>
            <a:picLocks noChangeAspect="1"/>
          </p:cNvPicPr>
          <p:nvPr/>
        </p:nvPicPr>
        <p:blipFill>
          <a:blip r:embed="rId5"/>
          <a:stretch>
            <a:fillRect/>
          </a:stretch>
        </p:blipFill>
        <p:spPr>
          <a:xfrm>
            <a:off x="10551900" y="5587591"/>
            <a:ext cx="1261981" cy="1255885"/>
          </a:xfrm>
          <a:prstGeom prst="rect">
            <a:avLst/>
          </a:prstGeom>
        </p:spPr>
      </p:pic>
      <p:sp>
        <p:nvSpPr>
          <p:cNvPr id="10" name="TextBox 9">
            <a:extLst>
              <a:ext uri="{FF2B5EF4-FFF2-40B4-BE49-F238E27FC236}">
                <a16:creationId xmlns:a16="http://schemas.microsoft.com/office/drawing/2014/main" id="{21AEE521-21D4-3524-2655-1E7AA91E9F55}"/>
              </a:ext>
            </a:extLst>
          </p:cNvPr>
          <p:cNvSpPr txBox="1"/>
          <p:nvPr/>
        </p:nvSpPr>
        <p:spPr>
          <a:xfrm>
            <a:off x="1139991" y="4143636"/>
            <a:ext cx="2750923" cy="646331"/>
          </a:xfrm>
          <a:prstGeom prst="rect">
            <a:avLst/>
          </a:prstGeom>
          <a:noFill/>
        </p:spPr>
        <p:txBody>
          <a:bodyPr wrap="square">
            <a:spAutoFit/>
          </a:bodyPr>
          <a:lstStyle/>
          <a:p>
            <a:r>
              <a:rPr lang="en-US" dirty="0"/>
              <a:t>Improve delivery efficiency and reduce transit times</a:t>
            </a:r>
          </a:p>
        </p:txBody>
      </p:sp>
    </p:spTree>
    <p:extLst>
      <p:ext uri="{BB962C8B-B14F-4D97-AF65-F5344CB8AC3E}">
        <p14:creationId xmlns:p14="http://schemas.microsoft.com/office/powerpoint/2010/main" val="1123962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
              <a:schemeClr val="accent2"/>
            </a:gs>
          </a:gsLst>
          <a:lin ang="2700000" scaled="0"/>
        </a:gradFill>
        <a:effectLst/>
      </p:bgPr>
    </p:bg>
    <p:spTree>
      <p:nvGrpSpPr>
        <p:cNvPr id="1" name=""/>
        <p:cNvGrpSpPr/>
        <p:nvPr/>
      </p:nvGrpSpPr>
      <p:grpSpPr>
        <a:xfrm>
          <a:off x="0" y="0"/>
          <a:ext cx="0" cy="0"/>
          <a:chOff x="0" y="0"/>
          <a:chExt cx="0" cy="0"/>
        </a:xfrm>
      </p:grpSpPr>
      <p:sp>
        <p:nvSpPr>
          <p:cNvPr id="2053" name="AutoShape 6" descr="FINCA Armenia - الصور | فيسبو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304B4F22-D40A-3D09-9865-9DEAAA595A23}"/>
              </a:ext>
            </a:extLst>
          </p:cNvPr>
          <p:cNvSpPr/>
          <p:nvPr/>
        </p:nvSpPr>
        <p:spPr>
          <a:xfrm>
            <a:off x="-15240" y="-3119"/>
            <a:ext cx="12192000" cy="6858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1360183-E5DF-F1E2-33FF-C4780C637FF8}"/>
              </a:ext>
            </a:extLst>
          </p:cNvPr>
          <p:cNvGrpSpPr/>
          <p:nvPr/>
        </p:nvGrpSpPr>
        <p:grpSpPr>
          <a:xfrm>
            <a:off x="146304" y="300339"/>
            <a:ext cx="11868912" cy="6391607"/>
            <a:chOff x="146304" y="300339"/>
            <a:chExt cx="11868912" cy="6391607"/>
          </a:xfrm>
        </p:grpSpPr>
        <p:sp>
          <p:nvSpPr>
            <p:cNvPr id="12" name="Rectangle 11">
              <a:extLst>
                <a:ext uri="{FF2B5EF4-FFF2-40B4-BE49-F238E27FC236}">
                  <a16:creationId xmlns:a16="http://schemas.microsoft.com/office/drawing/2014/main" id="{C9ADE0F1-18D8-AC3C-00BB-C00E4D54BF01}"/>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AFDFCE-00E1-1824-D3C0-67596C57F1D8}"/>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571349-E333-9D29-B1EC-33416CC3C3D0}"/>
                </a:ext>
              </a:extLst>
            </p:cNvPr>
            <p:cNvSpPr/>
            <p:nvPr/>
          </p:nvSpPr>
          <p:spPr>
            <a:xfrm>
              <a:off x="11807934"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758A17-41A2-C0D8-FF39-A8A0B4579BAE}"/>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6D45FC9-D865-EF7E-5D94-094CB427A153}"/>
              </a:ext>
            </a:extLst>
          </p:cNvPr>
          <p:cNvSpPr/>
          <p:nvPr/>
        </p:nvSpPr>
        <p:spPr>
          <a:xfrm>
            <a:off x="146304" y="169017"/>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FDA881-B751-EBCA-F8EE-C8EC1FB1C420}"/>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672">
            <a:extLst>
              <a:ext uri="{FF2B5EF4-FFF2-40B4-BE49-F238E27FC236}">
                <a16:creationId xmlns:a16="http://schemas.microsoft.com/office/drawing/2014/main" id="{A4533004-67D2-CCEF-A245-CE3AD874FF07}"/>
              </a:ext>
            </a:extLst>
          </p:cNvPr>
          <p:cNvGrpSpPr/>
          <p:nvPr/>
        </p:nvGrpSpPr>
        <p:grpSpPr>
          <a:xfrm>
            <a:off x="688704" y="907017"/>
            <a:ext cx="1664337" cy="1342722"/>
            <a:chOff x="1" y="0"/>
            <a:chExt cx="5511019" cy="7403041"/>
          </a:xfrm>
        </p:grpSpPr>
        <p:sp>
          <p:nvSpPr>
            <p:cNvPr id="41" name="Shape 2662">
              <a:extLst>
                <a:ext uri="{FF2B5EF4-FFF2-40B4-BE49-F238E27FC236}">
                  <a16:creationId xmlns:a16="http://schemas.microsoft.com/office/drawing/2014/main" id="{F98B0B33-8CAD-A3B9-BD75-39E7DB744BFD}"/>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42" name="Group 2671">
              <a:extLst>
                <a:ext uri="{FF2B5EF4-FFF2-40B4-BE49-F238E27FC236}">
                  <a16:creationId xmlns:a16="http://schemas.microsoft.com/office/drawing/2014/main" id="{F4547761-0AE7-9E12-769A-8CCACAA50945}"/>
                </a:ext>
              </a:extLst>
            </p:cNvPr>
            <p:cNvGrpSpPr/>
            <p:nvPr/>
          </p:nvGrpSpPr>
          <p:grpSpPr>
            <a:xfrm>
              <a:off x="2487684" y="0"/>
              <a:ext cx="780919" cy="2214551"/>
              <a:chOff x="0" y="0"/>
              <a:chExt cx="780917" cy="2214550"/>
            </a:xfrm>
          </p:grpSpPr>
          <p:sp>
            <p:nvSpPr>
              <p:cNvPr id="43" name="Shape 2663">
                <a:extLst>
                  <a:ext uri="{FF2B5EF4-FFF2-40B4-BE49-F238E27FC236}">
                    <a16:creationId xmlns:a16="http://schemas.microsoft.com/office/drawing/2014/main" id="{ABA95F54-C172-8B99-0AD2-72FB8774BD7B}"/>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44" name="Group 2669">
                <a:extLst>
                  <a:ext uri="{FF2B5EF4-FFF2-40B4-BE49-F238E27FC236}">
                    <a16:creationId xmlns:a16="http://schemas.microsoft.com/office/drawing/2014/main" id="{2FBF0C88-41B9-8616-16FF-75659A0D14BC}"/>
                  </a:ext>
                </a:extLst>
              </p:cNvPr>
              <p:cNvGrpSpPr/>
              <p:nvPr/>
            </p:nvGrpSpPr>
            <p:grpSpPr>
              <a:xfrm>
                <a:off x="-1" y="1392763"/>
                <a:ext cx="637252" cy="770510"/>
                <a:chOff x="0" y="0"/>
                <a:chExt cx="637250" cy="770508"/>
              </a:xfrm>
            </p:grpSpPr>
            <p:sp>
              <p:nvSpPr>
                <p:cNvPr id="47" name="Shape 2664">
                  <a:extLst>
                    <a:ext uri="{FF2B5EF4-FFF2-40B4-BE49-F238E27FC236}">
                      <a16:creationId xmlns:a16="http://schemas.microsoft.com/office/drawing/2014/main" id="{D6CEA8F9-7A97-6700-0068-9F1F0F029F60}"/>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48" name="Shape 2665">
                  <a:extLst>
                    <a:ext uri="{FF2B5EF4-FFF2-40B4-BE49-F238E27FC236}">
                      <a16:creationId xmlns:a16="http://schemas.microsoft.com/office/drawing/2014/main" id="{0DB6997B-E46C-D07D-1024-61CD54F4F7E2}"/>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49" name="Shape 2666">
                  <a:extLst>
                    <a:ext uri="{FF2B5EF4-FFF2-40B4-BE49-F238E27FC236}">
                      <a16:creationId xmlns:a16="http://schemas.microsoft.com/office/drawing/2014/main" id="{F21B4BDB-D259-E70E-A9CD-054FC838679D}"/>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50" name="Shape 2667">
                  <a:extLst>
                    <a:ext uri="{FF2B5EF4-FFF2-40B4-BE49-F238E27FC236}">
                      <a16:creationId xmlns:a16="http://schemas.microsoft.com/office/drawing/2014/main" id="{A00C2704-3703-3AD9-0EE0-36E5E8394448}"/>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51" name="Shape 2668">
                  <a:extLst>
                    <a:ext uri="{FF2B5EF4-FFF2-40B4-BE49-F238E27FC236}">
                      <a16:creationId xmlns:a16="http://schemas.microsoft.com/office/drawing/2014/main" id="{FE04EF95-8357-6C84-B40B-0960DCA95A3A}"/>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46" name="Shape 2670">
                <a:extLst>
                  <a:ext uri="{FF2B5EF4-FFF2-40B4-BE49-F238E27FC236}">
                    <a16:creationId xmlns:a16="http://schemas.microsoft.com/office/drawing/2014/main" id="{28977B18-A173-2ED7-DFB1-57CDB50E776C}"/>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sp>
        <p:nvSpPr>
          <p:cNvPr id="92" name="TextBox 91">
            <a:extLst>
              <a:ext uri="{FF2B5EF4-FFF2-40B4-BE49-F238E27FC236}">
                <a16:creationId xmlns:a16="http://schemas.microsoft.com/office/drawing/2014/main" id="{A8B7CF4D-63E3-5232-1A86-5F5283A84CAC}"/>
              </a:ext>
            </a:extLst>
          </p:cNvPr>
          <p:cNvSpPr txBox="1"/>
          <p:nvPr/>
        </p:nvSpPr>
        <p:spPr>
          <a:xfrm>
            <a:off x="703478" y="5348430"/>
            <a:ext cx="4051181" cy="461665"/>
          </a:xfrm>
          <a:prstGeom prst="rect">
            <a:avLst/>
          </a:prstGeom>
          <a:noFill/>
        </p:spPr>
        <p:txBody>
          <a:bodyPr wrap="square">
            <a:spAutoFit/>
          </a:bodyPr>
          <a:lstStyle/>
          <a:p>
            <a:pPr algn="ctr"/>
            <a:r>
              <a:rPr lang="en-US" sz="2400"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Are Our Business</a:t>
            </a:r>
            <a:r>
              <a:rPr lang="ar-JO" sz="2400"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2400"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Partners</a:t>
            </a:r>
            <a:endParaRPr lang="en-US" sz="2400" dirty="0"/>
          </a:p>
        </p:txBody>
      </p:sp>
      <p:sp>
        <p:nvSpPr>
          <p:cNvPr id="95" name="TextBox 94">
            <a:extLst>
              <a:ext uri="{FF2B5EF4-FFF2-40B4-BE49-F238E27FC236}">
                <a16:creationId xmlns:a16="http://schemas.microsoft.com/office/drawing/2014/main" id="{0CB2393F-D4E9-0F00-A69B-E4795597D922}"/>
              </a:ext>
            </a:extLst>
          </p:cNvPr>
          <p:cNvSpPr txBox="1"/>
          <p:nvPr/>
        </p:nvSpPr>
        <p:spPr>
          <a:xfrm>
            <a:off x="575831" y="5727396"/>
            <a:ext cx="2412854" cy="369332"/>
          </a:xfrm>
          <a:prstGeom prst="rect">
            <a:avLst/>
          </a:prstGeom>
          <a:noFill/>
        </p:spPr>
        <p:txBody>
          <a:bodyPr wrap="square">
            <a:spAutoFit/>
          </a:bodyPr>
          <a:lstStyle/>
          <a:p>
            <a:pPr algn="ctr"/>
            <a:r>
              <a:rPr lang="en-US" sz="1800" dirty="0">
                <a:solidFill>
                  <a:srgbClr val="002060"/>
                </a:solidFill>
                <a:latin typeface="Open Sans Semibold" panose="020B0706030804020204" pitchFamily="34" charset="0"/>
                <a:ea typeface="Open Sans Semibold" panose="020B0706030804020204" pitchFamily="34" charset="0"/>
                <a:cs typeface="Open Sans Semibold" panose="020B0706030804020204" pitchFamily="34" charset="0"/>
              </a:rPr>
              <a:t>OUR CUSTOMERS</a:t>
            </a:r>
          </a:p>
        </p:txBody>
      </p:sp>
      <p:grpSp>
        <p:nvGrpSpPr>
          <p:cNvPr id="2" name="Group 2672">
            <a:extLst>
              <a:ext uri="{FF2B5EF4-FFF2-40B4-BE49-F238E27FC236}">
                <a16:creationId xmlns:a16="http://schemas.microsoft.com/office/drawing/2014/main" id="{A63F829F-7F42-7906-374C-B33DDBA3384A}"/>
              </a:ext>
            </a:extLst>
          </p:cNvPr>
          <p:cNvGrpSpPr/>
          <p:nvPr/>
        </p:nvGrpSpPr>
        <p:grpSpPr>
          <a:xfrm>
            <a:off x="680821" y="2414662"/>
            <a:ext cx="1664337" cy="1342722"/>
            <a:chOff x="1" y="0"/>
            <a:chExt cx="5511019" cy="7403041"/>
          </a:xfrm>
        </p:grpSpPr>
        <p:sp>
          <p:nvSpPr>
            <p:cNvPr id="3" name="Shape 2662">
              <a:extLst>
                <a:ext uri="{FF2B5EF4-FFF2-40B4-BE49-F238E27FC236}">
                  <a16:creationId xmlns:a16="http://schemas.microsoft.com/office/drawing/2014/main" id="{D9D2D437-D67C-7BE2-DC25-8BA920CFB1E2}"/>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4" name="Group 2671">
              <a:extLst>
                <a:ext uri="{FF2B5EF4-FFF2-40B4-BE49-F238E27FC236}">
                  <a16:creationId xmlns:a16="http://schemas.microsoft.com/office/drawing/2014/main" id="{6D06A2D1-7136-F12B-9C17-5D5FA5AE394F}"/>
                </a:ext>
              </a:extLst>
            </p:cNvPr>
            <p:cNvGrpSpPr/>
            <p:nvPr/>
          </p:nvGrpSpPr>
          <p:grpSpPr>
            <a:xfrm>
              <a:off x="2487684" y="0"/>
              <a:ext cx="780919" cy="2214551"/>
              <a:chOff x="0" y="0"/>
              <a:chExt cx="780917" cy="2214550"/>
            </a:xfrm>
          </p:grpSpPr>
          <p:sp>
            <p:nvSpPr>
              <p:cNvPr id="5" name="Shape 2663">
                <a:extLst>
                  <a:ext uri="{FF2B5EF4-FFF2-40B4-BE49-F238E27FC236}">
                    <a16:creationId xmlns:a16="http://schemas.microsoft.com/office/drawing/2014/main" id="{B6A6A941-A39C-063C-5BBF-EAE0424FA773}"/>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6" name="Group 2669">
                <a:extLst>
                  <a:ext uri="{FF2B5EF4-FFF2-40B4-BE49-F238E27FC236}">
                    <a16:creationId xmlns:a16="http://schemas.microsoft.com/office/drawing/2014/main" id="{EFAC8E91-7CED-1236-A960-A90C6DDD9C7E}"/>
                  </a:ext>
                </a:extLst>
              </p:cNvPr>
              <p:cNvGrpSpPr/>
              <p:nvPr/>
            </p:nvGrpSpPr>
            <p:grpSpPr>
              <a:xfrm>
                <a:off x="-1" y="1392763"/>
                <a:ext cx="637252" cy="770510"/>
                <a:chOff x="0" y="0"/>
                <a:chExt cx="637250" cy="770508"/>
              </a:xfrm>
            </p:grpSpPr>
            <p:sp>
              <p:nvSpPr>
                <p:cNvPr id="8" name="Shape 2664">
                  <a:extLst>
                    <a:ext uri="{FF2B5EF4-FFF2-40B4-BE49-F238E27FC236}">
                      <a16:creationId xmlns:a16="http://schemas.microsoft.com/office/drawing/2014/main" id="{AC7B30DE-5289-7632-4007-565108631BC3}"/>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9" name="Shape 2665">
                  <a:extLst>
                    <a:ext uri="{FF2B5EF4-FFF2-40B4-BE49-F238E27FC236}">
                      <a16:creationId xmlns:a16="http://schemas.microsoft.com/office/drawing/2014/main" id="{30E0AA9B-CD5F-3F0C-13E2-ABDC29FB27B2}"/>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8" name="Shape 2666">
                  <a:extLst>
                    <a:ext uri="{FF2B5EF4-FFF2-40B4-BE49-F238E27FC236}">
                      <a16:creationId xmlns:a16="http://schemas.microsoft.com/office/drawing/2014/main" id="{6D587242-746A-D258-24B1-59FE6E07C05D}"/>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9" name="Shape 2667">
                  <a:extLst>
                    <a:ext uri="{FF2B5EF4-FFF2-40B4-BE49-F238E27FC236}">
                      <a16:creationId xmlns:a16="http://schemas.microsoft.com/office/drawing/2014/main" id="{E5D43BC6-63C9-E520-3C46-0E450C2AF043}"/>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 name="Shape 2668">
                  <a:extLst>
                    <a:ext uri="{FF2B5EF4-FFF2-40B4-BE49-F238E27FC236}">
                      <a16:creationId xmlns:a16="http://schemas.microsoft.com/office/drawing/2014/main" id="{708327BF-913E-2916-779F-BCB39C413EE7}"/>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7" name="Shape 2670">
                <a:extLst>
                  <a:ext uri="{FF2B5EF4-FFF2-40B4-BE49-F238E27FC236}">
                    <a16:creationId xmlns:a16="http://schemas.microsoft.com/office/drawing/2014/main" id="{035F2C7B-8250-FD42-1FE7-45B775888CF9}"/>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grpSp>
        <p:nvGrpSpPr>
          <p:cNvPr id="21" name="Group 2672">
            <a:extLst>
              <a:ext uri="{FF2B5EF4-FFF2-40B4-BE49-F238E27FC236}">
                <a16:creationId xmlns:a16="http://schemas.microsoft.com/office/drawing/2014/main" id="{1640DBEA-7F27-046E-6E48-EDC22C26FE88}"/>
              </a:ext>
            </a:extLst>
          </p:cNvPr>
          <p:cNvGrpSpPr/>
          <p:nvPr/>
        </p:nvGrpSpPr>
        <p:grpSpPr>
          <a:xfrm>
            <a:off x="2694273" y="907017"/>
            <a:ext cx="1664337" cy="1342722"/>
            <a:chOff x="1" y="0"/>
            <a:chExt cx="5511019" cy="7403041"/>
          </a:xfrm>
        </p:grpSpPr>
        <p:sp>
          <p:nvSpPr>
            <p:cNvPr id="22" name="Shape 2662">
              <a:extLst>
                <a:ext uri="{FF2B5EF4-FFF2-40B4-BE49-F238E27FC236}">
                  <a16:creationId xmlns:a16="http://schemas.microsoft.com/office/drawing/2014/main" id="{D1246D75-8457-B7E8-D9DC-FB4E7E90F30A}"/>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23" name="Group 2671">
              <a:extLst>
                <a:ext uri="{FF2B5EF4-FFF2-40B4-BE49-F238E27FC236}">
                  <a16:creationId xmlns:a16="http://schemas.microsoft.com/office/drawing/2014/main" id="{4C0E6C25-F8A2-4A38-E749-AD90897F069E}"/>
                </a:ext>
              </a:extLst>
            </p:cNvPr>
            <p:cNvGrpSpPr/>
            <p:nvPr/>
          </p:nvGrpSpPr>
          <p:grpSpPr>
            <a:xfrm>
              <a:off x="2487684" y="0"/>
              <a:ext cx="780919" cy="2214551"/>
              <a:chOff x="0" y="0"/>
              <a:chExt cx="780917" cy="2214550"/>
            </a:xfrm>
          </p:grpSpPr>
          <p:sp>
            <p:nvSpPr>
              <p:cNvPr id="24" name="Shape 2663">
                <a:extLst>
                  <a:ext uri="{FF2B5EF4-FFF2-40B4-BE49-F238E27FC236}">
                    <a16:creationId xmlns:a16="http://schemas.microsoft.com/office/drawing/2014/main" id="{49B0D16B-DB0F-9DDD-C673-5264586B9BEC}"/>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25" name="Group 2669">
                <a:extLst>
                  <a:ext uri="{FF2B5EF4-FFF2-40B4-BE49-F238E27FC236}">
                    <a16:creationId xmlns:a16="http://schemas.microsoft.com/office/drawing/2014/main" id="{256849B3-1956-4C40-54DF-55CA8C6FA930}"/>
                  </a:ext>
                </a:extLst>
              </p:cNvPr>
              <p:cNvGrpSpPr/>
              <p:nvPr/>
            </p:nvGrpSpPr>
            <p:grpSpPr>
              <a:xfrm>
                <a:off x="-1" y="1392763"/>
                <a:ext cx="637252" cy="770510"/>
                <a:chOff x="0" y="0"/>
                <a:chExt cx="637250" cy="770508"/>
              </a:xfrm>
            </p:grpSpPr>
            <p:sp>
              <p:nvSpPr>
                <p:cNvPr id="27" name="Shape 2664">
                  <a:extLst>
                    <a:ext uri="{FF2B5EF4-FFF2-40B4-BE49-F238E27FC236}">
                      <a16:creationId xmlns:a16="http://schemas.microsoft.com/office/drawing/2014/main" id="{844C3973-CFBE-BE59-E651-CE3D6014068E}"/>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45" name="Shape 2665">
                  <a:extLst>
                    <a:ext uri="{FF2B5EF4-FFF2-40B4-BE49-F238E27FC236}">
                      <a16:creationId xmlns:a16="http://schemas.microsoft.com/office/drawing/2014/main" id="{9E964459-AF10-A62D-FEBF-DBF374E407E0}"/>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57" name="Shape 2666">
                  <a:extLst>
                    <a:ext uri="{FF2B5EF4-FFF2-40B4-BE49-F238E27FC236}">
                      <a16:creationId xmlns:a16="http://schemas.microsoft.com/office/drawing/2014/main" id="{A4181643-00EA-4C22-FA99-8C09068DC67A}"/>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58" name="Shape 2667">
                  <a:extLst>
                    <a:ext uri="{FF2B5EF4-FFF2-40B4-BE49-F238E27FC236}">
                      <a16:creationId xmlns:a16="http://schemas.microsoft.com/office/drawing/2014/main" id="{101C4B9F-D8EA-0440-D70E-943AB0BDCA50}"/>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59" name="Shape 2668">
                  <a:extLst>
                    <a:ext uri="{FF2B5EF4-FFF2-40B4-BE49-F238E27FC236}">
                      <a16:creationId xmlns:a16="http://schemas.microsoft.com/office/drawing/2014/main" id="{9724A7DA-2501-6ABA-439F-3173A4133AAC}"/>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26" name="Shape 2670">
                <a:extLst>
                  <a:ext uri="{FF2B5EF4-FFF2-40B4-BE49-F238E27FC236}">
                    <a16:creationId xmlns:a16="http://schemas.microsoft.com/office/drawing/2014/main" id="{D2F4FF15-E2B3-E25D-0D87-CA35C022040D}"/>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grpSp>
        <p:nvGrpSpPr>
          <p:cNvPr id="61" name="Group 2672">
            <a:extLst>
              <a:ext uri="{FF2B5EF4-FFF2-40B4-BE49-F238E27FC236}">
                <a16:creationId xmlns:a16="http://schemas.microsoft.com/office/drawing/2014/main" id="{824F1380-FC07-CCF4-0024-1DBB0831FE75}"/>
              </a:ext>
            </a:extLst>
          </p:cNvPr>
          <p:cNvGrpSpPr/>
          <p:nvPr/>
        </p:nvGrpSpPr>
        <p:grpSpPr>
          <a:xfrm>
            <a:off x="2678507" y="2432218"/>
            <a:ext cx="1664337" cy="1342722"/>
            <a:chOff x="1" y="0"/>
            <a:chExt cx="5511019" cy="7403041"/>
          </a:xfrm>
        </p:grpSpPr>
        <p:sp>
          <p:nvSpPr>
            <p:cNvPr id="66" name="Shape 2662">
              <a:extLst>
                <a:ext uri="{FF2B5EF4-FFF2-40B4-BE49-F238E27FC236}">
                  <a16:creationId xmlns:a16="http://schemas.microsoft.com/office/drawing/2014/main" id="{3595A432-BFF8-66F1-29B8-A761954B828E}"/>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67" name="Group 2671">
              <a:extLst>
                <a:ext uri="{FF2B5EF4-FFF2-40B4-BE49-F238E27FC236}">
                  <a16:creationId xmlns:a16="http://schemas.microsoft.com/office/drawing/2014/main" id="{E565692E-82A7-6504-F507-F797E8A135B0}"/>
                </a:ext>
              </a:extLst>
            </p:cNvPr>
            <p:cNvGrpSpPr/>
            <p:nvPr/>
          </p:nvGrpSpPr>
          <p:grpSpPr>
            <a:xfrm>
              <a:off x="2487684" y="0"/>
              <a:ext cx="780919" cy="2214551"/>
              <a:chOff x="0" y="0"/>
              <a:chExt cx="780917" cy="2214550"/>
            </a:xfrm>
          </p:grpSpPr>
          <p:sp>
            <p:nvSpPr>
              <p:cNvPr id="68" name="Shape 2663">
                <a:extLst>
                  <a:ext uri="{FF2B5EF4-FFF2-40B4-BE49-F238E27FC236}">
                    <a16:creationId xmlns:a16="http://schemas.microsoft.com/office/drawing/2014/main" id="{259A4FCD-1696-0695-A9F4-4A61EC3F3472}"/>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69" name="Group 2669">
                <a:extLst>
                  <a:ext uri="{FF2B5EF4-FFF2-40B4-BE49-F238E27FC236}">
                    <a16:creationId xmlns:a16="http://schemas.microsoft.com/office/drawing/2014/main" id="{A7B61B9F-8EAE-C9E5-3C16-E4CDE9E4D5CB}"/>
                  </a:ext>
                </a:extLst>
              </p:cNvPr>
              <p:cNvGrpSpPr/>
              <p:nvPr/>
            </p:nvGrpSpPr>
            <p:grpSpPr>
              <a:xfrm>
                <a:off x="-1" y="1392763"/>
                <a:ext cx="637252" cy="770510"/>
                <a:chOff x="0" y="0"/>
                <a:chExt cx="637250" cy="770508"/>
              </a:xfrm>
            </p:grpSpPr>
            <p:sp>
              <p:nvSpPr>
                <p:cNvPr id="71" name="Shape 2664">
                  <a:extLst>
                    <a:ext uri="{FF2B5EF4-FFF2-40B4-BE49-F238E27FC236}">
                      <a16:creationId xmlns:a16="http://schemas.microsoft.com/office/drawing/2014/main" id="{CCB03460-462B-E58D-1DDA-A2E5748CC656}"/>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72" name="Shape 2665">
                  <a:extLst>
                    <a:ext uri="{FF2B5EF4-FFF2-40B4-BE49-F238E27FC236}">
                      <a16:creationId xmlns:a16="http://schemas.microsoft.com/office/drawing/2014/main" id="{2662B5BD-A12D-0AE2-AAE4-8DB39FB6EF70}"/>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73" name="Shape 2666">
                  <a:extLst>
                    <a:ext uri="{FF2B5EF4-FFF2-40B4-BE49-F238E27FC236}">
                      <a16:creationId xmlns:a16="http://schemas.microsoft.com/office/drawing/2014/main" id="{468A93D9-A3CC-2862-9E76-C5455D27F422}"/>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74" name="Shape 2667">
                  <a:extLst>
                    <a:ext uri="{FF2B5EF4-FFF2-40B4-BE49-F238E27FC236}">
                      <a16:creationId xmlns:a16="http://schemas.microsoft.com/office/drawing/2014/main" id="{4479A41F-AFBE-2E7E-43CA-729A1BF6AFF2}"/>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75" name="Shape 2668">
                  <a:extLst>
                    <a:ext uri="{FF2B5EF4-FFF2-40B4-BE49-F238E27FC236}">
                      <a16:creationId xmlns:a16="http://schemas.microsoft.com/office/drawing/2014/main" id="{B27F3E2B-1E53-35A2-EBE9-DD4626266EED}"/>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70" name="Shape 2670">
                <a:extLst>
                  <a:ext uri="{FF2B5EF4-FFF2-40B4-BE49-F238E27FC236}">
                    <a16:creationId xmlns:a16="http://schemas.microsoft.com/office/drawing/2014/main" id="{A40E36E6-2810-6964-4114-9AFE0561AAAF}"/>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grpSp>
        <p:nvGrpSpPr>
          <p:cNvPr id="77" name="Group 2672">
            <a:extLst>
              <a:ext uri="{FF2B5EF4-FFF2-40B4-BE49-F238E27FC236}">
                <a16:creationId xmlns:a16="http://schemas.microsoft.com/office/drawing/2014/main" id="{6DD25D19-F25E-55BC-9858-119AB528549B}"/>
              </a:ext>
            </a:extLst>
          </p:cNvPr>
          <p:cNvGrpSpPr/>
          <p:nvPr/>
        </p:nvGrpSpPr>
        <p:grpSpPr>
          <a:xfrm>
            <a:off x="4555703" y="909971"/>
            <a:ext cx="1664337" cy="1342722"/>
            <a:chOff x="1" y="0"/>
            <a:chExt cx="5511019" cy="7403041"/>
          </a:xfrm>
        </p:grpSpPr>
        <p:sp>
          <p:nvSpPr>
            <p:cNvPr id="81" name="Shape 2662">
              <a:extLst>
                <a:ext uri="{FF2B5EF4-FFF2-40B4-BE49-F238E27FC236}">
                  <a16:creationId xmlns:a16="http://schemas.microsoft.com/office/drawing/2014/main" id="{CFD2C822-5FA2-4BC2-A7D1-BF64BA8B9C7E}"/>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82" name="Group 2671">
              <a:extLst>
                <a:ext uri="{FF2B5EF4-FFF2-40B4-BE49-F238E27FC236}">
                  <a16:creationId xmlns:a16="http://schemas.microsoft.com/office/drawing/2014/main" id="{4964E119-7086-C31C-C7C4-55F22E1E95E9}"/>
                </a:ext>
              </a:extLst>
            </p:cNvPr>
            <p:cNvGrpSpPr/>
            <p:nvPr/>
          </p:nvGrpSpPr>
          <p:grpSpPr>
            <a:xfrm>
              <a:off x="2487684" y="0"/>
              <a:ext cx="780919" cy="2214551"/>
              <a:chOff x="0" y="0"/>
              <a:chExt cx="780917" cy="2214550"/>
            </a:xfrm>
          </p:grpSpPr>
          <p:sp>
            <p:nvSpPr>
              <p:cNvPr id="83" name="Shape 2663">
                <a:extLst>
                  <a:ext uri="{FF2B5EF4-FFF2-40B4-BE49-F238E27FC236}">
                    <a16:creationId xmlns:a16="http://schemas.microsoft.com/office/drawing/2014/main" id="{B0EB8DCA-2B97-BCF8-A73E-CBF6E0EDE493}"/>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84" name="Group 2669">
                <a:extLst>
                  <a:ext uri="{FF2B5EF4-FFF2-40B4-BE49-F238E27FC236}">
                    <a16:creationId xmlns:a16="http://schemas.microsoft.com/office/drawing/2014/main" id="{ECA4D5CC-527E-9216-EBC1-EE9C59163776}"/>
                  </a:ext>
                </a:extLst>
              </p:cNvPr>
              <p:cNvGrpSpPr/>
              <p:nvPr/>
            </p:nvGrpSpPr>
            <p:grpSpPr>
              <a:xfrm>
                <a:off x="-1" y="1392763"/>
                <a:ext cx="637252" cy="770510"/>
                <a:chOff x="0" y="0"/>
                <a:chExt cx="637250" cy="770508"/>
              </a:xfrm>
            </p:grpSpPr>
            <p:sp>
              <p:nvSpPr>
                <p:cNvPr id="86" name="Shape 2664">
                  <a:extLst>
                    <a:ext uri="{FF2B5EF4-FFF2-40B4-BE49-F238E27FC236}">
                      <a16:creationId xmlns:a16="http://schemas.microsoft.com/office/drawing/2014/main" id="{52DF8F7F-4081-4C8A-32D7-A7828ACA882E}"/>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87" name="Shape 2665">
                  <a:extLst>
                    <a:ext uri="{FF2B5EF4-FFF2-40B4-BE49-F238E27FC236}">
                      <a16:creationId xmlns:a16="http://schemas.microsoft.com/office/drawing/2014/main" id="{5F227EB3-F05F-6AF8-E9D8-43E1EA963C3D}"/>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88" name="Shape 2666">
                  <a:extLst>
                    <a:ext uri="{FF2B5EF4-FFF2-40B4-BE49-F238E27FC236}">
                      <a16:creationId xmlns:a16="http://schemas.microsoft.com/office/drawing/2014/main" id="{A75FDD59-1B96-FFE9-ADE4-17EAAB093587}"/>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89" name="Shape 2667">
                  <a:extLst>
                    <a:ext uri="{FF2B5EF4-FFF2-40B4-BE49-F238E27FC236}">
                      <a16:creationId xmlns:a16="http://schemas.microsoft.com/office/drawing/2014/main" id="{FDEE75F2-9BA2-914A-88C3-9F6A8AB3FE90}"/>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90" name="Shape 2668">
                  <a:extLst>
                    <a:ext uri="{FF2B5EF4-FFF2-40B4-BE49-F238E27FC236}">
                      <a16:creationId xmlns:a16="http://schemas.microsoft.com/office/drawing/2014/main" id="{814BB72D-67CF-27A4-11B9-E22F53D6F9DF}"/>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85" name="Shape 2670">
                <a:extLst>
                  <a:ext uri="{FF2B5EF4-FFF2-40B4-BE49-F238E27FC236}">
                    <a16:creationId xmlns:a16="http://schemas.microsoft.com/office/drawing/2014/main" id="{E5F03D29-E741-C66D-A5EC-F73E4886DB7B}"/>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grpSp>
        <p:nvGrpSpPr>
          <p:cNvPr id="91" name="Group 2672">
            <a:extLst>
              <a:ext uri="{FF2B5EF4-FFF2-40B4-BE49-F238E27FC236}">
                <a16:creationId xmlns:a16="http://schemas.microsoft.com/office/drawing/2014/main" id="{77FCE6B5-BFE0-BE80-E3C7-F25EF67C982B}"/>
              </a:ext>
            </a:extLst>
          </p:cNvPr>
          <p:cNvGrpSpPr/>
          <p:nvPr/>
        </p:nvGrpSpPr>
        <p:grpSpPr>
          <a:xfrm>
            <a:off x="4650920" y="2434773"/>
            <a:ext cx="1664337" cy="1342722"/>
            <a:chOff x="1" y="0"/>
            <a:chExt cx="5511019" cy="7403041"/>
          </a:xfrm>
        </p:grpSpPr>
        <p:sp>
          <p:nvSpPr>
            <p:cNvPr id="93" name="Shape 2662">
              <a:extLst>
                <a:ext uri="{FF2B5EF4-FFF2-40B4-BE49-F238E27FC236}">
                  <a16:creationId xmlns:a16="http://schemas.microsoft.com/office/drawing/2014/main" id="{3D16D9F9-5CE1-D924-6E6B-E6A0D63E7B04}"/>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94" name="Group 2671">
              <a:extLst>
                <a:ext uri="{FF2B5EF4-FFF2-40B4-BE49-F238E27FC236}">
                  <a16:creationId xmlns:a16="http://schemas.microsoft.com/office/drawing/2014/main" id="{ABA7AB46-344E-E517-019C-DB1CD77DD3DB}"/>
                </a:ext>
              </a:extLst>
            </p:cNvPr>
            <p:cNvGrpSpPr/>
            <p:nvPr/>
          </p:nvGrpSpPr>
          <p:grpSpPr>
            <a:xfrm>
              <a:off x="2487684" y="0"/>
              <a:ext cx="780919" cy="2214551"/>
              <a:chOff x="0" y="0"/>
              <a:chExt cx="780917" cy="2214550"/>
            </a:xfrm>
          </p:grpSpPr>
          <p:sp>
            <p:nvSpPr>
              <p:cNvPr id="96" name="Shape 2663">
                <a:extLst>
                  <a:ext uri="{FF2B5EF4-FFF2-40B4-BE49-F238E27FC236}">
                    <a16:creationId xmlns:a16="http://schemas.microsoft.com/office/drawing/2014/main" id="{3E1451E0-4744-0848-82AD-205ED4D3291C}"/>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97" name="Group 2669">
                <a:extLst>
                  <a:ext uri="{FF2B5EF4-FFF2-40B4-BE49-F238E27FC236}">
                    <a16:creationId xmlns:a16="http://schemas.microsoft.com/office/drawing/2014/main" id="{2EDDC1AB-9397-E0CF-2087-0C9A1DF55F6F}"/>
                  </a:ext>
                </a:extLst>
              </p:cNvPr>
              <p:cNvGrpSpPr/>
              <p:nvPr/>
            </p:nvGrpSpPr>
            <p:grpSpPr>
              <a:xfrm>
                <a:off x="-1" y="1392763"/>
                <a:ext cx="637252" cy="770510"/>
                <a:chOff x="0" y="0"/>
                <a:chExt cx="637250" cy="770508"/>
              </a:xfrm>
            </p:grpSpPr>
            <p:sp>
              <p:nvSpPr>
                <p:cNvPr id="99" name="Shape 2664">
                  <a:extLst>
                    <a:ext uri="{FF2B5EF4-FFF2-40B4-BE49-F238E27FC236}">
                      <a16:creationId xmlns:a16="http://schemas.microsoft.com/office/drawing/2014/main" id="{A1A2F8C0-ACB1-854E-9C6C-B6689779FD21}"/>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00" name="Shape 2665">
                  <a:extLst>
                    <a:ext uri="{FF2B5EF4-FFF2-40B4-BE49-F238E27FC236}">
                      <a16:creationId xmlns:a16="http://schemas.microsoft.com/office/drawing/2014/main" id="{15DE7676-759A-970C-9DBE-EAFC4DE0F26B}"/>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01" name="Shape 2666">
                  <a:extLst>
                    <a:ext uri="{FF2B5EF4-FFF2-40B4-BE49-F238E27FC236}">
                      <a16:creationId xmlns:a16="http://schemas.microsoft.com/office/drawing/2014/main" id="{53307E75-B7C6-7BC8-F9AC-81E9DC2E877E}"/>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02" name="Shape 2667">
                  <a:extLst>
                    <a:ext uri="{FF2B5EF4-FFF2-40B4-BE49-F238E27FC236}">
                      <a16:creationId xmlns:a16="http://schemas.microsoft.com/office/drawing/2014/main" id="{C96389F2-03BA-285A-26E5-4F1C5E9D6B1C}"/>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03" name="Shape 2668">
                  <a:extLst>
                    <a:ext uri="{FF2B5EF4-FFF2-40B4-BE49-F238E27FC236}">
                      <a16:creationId xmlns:a16="http://schemas.microsoft.com/office/drawing/2014/main" id="{85FAD6E5-6493-EE85-362B-27B5D724BDFF}"/>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98" name="Shape 2670">
                <a:extLst>
                  <a:ext uri="{FF2B5EF4-FFF2-40B4-BE49-F238E27FC236}">
                    <a16:creationId xmlns:a16="http://schemas.microsoft.com/office/drawing/2014/main" id="{ED7862AD-2B88-5336-F511-E06077701032}"/>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grpSp>
        <p:nvGrpSpPr>
          <p:cNvPr id="104" name="Group 2672">
            <a:extLst>
              <a:ext uri="{FF2B5EF4-FFF2-40B4-BE49-F238E27FC236}">
                <a16:creationId xmlns:a16="http://schemas.microsoft.com/office/drawing/2014/main" id="{9CDC1A70-D791-5A3B-FF53-6CB788B924F0}"/>
              </a:ext>
            </a:extLst>
          </p:cNvPr>
          <p:cNvGrpSpPr/>
          <p:nvPr/>
        </p:nvGrpSpPr>
        <p:grpSpPr>
          <a:xfrm>
            <a:off x="6586383" y="927235"/>
            <a:ext cx="1664337" cy="1342722"/>
            <a:chOff x="1" y="0"/>
            <a:chExt cx="5511019" cy="7403041"/>
          </a:xfrm>
        </p:grpSpPr>
        <p:sp>
          <p:nvSpPr>
            <p:cNvPr id="105" name="Shape 2662">
              <a:extLst>
                <a:ext uri="{FF2B5EF4-FFF2-40B4-BE49-F238E27FC236}">
                  <a16:creationId xmlns:a16="http://schemas.microsoft.com/office/drawing/2014/main" id="{C47A7617-0413-00DA-572E-716B441D10B9}"/>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106" name="Group 2671">
              <a:extLst>
                <a:ext uri="{FF2B5EF4-FFF2-40B4-BE49-F238E27FC236}">
                  <a16:creationId xmlns:a16="http://schemas.microsoft.com/office/drawing/2014/main" id="{0701DE85-0DE2-E4C0-27ED-9AA0F8471DD9}"/>
                </a:ext>
              </a:extLst>
            </p:cNvPr>
            <p:cNvGrpSpPr/>
            <p:nvPr/>
          </p:nvGrpSpPr>
          <p:grpSpPr>
            <a:xfrm>
              <a:off x="2487684" y="0"/>
              <a:ext cx="780919" cy="2214551"/>
              <a:chOff x="0" y="0"/>
              <a:chExt cx="780917" cy="2214550"/>
            </a:xfrm>
          </p:grpSpPr>
          <p:sp>
            <p:nvSpPr>
              <p:cNvPr id="107" name="Shape 2663">
                <a:extLst>
                  <a:ext uri="{FF2B5EF4-FFF2-40B4-BE49-F238E27FC236}">
                    <a16:creationId xmlns:a16="http://schemas.microsoft.com/office/drawing/2014/main" id="{B2D5C59F-0448-E8F1-A3CB-89529AB7251E}"/>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108" name="Group 2669">
                <a:extLst>
                  <a:ext uri="{FF2B5EF4-FFF2-40B4-BE49-F238E27FC236}">
                    <a16:creationId xmlns:a16="http://schemas.microsoft.com/office/drawing/2014/main" id="{C407E056-9ACF-34DD-8885-57D80597AC58}"/>
                  </a:ext>
                </a:extLst>
              </p:cNvPr>
              <p:cNvGrpSpPr/>
              <p:nvPr/>
            </p:nvGrpSpPr>
            <p:grpSpPr>
              <a:xfrm>
                <a:off x="-1" y="1392763"/>
                <a:ext cx="637252" cy="770510"/>
                <a:chOff x="0" y="0"/>
                <a:chExt cx="637250" cy="770508"/>
              </a:xfrm>
            </p:grpSpPr>
            <p:sp>
              <p:nvSpPr>
                <p:cNvPr id="110" name="Shape 2664">
                  <a:extLst>
                    <a:ext uri="{FF2B5EF4-FFF2-40B4-BE49-F238E27FC236}">
                      <a16:creationId xmlns:a16="http://schemas.microsoft.com/office/drawing/2014/main" id="{3ED315E0-6A36-679F-E287-DA32F1E25588}"/>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1" name="Shape 2665">
                  <a:extLst>
                    <a:ext uri="{FF2B5EF4-FFF2-40B4-BE49-F238E27FC236}">
                      <a16:creationId xmlns:a16="http://schemas.microsoft.com/office/drawing/2014/main" id="{DDEEF850-1163-0D53-7F49-5488AAEA376D}"/>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2" name="Shape 2666">
                  <a:extLst>
                    <a:ext uri="{FF2B5EF4-FFF2-40B4-BE49-F238E27FC236}">
                      <a16:creationId xmlns:a16="http://schemas.microsoft.com/office/drawing/2014/main" id="{52F0E3AE-97BD-E202-F3E6-731070ACBC2A}"/>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3" name="Shape 2667">
                  <a:extLst>
                    <a:ext uri="{FF2B5EF4-FFF2-40B4-BE49-F238E27FC236}">
                      <a16:creationId xmlns:a16="http://schemas.microsoft.com/office/drawing/2014/main" id="{8DC49AAA-4DCF-727B-4AC9-CD7AE0328978}"/>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4" name="Shape 2668">
                  <a:extLst>
                    <a:ext uri="{FF2B5EF4-FFF2-40B4-BE49-F238E27FC236}">
                      <a16:creationId xmlns:a16="http://schemas.microsoft.com/office/drawing/2014/main" id="{0C790A8C-75A5-99E2-0159-93B5EA18789A}"/>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109" name="Shape 2670">
                <a:extLst>
                  <a:ext uri="{FF2B5EF4-FFF2-40B4-BE49-F238E27FC236}">
                    <a16:creationId xmlns:a16="http://schemas.microsoft.com/office/drawing/2014/main" id="{11972E7A-2013-E69B-DF11-1B31F0B87AAD}"/>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grpSp>
        <p:nvGrpSpPr>
          <p:cNvPr id="115" name="Group 2672">
            <a:extLst>
              <a:ext uri="{FF2B5EF4-FFF2-40B4-BE49-F238E27FC236}">
                <a16:creationId xmlns:a16="http://schemas.microsoft.com/office/drawing/2014/main" id="{D3763805-71C6-3E8E-CEA7-993F4D3655D4}"/>
              </a:ext>
            </a:extLst>
          </p:cNvPr>
          <p:cNvGrpSpPr/>
          <p:nvPr/>
        </p:nvGrpSpPr>
        <p:grpSpPr>
          <a:xfrm>
            <a:off x="6631951" y="2421954"/>
            <a:ext cx="1664337" cy="1342722"/>
            <a:chOff x="1" y="0"/>
            <a:chExt cx="5511019" cy="7403041"/>
          </a:xfrm>
        </p:grpSpPr>
        <p:sp>
          <p:nvSpPr>
            <p:cNvPr id="116" name="Shape 2662">
              <a:extLst>
                <a:ext uri="{FF2B5EF4-FFF2-40B4-BE49-F238E27FC236}">
                  <a16:creationId xmlns:a16="http://schemas.microsoft.com/office/drawing/2014/main" id="{7C6A05DA-3D15-0E99-F5B5-6EB859FF1AE5}"/>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117" name="Group 2671">
              <a:extLst>
                <a:ext uri="{FF2B5EF4-FFF2-40B4-BE49-F238E27FC236}">
                  <a16:creationId xmlns:a16="http://schemas.microsoft.com/office/drawing/2014/main" id="{5FEE628D-BA51-193D-9589-6FD9A1CE6783}"/>
                </a:ext>
              </a:extLst>
            </p:cNvPr>
            <p:cNvGrpSpPr/>
            <p:nvPr/>
          </p:nvGrpSpPr>
          <p:grpSpPr>
            <a:xfrm>
              <a:off x="2487684" y="0"/>
              <a:ext cx="780919" cy="2214551"/>
              <a:chOff x="0" y="0"/>
              <a:chExt cx="780917" cy="2214550"/>
            </a:xfrm>
          </p:grpSpPr>
          <p:sp>
            <p:nvSpPr>
              <p:cNvPr id="118" name="Shape 2663">
                <a:extLst>
                  <a:ext uri="{FF2B5EF4-FFF2-40B4-BE49-F238E27FC236}">
                    <a16:creationId xmlns:a16="http://schemas.microsoft.com/office/drawing/2014/main" id="{62B17B83-CB2D-2DD3-9CF2-0936B35C42AC}"/>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119" name="Group 2669">
                <a:extLst>
                  <a:ext uri="{FF2B5EF4-FFF2-40B4-BE49-F238E27FC236}">
                    <a16:creationId xmlns:a16="http://schemas.microsoft.com/office/drawing/2014/main" id="{86DCC3C5-ED84-BB16-4F7A-5D96D73C9F02}"/>
                  </a:ext>
                </a:extLst>
              </p:cNvPr>
              <p:cNvGrpSpPr/>
              <p:nvPr/>
            </p:nvGrpSpPr>
            <p:grpSpPr>
              <a:xfrm>
                <a:off x="-1" y="1392763"/>
                <a:ext cx="637252" cy="770510"/>
                <a:chOff x="0" y="0"/>
                <a:chExt cx="637250" cy="770508"/>
              </a:xfrm>
            </p:grpSpPr>
            <p:sp>
              <p:nvSpPr>
                <p:cNvPr id="121" name="Shape 2664">
                  <a:extLst>
                    <a:ext uri="{FF2B5EF4-FFF2-40B4-BE49-F238E27FC236}">
                      <a16:creationId xmlns:a16="http://schemas.microsoft.com/office/drawing/2014/main" id="{3EC42F12-FA0A-DED8-B708-DE2FC6A35628}"/>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22" name="Shape 2665">
                  <a:extLst>
                    <a:ext uri="{FF2B5EF4-FFF2-40B4-BE49-F238E27FC236}">
                      <a16:creationId xmlns:a16="http://schemas.microsoft.com/office/drawing/2014/main" id="{DAACC58A-9159-8B3D-5601-EC6833CA371E}"/>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23" name="Shape 2666">
                  <a:extLst>
                    <a:ext uri="{FF2B5EF4-FFF2-40B4-BE49-F238E27FC236}">
                      <a16:creationId xmlns:a16="http://schemas.microsoft.com/office/drawing/2014/main" id="{A27F72D8-6754-A90F-E505-3A7BB71DD884}"/>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24" name="Shape 2667">
                  <a:extLst>
                    <a:ext uri="{FF2B5EF4-FFF2-40B4-BE49-F238E27FC236}">
                      <a16:creationId xmlns:a16="http://schemas.microsoft.com/office/drawing/2014/main" id="{784E8E03-3EDC-D9E4-A0E7-CCB635203B2F}"/>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25" name="Shape 2668">
                  <a:extLst>
                    <a:ext uri="{FF2B5EF4-FFF2-40B4-BE49-F238E27FC236}">
                      <a16:creationId xmlns:a16="http://schemas.microsoft.com/office/drawing/2014/main" id="{7EFC4E18-A35E-A5FB-6BD3-F849E3071155}"/>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120" name="Shape 2670">
                <a:extLst>
                  <a:ext uri="{FF2B5EF4-FFF2-40B4-BE49-F238E27FC236}">
                    <a16:creationId xmlns:a16="http://schemas.microsoft.com/office/drawing/2014/main" id="{303D7737-7738-676A-94BB-FD038A28FC2C}"/>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pic>
        <p:nvPicPr>
          <p:cNvPr id="126" name="Picture 125" descr="A blue and green logo&#10;&#10;Description automatically generated">
            <a:extLst>
              <a:ext uri="{FF2B5EF4-FFF2-40B4-BE49-F238E27FC236}">
                <a16:creationId xmlns:a16="http://schemas.microsoft.com/office/drawing/2014/main" id="{5CE750ED-D325-FAE1-68ED-EB752FE4C846}"/>
              </a:ext>
            </a:extLst>
          </p:cNvPr>
          <p:cNvPicPr>
            <a:picLocks noChangeAspect="1"/>
          </p:cNvPicPr>
          <p:nvPr/>
        </p:nvPicPr>
        <p:blipFill>
          <a:blip r:embed="rId3"/>
          <a:stretch>
            <a:fillRect/>
          </a:stretch>
        </p:blipFill>
        <p:spPr>
          <a:xfrm>
            <a:off x="1063233" y="1387058"/>
            <a:ext cx="971355" cy="814644"/>
          </a:xfrm>
          <a:prstGeom prst="rect">
            <a:avLst/>
          </a:prstGeom>
        </p:spPr>
      </p:pic>
      <p:pic>
        <p:nvPicPr>
          <p:cNvPr id="127" name="Picture 2" descr="C:\Users\user\Desktop\47f49e113877711.61c1d29dd2cd3.jpg">
            <a:extLst>
              <a:ext uri="{FF2B5EF4-FFF2-40B4-BE49-F238E27FC236}">
                <a16:creationId xmlns:a16="http://schemas.microsoft.com/office/drawing/2014/main" id="{300ED679-23B7-E6C2-47BC-2E4B9E7CD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31" y="1382657"/>
            <a:ext cx="1016277" cy="794910"/>
          </a:xfrm>
          <a:prstGeom prst="rect">
            <a:avLst/>
          </a:prstGeom>
          <a:noFill/>
          <a:extLst>
            <a:ext uri="{909E8E84-426E-40DD-AFC4-6F175D3DCCD1}">
              <a14:hiddenFill xmlns:a14="http://schemas.microsoft.com/office/drawing/2010/main">
                <a:solidFill>
                  <a:srgbClr val="FFFFFF"/>
                </a:solidFill>
              </a14:hiddenFill>
            </a:ext>
          </a:extLst>
        </p:spPr>
      </p:pic>
      <p:pic>
        <p:nvPicPr>
          <p:cNvPr id="2048" name="Picture 3" descr="C:\Users\user\Desktop\Group_2324.png">
            <a:extLst>
              <a:ext uri="{FF2B5EF4-FFF2-40B4-BE49-F238E27FC236}">
                <a16:creationId xmlns:a16="http://schemas.microsoft.com/office/drawing/2014/main" id="{DD988957-215A-9B76-9522-70F7A7ADA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151" y="1672936"/>
            <a:ext cx="1215560" cy="3051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051" descr="A logo for a company&#10;&#10;Description automatically generated">
            <a:extLst>
              <a:ext uri="{FF2B5EF4-FFF2-40B4-BE49-F238E27FC236}">
                <a16:creationId xmlns:a16="http://schemas.microsoft.com/office/drawing/2014/main" id="{D56CA6D9-0A8D-6637-92C9-56B3FA888D04}"/>
              </a:ext>
            </a:extLst>
          </p:cNvPr>
          <p:cNvPicPr>
            <a:picLocks noChangeAspect="1"/>
          </p:cNvPicPr>
          <p:nvPr/>
        </p:nvPicPr>
        <p:blipFill>
          <a:blip r:embed="rId6"/>
          <a:stretch>
            <a:fillRect/>
          </a:stretch>
        </p:blipFill>
        <p:spPr>
          <a:xfrm>
            <a:off x="1113505" y="2876868"/>
            <a:ext cx="862156" cy="862156"/>
          </a:xfrm>
          <a:prstGeom prst="rect">
            <a:avLst/>
          </a:prstGeom>
        </p:spPr>
      </p:pic>
      <p:pic>
        <p:nvPicPr>
          <p:cNvPr id="2055" name="Picture 2054" descr="A blue and white logo&#10;&#10;Description automatically generated">
            <a:extLst>
              <a:ext uri="{FF2B5EF4-FFF2-40B4-BE49-F238E27FC236}">
                <a16:creationId xmlns:a16="http://schemas.microsoft.com/office/drawing/2014/main" id="{510E4876-B4D3-5839-ABCC-210003803820}"/>
              </a:ext>
            </a:extLst>
          </p:cNvPr>
          <p:cNvPicPr>
            <a:picLocks noChangeAspect="1"/>
          </p:cNvPicPr>
          <p:nvPr/>
        </p:nvPicPr>
        <p:blipFill>
          <a:blip r:embed="rId7"/>
          <a:stretch>
            <a:fillRect/>
          </a:stretch>
        </p:blipFill>
        <p:spPr>
          <a:xfrm>
            <a:off x="2912172" y="3035092"/>
            <a:ext cx="1309304" cy="538637"/>
          </a:xfrm>
          <a:prstGeom prst="rect">
            <a:avLst/>
          </a:prstGeom>
        </p:spPr>
      </p:pic>
      <p:pic>
        <p:nvPicPr>
          <p:cNvPr id="2057" name="Picture 2056" descr="A close up of a logo&#10;&#10;Description automatically generated">
            <a:extLst>
              <a:ext uri="{FF2B5EF4-FFF2-40B4-BE49-F238E27FC236}">
                <a16:creationId xmlns:a16="http://schemas.microsoft.com/office/drawing/2014/main" id="{F4382C23-464E-50C7-59F8-9D8E2917CA53}"/>
              </a:ext>
            </a:extLst>
          </p:cNvPr>
          <p:cNvPicPr>
            <a:picLocks noChangeAspect="1"/>
          </p:cNvPicPr>
          <p:nvPr/>
        </p:nvPicPr>
        <p:blipFill>
          <a:blip r:embed="rId8"/>
          <a:stretch>
            <a:fillRect/>
          </a:stretch>
        </p:blipFill>
        <p:spPr>
          <a:xfrm>
            <a:off x="4963110" y="3117248"/>
            <a:ext cx="1039956" cy="457449"/>
          </a:xfrm>
          <a:prstGeom prst="rect">
            <a:avLst/>
          </a:prstGeom>
        </p:spPr>
      </p:pic>
      <p:grpSp>
        <p:nvGrpSpPr>
          <p:cNvPr id="2058" name="Group 2672">
            <a:extLst>
              <a:ext uri="{FF2B5EF4-FFF2-40B4-BE49-F238E27FC236}">
                <a16:creationId xmlns:a16="http://schemas.microsoft.com/office/drawing/2014/main" id="{8E7BB3F5-7951-463F-484A-7EC4B3C5C582}"/>
              </a:ext>
            </a:extLst>
          </p:cNvPr>
          <p:cNvGrpSpPr/>
          <p:nvPr/>
        </p:nvGrpSpPr>
        <p:grpSpPr>
          <a:xfrm>
            <a:off x="691253" y="3786470"/>
            <a:ext cx="1664337" cy="1342722"/>
            <a:chOff x="1" y="0"/>
            <a:chExt cx="5511019" cy="7403041"/>
          </a:xfrm>
        </p:grpSpPr>
        <p:sp>
          <p:nvSpPr>
            <p:cNvPr id="2059" name="Shape 2662">
              <a:extLst>
                <a:ext uri="{FF2B5EF4-FFF2-40B4-BE49-F238E27FC236}">
                  <a16:creationId xmlns:a16="http://schemas.microsoft.com/office/drawing/2014/main" id="{83704622-8CE3-C68C-A6CE-0E98E3AB9780}"/>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2060" name="Group 2671">
              <a:extLst>
                <a:ext uri="{FF2B5EF4-FFF2-40B4-BE49-F238E27FC236}">
                  <a16:creationId xmlns:a16="http://schemas.microsoft.com/office/drawing/2014/main" id="{6F081D4D-C36F-A203-A42A-229FBA627558}"/>
                </a:ext>
              </a:extLst>
            </p:cNvPr>
            <p:cNvGrpSpPr/>
            <p:nvPr/>
          </p:nvGrpSpPr>
          <p:grpSpPr>
            <a:xfrm>
              <a:off x="2487684" y="0"/>
              <a:ext cx="780919" cy="2214551"/>
              <a:chOff x="0" y="0"/>
              <a:chExt cx="780917" cy="2214550"/>
            </a:xfrm>
          </p:grpSpPr>
          <p:sp>
            <p:nvSpPr>
              <p:cNvPr id="2061" name="Shape 2663">
                <a:extLst>
                  <a:ext uri="{FF2B5EF4-FFF2-40B4-BE49-F238E27FC236}">
                    <a16:creationId xmlns:a16="http://schemas.microsoft.com/office/drawing/2014/main" id="{8F6B0AEF-7306-4E76-AF49-9FC16F23BEE7}"/>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2062" name="Group 2669">
                <a:extLst>
                  <a:ext uri="{FF2B5EF4-FFF2-40B4-BE49-F238E27FC236}">
                    <a16:creationId xmlns:a16="http://schemas.microsoft.com/office/drawing/2014/main" id="{283BB416-659B-CCDE-E636-4601B2C9B5E1}"/>
                  </a:ext>
                </a:extLst>
              </p:cNvPr>
              <p:cNvGrpSpPr/>
              <p:nvPr/>
            </p:nvGrpSpPr>
            <p:grpSpPr>
              <a:xfrm>
                <a:off x="-1" y="1392763"/>
                <a:ext cx="637252" cy="770510"/>
                <a:chOff x="0" y="0"/>
                <a:chExt cx="637250" cy="770508"/>
              </a:xfrm>
            </p:grpSpPr>
            <p:sp>
              <p:nvSpPr>
                <p:cNvPr id="2064" name="Shape 2664">
                  <a:extLst>
                    <a:ext uri="{FF2B5EF4-FFF2-40B4-BE49-F238E27FC236}">
                      <a16:creationId xmlns:a16="http://schemas.microsoft.com/office/drawing/2014/main" id="{66A1CB14-046A-898C-161C-946991D4DB96}"/>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65" name="Shape 2665">
                  <a:extLst>
                    <a:ext uri="{FF2B5EF4-FFF2-40B4-BE49-F238E27FC236}">
                      <a16:creationId xmlns:a16="http://schemas.microsoft.com/office/drawing/2014/main" id="{9BA3112A-128F-A50E-5543-E8424157D60A}"/>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66" name="Shape 2666">
                  <a:extLst>
                    <a:ext uri="{FF2B5EF4-FFF2-40B4-BE49-F238E27FC236}">
                      <a16:creationId xmlns:a16="http://schemas.microsoft.com/office/drawing/2014/main" id="{2231CD3D-E6C6-585F-D347-24EB89E6F0DD}"/>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67" name="Shape 2667">
                  <a:extLst>
                    <a:ext uri="{FF2B5EF4-FFF2-40B4-BE49-F238E27FC236}">
                      <a16:creationId xmlns:a16="http://schemas.microsoft.com/office/drawing/2014/main" id="{E43EECDC-877E-9ADF-DD73-CE8306B24146}"/>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68" name="Shape 2668">
                  <a:extLst>
                    <a:ext uri="{FF2B5EF4-FFF2-40B4-BE49-F238E27FC236}">
                      <a16:creationId xmlns:a16="http://schemas.microsoft.com/office/drawing/2014/main" id="{5EE19FB1-F19E-467A-2BE9-4FAC889900AF}"/>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2063" name="Shape 2670">
                <a:extLst>
                  <a:ext uri="{FF2B5EF4-FFF2-40B4-BE49-F238E27FC236}">
                    <a16:creationId xmlns:a16="http://schemas.microsoft.com/office/drawing/2014/main" id="{3D59009B-4E46-64BB-1801-7A1EA497DBAE}"/>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grpSp>
        <p:nvGrpSpPr>
          <p:cNvPr id="2069" name="Group 2672">
            <a:extLst>
              <a:ext uri="{FF2B5EF4-FFF2-40B4-BE49-F238E27FC236}">
                <a16:creationId xmlns:a16="http://schemas.microsoft.com/office/drawing/2014/main" id="{5201CEB5-4570-CB2E-0C0E-10D66CBD0FEC}"/>
              </a:ext>
            </a:extLst>
          </p:cNvPr>
          <p:cNvGrpSpPr/>
          <p:nvPr/>
        </p:nvGrpSpPr>
        <p:grpSpPr>
          <a:xfrm>
            <a:off x="2656776" y="3790999"/>
            <a:ext cx="1664337" cy="1342722"/>
            <a:chOff x="1" y="0"/>
            <a:chExt cx="5511019" cy="7403041"/>
          </a:xfrm>
        </p:grpSpPr>
        <p:sp>
          <p:nvSpPr>
            <p:cNvPr id="2070" name="Shape 2662">
              <a:extLst>
                <a:ext uri="{FF2B5EF4-FFF2-40B4-BE49-F238E27FC236}">
                  <a16:creationId xmlns:a16="http://schemas.microsoft.com/office/drawing/2014/main" id="{B0E7079B-B1FE-2697-95E3-5AD7418A3566}"/>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2071" name="Group 2671">
              <a:extLst>
                <a:ext uri="{FF2B5EF4-FFF2-40B4-BE49-F238E27FC236}">
                  <a16:creationId xmlns:a16="http://schemas.microsoft.com/office/drawing/2014/main" id="{C2AFF349-DE01-C83E-1302-6844101D4C3B}"/>
                </a:ext>
              </a:extLst>
            </p:cNvPr>
            <p:cNvGrpSpPr/>
            <p:nvPr/>
          </p:nvGrpSpPr>
          <p:grpSpPr>
            <a:xfrm>
              <a:off x="2487684" y="0"/>
              <a:ext cx="780919" cy="2214551"/>
              <a:chOff x="0" y="0"/>
              <a:chExt cx="780917" cy="2214550"/>
            </a:xfrm>
          </p:grpSpPr>
          <p:sp>
            <p:nvSpPr>
              <p:cNvPr id="2072" name="Shape 2663">
                <a:extLst>
                  <a:ext uri="{FF2B5EF4-FFF2-40B4-BE49-F238E27FC236}">
                    <a16:creationId xmlns:a16="http://schemas.microsoft.com/office/drawing/2014/main" id="{487DDC6E-AD98-A733-5109-27AB219AA4D8}"/>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2073" name="Group 2669">
                <a:extLst>
                  <a:ext uri="{FF2B5EF4-FFF2-40B4-BE49-F238E27FC236}">
                    <a16:creationId xmlns:a16="http://schemas.microsoft.com/office/drawing/2014/main" id="{B6214FA4-285A-95AE-808F-7908612800B1}"/>
                  </a:ext>
                </a:extLst>
              </p:cNvPr>
              <p:cNvGrpSpPr/>
              <p:nvPr/>
            </p:nvGrpSpPr>
            <p:grpSpPr>
              <a:xfrm>
                <a:off x="-1" y="1392763"/>
                <a:ext cx="637252" cy="770510"/>
                <a:chOff x="0" y="0"/>
                <a:chExt cx="637250" cy="770508"/>
              </a:xfrm>
            </p:grpSpPr>
            <p:sp>
              <p:nvSpPr>
                <p:cNvPr id="2075" name="Shape 2664">
                  <a:extLst>
                    <a:ext uri="{FF2B5EF4-FFF2-40B4-BE49-F238E27FC236}">
                      <a16:creationId xmlns:a16="http://schemas.microsoft.com/office/drawing/2014/main" id="{5A03D570-2C10-C763-6C53-7AFA6B1275A2}"/>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76" name="Shape 2665">
                  <a:extLst>
                    <a:ext uri="{FF2B5EF4-FFF2-40B4-BE49-F238E27FC236}">
                      <a16:creationId xmlns:a16="http://schemas.microsoft.com/office/drawing/2014/main" id="{1E68832D-7B35-19A6-F8F8-74AA62C0FA79}"/>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77" name="Shape 2666">
                  <a:extLst>
                    <a:ext uri="{FF2B5EF4-FFF2-40B4-BE49-F238E27FC236}">
                      <a16:creationId xmlns:a16="http://schemas.microsoft.com/office/drawing/2014/main" id="{B8691505-7B91-0190-F5AD-610CB4472262}"/>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78" name="Shape 2667">
                  <a:extLst>
                    <a:ext uri="{FF2B5EF4-FFF2-40B4-BE49-F238E27FC236}">
                      <a16:creationId xmlns:a16="http://schemas.microsoft.com/office/drawing/2014/main" id="{D8FA4E45-0F71-16EE-F887-835200B0625F}"/>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79" name="Shape 2668">
                  <a:extLst>
                    <a:ext uri="{FF2B5EF4-FFF2-40B4-BE49-F238E27FC236}">
                      <a16:creationId xmlns:a16="http://schemas.microsoft.com/office/drawing/2014/main" id="{BD7499E7-B839-FBCF-2964-F066204627EA}"/>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2074" name="Shape 2670">
                <a:extLst>
                  <a:ext uri="{FF2B5EF4-FFF2-40B4-BE49-F238E27FC236}">
                    <a16:creationId xmlns:a16="http://schemas.microsoft.com/office/drawing/2014/main" id="{FF7579EB-575D-CBD3-1F25-3C2035CE73B1}"/>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grpSp>
        <p:nvGrpSpPr>
          <p:cNvPr id="2080" name="Group 2672">
            <a:extLst>
              <a:ext uri="{FF2B5EF4-FFF2-40B4-BE49-F238E27FC236}">
                <a16:creationId xmlns:a16="http://schemas.microsoft.com/office/drawing/2014/main" id="{91301AFB-4F1D-0C35-98E7-C369746D6FCD}"/>
              </a:ext>
            </a:extLst>
          </p:cNvPr>
          <p:cNvGrpSpPr/>
          <p:nvPr/>
        </p:nvGrpSpPr>
        <p:grpSpPr>
          <a:xfrm>
            <a:off x="4688604" y="3790999"/>
            <a:ext cx="1664337" cy="1342722"/>
            <a:chOff x="1" y="0"/>
            <a:chExt cx="5511019" cy="7403041"/>
          </a:xfrm>
        </p:grpSpPr>
        <p:sp>
          <p:nvSpPr>
            <p:cNvPr id="2081" name="Shape 2662">
              <a:extLst>
                <a:ext uri="{FF2B5EF4-FFF2-40B4-BE49-F238E27FC236}">
                  <a16:creationId xmlns:a16="http://schemas.microsoft.com/office/drawing/2014/main" id="{66AE3DA6-AA2E-0789-4057-8436BB6444F4}"/>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2082" name="Group 2671">
              <a:extLst>
                <a:ext uri="{FF2B5EF4-FFF2-40B4-BE49-F238E27FC236}">
                  <a16:creationId xmlns:a16="http://schemas.microsoft.com/office/drawing/2014/main" id="{857EE705-ECB4-B3F4-3FE8-F1127267EC27}"/>
                </a:ext>
              </a:extLst>
            </p:cNvPr>
            <p:cNvGrpSpPr/>
            <p:nvPr/>
          </p:nvGrpSpPr>
          <p:grpSpPr>
            <a:xfrm>
              <a:off x="2487684" y="0"/>
              <a:ext cx="780919" cy="2214551"/>
              <a:chOff x="0" y="0"/>
              <a:chExt cx="780917" cy="2214550"/>
            </a:xfrm>
          </p:grpSpPr>
          <p:sp>
            <p:nvSpPr>
              <p:cNvPr id="2083" name="Shape 2663">
                <a:extLst>
                  <a:ext uri="{FF2B5EF4-FFF2-40B4-BE49-F238E27FC236}">
                    <a16:creationId xmlns:a16="http://schemas.microsoft.com/office/drawing/2014/main" id="{177DE4B6-DAD7-F3D0-48E8-0F932E721016}"/>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2084" name="Group 2669">
                <a:extLst>
                  <a:ext uri="{FF2B5EF4-FFF2-40B4-BE49-F238E27FC236}">
                    <a16:creationId xmlns:a16="http://schemas.microsoft.com/office/drawing/2014/main" id="{C956FCFF-FB12-C380-2608-0D5CEB301FBF}"/>
                  </a:ext>
                </a:extLst>
              </p:cNvPr>
              <p:cNvGrpSpPr/>
              <p:nvPr/>
            </p:nvGrpSpPr>
            <p:grpSpPr>
              <a:xfrm>
                <a:off x="-1" y="1392763"/>
                <a:ext cx="637252" cy="770510"/>
                <a:chOff x="0" y="0"/>
                <a:chExt cx="637250" cy="770508"/>
              </a:xfrm>
            </p:grpSpPr>
            <p:sp>
              <p:nvSpPr>
                <p:cNvPr id="2086" name="Shape 2664">
                  <a:extLst>
                    <a:ext uri="{FF2B5EF4-FFF2-40B4-BE49-F238E27FC236}">
                      <a16:creationId xmlns:a16="http://schemas.microsoft.com/office/drawing/2014/main" id="{7A3C68E1-8AB5-13D9-1A35-17BA6E841FBE}"/>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87" name="Shape 2665">
                  <a:extLst>
                    <a:ext uri="{FF2B5EF4-FFF2-40B4-BE49-F238E27FC236}">
                      <a16:creationId xmlns:a16="http://schemas.microsoft.com/office/drawing/2014/main" id="{37DA93AC-6F01-2162-88C5-0E19B517320C}"/>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88" name="Shape 2666">
                  <a:extLst>
                    <a:ext uri="{FF2B5EF4-FFF2-40B4-BE49-F238E27FC236}">
                      <a16:creationId xmlns:a16="http://schemas.microsoft.com/office/drawing/2014/main" id="{E757C610-50B5-A7D5-4AF5-42A9F06CF380}"/>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89" name="Shape 2667">
                  <a:extLst>
                    <a:ext uri="{FF2B5EF4-FFF2-40B4-BE49-F238E27FC236}">
                      <a16:creationId xmlns:a16="http://schemas.microsoft.com/office/drawing/2014/main" id="{B65E28AC-3B17-9B6A-BED2-56C8147C4068}"/>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090" name="Shape 2668">
                  <a:extLst>
                    <a:ext uri="{FF2B5EF4-FFF2-40B4-BE49-F238E27FC236}">
                      <a16:creationId xmlns:a16="http://schemas.microsoft.com/office/drawing/2014/main" id="{C00B68C5-6292-E85E-F97C-D6D1AAD0AA18}"/>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2085" name="Shape 2670">
                <a:extLst>
                  <a:ext uri="{FF2B5EF4-FFF2-40B4-BE49-F238E27FC236}">
                    <a16:creationId xmlns:a16="http://schemas.microsoft.com/office/drawing/2014/main" id="{B03C44FB-4388-E4F3-8550-B619EB74463C}"/>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pic>
        <p:nvPicPr>
          <p:cNvPr id="2107" name="Picture 2106" descr="A logo for a restaurant&#10;&#10;Description automatically generated">
            <a:extLst>
              <a:ext uri="{FF2B5EF4-FFF2-40B4-BE49-F238E27FC236}">
                <a16:creationId xmlns:a16="http://schemas.microsoft.com/office/drawing/2014/main" id="{F465EB36-14E4-626C-3034-1E9AC71D51E7}"/>
              </a:ext>
            </a:extLst>
          </p:cNvPr>
          <p:cNvPicPr>
            <a:picLocks noChangeAspect="1"/>
          </p:cNvPicPr>
          <p:nvPr/>
        </p:nvPicPr>
        <p:blipFill>
          <a:blip r:embed="rId9"/>
          <a:stretch>
            <a:fillRect/>
          </a:stretch>
        </p:blipFill>
        <p:spPr>
          <a:xfrm>
            <a:off x="810661" y="4178834"/>
            <a:ext cx="1478624" cy="921537"/>
          </a:xfrm>
          <a:prstGeom prst="rect">
            <a:avLst/>
          </a:prstGeom>
        </p:spPr>
      </p:pic>
      <p:pic>
        <p:nvPicPr>
          <p:cNvPr id="2111" name="Picture 2110" descr="A cartoon of a child holding a green ribbon&#10;&#10;Description automatically generated">
            <a:extLst>
              <a:ext uri="{FF2B5EF4-FFF2-40B4-BE49-F238E27FC236}">
                <a16:creationId xmlns:a16="http://schemas.microsoft.com/office/drawing/2014/main" id="{F5CBBC1F-47E5-0F86-741A-54A1593638E9}"/>
              </a:ext>
            </a:extLst>
          </p:cNvPr>
          <p:cNvPicPr>
            <a:picLocks noChangeAspect="1"/>
          </p:cNvPicPr>
          <p:nvPr/>
        </p:nvPicPr>
        <p:blipFill>
          <a:blip r:embed="rId10"/>
          <a:stretch>
            <a:fillRect/>
          </a:stretch>
        </p:blipFill>
        <p:spPr>
          <a:xfrm>
            <a:off x="5068200" y="4227273"/>
            <a:ext cx="994365" cy="898508"/>
          </a:xfrm>
          <a:prstGeom prst="rect">
            <a:avLst/>
          </a:prstGeom>
        </p:spPr>
      </p:pic>
      <p:pic>
        <p:nvPicPr>
          <p:cNvPr id="2117" name="Picture 2116" descr="A person in a red shirt holding a clipboard and holding his hand up&#10;&#10;Description automatically generated">
            <a:extLst>
              <a:ext uri="{FF2B5EF4-FFF2-40B4-BE49-F238E27FC236}">
                <a16:creationId xmlns:a16="http://schemas.microsoft.com/office/drawing/2014/main" id="{EEBEDC38-0D27-6959-620C-6A78908BA8B2}"/>
              </a:ext>
            </a:extLst>
          </p:cNvPr>
          <p:cNvPicPr>
            <a:picLocks noChangeAspect="1"/>
          </p:cNvPicPr>
          <p:nvPr/>
        </p:nvPicPr>
        <p:blipFill>
          <a:blip r:embed="rId11"/>
          <a:stretch>
            <a:fillRect/>
          </a:stretch>
        </p:blipFill>
        <p:spPr>
          <a:xfrm>
            <a:off x="6786486" y="2255435"/>
            <a:ext cx="6166700" cy="4227273"/>
          </a:xfrm>
          <a:prstGeom prst="rect">
            <a:avLst/>
          </a:prstGeom>
        </p:spPr>
      </p:pic>
      <p:grpSp>
        <p:nvGrpSpPr>
          <p:cNvPr id="2120" name="Group 2672">
            <a:extLst>
              <a:ext uri="{FF2B5EF4-FFF2-40B4-BE49-F238E27FC236}">
                <a16:creationId xmlns:a16="http://schemas.microsoft.com/office/drawing/2014/main" id="{BD156EF9-2B41-9DD3-40BE-FC2CCEB12B83}"/>
              </a:ext>
            </a:extLst>
          </p:cNvPr>
          <p:cNvGrpSpPr/>
          <p:nvPr/>
        </p:nvGrpSpPr>
        <p:grpSpPr>
          <a:xfrm>
            <a:off x="6627732" y="3840781"/>
            <a:ext cx="1664337" cy="1342722"/>
            <a:chOff x="1" y="0"/>
            <a:chExt cx="5511019" cy="7403041"/>
          </a:xfrm>
        </p:grpSpPr>
        <p:sp>
          <p:nvSpPr>
            <p:cNvPr id="2121" name="Shape 2662">
              <a:extLst>
                <a:ext uri="{FF2B5EF4-FFF2-40B4-BE49-F238E27FC236}">
                  <a16:creationId xmlns:a16="http://schemas.microsoft.com/office/drawing/2014/main" id="{08BF6361-60C3-6270-449A-82FB106FB79F}"/>
                </a:ext>
              </a:extLst>
            </p:cNvPr>
            <p:cNvSpPr/>
            <p:nvPr/>
          </p:nvSpPr>
          <p:spPr>
            <a:xfrm>
              <a:off x="1" y="2092587"/>
              <a:ext cx="5511019" cy="5310454"/>
            </a:xfrm>
            <a:prstGeom prst="roundRect">
              <a:avLst>
                <a:gd name="adj" fmla="val 5907"/>
              </a:avLst>
            </a:prstGeom>
            <a:solidFill>
              <a:srgbClr val="FFFFFF"/>
            </a:solidFill>
            <a:ln w="12700" cap="flat">
              <a:noFill/>
              <a:miter lim="400000"/>
            </a:ln>
            <a:effectLst>
              <a:outerShdw blurRad="190500" dist="127000" dir="5400000" rotWithShape="0">
                <a:srgbClr val="000000">
                  <a:alpha val="20000"/>
                </a:srgbClr>
              </a:outerShdw>
            </a:effectLst>
          </p:spPr>
          <p:txBody>
            <a:bodyPr wrap="square" lIns="0" tIns="0" rIns="0" bIns="0" numCol="1" anchor="ctr">
              <a:noAutofit/>
            </a:bodyPr>
            <a:lstStyle/>
            <a:p>
              <a:pPr lvl="0">
                <a:defRPr sz="3200"/>
              </a:pPr>
              <a:endParaRPr sz="4267"/>
            </a:p>
          </p:txBody>
        </p:sp>
        <p:grpSp>
          <p:nvGrpSpPr>
            <p:cNvPr id="2122" name="Group 2671">
              <a:extLst>
                <a:ext uri="{FF2B5EF4-FFF2-40B4-BE49-F238E27FC236}">
                  <a16:creationId xmlns:a16="http://schemas.microsoft.com/office/drawing/2014/main" id="{3ECF504D-C3CF-EE28-2E2F-9E428109CF48}"/>
                </a:ext>
              </a:extLst>
            </p:cNvPr>
            <p:cNvGrpSpPr/>
            <p:nvPr/>
          </p:nvGrpSpPr>
          <p:grpSpPr>
            <a:xfrm>
              <a:off x="2487684" y="0"/>
              <a:ext cx="780919" cy="2214551"/>
              <a:chOff x="0" y="0"/>
              <a:chExt cx="780917" cy="2214550"/>
            </a:xfrm>
          </p:grpSpPr>
          <p:sp>
            <p:nvSpPr>
              <p:cNvPr id="2123" name="Shape 2663">
                <a:extLst>
                  <a:ext uri="{FF2B5EF4-FFF2-40B4-BE49-F238E27FC236}">
                    <a16:creationId xmlns:a16="http://schemas.microsoft.com/office/drawing/2014/main" id="{A813E47A-D988-129D-BA83-8445F237DC1B}"/>
                  </a:ext>
                </a:extLst>
              </p:cNvPr>
              <p:cNvSpPr/>
              <p:nvPr/>
            </p:nvSpPr>
            <p:spPr>
              <a:xfrm>
                <a:off x="143667" y="1801235"/>
                <a:ext cx="637251" cy="413316"/>
              </a:xfrm>
              <a:custGeom>
                <a:avLst/>
                <a:gdLst/>
                <a:ahLst/>
                <a:cxnLst>
                  <a:cxn ang="0">
                    <a:pos x="wd2" y="hd2"/>
                  </a:cxn>
                  <a:cxn ang="5400000">
                    <a:pos x="wd2" y="hd2"/>
                  </a:cxn>
                  <a:cxn ang="10800000">
                    <a:pos x="wd2" y="hd2"/>
                  </a:cxn>
                  <a:cxn ang="16200000">
                    <a:pos x="wd2" y="hd2"/>
                  </a:cxn>
                </a:cxnLst>
                <a:rect l="0" t="0" r="r" b="b"/>
                <a:pathLst>
                  <a:path w="21600" h="21600" extrusionOk="0">
                    <a:moveTo>
                      <a:pt x="18014" y="0"/>
                    </a:moveTo>
                    <a:lnTo>
                      <a:pt x="21600" y="21600"/>
                    </a:lnTo>
                    <a:lnTo>
                      <a:pt x="4126" y="20621"/>
                    </a:lnTo>
                    <a:lnTo>
                      <a:pt x="0" y="18607"/>
                    </a:lnTo>
                    <a:lnTo>
                      <a:pt x="18014"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sz="3200"/>
                </a:pPr>
                <a:endParaRPr sz="4267"/>
              </a:p>
            </p:txBody>
          </p:sp>
          <p:grpSp>
            <p:nvGrpSpPr>
              <p:cNvPr id="2124" name="Group 2669">
                <a:extLst>
                  <a:ext uri="{FF2B5EF4-FFF2-40B4-BE49-F238E27FC236}">
                    <a16:creationId xmlns:a16="http://schemas.microsoft.com/office/drawing/2014/main" id="{83002DCF-840E-F41F-7BBA-536240B69D4F}"/>
                  </a:ext>
                </a:extLst>
              </p:cNvPr>
              <p:cNvGrpSpPr/>
              <p:nvPr/>
            </p:nvGrpSpPr>
            <p:grpSpPr>
              <a:xfrm>
                <a:off x="-1" y="1392763"/>
                <a:ext cx="637252" cy="770510"/>
                <a:chOff x="0" y="0"/>
                <a:chExt cx="637250" cy="770508"/>
              </a:xfrm>
            </p:grpSpPr>
            <p:sp>
              <p:nvSpPr>
                <p:cNvPr id="2126" name="Shape 2664">
                  <a:extLst>
                    <a:ext uri="{FF2B5EF4-FFF2-40B4-BE49-F238E27FC236}">
                      <a16:creationId xmlns:a16="http://schemas.microsoft.com/office/drawing/2014/main" id="{0F1144E8-F7AA-81C7-984B-DABB74D2ADDF}"/>
                    </a:ext>
                  </a:extLst>
                </p:cNvPr>
                <p:cNvSpPr/>
                <p:nvPr/>
              </p:nvSpPr>
              <p:spPr>
                <a:xfrm>
                  <a:off x="0" y="375610"/>
                  <a:ext cx="637251" cy="389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6" y="21552"/>
                      </a:lnTo>
                      <a:lnTo>
                        <a:pt x="476" y="21600"/>
                      </a:lnTo>
                      <a:lnTo>
                        <a:pt x="0" y="158"/>
                      </a:lnTo>
                      <a:cubicBezTo>
                        <a:pt x="0" y="158"/>
                        <a:pt x="21600" y="0"/>
                        <a:pt x="21600" y="0"/>
                      </a:cubicBezTo>
                      <a:close/>
                    </a:path>
                  </a:pathLst>
                </a:custGeom>
                <a:solidFill>
                  <a:srgbClr val="000000"/>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127" name="Shape 2665">
                  <a:extLst>
                    <a:ext uri="{FF2B5EF4-FFF2-40B4-BE49-F238E27FC236}">
                      <a16:creationId xmlns:a16="http://schemas.microsoft.com/office/drawing/2014/main" id="{DBD8B4F5-FC74-7161-57AD-CD204A4D7B89}"/>
                    </a:ext>
                  </a:extLst>
                </p:cNvPr>
                <p:cNvSpPr/>
                <p:nvPr/>
              </p:nvSpPr>
              <p:spPr>
                <a:xfrm>
                  <a:off x="9884" y="583185"/>
                  <a:ext cx="610320" cy="182015"/>
                </a:xfrm>
                <a:custGeom>
                  <a:avLst/>
                  <a:gdLst/>
                  <a:ahLst/>
                  <a:cxnLst>
                    <a:cxn ang="0">
                      <a:pos x="wd2" y="hd2"/>
                    </a:cxn>
                    <a:cxn ang="5400000">
                      <a:pos x="wd2" y="hd2"/>
                    </a:cxn>
                    <a:cxn ang="10800000">
                      <a:pos x="wd2" y="hd2"/>
                    </a:cxn>
                    <a:cxn ang="16200000">
                      <a:pos x="wd2" y="hd2"/>
                    </a:cxn>
                  </a:cxnLst>
                  <a:rect l="0" t="0" r="r" b="b"/>
                  <a:pathLst>
                    <a:path w="21600" h="21600" extrusionOk="0">
                      <a:moveTo>
                        <a:pt x="234" y="21600"/>
                      </a:moveTo>
                      <a:lnTo>
                        <a:pt x="21493" y="21498"/>
                      </a:lnTo>
                      <a:lnTo>
                        <a:pt x="21600" y="15288"/>
                      </a:lnTo>
                      <a:lnTo>
                        <a:pt x="0" y="0"/>
                      </a:lnTo>
                      <a:cubicBezTo>
                        <a:pt x="0" y="0"/>
                        <a:pt x="234" y="21600"/>
                        <a:pt x="234" y="21600"/>
                      </a:cubicBezTo>
                      <a:close/>
                    </a:path>
                  </a:pathLst>
                </a:custGeom>
                <a:solidFill>
                  <a:srgbClr val="21282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128" name="Shape 2666">
                  <a:extLst>
                    <a:ext uri="{FF2B5EF4-FFF2-40B4-BE49-F238E27FC236}">
                      <a16:creationId xmlns:a16="http://schemas.microsoft.com/office/drawing/2014/main" id="{36ED8ECD-860C-34C7-BA53-16D226351B53}"/>
                    </a:ext>
                  </a:extLst>
                </p:cNvPr>
                <p:cNvSpPr/>
                <p:nvPr/>
              </p:nvSpPr>
              <p:spPr>
                <a:xfrm>
                  <a:off x="0" y="375610"/>
                  <a:ext cx="586005" cy="62551"/>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80" y="21600"/>
                      </a:lnTo>
                      <a:lnTo>
                        <a:pt x="21600" y="0"/>
                      </a:lnTo>
                      <a:cubicBezTo>
                        <a:pt x="21600" y="0"/>
                        <a:pt x="0" y="907"/>
                        <a:pt x="0" y="90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129" name="Shape 2667">
                  <a:extLst>
                    <a:ext uri="{FF2B5EF4-FFF2-40B4-BE49-F238E27FC236}">
                      <a16:creationId xmlns:a16="http://schemas.microsoft.com/office/drawing/2014/main" id="{CB5E1B2F-2EFE-9FB1-B9C4-A500D061F24D}"/>
                    </a:ext>
                  </a:extLst>
                </p:cNvPr>
                <p:cNvSpPr/>
                <p:nvPr/>
              </p:nvSpPr>
              <p:spPr>
                <a:xfrm>
                  <a:off x="108729" y="0"/>
                  <a:ext cx="431589" cy="734194"/>
                </a:xfrm>
                <a:custGeom>
                  <a:avLst/>
                  <a:gdLst/>
                  <a:ahLst/>
                  <a:cxnLst>
                    <a:cxn ang="0">
                      <a:pos x="wd2" y="hd2"/>
                    </a:cxn>
                    <a:cxn ang="5400000">
                      <a:pos x="wd2" y="hd2"/>
                    </a:cxn>
                    <a:cxn ang="10800000">
                      <a:pos x="wd2" y="hd2"/>
                    </a:cxn>
                    <a:cxn ang="16200000">
                      <a:pos x="wd2" y="hd2"/>
                    </a:cxn>
                  </a:cxnLst>
                  <a:rect l="0" t="0" r="r" b="b"/>
                  <a:pathLst>
                    <a:path w="21599" h="21599" extrusionOk="0">
                      <a:moveTo>
                        <a:pt x="20822" y="20670"/>
                      </a:moveTo>
                      <a:lnTo>
                        <a:pt x="19505" y="20671"/>
                      </a:lnTo>
                      <a:cubicBezTo>
                        <a:pt x="18901" y="18847"/>
                        <a:pt x="16346" y="11769"/>
                        <a:pt x="15615" y="9884"/>
                      </a:cubicBezTo>
                      <a:cubicBezTo>
                        <a:pt x="15467" y="9499"/>
                        <a:pt x="15285" y="9151"/>
                        <a:pt x="15108" y="8788"/>
                      </a:cubicBezTo>
                      <a:cubicBezTo>
                        <a:pt x="14346" y="7215"/>
                        <a:pt x="13961" y="6225"/>
                        <a:pt x="15576" y="5446"/>
                      </a:cubicBezTo>
                      <a:cubicBezTo>
                        <a:pt x="16992" y="4762"/>
                        <a:pt x="17485" y="3585"/>
                        <a:pt x="16830" y="2436"/>
                      </a:cubicBezTo>
                      <a:cubicBezTo>
                        <a:pt x="16194" y="1318"/>
                        <a:pt x="14272" y="97"/>
                        <a:pt x="10790" y="0"/>
                      </a:cubicBezTo>
                      <a:cubicBezTo>
                        <a:pt x="10781" y="0"/>
                        <a:pt x="10772" y="74"/>
                        <a:pt x="10763" y="75"/>
                      </a:cubicBezTo>
                      <a:cubicBezTo>
                        <a:pt x="10757" y="75"/>
                        <a:pt x="10753" y="152"/>
                        <a:pt x="10748" y="152"/>
                      </a:cubicBezTo>
                      <a:cubicBezTo>
                        <a:pt x="10743" y="152"/>
                        <a:pt x="10739" y="152"/>
                        <a:pt x="10732" y="152"/>
                      </a:cubicBezTo>
                      <a:cubicBezTo>
                        <a:pt x="10723" y="153"/>
                        <a:pt x="10714" y="80"/>
                        <a:pt x="10706" y="80"/>
                      </a:cubicBezTo>
                      <a:cubicBezTo>
                        <a:pt x="7225" y="182"/>
                        <a:pt x="5309" y="1371"/>
                        <a:pt x="4679" y="2490"/>
                      </a:cubicBezTo>
                      <a:cubicBezTo>
                        <a:pt x="4029" y="3641"/>
                        <a:pt x="4527" y="4805"/>
                        <a:pt x="5947" y="5486"/>
                      </a:cubicBezTo>
                      <a:cubicBezTo>
                        <a:pt x="7567" y="6262"/>
                        <a:pt x="7186" y="7257"/>
                        <a:pt x="6431" y="8831"/>
                      </a:cubicBezTo>
                      <a:cubicBezTo>
                        <a:pt x="6257" y="9194"/>
                        <a:pt x="6077" y="9511"/>
                        <a:pt x="5930" y="9897"/>
                      </a:cubicBezTo>
                      <a:cubicBezTo>
                        <a:pt x="5210" y="11783"/>
                        <a:pt x="2687" y="18861"/>
                        <a:pt x="2091" y="20686"/>
                      </a:cubicBezTo>
                      <a:lnTo>
                        <a:pt x="776" y="20687"/>
                      </a:lnTo>
                      <a:cubicBezTo>
                        <a:pt x="346" y="20688"/>
                        <a:pt x="0" y="20892"/>
                        <a:pt x="0" y="21144"/>
                      </a:cubicBezTo>
                      <a:cubicBezTo>
                        <a:pt x="1" y="21396"/>
                        <a:pt x="349" y="21600"/>
                        <a:pt x="777" y="21599"/>
                      </a:cubicBezTo>
                      <a:lnTo>
                        <a:pt x="2726" y="21598"/>
                      </a:lnTo>
                      <a:cubicBezTo>
                        <a:pt x="3094" y="21598"/>
                        <a:pt x="3411" y="21499"/>
                        <a:pt x="3485" y="21287"/>
                      </a:cubicBezTo>
                      <a:cubicBezTo>
                        <a:pt x="3517" y="21197"/>
                        <a:pt x="6632" y="12243"/>
                        <a:pt x="7445" y="10118"/>
                      </a:cubicBezTo>
                      <a:cubicBezTo>
                        <a:pt x="7582" y="9757"/>
                        <a:pt x="7756" y="9407"/>
                        <a:pt x="7925" y="9055"/>
                      </a:cubicBezTo>
                      <a:cubicBezTo>
                        <a:pt x="8660" y="7524"/>
                        <a:pt x="9419" y="5948"/>
                        <a:pt x="6929" y="4754"/>
                      </a:cubicBezTo>
                      <a:cubicBezTo>
                        <a:pt x="6011" y="4314"/>
                        <a:pt x="5707" y="3524"/>
                        <a:pt x="6151" y="2736"/>
                      </a:cubicBezTo>
                      <a:cubicBezTo>
                        <a:pt x="6755" y="1665"/>
                        <a:pt x="8472" y="990"/>
                        <a:pt x="10751" y="916"/>
                      </a:cubicBezTo>
                      <a:cubicBezTo>
                        <a:pt x="13028" y="986"/>
                        <a:pt x="14748" y="1661"/>
                        <a:pt x="15359" y="2731"/>
                      </a:cubicBezTo>
                      <a:cubicBezTo>
                        <a:pt x="15807" y="3518"/>
                        <a:pt x="15505" y="4313"/>
                        <a:pt x="14592" y="4754"/>
                      </a:cubicBezTo>
                      <a:cubicBezTo>
                        <a:pt x="12107" y="5952"/>
                        <a:pt x="12874" y="7535"/>
                        <a:pt x="13616" y="9065"/>
                      </a:cubicBezTo>
                      <a:cubicBezTo>
                        <a:pt x="13787" y="9416"/>
                        <a:pt x="13962" y="9779"/>
                        <a:pt x="14102" y="10140"/>
                      </a:cubicBezTo>
                      <a:cubicBezTo>
                        <a:pt x="14924" y="12263"/>
                        <a:pt x="18081" y="21184"/>
                        <a:pt x="18115" y="21275"/>
                      </a:cubicBezTo>
                      <a:cubicBezTo>
                        <a:pt x="18189" y="21486"/>
                        <a:pt x="18506" y="21585"/>
                        <a:pt x="18875" y="21584"/>
                      </a:cubicBezTo>
                      <a:lnTo>
                        <a:pt x="20824" y="21583"/>
                      </a:lnTo>
                      <a:cubicBezTo>
                        <a:pt x="21254" y="21582"/>
                        <a:pt x="21600" y="21378"/>
                        <a:pt x="21599" y="21126"/>
                      </a:cubicBezTo>
                      <a:cubicBezTo>
                        <a:pt x="21599" y="20874"/>
                        <a:pt x="21252" y="20670"/>
                        <a:pt x="20822" y="2067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2130" name="Shape 2668">
                  <a:extLst>
                    <a:ext uri="{FF2B5EF4-FFF2-40B4-BE49-F238E27FC236}">
                      <a16:creationId xmlns:a16="http://schemas.microsoft.com/office/drawing/2014/main" id="{735D0FF3-3C76-4992-07CA-E639E609AC60}"/>
                    </a:ext>
                  </a:extLst>
                </p:cNvPr>
                <p:cNvSpPr/>
                <p:nvPr/>
              </p:nvSpPr>
              <p:spPr>
                <a:xfrm>
                  <a:off x="-1" y="721568"/>
                  <a:ext cx="621084" cy="48941"/>
                </a:xfrm>
                <a:custGeom>
                  <a:avLst/>
                  <a:gdLst/>
                  <a:ahLst/>
                  <a:cxnLst>
                    <a:cxn ang="0">
                      <a:pos x="wd2" y="hd2"/>
                    </a:cxn>
                    <a:cxn ang="5400000">
                      <a:pos x="wd2" y="hd2"/>
                    </a:cxn>
                    <a:cxn ang="10800000">
                      <a:pos x="wd2" y="hd2"/>
                    </a:cxn>
                    <a:cxn ang="16200000">
                      <a:pos x="wd2" y="hd2"/>
                    </a:cxn>
                  </a:cxnLst>
                  <a:rect l="0" t="0" r="r" b="b"/>
                  <a:pathLst>
                    <a:path w="21598" h="21579" extrusionOk="0">
                      <a:moveTo>
                        <a:pt x="21598" y="10597"/>
                      </a:moveTo>
                      <a:cubicBezTo>
                        <a:pt x="21599" y="16454"/>
                        <a:pt x="21218" y="21212"/>
                        <a:pt x="20745" y="21225"/>
                      </a:cubicBezTo>
                      <a:lnTo>
                        <a:pt x="856" y="21578"/>
                      </a:lnTo>
                      <a:cubicBezTo>
                        <a:pt x="383" y="21591"/>
                        <a:pt x="0" y="16845"/>
                        <a:pt x="0" y="10989"/>
                      </a:cubicBezTo>
                      <a:lnTo>
                        <a:pt x="0" y="10989"/>
                      </a:lnTo>
                      <a:cubicBezTo>
                        <a:pt x="-1" y="5124"/>
                        <a:pt x="381" y="366"/>
                        <a:pt x="854" y="357"/>
                      </a:cubicBezTo>
                      <a:lnTo>
                        <a:pt x="20743" y="0"/>
                      </a:lnTo>
                      <a:cubicBezTo>
                        <a:pt x="21215" y="-9"/>
                        <a:pt x="21598" y="4737"/>
                        <a:pt x="21598" y="10597"/>
                      </a:cubicBezTo>
                      <a:cubicBezTo>
                        <a:pt x="21598" y="10597"/>
                        <a:pt x="21598" y="10597"/>
                        <a:pt x="21598" y="10597"/>
                      </a:cubicBezTo>
                      <a:close/>
                    </a:path>
                  </a:pathLst>
                </a:custGeom>
                <a:solidFill>
                  <a:srgbClr val="41474D"/>
                </a:solidFill>
                <a:ln w="12700" cap="flat">
                  <a:noFill/>
                  <a:miter lim="400000"/>
                </a:ln>
                <a:effectLst/>
              </p:spPr>
              <p:txBody>
                <a:bodyPr wrap="square" lIns="50800" tIns="50800" rIns="50800" bIns="50800" numCol="1" anchor="ctr">
                  <a:noAutofit/>
                </a:bodyPr>
                <a:lstStyle/>
                <a:p>
                  <a:pPr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2125" name="Shape 2670">
                <a:extLst>
                  <a:ext uri="{FF2B5EF4-FFF2-40B4-BE49-F238E27FC236}">
                    <a16:creationId xmlns:a16="http://schemas.microsoft.com/office/drawing/2014/main" id="{B958C72E-3236-3BF6-6C80-8F59E34B496B}"/>
                  </a:ext>
                </a:extLst>
              </p:cNvPr>
              <p:cNvSpPr/>
              <p:nvPr/>
            </p:nvSpPr>
            <p:spPr>
              <a:xfrm flipV="1">
                <a:off x="346339" y="0"/>
                <a:ext cx="1" cy="1418932"/>
              </a:xfrm>
              <a:prstGeom prst="line">
                <a:avLst/>
              </a:prstGeom>
              <a:noFill/>
              <a:ln w="38100" cap="flat">
                <a:solidFill>
                  <a:srgbClr val="FFFFFF"/>
                </a:solidFill>
                <a:prstDash val="solid"/>
                <a:miter lim="400000"/>
              </a:ln>
              <a:effectLst/>
            </p:spPr>
            <p:txBody>
              <a:bodyPr wrap="square" lIns="0" tIns="0" rIns="0" bIns="0" numCol="1" anchor="ctr">
                <a:noAutofit/>
              </a:bodyPr>
              <a:lstStyle/>
              <a:p>
                <a:pPr lvl="0">
                  <a:defRPr sz="3200"/>
                </a:pPr>
                <a:endParaRPr sz="4267"/>
              </a:p>
            </p:txBody>
          </p:sp>
        </p:grpSp>
      </p:grpSp>
      <p:pic>
        <p:nvPicPr>
          <p:cNvPr id="2132" name="Picture 2131" descr="A yellow and black logo&#10;&#10;Description automatically generated">
            <a:extLst>
              <a:ext uri="{FF2B5EF4-FFF2-40B4-BE49-F238E27FC236}">
                <a16:creationId xmlns:a16="http://schemas.microsoft.com/office/drawing/2014/main" id="{45016E12-A625-7610-EECF-5D53F328B37A}"/>
              </a:ext>
            </a:extLst>
          </p:cNvPr>
          <p:cNvPicPr>
            <a:picLocks noChangeAspect="1"/>
          </p:cNvPicPr>
          <p:nvPr/>
        </p:nvPicPr>
        <p:blipFill>
          <a:blip r:embed="rId12"/>
          <a:stretch>
            <a:fillRect/>
          </a:stretch>
        </p:blipFill>
        <p:spPr>
          <a:xfrm>
            <a:off x="7047002" y="4246249"/>
            <a:ext cx="860555" cy="860555"/>
          </a:xfrm>
          <a:prstGeom prst="rect">
            <a:avLst/>
          </a:prstGeom>
        </p:spPr>
      </p:pic>
      <p:pic>
        <p:nvPicPr>
          <p:cNvPr id="2134" name="Picture 2133" descr="A logo on a red background&#10;&#10;Description automatically generated">
            <a:extLst>
              <a:ext uri="{FF2B5EF4-FFF2-40B4-BE49-F238E27FC236}">
                <a16:creationId xmlns:a16="http://schemas.microsoft.com/office/drawing/2014/main" id="{35E23254-6BBD-6E3F-020D-6594A1C74847}"/>
              </a:ext>
            </a:extLst>
          </p:cNvPr>
          <p:cNvPicPr>
            <a:picLocks noChangeAspect="1"/>
          </p:cNvPicPr>
          <p:nvPr/>
        </p:nvPicPr>
        <p:blipFill>
          <a:blip r:embed="rId13"/>
          <a:stretch>
            <a:fillRect/>
          </a:stretch>
        </p:blipFill>
        <p:spPr>
          <a:xfrm>
            <a:off x="7024374" y="2904954"/>
            <a:ext cx="1005353" cy="780832"/>
          </a:xfrm>
          <a:prstGeom prst="rect">
            <a:avLst/>
          </a:prstGeom>
        </p:spPr>
      </p:pic>
      <p:pic>
        <p:nvPicPr>
          <p:cNvPr id="29" name="Picture 28" descr="A logo of a company&#10;&#10;Description automatically generated">
            <a:extLst>
              <a:ext uri="{FF2B5EF4-FFF2-40B4-BE49-F238E27FC236}">
                <a16:creationId xmlns:a16="http://schemas.microsoft.com/office/drawing/2014/main" id="{2A4A3FA2-543D-D2A4-7256-6305B668C9C4}"/>
              </a:ext>
            </a:extLst>
          </p:cNvPr>
          <p:cNvPicPr>
            <a:picLocks noChangeAspect="1"/>
          </p:cNvPicPr>
          <p:nvPr/>
        </p:nvPicPr>
        <p:blipFill>
          <a:blip r:embed="rId14"/>
          <a:stretch>
            <a:fillRect/>
          </a:stretch>
        </p:blipFill>
        <p:spPr>
          <a:xfrm>
            <a:off x="6662269" y="1397405"/>
            <a:ext cx="1528708" cy="780832"/>
          </a:xfrm>
          <a:prstGeom prst="rect">
            <a:avLst/>
          </a:prstGeom>
        </p:spPr>
      </p:pic>
      <p:pic>
        <p:nvPicPr>
          <p:cNvPr id="28" name="Picture 27">
            <a:extLst>
              <a:ext uri="{FF2B5EF4-FFF2-40B4-BE49-F238E27FC236}">
                <a16:creationId xmlns:a16="http://schemas.microsoft.com/office/drawing/2014/main" id="{8F7C3E88-93F0-5DE8-794E-4EE757696D1F}"/>
              </a:ext>
            </a:extLst>
          </p:cNvPr>
          <p:cNvPicPr>
            <a:picLocks noChangeAspect="1"/>
          </p:cNvPicPr>
          <p:nvPr/>
        </p:nvPicPr>
        <p:blipFill>
          <a:blip r:embed="rId15"/>
          <a:stretch>
            <a:fillRect/>
          </a:stretch>
        </p:blipFill>
        <p:spPr>
          <a:xfrm>
            <a:off x="10510458" y="160338"/>
            <a:ext cx="1261981" cy="1255885"/>
          </a:xfrm>
          <a:prstGeom prst="rect">
            <a:avLst/>
          </a:prstGeom>
        </p:spPr>
      </p:pic>
      <p:pic>
        <p:nvPicPr>
          <p:cNvPr id="30" name="Picture 29">
            <a:extLst>
              <a:ext uri="{FF2B5EF4-FFF2-40B4-BE49-F238E27FC236}">
                <a16:creationId xmlns:a16="http://schemas.microsoft.com/office/drawing/2014/main" id="{FA520D05-5A3D-DEC6-F2B8-478526111580}"/>
              </a:ext>
            </a:extLst>
          </p:cNvPr>
          <p:cNvPicPr>
            <a:picLocks noChangeAspect="1"/>
          </p:cNvPicPr>
          <p:nvPr/>
        </p:nvPicPr>
        <p:blipFill>
          <a:blip r:embed="rId15"/>
          <a:stretch>
            <a:fillRect/>
          </a:stretch>
        </p:blipFill>
        <p:spPr>
          <a:xfrm rot="1125026">
            <a:off x="10271527" y="4435576"/>
            <a:ext cx="629171" cy="626132"/>
          </a:xfrm>
          <a:prstGeom prst="rect">
            <a:avLst/>
          </a:prstGeom>
        </p:spPr>
      </p:pic>
      <p:pic>
        <p:nvPicPr>
          <p:cNvPr id="32" name="Picture 31" descr="A green and black logo&#10;&#10;AI-generated content may be incorrect.">
            <a:extLst>
              <a:ext uri="{FF2B5EF4-FFF2-40B4-BE49-F238E27FC236}">
                <a16:creationId xmlns:a16="http://schemas.microsoft.com/office/drawing/2014/main" id="{47776DA5-435F-E099-F447-B226C38FE237}"/>
              </a:ext>
            </a:extLst>
          </p:cNvPr>
          <p:cNvPicPr>
            <a:picLocks noChangeAspect="1"/>
          </p:cNvPicPr>
          <p:nvPr/>
        </p:nvPicPr>
        <p:blipFill>
          <a:blip r:embed="rId16"/>
          <a:stretch>
            <a:fillRect/>
          </a:stretch>
        </p:blipFill>
        <p:spPr>
          <a:xfrm>
            <a:off x="2878036" y="4005537"/>
            <a:ext cx="1282321" cy="1282321"/>
          </a:xfrm>
          <a:prstGeom prst="rect">
            <a:avLst/>
          </a:prstGeom>
        </p:spPr>
      </p:pic>
    </p:spTree>
    <p:extLst>
      <p:ext uri="{BB962C8B-B14F-4D97-AF65-F5344CB8AC3E}">
        <p14:creationId xmlns:p14="http://schemas.microsoft.com/office/powerpoint/2010/main" val="4137671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9478" y="4929474"/>
            <a:ext cx="9696450" cy="1477328"/>
          </a:xfrm>
          <a:prstGeom prst="rect">
            <a:avLst/>
          </a:prstGeom>
          <a:noFill/>
        </p:spPr>
        <p:txBody>
          <a:bodyPr wrap="square" lIns="0" tIns="0" rIns="0" bIns="0" rtlCol="0">
            <a:spAutoFit/>
          </a:bodyPr>
          <a:lstStyle/>
          <a:p>
            <a:pPr algn="ctr"/>
            <a:endParaRPr lang="ar-JO" sz="2400" dirty="0">
              <a:solidFill>
                <a:srgbClr val="002060"/>
              </a:solidFill>
              <a:latin typeface="Open Sans bold" panose="020B0806030504020204" pitchFamily="34" charset="0"/>
              <a:ea typeface="Open Sans bold" panose="020B0806030504020204" pitchFamily="34" charset="0"/>
              <a:cs typeface="Open Sans bold" panose="020B0806030504020204" pitchFamily="34" charset="0"/>
            </a:endParaRPr>
          </a:p>
          <a:p>
            <a:pPr algn="ctr"/>
            <a:r>
              <a:rPr lang="en-US" sz="2400" dirty="0">
                <a:solidFill>
                  <a:srgbClr val="002060"/>
                </a:solidFill>
                <a:latin typeface="Open Sans bold" panose="020B0806030504020204" pitchFamily="34" charset="0"/>
                <a:ea typeface="Open Sans bold" panose="020B0806030504020204" pitchFamily="34" charset="0"/>
                <a:cs typeface="Open Sans bold" panose="020B0806030504020204" pitchFamily="34" charset="0"/>
              </a:rPr>
              <a:t>IF EVERYONE IS </a:t>
            </a:r>
            <a:r>
              <a:rPr lang="en-US" sz="2400" dirty="0">
                <a:solidFill>
                  <a:schemeClr val="accent5"/>
                </a:solidFill>
                <a:latin typeface="Open Sans bold" panose="020B0806030504020204" pitchFamily="34" charset="0"/>
                <a:ea typeface="Open Sans bold" panose="020B0806030504020204" pitchFamily="34" charset="0"/>
                <a:cs typeface="Open Sans bold" panose="020B0806030504020204" pitchFamily="34" charset="0"/>
              </a:rPr>
              <a:t>MOVING</a:t>
            </a:r>
          </a:p>
          <a:p>
            <a:pPr algn="ctr"/>
            <a:r>
              <a:rPr lang="en-US" sz="2400" dirty="0">
                <a:solidFill>
                  <a:srgbClr val="002060"/>
                </a:solidFill>
                <a:latin typeface="Open Sans bold" panose="020B0806030504020204" pitchFamily="34" charset="0"/>
                <a:ea typeface="Open Sans bold" panose="020B0806030504020204" pitchFamily="34" charset="0"/>
                <a:cs typeface="Open Sans bold" panose="020B0806030504020204" pitchFamily="34" charset="0"/>
              </a:rPr>
              <a:t> FORWARD </a:t>
            </a:r>
            <a:r>
              <a:rPr lang="en-US" sz="2400" dirty="0">
                <a:solidFill>
                  <a:schemeClr val="accent5"/>
                </a:solidFill>
                <a:latin typeface="Open Sans bold" panose="020B0806030504020204" pitchFamily="34" charset="0"/>
                <a:ea typeface="Open Sans bold" panose="020B0806030504020204" pitchFamily="34" charset="0"/>
                <a:cs typeface="Open Sans bold" panose="020B0806030504020204" pitchFamily="34" charset="0"/>
              </a:rPr>
              <a:t>TOGETHER</a:t>
            </a:r>
            <a:r>
              <a:rPr lang="en-US" sz="2400" dirty="0">
                <a:solidFill>
                  <a:srgbClr val="002060"/>
                </a:solidFill>
                <a:latin typeface="Open Sans bold" panose="020B0806030504020204" pitchFamily="34" charset="0"/>
                <a:ea typeface="Open Sans bold" panose="020B0806030504020204" pitchFamily="34" charset="0"/>
                <a:cs typeface="Open Sans bold" panose="020B0806030504020204" pitchFamily="34" charset="0"/>
              </a:rPr>
              <a:t> THEN </a:t>
            </a:r>
          </a:p>
          <a:p>
            <a:pPr algn="ctr"/>
            <a:r>
              <a:rPr lang="en-US" sz="2400" dirty="0">
                <a:solidFill>
                  <a:schemeClr val="accent5"/>
                </a:solidFill>
                <a:latin typeface="Open Sans bold" panose="020B0806030504020204" pitchFamily="34" charset="0"/>
                <a:ea typeface="Open Sans bold" panose="020B0806030504020204" pitchFamily="34" charset="0"/>
                <a:cs typeface="Open Sans bold" panose="020B0806030504020204" pitchFamily="34" charset="0"/>
              </a:rPr>
              <a:t>SUCCESSTAKES</a:t>
            </a:r>
            <a:r>
              <a:rPr lang="en-US" sz="2400" dirty="0">
                <a:solidFill>
                  <a:srgbClr val="002060"/>
                </a:solidFill>
                <a:latin typeface="Open Sans bold" panose="020B0806030504020204" pitchFamily="34" charset="0"/>
                <a:ea typeface="Open Sans bold" panose="020B0806030504020204" pitchFamily="34" charset="0"/>
                <a:cs typeface="Open Sans bold" panose="020B0806030504020204" pitchFamily="34" charset="0"/>
              </a:rPr>
              <a:t> CARE OF ITSELF</a:t>
            </a:r>
          </a:p>
        </p:txBody>
      </p:sp>
      <p:sp>
        <p:nvSpPr>
          <p:cNvPr id="9" name="Frame 8"/>
          <p:cNvSpPr/>
          <p:nvPr/>
        </p:nvSpPr>
        <p:spPr>
          <a:xfrm rot="2700000">
            <a:off x="4629243" y="-952500"/>
            <a:ext cx="2933511" cy="2933511"/>
          </a:xfrm>
          <a:prstGeom prst="fram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Rectangle 2">
            <a:extLst>
              <a:ext uri="{FF2B5EF4-FFF2-40B4-BE49-F238E27FC236}">
                <a16:creationId xmlns:a16="http://schemas.microsoft.com/office/drawing/2014/main" id="{94C32910-D139-E88E-9833-8DCF080347FA}"/>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62C859-635B-E746-9AE3-0414CFC17C9E}"/>
              </a:ext>
            </a:extLst>
          </p:cNvPr>
          <p:cNvSpPr/>
          <p:nvPr/>
        </p:nvSpPr>
        <p:spPr>
          <a:xfrm>
            <a:off x="146304" y="169017"/>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DE139A1-7E36-6FC3-7F6B-43B698B79BB6}"/>
              </a:ext>
            </a:extLst>
          </p:cNvPr>
          <p:cNvGrpSpPr/>
          <p:nvPr/>
        </p:nvGrpSpPr>
        <p:grpSpPr>
          <a:xfrm>
            <a:off x="146304" y="300339"/>
            <a:ext cx="11868912" cy="6391607"/>
            <a:chOff x="146304" y="300339"/>
            <a:chExt cx="11868912" cy="6391607"/>
          </a:xfrm>
        </p:grpSpPr>
        <p:sp>
          <p:nvSpPr>
            <p:cNvPr id="6" name="Rectangle 5">
              <a:extLst>
                <a:ext uri="{FF2B5EF4-FFF2-40B4-BE49-F238E27FC236}">
                  <a16:creationId xmlns:a16="http://schemas.microsoft.com/office/drawing/2014/main" id="{5B42C295-5097-4F1A-3F92-3E5BDD9F3B53}"/>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81B2C0-9FA3-3225-800A-1B5F731D6258}"/>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DC8A6B-4F91-BE16-F964-E5FFA868B4AF}"/>
                </a:ext>
              </a:extLst>
            </p:cNvPr>
            <p:cNvSpPr/>
            <p:nvPr/>
          </p:nvSpPr>
          <p:spPr>
            <a:xfrm>
              <a:off x="11807934"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DB267BE-FBDF-3B89-6F69-FBF186EEA7F2}"/>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Placeholder 15" descr="A group of people posing for a photo&#10;&#10;Description automatically generated">
            <a:extLst>
              <a:ext uri="{FF2B5EF4-FFF2-40B4-BE49-F238E27FC236}">
                <a16:creationId xmlns:a16="http://schemas.microsoft.com/office/drawing/2014/main" id="{37A92916-4867-7078-BFC3-1396C8B3B1FD}"/>
              </a:ext>
            </a:extLst>
          </p:cNvPr>
          <p:cNvPicPr>
            <a:picLocks noGrp="1" noChangeAspect="1"/>
          </p:cNvPicPr>
          <p:nvPr>
            <p:ph type="pic" sz="quarter" idx="10"/>
          </p:nvPr>
        </p:nvPicPr>
        <p:blipFill>
          <a:blip r:embed="rId2">
            <a:alphaModFix amt="85000"/>
          </a:blip>
          <a:srcRect t="12500" b="12500"/>
          <a:stretch>
            <a:fillRect/>
          </a:stretch>
        </p:blipFill>
        <p:spPr>
          <a:xfrm>
            <a:off x="2105748" y="640856"/>
            <a:ext cx="7742743" cy="4355293"/>
          </a:xfrm>
          <a:ln w="28575">
            <a:solidFill>
              <a:schemeClr val="accent1"/>
            </a:solidFill>
          </a:ln>
        </p:spPr>
      </p:pic>
      <p:pic>
        <p:nvPicPr>
          <p:cNvPr id="2" name="Picture 1">
            <a:extLst>
              <a:ext uri="{FF2B5EF4-FFF2-40B4-BE49-F238E27FC236}">
                <a16:creationId xmlns:a16="http://schemas.microsoft.com/office/drawing/2014/main" id="{034D720B-FA94-EEAA-CBE2-E72B4775E4D1}"/>
              </a:ext>
            </a:extLst>
          </p:cNvPr>
          <p:cNvPicPr>
            <a:picLocks noChangeAspect="1"/>
          </p:cNvPicPr>
          <p:nvPr/>
        </p:nvPicPr>
        <p:blipFill>
          <a:blip r:embed="rId3"/>
          <a:stretch>
            <a:fillRect/>
          </a:stretch>
        </p:blipFill>
        <p:spPr>
          <a:xfrm>
            <a:off x="10539839" y="5602115"/>
            <a:ext cx="1261981" cy="1255885"/>
          </a:xfrm>
          <a:prstGeom prst="rect">
            <a:avLst/>
          </a:prstGeom>
        </p:spPr>
      </p:pic>
    </p:spTree>
    <p:extLst>
      <p:ext uri="{BB962C8B-B14F-4D97-AF65-F5344CB8AC3E}">
        <p14:creationId xmlns:p14="http://schemas.microsoft.com/office/powerpoint/2010/main" val="1149470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921" t="9006" b="9006"/>
          <a:stretch/>
        </p:blipFill>
        <p:spPr>
          <a:xfrm>
            <a:off x="0" y="10969"/>
            <a:ext cx="12172380" cy="6847031"/>
          </a:xfrm>
        </p:spPr>
      </p:pic>
      <p:sp>
        <p:nvSpPr>
          <p:cNvPr id="4" name="TextBox 3"/>
          <p:cNvSpPr txBox="1"/>
          <p:nvPr/>
        </p:nvSpPr>
        <p:spPr>
          <a:xfrm>
            <a:off x="1500996" y="1562274"/>
            <a:ext cx="2781467" cy="738664"/>
          </a:xfrm>
          <a:prstGeom prst="rect">
            <a:avLst/>
          </a:prstGeom>
          <a:noFill/>
        </p:spPr>
        <p:txBody>
          <a:bodyPr wrap="none" lIns="0" tIns="0" rIns="0" bIns="0" rtlCol="0">
            <a:spAutoFit/>
          </a:bodyPr>
          <a:lstStyle/>
          <a:p>
            <a:r>
              <a:rPr lang="en-US" sz="4800" b="1">
                <a:solidFill>
                  <a:schemeClr val="bg1"/>
                </a:solidFill>
                <a:latin typeface="Open Sans SemiBold" charset="0"/>
                <a:ea typeface="Open Sans SemiBold" charset="0"/>
                <a:cs typeface="Open Sans SemiBold" charset="0"/>
              </a:rPr>
              <a:t>CONTACT</a:t>
            </a:r>
          </a:p>
        </p:txBody>
      </p:sp>
      <p:sp>
        <p:nvSpPr>
          <p:cNvPr id="5" name="TextBox 4"/>
          <p:cNvSpPr txBox="1"/>
          <p:nvPr/>
        </p:nvSpPr>
        <p:spPr>
          <a:xfrm flipH="1">
            <a:off x="1500996" y="2798972"/>
            <a:ext cx="4752735" cy="443711"/>
          </a:xfrm>
          <a:prstGeom prst="rect">
            <a:avLst/>
          </a:prstGeom>
          <a:noFill/>
        </p:spPr>
        <p:txBody>
          <a:bodyPr wrap="square" lIns="0" tIns="0" rIns="0" bIns="0" rtlCol="0">
            <a:spAutoFit/>
          </a:bodyPr>
          <a:lstStyle/>
          <a:p>
            <a:pPr>
              <a:lnSpc>
                <a:spcPct val="125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We will consider your communication highly appreciated, our on-call team will forward you to the concerned person.</a:t>
            </a:r>
          </a:p>
        </p:txBody>
      </p:sp>
      <p:sp>
        <p:nvSpPr>
          <p:cNvPr id="6" name="TextBox 5"/>
          <p:cNvSpPr txBox="1"/>
          <p:nvPr/>
        </p:nvSpPr>
        <p:spPr>
          <a:xfrm>
            <a:off x="1500996" y="3989503"/>
            <a:ext cx="960199" cy="307777"/>
          </a:xfrm>
          <a:prstGeom prst="rect">
            <a:avLst/>
          </a:prstGeom>
          <a:noFill/>
        </p:spPr>
        <p:txBody>
          <a:bodyPr wrap="none" lIns="0" tIns="0" rIns="0" bIns="0" rtlCol="0">
            <a:spAutoFit/>
          </a:bodyPr>
          <a:lstStyle/>
          <a:p>
            <a:r>
              <a:rPr lang="en-US" sz="2000" b="1">
                <a:solidFill>
                  <a:schemeClr val="bg1"/>
                </a:solidFill>
                <a:latin typeface="Open Sans SemiBold" charset="0"/>
                <a:ea typeface="Open Sans SemiBold" charset="0"/>
                <a:cs typeface="Open Sans SemiBold" charset="0"/>
              </a:rPr>
              <a:t>Contact</a:t>
            </a:r>
          </a:p>
        </p:txBody>
      </p:sp>
      <p:grpSp>
        <p:nvGrpSpPr>
          <p:cNvPr id="7" name="Group 6"/>
          <p:cNvGrpSpPr/>
          <p:nvPr/>
        </p:nvGrpSpPr>
        <p:grpSpPr>
          <a:xfrm>
            <a:off x="1500996" y="4391492"/>
            <a:ext cx="2376544" cy="281291"/>
            <a:chOff x="980328" y="5956021"/>
            <a:chExt cx="2376544" cy="281291"/>
          </a:xfrm>
        </p:grpSpPr>
        <p:sp>
          <p:nvSpPr>
            <p:cNvPr id="8" name="Shape 2525"/>
            <p:cNvSpPr/>
            <p:nvPr/>
          </p:nvSpPr>
          <p:spPr>
            <a:xfrm>
              <a:off x="980328" y="595602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9" name="TextBox 8"/>
            <p:cNvSpPr txBox="1"/>
            <p:nvPr/>
          </p:nvSpPr>
          <p:spPr>
            <a:xfrm>
              <a:off x="1411083" y="6021868"/>
              <a:ext cx="1945789" cy="215444"/>
            </a:xfrm>
            <a:prstGeom prst="rect">
              <a:avLst/>
            </a:prstGeom>
            <a:noFill/>
          </p:spPr>
          <p:txBody>
            <a:bodyPr wrap="none" lIns="0" tIns="0" rIns="0" bIns="0" rtlCol="0">
              <a:spAutoFit/>
            </a:bodyPr>
            <a:lstStyle/>
            <a:p>
              <a:r>
                <a:rPr lang="en-US" sz="1400" dirty="0" err="1">
                  <a:solidFill>
                    <a:schemeClr val="bg1"/>
                  </a:solidFill>
                  <a:latin typeface="Open Sans" charset="0"/>
                  <a:ea typeface="Open Sans" charset="0"/>
                  <a:cs typeface="Open Sans" charset="0"/>
                </a:rPr>
                <a:t>Sweifieh</a:t>
              </a:r>
              <a:r>
                <a:rPr lang="en-US" sz="1400" dirty="0">
                  <a:solidFill>
                    <a:schemeClr val="bg1"/>
                  </a:solidFill>
                  <a:latin typeface="Open Sans" charset="0"/>
                  <a:ea typeface="Open Sans" charset="0"/>
                  <a:cs typeface="Open Sans" charset="0"/>
                </a:rPr>
                <a:t> </a:t>
              </a:r>
              <a:r>
                <a:rPr lang="en-US" sz="1400" dirty="0" err="1">
                  <a:solidFill>
                    <a:schemeClr val="bg1"/>
                  </a:solidFill>
                  <a:latin typeface="Open Sans" charset="0"/>
                  <a:ea typeface="Open Sans" charset="0"/>
                  <a:cs typeface="Open Sans" charset="0"/>
                </a:rPr>
                <a:t>Wakalat</a:t>
              </a:r>
              <a:r>
                <a:rPr lang="en-US" sz="1400" dirty="0">
                  <a:solidFill>
                    <a:schemeClr val="bg1"/>
                  </a:solidFill>
                  <a:latin typeface="Open Sans" charset="0"/>
                  <a:ea typeface="Open Sans" charset="0"/>
                  <a:cs typeface="Open Sans" charset="0"/>
                </a:rPr>
                <a:t> Street </a:t>
              </a:r>
            </a:p>
          </p:txBody>
        </p:sp>
      </p:grpSp>
      <p:grpSp>
        <p:nvGrpSpPr>
          <p:cNvPr id="10" name="Group 9"/>
          <p:cNvGrpSpPr/>
          <p:nvPr/>
        </p:nvGrpSpPr>
        <p:grpSpPr>
          <a:xfrm>
            <a:off x="1500996" y="4833817"/>
            <a:ext cx="1621402" cy="253997"/>
            <a:chOff x="980328" y="6398346"/>
            <a:chExt cx="1621402" cy="253997"/>
          </a:xfrm>
        </p:grpSpPr>
        <p:sp>
          <p:nvSpPr>
            <p:cNvPr id="11" name="Shape 2616"/>
            <p:cNvSpPr/>
            <p:nvPr/>
          </p:nvSpPr>
          <p:spPr>
            <a:xfrm>
              <a:off x="980328" y="6398346"/>
              <a:ext cx="279328" cy="2539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2" name="TextBox 11"/>
            <p:cNvSpPr txBox="1"/>
            <p:nvPr/>
          </p:nvSpPr>
          <p:spPr>
            <a:xfrm>
              <a:off x="1411083" y="6436899"/>
              <a:ext cx="1190647" cy="215444"/>
            </a:xfrm>
            <a:prstGeom prst="rect">
              <a:avLst/>
            </a:prstGeom>
            <a:noFill/>
          </p:spPr>
          <p:txBody>
            <a:bodyPr wrap="none" lIns="0" tIns="0" rIns="0" bIns="0" rtlCol="0">
              <a:spAutoFit/>
            </a:bodyPr>
            <a:lstStyle/>
            <a:p>
              <a:r>
                <a:rPr lang="en-US" sz="1400" dirty="0">
                  <a:solidFill>
                    <a:schemeClr val="bg1"/>
                  </a:solidFill>
                  <a:latin typeface="Open Sans" charset="0"/>
                  <a:ea typeface="Open Sans" charset="0"/>
                  <a:cs typeface="Open Sans" charset="0"/>
                </a:rPr>
                <a:t>info@spex.me</a:t>
              </a:r>
            </a:p>
          </p:txBody>
        </p:sp>
      </p:grpSp>
      <p:grpSp>
        <p:nvGrpSpPr>
          <p:cNvPr id="13" name="Group 12"/>
          <p:cNvGrpSpPr/>
          <p:nvPr/>
        </p:nvGrpSpPr>
        <p:grpSpPr>
          <a:xfrm>
            <a:off x="4177100" y="4391492"/>
            <a:ext cx="1944736" cy="281291"/>
            <a:chOff x="3656432" y="5956021"/>
            <a:chExt cx="1944736" cy="281291"/>
          </a:xfrm>
        </p:grpSpPr>
        <p:sp>
          <p:nvSpPr>
            <p:cNvPr id="14" name="Shape 2527"/>
            <p:cNvSpPr/>
            <p:nvPr/>
          </p:nvSpPr>
          <p:spPr>
            <a:xfrm>
              <a:off x="3656432" y="595602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5" name="TextBox 14"/>
            <p:cNvSpPr txBox="1"/>
            <p:nvPr/>
          </p:nvSpPr>
          <p:spPr>
            <a:xfrm>
              <a:off x="4113581" y="6021868"/>
              <a:ext cx="1487587" cy="215444"/>
            </a:xfrm>
            <a:prstGeom prst="rect">
              <a:avLst/>
            </a:prstGeom>
            <a:noFill/>
          </p:spPr>
          <p:txBody>
            <a:bodyPr wrap="none" lIns="0" tIns="0" rIns="0" bIns="0" rtlCol="0">
              <a:spAutoFit/>
            </a:bodyPr>
            <a:lstStyle/>
            <a:p>
              <a:r>
                <a:rPr lang="en-US" sz="1400" dirty="0">
                  <a:solidFill>
                    <a:schemeClr val="bg1"/>
                  </a:solidFill>
                  <a:latin typeface="Open Sans" charset="0"/>
                  <a:ea typeface="Open Sans" charset="0"/>
                  <a:cs typeface="Open Sans" charset="0"/>
                </a:rPr>
                <a:t>Open: 9am </a:t>
              </a:r>
              <a:r>
                <a:rPr lang="mr-IN" sz="1400" dirty="0">
                  <a:solidFill>
                    <a:schemeClr val="bg1"/>
                  </a:solidFill>
                  <a:latin typeface="Open Sans" charset="0"/>
                  <a:ea typeface="Open Sans" charset="0"/>
                  <a:cs typeface="Open Sans" charset="0"/>
                </a:rPr>
                <a:t>–</a:t>
              </a:r>
              <a:r>
                <a:rPr lang="en-US" sz="1400" dirty="0">
                  <a:solidFill>
                    <a:schemeClr val="bg1"/>
                  </a:solidFill>
                  <a:latin typeface="Open Sans" charset="0"/>
                  <a:ea typeface="Open Sans" charset="0"/>
                  <a:cs typeface="Open Sans" charset="0"/>
                </a:rPr>
                <a:t> 8pm</a:t>
              </a:r>
            </a:p>
          </p:txBody>
        </p:sp>
      </p:grpSp>
      <p:grpSp>
        <p:nvGrpSpPr>
          <p:cNvPr id="16" name="Group 15"/>
          <p:cNvGrpSpPr/>
          <p:nvPr/>
        </p:nvGrpSpPr>
        <p:grpSpPr>
          <a:xfrm>
            <a:off x="4177100" y="4821151"/>
            <a:ext cx="1753979" cy="279328"/>
            <a:chOff x="3656432" y="6385680"/>
            <a:chExt cx="1753979" cy="279328"/>
          </a:xfrm>
        </p:grpSpPr>
        <p:sp>
          <p:nvSpPr>
            <p:cNvPr id="17" name="Shape 2628"/>
            <p:cNvSpPr/>
            <p:nvPr/>
          </p:nvSpPr>
          <p:spPr>
            <a:xfrm>
              <a:off x="3656432" y="638568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8" name="TextBox 17"/>
            <p:cNvSpPr txBox="1"/>
            <p:nvPr/>
          </p:nvSpPr>
          <p:spPr>
            <a:xfrm>
              <a:off x="4113581" y="6436899"/>
              <a:ext cx="1296830" cy="215444"/>
            </a:xfrm>
            <a:prstGeom prst="rect">
              <a:avLst/>
            </a:prstGeom>
            <a:noFill/>
          </p:spPr>
          <p:txBody>
            <a:bodyPr wrap="none" lIns="0" tIns="0" rIns="0" bIns="0" rtlCol="0">
              <a:spAutoFit/>
            </a:bodyPr>
            <a:lstStyle/>
            <a:p>
              <a:r>
                <a:rPr lang="en-US" sz="1400" dirty="0">
                  <a:solidFill>
                    <a:schemeClr val="bg1"/>
                  </a:solidFill>
                  <a:latin typeface="Open Sans" charset="0"/>
                  <a:ea typeface="Open Sans" charset="0"/>
                  <a:cs typeface="Open Sans" charset="0"/>
                </a:rPr>
                <a:t>+962799710001</a:t>
              </a:r>
            </a:p>
          </p:txBody>
        </p:sp>
      </p:grpSp>
      <p:sp>
        <p:nvSpPr>
          <p:cNvPr id="19" name="Rectangle 18">
            <a:extLst>
              <a:ext uri="{FF2B5EF4-FFF2-40B4-BE49-F238E27FC236}">
                <a16:creationId xmlns:a16="http://schemas.microsoft.com/office/drawing/2014/main" id="{11C7909D-D1F9-FA34-EEE9-44378928696E}"/>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0BA3359-88FF-0A92-8586-1EC526454846}"/>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F85FC44-92AF-D1B1-375C-F1C26ADE66F8}"/>
              </a:ext>
            </a:extLst>
          </p:cNvPr>
          <p:cNvGrpSpPr/>
          <p:nvPr/>
        </p:nvGrpSpPr>
        <p:grpSpPr>
          <a:xfrm>
            <a:off x="146304" y="300339"/>
            <a:ext cx="11868912" cy="6391607"/>
            <a:chOff x="146304" y="300339"/>
            <a:chExt cx="11868912" cy="6391607"/>
          </a:xfrm>
        </p:grpSpPr>
        <p:sp>
          <p:nvSpPr>
            <p:cNvPr id="22" name="Rectangle 21">
              <a:extLst>
                <a:ext uri="{FF2B5EF4-FFF2-40B4-BE49-F238E27FC236}">
                  <a16:creationId xmlns:a16="http://schemas.microsoft.com/office/drawing/2014/main" id="{21F82901-0800-6B05-AAF2-4B067F884FBC}"/>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38A26A-7F29-054F-A083-85FB13746569}"/>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1A82E1-2ECD-4C76-A65C-5F5F1987F530}"/>
                </a:ext>
              </a:extLst>
            </p:cNvPr>
            <p:cNvSpPr/>
            <p:nvPr/>
          </p:nvSpPr>
          <p:spPr>
            <a:xfrm>
              <a:off x="11807934"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3755BB-750E-AC98-A7F2-803DF78ABCF5}"/>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4674CBEC-3363-9FB5-475D-AB9FE5785063}"/>
              </a:ext>
            </a:extLst>
          </p:cNvPr>
          <p:cNvPicPr>
            <a:picLocks noChangeAspect="1"/>
          </p:cNvPicPr>
          <p:nvPr/>
        </p:nvPicPr>
        <p:blipFill>
          <a:blip r:embed="rId3"/>
          <a:stretch>
            <a:fillRect/>
          </a:stretch>
        </p:blipFill>
        <p:spPr>
          <a:xfrm>
            <a:off x="10502297" y="5609489"/>
            <a:ext cx="1261981" cy="1255885"/>
          </a:xfrm>
          <a:prstGeom prst="rect">
            <a:avLst/>
          </a:prstGeom>
        </p:spPr>
      </p:pic>
    </p:spTree>
    <p:extLst>
      <p:ext uri="{BB962C8B-B14F-4D97-AF65-F5344CB8AC3E}">
        <p14:creationId xmlns:p14="http://schemas.microsoft.com/office/powerpoint/2010/main" val="290684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79709" y="972518"/>
            <a:ext cx="5780868" cy="57808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4440776" y="678863"/>
            <a:ext cx="768023" cy="730651"/>
          </a:xfrm>
          <a:prstGeom prst="ellipse">
            <a:avLst/>
          </a:prstGeom>
          <a:solidFill>
            <a:schemeClr val="accent4"/>
          </a:solidFill>
          <a:ln w="825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 name="Group 16"/>
          <p:cNvGrpSpPr/>
          <p:nvPr/>
        </p:nvGrpSpPr>
        <p:grpSpPr>
          <a:xfrm>
            <a:off x="5435462" y="1495624"/>
            <a:ext cx="768022" cy="832523"/>
            <a:chOff x="5217666" y="3197801"/>
            <a:chExt cx="1267227" cy="1267227"/>
          </a:xfrm>
        </p:grpSpPr>
        <p:sp>
          <p:nvSpPr>
            <p:cNvPr id="7" name="Oval 6"/>
            <p:cNvSpPr/>
            <p:nvPr/>
          </p:nvSpPr>
          <p:spPr>
            <a:xfrm>
              <a:off x="5217666" y="3197801"/>
              <a:ext cx="1267227" cy="1267227"/>
            </a:xfrm>
            <a:prstGeom prst="ellipse">
              <a:avLst/>
            </a:prstGeom>
            <a:solidFill>
              <a:schemeClr val="accent5"/>
            </a:solidFill>
            <a:ln w="825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161"/>
            <p:cNvSpPr>
              <a:spLocks/>
            </p:cNvSpPr>
            <p:nvPr/>
          </p:nvSpPr>
          <p:spPr bwMode="auto">
            <a:xfrm>
              <a:off x="5526648" y="3514989"/>
              <a:ext cx="712128" cy="632855"/>
            </a:xfrm>
            <a:custGeom>
              <a:avLst/>
              <a:gdLst>
                <a:gd name="T0" fmla="*/ 2511 w 3261"/>
                <a:gd name="T1" fmla="*/ 18 h 3862"/>
                <a:gd name="T2" fmla="*/ 2767 w 3261"/>
                <a:gd name="T3" fmla="*/ 134 h 3862"/>
                <a:gd name="T4" fmla="*/ 2993 w 3261"/>
                <a:gd name="T5" fmla="*/ 350 h 3862"/>
                <a:gd name="T6" fmla="*/ 3158 w 3261"/>
                <a:gd name="T7" fmla="*/ 646 h 3862"/>
                <a:gd name="T8" fmla="*/ 3246 w 3261"/>
                <a:gd name="T9" fmla="*/ 980 h 3862"/>
                <a:gd name="T10" fmla="*/ 3256 w 3261"/>
                <a:gd name="T11" fmla="*/ 1329 h 3862"/>
                <a:gd name="T12" fmla="*/ 3188 w 3261"/>
                <a:gd name="T13" fmla="*/ 1669 h 3862"/>
                <a:gd name="T14" fmla="*/ 3041 w 3261"/>
                <a:gd name="T15" fmla="*/ 1978 h 3862"/>
                <a:gd name="T16" fmla="*/ 1836 w 3261"/>
                <a:gd name="T17" fmla="*/ 3539 h 3862"/>
                <a:gd name="T18" fmla="*/ 1749 w 3261"/>
                <a:gd name="T19" fmla="*/ 3526 h 3862"/>
                <a:gd name="T20" fmla="*/ 1701 w 3261"/>
                <a:gd name="T21" fmla="*/ 3428 h 3862"/>
                <a:gd name="T22" fmla="*/ 1730 w 3261"/>
                <a:gd name="T23" fmla="*/ 3319 h 3862"/>
                <a:gd name="T24" fmla="*/ 2945 w 3261"/>
                <a:gd name="T25" fmla="*/ 1689 h 3862"/>
                <a:gd name="T26" fmla="*/ 3028 w 3261"/>
                <a:gd name="T27" fmla="*/ 1404 h 3862"/>
                <a:gd name="T28" fmla="*/ 3038 w 3261"/>
                <a:gd name="T29" fmla="*/ 1104 h 3862"/>
                <a:gd name="T30" fmla="*/ 2973 w 3261"/>
                <a:gd name="T31" fmla="*/ 813 h 3862"/>
                <a:gd name="T32" fmla="*/ 2834 w 3261"/>
                <a:gd name="T33" fmla="*/ 558 h 3862"/>
                <a:gd name="T34" fmla="*/ 2639 w 3261"/>
                <a:gd name="T35" fmla="*/ 375 h 3862"/>
                <a:gd name="T36" fmla="*/ 2416 w 3261"/>
                <a:gd name="T37" fmla="*/ 291 h 3862"/>
                <a:gd name="T38" fmla="*/ 2186 w 3261"/>
                <a:gd name="T39" fmla="*/ 303 h 3862"/>
                <a:gd name="T40" fmla="*/ 1969 w 3261"/>
                <a:gd name="T41" fmla="*/ 412 h 3862"/>
                <a:gd name="T42" fmla="*/ 353 w 3261"/>
                <a:gd name="T43" fmla="*/ 2459 h 3862"/>
                <a:gd name="T44" fmla="*/ 241 w 3261"/>
                <a:gd name="T45" fmla="*/ 2680 h 3862"/>
                <a:gd name="T46" fmla="*/ 204 w 3261"/>
                <a:gd name="T47" fmla="*/ 2930 h 3862"/>
                <a:gd name="T48" fmla="*/ 241 w 3261"/>
                <a:gd name="T49" fmla="*/ 3181 h 3862"/>
                <a:gd name="T50" fmla="*/ 353 w 3261"/>
                <a:gd name="T51" fmla="*/ 3401 h 3862"/>
                <a:gd name="T52" fmla="*/ 521 w 3261"/>
                <a:gd name="T53" fmla="*/ 3548 h 3862"/>
                <a:gd name="T54" fmla="*/ 713 w 3261"/>
                <a:gd name="T55" fmla="*/ 3597 h 3862"/>
                <a:gd name="T56" fmla="*/ 904 w 3261"/>
                <a:gd name="T57" fmla="*/ 3548 h 3862"/>
                <a:gd name="T58" fmla="*/ 1073 w 3261"/>
                <a:gd name="T59" fmla="*/ 3401 h 3862"/>
                <a:gd name="T60" fmla="*/ 2624 w 3261"/>
                <a:gd name="T61" fmla="*/ 1359 h 3862"/>
                <a:gd name="T62" fmla="*/ 2650 w 3261"/>
                <a:gd name="T63" fmla="*/ 1174 h 3862"/>
                <a:gd name="T64" fmla="*/ 2606 w 3261"/>
                <a:gd name="T65" fmla="*/ 993 h 3862"/>
                <a:gd name="T66" fmla="*/ 2500 w 3261"/>
                <a:gd name="T67" fmla="*/ 854 h 3862"/>
                <a:gd name="T68" fmla="*/ 2362 w 3261"/>
                <a:gd name="T69" fmla="*/ 799 h 3862"/>
                <a:gd name="T70" fmla="*/ 2220 w 3261"/>
                <a:gd name="T71" fmla="*/ 832 h 3862"/>
                <a:gd name="T72" fmla="*/ 1011 w 3261"/>
                <a:gd name="T73" fmla="*/ 2376 h 3862"/>
                <a:gd name="T74" fmla="*/ 926 w 3261"/>
                <a:gd name="T75" fmla="*/ 2415 h 3862"/>
                <a:gd name="T76" fmla="*/ 851 w 3261"/>
                <a:gd name="T77" fmla="*/ 2353 h 3862"/>
                <a:gd name="T78" fmla="*/ 841 w 3261"/>
                <a:gd name="T79" fmla="*/ 2239 h 3862"/>
                <a:gd name="T80" fmla="*/ 2022 w 3261"/>
                <a:gd name="T81" fmla="*/ 681 h 3862"/>
                <a:gd name="T82" fmla="*/ 2199 w 3261"/>
                <a:gd name="T83" fmla="*/ 559 h 3862"/>
                <a:gd name="T84" fmla="*/ 2393 w 3261"/>
                <a:gd name="T85" fmla="*/ 534 h 3862"/>
                <a:gd name="T86" fmla="*/ 2580 w 3261"/>
                <a:gd name="T87" fmla="*/ 607 h 3862"/>
                <a:gd name="T88" fmla="*/ 2739 w 3261"/>
                <a:gd name="T89" fmla="*/ 777 h 3862"/>
                <a:gd name="T90" fmla="*/ 2832 w 3261"/>
                <a:gd name="T91" fmla="*/ 1008 h 3862"/>
                <a:gd name="T92" fmla="*/ 2851 w 3261"/>
                <a:gd name="T93" fmla="*/ 1261 h 3862"/>
                <a:gd name="T94" fmla="*/ 2795 w 3261"/>
                <a:gd name="T95" fmla="*/ 1508 h 3862"/>
                <a:gd name="T96" fmla="*/ 1217 w 3261"/>
                <a:gd name="T97" fmla="*/ 3590 h 3862"/>
                <a:gd name="T98" fmla="*/ 1022 w 3261"/>
                <a:gd name="T99" fmla="*/ 3771 h 3862"/>
                <a:gd name="T100" fmla="*/ 799 w 3261"/>
                <a:gd name="T101" fmla="*/ 3855 h 3862"/>
                <a:gd name="T102" fmla="*/ 569 w 3261"/>
                <a:gd name="T103" fmla="*/ 3844 h 3862"/>
                <a:gd name="T104" fmla="*/ 352 w 3261"/>
                <a:gd name="T105" fmla="*/ 3735 h 3862"/>
                <a:gd name="T106" fmla="*/ 167 w 3261"/>
                <a:gd name="T107" fmla="*/ 3531 h 3862"/>
                <a:gd name="T108" fmla="*/ 47 w 3261"/>
                <a:gd name="T109" fmla="*/ 3264 h 3862"/>
                <a:gd name="T110" fmla="*/ 0 w 3261"/>
                <a:gd name="T111" fmla="*/ 2968 h 3862"/>
                <a:gd name="T112" fmla="*/ 28 w 3261"/>
                <a:gd name="T113" fmla="*/ 2669 h 3862"/>
                <a:gd name="T114" fmla="*/ 129 w 3261"/>
                <a:gd name="T115" fmla="*/ 2394 h 3862"/>
                <a:gd name="T116" fmla="*/ 1748 w 3261"/>
                <a:gd name="T117" fmla="*/ 286 h 3862"/>
                <a:gd name="T118" fmla="*/ 1983 w 3261"/>
                <a:gd name="T119" fmla="*/ 94 h 3862"/>
                <a:gd name="T120" fmla="*/ 2243 w 3261"/>
                <a:gd name="T121" fmla="*/ 5 h 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1" h="3862">
                  <a:moveTo>
                    <a:pt x="2310" y="0"/>
                  </a:moveTo>
                  <a:lnTo>
                    <a:pt x="2378" y="0"/>
                  </a:lnTo>
                  <a:lnTo>
                    <a:pt x="2445" y="5"/>
                  </a:lnTo>
                  <a:lnTo>
                    <a:pt x="2511" y="18"/>
                  </a:lnTo>
                  <a:lnTo>
                    <a:pt x="2576" y="38"/>
                  </a:lnTo>
                  <a:lnTo>
                    <a:pt x="2642" y="63"/>
                  </a:lnTo>
                  <a:lnTo>
                    <a:pt x="2705" y="94"/>
                  </a:lnTo>
                  <a:lnTo>
                    <a:pt x="2767" y="134"/>
                  </a:lnTo>
                  <a:lnTo>
                    <a:pt x="2826" y="178"/>
                  </a:lnTo>
                  <a:lnTo>
                    <a:pt x="2884" y="228"/>
                  </a:lnTo>
                  <a:lnTo>
                    <a:pt x="2940" y="286"/>
                  </a:lnTo>
                  <a:lnTo>
                    <a:pt x="2993" y="350"/>
                  </a:lnTo>
                  <a:lnTo>
                    <a:pt x="3041" y="418"/>
                  </a:lnTo>
                  <a:lnTo>
                    <a:pt x="3085" y="491"/>
                  </a:lnTo>
                  <a:lnTo>
                    <a:pt x="3124" y="567"/>
                  </a:lnTo>
                  <a:lnTo>
                    <a:pt x="3158" y="646"/>
                  </a:lnTo>
                  <a:lnTo>
                    <a:pt x="3188" y="726"/>
                  </a:lnTo>
                  <a:lnTo>
                    <a:pt x="3212" y="810"/>
                  </a:lnTo>
                  <a:lnTo>
                    <a:pt x="3232" y="894"/>
                  </a:lnTo>
                  <a:lnTo>
                    <a:pt x="3246" y="980"/>
                  </a:lnTo>
                  <a:lnTo>
                    <a:pt x="3256" y="1067"/>
                  </a:lnTo>
                  <a:lnTo>
                    <a:pt x="3261" y="1155"/>
                  </a:lnTo>
                  <a:lnTo>
                    <a:pt x="3261" y="1241"/>
                  </a:lnTo>
                  <a:lnTo>
                    <a:pt x="3256" y="1329"/>
                  </a:lnTo>
                  <a:lnTo>
                    <a:pt x="3246" y="1416"/>
                  </a:lnTo>
                  <a:lnTo>
                    <a:pt x="3232" y="1502"/>
                  </a:lnTo>
                  <a:lnTo>
                    <a:pt x="3212" y="1586"/>
                  </a:lnTo>
                  <a:lnTo>
                    <a:pt x="3188" y="1669"/>
                  </a:lnTo>
                  <a:lnTo>
                    <a:pt x="3158" y="1750"/>
                  </a:lnTo>
                  <a:lnTo>
                    <a:pt x="3124" y="1829"/>
                  </a:lnTo>
                  <a:lnTo>
                    <a:pt x="3085" y="1905"/>
                  </a:lnTo>
                  <a:lnTo>
                    <a:pt x="3041" y="1978"/>
                  </a:lnTo>
                  <a:lnTo>
                    <a:pt x="2993" y="2046"/>
                  </a:lnTo>
                  <a:lnTo>
                    <a:pt x="1875" y="3508"/>
                  </a:lnTo>
                  <a:lnTo>
                    <a:pt x="1857" y="3526"/>
                  </a:lnTo>
                  <a:lnTo>
                    <a:pt x="1836" y="3539"/>
                  </a:lnTo>
                  <a:lnTo>
                    <a:pt x="1814" y="3546"/>
                  </a:lnTo>
                  <a:lnTo>
                    <a:pt x="1791" y="3546"/>
                  </a:lnTo>
                  <a:lnTo>
                    <a:pt x="1769" y="3539"/>
                  </a:lnTo>
                  <a:lnTo>
                    <a:pt x="1749" y="3526"/>
                  </a:lnTo>
                  <a:lnTo>
                    <a:pt x="1730" y="3508"/>
                  </a:lnTo>
                  <a:lnTo>
                    <a:pt x="1716" y="3483"/>
                  </a:lnTo>
                  <a:lnTo>
                    <a:pt x="1706" y="3457"/>
                  </a:lnTo>
                  <a:lnTo>
                    <a:pt x="1701" y="3428"/>
                  </a:lnTo>
                  <a:lnTo>
                    <a:pt x="1701" y="3399"/>
                  </a:lnTo>
                  <a:lnTo>
                    <a:pt x="1706" y="3370"/>
                  </a:lnTo>
                  <a:lnTo>
                    <a:pt x="1716" y="3342"/>
                  </a:lnTo>
                  <a:lnTo>
                    <a:pt x="1730" y="3319"/>
                  </a:lnTo>
                  <a:lnTo>
                    <a:pt x="2834" y="1876"/>
                  </a:lnTo>
                  <a:lnTo>
                    <a:pt x="2875" y="1817"/>
                  </a:lnTo>
                  <a:lnTo>
                    <a:pt x="2913" y="1754"/>
                  </a:lnTo>
                  <a:lnTo>
                    <a:pt x="2945" y="1689"/>
                  </a:lnTo>
                  <a:lnTo>
                    <a:pt x="2973" y="1621"/>
                  </a:lnTo>
                  <a:lnTo>
                    <a:pt x="2996" y="1550"/>
                  </a:lnTo>
                  <a:lnTo>
                    <a:pt x="3015" y="1478"/>
                  </a:lnTo>
                  <a:lnTo>
                    <a:pt x="3028" y="1404"/>
                  </a:lnTo>
                  <a:lnTo>
                    <a:pt x="3038" y="1329"/>
                  </a:lnTo>
                  <a:lnTo>
                    <a:pt x="3042" y="1254"/>
                  </a:lnTo>
                  <a:lnTo>
                    <a:pt x="3042" y="1180"/>
                  </a:lnTo>
                  <a:lnTo>
                    <a:pt x="3038" y="1104"/>
                  </a:lnTo>
                  <a:lnTo>
                    <a:pt x="3028" y="1030"/>
                  </a:lnTo>
                  <a:lnTo>
                    <a:pt x="3015" y="955"/>
                  </a:lnTo>
                  <a:lnTo>
                    <a:pt x="2996" y="883"/>
                  </a:lnTo>
                  <a:lnTo>
                    <a:pt x="2973" y="813"/>
                  </a:lnTo>
                  <a:lnTo>
                    <a:pt x="2945" y="745"/>
                  </a:lnTo>
                  <a:lnTo>
                    <a:pt x="2913" y="680"/>
                  </a:lnTo>
                  <a:lnTo>
                    <a:pt x="2875" y="617"/>
                  </a:lnTo>
                  <a:lnTo>
                    <a:pt x="2834" y="558"/>
                  </a:lnTo>
                  <a:lnTo>
                    <a:pt x="2788" y="502"/>
                  </a:lnTo>
                  <a:lnTo>
                    <a:pt x="2741" y="454"/>
                  </a:lnTo>
                  <a:lnTo>
                    <a:pt x="2691" y="412"/>
                  </a:lnTo>
                  <a:lnTo>
                    <a:pt x="2639" y="375"/>
                  </a:lnTo>
                  <a:lnTo>
                    <a:pt x="2584" y="345"/>
                  </a:lnTo>
                  <a:lnTo>
                    <a:pt x="2529" y="321"/>
                  </a:lnTo>
                  <a:lnTo>
                    <a:pt x="2473" y="303"/>
                  </a:lnTo>
                  <a:lnTo>
                    <a:pt x="2416" y="291"/>
                  </a:lnTo>
                  <a:lnTo>
                    <a:pt x="2359" y="285"/>
                  </a:lnTo>
                  <a:lnTo>
                    <a:pt x="2301" y="285"/>
                  </a:lnTo>
                  <a:lnTo>
                    <a:pt x="2243" y="291"/>
                  </a:lnTo>
                  <a:lnTo>
                    <a:pt x="2186" y="303"/>
                  </a:lnTo>
                  <a:lnTo>
                    <a:pt x="2130" y="321"/>
                  </a:lnTo>
                  <a:lnTo>
                    <a:pt x="2075" y="345"/>
                  </a:lnTo>
                  <a:lnTo>
                    <a:pt x="2021" y="375"/>
                  </a:lnTo>
                  <a:lnTo>
                    <a:pt x="1969" y="412"/>
                  </a:lnTo>
                  <a:lnTo>
                    <a:pt x="1919" y="454"/>
                  </a:lnTo>
                  <a:lnTo>
                    <a:pt x="1871" y="502"/>
                  </a:lnTo>
                  <a:lnTo>
                    <a:pt x="1826" y="558"/>
                  </a:lnTo>
                  <a:lnTo>
                    <a:pt x="353" y="2459"/>
                  </a:lnTo>
                  <a:lnTo>
                    <a:pt x="318" y="2510"/>
                  </a:lnTo>
                  <a:lnTo>
                    <a:pt x="287" y="2564"/>
                  </a:lnTo>
                  <a:lnTo>
                    <a:pt x="262" y="2621"/>
                  </a:lnTo>
                  <a:lnTo>
                    <a:pt x="241" y="2680"/>
                  </a:lnTo>
                  <a:lnTo>
                    <a:pt x="225" y="2741"/>
                  </a:lnTo>
                  <a:lnTo>
                    <a:pt x="213" y="2803"/>
                  </a:lnTo>
                  <a:lnTo>
                    <a:pt x="206" y="2866"/>
                  </a:lnTo>
                  <a:lnTo>
                    <a:pt x="204" y="2930"/>
                  </a:lnTo>
                  <a:lnTo>
                    <a:pt x="206" y="2995"/>
                  </a:lnTo>
                  <a:lnTo>
                    <a:pt x="213" y="3058"/>
                  </a:lnTo>
                  <a:lnTo>
                    <a:pt x="225" y="3121"/>
                  </a:lnTo>
                  <a:lnTo>
                    <a:pt x="241" y="3181"/>
                  </a:lnTo>
                  <a:lnTo>
                    <a:pt x="262" y="3240"/>
                  </a:lnTo>
                  <a:lnTo>
                    <a:pt x="287" y="3296"/>
                  </a:lnTo>
                  <a:lnTo>
                    <a:pt x="318" y="3350"/>
                  </a:lnTo>
                  <a:lnTo>
                    <a:pt x="353" y="3401"/>
                  </a:lnTo>
                  <a:lnTo>
                    <a:pt x="391" y="3447"/>
                  </a:lnTo>
                  <a:lnTo>
                    <a:pt x="433" y="3487"/>
                  </a:lnTo>
                  <a:lnTo>
                    <a:pt x="476" y="3521"/>
                  </a:lnTo>
                  <a:lnTo>
                    <a:pt x="521" y="3548"/>
                  </a:lnTo>
                  <a:lnTo>
                    <a:pt x="568" y="3569"/>
                  </a:lnTo>
                  <a:lnTo>
                    <a:pt x="616" y="3584"/>
                  </a:lnTo>
                  <a:lnTo>
                    <a:pt x="664" y="3593"/>
                  </a:lnTo>
                  <a:lnTo>
                    <a:pt x="713" y="3597"/>
                  </a:lnTo>
                  <a:lnTo>
                    <a:pt x="762" y="3593"/>
                  </a:lnTo>
                  <a:lnTo>
                    <a:pt x="810" y="3584"/>
                  </a:lnTo>
                  <a:lnTo>
                    <a:pt x="858" y="3569"/>
                  </a:lnTo>
                  <a:lnTo>
                    <a:pt x="904" y="3548"/>
                  </a:lnTo>
                  <a:lnTo>
                    <a:pt x="950" y="3521"/>
                  </a:lnTo>
                  <a:lnTo>
                    <a:pt x="994" y="3487"/>
                  </a:lnTo>
                  <a:lnTo>
                    <a:pt x="1035" y="3447"/>
                  </a:lnTo>
                  <a:lnTo>
                    <a:pt x="1073" y="3401"/>
                  </a:lnTo>
                  <a:lnTo>
                    <a:pt x="2560" y="1480"/>
                  </a:lnTo>
                  <a:lnTo>
                    <a:pt x="2585" y="1443"/>
                  </a:lnTo>
                  <a:lnTo>
                    <a:pt x="2606" y="1403"/>
                  </a:lnTo>
                  <a:lnTo>
                    <a:pt x="2624" y="1359"/>
                  </a:lnTo>
                  <a:lnTo>
                    <a:pt x="2637" y="1315"/>
                  </a:lnTo>
                  <a:lnTo>
                    <a:pt x="2645" y="1269"/>
                  </a:lnTo>
                  <a:lnTo>
                    <a:pt x="2650" y="1222"/>
                  </a:lnTo>
                  <a:lnTo>
                    <a:pt x="2650" y="1174"/>
                  </a:lnTo>
                  <a:lnTo>
                    <a:pt x="2645" y="1127"/>
                  </a:lnTo>
                  <a:lnTo>
                    <a:pt x="2637" y="1081"/>
                  </a:lnTo>
                  <a:lnTo>
                    <a:pt x="2624" y="1037"/>
                  </a:lnTo>
                  <a:lnTo>
                    <a:pt x="2606" y="993"/>
                  </a:lnTo>
                  <a:lnTo>
                    <a:pt x="2585" y="953"/>
                  </a:lnTo>
                  <a:lnTo>
                    <a:pt x="2560" y="915"/>
                  </a:lnTo>
                  <a:lnTo>
                    <a:pt x="2531" y="882"/>
                  </a:lnTo>
                  <a:lnTo>
                    <a:pt x="2500" y="854"/>
                  </a:lnTo>
                  <a:lnTo>
                    <a:pt x="2468" y="832"/>
                  </a:lnTo>
                  <a:lnTo>
                    <a:pt x="2433" y="815"/>
                  </a:lnTo>
                  <a:lnTo>
                    <a:pt x="2398" y="804"/>
                  </a:lnTo>
                  <a:lnTo>
                    <a:pt x="2362" y="799"/>
                  </a:lnTo>
                  <a:lnTo>
                    <a:pt x="2325" y="799"/>
                  </a:lnTo>
                  <a:lnTo>
                    <a:pt x="2290" y="804"/>
                  </a:lnTo>
                  <a:lnTo>
                    <a:pt x="2255" y="815"/>
                  </a:lnTo>
                  <a:lnTo>
                    <a:pt x="2220" y="832"/>
                  </a:lnTo>
                  <a:lnTo>
                    <a:pt x="2188" y="854"/>
                  </a:lnTo>
                  <a:lnTo>
                    <a:pt x="2157" y="882"/>
                  </a:lnTo>
                  <a:lnTo>
                    <a:pt x="2128" y="915"/>
                  </a:lnTo>
                  <a:lnTo>
                    <a:pt x="1011" y="2376"/>
                  </a:lnTo>
                  <a:lnTo>
                    <a:pt x="992" y="2396"/>
                  </a:lnTo>
                  <a:lnTo>
                    <a:pt x="972" y="2408"/>
                  </a:lnTo>
                  <a:lnTo>
                    <a:pt x="949" y="2415"/>
                  </a:lnTo>
                  <a:lnTo>
                    <a:pt x="926" y="2415"/>
                  </a:lnTo>
                  <a:lnTo>
                    <a:pt x="905" y="2408"/>
                  </a:lnTo>
                  <a:lnTo>
                    <a:pt x="884" y="2396"/>
                  </a:lnTo>
                  <a:lnTo>
                    <a:pt x="866" y="2376"/>
                  </a:lnTo>
                  <a:lnTo>
                    <a:pt x="851" y="2353"/>
                  </a:lnTo>
                  <a:lnTo>
                    <a:pt x="841" y="2325"/>
                  </a:lnTo>
                  <a:lnTo>
                    <a:pt x="837" y="2296"/>
                  </a:lnTo>
                  <a:lnTo>
                    <a:pt x="837" y="2268"/>
                  </a:lnTo>
                  <a:lnTo>
                    <a:pt x="841" y="2239"/>
                  </a:lnTo>
                  <a:lnTo>
                    <a:pt x="851" y="2212"/>
                  </a:lnTo>
                  <a:lnTo>
                    <a:pt x="866" y="2187"/>
                  </a:lnTo>
                  <a:lnTo>
                    <a:pt x="1983" y="727"/>
                  </a:lnTo>
                  <a:lnTo>
                    <a:pt x="2022" y="681"/>
                  </a:lnTo>
                  <a:lnTo>
                    <a:pt x="2063" y="642"/>
                  </a:lnTo>
                  <a:lnTo>
                    <a:pt x="2107" y="607"/>
                  </a:lnTo>
                  <a:lnTo>
                    <a:pt x="2152" y="580"/>
                  </a:lnTo>
                  <a:lnTo>
                    <a:pt x="2199" y="559"/>
                  </a:lnTo>
                  <a:lnTo>
                    <a:pt x="2246" y="543"/>
                  </a:lnTo>
                  <a:lnTo>
                    <a:pt x="2295" y="534"/>
                  </a:lnTo>
                  <a:lnTo>
                    <a:pt x="2343" y="531"/>
                  </a:lnTo>
                  <a:lnTo>
                    <a:pt x="2393" y="534"/>
                  </a:lnTo>
                  <a:lnTo>
                    <a:pt x="2441" y="543"/>
                  </a:lnTo>
                  <a:lnTo>
                    <a:pt x="2489" y="559"/>
                  </a:lnTo>
                  <a:lnTo>
                    <a:pt x="2535" y="580"/>
                  </a:lnTo>
                  <a:lnTo>
                    <a:pt x="2580" y="607"/>
                  </a:lnTo>
                  <a:lnTo>
                    <a:pt x="2625" y="642"/>
                  </a:lnTo>
                  <a:lnTo>
                    <a:pt x="2666" y="681"/>
                  </a:lnTo>
                  <a:lnTo>
                    <a:pt x="2704" y="727"/>
                  </a:lnTo>
                  <a:lnTo>
                    <a:pt x="2739" y="777"/>
                  </a:lnTo>
                  <a:lnTo>
                    <a:pt x="2769" y="831"/>
                  </a:lnTo>
                  <a:lnTo>
                    <a:pt x="2795" y="888"/>
                  </a:lnTo>
                  <a:lnTo>
                    <a:pt x="2816" y="947"/>
                  </a:lnTo>
                  <a:lnTo>
                    <a:pt x="2832" y="1008"/>
                  </a:lnTo>
                  <a:lnTo>
                    <a:pt x="2844" y="1071"/>
                  </a:lnTo>
                  <a:lnTo>
                    <a:pt x="2851" y="1134"/>
                  </a:lnTo>
                  <a:lnTo>
                    <a:pt x="2853" y="1198"/>
                  </a:lnTo>
                  <a:lnTo>
                    <a:pt x="2851" y="1261"/>
                  </a:lnTo>
                  <a:lnTo>
                    <a:pt x="2844" y="1325"/>
                  </a:lnTo>
                  <a:lnTo>
                    <a:pt x="2832" y="1387"/>
                  </a:lnTo>
                  <a:lnTo>
                    <a:pt x="2816" y="1449"/>
                  </a:lnTo>
                  <a:lnTo>
                    <a:pt x="2795" y="1508"/>
                  </a:lnTo>
                  <a:lnTo>
                    <a:pt x="2769" y="1564"/>
                  </a:lnTo>
                  <a:lnTo>
                    <a:pt x="2739" y="1618"/>
                  </a:lnTo>
                  <a:lnTo>
                    <a:pt x="2704" y="1669"/>
                  </a:lnTo>
                  <a:lnTo>
                    <a:pt x="1217" y="3590"/>
                  </a:lnTo>
                  <a:lnTo>
                    <a:pt x="1172" y="3644"/>
                  </a:lnTo>
                  <a:lnTo>
                    <a:pt x="1124" y="3693"/>
                  </a:lnTo>
                  <a:lnTo>
                    <a:pt x="1074" y="3735"/>
                  </a:lnTo>
                  <a:lnTo>
                    <a:pt x="1022" y="3771"/>
                  </a:lnTo>
                  <a:lnTo>
                    <a:pt x="968" y="3802"/>
                  </a:lnTo>
                  <a:lnTo>
                    <a:pt x="912" y="3825"/>
                  </a:lnTo>
                  <a:lnTo>
                    <a:pt x="856" y="3844"/>
                  </a:lnTo>
                  <a:lnTo>
                    <a:pt x="799" y="3855"/>
                  </a:lnTo>
                  <a:lnTo>
                    <a:pt x="742" y="3862"/>
                  </a:lnTo>
                  <a:lnTo>
                    <a:pt x="684" y="3862"/>
                  </a:lnTo>
                  <a:lnTo>
                    <a:pt x="626" y="3855"/>
                  </a:lnTo>
                  <a:lnTo>
                    <a:pt x="569" y="3844"/>
                  </a:lnTo>
                  <a:lnTo>
                    <a:pt x="513" y="3825"/>
                  </a:lnTo>
                  <a:lnTo>
                    <a:pt x="458" y="3802"/>
                  </a:lnTo>
                  <a:lnTo>
                    <a:pt x="404" y="3771"/>
                  </a:lnTo>
                  <a:lnTo>
                    <a:pt x="352" y="3735"/>
                  </a:lnTo>
                  <a:lnTo>
                    <a:pt x="302" y="3693"/>
                  </a:lnTo>
                  <a:lnTo>
                    <a:pt x="254" y="3644"/>
                  </a:lnTo>
                  <a:lnTo>
                    <a:pt x="209" y="3590"/>
                  </a:lnTo>
                  <a:lnTo>
                    <a:pt x="167" y="3531"/>
                  </a:lnTo>
                  <a:lnTo>
                    <a:pt x="129" y="3468"/>
                  </a:lnTo>
                  <a:lnTo>
                    <a:pt x="97" y="3403"/>
                  </a:lnTo>
                  <a:lnTo>
                    <a:pt x="70" y="3334"/>
                  </a:lnTo>
                  <a:lnTo>
                    <a:pt x="47" y="3264"/>
                  </a:lnTo>
                  <a:lnTo>
                    <a:pt x="28" y="3191"/>
                  </a:lnTo>
                  <a:lnTo>
                    <a:pt x="14" y="3118"/>
                  </a:lnTo>
                  <a:lnTo>
                    <a:pt x="5" y="3043"/>
                  </a:lnTo>
                  <a:lnTo>
                    <a:pt x="0" y="2968"/>
                  </a:lnTo>
                  <a:lnTo>
                    <a:pt x="0" y="2894"/>
                  </a:lnTo>
                  <a:lnTo>
                    <a:pt x="5" y="2817"/>
                  </a:lnTo>
                  <a:lnTo>
                    <a:pt x="14" y="2743"/>
                  </a:lnTo>
                  <a:lnTo>
                    <a:pt x="28" y="2669"/>
                  </a:lnTo>
                  <a:lnTo>
                    <a:pt x="47" y="2597"/>
                  </a:lnTo>
                  <a:lnTo>
                    <a:pt x="70" y="2527"/>
                  </a:lnTo>
                  <a:lnTo>
                    <a:pt x="97" y="2459"/>
                  </a:lnTo>
                  <a:lnTo>
                    <a:pt x="129" y="2394"/>
                  </a:lnTo>
                  <a:lnTo>
                    <a:pt x="167" y="2331"/>
                  </a:lnTo>
                  <a:lnTo>
                    <a:pt x="209" y="2271"/>
                  </a:lnTo>
                  <a:lnTo>
                    <a:pt x="1695" y="350"/>
                  </a:lnTo>
                  <a:lnTo>
                    <a:pt x="1748" y="286"/>
                  </a:lnTo>
                  <a:lnTo>
                    <a:pt x="1804" y="228"/>
                  </a:lnTo>
                  <a:lnTo>
                    <a:pt x="1861" y="178"/>
                  </a:lnTo>
                  <a:lnTo>
                    <a:pt x="1921" y="134"/>
                  </a:lnTo>
                  <a:lnTo>
                    <a:pt x="1983" y="94"/>
                  </a:lnTo>
                  <a:lnTo>
                    <a:pt x="2046" y="63"/>
                  </a:lnTo>
                  <a:lnTo>
                    <a:pt x="2112" y="38"/>
                  </a:lnTo>
                  <a:lnTo>
                    <a:pt x="2177" y="18"/>
                  </a:lnTo>
                  <a:lnTo>
                    <a:pt x="2243" y="5"/>
                  </a:lnTo>
                  <a:lnTo>
                    <a:pt x="231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8" name="Group 17"/>
          <p:cNvGrpSpPr/>
          <p:nvPr/>
        </p:nvGrpSpPr>
        <p:grpSpPr>
          <a:xfrm>
            <a:off x="5806658" y="2582402"/>
            <a:ext cx="983409" cy="911647"/>
            <a:chOff x="6315075" y="4853844"/>
            <a:chExt cx="1267227" cy="1267227"/>
          </a:xfrm>
        </p:grpSpPr>
        <p:sp>
          <p:nvSpPr>
            <p:cNvPr id="6" name="Oval 5"/>
            <p:cNvSpPr/>
            <p:nvPr/>
          </p:nvSpPr>
          <p:spPr>
            <a:xfrm>
              <a:off x="6315075" y="4853844"/>
              <a:ext cx="1267227" cy="1267227"/>
            </a:xfrm>
            <a:prstGeom prst="ellipse">
              <a:avLst/>
            </a:prstGeom>
            <a:solidFill>
              <a:schemeClr val="accent1"/>
            </a:solidFill>
            <a:ln w="825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 name="Группа 280"/>
            <p:cNvGrpSpPr/>
            <p:nvPr/>
          </p:nvGrpSpPr>
          <p:grpSpPr>
            <a:xfrm>
              <a:off x="6598892" y="5209420"/>
              <a:ext cx="699592" cy="556068"/>
              <a:chOff x="5929310" y="3303577"/>
              <a:chExt cx="1725613" cy="1371599"/>
            </a:xfrm>
            <a:solidFill>
              <a:schemeClr val="bg1"/>
            </a:solidFill>
          </p:grpSpPr>
          <p:sp>
            <p:nvSpPr>
              <p:cNvPr id="13" name="Freeform 253"/>
              <p:cNvSpPr>
                <a:spLocks noEditPoints="1"/>
              </p:cNvSpPr>
              <p:nvPr/>
            </p:nvSpPr>
            <p:spPr bwMode="auto">
              <a:xfrm>
                <a:off x="7115177" y="3725857"/>
                <a:ext cx="323848" cy="422276"/>
              </a:xfrm>
              <a:custGeom>
                <a:avLst/>
                <a:gdLst>
                  <a:gd name="T0" fmla="*/ 101 w 611"/>
                  <a:gd name="T1" fmla="*/ 134 h 1065"/>
                  <a:gd name="T2" fmla="*/ 101 w 611"/>
                  <a:gd name="T3" fmla="*/ 931 h 1065"/>
                  <a:gd name="T4" fmla="*/ 510 w 611"/>
                  <a:gd name="T5" fmla="*/ 931 h 1065"/>
                  <a:gd name="T6" fmla="*/ 510 w 611"/>
                  <a:gd name="T7" fmla="*/ 732 h 1065"/>
                  <a:gd name="T8" fmla="*/ 204 w 611"/>
                  <a:gd name="T9" fmla="*/ 134 h 1065"/>
                  <a:gd name="T10" fmla="*/ 101 w 611"/>
                  <a:gd name="T11" fmla="*/ 134 h 1065"/>
                  <a:gd name="T12" fmla="*/ 101 w 611"/>
                  <a:gd name="T13" fmla="*/ 0 h 1065"/>
                  <a:gd name="T14" fmla="*/ 204 w 611"/>
                  <a:gd name="T15" fmla="*/ 0 h 1065"/>
                  <a:gd name="T16" fmla="*/ 224 w 611"/>
                  <a:gd name="T17" fmla="*/ 3 h 1065"/>
                  <a:gd name="T18" fmla="*/ 243 w 611"/>
                  <a:gd name="T19" fmla="*/ 10 h 1065"/>
                  <a:gd name="T20" fmla="*/ 260 w 611"/>
                  <a:gd name="T21" fmla="*/ 24 h 1065"/>
                  <a:gd name="T22" fmla="*/ 276 w 611"/>
                  <a:gd name="T23" fmla="*/ 39 h 1065"/>
                  <a:gd name="T24" fmla="*/ 289 w 611"/>
                  <a:gd name="T25" fmla="*/ 60 h 1065"/>
                  <a:gd name="T26" fmla="*/ 594 w 611"/>
                  <a:gd name="T27" fmla="*/ 659 h 1065"/>
                  <a:gd name="T28" fmla="*/ 603 w 611"/>
                  <a:gd name="T29" fmla="*/ 681 h 1065"/>
                  <a:gd name="T30" fmla="*/ 609 w 611"/>
                  <a:gd name="T31" fmla="*/ 706 h 1065"/>
                  <a:gd name="T32" fmla="*/ 611 w 611"/>
                  <a:gd name="T33" fmla="*/ 732 h 1065"/>
                  <a:gd name="T34" fmla="*/ 611 w 611"/>
                  <a:gd name="T35" fmla="*/ 931 h 1065"/>
                  <a:gd name="T36" fmla="*/ 608 w 611"/>
                  <a:gd name="T37" fmla="*/ 962 h 1065"/>
                  <a:gd name="T38" fmla="*/ 601 w 611"/>
                  <a:gd name="T39" fmla="*/ 990 h 1065"/>
                  <a:gd name="T40" fmla="*/ 589 w 611"/>
                  <a:gd name="T41" fmla="*/ 1015 h 1065"/>
                  <a:gd name="T42" fmla="*/ 573 w 611"/>
                  <a:gd name="T43" fmla="*/ 1036 h 1065"/>
                  <a:gd name="T44" fmla="*/ 554 w 611"/>
                  <a:gd name="T45" fmla="*/ 1052 h 1065"/>
                  <a:gd name="T46" fmla="*/ 533 w 611"/>
                  <a:gd name="T47" fmla="*/ 1061 h 1065"/>
                  <a:gd name="T48" fmla="*/ 510 w 611"/>
                  <a:gd name="T49" fmla="*/ 1065 h 1065"/>
                  <a:gd name="T50" fmla="*/ 101 w 611"/>
                  <a:gd name="T51" fmla="*/ 1065 h 1065"/>
                  <a:gd name="T52" fmla="*/ 78 w 611"/>
                  <a:gd name="T53" fmla="*/ 1061 h 1065"/>
                  <a:gd name="T54" fmla="*/ 57 w 611"/>
                  <a:gd name="T55" fmla="*/ 1052 h 1065"/>
                  <a:gd name="T56" fmla="*/ 38 w 611"/>
                  <a:gd name="T57" fmla="*/ 1036 h 1065"/>
                  <a:gd name="T58" fmla="*/ 22 w 611"/>
                  <a:gd name="T59" fmla="*/ 1015 h 1065"/>
                  <a:gd name="T60" fmla="*/ 10 w 611"/>
                  <a:gd name="T61" fmla="*/ 990 h 1065"/>
                  <a:gd name="T62" fmla="*/ 3 w 611"/>
                  <a:gd name="T63" fmla="*/ 962 h 1065"/>
                  <a:gd name="T64" fmla="*/ 0 w 611"/>
                  <a:gd name="T65" fmla="*/ 931 h 1065"/>
                  <a:gd name="T66" fmla="*/ 0 w 611"/>
                  <a:gd name="T67" fmla="*/ 134 h 1065"/>
                  <a:gd name="T68" fmla="*/ 3 w 611"/>
                  <a:gd name="T69" fmla="*/ 103 h 1065"/>
                  <a:gd name="T70" fmla="*/ 10 w 611"/>
                  <a:gd name="T71" fmla="*/ 75 h 1065"/>
                  <a:gd name="T72" fmla="*/ 22 w 611"/>
                  <a:gd name="T73" fmla="*/ 50 h 1065"/>
                  <a:gd name="T74" fmla="*/ 38 w 611"/>
                  <a:gd name="T75" fmla="*/ 30 h 1065"/>
                  <a:gd name="T76" fmla="*/ 57 w 611"/>
                  <a:gd name="T77" fmla="*/ 14 h 1065"/>
                  <a:gd name="T78" fmla="*/ 78 w 611"/>
                  <a:gd name="T79" fmla="*/ 4 h 1065"/>
                  <a:gd name="T80" fmla="*/ 101 w 611"/>
                  <a:gd name="T8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1" h="1065">
                    <a:moveTo>
                      <a:pt x="101" y="134"/>
                    </a:moveTo>
                    <a:lnTo>
                      <a:pt x="101" y="931"/>
                    </a:lnTo>
                    <a:lnTo>
                      <a:pt x="510" y="931"/>
                    </a:lnTo>
                    <a:lnTo>
                      <a:pt x="510" y="732"/>
                    </a:lnTo>
                    <a:lnTo>
                      <a:pt x="204" y="134"/>
                    </a:lnTo>
                    <a:lnTo>
                      <a:pt x="101" y="134"/>
                    </a:lnTo>
                    <a:close/>
                    <a:moveTo>
                      <a:pt x="101" y="0"/>
                    </a:moveTo>
                    <a:lnTo>
                      <a:pt x="204" y="0"/>
                    </a:lnTo>
                    <a:lnTo>
                      <a:pt x="224" y="3"/>
                    </a:lnTo>
                    <a:lnTo>
                      <a:pt x="243" y="10"/>
                    </a:lnTo>
                    <a:lnTo>
                      <a:pt x="260" y="24"/>
                    </a:lnTo>
                    <a:lnTo>
                      <a:pt x="276" y="39"/>
                    </a:lnTo>
                    <a:lnTo>
                      <a:pt x="289" y="60"/>
                    </a:lnTo>
                    <a:lnTo>
                      <a:pt x="594" y="659"/>
                    </a:lnTo>
                    <a:lnTo>
                      <a:pt x="603" y="681"/>
                    </a:lnTo>
                    <a:lnTo>
                      <a:pt x="609" y="706"/>
                    </a:lnTo>
                    <a:lnTo>
                      <a:pt x="611" y="732"/>
                    </a:lnTo>
                    <a:lnTo>
                      <a:pt x="611" y="931"/>
                    </a:lnTo>
                    <a:lnTo>
                      <a:pt x="608" y="962"/>
                    </a:lnTo>
                    <a:lnTo>
                      <a:pt x="601" y="990"/>
                    </a:lnTo>
                    <a:lnTo>
                      <a:pt x="589" y="1015"/>
                    </a:lnTo>
                    <a:lnTo>
                      <a:pt x="573" y="1036"/>
                    </a:lnTo>
                    <a:lnTo>
                      <a:pt x="554" y="1052"/>
                    </a:lnTo>
                    <a:lnTo>
                      <a:pt x="533" y="1061"/>
                    </a:lnTo>
                    <a:lnTo>
                      <a:pt x="510" y="1065"/>
                    </a:lnTo>
                    <a:lnTo>
                      <a:pt x="101" y="1065"/>
                    </a:lnTo>
                    <a:lnTo>
                      <a:pt x="78" y="1061"/>
                    </a:lnTo>
                    <a:lnTo>
                      <a:pt x="57" y="1052"/>
                    </a:lnTo>
                    <a:lnTo>
                      <a:pt x="38" y="1036"/>
                    </a:lnTo>
                    <a:lnTo>
                      <a:pt x="22" y="1015"/>
                    </a:lnTo>
                    <a:lnTo>
                      <a:pt x="10" y="990"/>
                    </a:lnTo>
                    <a:lnTo>
                      <a:pt x="3" y="962"/>
                    </a:lnTo>
                    <a:lnTo>
                      <a:pt x="0" y="931"/>
                    </a:lnTo>
                    <a:lnTo>
                      <a:pt x="0" y="134"/>
                    </a:lnTo>
                    <a:lnTo>
                      <a:pt x="3" y="103"/>
                    </a:lnTo>
                    <a:lnTo>
                      <a:pt x="10" y="75"/>
                    </a:lnTo>
                    <a:lnTo>
                      <a:pt x="22" y="50"/>
                    </a:lnTo>
                    <a:lnTo>
                      <a:pt x="38" y="30"/>
                    </a:lnTo>
                    <a:lnTo>
                      <a:pt x="57" y="14"/>
                    </a:lnTo>
                    <a:lnTo>
                      <a:pt x="78" y="4"/>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54"/>
              <p:cNvSpPr>
                <a:spLocks noEditPoints="1"/>
              </p:cNvSpPr>
              <p:nvPr/>
            </p:nvSpPr>
            <p:spPr bwMode="auto">
              <a:xfrm>
                <a:off x="5929310" y="3303577"/>
                <a:ext cx="1725613" cy="1371599"/>
              </a:xfrm>
              <a:custGeom>
                <a:avLst/>
                <a:gdLst>
                  <a:gd name="T0" fmla="*/ 2301 w 3261"/>
                  <a:gd name="T1" fmla="*/ 2738 h 3457"/>
                  <a:gd name="T2" fmla="*/ 2245 w 3261"/>
                  <a:gd name="T3" fmla="*/ 2968 h 3457"/>
                  <a:gd name="T4" fmla="*/ 2353 w 3261"/>
                  <a:gd name="T5" fmla="*/ 3161 h 3457"/>
                  <a:gd name="T6" fmla="*/ 2539 w 3261"/>
                  <a:gd name="T7" fmla="*/ 3161 h 3457"/>
                  <a:gd name="T8" fmla="*/ 2647 w 3261"/>
                  <a:gd name="T9" fmla="*/ 2968 h 3457"/>
                  <a:gd name="T10" fmla="*/ 2589 w 3261"/>
                  <a:gd name="T11" fmla="*/ 2738 h 3457"/>
                  <a:gd name="T12" fmla="*/ 1121 w 3261"/>
                  <a:gd name="T13" fmla="*/ 2659 h 3457"/>
                  <a:gd name="T14" fmla="*/ 956 w 3261"/>
                  <a:gd name="T15" fmla="*/ 2768 h 3457"/>
                  <a:gd name="T16" fmla="*/ 927 w 3261"/>
                  <a:gd name="T17" fmla="*/ 3009 h 3457"/>
                  <a:gd name="T18" fmla="*/ 1057 w 3261"/>
                  <a:gd name="T19" fmla="*/ 3178 h 3457"/>
                  <a:gd name="T20" fmla="*/ 1241 w 3261"/>
                  <a:gd name="T21" fmla="*/ 3140 h 3457"/>
                  <a:gd name="T22" fmla="*/ 1325 w 3261"/>
                  <a:gd name="T23" fmla="*/ 2925 h 3457"/>
                  <a:gd name="T24" fmla="*/ 1241 w 3261"/>
                  <a:gd name="T25" fmla="*/ 2710 h 3457"/>
                  <a:gd name="T26" fmla="*/ 2140 w 3261"/>
                  <a:gd name="T27" fmla="*/ 1862 h 3457"/>
                  <a:gd name="T28" fmla="*/ 2050 w 3261"/>
                  <a:gd name="T29" fmla="*/ 2143 h 3457"/>
                  <a:gd name="T30" fmla="*/ 1834 w 3261"/>
                  <a:gd name="T31" fmla="*/ 2261 h 3457"/>
                  <a:gd name="T32" fmla="*/ 548 w 3261"/>
                  <a:gd name="T33" fmla="*/ 2763 h 3457"/>
                  <a:gd name="T34" fmla="*/ 764 w 3261"/>
                  <a:gd name="T35" fmla="*/ 2674 h 3457"/>
                  <a:gd name="T36" fmla="*/ 975 w 3261"/>
                  <a:gd name="T37" fmla="*/ 2429 h 3457"/>
                  <a:gd name="T38" fmla="*/ 1268 w 3261"/>
                  <a:gd name="T39" fmla="*/ 2429 h 3457"/>
                  <a:gd name="T40" fmla="*/ 1478 w 3261"/>
                  <a:gd name="T41" fmla="*/ 2674 h 3457"/>
                  <a:gd name="T42" fmla="*/ 2114 w 3261"/>
                  <a:gd name="T43" fmla="*/ 2620 h 3457"/>
                  <a:gd name="T44" fmla="*/ 2345 w 3261"/>
                  <a:gd name="T45" fmla="*/ 2409 h 3457"/>
                  <a:gd name="T46" fmla="*/ 2637 w 3261"/>
                  <a:gd name="T47" fmla="*/ 2455 h 3457"/>
                  <a:gd name="T48" fmla="*/ 2823 w 3261"/>
                  <a:gd name="T49" fmla="*/ 2731 h 3457"/>
                  <a:gd name="T50" fmla="*/ 3035 w 3261"/>
                  <a:gd name="T51" fmla="*/ 2743 h 3457"/>
                  <a:gd name="T52" fmla="*/ 3050 w 3261"/>
                  <a:gd name="T53" fmla="*/ 1811 h 3457"/>
                  <a:gd name="T54" fmla="*/ 2567 w 3261"/>
                  <a:gd name="T55" fmla="*/ 933 h 3457"/>
                  <a:gd name="T56" fmla="*/ 242 w 3261"/>
                  <a:gd name="T57" fmla="*/ 296 h 3457"/>
                  <a:gd name="T58" fmla="*/ 207 w 3261"/>
                  <a:gd name="T59" fmla="*/ 1892 h 3457"/>
                  <a:gd name="T60" fmla="*/ 305 w 3261"/>
                  <a:gd name="T61" fmla="*/ 1994 h 3457"/>
                  <a:gd name="T62" fmla="*/ 1926 w 3261"/>
                  <a:gd name="T63" fmla="*/ 1919 h 3457"/>
                  <a:gd name="T64" fmla="*/ 1914 w 3261"/>
                  <a:gd name="T65" fmla="*/ 315 h 3457"/>
                  <a:gd name="T66" fmla="*/ 305 w 3261"/>
                  <a:gd name="T67" fmla="*/ 0 h 3457"/>
                  <a:gd name="T68" fmla="*/ 2021 w 3261"/>
                  <a:gd name="T69" fmla="*/ 84 h 3457"/>
                  <a:gd name="T70" fmla="*/ 2138 w 3261"/>
                  <a:gd name="T71" fmla="*/ 344 h 3457"/>
                  <a:gd name="T72" fmla="*/ 2659 w 3261"/>
                  <a:gd name="T73" fmla="*/ 691 h 3457"/>
                  <a:gd name="T74" fmla="*/ 3210 w 3261"/>
                  <a:gd name="T75" fmla="*/ 1640 h 3457"/>
                  <a:gd name="T76" fmla="*/ 3261 w 3261"/>
                  <a:gd name="T77" fmla="*/ 2659 h 3457"/>
                  <a:gd name="T78" fmla="*/ 3171 w 3261"/>
                  <a:gd name="T79" fmla="*/ 2941 h 3457"/>
                  <a:gd name="T80" fmla="*/ 2955 w 3261"/>
                  <a:gd name="T81" fmla="*/ 3057 h 3457"/>
                  <a:gd name="T82" fmla="*/ 2715 w 3261"/>
                  <a:gd name="T83" fmla="*/ 3323 h 3457"/>
                  <a:gd name="T84" fmla="*/ 2446 w 3261"/>
                  <a:gd name="T85" fmla="*/ 3457 h 3457"/>
                  <a:gd name="T86" fmla="*/ 2177 w 3261"/>
                  <a:gd name="T87" fmla="*/ 3323 h 3457"/>
                  <a:gd name="T88" fmla="*/ 1514 w 3261"/>
                  <a:gd name="T89" fmla="*/ 3057 h 3457"/>
                  <a:gd name="T90" fmla="*/ 1352 w 3261"/>
                  <a:gd name="T91" fmla="*/ 3362 h 3457"/>
                  <a:gd name="T92" fmla="*/ 1070 w 3261"/>
                  <a:gd name="T93" fmla="*/ 3453 h 3457"/>
                  <a:gd name="T94" fmla="*/ 818 w 3261"/>
                  <a:gd name="T95" fmla="*/ 3279 h 3457"/>
                  <a:gd name="T96" fmla="*/ 570 w 3261"/>
                  <a:gd name="T97" fmla="*/ 3055 h 3457"/>
                  <a:gd name="T98" fmla="*/ 369 w 3261"/>
                  <a:gd name="T99" fmla="*/ 2903 h 3457"/>
                  <a:gd name="T100" fmla="*/ 305 w 3261"/>
                  <a:gd name="T101" fmla="*/ 2261 h 3457"/>
                  <a:gd name="T102" fmla="*/ 89 w 3261"/>
                  <a:gd name="T103" fmla="*/ 2143 h 3457"/>
                  <a:gd name="T104" fmla="*/ 0 w 3261"/>
                  <a:gd name="T105" fmla="*/ 1862 h 3457"/>
                  <a:gd name="T106" fmla="*/ 64 w 3261"/>
                  <a:gd name="T107" fmla="*/ 156 h 3457"/>
                  <a:gd name="T108" fmla="*/ 264 w 3261"/>
                  <a:gd name="T109" fmla="*/ 4 h 3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1" h="3457">
                    <a:moveTo>
                      <a:pt x="2446" y="2659"/>
                    </a:moveTo>
                    <a:lnTo>
                      <a:pt x="2413" y="2663"/>
                    </a:lnTo>
                    <a:lnTo>
                      <a:pt x="2382" y="2672"/>
                    </a:lnTo>
                    <a:lnTo>
                      <a:pt x="2353" y="2689"/>
                    </a:lnTo>
                    <a:lnTo>
                      <a:pt x="2325" y="2710"/>
                    </a:lnTo>
                    <a:lnTo>
                      <a:pt x="2301" y="2738"/>
                    </a:lnTo>
                    <a:lnTo>
                      <a:pt x="2281" y="2768"/>
                    </a:lnTo>
                    <a:lnTo>
                      <a:pt x="2265" y="2803"/>
                    </a:lnTo>
                    <a:lnTo>
                      <a:pt x="2252" y="2841"/>
                    </a:lnTo>
                    <a:lnTo>
                      <a:pt x="2245" y="2882"/>
                    </a:lnTo>
                    <a:lnTo>
                      <a:pt x="2242" y="2925"/>
                    </a:lnTo>
                    <a:lnTo>
                      <a:pt x="2245" y="2968"/>
                    </a:lnTo>
                    <a:lnTo>
                      <a:pt x="2252" y="3009"/>
                    </a:lnTo>
                    <a:lnTo>
                      <a:pt x="2265" y="3047"/>
                    </a:lnTo>
                    <a:lnTo>
                      <a:pt x="2281" y="3082"/>
                    </a:lnTo>
                    <a:lnTo>
                      <a:pt x="2301" y="3114"/>
                    </a:lnTo>
                    <a:lnTo>
                      <a:pt x="2325" y="3140"/>
                    </a:lnTo>
                    <a:lnTo>
                      <a:pt x="2353" y="3161"/>
                    </a:lnTo>
                    <a:lnTo>
                      <a:pt x="2382" y="3178"/>
                    </a:lnTo>
                    <a:lnTo>
                      <a:pt x="2413" y="3187"/>
                    </a:lnTo>
                    <a:lnTo>
                      <a:pt x="2446" y="3191"/>
                    </a:lnTo>
                    <a:lnTo>
                      <a:pt x="2479" y="3187"/>
                    </a:lnTo>
                    <a:lnTo>
                      <a:pt x="2510" y="3178"/>
                    </a:lnTo>
                    <a:lnTo>
                      <a:pt x="2539" y="3161"/>
                    </a:lnTo>
                    <a:lnTo>
                      <a:pt x="2566" y="3140"/>
                    </a:lnTo>
                    <a:lnTo>
                      <a:pt x="2589" y="3114"/>
                    </a:lnTo>
                    <a:lnTo>
                      <a:pt x="2610" y="3082"/>
                    </a:lnTo>
                    <a:lnTo>
                      <a:pt x="2627" y="3047"/>
                    </a:lnTo>
                    <a:lnTo>
                      <a:pt x="2640" y="3009"/>
                    </a:lnTo>
                    <a:lnTo>
                      <a:pt x="2647" y="2968"/>
                    </a:lnTo>
                    <a:lnTo>
                      <a:pt x="2650" y="2925"/>
                    </a:lnTo>
                    <a:lnTo>
                      <a:pt x="2647" y="2882"/>
                    </a:lnTo>
                    <a:lnTo>
                      <a:pt x="2640" y="2841"/>
                    </a:lnTo>
                    <a:lnTo>
                      <a:pt x="2627" y="2803"/>
                    </a:lnTo>
                    <a:lnTo>
                      <a:pt x="2610" y="2768"/>
                    </a:lnTo>
                    <a:lnTo>
                      <a:pt x="2589" y="2738"/>
                    </a:lnTo>
                    <a:lnTo>
                      <a:pt x="2566" y="2710"/>
                    </a:lnTo>
                    <a:lnTo>
                      <a:pt x="2539" y="2689"/>
                    </a:lnTo>
                    <a:lnTo>
                      <a:pt x="2510" y="2672"/>
                    </a:lnTo>
                    <a:lnTo>
                      <a:pt x="2479" y="2663"/>
                    </a:lnTo>
                    <a:lnTo>
                      <a:pt x="2446" y="2659"/>
                    </a:lnTo>
                    <a:close/>
                    <a:moveTo>
                      <a:pt x="1121" y="2659"/>
                    </a:moveTo>
                    <a:lnTo>
                      <a:pt x="1088" y="2663"/>
                    </a:lnTo>
                    <a:lnTo>
                      <a:pt x="1057" y="2672"/>
                    </a:lnTo>
                    <a:lnTo>
                      <a:pt x="1028" y="2689"/>
                    </a:lnTo>
                    <a:lnTo>
                      <a:pt x="1001" y="2710"/>
                    </a:lnTo>
                    <a:lnTo>
                      <a:pt x="977" y="2738"/>
                    </a:lnTo>
                    <a:lnTo>
                      <a:pt x="956" y="2768"/>
                    </a:lnTo>
                    <a:lnTo>
                      <a:pt x="939" y="2803"/>
                    </a:lnTo>
                    <a:lnTo>
                      <a:pt x="927" y="2841"/>
                    </a:lnTo>
                    <a:lnTo>
                      <a:pt x="919" y="2882"/>
                    </a:lnTo>
                    <a:lnTo>
                      <a:pt x="917" y="2925"/>
                    </a:lnTo>
                    <a:lnTo>
                      <a:pt x="919" y="2968"/>
                    </a:lnTo>
                    <a:lnTo>
                      <a:pt x="927" y="3009"/>
                    </a:lnTo>
                    <a:lnTo>
                      <a:pt x="939" y="3047"/>
                    </a:lnTo>
                    <a:lnTo>
                      <a:pt x="956" y="3082"/>
                    </a:lnTo>
                    <a:lnTo>
                      <a:pt x="977" y="3114"/>
                    </a:lnTo>
                    <a:lnTo>
                      <a:pt x="1001" y="3140"/>
                    </a:lnTo>
                    <a:lnTo>
                      <a:pt x="1028" y="3161"/>
                    </a:lnTo>
                    <a:lnTo>
                      <a:pt x="1057" y="3178"/>
                    </a:lnTo>
                    <a:lnTo>
                      <a:pt x="1088" y="3187"/>
                    </a:lnTo>
                    <a:lnTo>
                      <a:pt x="1121" y="3191"/>
                    </a:lnTo>
                    <a:lnTo>
                      <a:pt x="1154" y="3187"/>
                    </a:lnTo>
                    <a:lnTo>
                      <a:pt x="1185" y="3178"/>
                    </a:lnTo>
                    <a:lnTo>
                      <a:pt x="1214" y="3161"/>
                    </a:lnTo>
                    <a:lnTo>
                      <a:pt x="1241" y="3140"/>
                    </a:lnTo>
                    <a:lnTo>
                      <a:pt x="1266" y="3114"/>
                    </a:lnTo>
                    <a:lnTo>
                      <a:pt x="1286" y="3082"/>
                    </a:lnTo>
                    <a:lnTo>
                      <a:pt x="1303" y="3047"/>
                    </a:lnTo>
                    <a:lnTo>
                      <a:pt x="1315" y="3009"/>
                    </a:lnTo>
                    <a:lnTo>
                      <a:pt x="1323" y="2968"/>
                    </a:lnTo>
                    <a:lnTo>
                      <a:pt x="1325" y="2925"/>
                    </a:lnTo>
                    <a:lnTo>
                      <a:pt x="1323" y="2882"/>
                    </a:lnTo>
                    <a:lnTo>
                      <a:pt x="1315" y="2841"/>
                    </a:lnTo>
                    <a:lnTo>
                      <a:pt x="1303" y="2803"/>
                    </a:lnTo>
                    <a:lnTo>
                      <a:pt x="1286" y="2768"/>
                    </a:lnTo>
                    <a:lnTo>
                      <a:pt x="1266" y="2738"/>
                    </a:lnTo>
                    <a:lnTo>
                      <a:pt x="1241" y="2710"/>
                    </a:lnTo>
                    <a:lnTo>
                      <a:pt x="1214" y="2689"/>
                    </a:lnTo>
                    <a:lnTo>
                      <a:pt x="1185" y="2672"/>
                    </a:lnTo>
                    <a:lnTo>
                      <a:pt x="1154" y="2663"/>
                    </a:lnTo>
                    <a:lnTo>
                      <a:pt x="1121" y="2659"/>
                    </a:lnTo>
                    <a:close/>
                    <a:moveTo>
                      <a:pt x="2140" y="931"/>
                    </a:moveTo>
                    <a:lnTo>
                      <a:pt x="2140" y="1862"/>
                    </a:lnTo>
                    <a:lnTo>
                      <a:pt x="2138" y="1915"/>
                    </a:lnTo>
                    <a:lnTo>
                      <a:pt x="2130" y="1968"/>
                    </a:lnTo>
                    <a:lnTo>
                      <a:pt x="2116" y="2016"/>
                    </a:lnTo>
                    <a:lnTo>
                      <a:pt x="2099" y="2062"/>
                    </a:lnTo>
                    <a:lnTo>
                      <a:pt x="2077" y="2105"/>
                    </a:lnTo>
                    <a:lnTo>
                      <a:pt x="2050" y="2143"/>
                    </a:lnTo>
                    <a:lnTo>
                      <a:pt x="2021" y="2177"/>
                    </a:lnTo>
                    <a:lnTo>
                      <a:pt x="1988" y="2206"/>
                    </a:lnTo>
                    <a:lnTo>
                      <a:pt x="1953" y="2230"/>
                    </a:lnTo>
                    <a:lnTo>
                      <a:pt x="1915" y="2247"/>
                    </a:lnTo>
                    <a:lnTo>
                      <a:pt x="1876" y="2257"/>
                    </a:lnTo>
                    <a:lnTo>
                      <a:pt x="1834" y="2261"/>
                    </a:lnTo>
                    <a:lnTo>
                      <a:pt x="510" y="2261"/>
                    </a:lnTo>
                    <a:lnTo>
                      <a:pt x="510" y="2659"/>
                    </a:lnTo>
                    <a:lnTo>
                      <a:pt x="512" y="2689"/>
                    </a:lnTo>
                    <a:lnTo>
                      <a:pt x="520" y="2718"/>
                    </a:lnTo>
                    <a:lnTo>
                      <a:pt x="532" y="2743"/>
                    </a:lnTo>
                    <a:lnTo>
                      <a:pt x="548" y="2763"/>
                    </a:lnTo>
                    <a:lnTo>
                      <a:pt x="567" y="2778"/>
                    </a:lnTo>
                    <a:lnTo>
                      <a:pt x="588" y="2789"/>
                    </a:lnTo>
                    <a:lnTo>
                      <a:pt x="611" y="2793"/>
                    </a:lnTo>
                    <a:lnTo>
                      <a:pt x="728" y="2793"/>
                    </a:lnTo>
                    <a:lnTo>
                      <a:pt x="743" y="2731"/>
                    </a:lnTo>
                    <a:lnTo>
                      <a:pt x="764" y="2674"/>
                    </a:lnTo>
                    <a:lnTo>
                      <a:pt x="789" y="2620"/>
                    </a:lnTo>
                    <a:lnTo>
                      <a:pt x="818" y="2572"/>
                    </a:lnTo>
                    <a:lnTo>
                      <a:pt x="852" y="2527"/>
                    </a:lnTo>
                    <a:lnTo>
                      <a:pt x="889" y="2488"/>
                    </a:lnTo>
                    <a:lnTo>
                      <a:pt x="930" y="2455"/>
                    </a:lnTo>
                    <a:lnTo>
                      <a:pt x="975" y="2429"/>
                    </a:lnTo>
                    <a:lnTo>
                      <a:pt x="1022" y="2409"/>
                    </a:lnTo>
                    <a:lnTo>
                      <a:pt x="1070" y="2397"/>
                    </a:lnTo>
                    <a:lnTo>
                      <a:pt x="1121" y="2393"/>
                    </a:lnTo>
                    <a:lnTo>
                      <a:pt x="1172" y="2397"/>
                    </a:lnTo>
                    <a:lnTo>
                      <a:pt x="1220" y="2409"/>
                    </a:lnTo>
                    <a:lnTo>
                      <a:pt x="1268" y="2429"/>
                    </a:lnTo>
                    <a:lnTo>
                      <a:pt x="1312" y="2455"/>
                    </a:lnTo>
                    <a:lnTo>
                      <a:pt x="1353" y="2488"/>
                    </a:lnTo>
                    <a:lnTo>
                      <a:pt x="1390" y="2527"/>
                    </a:lnTo>
                    <a:lnTo>
                      <a:pt x="1424" y="2572"/>
                    </a:lnTo>
                    <a:lnTo>
                      <a:pt x="1453" y="2620"/>
                    </a:lnTo>
                    <a:lnTo>
                      <a:pt x="1478" y="2674"/>
                    </a:lnTo>
                    <a:lnTo>
                      <a:pt x="1499" y="2731"/>
                    </a:lnTo>
                    <a:lnTo>
                      <a:pt x="1514" y="2793"/>
                    </a:lnTo>
                    <a:lnTo>
                      <a:pt x="2052" y="2793"/>
                    </a:lnTo>
                    <a:lnTo>
                      <a:pt x="2067" y="2731"/>
                    </a:lnTo>
                    <a:lnTo>
                      <a:pt x="2088" y="2674"/>
                    </a:lnTo>
                    <a:lnTo>
                      <a:pt x="2114" y="2620"/>
                    </a:lnTo>
                    <a:lnTo>
                      <a:pt x="2143" y="2572"/>
                    </a:lnTo>
                    <a:lnTo>
                      <a:pt x="2177" y="2527"/>
                    </a:lnTo>
                    <a:lnTo>
                      <a:pt x="2214" y="2488"/>
                    </a:lnTo>
                    <a:lnTo>
                      <a:pt x="2255" y="2455"/>
                    </a:lnTo>
                    <a:lnTo>
                      <a:pt x="2299" y="2429"/>
                    </a:lnTo>
                    <a:lnTo>
                      <a:pt x="2345" y="2409"/>
                    </a:lnTo>
                    <a:lnTo>
                      <a:pt x="2395" y="2397"/>
                    </a:lnTo>
                    <a:lnTo>
                      <a:pt x="2446" y="2393"/>
                    </a:lnTo>
                    <a:lnTo>
                      <a:pt x="2497" y="2397"/>
                    </a:lnTo>
                    <a:lnTo>
                      <a:pt x="2545" y="2409"/>
                    </a:lnTo>
                    <a:lnTo>
                      <a:pt x="2592" y="2429"/>
                    </a:lnTo>
                    <a:lnTo>
                      <a:pt x="2637" y="2455"/>
                    </a:lnTo>
                    <a:lnTo>
                      <a:pt x="2677" y="2488"/>
                    </a:lnTo>
                    <a:lnTo>
                      <a:pt x="2715" y="2527"/>
                    </a:lnTo>
                    <a:lnTo>
                      <a:pt x="2749" y="2572"/>
                    </a:lnTo>
                    <a:lnTo>
                      <a:pt x="2778" y="2620"/>
                    </a:lnTo>
                    <a:lnTo>
                      <a:pt x="2803" y="2674"/>
                    </a:lnTo>
                    <a:lnTo>
                      <a:pt x="2823" y="2731"/>
                    </a:lnTo>
                    <a:lnTo>
                      <a:pt x="2838" y="2793"/>
                    </a:lnTo>
                    <a:lnTo>
                      <a:pt x="2955" y="2793"/>
                    </a:lnTo>
                    <a:lnTo>
                      <a:pt x="2979" y="2789"/>
                    </a:lnTo>
                    <a:lnTo>
                      <a:pt x="3000" y="2778"/>
                    </a:lnTo>
                    <a:lnTo>
                      <a:pt x="3019" y="2763"/>
                    </a:lnTo>
                    <a:lnTo>
                      <a:pt x="3035" y="2743"/>
                    </a:lnTo>
                    <a:lnTo>
                      <a:pt x="3047" y="2718"/>
                    </a:lnTo>
                    <a:lnTo>
                      <a:pt x="3054" y="2689"/>
                    </a:lnTo>
                    <a:lnTo>
                      <a:pt x="3057" y="2659"/>
                    </a:lnTo>
                    <a:lnTo>
                      <a:pt x="3057" y="1862"/>
                    </a:lnTo>
                    <a:lnTo>
                      <a:pt x="3055" y="1836"/>
                    </a:lnTo>
                    <a:lnTo>
                      <a:pt x="3050" y="1811"/>
                    </a:lnTo>
                    <a:lnTo>
                      <a:pt x="3040" y="1788"/>
                    </a:lnTo>
                    <a:lnTo>
                      <a:pt x="2633" y="990"/>
                    </a:lnTo>
                    <a:lnTo>
                      <a:pt x="2619" y="970"/>
                    </a:lnTo>
                    <a:lnTo>
                      <a:pt x="2604" y="953"/>
                    </a:lnTo>
                    <a:lnTo>
                      <a:pt x="2586" y="941"/>
                    </a:lnTo>
                    <a:lnTo>
                      <a:pt x="2567" y="933"/>
                    </a:lnTo>
                    <a:lnTo>
                      <a:pt x="2547" y="931"/>
                    </a:lnTo>
                    <a:lnTo>
                      <a:pt x="2140" y="931"/>
                    </a:lnTo>
                    <a:close/>
                    <a:moveTo>
                      <a:pt x="305" y="267"/>
                    </a:moveTo>
                    <a:lnTo>
                      <a:pt x="282" y="269"/>
                    </a:lnTo>
                    <a:lnTo>
                      <a:pt x="261" y="280"/>
                    </a:lnTo>
                    <a:lnTo>
                      <a:pt x="242" y="296"/>
                    </a:lnTo>
                    <a:lnTo>
                      <a:pt x="226" y="315"/>
                    </a:lnTo>
                    <a:lnTo>
                      <a:pt x="215" y="340"/>
                    </a:lnTo>
                    <a:lnTo>
                      <a:pt x="207" y="368"/>
                    </a:lnTo>
                    <a:lnTo>
                      <a:pt x="204" y="399"/>
                    </a:lnTo>
                    <a:lnTo>
                      <a:pt x="204" y="1862"/>
                    </a:lnTo>
                    <a:lnTo>
                      <a:pt x="207" y="1892"/>
                    </a:lnTo>
                    <a:lnTo>
                      <a:pt x="215" y="1919"/>
                    </a:lnTo>
                    <a:lnTo>
                      <a:pt x="226" y="1944"/>
                    </a:lnTo>
                    <a:lnTo>
                      <a:pt x="242" y="1965"/>
                    </a:lnTo>
                    <a:lnTo>
                      <a:pt x="261" y="1981"/>
                    </a:lnTo>
                    <a:lnTo>
                      <a:pt x="282" y="1991"/>
                    </a:lnTo>
                    <a:lnTo>
                      <a:pt x="305" y="1994"/>
                    </a:lnTo>
                    <a:lnTo>
                      <a:pt x="1834" y="1994"/>
                    </a:lnTo>
                    <a:lnTo>
                      <a:pt x="1858" y="1991"/>
                    </a:lnTo>
                    <a:lnTo>
                      <a:pt x="1879" y="1981"/>
                    </a:lnTo>
                    <a:lnTo>
                      <a:pt x="1898" y="1965"/>
                    </a:lnTo>
                    <a:lnTo>
                      <a:pt x="1914" y="1944"/>
                    </a:lnTo>
                    <a:lnTo>
                      <a:pt x="1926" y="1919"/>
                    </a:lnTo>
                    <a:lnTo>
                      <a:pt x="1933" y="1892"/>
                    </a:lnTo>
                    <a:lnTo>
                      <a:pt x="1936" y="1862"/>
                    </a:lnTo>
                    <a:lnTo>
                      <a:pt x="1936" y="399"/>
                    </a:lnTo>
                    <a:lnTo>
                      <a:pt x="1933" y="368"/>
                    </a:lnTo>
                    <a:lnTo>
                      <a:pt x="1926" y="340"/>
                    </a:lnTo>
                    <a:lnTo>
                      <a:pt x="1914" y="315"/>
                    </a:lnTo>
                    <a:lnTo>
                      <a:pt x="1898" y="296"/>
                    </a:lnTo>
                    <a:lnTo>
                      <a:pt x="1879" y="280"/>
                    </a:lnTo>
                    <a:lnTo>
                      <a:pt x="1858" y="269"/>
                    </a:lnTo>
                    <a:lnTo>
                      <a:pt x="1834" y="267"/>
                    </a:lnTo>
                    <a:lnTo>
                      <a:pt x="305" y="267"/>
                    </a:lnTo>
                    <a:close/>
                    <a:moveTo>
                      <a:pt x="305" y="0"/>
                    </a:moveTo>
                    <a:lnTo>
                      <a:pt x="1834" y="0"/>
                    </a:lnTo>
                    <a:lnTo>
                      <a:pt x="1876" y="4"/>
                    </a:lnTo>
                    <a:lnTo>
                      <a:pt x="1915" y="14"/>
                    </a:lnTo>
                    <a:lnTo>
                      <a:pt x="1953" y="31"/>
                    </a:lnTo>
                    <a:lnTo>
                      <a:pt x="1988" y="55"/>
                    </a:lnTo>
                    <a:lnTo>
                      <a:pt x="2021" y="84"/>
                    </a:lnTo>
                    <a:lnTo>
                      <a:pt x="2050" y="118"/>
                    </a:lnTo>
                    <a:lnTo>
                      <a:pt x="2077" y="156"/>
                    </a:lnTo>
                    <a:lnTo>
                      <a:pt x="2099" y="197"/>
                    </a:lnTo>
                    <a:lnTo>
                      <a:pt x="2116" y="243"/>
                    </a:lnTo>
                    <a:lnTo>
                      <a:pt x="2130" y="293"/>
                    </a:lnTo>
                    <a:lnTo>
                      <a:pt x="2138" y="344"/>
                    </a:lnTo>
                    <a:lnTo>
                      <a:pt x="2140" y="399"/>
                    </a:lnTo>
                    <a:lnTo>
                      <a:pt x="2140" y="665"/>
                    </a:lnTo>
                    <a:lnTo>
                      <a:pt x="2547" y="665"/>
                    </a:lnTo>
                    <a:lnTo>
                      <a:pt x="2585" y="668"/>
                    </a:lnTo>
                    <a:lnTo>
                      <a:pt x="2623" y="677"/>
                    </a:lnTo>
                    <a:lnTo>
                      <a:pt x="2659" y="691"/>
                    </a:lnTo>
                    <a:lnTo>
                      <a:pt x="2692" y="712"/>
                    </a:lnTo>
                    <a:lnTo>
                      <a:pt x="2724" y="737"/>
                    </a:lnTo>
                    <a:lnTo>
                      <a:pt x="2753" y="768"/>
                    </a:lnTo>
                    <a:lnTo>
                      <a:pt x="2779" y="802"/>
                    </a:lnTo>
                    <a:lnTo>
                      <a:pt x="2802" y="843"/>
                    </a:lnTo>
                    <a:lnTo>
                      <a:pt x="3210" y="1640"/>
                    </a:lnTo>
                    <a:lnTo>
                      <a:pt x="3228" y="1681"/>
                    </a:lnTo>
                    <a:lnTo>
                      <a:pt x="3243" y="1724"/>
                    </a:lnTo>
                    <a:lnTo>
                      <a:pt x="3253" y="1769"/>
                    </a:lnTo>
                    <a:lnTo>
                      <a:pt x="3259" y="1815"/>
                    </a:lnTo>
                    <a:lnTo>
                      <a:pt x="3261" y="1862"/>
                    </a:lnTo>
                    <a:lnTo>
                      <a:pt x="3261" y="2659"/>
                    </a:lnTo>
                    <a:lnTo>
                      <a:pt x="3259" y="2713"/>
                    </a:lnTo>
                    <a:lnTo>
                      <a:pt x="3251" y="2765"/>
                    </a:lnTo>
                    <a:lnTo>
                      <a:pt x="3237" y="2814"/>
                    </a:lnTo>
                    <a:lnTo>
                      <a:pt x="3220" y="2861"/>
                    </a:lnTo>
                    <a:lnTo>
                      <a:pt x="3198" y="2903"/>
                    </a:lnTo>
                    <a:lnTo>
                      <a:pt x="3171" y="2941"/>
                    </a:lnTo>
                    <a:lnTo>
                      <a:pt x="3142" y="2975"/>
                    </a:lnTo>
                    <a:lnTo>
                      <a:pt x="3109" y="3004"/>
                    </a:lnTo>
                    <a:lnTo>
                      <a:pt x="3074" y="3026"/>
                    </a:lnTo>
                    <a:lnTo>
                      <a:pt x="3036" y="3043"/>
                    </a:lnTo>
                    <a:lnTo>
                      <a:pt x="2997" y="3055"/>
                    </a:lnTo>
                    <a:lnTo>
                      <a:pt x="2955" y="3057"/>
                    </a:lnTo>
                    <a:lnTo>
                      <a:pt x="2838" y="3057"/>
                    </a:lnTo>
                    <a:lnTo>
                      <a:pt x="2823" y="3119"/>
                    </a:lnTo>
                    <a:lnTo>
                      <a:pt x="2803" y="3176"/>
                    </a:lnTo>
                    <a:lnTo>
                      <a:pt x="2778" y="3230"/>
                    </a:lnTo>
                    <a:lnTo>
                      <a:pt x="2748" y="3279"/>
                    </a:lnTo>
                    <a:lnTo>
                      <a:pt x="2715" y="3323"/>
                    </a:lnTo>
                    <a:lnTo>
                      <a:pt x="2677" y="3362"/>
                    </a:lnTo>
                    <a:lnTo>
                      <a:pt x="2636" y="3395"/>
                    </a:lnTo>
                    <a:lnTo>
                      <a:pt x="2591" y="3421"/>
                    </a:lnTo>
                    <a:lnTo>
                      <a:pt x="2545" y="3441"/>
                    </a:lnTo>
                    <a:lnTo>
                      <a:pt x="2496" y="3453"/>
                    </a:lnTo>
                    <a:lnTo>
                      <a:pt x="2446" y="3457"/>
                    </a:lnTo>
                    <a:lnTo>
                      <a:pt x="2395" y="3453"/>
                    </a:lnTo>
                    <a:lnTo>
                      <a:pt x="2345" y="3441"/>
                    </a:lnTo>
                    <a:lnTo>
                      <a:pt x="2299" y="3421"/>
                    </a:lnTo>
                    <a:lnTo>
                      <a:pt x="2255" y="3395"/>
                    </a:lnTo>
                    <a:lnTo>
                      <a:pt x="2214" y="3362"/>
                    </a:lnTo>
                    <a:lnTo>
                      <a:pt x="2177" y="3323"/>
                    </a:lnTo>
                    <a:lnTo>
                      <a:pt x="2143" y="3279"/>
                    </a:lnTo>
                    <a:lnTo>
                      <a:pt x="2114" y="3230"/>
                    </a:lnTo>
                    <a:lnTo>
                      <a:pt x="2088" y="3176"/>
                    </a:lnTo>
                    <a:lnTo>
                      <a:pt x="2067" y="3119"/>
                    </a:lnTo>
                    <a:lnTo>
                      <a:pt x="2052" y="3057"/>
                    </a:lnTo>
                    <a:lnTo>
                      <a:pt x="1514" y="3057"/>
                    </a:lnTo>
                    <a:lnTo>
                      <a:pt x="1499" y="3119"/>
                    </a:lnTo>
                    <a:lnTo>
                      <a:pt x="1478" y="3176"/>
                    </a:lnTo>
                    <a:lnTo>
                      <a:pt x="1453" y="3230"/>
                    </a:lnTo>
                    <a:lnTo>
                      <a:pt x="1423" y="3279"/>
                    </a:lnTo>
                    <a:lnTo>
                      <a:pt x="1390" y="3323"/>
                    </a:lnTo>
                    <a:lnTo>
                      <a:pt x="1352" y="3362"/>
                    </a:lnTo>
                    <a:lnTo>
                      <a:pt x="1311" y="3395"/>
                    </a:lnTo>
                    <a:lnTo>
                      <a:pt x="1268" y="3421"/>
                    </a:lnTo>
                    <a:lnTo>
                      <a:pt x="1220" y="3441"/>
                    </a:lnTo>
                    <a:lnTo>
                      <a:pt x="1172" y="3453"/>
                    </a:lnTo>
                    <a:lnTo>
                      <a:pt x="1121" y="3457"/>
                    </a:lnTo>
                    <a:lnTo>
                      <a:pt x="1070" y="3453"/>
                    </a:lnTo>
                    <a:lnTo>
                      <a:pt x="1022" y="3441"/>
                    </a:lnTo>
                    <a:lnTo>
                      <a:pt x="975" y="3421"/>
                    </a:lnTo>
                    <a:lnTo>
                      <a:pt x="930" y="3395"/>
                    </a:lnTo>
                    <a:lnTo>
                      <a:pt x="889" y="3362"/>
                    </a:lnTo>
                    <a:lnTo>
                      <a:pt x="852" y="3323"/>
                    </a:lnTo>
                    <a:lnTo>
                      <a:pt x="818" y="3279"/>
                    </a:lnTo>
                    <a:lnTo>
                      <a:pt x="789" y="3230"/>
                    </a:lnTo>
                    <a:lnTo>
                      <a:pt x="764" y="3176"/>
                    </a:lnTo>
                    <a:lnTo>
                      <a:pt x="743" y="3119"/>
                    </a:lnTo>
                    <a:lnTo>
                      <a:pt x="728" y="3057"/>
                    </a:lnTo>
                    <a:lnTo>
                      <a:pt x="611" y="3057"/>
                    </a:lnTo>
                    <a:lnTo>
                      <a:pt x="570" y="3055"/>
                    </a:lnTo>
                    <a:lnTo>
                      <a:pt x="530" y="3043"/>
                    </a:lnTo>
                    <a:lnTo>
                      <a:pt x="493" y="3026"/>
                    </a:lnTo>
                    <a:lnTo>
                      <a:pt x="458" y="3004"/>
                    </a:lnTo>
                    <a:lnTo>
                      <a:pt x="425" y="2975"/>
                    </a:lnTo>
                    <a:lnTo>
                      <a:pt x="395" y="2941"/>
                    </a:lnTo>
                    <a:lnTo>
                      <a:pt x="369" y="2903"/>
                    </a:lnTo>
                    <a:lnTo>
                      <a:pt x="347" y="2861"/>
                    </a:lnTo>
                    <a:lnTo>
                      <a:pt x="329" y="2814"/>
                    </a:lnTo>
                    <a:lnTo>
                      <a:pt x="316" y="2765"/>
                    </a:lnTo>
                    <a:lnTo>
                      <a:pt x="308" y="2713"/>
                    </a:lnTo>
                    <a:lnTo>
                      <a:pt x="305" y="2659"/>
                    </a:lnTo>
                    <a:lnTo>
                      <a:pt x="305" y="2261"/>
                    </a:lnTo>
                    <a:lnTo>
                      <a:pt x="264" y="2257"/>
                    </a:lnTo>
                    <a:lnTo>
                      <a:pt x="225" y="2247"/>
                    </a:lnTo>
                    <a:lnTo>
                      <a:pt x="187" y="2230"/>
                    </a:lnTo>
                    <a:lnTo>
                      <a:pt x="152" y="2206"/>
                    </a:lnTo>
                    <a:lnTo>
                      <a:pt x="119" y="2177"/>
                    </a:lnTo>
                    <a:lnTo>
                      <a:pt x="89" y="2143"/>
                    </a:lnTo>
                    <a:lnTo>
                      <a:pt x="64" y="2105"/>
                    </a:lnTo>
                    <a:lnTo>
                      <a:pt x="42" y="2062"/>
                    </a:lnTo>
                    <a:lnTo>
                      <a:pt x="24" y="2016"/>
                    </a:lnTo>
                    <a:lnTo>
                      <a:pt x="11" y="1968"/>
                    </a:lnTo>
                    <a:lnTo>
                      <a:pt x="3" y="1915"/>
                    </a:lnTo>
                    <a:lnTo>
                      <a:pt x="0" y="1862"/>
                    </a:lnTo>
                    <a:lnTo>
                      <a:pt x="0" y="399"/>
                    </a:lnTo>
                    <a:lnTo>
                      <a:pt x="3" y="344"/>
                    </a:lnTo>
                    <a:lnTo>
                      <a:pt x="11" y="293"/>
                    </a:lnTo>
                    <a:lnTo>
                      <a:pt x="24" y="243"/>
                    </a:lnTo>
                    <a:lnTo>
                      <a:pt x="42" y="197"/>
                    </a:lnTo>
                    <a:lnTo>
                      <a:pt x="64" y="156"/>
                    </a:lnTo>
                    <a:lnTo>
                      <a:pt x="89" y="118"/>
                    </a:lnTo>
                    <a:lnTo>
                      <a:pt x="119" y="84"/>
                    </a:lnTo>
                    <a:lnTo>
                      <a:pt x="152" y="55"/>
                    </a:lnTo>
                    <a:lnTo>
                      <a:pt x="187" y="31"/>
                    </a:lnTo>
                    <a:lnTo>
                      <a:pt x="225" y="14"/>
                    </a:lnTo>
                    <a:lnTo>
                      <a:pt x="264" y="4"/>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9" name="Group 18"/>
          <p:cNvGrpSpPr/>
          <p:nvPr/>
        </p:nvGrpSpPr>
        <p:grpSpPr>
          <a:xfrm>
            <a:off x="5969279" y="453161"/>
            <a:ext cx="3570673" cy="855136"/>
            <a:chOff x="7912361" y="1312967"/>
            <a:chExt cx="3708139" cy="892557"/>
          </a:xfrm>
        </p:grpSpPr>
        <p:sp>
          <p:nvSpPr>
            <p:cNvPr id="20" name="TextBox 19"/>
            <p:cNvSpPr txBox="1"/>
            <p:nvPr/>
          </p:nvSpPr>
          <p:spPr>
            <a:xfrm>
              <a:off x="7912361" y="1312967"/>
              <a:ext cx="1309654" cy="246221"/>
            </a:xfrm>
            <a:prstGeom prst="rect">
              <a:avLst/>
            </a:prstGeom>
            <a:noFill/>
          </p:spPr>
          <p:txBody>
            <a:bodyPr wrap="none" lIns="0" tIns="0" rIns="0" bIns="0" rtlCol="0">
              <a:spAutoFit/>
            </a:bodyPr>
            <a:lstStyle/>
            <a:p>
              <a:r>
                <a:rPr lang="en-US" sz="16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WE PROVIDE</a:t>
              </a:r>
            </a:p>
          </p:txBody>
        </p:sp>
        <p:sp>
          <p:nvSpPr>
            <p:cNvPr id="21" name="TextBox 20"/>
            <p:cNvSpPr txBox="1"/>
            <p:nvPr/>
          </p:nvSpPr>
          <p:spPr>
            <a:xfrm flipH="1">
              <a:off x="7912361" y="1651526"/>
              <a:ext cx="3708139" cy="553998"/>
            </a:xfrm>
            <a:prstGeom prst="rect">
              <a:avLst/>
            </a:prstGeom>
            <a:noFill/>
          </p:spPr>
          <p:txBody>
            <a:bodyPr wrap="square" lIns="0" tIns="0" rIns="0" bIns="0" rtlCol="0">
              <a:spAutoFit/>
            </a:bodyPr>
            <a:lstStyle/>
            <a:p>
              <a:r>
                <a:rPr lang="en-US" sz="1200" dirty="0"/>
                <a:t>concrete and reliable courier and freight forwarding services for local and foreign companies operating in the region.</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2" name="Group 21"/>
          <p:cNvGrpSpPr/>
          <p:nvPr/>
        </p:nvGrpSpPr>
        <p:grpSpPr>
          <a:xfrm>
            <a:off x="7308313" y="2631604"/>
            <a:ext cx="3708139" cy="707891"/>
            <a:chOff x="7912361" y="1312967"/>
            <a:chExt cx="3708139" cy="707891"/>
          </a:xfrm>
        </p:grpSpPr>
        <p:sp>
          <p:nvSpPr>
            <p:cNvPr id="23" name="TextBox 22"/>
            <p:cNvSpPr txBox="1"/>
            <p:nvPr/>
          </p:nvSpPr>
          <p:spPr>
            <a:xfrm>
              <a:off x="7912361" y="1312967"/>
              <a:ext cx="854273" cy="246221"/>
            </a:xfrm>
            <a:prstGeom prst="rect">
              <a:avLst/>
            </a:prstGeom>
            <a:noFill/>
          </p:spPr>
          <p:txBody>
            <a:bodyPr wrap="none" lIns="0" tIns="0" rIns="0" bIns="0" rtlCol="0">
              <a:spAutoFit/>
            </a:bodyPr>
            <a:lstStyle/>
            <a:p>
              <a:r>
                <a:rPr lang="en-US" sz="16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WE  ARE</a:t>
              </a:r>
            </a:p>
          </p:txBody>
        </p:sp>
        <p:sp>
          <p:nvSpPr>
            <p:cNvPr id="24" name="TextBox 23"/>
            <p:cNvSpPr txBox="1"/>
            <p:nvPr/>
          </p:nvSpPr>
          <p:spPr>
            <a:xfrm flipH="1">
              <a:off x="7912361" y="1651526"/>
              <a:ext cx="3708139" cy="369332"/>
            </a:xfrm>
            <a:prstGeom prst="rect">
              <a:avLst/>
            </a:prstGeom>
            <a:noFill/>
          </p:spPr>
          <p:txBody>
            <a:bodyPr wrap="square" lIns="0" tIns="0" rIns="0" bIns="0" rtlCol="0">
              <a:spAutoFit/>
            </a:bodyPr>
            <a:lstStyle/>
            <a:p>
              <a:r>
                <a:rPr lang="en-US" sz="1200" dirty="0"/>
                <a:t>able and ready to meet your short- and long-term contract needs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5" name="Group 24"/>
          <p:cNvGrpSpPr/>
          <p:nvPr/>
        </p:nvGrpSpPr>
        <p:grpSpPr>
          <a:xfrm>
            <a:off x="6976814" y="1449058"/>
            <a:ext cx="3153040" cy="707891"/>
            <a:chOff x="7912360" y="1312967"/>
            <a:chExt cx="3153040" cy="707891"/>
          </a:xfrm>
        </p:grpSpPr>
        <p:sp>
          <p:nvSpPr>
            <p:cNvPr id="26" name="TextBox 25"/>
            <p:cNvSpPr txBox="1"/>
            <p:nvPr/>
          </p:nvSpPr>
          <p:spPr>
            <a:xfrm>
              <a:off x="7912361" y="1312967"/>
              <a:ext cx="928909" cy="246221"/>
            </a:xfrm>
            <a:prstGeom prst="rect">
              <a:avLst/>
            </a:prstGeom>
            <a:noFill/>
          </p:spPr>
          <p:txBody>
            <a:bodyPr wrap="none" lIns="0" tIns="0" rIns="0" bIns="0" rtlCol="0">
              <a:spAutoFit/>
            </a:bodyPr>
            <a:lstStyle/>
            <a:p>
              <a:r>
                <a:rPr lang="en-US" sz="1600" dirty="0">
                  <a:solidFill>
                    <a:schemeClr val="accent2"/>
                  </a:solidFill>
                  <a:latin typeface="Open Sans Semibold" panose="020B0706030804020204" pitchFamily="34" charset="0"/>
                  <a:ea typeface="Open Sans Semibold" panose="020B0706030804020204" pitchFamily="34" charset="0"/>
                  <a:cs typeface="Open Sans Semibold" panose="020B0706030804020204" pitchFamily="34" charset="0"/>
                </a:rPr>
                <a:t>WE HAVE</a:t>
              </a:r>
            </a:p>
          </p:txBody>
        </p:sp>
        <p:sp>
          <p:nvSpPr>
            <p:cNvPr id="27" name="TextBox 26"/>
            <p:cNvSpPr txBox="1"/>
            <p:nvPr/>
          </p:nvSpPr>
          <p:spPr>
            <a:xfrm flipH="1">
              <a:off x="7912360" y="1651526"/>
              <a:ext cx="3153040" cy="369332"/>
            </a:xfrm>
            <a:prstGeom prst="rect">
              <a:avLst/>
            </a:prstGeom>
            <a:noFill/>
          </p:spPr>
          <p:txBody>
            <a:bodyPr wrap="square" lIns="0" tIns="0" rIns="0" bIns="0" rtlCol="0">
              <a:spAutoFit/>
            </a:bodyPr>
            <a:lstStyle/>
            <a:p>
              <a:r>
                <a:rPr lang="en-US" sz="1200" dirty="0"/>
                <a:t>innate advantages in administering courier &amp; freight Solutions.</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 r="18"/>
          <a:stretch>
            <a:fillRect/>
          </a:stretch>
        </p:blipFill>
        <p:spPr>
          <a:ln w="57150">
            <a:solidFill>
              <a:srgbClr val="002060"/>
            </a:solidFill>
          </a:ln>
        </p:spPr>
      </p:pic>
      <p:sp>
        <p:nvSpPr>
          <p:cNvPr id="29" name="Oval 28"/>
          <p:cNvSpPr/>
          <p:nvPr/>
        </p:nvSpPr>
        <p:spPr>
          <a:xfrm>
            <a:off x="5578237" y="3970156"/>
            <a:ext cx="983409" cy="911647"/>
          </a:xfrm>
          <a:prstGeom prst="ellipse">
            <a:avLst/>
          </a:prstGeom>
          <a:solidFill>
            <a:schemeClr val="accent1">
              <a:lumMod val="60000"/>
              <a:lumOff val="40000"/>
            </a:schemeClr>
          </a:solidFill>
          <a:ln w="825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3" name="Group 32"/>
          <p:cNvGrpSpPr/>
          <p:nvPr/>
        </p:nvGrpSpPr>
        <p:grpSpPr>
          <a:xfrm>
            <a:off x="7059373" y="3982646"/>
            <a:ext cx="3708139" cy="707891"/>
            <a:chOff x="7912361" y="1312967"/>
            <a:chExt cx="3708139" cy="707891"/>
          </a:xfrm>
        </p:grpSpPr>
        <p:sp>
          <p:nvSpPr>
            <p:cNvPr id="34" name="TextBox 33"/>
            <p:cNvSpPr txBox="1"/>
            <p:nvPr/>
          </p:nvSpPr>
          <p:spPr>
            <a:xfrm>
              <a:off x="7912361" y="1312967"/>
              <a:ext cx="1042721" cy="246221"/>
            </a:xfrm>
            <a:prstGeom prst="rect">
              <a:avLst/>
            </a:prstGeom>
            <a:noFill/>
          </p:spPr>
          <p:txBody>
            <a:bodyPr wrap="none" lIns="0" tIns="0" rIns="0" bIns="0" rtlCol="0">
              <a:spAutoFit/>
            </a:bodyPr>
            <a:lstStyle/>
            <a:p>
              <a:r>
                <a:rPr lang="en-US" sz="16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WE VALUE</a:t>
              </a:r>
            </a:p>
          </p:txBody>
        </p:sp>
        <p:sp>
          <p:nvSpPr>
            <p:cNvPr id="35" name="TextBox 34"/>
            <p:cNvSpPr txBox="1"/>
            <p:nvPr/>
          </p:nvSpPr>
          <p:spPr>
            <a:xfrm flipH="1">
              <a:off x="7912361" y="1651526"/>
              <a:ext cx="3708139" cy="369332"/>
            </a:xfrm>
            <a:prstGeom prst="rect">
              <a:avLst/>
            </a:prstGeom>
            <a:noFill/>
          </p:spPr>
          <p:txBody>
            <a:bodyPr wrap="square" lIns="0" tIns="0" rIns="0" bIns="0" rtlCol="0">
              <a:spAutoFit/>
            </a:bodyPr>
            <a:lstStyle/>
            <a:p>
              <a:r>
                <a:rPr lang="en-US" sz="1200" dirty="0"/>
                <a:t>your time and we are here to support our clients from our first meeting to the last day of work.</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Oval 36"/>
          <p:cNvSpPr/>
          <p:nvPr/>
        </p:nvSpPr>
        <p:spPr>
          <a:xfrm>
            <a:off x="5019857" y="5260564"/>
            <a:ext cx="983409" cy="911647"/>
          </a:xfrm>
          <a:prstGeom prst="ellipse">
            <a:avLst/>
          </a:prstGeom>
          <a:solidFill>
            <a:srgbClr val="7030A0"/>
          </a:solidFill>
          <a:ln w="825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1" name="Group 40"/>
          <p:cNvGrpSpPr/>
          <p:nvPr/>
        </p:nvGrpSpPr>
        <p:grpSpPr>
          <a:xfrm>
            <a:off x="6326287" y="5137454"/>
            <a:ext cx="3708139" cy="1077223"/>
            <a:chOff x="7912361" y="1312967"/>
            <a:chExt cx="3708139" cy="1077223"/>
          </a:xfrm>
        </p:grpSpPr>
        <p:sp>
          <p:nvSpPr>
            <p:cNvPr id="42" name="TextBox 41"/>
            <p:cNvSpPr txBox="1"/>
            <p:nvPr/>
          </p:nvSpPr>
          <p:spPr>
            <a:xfrm>
              <a:off x="7912361" y="1312967"/>
              <a:ext cx="1057854" cy="246221"/>
            </a:xfrm>
            <a:prstGeom prst="rect">
              <a:avLst/>
            </a:prstGeom>
            <a:noFill/>
          </p:spPr>
          <p:txBody>
            <a:bodyPr wrap="none" lIns="0" tIns="0" rIns="0" bIns="0" rtlCol="0">
              <a:spAutoFit/>
            </a:bodyPr>
            <a:lstStyle/>
            <a:p>
              <a:r>
                <a:rPr lang="en-US" sz="1600"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WE ADAPT</a:t>
              </a:r>
            </a:p>
          </p:txBody>
        </p:sp>
        <p:sp>
          <p:nvSpPr>
            <p:cNvPr id="43" name="TextBox 42"/>
            <p:cNvSpPr txBox="1"/>
            <p:nvPr/>
          </p:nvSpPr>
          <p:spPr>
            <a:xfrm flipH="1">
              <a:off x="7912361" y="1651526"/>
              <a:ext cx="3708139" cy="738664"/>
            </a:xfrm>
            <a:prstGeom prst="rect">
              <a:avLst/>
            </a:prstGeom>
            <a:noFill/>
          </p:spPr>
          <p:txBody>
            <a:bodyPr wrap="square" lIns="0" tIns="0" rIns="0" bIns="0" rtlCol="0">
              <a:spAutoFit/>
            </a:bodyPr>
            <a:lstStyle/>
            <a:p>
              <a:r>
                <a:rPr lang="en-US" sz="1200" dirty="0"/>
                <a:t>in a fast paced and work intensive business environment with a communication strategy that keeps a constant relay between managers, employees, and clients for which our team is informed and accountable.</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4" name="Shape 2787"/>
          <p:cNvSpPr/>
          <p:nvPr/>
        </p:nvSpPr>
        <p:spPr>
          <a:xfrm>
            <a:off x="4598161" y="829228"/>
            <a:ext cx="413928" cy="39191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Shape 2591"/>
          <p:cNvSpPr/>
          <p:nvPr/>
        </p:nvSpPr>
        <p:spPr>
          <a:xfrm>
            <a:off x="5252806" y="5434447"/>
            <a:ext cx="529918" cy="508651"/>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0" name="Freeform 69"/>
          <p:cNvSpPr>
            <a:spLocks noEditPoints="1"/>
          </p:cNvSpPr>
          <p:nvPr/>
        </p:nvSpPr>
        <p:spPr bwMode="auto">
          <a:xfrm>
            <a:off x="5731154" y="4167151"/>
            <a:ext cx="696623" cy="517658"/>
          </a:xfrm>
          <a:custGeom>
            <a:avLst/>
            <a:gdLst>
              <a:gd name="T0" fmla="*/ 2578 w 4275"/>
              <a:gd name="T1" fmla="*/ 2445 h 3175"/>
              <a:gd name="T2" fmla="*/ 3417 w 4275"/>
              <a:gd name="T3" fmla="*/ 1058 h 3175"/>
              <a:gd name="T4" fmla="*/ 2279 w 4275"/>
              <a:gd name="T5" fmla="*/ 2683 h 3175"/>
              <a:gd name="T6" fmla="*/ 2607 w 4275"/>
              <a:gd name="T7" fmla="*/ 1058 h 3175"/>
              <a:gd name="T8" fmla="*/ 2138 w 4275"/>
              <a:gd name="T9" fmla="*/ 2707 h 3175"/>
              <a:gd name="T10" fmla="*/ 1805 w 4275"/>
              <a:gd name="T11" fmla="*/ 1058 h 3175"/>
              <a:gd name="T12" fmla="*/ 1996 w 4275"/>
              <a:gd name="T13" fmla="*/ 2683 h 3175"/>
              <a:gd name="T14" fmla="*/ 1013 w 4275"/>
              <a:gd name="T15" fmla="*/ 1058 h 3175"/>
              <a:gd name="T16" fmla="*/ 1697 w 4275"/>
              <a:gd name="T17" fmla="*/ 2445 h 3175"/>
              <a:gd name="T18" fmla="*/ 383 w 4275"/>
              <a:gd name="T19" fmla="*/ 1058 h 3175"/>
              <a:gd name="T20" fmla="*/ 1841 w 4275"/>
              <a:gd name="T21" fmla="*/ 927 h 3175"/>
              <a:gd name="T22" fmla="*/ 2138 w 4275"/>
              <a:gd name="T23" fmla="*/ 682 h 3175"/>
              <a:gd name="T24" fmla="*/ 2642 w 4275"/>
              <a:gd name="T25" fmla="*/ 927 h 3175"/>
              <a:gd name="T26" fmla="*/ 2971 w 4275"/>
              <a:gd name="T27" fmla="*/ 656 h 3175"/>
              <a:gd name="T28" fmla="*/ 1029 w 4275"/>
              <a:gd name="T29" fmla="*/ 927 h 3175"/>
              <a:gd name="T30" fmla="*/ 1304 w 4275"/>
              <a:gd name="T31" fmla="*/ 656 h 3175"/>
              <a:gd name="T32" fmla="*/ 3075 w 4275"/>
              <a:gd name="T33" fmla="*/ 570 h 3175"/>
              <a:gd name="T34" fmla="*/ 3997 w 4275"/>
              <a:gd name="T35" fmla="*/ 927 h 3175"/>
              <a:gd name="T36" fmla="*/ 893 w 4275"/>
              <a:gd name="T37" fmla="*/ 315 h 3175"/>
              <a:gd name="T38" fmla="*/ 841 w 4275"/>
              <a:gd name="T39" fmla="*/ 927 h 3175"/>
              <a:gd name="T40" fmla="*/ 893 w 4275"/>
              <a:gd name="T41" fmla="*/ 315 h 3175"/>
              <a:gd name="T42" fmla="*/ 2242 w 4275"/>
              <a:gd name="T43" fmla="*/ 596 h 3175"/>
              <a:gd name="T44" fmla="*/ 2878 w 4275"/>
              <a:gd name="T45" fmla="*/ 560 h 3175"/>
              <a:gd name="T46" fmla="*/ 1668 w 4275"/>
              <a:gd name="T47" fmla="*/ 293 h 3175"/>
              <a:gd name="T48" fmla="*/ 1737 w 4275"/>
              <a:gd name="T49" fmla="*/ 839 h 3175"/>
              <a:gd name="T50" fmla="*/ 1668 w 4275"/>
              <a:gd name="T51" fmla="*/ 293 h 3175"/>
              <a:gd name="T52" fmla="*/ 2980 w 4275"/>
              <a:gd name="T53" fmla="*/ 476 h 3175"/>
              <a:gd name="T54" fmla="*/ 2767 w 4275"/>
              <a:gd name="T55" fmla="*/ 265 h 3175"/>
              <a:gd name="T56" fmla="*/ 2138 w 4275"/>
              <a:gd name="T57" fmla="*/ 510 h 3175"/>
              <a:gd name="T58" fmla="*/ 1841 w 4275"/>
              <a:gd name="T59" fmla="*/ 265 h 3175"/>
              <a:gd name="T60" fmla="*/ 1296 w 4275"/>
              <a:gd name="T61" fmla="*/ 476 h 3175"/>
              <a:gd name="T62" fmla="*/ 1039 w 4275"/>
              <a:gd name="T63" fmla="*/ 265 h 3175"/>
              <a:gd name="T64" fmla="*/ 3330 w 4275"/>
              <a:gd name="T65" fmla="*/ 0 h 3175"/>
              <a:gd name="T66" fmla="*/ 3412 w 4275"/>
              <a:gd name="T67" fmla="*/ 13 h 3175"/>
              <a:gd name="T68" fmla="*/ 3485 w 4275"/>
              <a:gd name="T69" fmla="*/ 51 h 3175"/>
              <a:gd name="T70" fmla="*/ 4197 w 4275"/>
              <a:gd name="T71" fmla="*/ 750 h 3175"/>
              <a:gd name="T72" fmla="*/ 4246 w 4275"/>
              <a:gd name="T73" fmla="*/ 817 h 3175"/>
              <a:gd name="T74" fmla="*/ 4272 w 4275"/>
              <a:gd name="T75" fmla="*/ 894 h 3175"/>
              <a:gd name="T76" fmla="*/ 4272 w 4275"/>
              <a:gd name="T77" fmla="*/ 972 h 3175"/>
              <a:gd name="T78" fmla="*/ 4251 w 4275"/>
              <a:gd name="T79" fmla="*/ 1047 h 3175"/>
              <a:gd name="T80" fmla="*/ 4208 w 4275"/>
              <a:gd name="T81" fmla="*/ 1113 h 3175"/>
              <a:gd name="T82" fmla="*/ 2310 w 4275"/>
              <a:gd name="T83" fmla="*/ 3113 h 3175"/>
              <a:gd name="T84" fmla="*/ 2247 w 4275"/>
              <a:gd name="T85" fmla="*/ 3152 h 3175"/>
              <a:gd name="T86" fmla="*/ 2175 w 4275"/>
              <a:gd name="T87" fmla="*/ 3173 h 3175"/>
              <a:gd name="T88" fmla="*/ 2100 w 4275"/>
              <a:gd name="T89" fmla="*/ 3173 h 3175"/>
              <a:gd name="T90" fmla="*/ 2028 w 4275"/>
              <a:gd name="T91" fmla="*/ 3152 h 3175"/>
              <a:gd name="T92" fmla="*/ 1964 w 4275"/>
              <a:gd name="T93" fmla="*/ 3113 h 3175"/>
              <a:gd name="T94" fmla="*/ 68 w 4275"/>
              <a:gd name="T95" fmla="*/ 1113 h 3175"/>
              <a:gd name="T96" fmla="*/ 25 w 4275"/>
              <a:gd name="T97" fmla="*/ 1048 h 3175"/>
              <a:gd name="T98" fmla="*/ 3 w 4275"/>
              <a:gd name="T99" fmla="*/ 976 h 3175"/>
              <a:gd name="T100" fmla="*/ 3 w 4275"/>
              <a:gd name="T101" fmla="*/ 898 h 3175"/>
              <a:gd name="T102" fmla="*/ 28 w 4275"/>
              <a:gd name="T103" fmla="*/ 819 h 3175"/>
              <a:gd name="T104" fmla="*/ 79 w 4275"/>
              <a:gd name="T105" fmla="*/ 750 h 3175"/>
              <a:gd name="T106" fmla="*/ 789 w 4275"/>
              <a:gd name="T107" fmla="*/ 51 h 3175"/>
              <a:gd name="T108" fmla="*/ 863 w 4275"/>
              <a:gd name="T109" fmla="*/ 13 h 3175"/>
              <a:gd name="T110" fmla="*/ 946 w 4275"/>
              <a:gd name="T111" fmla="*/ 0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5" h="3175">
                <a:moveTo>
                  <a:pt x="3417" y="1058"/>
                </a:moveTo>
                <a:lnTo>
                  <a:pt x="2578" y="2445"/>
                </a:lnTo>
                <a:lnTo>
                  <a:pt x="3892" y="1058"/>
                </a:lnTo>
                <a:lnTo>
                  <a:pt x="3417" y="1058"/>
                </a:lnTo>
                <a:close/>
                <a:moveTo>
                  <a:pt x="2607" y="1058"/>
                </a:moveTo>
                <a:lnTo>
                  <a:pt x="2279" y="2683"/>
                </a:lnTo>
                <a:lnTo>
                  <a:pt x="3262" y="1058"/>
                </a:lnTo>
                <a:lnTo>
                  <a:pt x="2607" y="1058"/>
                </a:lnTo>
                <a:close/>
                <a:moveTo>
                  <a:pt x="1805" y="1058"/>
                </a:moveTo>
                <a:lnTo>
                  <a:pt x="2138" y="2707"/>
                </a:lnTo>
                <a:lnTo>
                  <a:pt x="2471" y="1058"/>
                </a:lnTo>
                <a:lnTo>
                  <a:pt x="1805" y="1058"/>
                </a:lnTo>
                <a:close/>
                <a:moveTo>
                  <a:pt x="1013" y="1058"/>
                </a:moveTo>
                <a:lnTo>
                  <a:pt x="1996" y="2683"/>
                </a:lnTo>
                <a:lnTo>
                  <a:pt x="1668" y="1058"/>
                </a:lnTo>
                <a:lnTo>
                  <a:pt x="1013" y="1058"/>
                </a:lnTo>
                <a:close/>
                <a:moveTo>
                  <a:pt x="383" y="1058"/>
                </a:moveTo>
                <a:lnTo>
                  <a:pt x="1697" y="2445"/>
                </a:lnTo>
                <a:lnTo>
                  <a:pt x="857" y="1058"/>
                </a:lnTo>
                <a:lnTo>
                  <a:pt x="383" y="1058"/>
                </a:lnTo>
                <a:close/>
                <a:moveTo>
                  <a:pt x="2138" y="682"/>
                </a:moveTo>
                <a:lnTo>
                  <a:pt x="1841" y="927"/>
                </a:lnTo>
                <a:lnTo>
                  <a:pt x="2434" y="927"/>
                </a:lnTo>
                <a:lnTo>
                  <a:pt x="2138" y="682"/>
                </a:lnTo>
                <a:close/>
                <a:moveTo>
                  <a:pt x="2971" y="656"/>
                </a:moveTo>
                <a:lnTo>
                  <a:pt x="2642" y="927"/>
                </a:lnTo>
                <a:lnTo>
                  <a:pt x="3246" y="927"/>
                </a:lnTo>
                <a:lnTo>
                  <a:pt x="2971" y="656"/>
                </a:lnTo>
                <a:close/>
                <a:moveTo>
                  <a:pt x="1304" y="656"/>
                </a:moveTo>
                <a:lnTo>
                  <a:pt x="1029" y="927"/>
                </a:lnTo>
                <a:lnTo>
                  <a:pt x="1633" y="927"/>
                </a:lnTo>
                <a:lnTo>
                  <a:pt x="1304" y="656"/>
                </a:lnTo>
                <a:close/>
                <a:moveTo>
                  <a:pt x="3381" y="317"/>
                </a:moveTo>
                <a:lnTo>
                  <a:pt x="3075" y="570"/>
                </a:lnTo>
                <a:lnTo>
                  <a:pt x="3434" y="927"/>
                </a:lnTo>
                <a:lnTo>
                  <a:pt x="3997" y="927"/>
                </a:lnTo>
                <a:lnTo>
                  <a:pt x="3381" y="317"/>
                </a:lnTo>
                <a:close/>
                <a:moveTo>
                  <a:pt x="893" y="315"/>
                </a:moveTo>
                <a:lnTo>
                  <a:pt x="268" y="927"/>
                </a:lnTo>
                <a:lnTo>
                  <a:pt x="841" y="927"/>
                </a:lnTo>
                <a:lnTo>
                  <a:pt x="1201" y="570"/>
                </a:lnTo>
                <a:lnTo>
                  <a:pt x="893" y="315"/>
                </a:lnTo>
                <a:close/>
                <a:moveTo>
                  <a:pt x="2607" y="293"/>
                </a:moveTo>
                <a:lnTo>
                  <a:pt x="2242" y="596"/>
                </a:lnTo>
                <a:lnTo>
                  <a:pt x="2538" y="839"/>
                </a:lnTo>
                <a:lnTo>
                  <a:pt x="2878" y="560"/>
                </a:lnTo>
                <a:lnTo>
                  <a:pt x="2607" y="293"/>
                </a:lnTo>
                <a:close/>
                <a:moveTo>
                  <a:pt x="1668" y="293"/>
                </a:moveTo>
                <a:lnTo>
                  <a:pt x="1399" y="560"/>
                </a:lnTo>
                <a:lnTo>
                  <a:pt x="1737" y="839"/>
                </a:lnTo>
                <a:lnTo>
                  <a:pt x="2033" y="596"/>
                </a:lnTo>
                <a:lnTo>
                  <a:pt x="1668" y="293"/>
                </a:lnTo>
                <a:close/>
                <a:moveTo>
                  <a:pt x="2767" y="265"/>
                </a:moveTo>
                <a:lnTo>
                  <a:pt x="2980" y="476"/>
                </a:lnTo>
                <a:lnTo>
                  <a:pt x="3235" y="265"/>
                </a:lnTo>
                <a:lnTo>
                  <a:pt x="2767" y="265"/>
                </a:lnTo>
                <a:close/>
                <a:moveTo>
                  <a:pt x="1841" y="265"/>
                </a:moveTo>
                <a:lnTo>
                  <a:pt x="2138" y="510"/>
                </a:lnTo>
                <a:lnTo>
                  <a:pt x="2434" y="265"/>
                </a:lnTo>
                <a:lnTo>
                  <a:pt x="1841" y="265"/>
                </a:lnTo>
                <a:close/>
                <a:moveTo>
                  <a:pt x="1039" y="265"/>
                </a:moveTo>
                <a:lnTo>
                  <a:pt x="1296" y="476"/>
                </a:lnTo>
                <a:lnTo>
                  <a:pt x="1509" y="265"/>
                </a:lnTo>
                <a:lnTo>
                  <a:pt x="1039" y="265"/>
                </a:lnTo>
                <a:close/>
                <a:moveTo>
                  <a:pt x="946" y="0"/>
                </a:moveTo>
                <a:lnTo>
                  <a:pt x="3330" y="0"/>
                </a:lnTo>
                <a:lnTo>
                  <a:pt x="3371" y="3"/>
                </a:lnTo>
                <a:lnTo>
                  <a:pt x="3412" y="13"/>
                </a:lnTo>
                <a:lnTo>
                  <a:pt x="3450" y="29"/>
                </a:lnTo>
                <a:lnTo>
                  <a:pt x="3485" y="51"/>
                </a:lnTo>
                <a:lnTo>
                  <a:pt x="3518" y="77"/>
                </a:lnTo>
                <a:lnTo>
                  <a:pt x="4197" y="750"/>
                </a:lnTo>
                <a:lnTo>
                  <a:pt x="4225" y="782"/>
                </a:lnTo>
                <a:lnTo>
                  <a:pt x="4246" y="817"/>
                </a:lnTo>
                <a:lnTo>
                  <a:pt x="4262" y="855"/>
                </a:lnTo>
                <a:lnTo>
                  <a:pt x="4272" y="894"/>
                </a:lnTo>
                <a:lnTo>
                  <a:pt x="4275" y="935"/>
                </a:lnTo>
                <a:lnTo>
                  <a:pt x="4272" y="972"/>
                </a:lnTo>
                <a:lnTo>
                  <a:pt x="4264" y="1010"/>
                </a:lnTo>
                <a:lnTo>
                  <a:pt x="4251" y="1047"/>
                </a:lnTo>
                <a:lnTo>
                  <a:pt x="4233" y="1081"/>
                </a:lnTo>
                <a:lnTo>
                  <a:pt x="4208" y="1113"/>
                </a:lnTo>
                <a:lnTo>
                  <a:pt x="2337" y="3087"/>
                </a:lnTo>
                <a:lnTo>
                  <a:pt x="2310" y="3113"/>
                </a:lnTo>
                <a:lnTo>
                  <a:pt x="2280" y="3135"/>
                </a:lnTo>
                <a:lnTo>
                  <a:pt x="2247" y="3152"/>
                </a:lnTo>
                <a:lnTo>
                  <a:pt x="2212" y="3165"/>
                </a:lnTo>
                <a:lnTo>
                  <a:pt x="2175" y="3173"/>
                </a:lnTo>
                <a:lnTo>
                  <a:pt x="2138" y="3175"/>
                </a:lnTo>
                <a:lnTo>
                  <a:pt x="2100" y="3173"/>
                </a:lnTo>
                <a:lnTo>
                  <a:pt x="2063" y="3165"/>
                </a:lnTo>
                <a:lnTo>
                  <a:pt x="2028" y="3152"/>
                </a:lnTo>
                <a:lnTo>
                  <a:pt x="1995" y="3135"/>
                </a:lnTo>
                <a:lnTo>
                  <a:pt x="1964" y="3113"/>
                </a:lnTo>
                <a:lnTo>
                  <a:pt x="1938" y="3087"/>
                </a:lnTo>
                <a:lnTo>
                  <a:pt x="68" y="1113"/>
                </a:lnTo>
                <a:lnTo>
                  <a:pt x="43" y="1082"/>
                </a:lnTo>
                <a:lnTo>
                  <a:pt x="25" y="1048"/>
                </a:lnTo>
                <a:lnTo>
                  <a:pt x="12" y="1013"/>
                </a:lnTo>
                <a:lnTo>
                  <a:pt x="3" y="976"/>
                </a:lnTo>
                <a:lnTo>
                  <a:pt x="0" y="939"/>
                </a:lnTo>
                <a:lnTo>
                  <a:pt x="3" y="898"/>
                </a:lnTo>
                <a:lnTo>
                  <a:pt x="13" y="858"/>
                </a:lnTo>
                <a:lnTo>
                  <a:pt x="28" y="819"/>
                </a:lnTo>
                <a:lnTo>
                  <a:pt x="50" y="783"/>
                </a:lnTo>
                <a:lnTo>
                  <a:pt x="79" y="750"/>
                </a:lnTo>
                <a:lnTo>
                  <a:pt x="758" y="77"/>
                </a:lnTo>
                <a:lnTo>
                  <a:pt x="789" y="51"/>
                </a:lnTo>
                <a:lnTo>
                  <a:pt x="825" y="29"/>
                </a:lnTo>
                <a:lnTo>
                  <a:pt x="863" y="13"/>
                </a:lnTo>
                <a:lnTo>
                  <a:pt x="904" y="3"/>
                </a:lnTo>
                <a:lnTo>
                  <a:pt x="9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 name="Rectangle 7">
            <a:extLst>
              <a:ext uri="{FF2B5EF4-FFF2-40B4-BE49-F238E27FC236}">
                <a16:creationId xmlns:a16="http://schemas.microsoft.com/office/drawing/2014/main" id="{4ACAFD20-CE3F-405A-F9C6-D5EB43E89C65}"/>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327AF6-98CC-18E2-0890-36F58E6F368A}"/>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F7AEF2-FB42-6825-1343-7BB93FDE5DF2}"/>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EAD7647-45CD-CF41-299E-1B436789C789}"/>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B221C5A-99E1-F613-D88A-DC876660715D}"/>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4ED5BBC-738B-D994-F66B-F095A7EB62AB}"/>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F0BED6-A3BB-DC37-BB4E-2C80B9AB5575}"/>
              </a:ext>
            </a:extLst>
          </p:cNvPr>
          <p:cNvPicPr>
            <a:picLocks noChangeAspect="1"/>
          </p:cNvPicPr>
          <p:nvPr/>
        </p:nvPicPr>
        <p:blipFill>
          <a:blip r:embed="rId3"/>
          <a:stretch>
            <a:fillRect/>
          </a:stretch>
        </p:blipFill>
        <p:spPr>
          <a:xfrm>
            <a:off x="10552067" y="5647295"/>
            <a:ext cx="1261981" cy="1255885"/>
          </a:xfrm>
          <a:prstGeom prst="rect">
            <a:avLst/>
          </a:prstGeom>
        </p:spPr>
      </p:pic>
    </p:spTree>
    <p:extLst>
      <p:ext uri="{BB962C8B-B14F-4D97-AF65-F5344CB8AC3E}">
        <p14:creationId xmlns:p14="http://schemas.microsoft.com/office/powerpoint/2010/main" val="360529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46547" y="1374292"/>
            <a:ext cx="6330794" cy="5737865"/>
            <a:chOff x="857373" y="2679405"/>
            <a:chExt cx="5994439" cy="5433012"/>
          </a:xfrm>
        </p:grpSpPr>
        <p:sp>
          <p:nvSpPr>
            <p:cNvPr id="36" name="Arc 35"/>
            <p:cNvSpPr/>
            <p:nvPr/>
          </p:nvSpPr>
          <p:spPr>
            <a:xfrm>
              <a:off x="1678236" y="3465826"/>
              <a:ext cx="4117602" cy="4117600"/>
            </a:xfrm>
            <a:prstGeom prst="arc">
              <a:avLst>
                <a:gd name="adj1" fmla="val 7581892"/>
                <a:gd name="adj2" fmla="val 3044230"/>
              </a:avLst>
            </a:prstGeom>
            <a:ln w="15875">
              <a:solidFill>
                <a:schemeClr val="tx1">
                  <a:alpha val="2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1149246" y="2936835"/>
              <a:ext cx="5175585" cy="5175582"/>
            </a:xfrm>
            <a:prstGeom prst="arc">
              <a:avLst>
                <a:gd name="adj1" fmla="val 8549921"/>
                <a:gd name="adj2" fmla="val 2568850"/>
              </a:avLst>
            </a:prstGeom>
            <a:ln w="15875">
              <a:solidFill>
                <a:schemeClr val="tx1">
                  <a:alpha val="2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2153948" y="3932000"/>
              <a:ext cx="3198100" cy="3184311"/>
              <a:chOff x="-533662" y="-260911"/>
              <a:chExt cx="4958906" cy="4937528"/>
            </a:xfrm>
          </p:grpSpPr>
          <p:sp>
            <p:nvSpPr>
              <p:cNvPr id="33" name="Oval 32"/>
              <p:cNvSpPr/>
              <p:nvPr/>
            </p:nvSpPr>
            <p:spPr>
              <a:xfrm>
                <a:off x="-533662" y="-260911"/>
                <a:ext cx="4937531" cy="4937528"/>
              </a:xfrm>
              <a:prstGeom prst="ellipse">
                <a:avLst/>
              </a:prstGeom>
              <a:gradFill flip="none" rotWithShape="1">
                <a:gsLst>
                  <a:gs pos="0">
                    <a:schemeClr val="accent1">
                      <a:lumMod val="20000"/>
                      <a:lumOff val="80000"/>
                    </a:schemeClr>
                  </a:gs>
                  <a:gs pos="67000">
                    <a:schemeClr val="accent1"/>
                  </a:gs>
                  <a:gs pos="100000">
                    <a:schemeClr val="accent1">
                      <a:lumMod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hape 7"/>
              <p:cNvSpPr/>
              <p:nvPr/>
            </p:nvSpPr>
            <p:spPr>
              <a:xfrm>
                <a:off x="-531886" y="-260802"/>
                <a:ext cx="4957130" cy="4727656"/>
              </a:xfrm>
              <a:custGeom>
                <a:avLst/>
                <a:gdLst/>
                <a:ahLst/>
                <a:cxnLst>
                  <a:cxn ang="0">
                    <a:pos x="wd2" y="hd2"/>
                  </a:cxn>
                  <a:cxn ang="5400000">
                    <a:pos x="wd2" y="hd2"/>
                  </a:cxn>
                  <a:cxn ang="10800000">
                    <a:pos x="wd2" y="hd2"/>
                  </a:cxn>
                  <a:cxn ang="16200000">
                    <a:pos x="wd2" y="hd2"/>
                  </a:cxn>
                </a:cxnLst>
                <a:rect l="0" t="0" r="r" b="b"/>
                <a:pathLst>
                  <a:path w="21588" h="21600" extrusionOk="0">
                    <a:moveTo>
                      <a:pt x="10615" y="0"/>
                    </a:moveTo>
                    <a:lnTo>
                      <a:pt x="10568" y="1"/>
                    </a:lnTo>
                    <a:lnTo>
                      <a:pt x="10521" y="3"/>
                    </a:lnTo>
                    <a:lnTo>
                      <a:pt x="10517" y="3"/>
                    </a:lnTo>
                    <a:lnTo>
                      <a:pt x="10512" y="4"/>
                    </a:lnTo>
                    <a:lnTo>
                      <a:pt x="10507" y="4"/>
                    </a:lnTo>
                    <a:cubicBezTo>
                      <a:pt x="10506" y="4"/>
                      <a:pt x="10505" y="4"/>
                      <a:pt x="10504" y="4"/>
                    </a:cubicBezTo>
                    <a:lnTo>
                      <a:pt x="10468" y="6"/>
                    </a:lnTo>
                    <a:cubicBezTo>
                      <a:pt x="10464" y="6"/>
                      <a:pt x="10460" y="7"/>
                      <a:pt x="10456" y="7"/>
                    </a:cubicBezTo>
                    <a:lnTo>
                      <a:pt x="10437" y="8"/>
                    </a:lnTo>
                    <a:lnTo>
                      <a:pt x="10420" y="9"/>
                    </a:lnTo>
                    <a:lnTo>
                      <a:pt x="10402" y="10"/>
                    </a:lnTo>
                    <a:lnTo>
                      <a:pt x="10390" y="10"/>
                    </a:lnTo>
                    <a:lnTo>
                      <a:pt x="10377" y="10"/>
                    </a:lnTo>
                    <a:lnTo>
                      <a:pt x="10349" y="11"/>
                    </a:lnTo>
                    <a:lnTo>
                      <a:pt x="10339" y="11"/>
                    </a:lnTo>
                    <a:lnTo>
                      <a:pt x="10328" y="12"/>
                    </a:lnTo>
                    <a:lnTo>
                      <a:pt x="10319" y="13"/>
                    </a:lnTo>
                    <a:lnTo>
                      <a:pt x="10294" y="13"/>
                    </a:lnTo>
                    <a:lnTo>
                      <a:pt x="10282" y="13"/>
                    </a:lnTo>
                    <a:lnTo>
                      <a:pt x="10248" y="13"/>
                    </a:lnTo>
                    <a:lnTo>
                      <a:pt x="10232" y="14"/>
                    </a:lnTo>
                    <a:lnTo>
                      <a:pt x="10213" y="15"/>
                    </a:lnTo>
                    <a:lnTo>
                      <a:pt x="10211" y="16"/>
                    </a:lnTo>
                    <a:lnTo>
                      <a:pt x="10223" y="17"/>
                    </a:lnTo>
                    <a:lnTo>
                      <a:pt x="10220" y="17"/>
                    </a:lnTo>
                    <a:lnTo>
                      <a:pt x="10214" y="19"/>
                    </a:lnTo>
                    <a:lnTo>
                      <a:pt x="10217" y="20"/>
                    </a:lnTo>
                    <a:lnTo>
                      <a:pt x="10212" y="20"/>
                    </a:lnTo>
                    <a:lnTo>
                      <a:pt x="10201" y="20"/>
                    </a:lnTo>
                    <a:lnTo>
                      <a:pt x="10191" y="22"/>
                    </a:lnTo>
                    <a:lnTo>
                      <a:pt x="10183" y="22"/>
                    </a:lnTo>
                    <a:lnTo>
                      <a:pt x="10172" y="24"/>
                    </a:lnTo>
                    <a:lnTo>
                      <a:pt x="10149" y="24"/>
                    </a:lnTo>
                    <a:lnTo>
                      <a:pt x="10159" y="24"/>
                    </a:lnTo>
                    <a:lnTo>
                      <a:pt x="10172" y="22"/>
                    </a:lnTo>
                    <a:lnTo>
                      <a:pt x="10178" y="22"/>
                    </a:lnTo>
                    <a:lnTo>
                      <a:pt x="10180" y="21"/>
                    </a:lnTo>
                    <a:lnTo>
                      <a:pt x="10172" y="21"/>
                    </a:lnTo>
                    <a:lnTo>
                      <a:pt x="10167" y="21"/>
                    </a:lnTo>
                    <a:lnTo>
                      <a:pt x="10156" y="21"/>
                    </a:lnTo>
                    <a:lnTo>
                      <a:pt x="10142" y="22"/>
                    </a:lnTo>
                    <a:lnTo>
                      <a:pt x="10122" y="23"/>
                    </a:lnTo>
                    <a:lnTo>
                      <a:pt x="10081" y="27"/>
                    </a:lnTo>
                    <a:lnTo>
                      <a:pt x="10020" y="33"/>
                    </a:lnTo>
                    <a:lnTo>
                      <a:pt x="10000" y="36"/>
                    </a:lnTo>
                    <a:lnTo>
                      <a:pt x="9983" y="38"/>
                    </a:lnTo>
                    <a:lnTo>
                      <a:pt x="9995" y="36"/>
                    </a:lnTo>
                    <a:lnTo>
                      <a:pt x="10006" y="33"/>
                    </a:lnTo>
                    <a:lnTo>
                      <a:pt x="10002" y="33"/>
                    </a:lnTo>
                    <a:lnTo>
                      <a:pt x="10028" y="30"/>
                    </a:lnTo>
                    <a:lnTo>
                      <a:pt x="10054" y="27"/>
                    </a:lnTo>
                    <a:lnTo>
                      <a:pt x="10061" y="26"/>
                    </a:lnTo>
                    <a:lnTo>
                      <a:pt x="10056" y="26"/>
                    </a:lnTo>
                    <a:lnTo>
                      <a:pt x="10044" y="26"/>
                    </a:lnTo>
                    <a:cubicBezTo>
                      <a:pt x="10042" y="26"/>
                      <a:pt x="10040" y="26"/>
                      <a:pt x="10038" y="26"/>
                    </a:cubicBezTo>
                    <a:lnTo>
                      <a:pt x="10050" y="25"/>
                    </a:lnTo>
                    <a:lnTo>
                      <a:pt x="10063" y="24"/>
                    </a:lnTo>
                    <a:lnTo>
                      <a:pt x="10069" y="23"/>
                    </a:lnTo>
                    <a:lnTo>
                      <a:pt x="10069" y="22"/>
                    </a:lnTo>
                    <a:lnTo>
                      <a:pt x="10075" y="21"/>
                    </a:lnTo>
                    <a:lnTo>
                      <a:pt x="10076" y="20"/>
                    </a:lnTo>
                    <a:lnTo>
                      <a:pt x="10080" y="20"/>
                    </a:lnTo>
                    <a:lnTo>
                      <a:pt x="10094" y="19"/>
                    </a:lnTo>
                    <a:lnTo>
                      <a:pt x="10099" y="18"/>
                    </a:lnTo>
                    <a:lnTo>
                      <a:pt x="10117" y="16"/>
                    </a:lnTo>
                    <a:lnTo>
                      <a:pt x="10128" y="15"/>
                    </a:lnTo>
                    <a:lnTo>
                      <a:pt x="10138" y="15"/>
                    </a:lnTo>
                    <a:lnTo>
                      <a:pt x="10150" y="13"/>
                    </a:lnTo>
                    <a:lnTo>
                      <a:pt x="10168" y="12"/>
                    </a:lnTo>
                    <a:lnTo>
                      <a:pt x="10181" y="11"/>
                    </a:lnTo>
                    <a:lnTo>
                      <a:pt x="10190" y="11"/>
                    </a:lnTo>
                    <a:lnTo>
                      <a:pt x="10190" y="10"/>
                    </a:lnTo>
                    <a:lnTo>
                      <a:pt x="10171" y="11"/>
                    </a:lnTo>
                    <a:lnTo>
                      <a:pt x="10157" y="12"/>
                    </a:lnTo>
                    <a:lnTo>
                      <a:pt x="10149" y="13"/>
                    </a:lnTo>
                    <a:lnTo>
                      <a:pt x="10130" y="14"/>
                    </a:lnTo>
                    <a:lnTo>
                      <a:pt x="10121" y="15"/>
                    </a:lnTo>
                    <a:lnTo>
                      <a:pt x="10116" y="15"/>
                    </a:lnTo>
                    <a:lnTo>
                      <a:pt x="10115" y="15"/>
                    </a:lnTo>
                    <a:lnTo>
                      <a:pt x="10115" y="15"/>
                    </a:lnTo>
                    <a:cubicBezTo>
                      <a:pt x="10114" y="15"/>
                      <a:pt x="10114" y="15"/>
                      <a:pt x="10113" y="15"/>
                    </a:cubicBezTo>
                    <a:lnTo>
                      <a:pt x="10110" y="15"/>
                    </a:lnTo>
                    <a:lnTo>
                      <a:pt x="10090" y="17"/>
                    </a:lnTo>
                    <a:lnTo>
                      <a:pt x="10079" y="17"/>
                    </a:lnTo>
                    <a:lnTo>
                      <a:pt x="10066" y="19"/>
                    </a:lnTo>
                    <a:lnTo>
                      <a:pt x="10058" y="20"/>
                    </a:lnTo>
                    <a:lnTo>
                      <a:pt x="10054" y="20"/>
                    </a:lnTo>
                    <a:lnTo>
                      <a:pt x="10049" y="20"/>
                    </a:lnTo>
                    <a:lnTo>
                      <a:pt x="10044" y="20"/>
                    </a:lnTo>
                    <a:lnTo>
                      <a:pt x="10038" y="21"/>
                    </a:lnTo>
                    <a:lnTo>
                      <a:pt x="10033" y="22"/>
                    </a:lnTo>
                    <a:lnTo>
                      <a:pt x="10025" y="22"/>
                    </a:lnTo>
                    <a:lnTo>
                      <a:pt x="10017" y="23"/>
                    </a:lnTo>
                    <a:lnTo>
                      <a:pt x="10010" y="24"/>
                    </a:lnTo>
                    <a:lnTo>
                      <a:pt x="10001" y="24"/>
                    </a:lnTo>
                    <a:lnTo>
                      <a:pt x="9993" y="25"/>
                    </a:lnTo>
                    <a:lnTo>
                      <a:pt x="9984" y="26"/>
                    </a:lnTo>
                    <a:lnTo>
                      <a:pt x="9976" y="26"/>
                    </a:lnTo>
                    <a:lnTo>
                      <a:pt x="9970" y="27"/>
                    </a:lnTo>
                    <a:lnTo>
                      <a:pt x="9964" y="28"/>
                    </a:lnTo>
                    <a:lnTo>
                      <a:pt x="9959" y="28"/>
                    </a:lnTo>
                    <a:lnTo>
                      <a:pt x="9951" y="29"/>
                    </a:lnTo>
                    <a:lnTo>
                      <a:pt x="9941" y="30"/>
                    </a:lnTo>
                    <a:lnTo>
                      <a:pt x="9937" y="30"/>
                    </a:lnTo>
                    <a:lnTo>
                      <a:pt x="9926" y="31"/>
                    </a:lnTo>
                    <a:lnTo>
                      <a:pt x="9923" y="32"/>
                    </a:lnTo>
                    <a:lnTo>
                      <a:pt x="9915" y="32"/>
                    </a:lnTo>
                    <a:lnTo>
                      <a:pt x="9920" y="32"/>
                    </a:lnTo>
                    <a:lnTo>
                      <a:pt x="9898" y="35"/>
                    </a:lnTo>
                    <a:lnTo>
                      <a:pt x="9888" y="36"/>
                    </a:lnTo>
                    <a:lnTo>
                      <a:pt x="9879" y="36"/>
                    </a:lnTo>
                    <a:lnTo>
                      <a:pt x="9875" y="37"/>
                    </a:lnTo>
                    <a:lnTo>
                      <a:pt x="9874" y="37"/>
                    </a:lnTo>
                    <a:lnTo>
                      <a:pt x="9870" y="38"/>
                    </a:lnTo>
                    <a:lnTo>
                      <a:pt x="9847" y="40"/>
                    </a:lnTo>
                    <a:lnTo>
                      <a:pt x="9843" y="40"/>
                    </a:lnTo>
                    <a:lnTo>
                      <a:pt x="9838" y="41"/>
                    </a:lnTo>
                    <a:lnTo>
                      <a:pt x="9827" y="42"/>
                    </a:lnTo>
                    <a:lnTo>
                      <a:pt x="9822" y="43"/>
                    </a:lnTo>
                    <a:lnTo>
                      <a:pt x="9816" y="44"/>
                    </a:lnTo>
                    <a:lnTo>
                      <a:pt x="9802" y="46"/>
                    </a:lnTo>
                    <a:lnTo>
                      <a:pt x="9790" y="47"/>
                    </a:lnTo>
                    <a:lnTo>
                      <a:pt x="9772" y="49"/>
                    </a:lnTo>
                    <a:lnTo>
                      <a:pt x="9766" y="50"/>
                    </a:lnTo>
                    <a:lnTo>
                      <a:pt x="9756" y="52"/>
                    </a:lnTo>
                    <a:lnTo>
                      <a:pt x="9707" y="57"/>
                    </a:lnTo>
                    <a:lnTo>
                      <a:pt x="9707" y="58"/>
                    </a:lnTo>
                    <a:lnTo>
                      <a:pt x="9705" y="58"/>
                    </a:lnTo>
                    <a:lnTo>
                      <a:pt x="9687" y="61"/>
                    </a:lnTo>
                    <a:cubicBezTo>
                      <a:pt x="9682" y="61"/>
                      <a:pt x="9677" y="61"/>
                      <a:pt x="9671" y="62"/>
                    </a:cubicBezTo>
                    <a:lnTo>
                      <a:pt x="9668" y="63"/>
                    </a:lnTo>
                    <a:lnTo>
                      <a:pt x="9668" y="63"/>
                    </a:lnTo>
                    <a:lnTo>
                      <a:pt x="9652" y="66"/>
                    </a:lnTo>
                    <a:lnTo>
                      <a:pt x="9649" y="67"/>
                    </a:lnTo>
                    <a:lnTo>
                      <a:pt x="9646" y="67"/>
                    </a:lnTo>
                    <a:lnTo>
                      <a:pt x="9629" y="71"/>
                    </a:lnTo>
                    <a:lnTo>
                      <a:pt x="9625" y="71"/>
                    </a:lnTo>
                    <a:lnTo>
                      <a:pt x="9611" y="73"/>
                    </a:lnTo>
                    <a:lnTo>
                      <a:pt x="9602" y="75"/>
                    </a:lnTo>
                    <a:lnTo>
                      <a:pt x="9583" y="77"/>
                    </a:lnTo>
                    <a:lnTo>
                      <a:pt x="9575" y="79"/>
                    </a:lnTo>
                    <a:lnTo>
                      <a:pt x="9574" y="80"/>
                    </a:lnTo>
                    <a:lnTo>
                      <a:pt x="9584" y="79"/>
                    </a:lnTo>
                    <a:lnTo>
                      <a:pt x="9613" y="77"/>
                    </a:lnTo>
                    <a:lnTo>
                      <a:pt x="9629" y="75"/>
                    </a:lnTo>
                    <a:lnTo>
                      <a:pt x="9642" y="73"/>
                    </a:lnTo>
                    <a:lnTo>
                      <a:pt x="9670" y="71"/>
                    </a:lnTo>
                    <a:lnTo>
                      <a:pt x="9676" y="70"/>
                    </a:lnTo>
                    <a:lnTo>
                      <a:pt x="9673" y="71"/>
                    </a:lnTo>
                    <a:lnTo>
                      <a:pt x="9666" y="73"/>
                    </a:lnTo>
                    <a:lnTo>
                      <a:pt x="9669" y="73"/>
                    </a:lnTo>
                    <a:lnTo>
                      <a:pt x="9639" y="78"/>
                    </a:lnTo>
                    <a:lnTo>
                      <a:pt x="9633" y="79"/>
                    </a:lnTo>
                    <a:lnTo>
                      <a:pt x="9629" y="80"/>
                    </a:lnTo>
                    <a:lnTo>
                      <a:pt x="9620" y="82"/>
                    </a:lnTo>
                    <a:lnTo>
                      <a:pt x="9626" y="81"/>
                    </a:lnTo>
                    <a:lnTo>
                      <a:pt x="9624" y="82"/>
                    </a:lnTo>
                    <a:lnTo>
                      <a:pt x="9606" y="85"/>
                    </a:lnTo>
                    <a:lnTo>
                      <a:pt x="9598" y="86"/>
                    </a:lnTo>
                    <a:lnTo>
                      <a:pt x="9593" y="87"/>
                    </a:lnTo>
                    <a:lnTo>
                      <a:pt x="9594" y="86"/>
                    </a:lnTo>
                    <a:lnTo>
                      <a:pt x="9591" y="86"/>
                    </a:lnTo>
                    <a:lnTo>
                      <a:pt x="9577" y="88"/>
                    </a:lnTo>
                    <a:lnTo>
                      <a:pt x="9561" y="91"/>
                    </a:lnTo>
                    <a:lnTo>
                      <a:pt x="9557" y="92"/>
                    </a:lnTo>
                    <a:lnTo>
                      <a:pt x="9555" y="93"/>
                    </a:lnTo>
                    <a:lnTo>
                      <a:pt x="9557" y="93"/>
                    </a:lnTo>
                    <a:lnTo>
                      <a:pt x="9566" y="92"/>
                    </a:lnTo>
                    <a:lnTo>
                      <a:pt x="9538" y="96"/>
                    </a:lnTo>
                    <a:lnTo>
                      <a:pt x="9528" y="98"/>
                    </a:lnTo>
                    <a:lnTo>
                      <a:pt x="9518" y="100"/>
                    </a:lnTo>
                    <a:lnTo>
                      <a:pt x="9516" y="102"/>
                    </a:lnTo>
                    <a:lnTo>
                      <a:pt x="9521" y="102"/>
                    </a:lnTo>
                    <a:lnTo>
                      <a:pt x="9532" y="101"/>
                    </a:lnTo>
                    <a:lnTo>
                      <a:pt x="9550" y="100"/>
                    </a:lnTo>
                    <a:lnTo>
                      <a:pt x="9566" y="98"/>
                    </a:lnTo>
                    <a:cubicBezTo>
                      <a:pt x="9562" y="99"/>
                      <a:pt x="9558" y="99"/>
                      <a:pt x="9554" y="100"/>
                    </a:cubicBezTo>
                    <a:lnTo>
                      <a:pt x="9539" y="101"/>
                    </a:lnTo>
                    <a:lnTo>
                      <a:pt x="9530" y="102"/>
                    </a:lnTo>
                    <a:lnTo>
                      <a:pt x="9522" y="104"/>
                    </a:lnTo>
                    <a:lnTo>
                      <a:pt x="9510" y="106"/>
                    </a:lnTo>
                    <a:lnTo>
                      <a:pt x="9492" y="109"/>
                    </a:lnTo>
                    <a:lnTo>
                      <a:pt x="9485" y="111"/>
                    </a:lnTo>
                    <a:lnTo>
                      <a:pt x="9482" y="112"/>
                    </a:lnTo>
                    <a:lnTo>
                      <a:pt x="9488" y="112"/>
                    </a:lnTo>
                    <a:lnTo>
                      <a:pt x="9485" y="113"/>
                    </a:lnTo>
                    <a:lnTo>
                      <a:pt x="9458" y="119"/>
                    </a:lnTo>
                    <a:lnTo>
                      <a:pt x="9452" y="120"/>
                    </a:lnTo>
                    <a:lnTo>
                      <a:pt x="9445" y="122"/>
                    </a:lnTo>
                    <a:lnTo>
                      <a:pt x="9437" y="124"/>
                    </a:lnTo>
                    <a:lnTo>
                      <a:pt x="9433" y="125"/>
                    </a:lnTo>
                    <a:lnTo>
                      <a:pt x="9439" y="125"/>
                    </a:lnTo>
                    <a:lnTo>
                      <a:pt x="9435" y="127"/>
                    </a:lnTo>
                    <a:lnTo>
                      <a:pt x="9421" y="130"/>
                    </a:lnTo>
                    <a:lnTo>
                      <a:pt x="9407" y="133"/>
                    </a:lnTo>
                    <a:lnTo>
                      <a:pt x="9389" y="136"/>
                    </a:lnTo>
                    <a:lnTo>
                      <a:pt x="9375" y="139"/>
                    </a:lnTo>
                    <a:lnTo>
                      <a:pt x="9367" y="141"/>
                    </a:lnTo>
                    <a:lnTo>
                      <a:pt x="9356" y="144"/>
                    </a:lnTo>
                    <a:lnTo>
                      <a:pt x="9323" y="151"/>
                    </a:lnTo>
                    <a:lnTo>
                      <a:pt x="9317" y="153"/>
                    </a:lnTo>
                    <a:lnTo>
                      <a:pt x="9314" y="153"/>
                    </a:lnTo>
                    <a:lnTo>
                      <a:pt x="9306" y="153"/>
                    </a:lnTo>
                    <a:lnTo>
                      <a:pt x="9267" y="160"/>
                    </a:lnTo>
                    <a:lnTo>
                      <a:pt x="9252" y="163"/>
                    </a:lnTo>
                    <a:lnTo>
                      <a:pt x="9250" y="164"/>
                    </a:lnTo>
                    <a:lnTo>
                      <a:pt x="9244" y="166"/>
                    </a:lnTo>
                    <a:lnTo>
                      <a:pt x="9240" y="168"/>
                    </a:lnTo>
                    <a:lnTo>
                      <a:pt x="9228" y="171"/>
                    </a:lnTo>
                    <a:lnTo>
                      <a:pt x="9221" y="173"/>
                    </a:lnTo>
                    <a:lnTo>
                      <a:pt x="9201" y="176"/>
                    </a:lnTo>
                    <a:lnTo>
                      <a:pt x="9189" y="178"/>
                    </a:lnTo>
                    <a:lnTo>
                      <a:pt x="9215" y="172"/>
                    </a:lnTo>
                    <a:lnTo>
                      <a:pt x="9229" y="169"/>
                    </a:lnTo>
                    <a:lnTo>
                      <a:pt x="9237" y="166"/>
                    </a:lnTo>
                    <a:lnTo>
                      <a:pt x="9242" y="164"/>
                    </a:lnTo>
                    <a:lnTo>
                      <a:pt x="9242" y="164"/>
                    </a:lnTo>
                    <a:lnTo>
                      <a:pt x="9245" y="163"/>
                    </a:lnTo>
                    <a:lnTo>
                      <a:pt x="9255" y="161"/>
                    </a:lnTo>
                    <a:lnTo>
                      <a:pt x="9258" y="160"/>
                    </a:lnTo>
                    <a:lnTo>
                      <a:pt x="9247" y="161"/>
                    </a:lnTo>
                    <a:lnTo>
                      <a:pt x="9202" y="166"/>
                    </a:lnTo>
                    <a:lnTo>
                      <a:pt x="9187" y="168"/>
                    </a:lnTo>
                    <a:lnTo>
                      <a:pt x="9151" y="174"/>
                    </a:lnTo>
                    <a:lnTo>
                      <a:pt x="9142" y="175"/>
                    </a:lnTo>
                    <a:lnTo>
                      <a:pt x="9153" y="173"/>
                    </a:lnTo>
                    <a:lnTo>
                      <a:pt x="9205" y="165"/>
                    </a:lnTo>
                    <a:lnTo>
                      <a:pt x="9230" y="161"/>
                    </a:lnTo>
                    <a:lnTo>
                      <a:pt x="9244" y="157"/>
                    </a:lnTo>
                    <a:lnTo>
                      <a:pt x="9257" y="155"/>
                    </a:lnTo>
                    <a:lnTo>
                      <a:pt x="9268" y="154"/>
                    </a:lnTo>
                    <a:lnTo>
                      <a:pt x="9277" y="153"/>
                    </a:lnTo>
                    <a:lnTo>
                      <a:pt x="9285" y="153"/>
                    </a:lnTo>
                    <a:cubicBezTo>
                      <a:pt x="9289" y="152"/>
                      <a:pt x="9293" y="151"/>
                      <a:pt x="9296" y="151"/>
                    </a:cubicBezTo>
                    <a:lnTo>
                      <a:pt x="9330" y="143"/>
                    </a:lnTo>
                    <a:lnTo>
                      <a:pt x="9348" y="139"/>
                    </a:lnTo>
                    <a:lnTo>
                      <a:pt x="9385" y="131"/>
                    </a:lnTo>
                    <a:lnTo>
                      <a:pt x="9388" y="131"/>
                    </a:lnTo>
                    <a:cubicBezTo>
                      <a:pt x="9388" y="130"/>
                      <a:pt x="9387" y="130"/>
                      <a:pt x="9387" y="130"/>
                    </a:cubicBezTo>
                    <a:lnTo>
                      <a:pt x="9380" y="129"/>
                    </a:lnTo>
                    <a:lnTo>
                      <a:pt x="9377" y="128"/>
                    </a:lnTo>
                    <a:lnTo>
                      <a:pt x="9382" y="125"/>
                    </a:lnTo>
                    <a:lnTo>
                      <a:pt x="9386" y="122"/>
                    </a:lnTo>
                    <a:lnTo>
                      <a:pt x="9401" y="118"/>
                    </a:lnTo>
                    <a:lnTo>
                      <a:pt x="9413" y="115"/>
                    </a:lnTo>
                    <a:lnTo>
                      <a:pt x="9417" y="114"/>
                    </a:lnTo>
                    <a:lnTo>
                      <a:pt x="9421" y="111"/>
                    </a:lnTo>
                    <a:lnTo>
                      <a:pt x="9416" y="111"/>
                    </a:lnTo>
                    <a:lnTo>
                      <a:pt x="9410" y="112"/>
                    </a:lnTo>
                    <a:lnTo>
                      <a:pt x="9380" y="116"/>
                    </a:lnTo>
                    <a:lnTo>
                      <a:pt x="9373" y="117"/>
                    </a:lnTo>
                    <a:lnTo>
                      <a:pt x="9367" y="118"/>
                    </a:lnTo>
                    <a:lnTo>
                      <a:pt x="9335" y="125"/>
                    </a:lnTo>
                    <a:lnTo>
                      <a:pt x="9331" y="125"/>
                    </a:lnTo>
                    <a:lnTo>
                      <a:pt x="9330" y="125"/>
                    </a:lnTo>
                    <a:lnTo>
                      <a:pt x="9342" y="121"/>
                    </a:lnTo>
                    <a:lnTo>
                      <a:pt x="9349" y="120"/>
                    </a:lnTo>
                    <a:lnTo>
                      <a:pt x="9364" y="116"/>
                    </a:lnTo>
                    <a:lnTo>
                      <a:pt x="9376" y="114"/>
                    </a:lnTo>
                    <a:lnTo>
                      <a:pt x="9396" y="111"/>
                    </a:lnTo>
                    <a:lnTo>
                      <a:pt x="9412" y="108"/>
                    </a:lnTo>
                    <a:lnTo>
                      <a:pt x="9416" y="107"/>
                    </a:lnTo>
                    <a:lnTo>
                      <a:pt x="9421" y="106"/>
                    </a:lnTo>
                    <a:lnTo>
                      <a:pt x="9423" y="105"/>
                    </a:lnTo>
                    <a:lnTo>
                      <a:pt x="9421" y="105"/>
                    </a:lnTo>
                    <a:lnTo>
                      <a:pt x="9416" y="106"/>
                    </a:lnTo>
                    <a:lnTo>
                      <a:pt x="9394" y="108"/>
                    </a:lnTo>
                    <a:lnTo>
                      <a:pt x="9381" y="110"/>
                    </a:lnTo>
                    <a:lnTo>
                      <a:pt x="9365" y="113"/>
                    </a:lnTo>
                    <a:lnTo>
                      <a:pt x="9353" y="115"/>
                    </a:lnTo>
                    <a:lnTo>
                      <a:pt x="9344" y="116"/>
                    </a:lnTo>
                    <a:lnTo>
                      <a:pt x="9336" y="117"/>
                    </a:lnTo>
                    <a:lnTo>
                      <a:pt x="9331" y="118"/>
                    </a:lnTo>
                    <a:lnTo>
                      <a:pt x="9319" y="120"/>
                    </a:lnTo>
                    <a:lnTo>
                      <a:pt x="9306" y="122"/>
                    </a:lnTo>
                    <a:lnTo>
                      <a:pt x="9303" y="122"/>
                    </a:lnTo>
                    <a:lnTo>
                      <a:pt x="9301" y="124"/>
                    </a:lnTo>
                    <a:lnTo>
                      <a:pt x="9297" y="125"/>
                    </a:lnTo>
                    <a:lnTo>
                      <a:pt x="9279" y="129"/>
                    </a:lnTo>
                    <a:lnTo>
                      <a:pt x="9274" y="131"/>
                    </a:lnTo>
                    <a:cubicBezTo>
                      <a:pt x="9274" y="131"/>
                      <a:pt x="9275" y="130"/>
                      <a:pt x="9276" y="131"/>
                    </a:cubicBezTo>
                    <a:lnTo>
                      <a:pt x="9274" y="131"/>
                    </a:lnTo>
                    <a:cubicBezTo>
                      <a:pt x="9273" y="131"/>
                      <a:pt x="9273" y="132"/>
                      <a:pt x="9272" y="132"/>
                    </a:cubicBezTo>
                    <a:lnTo>
                      <a:pt x="9265" y="133"/>
                    </a:lnTo>
                    <a:cubicBezTo>
                      <a:pt x="9263" y="133"/>
                      <a:pt x="9262" y="133"/>
                      <a:pt x="9260" y="133"/>
                    </a:cubicBezTo>
                    <a:lnTo>
                      <a:pt x="9245" y="137"/>
                    </a:lnTo>
                    <a:cubicBezTo>
                      <a:pt x="9243" y="137"/>
                      <a:pt x="9241" y="137"/>
                      <a:pt x="9240" y="137"/>
                    </a:cubicBezTo>
                    <a:lnTo>
                      <a:pt x="9235" y="138"/>
                    </a:lnTo>
                    <a:lnTo>
                      <a:pt x="9228" y="139"/>
                    </a:lnTo>
                    <a:lnTo>
                      <a:pt x="9205" y="145"/>
                    </a:lnTo>
                    <a:lnTo>
                      <a:pt x="9213" y="144"/>
                    </a:lnTo>
                    <a:lnTo>
                      <a:pt x="9213" y="145"/>
                    </a:lnTo>
                    <a:lnTo>
                      <a:pt x="9208" y="145"/>
                    </a:lnTo>
                    <a:lnTo>
                      <a:pt x="9188" y="148"/>
                    </a:lnTo>
                    <a:lnTo>
                      <a:pt x="9187" y="149"/>
                    </a:lnTo>
                    <a:lnTo>
                      <a:pt x="9191" y="149"/>
                    </a:lnTo>
                    <a:lnTo>
                      <a:pt x="9191" y="149"/>
                    </a:lnTo>
                    <a:lnTo>
                      <a:pt x="9183" y="151"/>
                    </a:lnTo>
                    <a:lnTo>
                      <a:pt x="9179" y="152"/>
                    </a:lnTo>
                    <a:lnTo>
                      <a:pt x="9170" y="152"/>
                    </a:lnTo>
                    <a:lnTo>
                      <a:pt x="9168" y="152"/>
                    </a:lnTo>
                    <a:lnTo>
                      <a:pt x="9166" y="153"/>
                    </a:lnTo>
                    <a:lnTo>
                      <a:pt x="9165" y="155"/>
                    </a:lnTo>
                    <a:lnTo>
                      <a:pt x="9156" y="157"/>
                    </a:lnTo>
                    <a:lnTo>
                      <a:pt x="9154" y="158"/>
                    </a:lnTo>
                    <a:lnTo>
                      <a:pt x="9156" y="159"/>
                    </a:lnTo>
                    <a:lnTo>
                      <a:pt x="9153" y="160"/>
                    </a:lnTo>
                    <a:lnTo>
                      <a:pt x="9140" y="160"/>
                    </a:lnTo>
                    <a:lnTo>
                      <a:pt x="9136" y="161"/>
                    </a:lnTo>
                    <a:lnTo>
                      <a:pt x="9120" y="164"/>
                    </a:lnTo>
                    <a:lnTo>
                      <a:pt x="9114" y="165"/>
                    </a:lnTo>
                    <a:lnTo>
                      <a:pt x="9106" y="166"/>
                    </a:lnTo>
                    <a:lnTo>
                      <a:pt x="9086" y="170"/>
                    </a:lnTo>
                    <a:lnTo>
                      <a:pt x="9077" y="171"/>
                    </a:lnTo>
                    <a:lnTo>
                      <a:pt x="9065" y="174"/>
                    </a:lnTo>
                    <a:lnTo>
                      <a:pt x="9058" y="175"/>
                    </a:lnTo>
                    <a:lnTo>
                      <a:pt x="9055" y="176"/>
                    </a:lnTo>
                    <a:cubicBezTo>
                      <a:pt x="9054" y="176"/>
                      <a:pt x="9052" y="177"/>
                      <a:pt x="9051" y="177"/>
                    </a:cubicBezTo>
                    <a:lnTo>
                      <a:pt x="9046" y="178"/>
                    </a:lnTo>
                    <a:lnTo>
                      <a:pt x="9042" y="178"/>
                    </a:lnTo>
                    <a:lnTo>
                      <a:pt x="9036" y="182"/>
                    </a:lnTo>
                    <a:lnTo>
                      <a:pt x="9032" y="183"/>
                    </a:lnTo>
                    <a:cubicBezTo>
                      <a:pt x="9030" y="183"/>
                      <a:pt x="9028" y="183"/>
                      <a:pt x="9027" y="184"/>
                    </a:cubicBezTo>
                    <a:lnTo>
                      <a:pt x="9024" y="184"/>
                    </a:lnTo>
                    <a:lnTo>
                      <a:pt x="9022" y="185"/>
                    </a:lnTo>
                    <a:lnTo>
                      <a:pt x="9028" y="186"/>
                    </a:lnTo>
                    <a:lnTo>
                      <a:pt x="9029" y="186"/>
                    </a:lnTo>
                    <a:lnTo>
                      <a:pt x="9029" y="187"/>
                    </a:lnTo>
                    <a:lnTo>
                      <a:pt x="9028" y="188"/>
                    </a:lnTo>
                    <a:lnTo>
                      <a:pt x="9023" y="189"/>
                    </a:lnTo>
                    <a:lnTo>
                      <a:pt x="9015" y="190"/>
                    </a:lnTo>
                    <a:lnTo>
                      <a:pt x="9009" y="192"/>
                    </a:lnTo>
                    <a:lnTo>
                      <a:pt x="9007" y="193"/>
                    </a:lnTo>
                    <a:lnTo>
                      <a:pt x="9011" y="193"/>
                    </a:lnTo>
                    <a:lnTo>
                      <a:pt x="9020" y="192"/>
                    </a:lnTo>
                    <a:lnTo>
                      <a:pt x="9027" y="191"/>
                    </a:lnTo>
                    <a:lnTo>
                      <a:pt x="9034" y="189"/>
                    </a:lnTo>
                    <a:lnTo>
                      <a:pt x="9045" y="186"/>
                    </a:lnTo>
                    <a:lnTo>
                      <a:pt x="9061" y="184"/>
                    </a:lnTo>
                    <a:lnTo>
                      <a:pt x="9072" y="181"/>
                    </a:lnTo>
                    <a:lnTo>
                      <a:pt x="9080" y="179"/>
                    </a:lnTo>
                    <a:lnTo>
                      <a:pt x="9082" y="179"/>
                    </a:lnTo>
                    <a:lnTo>
                      <a:pt x="9078" y="180"/>
                    </a:lnTo>
                    <a:lnTo>
                      <a:pt x="9070" y="182"/>
                    </a:lnTo>
                    <a:lnTo>
                      <a:pt x="9065" y="184"/>
                    </a:lnTo>
                    <a:lnTo>
                      <a:pt x="9051" y="186"/>
                    </a:lnTo>
                    <a:lnTo>
                      <a:pt x="9048" y="187"/>
                    </a:lnTo>
                    <a:lnTo>
                      <a:pt x="9047" y="188"/>
                    </a:lnTo>
                    <a:lnTo>
                      <a:pt x="9045" y="189"/>
                    </a:lnTo>
                    <a:lnTo>
                      <a:pt x="9048" y="189"/>
                    </a:lnTo>
                    <a:lnTo>
                      <a:pt x="9051" y="188"/>
                    </a:lnTo>
                    <a:lnTo>
                      <a:pt x="9056" y="188"/>
                    </a:lnTo>
                    <a:lnTo>
                      <a:pt x="9063" y="186"/>
                    </a:lnTo>
                    <a:lnTo>
                      <a:pt x="9083" y="184"/>
                    </a:lnTo>
                    <a:lnTo>
                      <a:pt x="9075" y="186"/>
                    </a:lnTo>
                    <a:lnTo>
                      <a:pt x="9066" y="188"/>
                    </a:lnTo>
                    <a:lnTo>
                      <a:pt x="9061" y="189"/>
                    </a:lnTo>
                    <a:lnTo>
                      <a:pt x="9058" y="192"/>
                    </a:lnTo>
                    <a:lnTo>
                      <a:pt x="9052" y="195"/>
                    </a:lnTo>
                    <a:lnTo>
                      <a:pt x="9054" y="195"/>
                    </a:lnTo>
                    <a:lnTo>
                      <a:pt x="9061" y="193"/>
                    </a:lnTo>
                    <a:lnTo>
                      <a:pt x="9068" y="192"/>
                    </a:lnTo>
                    <a:lnTo>
                      <a:pt x="9061" y="194"/>
                    </a:lnTo>
                    <a:lnTo>
                      <a:pt x="9054" y="195"/>
                    </a:lnTo>
                    <a:lnTo>
                      <a:pt x="9049" y="197"/>
                    </a:lnTo>
                    <a:lnTo>
                      <a:pt x="9037" y="199"/>
                    </a:lnTo>
                    <a:lnTo>
                      <a:pt x="9031" y="201"/>
                    </a:lnTo>
                    <a:lnTo>
                      <a:pt x="9018" y="204"/>
                    </a:lnTo>
                    <a:lnTo>
                      <a:pt x="9012" y="206"/>
                    </a:lnTo>
                    <a:lnTo>
                      <a:pt x="9027" y="199"/>
                    </a:lnTo>
                    <a:lnTo>
                      <a:pt x="9028" y="198"/>
                    </a:lnTo>
                    <a:lnTo>
                      <a:pt x="9026" y="198"/>
                    </a:lnTo>
                    <a:lnTo>
                      <a:pt x="9013" y="199"/>
                    </a:lnTo>
                    <a:lnTo>
                      <a:pt x="9004" y="201"/>
                    </a:lnTo>
                    <a:lnTo>
                      <a:pt x="8988" y="205"/>
                    </a:lnTo>
                    <a:lnTo>
                      <a:pt x="8986" y="206"/>
                    </a:lnTo>
                    <a:lnTo>
                      <a:pt x="8984" y="207"/>
                    </a:lnTo>
                    <a:lnTo>
                      <a:pt x="8982" y="208"/>
                    </a:lnTo>
                    <a:lnTo>
                      <a:pt x="8976" y="209"/>
                    </a:lnTo>
                    <a:lnTo>
                      <a:pt x="8966" y="210"/>
                    </a:lnTo>
                    <a:lnTo>
                      <a:pt x="8960" y="211"/>
                    </a:lnTo>
                    <a:lnTo>
                      <a:pt x="8956" y="211"/>
                    </a:lnTo>
                    <a:lnTo>
                      <a:pt x="8952" y="212"/>
                    </a:lnTo>
                    <a:lnTo>
                      <a:pt x="8950" y="213"/>
                    </a:lnTo>
                    <a:lnTo>
                      <a:pt x="8947" y="215"/>
                    </a:lnTo>
                    <a:lnTo>
                      <a:pt x="8941" y="216"/>
                    </a:lnTo>
                    <a:lnTo>
                      <a:pt x="8932" y="218"/>
                    </a:lnTo>
                    <a:lnTo>
                      <a:pt x="8924" y="219"/>
                    </a:lnTo>
                    <a:lnTo>
                      <a:pt x="8918" y="221"/>
                    </a:lnTo>
                    <a:lnTo>
                      <a:pt x="8907" y="223"/>
                    </a:lnTo>
                    <a:lnTo>
                      <a:pt x="8893" y="227"/>
                    </a:lnTo>
                    <a:lnTo>
                      <a:pt x="8881" y="232"/>
                    </a:lnTo>
                    <a:lnTo>
                      <a:pt x="8859" y="236"/>
                    </a:lnTo>
                    <a:lnTo>
                      <a:pt x="8848" y="238"/>
                    </a:lnTo>
                    <a:lnTo>
                      <a:pt x="8879" y="230"/>
                    </a:lnTo>
                    <a:lnTo>
                      <a:pt x="8881" y="229"/>
                    </a:lnTo>
                    <a:lnTo>
                      <a:pt x="8878" y="227"/>
                    </a:lnTo>
                    <a:lnTo>
                      <a:pt x="8873" y="228"/>
                    </a:lnTo>
                    <a:lnTo>
                      <a:pt x="8864" y="229"/>
                    </a:lnTo>
                    <a:lnTo>
                      <a:pt x="8848" y="232"/>
                    </a:lnTo>
                    <a:lnTo>
                      <a:pt x="8857" y="229"/>
                    </a:lnTo>
                    <a:lnTo>
                      <a:pt x="8862" y="227"/>
                    </a:lnTo>
                    <a:lnTo>
                      <a:pt x="8857" y="228"/>
                    </a:lnTo>
                    <a:lnTo>
                      <a:pt x="8855" y="228"/>
                    </a:lnTo>
                    <a:lnTo>
                      <a:pt x="8853" y="229"/>
                    </a:lnTo>
                    <a:lnTo>
                      <a:pt x="8840" y="232"/>
                    </a:lnTo>
                    <a:lnTo>
                      <a:pt x="8830" y="235"/>
                    </a:lnTo>
                    <a:lnTo>
                      <a:pt x="8822" y="236"/>
                    </a:lnTo>
                    <a:lnTo>
                      <a:pt x="8820" y="236"/>
                    </a:lnTo>
                    <a:cubicBezTo>
                      <a:pt x="8819" y="236"/>
                      <a:pt x="8819" y="236"/>
                      <a:pt x="8819" y="236"/>
                    </a:cubicBezTo>
                    <a:lnTo>
                      <a:pt x="8816" y="236"/>
                    </a:lnTo>
                    <a:lnTo>
                      <a:pt x="8764" y="248"/>
                    </a:lnTo>
                    <a:lnTo>
                      <a:pt x="8764" y="247"/>
                    </a:lnTo>
                    <a:lnTo>
                      <a:pt x="8770" y="244"/>
                    </a:lnTo>
                    <a:lnTo>
                      <a:pt x="8774" y="243"/>
                    </a:lnTo>
                    <a:lnTo>
                      <a:pt x="8781" y="240"/>
                    </a:lnTo>
                    <a:lnTo>
                      <a:pt x="8775" y="242"/>
                    </a:lnTo>
                    <a:lnTo>
                      <a:pt x="8761" y="245"/>
                    </a:lnTo>
                    <a:lnTo>
                      <a:pt x="8744" y="248"/>
                    </a:lnTo>
                    <a:lnTo>
                      <a:pt x="8721" y="252"/>
                    </a:lnTo>
                    <a:lnTo>
                      <a:pt x="8707" y="256"/>
                    </a:lnTo>
                    <a:lnTo>
                      <a:pt x="8699" y="258"/>
                    </a:lnTo>
                    <a:lnTo>
                      <a:pt x="8693" y="260"/>
                    </a:lnTo>
                    <a:lnTo>
                      <a:pt x="8685" y="264"/>
                    </a:lnTo>
                    <a:lnTo>
                      <a:pt x="8674" y="267"/>
                    </a:lnTo>
                    <a:lnTo>
                      <a:pt x="8662" y="271"/>
                    </a:lnTo>
                    <a:lnTo>
                      <a:pt x="8666" y="269"/>
                    </a:lnTo>
                    <a:lnTo>
                      <a:pt x="8667" y="268"/>
                    </a:lnTo>
                    <a:lnTo>
                      <a:pt x="8668" y="266"/>
                    </a:lnTo>
                    <a:lnTo>
                      <a:pt x="8668" y="264"/>
                    </a:lnTo>
                    <a:lnTo>
                      <a:pt x="8660" y="264"/>
                    </a:lnTo>
                    <a:lnTo>
                      <a:pt x="8648" y="268"/>
                    </a:lnTo>
                    <a:lnTo>
                      <a:pt x="8639" y="269"/>
                    </a:lnTo>
                    <a:lnTo>
                      <a:pt x="8634" y="270"/>
                    </a:lnTo>
                    <a:lnTo>
                      <a:pt x="8621" y="273"/>
                    </a:lnTo>
                    <a:lnTo>
                      <a:pt x="8600" y="277"/>
                    </a:lnTo>
                    <a:lnTo>
                      <a:pt x="8582" y="281"/>
                    </a:lnTo>
                    <a:lnTo>
                      <a:pt x="8569" y="283"/>
                    </a:lnTo>
                    <a:lnTo>
                      <a:pt x="8567" y="283"/>
                    </a:lnTo>
                    <a:lnTo>
                      <a:pt x="8575" y="281"/>
                    </a:lnTo>
                    <a:lnTo>
                      <a:pt x="8572" y="281"/>
                    </a:lnTo>
                    <a:lnTo>
                      <a:pt x="8553" y="285"/>
                    </a:lnTo>
                    <a:lnTo>
                      <a:pt x="8535" y="290"/>
                    </a:lnTo>
                    <a:lnTo>
                      <a:pt x="8505" y="299"/>
                    </a:lnTo>
                    <a:lnTo>
                      <a:pt x="8446" y="314"/>
                    </a:lnTo>
                    <a:lnTo>
                      <a:pt x="8403" y="326"/>
                    </a:lnTo>
                    <a:lnTo>
                      <a:pt x="8352" y="339"/>
                    </a:lnTo>
                    <a:lnTo>
                      <a:pt x="8303" y="351"/>
                    </a:lnTo>
                    <a:lnTo>
                      <a:pt x="8289" y="355"/>
                    </a:lnTo>
                    <a:lnTo>
                      <a:pt x="8281" y="358"/>
                    </a:lnTo>
                    <a:lnTo>
                      <a:pt x="8278" y="359"/>
                    </a:lnTo>
                    <a:lnTo>
                      <a:pt x="8282" y="359"/>
                    </a:lnTo>
                    <a:lnTo>
                      <a:pt x="8282" y="359"/>
                    </a:lnTo>
                    <a:lnTo>
                      <a:pt x="8276" y="361"/>
                    </a:lnTo>
                    <a:lnTo>
                      <a:pt x="8272" y="361"/>
                    </a:lnTo>
                    <a:lnTo>
                      <a:pt x="8263" y="363"/>
                    </a:lnTo>
                    <a:lnTo>
                      <a:pt x="8263" y="362"/>
                    </a:lnTo>
                    <a:lnTo>
                      <a:pt x="8271" y="359"/>
                    </a:lnTo>
                    <a:lnTo>
                      <a:pt x="8261" y="361"/>
                    </a:lnTo>
                    <a:lnTo>
                      <a:pt x="8202" y="375"/>
                    </a:lnTo>
                    <a:lnTo>
                      <a:pt x="8181" y="381"/>
                    </a:lnTo>
                    <a:lnTo>
                      <a:pt x="8156" y="388"/>
                    </a:lnTo>
                    <a:lnTo>
                      <a:pt x="8134" y="394"/>
                    </a:lnTo>
                    <a:lnTo>
                      <a:pt x="8107" y="404"/>
                    </a:lnTo>
                    <a:lnTo>
                      <a:pt x="8101" y="407"/>
                    </a:lnTo>
                    <a:lnTo>
                      <a:pt x="8083" y="415"/>
                    </a:lnTo>
                    <a:lnTo>
                      <a:pt x="8077" y="418"/>
                    </a:lnTo>
                    <a:lnTo>
                      <a:pt x="8066" y="421"/>
                    </a:lnTo>
                    <a:lnTo>
                      <a:pt x="8063" y="422"/>
                    </a:lnTo>
                    <a:lnTo>
                      <a:pt x="8040" y="427"/>
                    </a:lnTo>
                    <a:lnTo>
                      <a:pt x="8016" y="433"/>
                    </a:lnTo>
                    <a:lnTo>
                      <a:pt x="8031" y="429"/>
                    </a:lnTo>
                    <a:lnTo>
                      <a:pt x="8034" y="427"/>
                    </a:lnTo>
                    <a:lnTo>
                      <a:pt x="8034" y="426"/>
                    </a:lnTo>
                    <a:lnTo>
                      <a:pt x="8034" y="426"/>
                    </a:lnTo>
                    <a:lnTo>
                      <a:pt x="8030" y="425"/>
                    </a:lnTo>
                    <a:lnTo>
                      <a:pt x="8029" y="425"/>
                    </a:lnTo>
                    <a:lnTo>
                      <a:pt x="8039" y="424"/>
                    </a:lnTo>
                    <a:lnTo>
                      <a:pt x="8045" y="424"/>
                    </a:lnTo>
                    <a:lnTo>
                      <a:pt x="8048" y="424"/>
                    </a:lnTo>
                    <a:lnTo>
                      <a:pt x="8066" y="420"/>
                    </a:lnTo>
                    <a:lnTo>
                      <a:pt x="8070" y="419"/>
                    </a:lnTo>
                    <a:lnTo>
                      <a:pt x="8072" y="418"/>
                    </a:lnTo>
                    <a:lnTo>
                      <a:pt x="8075" y="417"/>
                    </a:lnTo>
                    <a:lnTo>
                      <a:pt x="8076" y="416"/>
                    </a:lnTo>
                    <a:lnTo>
                      <a:pt x="8075" y="416"/>
                    </a:lnTo>
                    <a:lnTo>
                      <a:pt x="8073" y="415"/>
                    </a:lnTo>
                    <a:lnTo>
                      <a:pt x="8068" y="416"/>
                    </a:lnTo>
                    <a:lnTo>
                      <a:pt x="8059" y="418"/>
                    </a:lnTo>
                    <a:lnTo>
                      <a:pt x="8058" y="417"/>
                    </a:lnTo>
                    <a:lnTo>
                      <a:pt x="8064" y="414"/>
                    </a:lnTo>
                    <a:lnTo>
                      <a:pt x="8069" y="412"/>
                    </a:lnTo>
                    <a:lnTo>
                      <a:pt x="8079" y="409"/>
                    </a:lnTo>
                    <a:lnTo>
                      <a:pt x="8077" y="409"/>
                    </a:lnTo>
                    <a:lnTo>
                      <a:pt x="8069" y="411"/>
                    </a:lnTo>
                    <a:lnTo>
                      <a:pt x="8052" y="415"/>
                    </a:lnTo>
                    <a:lnTo>
                      <a:pt x="8022" y="423"/>
                    </a:lnTo>
                    <a:lnTo>
                      <a:pt x="7966" y="437"/>
                    </a:lnTo>
                    <a:lnTo>
                      <a:pt x="7944" y="444"/>
                    </a:lnTo>
                    <a:lnTo>
                      <a:pt x="7923" y="450"/>
                    </a:lnTo>
                    <a:lnTo>
                      <a:pt x="7923" y="450"/>
                    </a:lnTo>
                    <a:lnTo>
                      <a:pt x="7922" y="450"/>
                    </a:lnTo>
                    <a:lnTo>
                      <a:pt x="7912" y="452"/>
                    </a:lnTo>
                    <a:lnTo>
                      <a:pt x="7901" y="456"/>
                    </a:lnTo>
                    <a:lnTo>
                      <a:pt x="7887" y="460"/>
                    </a:lnTo>
                    <a:lnTo>
                      <a:pt x="7858" y="467"/>
                    </a:lnTo>
                    <a:lnTo>
                      <a:pt x="7848" y="470"/>
                    </a:lnTo>
                    <a:lnTo>
                      <a:pt x="7843" y="470"/>
                    </a:lnTo>
                    <a:lnTo>
                      <a:pt x="7832" y="473"/>
                    </a:lnTo>
                    <a:lnTo>
                      <a:pt x="7815" y="478"/>
                    </a:lnTo>
                    <a:lnTo>
                      <a:pt x="7803" y="481"/>
                    </a:lnTo>
                    <a:lnTo>
                      <a:pt x="7795" y="483"/>
                    </a:lnTo>
                    <a:lnTo>
                      <a:pt x="7791" y="485"/>
                    </a:lnTo>
                    <a:lnTo>
                      <a:pt x="7788" y="485"/>
                    </a:lnTo>
                    <a:lnTo>
                      <a:pt x="7786" y="485"/>
                    </a:lnTo>
                    <a:lnTo>
                      <a:pt x="7725" y="503"/>
                    </a:lnTo>
                    <a:lnTo>
                      <a:pt x="7699" y="511"/>
                    </a:lnTo>
                    <a:lnTo>
                      <a:pt x="7677" y="518"/>
                    </a:lnTo>
                    <a:lnTo>
                      <a:pt x="7666" y="521"/>
                    </a:lnTo>
                    <a:lnTo>
                      <a:pt x="7664" y="522"/>
                    </a:lnTo>
                    <a:lnTo>
                      <a:pt x="7655" y="526"/>
                    </a:lnTo>
                    <a:lnTo>
                      <a:pt x="7621" y="538"/>
                    </a:lnTo>
                    <a:lnTo>
                      <a:pt x="7617" y="540"/>
                    </a:lnTo>
                    <a:lnTo>
                      <a:pt x="7615" y="541"/>
                    </a:lnTo>
                    <a:lnTo>
                      <a:pt x="7620" y="540"/>
                    </a:lnTo>
                    <a:lnTo>
                      <a:pt x="7628" y="538"/>
                    </a:lnTo>
                    <a:lnTo>
                      <a:pt x="7646" y="534"/>
                    </a:lnTo>
                    <a:lnTo>
                      <a:pt x="7658" y="530"/>
                    </a:lnTo>
                    <a:lnTo>
                      <a:pt x="7674" y="524"/>
                    </a:lnTo>
                    <a:lnTo>
                      <a:pt x="7669" y="527"/>
                    </a:lnTo>
                    <a:lnTo>
                      <a:pt x="7672" y="526"/>
                    </a:lnTo>
                    <a:lnTo>
                      <a:pt x="7687" y="522"/>
                    </a:lnTo>
                    <a:lnTo>
                      <a:pt x="7690" y="521"/>
                    </a:lnTo>
                    <a:lnTo>
                      <a:pt x="7694" y="520"/>
                    </a:lnTo>
                    <a:lnTo>
                      <a:pt x="7700" y="518"/>
                    </a:lnTo>
                    <a:lnTo>
                      <a:pt x="7716" y="514"/>
                    </a:lnTo>
                    <a:lnTo>
                      <a:pt x="7732" y="509"/>
                    </a:lnTo>
                    <a:lnTo>
                      <a:pt x="7741" y="505"/>
                    </a:lnTo>
                    <a:lnTo>
                      <a:pt x="7748" y="503"/>
                    </a:lnTo>
                    <a:lnTo>
                      <a:pt x="7751" y="502"/>
                    </a:lnTo>
                    <a:lnTo>
                      <a:pt x="7746" y="505"/>
                    </a:lnTo>
                    <a:lnTo>
                      <a:pt x="7753" y="503"/>
                    </a:lnTo>
                    <a:lnTo>
                      <a:pt x="7753" y="504"/>
                    </a:lnTo>
                    <a:lnTo>
                      <a:pt x="7733" y="510"/>
                    </a:lnTo>
                    <a:lnTo>
                      <a:pt x="7703" y="520"/>
                    </a:lnTo>
                    <a:lnTo>
                      <a:pt x="7695" y="522"/>
                    </a:lnTo>
                    <a:lnTo>
                      <a:pt x="7689" y="524"/>
                    </a:lnTo>
                    <a:lnTo>
                      <a:pt x="7685" y="524"/>
                    </a:lnTo>
                    <a:lnTo>
                      <a:pt x="7676" y="527"/>
                    </a:lnTo>
                    <a:lnTo>
                      <a:pt x="7666" y="530"/>
                    </a:lnTo>
                    <a:lnTo>
                      <a:pt x="7657" y="533"/>
                    </a:lnTo>
                    <a:lnTo>
                      <a:pt x="7652" y="534"/>
                    </a:lnTo>
                    <a:lnTo>
                      <a:pt x="7649" y="536"/>
                    </a:lnTo>
                    <a:lnTo>
                      <a:pt x="7649" y="536"/>
                    </a:lnTo>
                    <a:lnTo>
                      <a:pt x="7651" y="536"/>
                    </a:lnTo>
                    <a:lnTo>
                      <a:pt x="7653" y="536"/>
                    </a:lnTo>
                    <a:lnTo>
                      <a:pt x="7660" y="535"/>
                    </a:lnTo>
                    <a:lnTo>
                      <a:pt x="7666" y="535"/>
                    </a:lnTo>
                    <a:lnTo>
                      <a:pt x="7663" y="536"/>
                    </a:lnTo>
                    <a:lnTo>
                      <a:pt x="7657" y="537"/>
                    </a:lnTo>
                    <a:lnTo>
                      <a:pt x="7645" y="539"/>
                    </a:lnTo>
                    <a:lnTo>
                      <a:pt x="7640" y="540"/>
                    </a:lnTo>
                    <a:lnTo>
                      <a:pt x="7633" y="544"/>
                    </a:lnTo>
                    <a:lnTo>
                      <a:pt x="7622" y="548"/>
                    </a:lnTo>
                    <a:lnTo>
                      <a:pt x="7640" y="540"/>
                    </a:lnTo>
                    <a:lnTo>
                      <a:pt x="7639" y="540"/>
                    </a:lnTo>
                    <a:lnTo>
                      <a:pt x="7612" y="546"/>
                    </a:lnTo>
                    <a:lnTo>
                      <a:pt x="7606" y="547"/>
                    </a:lnTo>
                    <a:lnTo>
                      <a:pt x="7603" y="546"/>
                    </a:lnTo>
                    <a:lnTo>
                      <a:pt x="7599" y="547"/>
                    </a:lnTo>
                    <a:lnTo>
                      <a:pt x="7596" y="548"/>
                    </a:lnTo>
                    <a:lnTo>
                      <a:pt x="7565" y="559"/>
                    </a:lnTo>
                    <a:lnTo>
                      <a:pt x="7550" y="564"/>
                    </a:lnTo>
                    <a:lnTo>
                      <a:pt x="7536" y="568"/>
                    </a:lnTo>
                    <a:lnTo>
                      <a:pt x="7528" y="571"/>
                    </a:lnTo>
                    <a:lnTo>
                      <a:pt x="7509" y="577"/>
                    </a:lnTo>
                    <a:lnTo>
                      <a:pt x="7504" y="579"/>
                    </a:lnTo>
                    <a:lnTo>
                      <a:pt x="7503" y="580"/>
                    </a:lnTo>
                    <a:lnTo>
                      <a:pt x="7507" y="579"/>
                    </a:lnTo>
                    <a:lnTo>
                      <a:pt x="7527" y="575"/>
                    </a:lnTo>
                    <a:lnTo>
                      <a:pt x="7535" y="573"/>
                    </a:lnTo>
                    <a:lnTo>
                      <a:pt x="7543" y="572"/>
                    </a:lnTo>
                    <a:lnTo>
                      <a:pt x="7555" y="570"/>
                    </a:lnTo>
                    <a:lnTo>
                      <a:pt x="7571" y="566"/>
                    </a:lnTo>
                    <a:lnTo>
                      <a:pt x="7588" y="564"/>
                    </a:lnTo>
                    <a:lnTo>
                      <a:pt x="7607" y="559"/>
                    </a:lnTo>
                    <a:lnTo>
                      <a:pt x="7601" y="561"/>
                    </a:lnTo>
                    <a:lnTo>
                      <a:pt x="7597" y="563"/>
                    </a:lnTo>
                    <a:lnTo>
                      <a:pt x="7601" y="562"/>
                    </a:lnTo>
                    <a:lnTo>
                      <a:pt x="7612" y="559"/>
                    </a:lnTo>
                    <a:lnTo>
                      <a:pt x="7605" y="562"/>
                    </a:lnTo>
                    <a:lnTo>
                      <a:pt x="7606" y="563"/>
                    </a:lnTo>
                    <a:lnTo>
                      <a:pt x="7606" y="564"/>
                    </a:lnTo>
                    <a:lnTo>
                      <a:pt x="7605" y="565"/>
                    </a:lnTo>
                    <a:lnTo>
                      <a:pt x="7600" y="564"/>
                    </a:lnTo>
                    <a:lnTo>
                      <a:pt x="7592" y="565"/>
                    </a:lnTo>
                    <a:lnTo>
                      <a:pt x="7570" y="570"/>
                    </a:lnTo>
                    <a:lnTo>
                      <a:pt x="7546" y="574"/>
                    </a:lnTo>
                    <a:lnTo>
                      <a:pt x="7537" y="577"/>
                    </a:lnTo>
                    <a:lnTo>
                      <a:pt x="7526" y="580"/>
                    </a:lnTo>
                    <a:lnTo>
                      <a:pt x="7522" y="581"/>
                    </a:lnTo>
                    <a:lnTo>
                      <a:pt x="7513" y="583"/>
                    </a:lnTo>
                    <a:lnTo>
                      <a:pt x="7484" y="590"/>
                    </a:lnTo>
                    <a:lnTo>
                      <a:pt x="7468" y="595"/>
                    </a:lnTo>
                    <a:lnTo>
                      <a:pt x="7448" y="602"/>
                    </a:lnTo>
                    <a:lnTo>
                      <a:pt x="7428" y="609"/>
                    </a:lnTo>
                    <a:lnTo>
                      <a:pt x="7416" y="612"/>
                    </a:lnTo>
                    <a:lnTo>
                      <a:pt x="7411" y="614"/>
                    </a:lnTo>
                    <a:lnTo>
                      <a:pt x="7405" y="617"/>
                    </a:lnTo>
                    <a:lnTo>
                      <a:pt x="7404" y="620"/>
                    </a:lnTo>
                    <a:lnTo>
                      <a:pt x="7400" y="623"/>
                    </a:lnTo>
                    <a:lnTo>
                      <a:pt x="7397" y="625"/>
                    </a:lnTo>
                    <a:lnTo>
                      <a:pt x="7394" y="626"/>
                    </a:lnTo>
                    <a:lnTo>
                      <a:pt x="7394" y="625"/>
                    </a:lnTo>
                    <a:lnTo>
                      <a:pt x="7397" y="624"/>
                    </a:lnTo>
                    <a:lnTo>
                      <a:pt x="7397" y="621"/>
                    </a:lnTo>
                    <a:lnTo>
                      <a:pt x="7394" y="621"/>
                    </a:lnTo>
                    <a:lnTo>
                      <a:pt x="7388" y="621"/>
                    </a:lnTo>
                    <a:lnTo>
                      <a:pt x="7381" y="623"/>
                    </a:lnTo>
                    <a:lnTo>
                      <a:pt x="7362" y="629"/>
                    </a:lnTo>
                    <a:lnTo>
                      <a:pt x="7351" y="632"/>
                    </a:lnTo>
                    <a:lnTo>
                      <a:pt x="7337" y="636"/>
                    </a:lnTo>
                    <a:lnTo>
                      <a:pt x="7334" y="637"/>
                    </a:lnTo>
                    <a:lnTo>
                      <a:pt x="7327" y="640"/>
                    </a:lnTo>
                    <a:lnTo>
                      <a:pt x="7325" y="641"/>
                    </a:lnTo>
                    <a:lnTo>
                      <a:pt x="7322" y="643"/>
                    </a:lnTo>
                    <a:cubicBezTo>
                      <a:pt x="7320" y="644"/>
                      <a:pt x="7317" y="645"/>
                      <a:pt x="7315" y="645"/>
                    </a:cubicBezTo>
                    <a:lnTo>
                      <a:pt x="7316" y="645"/>
                    </a:lnTo>
                    <a:cubicBezTo>
                      <a:pt x="7315" y="645"/>
                      <a:pt x="7315" y="645"/>
                      <a:pt x="7314" y="645"/>
                    </a:cubicBezTo>
                    <a:lnTo>
                      <a:pt x="7308" y="646"/>
                    </a:lnTo>
                    <a:lnTo>
                      <a:pt x="7297" y="650"/>
                    </a:lnTo>
                    <a:lnTo>
                      <a:pt x="7252" y="665"/>
                    </a:lnTo>
                    <a:lnTo>
                      <a:pt x="7255" y="664"/>
                    </a:lnTo>
                    <a:lnTo>
                      <a:pt x="7281" y="655"/>
                    </a:lnTo>
                    <a:lnTo>
                      <a:pt x="7307" y="645"/>
                    </a:lnTo>
                    <a:cubicBezTo>
                      <a:pt x="7309" y="645"/>
                      <a:pt x="7310" y="644"/>
                      <a:pt x="7312" y="643"/>
                    </a:cubicBezTo>
                    <a:lnTo>
                      <a:pt x="7313" y="643"/>
                    </a:lnTo>
                    <a:lnTo>
                      <a:pt x="7313" y="642"/>
                    </a:lnTo>
                    <a:lnTo>
                      <a:pt x="7297" y="647"/>
                    </a:lnTo>
                    <a:lnTo>
                      <a:pt x="7272" y="654"/>
                    </a:lnTo>
                    <a:lnTo>
                      <a:pt x="7264" y="654"/>
                    </a:lnTo>
                    <a:lnTo>
                      <a:pt x="7197" y="679"/>
                    </a:lnTo>
                    <a:lnTo>
                      <a:pt x="7188" y="682"/>
                    </a:lnTo>
                    <a:lnTo>
                      <a:pt x="7186" y="683"/>
                    </a:lnTo>
                    <a:lnTo>
                      <a:pt x="7184" y="683"/>
                    </a:lnTo>
                    <a:lnTo>
                      <a:pt x="7181" y="684"/>
                    </a:lnTo>
                    <a:lnTo>
                      <a:pt x="7175" y="686"/>
                    </a:lnTo>
                    <a:lnTo>
                      <a:pt x="7161" y="691"/>
                    </a:lnTo>
                    <a:lnTo>
                      <a:pt x="7152" y="694"/>
                    </a:lnTo>
                    <a:lnTo>
                      <a:pt x="7134" y="701"/>
                    </a:lnTo>
                    <a:lnTo>
                      <a:pt x="7125" y="703"/>
                    </a:lnTo>
                    <a:lnTo>
                      <a:pt x="7120" y="705"/>
                    </a:lnTo>
                    <a:lnTo>
                      <a:pt x="7111" y="709"/>
                    </a:lnTo>
                    <a:lnTo>
                      <a:pt x="7107" y="709"/>
                    </a:lnTo>
                    <a:lnTo>
                      <a:pt x="7104" y="711"/>
                    </a:lnTo>
                    <a:lnTo>
                      <a:pt x="7098" y="712"/>
                    </a:lnTo>
                    <a:lnTo>
                      <a:pt x="7091" y="715"/>
                    </a:lnTo>
                    <a:lnTo>
                      <a:pt x="7079" y="719"/>
                    </a:lnTo>
                    <a:lnTo>
                      <a:pt x="7072" y="721"/>
                    </a:lnTo>
                    <a:lnTo>
                      <a:pt x="7059" y="727"/>
                    </a:lnTo>
                    <a:lnTo>
                      <a:pt x="7049" y="730"/>
                    </a:lnTo>
                    <a:lnTo>
                      <a:pt x="7043" y="732"/>
                    </a:lnTo>
                    <a:lnTo>
                      <a:pt x="7036" y="735"/>
                    </a:lnTo>
                    <a:lnTo>
                      <a:pt x="7030" y="737"/>
                    </a:lnTo>
                    <a:lnTo>
                      <a:pt x="6998" y="750"/>
                    </a:lnTo>
                    <a:lnTo>
                      <a:pt x="7014" y="743"/>
                    </a:lnTo>
                    <a:cubicBezTo>
                      <a:pt x="7018" y="741"/>
                      <a:pt x="7022" y="739"/>
                      <a:pt x="7026" y="738"/>
                    </a:cubicBezTo>
                    <a:lnTo>
                      <a:pt x="7028" y="734"/>
                    </a:lnTo>
                    <a:lnTo>
                      <a:pt x="7032" y="732"/>
                    </a:lnTo>
                    <a:lnTo>
                      <a:pt x="7034" y="730"/>
                    </a:lnTo>
                    <a:lnTo>
                      <a:pt x="7036" y="730"/>
                    </a:lnTo>
                    <a:lnTo>
                      <a:pt x="7039" y="728"/>
                    </a:lnTo>
                    <a:lnTo>
                      <a:pt x="7024" y="733"/>
                    </a:lnTo>
                    <a:lnTo>
                      <a:pt x="7020" y="734"/>
                    </a:lnTo>
                    <a:lnTo>
                      <a:pt x="7018" y="735"/>
                    </a:lnTo>
                    <a:lnTo>
                      <a:pt x="7001" y="742"/>
                    </a:lnTo>
                    <a:lnTo>
                      <a:pt x="6998" y="743"/>
                    </a:lnTo>
                    <a:lnTo>
                      <a:pt x="6996" y="745"/>
                    </a:lnTo>
                    <a:lnTo>
                      <a:pt x="6998" y="745"/>
                    </a:lnTo>
                    <a:lnTo>
                      <a:pt x="7003" y="744"/>
                    </a:lnTo>
                    <a:lnTo>
                      <a:pt x="7002" y="745"/>
                    </a:lnTo>
                    <a:lnTo>
                      <a:pt x="6989" y="751"/>
                    </a:lnTo>
                    <a:lnTo>
                      <a:pt x="6957" y="766"/>
                    </a:lnTo>
                    <a:lnTo>
                      <a:pt x="6940" y="773"/>
                    </a:lnTo>
                    <a:lnTo>
                      <a:pt x="6936" y="774"/>
                    </a:lnTo>
                    <a:lnTo>
                      <a:pt x="6910" y="783"/>
                    </a:lnTo>
                    <a:lnTo>
                      <a:pt x="6899" y="787"/>
                    </a:lnTo>
                    <a:lnTo>
                      <a:pt x="6887" y="791"/>
                    </a:lnTo>
                    <a:lnTo>
                      <a:pt x="6882" y="793"/>
                    </a:lnTo>
                    <a:lnTo>
                      <a:pt x="6877" y="793"/>
                    </a:lnTo>
                    <a:lnTo>
                      <a:pt x="6867" y="797"/>
                    </a:lnTo>
                    <a:lnTo>
                      <a:pt x="6864" y="798"/>
                    </a:lnTo>
                    <a:lnTo>
                      <a:pt x="6854" y="802"/>
                    </a:lnTo>
                    <a:lnTo>
                      <a:pt x="6874" y="793"/>
                    </a:lnTo>
                    <a:lnTo>
                      <a:pt x="6875" y="791"/>
                    </a:lnTo>
                    <a:lnTo>
                      <a:pt x="6862" y="796"/>
                    </a:lnTo>
                    <a:lnTo>
                      <a:pt x="6850" y="801"/>
                    </a:lnTo>
                    <a:lnTo>
                      <a:pt x="6832" y="808"/>
                    </a:lnTo>
                    <a:lnTo>
                      <a:pt x="6805" y="819"/>
                    </a:lnTo>
                    <a:lnTo>
                      <a:pt x="6799" y="821"/>
                    </a:lnTo>
                    <a:lnTo>
                      <a:pt x="6793" y="824"/>
                    </a:lnTo>
                    <a:lnTo>
                      <a:pt x="6778" y="831"/>
                    </a:lnTo>
                    <a:lnTo>
                      <a:pt x="6771" y="835"/>
                    </a:lnTo>
                    <a:lnTo>
                      <a:pt x="6777" y="833"/>
                    </a:lnTo>
                    <a:lnTo>
                      <a:pt x="6780" y="833"/>
                    </a:lnTo>
                    <a:lnTo>
                      <a:pt x="6779" y="833"/>
                    </a:lnTo>
                    <a:lnTo>
                      <a:pt x="6775" y="837"/>
                    </a:lnTo>
                    <a:lnTo>
                      <a:pt x="6774" y="838"/>
                    </a:lnTo>
                    <a:lnTo>
                      <a:pt x="6769" y="839"/>
                    </a:lnTo>
                    <a:lnTo>
                      <a:pt x="6771" y="838"/>
                    </a:lnTo>
                    <a:lnTo>
                      <a:pt x="6769" y="838"/>
                    </a:lnTo>
                    <a:lnTo>
                      <a:pt x="6761" y="841"/>
                    </a:lnTo>
                    <a:lnTo>
                      <a:pt x="6758" y="843"/>
                    </a:lnTo>
                    <a:lnTo>
                      <a:pt x="6755" y="845"/>
                    </a:lnTo>
                    <a:lnTo>
                      <a:pt x="6756" y="846"/>
                    </a:lnTo>
                    <a:lnTo>
                      <a:pt x="6760" y="845"/>
                    </a:lnTo>
                    <a:lnTo>
                      <a:pt x="6767" y="843"/>
                    </a:lnTo>
                    <a:lnTo>
                      <a:pt x="6760" y="846"/>
                    </a:lnTo>
                    <a:lnTo>
                      <a:pt x="6754" y="849"/>
                    </a:lnTo>
                    <a:lnTo>
                      <a:pt x="6749" y="850"/>
                    </a:lnTo>
                    <a:lnTo>
                      <a:pt x="6746" y="852"/>
                    </a:lnTo>
                    <a:lnTo>
                      <a:pt x="6742" y="853"/>
                    </a:lnTo>
                    <a:lnTo>
                      <a:pt x="6736" y="857"/>
                    </a:lnTo>
                    <a:lnTo>
                      <a:pt x="6747" y="849"/>
                    </a:lnTo>
                    <a:lnTo>
                      <a:pt x="6751" y="847"/>
                    </a:lnTo>
                    <a:lnTo>
                      <a:pt x="6752" y="845"/>
                    </a:lnTo>
                    <a:lnTo>
                      <a:pt x="6756" y="841"/>
                    </a:lnTo>
                    <a:lnTo>
                      <a:pt x="6758" y="839"/>
                    </a:lnTo>
                    <a:lnTo>
                      <a:pt x="6766" y="835"/>
                    </a:lnTo>
                    <a:lnTo>
                      <a:pt x="6767" y="835"/>
                    </a:lnTo>
                    <a:lnTo>
                      <a:pt x="6764" y="835"/>
                    </a:lnTo>
                    <a:lnTo>
                      <a:pt x="6761" y="836"/>
                    </a:lnTo>
                    <a:lnTo>
                      <a:pt x="6761" y="835"/>
                    </a:lnTo>
                    <a:lnTo>
                      <a:pt x="6753" y="839"/>
                    </a:lnTo>
                    <a:lnTo>
                      <a:pt x="6736" y="845"/>
                    </a:lnTo>
                    <a:lnTo>
                      <a:pt x="6708" y="857"/>
                    </a:lnTo>
                    <a:lnTo>
                      <a:pt x="6700" y="861"/>
                    </a:lnTo>
                    <a:lnTo>
                      <a:pt x="6695" y="862"/>
                    </a:lnTo>
                    <a:lnTo>
                      <a:pt x="6704" y="857"/>
                    </a:lnTo>
                    <a:lnTo>
                      <a:pt x="6706" y="855"/>
                    </a:lnTo>
                    <a:lnTo>
                      <a:pt x="6694" y="860"/>
                    </a:lnTo>
                    <a:lnTo>
                      <a:pt x="6669" y="872"/>
                    </a:lnTo>
                    <a:lnTo>
                      <a:pt x="6649" y="880"/>
                    </a:lnTo>
                    <a:lnTo>
                      <a:pt x="6630" y="888"/>
                    </a:lnTo>
                    <a:lnTo>
                      <a:pt x="6610" y="896"/>
                    </a:lnTo>
                    <a:lnTo>
                      <a:pt x="6591" y="905"/>
                    </a:lnTo>
                    <a:lnTo>
                      <a:pt x="6586" y="908"/>
                    </a:lnTo>
                    <a:lnTo>
                      <a:pt x="6570" y="916"/>
                    </a:lnTo>
                    <a:lnTo>
                      <a:pt x="6576" y="914"/>
                    </a:lnTo>
                    <a:lnTo>
                      <a:pt x="6570" y="918"/>
                    </a:lnTo>
                    <a:lnTo>
                      <a:pt x="6567" y="919"/>
                    </a:lnTo>
                    <a:lnTo>
                      <a:pt x="6566" y="918"/>
                    </a:lnTo>
                    <a:lnTo>
                      <a:pt x="6556" y="922"/>
                    </a:lnTo>
                    <a:lnTo>
                      <a:pt x="6545" y="927"/>
                    </a:lnTo>
                    <a:lnTo>
                      <a:pt x="6520" y="938"/>
                    </a:lnTo>
                    <a:lnTo>
                      <a:pt x="6491" y="952"/>
                    </a:lnTo>
                    <a:lnTo>
                      <a:pt x="6470" y="961"/>
                    </a:lnTo>
                    <a:lnTo>
                      <a:pt x="6445" y="972"/>
                    </a:lnTo>
                    <a:lnTo>
                      <a:pt x="6432" y="978"/>
                    </a:lnTo>
                    <a:lnTo>
                      <a:pt x="6409" y="989"/>
                    </a:lnTo>
                    <a:lnTo>
                      <a:pt x="6406" y="990"/>
                    </a:lnTo>
                    <a:lnTo>
                      <a:pt x="6405" y="991"/>
                    </a:lnTo>
                    <a:lnTo>
                      <a:pt x="6404" y="991"/>
                    </a:lnTo>
                    <a:lnTo>
                      <a:pt x="6400" y="992"/>
                    </a:lnTo>
                    <a:lnTo>
                      <a:pt x="6397" y="993"/>
                    </a:lnTo>
                    <a:lnTo>
                      <a:pt x="6392" y="995"/>
                    </a:lnTo>
                    <a:lnTo>
                      <a:pt x="6389" y="997"/>
                    </a:lnTo>
                    <a:lnTo>
                      <a:pt x="6388" y="997"/>
                    </a:lnTo>
                    <a:lnTo>
                      <a:pt x="6360" y="1010"/>
                    </a:lnTo>
                    <a:lnTo>
                      <a:pt x="6336" y="1021"/>
                    </a:lnTo>
                    <a:lnTo>
                      <a:pt x="6338" y="1021"/>
                    </a:lnTo>
                    <a:lnTo>
                      <a:pt x="6337" y="1022"/>
                    </a:lnTo>
                    <a:lnTo>
                      <a:pt x="6334" y="1023"/>
                    </a:lnTo>
                    <a:lnTo>
                      <a:pt x="6328" y="1026"/>
                    </a:lnTo>
                    <a:lnTo>
                      <a:pt x="6327" y="1026"/>
                    </a:lnTo>
                    <a:lnTo>
                      <a:pt x="6319" y="1030"/>
                    </a:lnTo>
                    <a:lnTo>
                      <a:pt x="6312" y="1033"/>
                    </a:lnTo>
                    <a:lnTo>
                      <a:pt x="6310" y="1034"/>
                    </a:lnTo>
                    <a:lnTo>
                      <a:pt x="6308" y="1035"/>
                    </a:lnTo>
                    <a:lnTo>
                      <a:pt x="6302" y="1038"/>
                    </a:lnTo>
                    <a:lnTo>
                      <a:pt x="6294" y="1041"/>
                    </a:lnTo>
                    <a:lnTo>
                      <a:pt x="6282" y="1047"/>
                    </a:lnTo>
                    <a:lnTo>
                      <a:pt x="6278" y="1049"/>
                    </a:lnTo>
                    <a:lnTo>
                      <a:pt x="6275" y="1051"/>
                    </a:lnTo>
                    <a:lnTo>
                      <a:pt x="6269" y="1053"/>
                    </a:lnTo>
                    <a:lnTo>
                      <a:pt x="6266" y="1055"/>
                    </a:lnTo>
                    <a:lnTo>
                      <a:pt x="6264" y="1056"/>
                    </a:lnTo>
                    <a:lnTo>
                      <a:pt x="6257" y="1060"/>
                    </a:lnTo>
                    <a:lnTo>
                      <a:pt x="6247" y="1065"/>
                    </a:lnTo>
                    <a:lnTo>
                      <a:pt x="6214" y="1081"/>
                    </a:lnTo>
                    <a:lnTo>
                      <a:pt x="6203" y="1086"/>
                    </a:lnTo>
                    <a:lnTo>
                      <a:pt x="6114" y="1131"/>
                    </a:lnTo>
                    <a:lnTo>
                      <a:pt x="6105" y="1135"/>
                    </a:lnTo>
                    <a:lnTo>
                      <a:pt x="6104" y="1136"/>
                    </a:lnTo>
                    <a:lnTo>
                      <a:pt x="6041" y="1168"/>
                    </a:lnTo>
                    <a:lnTo>
                      <a:pt x="5981" y="1199"/>
                    </a:lnTo>
                    <a:lnTo>
                      <a:pt x="5980" y="1200"/>
                    </a:lnTo>
                    <a:lnTo>
                      <a:pt x="5976" y="1202"/>
                    </a:lnTo>
                    <a:lnTo>
                      <a:pt x="5938" y="1222"/>
                    </a:lnTo>
                    <a:lnTo>
                      <a:pt x="5933" y="1225"/>
                    </a:lnTo>
                    <a:lnTo>
                      <a:pt x="5924" y="1230"/>
                    </a:lnTo>
                    <a:lnTo>
                      <a:pt x="5923" y="1230"/>
                    </a:lnTo>
                    <a:lnTo>
                      <a:pt x="5921" y="1232"/>
                    </a:lnTo>
                    <a:lnTo>
                      <a:pt x="5918" y="1233"/>
                    </a:lnTo>
                    <a:lnTo>
                      <a:pt x="5915" y="1234"/>
                    </a:lnTo>
                    <a:lnTo>
                      <a:pt x="5910" y="1238"/>
                    </a:lnTo>
                    <a:cubicBezTo>
                      <a:pt x="5909" y="1238"/>
                      <a:pt x="5908" y="1238"/>
                      <a:pt x="5907" y="1239"/>
                    </a:cubicBezTo>
                    <a:lnTo>
                      <a:pt x="5905" y="1240"/>
                    </a:lnTo>
                    <a:lnTo>
                      <a:pt x="5763" y="1317"/>
                    </a:lnTo>
                    <a:lnTo>
                      <a:pt x="5759" y="1320"/>
                    </a:lnTo>
                    <a:lnTo>
                      <a:pt x="5753" y="1323"/>
                    </a:lnTo>
                    <a:lnTo>
                      <a:pt x="5751" y="1324"/>
                    </a:lnTo>
                    <a:lnTo>
                      <a:pt x="5663" y="1374"/>
                    </a:lnTo>
                    <a:lnTo>
                      <a:pt x="5659" y="1376"/>
                    </a:lnTo>
                    <a:lnTo>
                      <a:pt x="5658" y="1376"/>
                    </a:lnTo>
                    <a:lnTo>
                      <a:pt x="5657" y="1377"/>
                    </a:lnTo>
                    <a:cubicBezTo>
                      <a:pt x="5407" y="1530"/>
                      <a:pt x="5074" y="1735"/>
                      <a:pt x="4831" y="1900"/>
                    </a:cubicBezTo>
                    <a:lnTo>
                      <a:pt x="4812" y="1913"/>
                    </a:lnTo>
                    <a:cubicBezTo>
                      <a:pt x="4803" y="1920"/>
                      <a:pt x="4795" y="1926"/>
                      <a:pt x="4786" y="1932"/>
                    </a:cubicBezTo>
                    <a:cubicBezTo>
                      <a:pt x="4667" y="2017"/>
                      <a:pt x="4552" y="2104"/>
                      <a:pt x="4439" y="2194"/>
                    </a:cubicBezTo>
                    <a:cubicBezTo>
                      <a:pt x="4042" y="2496"/>
                      <a:pt x="3916" y="2604"/>
                      <a:pt x="3542" y="2955"/>
                    </a:cubicBezTo>
                    <a:cubicBezTo>
                      <a:pt x="2828" y="3687"/>
                      <a:pt x="2769" y="3747"/>
                      <a:pt x="2276" y="4393"/>
                    </a:cubicBezTo>
                    <a:lnTo>
                      <a:pt x="2022" y="4758"/>
                    </a:lnTo>
                    <a:cubicBezTo>
                      <a:pt x="2009" y="4777"/>
                      <a:pt x="1996" y="4796"/>
                      <a:pt x="1982" y="4815"/>
                    </a:cubicBezTo>
                    <a:lnTo>
                      <a:pt x="1918" y="4909"/>
                    </a:lnTo>
                    <a:cubicBezTo>
                      <a:pt x="1909" y="4922"/>
                      <a:pt x="1900" y="4935"/>
                      <a:pt x="1892" y="4948"/>
                    </a:cubicBezTo>
                    <a:cubicBezTo>
                      <a:pt x="1874" y="4975"/>
                      <a:pt x="1858" y="5002"/>
                      <a:pt x="1841" y="5030"/>
                    </a:cubicBezTo>
                    <a:cubicBezTo>
                      <a:pt x="1828" y="5050"/>
                      <a:pt x="1815" y="5070"/>
                      <a:pt x="1802" y="5090"/>
                    </a:cubicBezTo>
                    <a:lnTo>
                      <a:pt x="1733" y="5199"/>
                    </a:lnTo>
                    <a:lnTo>
                      <a:pt x="1730" y="5204"/>
                    </a:lnTo>
                    <a:lnTo>
                      <a:pt x="1728" y="5207"/>
                    </a:lnTo>
                    <a:lnTo>
                      <a:pt x="1725" y="5213"/>
                    </a:lnTo>
                    <a:lnTo>
                      <a:pt x="1719" y="5221"/>
                    </a:lnTo>
                    <a:lnTo>
                      <a:pt x="1718" y="5224"/>
                    </a:lnTo>
                    <a:lnTo>
                      <a:pt x="1718" y="5225"/>
                    </a:lnTo>
                    <a:lnTo>
                      <a:pt x="1710" y="5236"/>
                    </a:lnTo>
                    <a:lnTo>
                      <a:pt x="1687" y="5275"/>
                    </a:lnTo>
                    <a:lnTo>
                      <a:pt x="1678" y="5293"/>
                    </a:lnTo>
                    <a:lnTo>
                      <a:pt x="1676" y="5295"/>
                    </a:lnTo>
                    <a:lnTo>
                      <a:pt x="1675" y="5297"/>
                    </a:lnTo>
                    <a:lnTo>
                      <a:pt x="1673" y="5301"/>
                    </a:lnTo>
                    <a:lnTo>
                      <a:pt x="1669" y="5306"/>
                    </a:lnTo>
                    <a:lnTo>
                      <a:pt x="1666" y="5314"/>
                    </a:lnTo>
                    <a:lnTo>
                      <a:pt x="1646" y="5349"/>
                    </a:lnTo>
                    <a:lnTo>
                      <a:pt x="1640" y="5359"/>
                    </a:lnTo>
                    <a:lnTo>
                      <a:pt x="1632" y="5373"/>
                    </a:lnTo>
                    <a:lnTo>
                      <a:pt x="1614" y="5404"/>
                    </a:lnTo>
                    <a:lnTo>
                      <a:pt x="1599" y="5430"/>
                    </a:lnTo>
                    <a:lnTo>
                      <a:pt x="1589" y="5448"/>
                    </a:lnTo>
                    <a:lnTo>
                      <a:pt x="1561" y="5499"/>
                    </a:lnTo>
                    <a:lnTo>
                      <a:pt x="1552" y="5517"/>
                    </a:lnTo>
                    <a:lnTo>
                      <a:pt x="1558" y="5507"/>
                    </a:lnTo>
                    <a:lnTo>
                      <a:pt x="1561" y="5503"/>
                    </a:lnTo>
                    <a:lnTo>
                      <a:pt x="1559" y="5507"/>
                    </a:lnTo>
                    <a:lnTo>
                      <a:pt x="1553" y="5518"/>
                    </a:lnTo>
                    <a:lnTo>
                      <a:pt x="1544" y="5534"/>
                    </a:lnTo>
                    <a:lnTo>
                      <a:pt x="1535" y="5552"/>
                    </a:lnTo>
                    <a:lnTo>
                      <a:pt x="1521" y="5577"/>
                    </a:lnTo>
                    <a:lnTo>
                      <a:pt x="1515" y="5587"/>
                    </a:lnTo>
                    <a:lnTo>
                      <a:pt x="1501" y="5614"/>
                    </a:lnTo>
                    <a:lnTo>
                      <a:pt x="1500" y="5616"/>
                    </a:lnTo>
                    <a:lnTo>
                      <a:pt x="1499" y="5618"/>
                    </a:lnTo>
                    <a:lnTo>
                      <a:pt x="1496" y="5623"/>
                    </a:lnTo>
                    <a:lnTo>
                      <a:pt x="1493" y="5629"/>
                    </a:lnTo>
                    <a:lnTo>
                      <a:pt x="1481" y="5649"/>
                    </a:lnTo>
                    <a:lnTo>
                      <a:pt x="1464" y="5681"/>
                    </a:lnTo>
                    <a:lnTo>
                      <a:pt x="1446" y="5717"/>
                    </a:lnTo>
                    <a:lnTo>
                      <a:pt x="1442" y="5724"/>
                    </a:lnTo>
                    <a:lnTo>
                      <a:pt x="1444" y="5724"/>
                    </a:lnTo>
                    <a:lnTo>
                      <a:pt x="1440" y="5732"/>
                    </a:lnTo>
                    <a:lnTo>
                      <a:pt x="1433" y="5747"/>
                    </a:lnTo>
                    <a:lnTo>
                      <a:pt x="1426" y="5760"/>
                    </a:lnTo>
                    <a:lnTo>
                      <a:pt x="1416" y="5778"/>
                    </a:lnTo>
                    <a:lnTo>
                      <a:pt x="1413" y="5784"/>
                    </a:lnTo>
                    <a:lnTo>
                      <a:pt x="1410" y="5790"/>
                    </a:lnTo>
                    <a:lnTo>
                      <a:pt x="1413" y="5787"/>
                    </a:lnTo>
                    <a:lnTo>
                      <a:pt x="1415" y="5783"/>
                    </a:lnTo>
                    <a:lnTo>
                      <a:pt x="1416" y="5783"/>
                    </a:lnTo>
                    <a:cubicBezTo>
                      <a:pt x="1418" y="5780"/>
                      <a:pt x="1419" y="5777"/>
                      <a:pt x="1421" y="5774"/>
                    </a:cubicBezTo>
                    <a:lnTo>
                      <a:pt x="1426" y="5765"/>
                    </a:lnTo>
                    <a:lnTo>
                      <a:pt x="1429" y="5759"/>
                    </a:lnTo>
                    <a:lnTo>
                      <a:pt x="1431" y="5754"/>
                    </a:lnTo>
                    <a:cubicBezTo>
                      <a:pt x="1432" y="5753"/>
                      <a:pt x="1433" y="5753"/>
                      <a:pt x="1433" y="5752"/>
                    </a:cubicBezTo>
                    <a:lnTo>
                      <a:pt x="1413" y="5793"/>
                    </a:lnTo>
                    <a:lnTo>
                      <a:pt x="1407" y="5803"/>
                    </a:lnTo>
                    <a:lnTo>
                      <a:pt x="1404" y="5810"/>
                    </a:lnTo>
                    <a:lnTo>
                      <a:pt x="1401" y="5814"/>
                    </a:lnTo>
                    <a:lnTo>
                      <a:pt x="1396" y="5825"/>
                    </a:lnTo>
                    <a:lnTo>
                      <a:pt x="1394" y="5830"/>
                    </a:lnTo>
                    <a:lnTo>
                      <a:pt x="1390" y="5838"/>
                    </a:lnTo>
                    <a:lnTo>
                      <a:pt x="1385" y="5847"/>
                    </a:lnTo>
                    <a:lnTo>
                      <a:pt x="1381" y="5855"/>
                    </a:lnTo>
                    <a:lnTo>
                      <a:pt x="1374" y="5869"/>
                    </a:lnTo>
                    <a:lnTo>
                      <a:pt x="1367" y="5884"/>
                    </a:lnTo>
                    <a:lnTo>
                      <a:pt x="1363" y="5891"/>
                    </a:lnTo>
                    <a:lnTo>
                      <a:pt x="1359" y="5896"/>
                    </a:lnTo>
                    <a:lnTo>
                      <a:pt x="1358" y="5900"/>
                    </a:lnTo>
                    <a:lnTo>
                      <a:pt x="1357" y="5904"/>
                    </a:lnTo>
                    <a:lnTo>
                      <a:pt x="1353" y="5912"/>
                    </a:lnTo>
                    <a:lnTo>
                      <a:pt x="1349" y="5920"/>
                    </a:lnTo>
                    <a:lnTo>
                      <a:pt x="1349" y="5920"/>
                    </a:lnTo>
                    <a:lnTo>
                      <a:pt x="1351" y="5919"/>
                    </a:lnTo>
                    <a:lnTo>
                      <a:pt x="1348" y="5925"/>
                    </a:lnTo>
                    <a:lnTo>
                      <a:pt x="1351" y="5920"/>
                    </a:lnTo>
                    <a:lnTo>
                      <a:pt x="1355" y="5913"/>
                    </a:lnTo>
                    <a:lnTo>
                      <a:pt x="1360" y="5904"/>
                    </a:lnTo>
                    <a:lnTo>
                      <a:pt x="1367" y="5888"/>
                    </a:lnTo>
                    <a:lnTo>
                      <a:pt x="1371" y="5880"/>
                    </a:lnTo>
                    <a:lnTo>
                      <a:pt x="1390" y="5840"/>
                    </a:lnTo>
                    <a:lnTo>
                      <a:pt x="1398" y="5826"/>
                    </a:lnTo>
                    <a:lnTo>
                      <a:pt x="1406" y="5810"/>
                    </a:lnTo>
                    <a:lnTo>
                      <a:pt x="1413" y="5797"/>
                    </a:lnTo>
                    <a:lnTo>
                      <a:pt x="1413" y="5799"/>
                    </a:lnTo>
                    <a:lnTo>
                      <a:pt x="1410" y="5804"/>
                    </a:lnTo>
                    <a:lnTo>
                      <a:pt x="1408" y="5810"/>
                    </a:lnTo>
                    <a:lnTo>
                      <a:pt x="1412" y="5803"/>
                    </a:lnTo>
                    <a:lnTo>
                      <a:pt x="1411" y="5806"/>
                    </a:lnTo>
                    <a:lnTo>
                      <a:pt x="1408" y="5814"/>
                    </a:lnTo>
                    <a:lnTo>
                      <a:pt x="1404" y="5823"/>
                    </a:lnTo>
                    <a:lnTo>
                      <a:pt x="1406" y="5820"/>
                    </a:lnTo>
                    <a:lnTo>
                      <a:pt x="1410" y="5814"/>
                    </a:lnTo>
                    <a:lnTo>
                      <a:pt x="1415" y="5803"/>
                    </a:lnTo>
                    <a:lnTo>
                      <a:pt x="1418" y="5799"/>
                    </a:lnTo>
                    <a:lnTo>
                      <a:pt x="1419" y="5797"/>
                    </a:lnTo>
                    <a:lnTo>
                      <a:pt x="1425" y="5785"/>
                    </a:lnTo>
                    <a:lnTo>
                      <a:pt x="1426" y="5782"/>
                    </a:lnTo>
                    <a:lnTo>
                      <a:pt x="1422" y="5787"/>
                    </a:lnTo>
                    <a:lnTo>
                      <a:pt x="1424" y="5783"/>
                    </a:lnTo>
                    <a:lnTo>
                      <a:pt x="1431" y="5766"/>
                    </a:lnTo>
                    <a:lnTo>
                      <a:pt x="1440" y="5751"/>
                    </a:lnTo>
                    <a:lnTo>
                      <a:pt x="1440" y="5752"/>
                    </a:lnTo>
                    <a:lnTo>
                      <a:pt x="1438" y="5756"/>
                    </a:lnTo>
                    <a:lnTo>
                      <a:pt x="1438" y="5759"/>
                    </a:lnTo>
                    <a:lnTo>
                      <a:pt x="1439" y="5756"/>
                    </a:lnTo>
                    <a:lnTo>
                      <a:pt x="1445" y="5746"/>
                    </a:lnTo>
                    <a:lnTo>
                      <a:pt x="1445" y="5744"/>
                    </a:lnTo>
                    <a:lnTo>
                      <a:pt x="1446" y="5741"/>
                    </a:lnTo>
                    <a:lnTo>
                      <a:pt x="1451" y="5731"/>
                    </a:lnTo>
                    <a:lnTo>
                      <a:pt x="1453" y="5725"/>
                    </a:lnTo>
                    <a:lnTo>
                      <a:pt x="1462" y="5706"/>
                    </a:lnTo>
                    <a:lnTo>
                      <a:pt x="1470" y="5689"/>
                    </a:lnTo>
                    <a:lnTo>
                      <a:pt x="1481" y="5668"/>
                    </a:lnTo>
                    <a:lnTo>
                      <a:pt x="1485" y="5665"/>
                    </a:lnTo>
                    <a:lnTo>
                      <a:pt x="1484" y="5669"/>
                    </a:lnTo>
                    <a:lnTo>
                      <a:pt x="1478" y="5682"/>
                    </a:lnTo>
                    <a:lnTo>
                      <a:pt x="1472" y="5692"/>
                    </a:lnTo>
                    <a:lnTo>
                      <a:pt x="1462" y="5711"/>
                    </a:lnTo>
                    <a:lnTo>
                      <a:pt x="1445" y="5746"/>
                    </a:lnTo>
                    <a:lnTo>
                      <a:pt x="1437" y="5764"/>
                    </a:lnTo>
                    <a:lnTo>
                      <a:pt x="1431" y="5776"/>
                    </a:lnTo>
                    <a:lnTo>
                      <a:pt x="1432" y="5780"/>
                    </a:lnTo>
                    <a:lnTo>
                      <a:pt x="1429" y="5787"/>
                    </a:lnTo>
                    <a:lnTo>
                      <a:pt x="1426" y="5793"/>
                    </a:lnTo>
                    <a:lnTo>
                      <a:pt x="1419" y="5810"/>
                    </a:lnTo>
                    <a:lnTo>
                      <a:pt x="1413" y="5823"/>
                    </a:lnTo>
                    <a:cubicBezTo>
                      <a:pt x="1413" y="5824"/>
                      <a:pt x="1413" y="5826"/>
                      <a:pt x="1412" y="5827"/>
                    </a:cubicBezTo>
                    <a:lnTo>
                      <a:pt x="1408" y="5834"/>
                    </a:lnTo>
                    <a:lnTo>
                      <a:pt x="1399" y="5854"/>
                    </a:lnTo>
                    <a:lnTo>
                      <a:pt x="1383" y="5894"/>
                    </a:lnTo>
                    <a:lnTo>
                      <a:pt x="1376" y="5907"/>
                    </a:lnTo>
                    <a:lnTo>
                      <a:pt x="1371" y="5920"/>
                    </a:lnTo>
                    <a:lnTo>
                      <a:pt x="1373" y="5918"/>
                    </a:lnTo>
                    <a:lnTo>
                      <a:pt x="1379" y="5909"/>
                    </a:lnTo>
                    <a:lnTo>
                      <a:pt x="1384" y="5904"/>
                    </a:lnTo>
                    <a:lnTo>
                      <a:pt x="1384" y="5905"/>
                    </a:lnTo>
                    <a:lnTo>
                      <a:pt x="1377" y="5919"/>
                    </a:lnTo>
                    <a:lnTo>
                      <a:pt x="1372" y="5928"/>
                    </a:lnTo>
                    <a:cubicBezTo>
                      <a:pt x="1370" y="5931"/>
                      <a:pt x="1367" y="5935"/>
                      <a:pt x="1365" y="5938"/>
                    </a:cubicBezTo>
                    <a:lnTo>
                      <a:pt x="1361" y="5945"/>
                    </a:lnTo>
                    <a:lnTo>
                      <a:pt x="1360" y="5950"/>
                    </a:lnTo>
                    <a:lnTo>
                      <a:pt x="1354" y="5961"/>
                    </a:lnTo>
                    <a:lnTo>
                      <a:pt x="1349" y="5968"/>
                    </a:lnTo>
                    <a:lnTo>
                      <a:pt x="1353" y="5958"/>
                    </a:lnTo>
                    <a:lnTo>
                      <a:pt x="1340" y="5991"/>
                    </a:lnTo>
                    <a:lnTo>
                      <a:pt x="1340" y="5995"/>
                    </a:lnTo>
                    <a:lnTo>
                      <a:pt x="1339" y="6000"/>
                    </a:lnTo>
                    <a:lnTo>
                      <a:pt x="1336" y="6004"/>
                    </a:lnTo>
                    <a:lnTo>
                      <a:pt x="1336" y="6002"/>
                    </a:lnTo>
                    <a:lnTo>
                      <a:pt x="1334" y="6007"/>
                    </a:lnTo>
                    <a:lnTo>
                      <a:pt x="1327" y="6026"/>
                    </a:lnTo>
                    <a:lnTo>
                      <a:pt x="1329" y="6024"/>
                    </a:lnTo>
                    <a:lnTo>
                      <a:pt x="1329" y="6026"/>
                    </a:lnTo>
                    <a:lnTo>
                      <a:pt x="1334" y="6020"/>
                    </a:lnTo>
                    <a:lnTo>
                      <a:pt x="1331" y="6026"/>
                    </a:lnTo>
                    <a:lnTo>
                      <a:pt x="1327" y="6036"/>
                    </a:lnTo>
                    <a:lnTo>
                      <a:pt x="1328" y="6036"/>
                    </a:lnTo>
                    <a:lnTo>
                      <a:pt x="1327" y="6038"/>
                    </a:lnTo>
                    <a:lnTo>
                      <a:pt x="1322" y="6048"/>
                    </a:lnTo>
                    <a:lnTo>
                      <a:pt x="1319" y="6052"/>
                    </a:lnTo>
                    <a:lnTo>
                      <a:pt x="1323" y="6039"/>
                    </a:lnTo>
                    <a:lnTo>
                      <a:pt x="1324" y="6036"/>
                    </a:lnTo>
                    <a:lnTo>
                      <a:pt x="1324" y="6035"/>
                    </a:lnTo>
                    <a:lnTo>
                      <a:pt x="1315" y="6061"/>
                    </a:lnTo>
                    <a:lnTo>
                      <a:pt x="1303" y="6092"/>
                    </a:lnTo>
                    <a:lnTo>
                      <a:pt x="1301" y="6099"/>
                    </a:lnTo>
                    <a:lnTo>
                      <a:pt x="1300" y="6104"/>
                    </a:lnTo>
                    <a:lnTo>
                      <a:pt x="1298" y="6111"/>
                    </a:lnTo>
                    <a:lnTo>
                      <a:pt x="1294" y="6121"/>
                    </a:lnTo>
                    <a:lnTo>
                      <a:pt x="1290" y="6134"/>
                    </a:lnTo>
                    <a:lnTo>
                      <a:pt x="1283" y="6148"/>
                    </a:lnTo>
                    <a:lnTo>
                      <a:pt x="1281" y="6153"/>
                    </a:lnTo>
                    <a:lnTo>
                      <a:pt x="1278" y="6159"/>
                    </a:lnTo>
                    <a:lnTo>
                      <a:pt x="1285" y="6142"/>
                    </a:lnTo>
                    <a:lnTo>
                      <a:pt x="1293" y="6119"/>
                    </a:lnTo>
                    <a:lnTo>
                      <a:pt x="1276" y="6159"/>
                    </a:lnTo>
                    <a:lnTo>
                      <a:pt x="1256" y="6209"/>
                    </a:lnTo>
                    <a:lnTo>
                      <a:pt x="1250" y="6220"/>
                    </a:lnTo>
                    <a:lnTo>
                      <a:pt x="1249" y="6225"/>
                    </a:lnTo>
                    <a:lnTo>
                      <a:pt x="1250" y="6223"/>
                    </a:lnTo>
                    <a:lnTo>
                      <a:pt x="1252" y="6219"/>
                    </a:lnTo>
                    <a:lnTo>
                      <a:pt x="1252" y="6224"/>
                    </a:lnTo>
                    <a:lnTo>
                      <a:pt x="1249" y="6232"/>
                    </a:lnTo>
                    <a:lnTo>
                      <a:pt x="1248" y="6232"/>
                    </a:lnTo>
                    <a:lnTo>
                      <a:pt x="1246" y="6234"/>
                    </a:lnTo>
                    <a:lnTo>
                      <a:pt x="1242" y="6244"/>
                    </a:lnTo>
                    <a:lnTo>
                      <a:pt x="1240" y="6245"/>
                    </a:lnTo>
                    <a:lnTo>
                      <a:pt x="1227" y="6273"/>
                    </a:lnTo>
                    <a:lnTo>
                      <a:pt x="1215" y="6300"/>
                    </a:lnTo>
                    <a:lnTo>
                      <a:pt x="1208" y="6314"/>
                    </a:lnTo>
                    <a:lnTo>
                      <a:pt x="1206" y="6316"/>
                    </a:lnTo>
                    <a:lnTo>
                      <a:pt x="1206" y="6315"/>
                    </a:lnTo>
                    <a:lnTo>
                      <a:pt x="1211" y="6306"/>
                    </a:lnTo>
                    <a:lnTo>
                      <a:pt x="1206" y="6314"/>
                    </a:lnTo>
                    <a:lnTo>
                      <a:pt x="1202" y="6323"/>
                    </a:lnTo>
                    <a:lnTo>
                      <a:pt x="1199" y="6337"/>
                    </a:lnTo>
                    <a:lnTo>
                      <a:pt x="1193" y="6354"/>
                    </a:lnTo>
                    <a:lnTo>
                      <a:pt x="1191" y="6359"/>
                    </a:lnTo>
                    <a:lnTo>
                      <a:pt x="1190" y="6365"/>
                    </a:lnTo>
                    <a:lnTo>
                      <a:pt x="1186" y="6377"/>
                    </a:lnTo>
                    <a:lnTo>
                      <a:pt x="1184" y="6396"/>
                    </a:lnTo>
                    <a:lnTo>
                      <a:pt x="1181" y="6406"/>
                    </a:lnTo>
                    <a:lnTo>
                      <a:pt x="1178" y="6415"/>
                    </a:lnTo>
                    <a:lnTo>
                      <a:pt x="1179" y="6415"/>
                    </a:lnTo>
                    <a:lnTo>
                      <a:pt x="1182" y="6409"/>
                    </a:lnTo>
                    <a:lnTo>
                      <a:pt x="1184" y="6407"/>
                    </a:lnTo>
                    <a:lnTo>
                      <a:pt x="1184" y="6409"/>
                    </a:lnTo>
                    <a:lnTo>
                      <a:pt x="1177" y="6437"/>
                    </a:lnTo>
                    <a:lnTo>
                      <a:pt x="1154" y="6496"/>
                    </a:lnTo>
                    <a:lnTo>
                      <a:pt x="1112" y="6590"/>
                    </a:lnTo>
                    <a:lnTo>
                      <a:pt x="1072" y="6691"/>
                    </a:lnTo>
                    <a:lnTo>
                      <a:pt x="1058" y="6721"/>
                    </a:lnTo>
                    <a:lnTo>
                      <a:pt x="1054" y="6730"/>
                    </a:lnTo>
                    <a:lnTo>
                      <a:pt x="1051" y="6733"/>
                    </a:lnTo>
                    <a:lnTo>
                      <a:pt x="1036" y="6759"/>
                    </a:lnTo>
                    <a:lnTo>
                      <a:pt x="1025" y="6772"/>
                    </a:lnTo>
                    <a:lnTo>
                      <a:pt x="1007" y="6798"/>
                    </a:lnTo>
                    <a:lnTo>
                      <a:pt x="1002" y="6809"/>
                    </a:lnTo>
                    <a:lnTo>
                      <a:pt x="999" y="6817"/>
                    </a:lnTo>
                    <a:lnTo>
                      <a:pt x="996" y="6823"/>
                    </a:lnTo>
                    <a:lnTo>
                      <a:pt x="997" y="6824"/>
                    </a:lnTo>
                    <a:lnTo>
                      <a:pt x="995" y="6833"/>
                    </a:lnTo>
                    <a:lnTo>
                      <a:pt x="995" y="6834"/>
                    </a:lnTo>
                    <a:lnTo>
                      <a:pt x="996" y="6833"/>
                    </a:lnTo>
                    <a:lnTo>
                      <a:pt x="1000" y="6825"/>
                    </a:lnTo>
                    <a:lnTo>
                      <a:pt x="1003" y="6819"/>
                    </a:lnTo>
                    <a:lnTo>
                      <a:pt x="1008" y="6807"/>
                    </a:lnTo>
                    <a:lnTo>
                      <a:pt x="1007" y="6810"/>
                    </a:lnTo>
                    <a:lnTo>
                      <a:pt x="1005" y="6819"/>
                    </a:lnTo>
                    <a:lnTo>
                      <a:pt x="998" y="6834"/>
                    </a:lnTo>
                    <a:lnTo>
                      <a:pt x="996" y="6838"/>
                    </a:lnTo>
                    <a:lnTo>
                      <a:pt x="997" y="6841"/>
                    </a:lnTo>
                    <a:lnTo>
                      <a:pt x="994" y="6849"/>
                    </a:lnTo>
                    <a:lnTo>
                      <a:pt x="992" y="6853"/>
                    </a:lnTo>
                    <a:lnTo>
                      <a:pt x="989" y="6855"/>
                    </a:lnTo>
                    <a:lnTo>
                      <a:pt x="987" y="6853"/>
                    </a:lnTo>
                    <a:lnTo>
                      <a:pt x="983" y="6854"/>
                    </a:lnTo>
                    <a:lnTo>
                      <a:pt x="984" y="6849"/>
                    </a:lnTo>
                    <a:lnTo>
                      <a:pt x="984" y="6847"/>
                    </a:lnTo>
                    <a:lnTo>
                      <a:pt x="980" y="6859"/>
                    </a:lnTo>
                    <a:lnTo>
                      <a:pt x="976" y="6868"/>
                    </a:lnTo>
                    <a:lnTo>
                      <a:pt x="952" y="6923"/>
                    </a:lnTo>
                    <a:lnTo>
                      <a:pt x="943" y="6946"/>
                    </a:lnTo>
                    <a:lnTo>
                      <a:pt x="937" y="6960"/>
                    </a:lnTo>
                    <a:lnTo>
                      <a:pt x="935" y="6967"/>
                    </a:lnTo>
                    <a:lnTo>
                      <a:pt x="932" y="6976"/>
                    </a:lnTo>
                    <a:lnTo>
                      <a:pt x="934" y="6974"/>
                    </a:lnTo>
                    <a:lnTo>
                      <a:pt x="937" y="6966"/>
                    </a:lnTo>
                    <a:lnTo>
                      <a:pt x="936" y="6975"/>
                    </a:lnTo>
                    <a:lnTo>
                      <a:pt x="933" y="6985"/>
                    </a:lnTo>
                    <a:lnTo>
                      <a:pt x="931" y="6985"/>
                    </a:lnTo>
                    <a:lnTo>
                      <a:pt x="922" y="7002"/>
                    </a:lnTo>
                    <a:lnTo>
                      <a:pt x="912" y="7022"/>
                    </a:lnTo>
                    <a:lnTo>
                      <a:pt x="911" y="7026"/>
                    </a:lnTo>
                    <a:lnTo>
                      <a:pt x="910" y="7030"/>
                    </a:lnTo>
                    <a:lnTo>
                      <a:pt x="913" y="7028"/>
                    </a:lnTo>
                    <a:lnTo>
                      <a:pt x="914" y="7030"/>
                    </a:lnTo>
                    <a:lnTo>
                      <a:pt x="913" y="7034"/>
                    </a:lnTo>
                    <a:lnTo>
                      <a:pt x="910" y="7035"/>
                    </a:lnTo>
                    <a:lnTo>
                      <a:pt x="907" y="7038"/>
                    </a:lnTo>
                    <a:lnTo>
                      <a:pt x="905" y="7043"/>
                    </a:lnTo>
                    <a:lnTo>
                      <a:pt x="902" y="7054"/>
                    </a:lnTo>
                    <a:lnTo>
                      <a:pt x="885" y="7089"/>
                    </a:lnTo>
                    <a:lnTo>
                      <a:pt x="873" y="7117"/>
                    </a:lnTo>
                    <a:lnTo>
                      <a:pt x="865" y="7143"/>
                    </a:lnTo>
                    <a:lnTo>
                      <a:pt x="855" y="7174"/>
                    </a:lnTo>
                    <a:lnTo>
                      <a:pt x="850" y="7187"/>
                    </a:lnTo>
                    <a:lnTo>
                      <a:pt x="839" y="7216"/>
                    </a:lnTo>
                    <a:lnTo>
                      <a:pt x="825" y="7252"/>
                    </a:lnTo>
                    <a:lnTo>
                      <a:pt x="822" y="7261"/>
                    </a:lnTo>
                    <a:lnTo>
                      <a:pt x="819" y="7273"/>
                    </a:lnTo>
                    <a:lnTo>
                      <a:pt x="815" y="7283"/>
                    </a:lnTo>
                    <a:lnTo>
                      <a:pt x="814" y="7283"/>
                    </a:lnTo>
                    <a:lnTo>
                      <a:pt x="822" y="7259"/>
                    </a:lnTo>
                    <a:lnTo>
                      <a:pt x="823" y="7254"/>
                    </a:lnTo>
                    <a:lnTo>
                      <a:pt x="822" y="7255"/>
                    </a:lnTo>
                    <a:lnTo>
                      <a:pt x="820" y="7259"/>
                    </a:lnTo>
                    <a:lnTo>
                      <a:pt x="814" y="7274"/>
                    </a:lnTo>
                    <a:lnTo>
                      <a:pt x="810" y="7287"/>
                    </a:lnTo>
                    <a:lnTo>
                      <a:pt x="809" y="7301"/>
                    </a:lnTo>
                    <a:lnTo>
                      <a:pt x="804" y="7319"/>
                    </a:lnTo>
                    <a:lnTo>
                      <a:pt x="803" y="7334"/>
                    </a:lnTo>
                    <a:lnTo>
                      <a:pt x="801" y="7343"/>
                    </a:lnTo>
                    <a:lnTo>
                      <a:pt x="803" y="7347"/>
                    </a:lnTo>
                    <a:lnTo>
                      <a:pt x="807" y="7343"/>
                    </a:lnTo>
                    <a:lnTo>
                      <a:pt x="816" y="7327"/>
                    </a:lnTo>
                    <a:lnTo>
                      <a:pt x="819" y="7325"/>
                    </a:lnTo>
                    <a:lnTo>
                      <a:pt x="825" y="7318"/>
                    </a:lnTo>
                    <a:lnTo>
                      <a:pt x="824" y="7321"/>
                    </a:lnTo>
                    <a:lnTo>
                      <a:pt x="822" y="7326"/>
                    </a:lnTo>
                    <a:lnTo>
                      <a:pt x="836" y="7300"/>
                    </a:lnTo>
                    <a:lnTo>
                      <a:pt x="857" y="7266"/>
                    </a:lnTo>
                    <a:lnTo>
                      <a:pt x="869" y="7241"/>
                    </a:lnTo>
                    <a:lnTo>
                      <a:pt x="880" y="7217"/>
                    </a:lnTo>
                    <a:lnTo>
                      <a:pt x="886" y="7205"/>
                    </a:lnTo>
                    <a:lnTo>
                      <a:pt x="895" y="7180"/>
                    </a:lnTo>
                    <a:lnTo>
                      <a:pt x="941" y="7075"/>
                    </a:lnTo>
                    <a:lnTo>
                      <a:pt x="939" y="7084"/>
                    </a:lnTo>
                    <a:lnTo>
                      <a:pt x="950" y="7058"/>
                    </a:lnTo>
                    <a:lnTo>
                      <a:pt x="957" y="7043"/>
                    </a:lnTo>
                    <a:lnTo>
                      <a:pt x="962" y="7032"/>
                    </a:lnTo>
                    <a:lnTo>
                      <a:pt x="968" y="7024"/>
                    </a:lnTo>
                    <a:lnTo>
                      <a:pt x="970" y="7019"/>
                    </a:lnTo>
                    <a:lnTo>
                      <a:pt x="972" y="7018"/>
                    </a:lnTo>
                    <a:lnTo>
                      <a:pt x="977" y="7007"/>
                    </a:lnTo>
                    <a:lnTo>
                      <a:pt x="1014" y="6918"/>
                    </a:lnTo>
                    <a:lnTo>
                      <a:pt x="1043" y="6853"/>
                    </a:lnTo>
                    <a:lnTo>
                      <a:pt x="1067" y="6804"/>
                    </a:lnTo>
                    <a:lnTo>
                      <a:pt x="1089" y="6759"/>
                    </a:lnTo>
                    <a:lnTo>
                      <a:pt x="1098" y="6742"/>
                    </a:lnTo>
                    <a:lnTo>
                      <a:pt x="1123" y="6697"/>
                    </a:lnTo>
                    <a:lnTo>
                      <a:pt x="1129" y="6683"/>
                    </a:lnTo>
                    <a:lnTo>
                      <a:pt x="1134" y="6674"/>
                    </a:lnTo>
                    <a:lnTo>
                      <a:pt x="1138" y="6668"/>
                    </a:lnTo>
                    <a:cubicBezTo>
                      <a:pt x="1138" y="6668"/>
                      <a:pt x="1138" y="6668"/>
                      <a:pt x="1138" y="6667"/>
                    </a:cubicBezTo>
                    <a:lnTo>
                      <a:pt x="1140" y="6666"/>
                    </a:lnTo>
                    <a:lnTo>
                      <a:pt x="1145" y="6660"/>
                    </a:lnTo>
                    <a:lnTo>
                      <a:pt x="1150" y="6654"/>
                    </a:lnTo>
                    <a:lnTo>
                      <a:pt x="1152" y="6649"/>
                    </a:lnTo>
                    <a:lnTo>
                      <a:pt x="1156" y="6645"/>
                    </a:lnTo>
                    <a:lnTo>
                      <a:pt x="1154" y="6650"/>
                    </a:lnTo>
                    <a:lnTo>
                      <a:pt x="1152" y="6656"/>
                    </a:lnTo>
                    <a:lnTo>
                      <a:pt x="1156" y="6658"/>
                    </a:lnTo>
                    <a:lnTo>
                      <a:pt x="1159" y="6647"/>
                    </a:lnTo>
                    <a:lnTo>
                      <a:pt x="1162" y="6640"/>
                    </a:lnTo>
                    <a:lnTo>
                      <a:pt x="1163" y="6637"/>
                    </a:lnTo>
                    <a:lnTo>
                      <a:pt x="1162" y="6646"/>
                    </a:lnTo>
                    <a:lnTo>
                      <a:pt x="1165" y="6644"/>
                    </a:lnTo>
                    <a:lnTo>
                      <a:pt x="1166" y="6645"/>
                    </a:lnTo>
                    <a:lnTo>
                      <a:pt x="1168" y="6645"/>
                    </a:lnTo>
                    <a:lnTo>
                      <a:pt x="1170" y="6641"/>
                    </a:lnTo>
                    <a:lnTo>
                      <a:pt x="1170" y="6639"/>
                    </a:lnTo>
                    <a:lnTo>
                      <a:pt x="1172" y="6634"/>
                    </a:lnTo>
                    <a:lnTo>
                      <a:pt x="1174" y="6633"/>
                    </a:lnTo>
                    <a:lnTo>
                      <a:pt x="1174" y="6638"/>
                    </a:lnTo>
                    <a:lnTo>
                      <a:pt x="1175" y="6635"/>
                    </a:lnTo>
                    <a:lnTo>
                      <a:pt x="1177" y="6631"/>
                    </a:lnTo>
                    <a:lnTo>
                      <a:pt x="1180" y="6626"/>
                    </a:lnTo>
                    <a:lnTo>
                      <a:pt x="1181" y="6626"/>
                    </a:lnTo>
                    <a:lnTo>
                      <a:pt x="1181" y="6633"/>
                    </a:lnTo>
                    <a:lnTo>
                      <a:pt x="1182" y="6633"/>
                    </a:lnTo>
                    <a:lnTo>
                      <a:pt x="1183" y="6631"/>
                    </a:lnTo>
                    <a:lnTo>
                      <a:pt x="1186" y="6624"/>
                    </a:lnTo>
                    <a:lnTo>
                      <a:pt x="1189" y="6619"/>
                    </a:lnTo>
                    <a:lnTo>
                      <a:pt x="1189" y="6621"/>
                    </a:lnTo>
                    <a:cubicBezTo>
                      <a:pt x="1189" y="6623"/>
                      <a:pt x="1188" y="6624"/>
                      <a:pt x="1188" y="6625"/>
                    </a:cubicBezTo>
                    <a:lnTo>
                      <a:pt x="1188" y="6635"/>
                    </a:lnTo>
                    <a:lnTo>
                      <a:pt x="1191" y="6633"/>
                    </a:lnTo>
                    <a:lnTo>
                      <a:pt x="1194" y="6628"/>
                    </a:lnTo>
                    <a:lnTo>
                      <a:pt x="1196" y="6628"/>
                    </a:lnTo>
                    <a:lnTo>
                      <a:pt x="1195" y="6633"/>
                    </a:lnTo>
                    <a:lnTo>
                      <a:pt x="1195" y="6636"/>
                    </a:lnTo>
                    <a:lnTo>
                      <a:pt x="1199" y="6637"/>
                    </a:lnTo>
                    <a:lnTo>
                      <a:pt x="1200" y="6633"/>
                    </a:lnTo>
                    <a:lnTo>
                      <a:pt x="1202" y="6627"/>
                    </a:lnTo>
                    <a:lnTo>
                      <a:pt x="1206" y="6620"/>
                    </a:lnTo>
                    <a:lnTo>
                      <a:pt x="1211" y="6610"/>
                    </a:lnTo>
                    <a:lnTo>
                      <a:pt x="1216" y="6601"/>
                    </a:lnTo>
                    <a:lnTo>
                      <a:pt x="1207" y="6623"/>
                    </a:lnTo>
                    <a:lnTo>
                      <a:pt x="1207" y="6625"/>
                    </a:lnTo>
                    <a:lnTo>
                      <a:pt x="1208" y="6623"/>
                    </a:lnTo>
                    <a:lnTo>
                      <a:pt x="1209" y="6625"/>
                    </a:lnTo>
                    <a:lnTo>
                      <a:pt x="1204" y="6634"/>
                    </a:lnTo>
                    <a:lnTo>
                      <a:pt x="1201" y="6639"/>
                    </a:lnTo>
                    <a:lnTo>
                      <a:pt x="1200" y="6643"/>
                    </a:lnTo>
                    <a:lnTo>
                      <a:pt x="1201" y="6647"/>
                    </a:lnTo>
                    <a:lnTo>
                      <a:pt x="1202" y="6648"/>
                    </a:lnTo>
                    <a:lnTo>
                      <a:pt x="1206" y="6642"/>
                    </a:lnTo>
                    <a:lnTo>
                      <a:pt x="1211" y="6631"/>
                    </a:lnTo>
                    <a:lnTo>
                      <a:pt x="1216" y="6614"/>
                    </a:lnTo>
                    <a:lnTo>
                      <a:pt x="1216" y="6620"/>
                    </a:lnTo>
                    <a:lnTo>
                      <a:pt x="1212" y="6634"/>
                    </a:lnTo>
                    <a:lnTo>
                      <a:pt x="1208" y="6647"/>
                    </a:lnTo>
                    <a:lnTo>
                      <a:pt x="1208" y="6656"/>
                    </a:lnTo>
                    <a:lnTo>
                      <a:pt x="1209" y="6657"/>
                    </a:lnTo>
                    <a:lnTo>
                      <a:pt x="1209" y="6661"/>
                    </a:lnTo>
                    <a:lnTo>
                      <a:pt x="1208" y="6668"/>
                    </a:lnTo>
                    <a:lnTo>
                      <a:pt x="1208" y="6677"/>
                    </a:lnTo>
                    <a:lnTo>
                      <a:pt x="1208" y="6682"/>
                    </a:lnTo>
                    <a:lnTo>
                      <a:pt x="1211" y="6682"/>
                    </a:lnTo>
                    <a:lnTo>
                      <a:pt x="1218" y="6669"/>
                    </a:lnTo>
                    <a:lnTo>
                      <a:pt x="1213" y="6686"/>
                    </a:lnTo>
                    <a:lnTo>
                      <a:pt x="1214" y="6691"/>
                    </a:lnTo>
                    <a:lnTo>
                      <a:pt x="1216" y="6697"/>
                    </a:lnTo>
                    <a:lnTo>
                      <a:pt x="1222" y="6692"/>
                    </a:lnTo>
                    <a:lnTo>
                      <a:pt x="1222" y="6699"/>
                    </a:lnTo>
                    <a:lnTo>
                      <a:pt x="1221" y="6707"/>
                    </a:lnTo>
                    <a:lnTo>
                      <a:pt x="1224" y="6715"/>
                    </a:lnTo>
                    <a:lnTo>
                      <a:pt x="1226" y="6715"/>
                    </a:lnTo>
                    <a:lnTo>
                      <a:pt x="1236" y="6697"/>
                    </a:lnTo>
                    <a:lnTo>
                      <a:pt x="1241" y="6695"/>
                    </a:lnTo>
                    <a:cubicBezTo>
                      <a:pt x="1240" y="6696"/>
                      <a:pt x="1239" y="6697"/>
                      <a:pt x="1238" y="6699"/>
                    </a:cubicBezTo>
                    <a:lnTo>
                      <a:pt x="1234" y="6702"/>
                    </a:lnTo>
                    <a:lnTo>
                      <a:pt x="1229" y="6714"/>
                    </a:lnTo>
                    <a:lnTo>
                      <a:pt x="1239" y="6705"/>
                    </a:lnTo>
                    <a:lnTo>
                      <a:pt x="1250" y="6706"/>
                    </a:lnTo>
                    <a:lnTo>
                      <a:pt x="1254" y="6708"/>
                    </a:lnTo>
                    <a:lnTo>
                      <a:pt x="1258" y="6725"/>
                    </a:lnTo>
                    <a:lnTo>
                      <a:pt x="1258" y="6740"/>
                    </a:lnTo>
                    <a:lnTo>
                      <a:pt x="1250" y="6787"/>
                    </a:lnTo>
                    <a:lnTo>
                      <a:pt x="1256" y="6784"/>
                    </a:lnTo>
                    <a:lnTo>
                      <a:pt x="1267" y="6769"/>
                    </a:lnTo>
                    <a:lnTo>
                      <a:pt x="1260" y="6781"/>
                    </a:lnTo>
                    <a:lnTo>
                      <a:pt x="1254" y="6789"/>
                    </a:lnTo>
                    <a:lnTo>
                      <a:pt x="1251" y="6794"/>
                    </a:lnTo>
                    <a:lnTo>
                      <a:pt x="1258" y="6788"/>
                    </a:lnTo>
                    <a:lnTo>
                      <a:pt x="1264" y="6781"/>
                    </a:lnTo>
                    <a:lnTo>
                      <a:pt x="1271" y="6781"/>
                    </a:lnTo>
                    <a:lnTo>
                      <a:pt x="1274" y="6783"/>
                    </a:lnTo>
                    <a:lnTo>
                      <a:pt x="1275" y="6785"/>
                    </a:lnTo>
                    <a:lnTo>
                      <a:pt x="1279" y="6791"/>
                    </a:lnTo>
                    <a:lnTo>
                      <a:pt x="1282" y="6800"/>
                    </a:lnTo>
                    <a:lnTo>
                      <a:pt x="1284" y="6795"/>
                    </a:lnTo>
                    <a:lnTo>
                      <a:pt x="1287" y="6790"/>
                    </a:lnTo>
                    <a:cubicBezTo>
                      <a:pt x="1290" y="6786"/>
                      <a:pt x="1294" y="6781"/>
                      <a:pt x="1297" y="6777"/>
                    </a:cubicBezTo>
                    <a:lnTo>
                      <a:pt x="1293" y="6783"/>
                    </a:lnTo>
                    <a:lnTo>
                      <a:pt x="1288" y="6793"/>
                    </a:lnTo>
                    <a:lnTo>
                      <a:pt x="1286" y="6803"/>
                    </a:lnTo>
                    <a:lnTo>
                      <a:pt x="1286" y="6806"/>
                    </a:lnTo>
                    <a:lnTo>
                      <a:pt x="1290" y="6811"/>
                    </a:lnTo>
                    <a:lnTo>
                      <a:pt x="1289" y="6821"/>
                    </a:lnTo>
                    <a:lnTo>
                      <a:pt x="1286" y="6839"/>
                    </a:lnTo>
                    <a:cubicBezTo>
                      <a:pt x="1286" y="6843"/>
                      <a:pt x="1286" y="6847"/>
                      <a:pt x="1285" y="6851"/>
                    </a:cubicBezTo>
                    <a:lnTo>
                      <a:pt x="1284" y="6857"/>
                    </a:lnTo>
                    <a:lnTo>
                      <a:pt x="1288" y="6857"/>
                    </a:lnTo>
                    <a:lnTo>
                      <a:pt x="1288" y="6864"/>
                    </a:lnTo>
                    <a:lnTo>
                      <a:pt x="1287" y="6876"/>
                    </a:lnTo>
                    <a:lnTo>
                      <a:pt x="1290" y="6878"/>
                    </a:lnTo>
                    <a:lnTo>
                      <a:pt x="1296" y="6878"/>
                    </a:lnTo>
                    <a:lnTo>
                      <a:pt x="1301" y="6861"/>
                    </a:lnTo>
                    <a:lnTo>
                      <a:pt x="1301" y="6833"/>
                    </a:lnTo>
                    <a:lnTo>
                      <a:pt x="1306" y="6812"/>
                    </a:lnTo>
                    <a:lnTo>
                      <a:pt x="1310" y="6798"/>
                    </a:lnTo>
                    <a:lnTo>
                      <a:pt x="1321" y="6774"/>
                    </a:lnTo>
                    <a:lnTo>
                      <a:pt x="1307" y="6813"/>
                    </a:lnTo>
                    <a:lnTo>
                      <a:pt x="1305" y="6824"/>
                    </a:lnTo>
                    <a:lnTo>
                      <a:pt x="1309" y="6833"/>
                    </a:lnTo>
                    <a:lnTo>
                      <a:pt x="1311" y="6832"/>
                    </a:lnTo>
                    <a:lnTo>
                      <a:pt x="1314" y="6828"/>
                    </a:lnTo>
                    <a:lnTo>
                      <a:pt x="1318" y="6826"/>
                    </a:lnTo>
                    <a:lnTo>
                      <a:pt x="1322" y="6827"/>
                    </a:lnTo>
                    <a:lnTo>
                      <a:pt x="1324" y="6819"/>
                    </a:lnTo>
                    <a:lnTo>
                      <a:pt x="1326" y="6812"/>
                    </a:lnTo>
                    <a:lnTo>
                      <a:pt x="1341" y="6755"/>
                    </a:lnTo>
                    <a:lnTo>
                      <a:pt x="1347" y="6741"/>
                    </a:lnTo>
                    <a:lnTo>
                      <a:pt x="1340" y="6765"/>
                    </a:lnTo>
                    <a:lnTo>
                      <a:pt x="1336" y="6785"/>
                    </a:lnTo>
                    <a:lnTo>
                      <a:pt x="1336" y="6795"/>
                    </a:lnTo>
                    <a:lnTo>
                      <a:pt x="1341" y="6790"/>
                    </a:lnTo>
                    <a:lnTo>
                      <a:pt x="1341" y="6793"/>
                    </a:lnTo>
                    <a:lnTo>
                      <a:pt x="1338" y="6801"/>
                    </a:lnTo>
                    <a:lnTo>
                      <a:pt x="1333" y="6810"/>
                    </a:lnTo>
                    <a:lnTo>
                      <a:pt x="1330" y="6817"/>
                    </a:lnTo>
                    <a:lnTo>
                      <a:pt x="1330" y="6821"/>
                    </a:lnTo>
                    <a:lnTo>
                      <a:pt x="1329" y="6828"/>
                    </a:lnTo>
                    <a:lnTo>
                      <a:pt x="1325" y="6845"/>
                    </a:lnTo>
                    <a:lnTo>
                      <a:pt x="1323" y="6858"/>
                    </a:lnTo>
                    <a:lnTo>
                      <a:pt x="1324" y="6863"/>
                    </a:lnTo>
                    <a:lnTo>
                      <a:pt x="1331" y="6866"/>
                    </a:lnTo>
                    <a:lnTo>
                      <a:pt x="1340" y="6874"/>
                    </a:lnTo>
                    <a:lnTo>
                      <a:pt x="1347" y="6866"/>
                    </a:lnTo>
                    <a:lnTo>
                      <a:pt x="1353" y="6857"/>
                    </a:lnTo>
                    <a:lnTo>
                      <a:pt x="1358" y="6849"/>
                    </a:lnTo>
                    <a:lnTo>
                      <a:pt x="1362" y="6840"/>
                    </a:lnTo>
                    <a:lnTo>
                      <a:pt x="1363" y="6835"/>
                    </a:lnTo>
                    <a:lnTo>
                      <a:pt x="1360" y="6826"/>
                    </a:lnTo>
                    <a:lnTo>
                      <a:pt x="1347" y="6841"/>
                    </a:lnTo>
                    <a:lnTo>
                      <a:pt x="1345" y="6839"/>
                    </a:lnTo>
                    <a:cubicBezTo>
                      <a:pt x="1346" y="6838"/>
                      <a:pt x="1346" y="6836"/>
                      <a:pt x="1346" y="6835"/>
                    </a:cubicBezTo>
                    <a:lnTo>
                      <a:pt x="1352" y="6826"/>
                    </a:lnTo>
                    <a:lnTo>
                      <a:pt x="1360" y="6818"/>
                    </a:lnTo>
                    <a:lnTo>
                      <a:pt x="1366" y="6808"/>
                    </a:lnTo>
                    <a:lnTo>
                      <a:pt x="1369" y="6791"/>
                    </a:lnTo>
                    <a:lnTo>
                      <a:pt x="1368" y="6787"/>
                    </a:lnTo>
                    <a:lnTo>
                      <a:pt x="1368" y="6777"/>
                    </a:lnTo>
                    <a:lnTo>
                      <a:pt x="1370" y="6761"/>
                    </a:lnTo>
                    <a:lnTo>
                      <a:pt x="1370" y="6749"/>
                    </a:lnTo>
                    <a:lnTo>
                      <a:pt x="1374" y="6734"/>
                    </a:lnTo>
                    <a:lnTo>
                      <a:pt x="1379" y="6728"/>
                    </a:lnTo>
                    <a:lnTo>
                      <a:pt x="1386" y="6715"/>
                    </a:lnTo>
                    <a:lnTo>
                      <a:pt x="1393" y="6707"/>
                    </a:lnTo>
                    <a:lnTo>
                      <a:pt x="1387" y="6716"/>
                    </a:lnTo>
                    <a:lnTo>
                      <a:pt x="1381" y="6728"/>
                    </a:lnTo>
                    <a:lnTo>
                      <a:pt x="1375" y="6748"/>
                    </a:lnTo>
                    <a:lnTo>
                      <a:pt x="1375" y="6756"/>
                    </a:lnTo>
                    <a:lnTo>
                      <a:pt x="1378" y="6758"/>
                    </a:lnTo>
                    <a:lnTo>
                      <a:pt x="1381" y="6756"/>
                    </a:lnTo>
                    <a:lnTo>
                      <a:pt x="1381" y="6763"/>
                    </a:lnTo>
                    <a:lnTo>
                      <a:pt x="1378" y="6776"/>
                    </a:lnTo>
                    <a:lnTo>
                      <a:pt x="1384" y="6764"/>
                    </a:lnTo>
                    <a:lnTo>
                      <a:pt x="1382" y="6771"/>
                    </a:lnTo>
                    <a:lnTo>
                      <a:pt x="1379" y="6781"/>
                    </a:lnTo>
                    <a:lnTo>
                      <a:pt x="1385" y="6776"/>
                    </a:lnTo>
                    <a:lnTo>
                      <a:pt x="1390" y="6769"/>
                    </a:lnTo>
                    <a:lnTo>
                      <a:pt x="1385" y="6784"/>
                    </a:lnTo>
                    <a:lnTo>
                      <a:pt x="1382" y="6798"/>
                    </a:lnTo>
                    <a:lnTo>
                      <a:pt x="1379" y="6810"/>
                    </a:lnTo>
                    <a:lnTo>
                      <a:pt x="1374" y="6823"/>
                    </a:lnTo>
                    <a:lnTo>
                      <a:pt x="1385" y="6802"/>
                    </a:lnTo>
                    <a:lnTo>
                      <a:pt x="1394" y="6783"/>
                    </a:lnTo>
                    <a:lnTo>
                      <a:pt x="1398" y="6773"/>
                    </a:lnTo>
                    <a:lnTo>
                      <a:pt x="1402" y="6767"/>
                    </a:lnTo>
                    <a:lnTo>
                      <a:pt x="1408" y="6761"/>
                    </a:lnTo>
                    <a:lnTo>
                      <a:pt x="1411" y="6757"/>
                    </a:lnTo>
                    <a:lnTo>
                      <a:pt x="1413" y="6754"/>
                    </a:lnTo>
                    <a:lnTo>
                      <a:pt x="1415" y="6754"/>
                    </a:lnTo>
                    <a:lnTo>
                      <a:pt x="1412" y="6760"/>
                    </a:lnTo>
                    <a:lnTo>
                      <a:pt x="1408" y="6769"/>
                    </a:lnTo>
                    <a:lnTo>
                      <a:pt x="1385" y="6808"/>
                    </a:lnTo>
                    <a:lnTo>
                      <a:pt x="1372" y="6835"/>
                    </a:lnTo>
                    <a:lnTo>
                      <a:pt x="1353" y="6874"/>
                    </a:lnTo>
                    <a:lnTo>
                      <a:pt x="1349" y="6885"/>
                    </a:lnTo>
                    <a:lnTo>
                      <a:pt x="1354" y="6876"/>
                    </a:lnTo>
                    <a:lnTo>
                      <a:pt x="1381" y="6818"/>
                    </a:lnTo>
                    <a:lnTo>
                      <a:pt x="1414" y="6761"/>
                    </a:lnTo>
                    <a:lnTo>
                      <a:pt x="1423" y="6744"/>
                    </a:lnTo>
                    <a:lnTo>
                      <a:pt x="1430" y="6732"/>
                    </a:lnTo>
                    <a:lnTo>
                      <a:pt x="1434" y="6723"/>
                    </a:lnTo>
                    <a:lnTo>
                      <a:pt x="1437" y="6705"/>
                    </a:lnTo>
                    <a:lnTo>
                      <a:pt x="1440" y="6691"/>
                    </a:lnTo>
                    <a:lnTo>
                      <a:pt x="1437" y="6680"/>
                    </a:lnTo>
                    <a:lnTo>
                      <a:pt x="1439" y="6668"/>
                    </a:lnTo>
                    <a:lnTo>
                      <a:pt x="1444" y="6660"/>
                    </a:lnTo>
                    <a:lnTo>
                      <a:pt x="1452" y="6637"/>
                    </a:lnTo>
                    <a:lnTo>
                      <a:pt x="1462" y="6621"/>
                    </a:lnTo>
                    <a:lnTo>
                      <a:pt x="1464" y="6609"/>
                    </a:lnTo>
                    <a:lnTo>
                      <a:pt x="1469" y="6587"/>
                    </a:lnTo>
                    <a:lnTo>
                      <a:pt x="1474" y="6573"/>
                    </a:lnTo>
                    <a:lnTo>
                      <a:pt x="1479" y="6549"/>
                    </a:lnTo>
                    <a:lnTo>
                      <a:pt x="1480" y="6544"/>
                    </a:lnTo>
                    <a:lnTo>
                      <a:pt x="1482" y="6539"/>
                    </a:lnTo>
                    <a:lnTo>
                      <a:pt x="1478" y="6568"/>
                    </a:lnTo>
                    <a:lnTo>
                      <a:pt x="1466" y="6612"/>
                    </a:lnTo>
                    <a:lnTo>
                      <a:pt x="1465" y="6621"/>
                    </a:lnTo>
                    <a:lnTo>
                      <a:pt x="1459" y="6631"/>
                    </a:lnTo>
                    <a:lnTo>
                      <a:pt x="1453" y="6649"/>
                    </a:lnTo>
                    <a:lnTo>
                      <a:pt x="1449" y="6658"/>
                    </a:lnTo>
                    <a:lnTo>
                      <a:pt x="1445" y="6670"/>
                    </a:lnTo>
                    <a:lnTo>
                      <a:pt x="1446" y="6674"/>
                    </a:lnTo>
                    <a:lnTo>
                      <a:pt x="1448" y="6676"/>
                    </a:lnTo>
                    <a:lnTo>
                      <a:pt x="1453" y="6669"/>
                    </a:lnTo>
                    <a:lnTo>
                      <a:pt x="1456" y="6662"/>
                    </a:lnTo>
                    <a:lnTo>
                      <a:pt x="1462" y="6647"/>
                    </a:lnTo>
                    <a:lnTo>
                      <a:pt x="1465" y="6633"/>
                    </a:lnTo>
                    <a:lnTo>
                      <a:pt x="1472" y="6612"/>
                    </a:lnTo>
                    <a:lnTo>
                      <a:pt x="1484" y="6586"/>
                    </a:lnTo>
                    <a:lnTo>
                      <a:pt x="1487" y="6581"/>
                    </a:lnTo>
                    <a:lnTo>
                      <a:pt x="1488" y="6577"/>
                    </a:lnTo>
                    <a:lnTo>
                      <a:pt x="1471" y="6622"/>
                    </a:lnTo>
                    <a:lnTo>
                      <a:pt x="1467" y="6635"/>
                    </a:lnTo>
                    <a:lnTo>
                      <a:pt x="1468" y="6639"/>
                    </a:lnTo>
                    <a:lnTo>
                      <a:pt x="1471" y="6635"/>
                    </a:lnTo>
                    <a:lnTo>
                      <a:pt x="1474" y="6631"/>
                    </a:lnTo>
                    <a:lnTo>
                      <a:pt x="1471" y="6649"/>
                    </a:lnTo>
                    <a:lnTo>
                      <a:pt x="1476" y="6642"/>
                    </a:lnTo>
                    <a:lnTo>
                      <a:pt x="1481" y="6634"/>
                    </a:lnTo>
                    <a:lnTo>
                      <a:pt x="1485" y="6620"/>
                    </a:lnTo>
                    <a:lnTo>
                      <a:pt x="1488" y="6623"/>
                    </a:lnTo>
                    <a:lnTo>
                      <a:pt x="1494" y="6597"/>
                    </a:lnTo>
                    <a:lnTo>
                      <a:pt x="1498" y="6586"/>
                    </a:lnTo>
                    <a:lnTo>
                      <a:pt x="1506" y="6569"/>
                    </a:lnTo>
                    <a:lnTo>
                      <a:pt x="1511" y="6553"/>
                    </a:lnTo>
                    <a:lnTo>
                      <a:pt x="1523" y="6525"/>
                    </a:lnTo>
                    <a:lnTo>
                      <a:pt x="1531" y="6507"/>
                    </a:lnTo>
                    <a:lnTo>
                      <a:pt x="1544" y="6473"/>
                    </a:lnTo>
                    <a:cubicBezTo>
                      <a:pt x="1544" y="6475"/>
                      <a:pt x="1544" y="6476"/>
                      <a:pt x="1544" y="6478"/>
                    </a:cubicBezTo>
                    <a:lnTo>
                      <a:pt x="1537" y="6499"/>
                    </a:lnTo>
                    <a:lnTo>
                      <a:pt x="1524" y="6525"/>
                    </a:lnTo>
                    <a:lnTo>
                      <a:pt x="1522" y="6532"/>
                    </a:lnTo>
                    <a:lnTo>
                      <a:pt x="1498" y="6590"/>
                    </a:lnTo>
                    <a:lnTo>
                      <a:pt x="1497" y="6598"/>
                    </a:lnTo>
                    <a:lnTo>
                      <a:pt x="1496" y="6608"/>
                    </a:lnTo>
                    <a:lnTo>
                      <a:pt x="1499" y="6608"/>
                    </a:lnTo>
                    <a:lnTo>
                      <a:pt x="1505" y="6602"/>
                    </a:lnTo>
                    <a:lnTo>
                      <a:pt x="1508" y="6600"/>
                    </a:lnTo>
                    <a:lnTo>
                      <a:pt x="1512" y="6596"/>
                    </a:lnTo>
                    <a:lnTo>
                      <a:pt x="1518" y="6578"/>
                    </a:lnTo>
                    <a:lnTo>
                      <a:pt x="1523" y="6561"/>
                    </a:lnTo>
                    <a:lnTo>
                      <a:pt x="1531" y="6543"/>
                    </a:lnTo>
                    <a:lnTo>
                      <a:pt x="1535" y="6529"/>
                    </a:lnTo>
                    <a:lnTo>
                      <a:pt x="1544" y="6493"/>
                    </a:lnTo>
                    <a:lnTo>
                      <a:pt x="1558" y="6461"/>
                    </a:lnTo>
                    <a:lnTo>
                      <a:pt x="1560" y="6453"/>
                    </a:lnTo>
                    <a:lnTo>
                      <a:pt x="1559" y="6442"/>
                    </a:lnTo>
                    <a:lnTo>
                      <a:pt x="1561" y="6437"/>
                    </a:lnTo>
                    <a:lnTo>
                      <a:pt x="1565" y="6427"/>
                    </a:lnTo>
                    <a:lnTo>
                      <a:pt x="1575" y="6418"/>
                    </a:lnTo>
                    <a:lnTo>
                      <a:pt x="1580" y="6414"/>
                    </a:lnTo>
                    <a:lnTo>
                      <a:pt x="1585" y="6417"/>
                    </a:lnTo>
                    <a:lnTo>
                      <a:pt x="1587" y="6421"/>
                    </a:lnTo>
                    <a:lnTo>
                      <a:pt x="1591" y="6421"/>
                    </a:lnTo>
                    <a:lnTo>
                      <a:pt x="1599" y="6411"/>
                    </a:lnTo>
                    <a:lnTo>
                      <a:pt x="1591" y="6423"/>
                    </a:lnTo>
                    <a:lnTo>
                      <a:pt x="1585" y="6427"/>
                    </a:lnTo>
                    <a:lnTo>
                      <a:pt x="1582" y="6423"/>
                    </a:lnTo>
                    <a:lnTo>
                      <a:pt x="1575" y="6424"/>
                    </a:lnTo>
                    <a:lnTo>
                      <a:pt x="1572" y="6426"/>
                    </a:lnTo>
                    <a:lnTo>
                      <a:pt x="1565" y="6435"/>
                    </a:lnTo>
                    <a:lnTo>
                      <a:pt x="1563" y="6446"/>
                    </a:lnTo>
                    <a:lnTo>
                      <a:pt x="1565" y="6450"/>
                    </a:lnTo>
                    <a:lnTo>
                      <a:pt x="1564" y="6458"/>
                    </a:lnTo>
                    <a:lnTo>
                      <a:pt x="1560" y="6464"/>
                    </a:lnTo>
                    <a:lnTo>
                      <a:pt x="1556" y="6474"/>
                    </a:lnTo>
                    <a:lnTo>
                      <a:pt x="1551" y="6486"/>
                    </a:lnTo>
                    <a:lnTo>
                      <a:pt x="1554" y="6483"/>
                    </a:lnTo>
                    <a:cubicBezTo>
                      <a:pt x="1555" y="6482"/>
                      <a:pt x="1556" y="6480"/>
                      <a:pt x="1558" y="6479"/>
                    </a:cubicBezTo>
                    <a:lnTo>
                      <a:pt x="1547" y="6502"/>
                    </a:lnTo>
                    <a:lnTo>
                      <a:pt x="1542" y="6525"/>
                    </a:lnTo>
                    <a:lnTo>
                      <a:pt x="1536" y="6546"/>
                    </a:lnTo>
                    <a:lnTo>
                      <a:pt x="1531" y="6557"/>
                    </a:lnTo>
                    <a:lnTo>
                      <a:pt x="1528" y="6567"/>
                    </a:lnTo>
                    <a:lnTo>
                      <a:pt x="1531" y="6563"/>
                    </a:lnTo>
                    <a:lnTo>
                      <a:pt x="1537" y="6554"/>
                    </a:lnTo>
                    <a:lnTo>
                      <a:pt x="1542" y="6542"/>
                    </a:lnTo>
                    <a:lnTo>
                      <a:pt x="1560" y="6497"/>
                    </a:lnTo>
                    <a:lnTo>
                      <a:pt x="1567" y="6486"/>
                    </a:lnTo>
                    <a:lnTo>
                      <a:pt x="1573" y="6478"/>
                    </a:lnTo>
                    <a:lnTo>
                      <a:pt x="1570" y="6483"/>
                    </a:lnTo>
                    <a:lnTo>
                      <a:pt x="1567" y="6489"/>
                    </a:lnTo>
                    <a:lnTo>
                      <a:pt x="1558" y="6507"/>
                    </a:lnTo>
                    <a:lnTo>
                      <a:pt x="1555" y="6517"/>
                    </a:lnTo>
                    <a:lnTo>
                      <a:pt x="1550" y="6529"/>
                    </a:lnTo>
                    <a:lnTo>
                      <a:pt x="1550" y="6534"/>
                    </a:lnTo>
                    <a:lnTo>
                      <a:pt x="1555" y="6526"/>
                    </a:lnTo>
                    <a:lnTo>
                      <a:pt x="1560" y="6516"/>
                    </a:lnTo>
                    <a:lnTo>
                      <a:pt x="1564" y="6505"/>
                    </a:lnTo>
                    <a:lnTo>
                      <a:pt x="1582" y="6481"/>
                    </a:lnTo>
                    <a:lnTo>
                      <a:pt x="1585" y="6479"/>
                    </a:lnTo>
                    <a:lnTo>
                      <a:pt x="1589" y="6473"/>
                    </a:lnTo>
                    <a:lnTo>
                      <a:pt x="1594" y="6467"/>
                    </a:lnTo>
                    <a:lnTo>
                      <a:pt x="1597" y="6466"/>
                    </a:lnTo>
                    <a:lnTo>
                      <a:pt x="1602" y="6457"/>
                    </a:lnTo>
                    <a:lnTo>
                      <a:pt x="1607" y="6448"/>
                    </a:lnTo>
                    <a:lnTo>
                      <a:pt x="1603" y="6460"/>
                    </a:lnTo>
                    <a:lnTo>
                      <a:pt x="1607" y="6461"/>
                    </a:lnTo>
                    <a:lnTo>
                      <a:pt x="1610" y="6456"/>
                    </a:lnTo>
                    <a:lnTo>
                      <a:pt x="1614" y="6446"/>
                    </a:lnTo>
                    <a:lnTo>
                      <a:pt x="1623" y="6426"/>
                    </a:lnTo>
                    <a:lnTo>
                      <a:pt x="1624" y="6425"/>
                    </a:lnTo>
                    <a:lnTo>
                      <a:pt x="1619" y="6446"/>
                    </a:lnTo>
                    <a:lnTo>
                      <a:pt x="1621" y="6446"/>
                    </a:lnTo>
                    <a:cubicBezTo>
                      <a:pt x="1622" y="6444"/>
                      <a:pt x="1623" y="6442"/>
                      <a:pt x="1624" y="6440"/>
                    </a:cubicBezTo>
                    <a:lnTo>
                      <a:pt x="1626" y="6444"/>
                    </a:lnTo>
                    <a:lnTo>
                      <a:pt x="1629" y="6441"/>
                    </a:lnTo>
                    <a:cubicBezTo>
                      <a:pt x="1630" y="6440"/>
                      <a:pt x="1630" y="6440"/>
                      <a:pt x="1631" y="6439"/>
                    </a:cubicBezTo>
                    <a:lnTo>
                      <a:pt x="1632" y="6439"/>
                    </a:lnTo>
                    <a:lnTo>
                      <a:pt x="1624" y="6452"/>
                    </a:lnTo>
                    <a:lnTo>
                      <a:pt x="1626" y="6452"/>
                    </a:lnTo>
                    <a:lnTo>
                      <a:pt x="1633" y="6445"/>
                    </a:lnTo>
                    <a:lnTo>
                      <a:pt x="1632" y="6449"/>
                    </a:lnTo>
                    <a:lnTo>
                      <a:pt x="1628" y="6454"/>
                    </a:lnTo>
                    <a:lnTo>
                      <a:pt x="1630" y="6460"/>
                    </a:lnTo>
                    <a:lnTo>
                      <a:pt x="1631" y="6462"/>
                    </a:lnTo>
                    <a:lnTo>
                      <a:pt x="1634" y="6460"/>
                    </a:lnTo>
                    <a:lnTo>
                      <a:pt x="1639" y="6454"/>
                    </a:lnTo>
                    <a:lnTo>
                      <a:pt x="1641" y="6453"/>
                    </a:lnTo>
                    <a:lnTo>
                      <a:pt x="1641" y="6458"/>
                    </a:lnTo>
                    <a:lnTo>
                      <a:pt x="1642" y="6462"/>
                    </a:lnTo>
                    <a:lnTo>
                      <a:pt x="1636" y="6468"/>
                    </a:lnTo>
                    <a:lnTo>
                      <a:pt x="1635" y="6479"/>
                    </a:lnTo>
                    <a:lnTo>
                      <a:pt x="1632" y="6479"/>
                    </a:lnTo>
                    <a:lnTo>
                      <a:pt x="1632" y="6475"/>
                    </a:lnTo>
                    <a:lnTo>
                      <a:pt x="1628" y="6474"/>
                    </a:lnTo>
                    <a:lnTo>
                      <a:pt x="1626" y="6483"/>
                    </a:lnTo>
                    <a:lnTo>
                      <a:pt x="1624" y="6492"/>
                    </a:lnTo>
                    <a:lnTo>
                      <a:pt x="1624" y="6482"/>
                    </a:lnTo>
                    <a:lnTo>
                      <a:pt x="1626" y="6470"/>
                    </a:lnTo>
                    <a:lnTo>
                      <a:pt x="1623" y="6467"/>
                    </a:lnTo>
                    <a:lnTo>
                      <a:pt x="1614" y="6470"/>
                    </a:lnTo>
                    <a:lnTo>
                      <a:pt x="1603" y="6485"/>
                    </a:lnTo>
                    <a:lnTo>
                      <a:pt x="1607" y="6489"/>
                    </a:lnTo>
                    <a:cubicBezTo>
                      <a:pt x="1605" y="6490"/>
                      <a:pt x="1604" y="6491"/>
                      <a:pt x="1603" y="6492"/>
                    </a:cubicBezTo>
                    <a:lnTo>
                      <a:pt x="1597" y="6495"/>
                    </a:lnTo>
                    <a:lnTo>
                      <a:pt x="1599" y="6487"/>
                    </a:lnTo>
                    <a:cubicBezTo>
                      <a:pt x="1599" y="6485"/>
                      <a:pt x="1599" y="6482"/>
                      <a:pt x="1599" y="6480"/>
                    </a:cubicBezTo>
                    <a:lnTo>
                      <a:pt x="1596" y="6483"/>
                    </a:lnTo>
                    <a:lnTo>
                      <a:pt x="1592" y="6487"/>
                    </a:lnTo>
                    <a:lnTo>
                      <a:pt x="1594" y="6494"/>
                    </a:lnTo>
                    <a:lnTo>
                      <a:pt x="1591" y="6502"/>
                    </a:lnTo>
                    <a:lnTo>
                      <a:pt x="1586" y="6511"/>
                    </a:lnTo>
                    <a:lnTo>
                      <a:pt x="1584" y="6505"/>
                    </a:lnTo>
                    <a:lnTo>
                      <a:pt x="1585" y="6500"/>
                    </a:lnTo>
                    <a:lnTo>
                      <a:pt x="1576" y="6506"/>
                    </a:lnTo>
                    <a:lnTo>
                      <a:pt x="1577" y="6509"/>
                    </a:lnTo>
                    <a:lnTo>
                      <a:pt x="1580" y="6507"/>
                    </a:lnTo>
                    <a:lnTo>
                      <a:pt x="1579" y="6515"/>
                    </a:lnTo>
                    <a:lnTo>
                      <a:pt x="1574" y="6525"/>
                    </a:lnTo>
                    <a:lnTo>
                      <a:pt x="1566" y="6546"/>
                    </a:lnTo>
                    <a:lnTo>
                      <a:pt x="1565" y="6551"/>
                    </a:lnTo>
                    <a:lnTo>
                      <a:pt x="1564" y="6555"/>
                    </a:lnTo>
                    <a:cubicBezTo>
                      <a:pt x="1564" y="6551"/>
                      <a:pt x="1564" y="6546"/>
                      <a:pt x="1565" y="6542"/>
                    </a:cubicBezTo>
                    <a:lnTo>
                      <a:pt x="1567" y="6531"/>
                    </a:lnTo>
                    <a:lnTo>
                      <a:pt x="1567" y="6526"/>
                    </a:lnTo>
                    <a:lnTo>
                      <a:pt x="1559" y="6532"/>
                    </a:lnTo>
                    <a:lnTo>
                      <a:pt x="1554" y="6542"/>
                    </a:lnTo>
                    <a:lnTo>
                      <a:pt x="1548" y="6555"/>
                    </a:lnTo>
                    <a:lnTo>
                      <a:pt x="1543" y="6570"/>
                    </a:lnTo>
                    <a:lnTo>
                      <a:pt x="1539" y="6581"/>
                    </a:lnTo>
                    <a:lnTo>
                      <a:pt x="1540" y="6583"/>
                    </a:lnTo>
                    <a:lnTo>
                      <a:pt x="1542" y="6581"/>
                    </a:lnTo>
                    <a:lnTo>
                      <a:pt x="1542" y="6584"/>
                    </a:lnTo>
                    <a:lnTo>
                      <a:pt x="1539" y="6590"/>
                    </a:lnTo>
                    <a:lnTo>
                      <a:pt x="1540" y="6591"/>
                    </a:lnTo>
                    <a:lnTo>
                      <a:pt x="1543" y="6592"/>
                    </a:lnTo>
                    <a:lnTo>
                      <a:pt x="1544" y="6594"/>
                    </a:lnTo>
                    <a:lnTo>
                      <a:pt x="1540" y="6597"/>
                    </a:lnTo>
                    <a:lnTo>
                      <a:pt x="1535" y="6604"/>
                    </a:lnTo>
                    <a:lnTo>
                      <a:pt x="1532" y="6606"/>
                    </a:lnTo>
                    <a:lnTo>
                      <a:pt x="1530" y="6606"/>
                    </a:lnTo>
                    <a:lnTo>
                      <a:pt x="1527" y="6612"/>
                    </a:lnTo>
                    <a:lnTo>
                      <a:pt x="1526" y="6617"/>
                    </a:lnTo>
                    <a:lnTo>
                      <a:pt x="1521" y="6629"/>
                    </a:lnTo>
                    <a:lnTo>
                      <a:pt x="1517" y="6631"/>
                    </a:lnTo>
                    <a:lnTo>
                      <a:pt x="1513" y="6635"/>
                    </a:lnTo>
                    <a:lnTo>
                      <a:pt x="1512" y="6647"/>
                    </a:lnTo>
                    <a:lnTo>
                      <a:pt x="1510" y="6658"/>
                    </a:lnTo>
                    <a:lnTo>
                      <a:pt x="1500" y="6664"/>
                    </a:lnTo>
                    <a:lnTo>
                      <a:pt x="1496" y="6662"/>
                    </a:lnTo>
                    <a:lnTo>
                      <a:pt x="1487" y="6666"/>
                    </a:lnTo>
                    <a:lnTo>
                      <a:pt x="1471" y="6677"/>
                    </a:lnTo>
                    <a:lnTo>
                      <a:pt x="1461" y="6688"/>
                    </a:lnTo>
                    <a:lnTo>
                      <a:pt x="1456" y="6695"/>
                    </a:lnTo>
                    <a:lnTo>
                      <a:pt x="1451" y="6706"/>
                    </a:lnTo>
                    <a:lnTo>
                      <a:pt x="1462" y="6701"/>
                    </a:lnTo>
                    <a:lnTo>
                      <a:pt x="1471" y="6693"/>
                    </a:lnTo>
                    <a:lnTo>
                      <a:pt x="1474" y="6694"/>
                    </a:lnTo>
                    <a:lnTo>
                      <a:pt x="1476" y="6697"/>
                    </a:lnTo>
                    <a:lnTo>
                      <a:pt x="1477" y="6703"/>
                    </a:lnTo>
                    <a:lnTo>
                      <a:pt x="1479" y="6705"/>
                    </a:lnTo>
                    <a:lnTo>
                      <a:pt x="1485" y="6697"/>
                    </a:lnTo>
                    <a:lnTo>
                      <a:pt x="1515" y="6681"/>
                    </a:lnTo>
                    <a:lnTo>
                      <a:pt x="1519" y="6682"/>
                    </a:lnTo>
                    <a:lnTo>
                      <a:pt x="1528" y="6678"/>
                    </a:lnTo>
                    <a:lnTo>
                      <a:pt x="1528" y="6683"/>
                    </a:lnTo>
                    <a:lnTo>
                      <a:pt x="1531" y="6682"/>
                    </a:lnTo>
                    <a:lnTo>
                      <a:pt x="1538" y="6674"/>
                    </a:lnTo>
                    <a:lnTo>
                      <a:pt x="1540" y="6674"/>
                    </a:lnTo>
                    <a:lnTo>
                      <a:pt x="1541" y="6674"/>
                    </a:lnTo>
                    <a:lnTo>
                      <a:pt x="1539" y="6678"/>
                    </a:lnTo>
                    <a:lnTo>
                      <a:pt x="1536" y="6682"/>
                    </a:lnTo>
                    <a:lnTo>
                      <a:pt x="1537" y="6683"/>
                    </a:lnTo>
                    <a:lnTo>
                      <a:pt x="1540" y="6680"/>
                    </a:lnTo>
                    <a:lnTo>
                      <a:pt x="1546" y="6673"/>
                    </a:lnTo>
                    <a:lnTo>
                      <a:pt x="1553" y="6662"/>
                    </a:lnTo>
                    <a:lnTo>
                      <a:pt x="1555" y="6655"/>
                    </a:lnTo>
                    <a:lnTo>
                      <a:pt x="1555" y="6647"/>
                    </a:lnTo>
                    <a:lnTo>
                      <a:pt x="1557" y="6649"/>
                    </a:lnTo>
                    <a:lnTo>
                      <a:pt x="1564" y="6645"/>
                    </a:lnTo>
                    <a:lnTo>
                      <a:pt x="1569" y="6639"/>
                    </a:lnTo>
                    <a:lnTo>
                      <a:pt x="1573" y="6625"/>
                    </a:lnTo>
                    <a:lnTo>
                      <a:pt x="1585" y="6596"/>
                    </a:lnTo>
                    <a:lnTo>
                      <a:pt x="1597" y="6574"/>
                    </a:lnTo>
                    <a:lnTo>
                      <a:pt x="1612" y="6553"/>
                    </a:lnTo>
                    <a:lnTo>
                      <a:pt x="1623" y="6529"/>
                    </a:lnTo>
                    <a:lnTo>
                      <a:pt x="1630" y="6516"/>
                    </a:lnTo>
                    <a:lnTo>
                      <a:pt x="1635" y="6509"/>
                    </a:lnTo>
                    <a:lnTo>
                      <a:pt x="1639" y="6503"/>
                    </a:lnTo>
                    <a:lnTo>
                      <a:pt x="1642" y="6497"/>
                    </a:lnTo>
                    <a:lnTo>
                      <a:pt x="1648" y="6499"/>
                    </a:lnTo>
                    <a:lnTo>
                      <a:pt x="1653" y="6498"/>
                    </a:lnTo>
                    <a:lnTo>
                      <a:pt x="1657" y="6500"/>
                    </a:lnTo>
                    <a:lnTo>
                      <a:pt x="1658" y="6505"/>
                    </a:lnTo>
                    <a:lnTo>
                      <a:pt x="1660" y="6519"/>
                    </a:lnTo>
                    <a:lnTo>
                      <a:pt x="1666" y="6520"/>
                    </a:lnTo>
                    <a:lnTo>
                      <a:pt x="1662" y="6523"/>
                    </a:lnTo>
                    <a:lnTo>
                      <a:pt x="1657" y="6524"/>
                    </a:lnTo>
                    <a:lnTo>
                      <a:pt x="1656" y="6505"/>
                    </a:lnTo>
                    <a:lnTo>
                      <a:pt x="1653" y="6501"/>
                    </a:lnTo>
                    <a:lnTo>
                      <a:pt x="1648" y="6503"/>
                    </a:lnTo>
                    <a:lnTo>
                      <a:pt x="1639" y="6509"/>
                    </a:lnTo>
                    <a:lnTo>
                      <a:pt x="1633" y="6516"/>
                    </a:lnTo>
                    <a:lnTo>
                      <a:pt x="1630" y="6520"/>
                    </a:lnTo>
                    <a:lnTo>
                      <a:pt x="1616" y="6554"/>
                    </a:lnTo>
                    <a:lnTo>
                      <a:pt x="1610" y="6573"/>
                    </a:lnTo>
                    <a:lnTo>
                      <a:pt x="1603" y="6592"/>
                    </a:lnTo>
                    <a:lnTo>
                      <a:pt x="1603" y="6600"/>
                    </a:lnTo>
                    <a:lnTo>
                      <a:pt x="1600" y="6611"/>
                    </a:lnTo>
                    <a:lnTo>
                      <a:pt x="1596" y="6624"/>
                    </a:lnTo>
                    <a:lnTo>
                      <a:pt x="1589" y="6631"/>
                    </a:lnTo>
                    <a:lnTo>
                      <a:pt x="1582" y="6637"/>
                    </a:lnTo>
                    <a:lnTo>
                      <a:pt x="1580" y="6642"/>
                    </a:lnTo>
                    <a:lnTo>
                      <a:pt x="1584" y="6650"/>
                    </a:lnTo>
                    <a:lnTo>
                      <a:pt x="1599" y="6646"/>
                    </a:lnTo>
                    <a:lnTo>
                      <a:pt x="1602" y="6647"/>
                    </a:lnTo>
                    <a:cubicBezTo>
                      <a:pt x="1603" y="6645"/>
                      <a:pt x="1605" y="6644"/>
                      <a:pt x="1606" y="6642"/>
                    </a:cubicBezTo>
                    <a:lnTo>
                      <a:pt x="1608" y="6643"/>
                    </a:lnTo>
                    <a:lnTo>
                      <a:pt x="1610" y="6646"/>
                    </a:lnTo>
                    <a:lnTo>
                      <a:pt x="1609" y="6651"/>
                    </a:lnTo>
                    <a:lnTo>
                      <a:pt x="1612" y="6652"/>
                    </a:lnTo>
                    <a:lnTo>
                      <a:pt x="1617" y="6647"/>
                    </a:lnTo>
                    <a:lnTo>
                      <a:pt x="1620" y="6646"/>
                    </a:lnTo>
                    <a:lnTo>
                      <a:pt x="1625" y="6638"/>
                    </a:lnTo>
                    <a:lnTo>
                      <a:pt x="1624" y="6647"/>
                    </a:lnTo>
                    <a:lnTo>
                      <a:pt x="1630" y="6648"/>
                    </a:lnTo>
                    <a:lnTo>
                      <a:pt x="1638" y="6645"/>
                    </a:lnTo>
                    <a:lnTo>
                      <a:pt x="1655" y="6631"/>
                    </a:lnTo>
                    <a:lnTo>
                      <a:pt x="1658" y="6629"/>
                    </a:lnTo>
                    <a:lnTo>
                      <a:pt x="1659" y="6631"/>
                    </a:lnTo>
                    <a:lnTo>
                      <a:pt x="1646" y="6645"/>
                    </a:lnTo>
                    <a:lnTo>
                      <a:pt x="1642" y="6650"/>
                    </a:lnTo>
                    <a:lnTo>
                      <a:pt x="1653" y="6639"/>
                    </a:lnTo>
                    <a:lnTo>
                      <a:pt x="1666" y="6627"/>
                    </a:lnTo>
                    <a:lnTo>
                      <a:pt x="1674" y="6619"/>
                    </a:lnTo>
                    <a:lnTo>
                      <a:pt x="1680" y="6616"/>
                    </a:lnTo>
                    <a:lnTo>
                      <a:pt x="1687" y="6609"/>
                    </a:lnTo>
                    <a:lnTo>
                      <a:pt x="1692" y="6600"/>
                    </a:lnTo>
                    <a:lnTo>
                      <a:pt x="1698" y="6592"/>
                    </a:lnTo>
                    <a:lnTo>
                      <a:pt x="1696" y="6588"/>
                    </a:lnTo>
                    <a:lnTo>
                      <a:pt x="1699" y="6565"/>
                    </a:lnTo>
                    <a:lnTo>
                      <a:pt x="1705" y="6555"/>
                    </a:lnTo>
                    <a:lnTo>
                      <a:pt x="1712" y="6551"/>
                    </a:lnTo>
                    <a:lnTo>
                      <a:pt x="1715" y="6552"/>
                    </a:lnTo>
                    <a:lnTo>
                      <a:pt x="1716" y="6553"/>
                    </a:lnTo>
                    <a:lnTo>
                      <a:pt x="1718" y="6555"/>
                    </a:lnTo>
                    <a:lnTo>
                      <a:pt x="1720" y="6557"/>
                    </a:lnTo>
                    <a:lnTo>
                      <a:pt x="1723" y="6558"/>
                    </a:lnTo>
                    <a:lnTo>
                      <a:pt x="1735" y="6553"/>
                    </a:lnTo>
                    <a:lnTo>
                      <a:pt x="1743" y="6546"/>
                    </a:lnTo>
                    <a:lnTo>
                      <a:pt x="1755" y="6532"/>
                    </a:lnTo>
                    <a:lnTo>
                      <a:pt x="1764" y="6515"/>
                    </a:lnTo>
                    <a:lnTo>
                      <a:pt x="1762" y="6523"/>
                    </a:lnTo>
                    <a:lnTo>
                      <a:pt x="1757" y="6532"/>
                    </a:lnTo>
                    <a:lnTo>
                      <a:pt x="1748" y="6545"/>
                    </a:lnTo>
                    <a:lnTo>
                      <a:pt x="1735" y="6555"/>
                    </a:lnTo>
                    <a:lnTo>
                      <a:pt x="1729" y="6559"/>
                    </a:lnTo>
                    <a:lnTo>
                      <a:pt x="1723" y="6563"/>
                    </a:lnTo>
                    <a:lnTo>
                      <a:pt x="1724" y="6565"/>
                    </a:lnTo>
                    <a:lnTo>
                      <a:pt x="1727" y="6565"/>
                    </a:lnTo>
                    <a:lnTo>
                      <a:pt x="1728" y="6569"/>
                    </a:lnTo>
                    <a:lnTo>
                      <a:pt x="1732" y="6573"/>
                    </a:lnTo>
                    <a:lnTo>
                      <a:pt x="1739" y="6575"/>
                    </a:lnTo>
                    <a:lnTo>
                      <a:pt x="1743" y="6580"/>
                    </a:lnTo>
                    <a:lnTo>
                      <a:pt x="1755" y="6608"/>
                    </a:lnTo>
                    <a:lnTo>
                      <a:pt x="1758" y="6621"/>
                    </a:lnTo>
                    <a:lnTo>
                      <a:pt x="1763" y="6625"/>
                    </a:lnTo>
                    <a:lnTo>
                      <a:pt x="1762" y="6635"/>
                    </a:lnTo>
                    <a:lnTo>
                      <a:pt x="1762" y="6674"/>
                    </a:lnTo>
                    <a:lnTo>
                      <a:pt x="1764" y="6682"/>
                    </a:lnTo>
                    <a:lnTo>
                      <a:pt x="1763" y="6696"/>
                    </a:lnTo>
                    <a:lnTo>
                      <a:pt x="1766" y="6713"/>
                    </a:lnTo>
                    <a:lnTo>
                      <a:pt x="1767" y="6727"/>
                    </a:lnTo>
                    <a:lnTo>
                      <a:pt x="1766" y="6746"/>
                    </a:lnTo>
                    <a:lnTo>
                      <a:pt x="1771" y="6767"/>
                    </a:lnTo>
                    <a:lnTo>
                      <a:pt x="1777" y="6768"/>
                    </a:lnTo>
                    <a:lnTo>
                      <a:pt x="1793" y="6751"/>
                    </a:lnTo>
                    <a:lnTo>
                      <a:pt x="1799" y="6751"/>
                    </a:lnTo>
                    <a:lnTo>
                      <a:pt x="1807" y="6738"/>
                    </a:lnTo>
                    <a:lnTo>
                      <a:pt x="1806" y="6742"/>
                    </a:lnTo>
                    <a:lnTo>
                      <a:pt x="1804" y="6748"/>
                    </a:lnTo>
                    <a:lnTo>
                      <a:pt x="1801" y="6754"/>
                    </a:lnTo>
                    <a:lnTo>
                      <a:pt x="1798" y="6763"/>
                    </a:lnTo>
                    <a:lnTo>
                      <a:pt x="1803" y="6767"/>
                    </a:lnTo>
                    <a:lnTo>
                      <a:pt x="1803" y="6769"/>
                    </a:lnTo>
                    <a:lnTo>
                      <a:pt x="1794" y="6775"/>
                    </a:lnTo>
                    <a:lnTo>
                      <a:pt x="1783" y="6789"/>
                    </a:lnTo>
                    <a:lnTo>
                      <a:pt x="1781" y="6793"/>
                    </a:lnTo>
                    <a:lnTo>
                      <a:pt x="1786" y="6798"/>
                    </a:lnTo>
                    <a:lnTo>
                      <a:pt x="1787" y="6809"/>
                    </a:lnTo>
                    <a:lnTo>
                      <a:pt x="1802" y="6821"/>
                    </a:lnTo>
                    <a:lnTo>
                      <a:pt x="1802" y="6825"/>
                    </a:lnTo>
                    <a:lnTo>
                      <a:pt x="1793" y="6837"/>
                    </a:lnTo>
                    <a:lnTo>
                      <a:pt x="1788" y="6841"/>
                    </a:lnTo>
                    <a:lnTo>
                      <a:pt x="1786" y="6844"/>
                    </a:lnTo>
                    <a:lnTo>
                      <a:pt x="1791" y="6858"/>
                    </a:lnTo>
                    <a:lnTo>
                      <a:pt x="1795" y="6861"/>
                    </a:lnTo>
                    <a:lnTo>
                      <a:pt x="1802" y="6894"/>
                    </a:lnTo>
                    <a:lnTo>
                      <a:pt x="1802" y="6901"/>
                    </a:lnTo>
                    <a:lnTo>
                      <a:pt x="1802" y="6906"/>
                    </a:lnTo>
                    <a:lnTo>
                      <a:pt x="1805" y="6904"/>
                    </a:lnTo>
                    <a:lnTo>
                      <a:pt x="1813" y="6892"/>
                    </a:lnTo>
                    <a:lnTo>
                      <a:pt x="1827" y="6873"/>
                    </a:lnTo>
                    <a:lnTo>
                      <a:pt x="1836" y="6846"/>
                    </a:lnTo>
                    <a:lnTo>
                      <a:pt x="1837" y="6839"/>
                    </a:lnTo>
                    <a:lnTo>
                      <a:pt x="1837" y="6834"/>
                    </a:lnTo>
                    <a:lnTo>
                      <a:pt x="1837" y="6831"/>
                    </a:lnTo>
                    <a:lnTo>
                      <a:pt x="1835" y="6834"/>
                    </a:lnTo>
                    <a:lnTo>
                      <a:pt x="1832" y="6842"/>
                    </a:lnTo>
                    <a:lnTo>
                      <a:pt x="1834" y="6841"/>
                    </a:lnTo>
                    <a:lnTo>
                      <a:pt x="1832" y="6851"/>
                    </a:lnTo>
                    <a:lnTo>
                      <a:pt x="1827" y="6859"/>
                    </a:lnTo>
                    <a:lnTo>
                      <a:pt x="1819" y="6879"/>
                    </a:lnTo>
                    <a:lnTo>
                      <a:pt x="1815" y="6884"/>
                    </a:lnTo>
                    <a:lnTo>
                      <a:pt x="1809" y="6876"/>
                    </a:lnTo>
                    <a:lnTo>
                      <a:pt x="1805" y="6863"/>
                    </a:lnTo>
                    <a:lnTo>
                      <a:pt x="1807" y="6845"/>
                    </a:lnTo>
                    <a:lnTo>
                      <a:pt x="1811" y="6832"/>
                    </a:lnTo>
                    <a:lnTo>
                      <a:pt x="1821" y="6814"/>
                    </a:lnTo>
                    <a:lnTo>
                      <a:pt x="1825" y="6797"/>
                    </a:lnTo>
                    <a:lnTo>
                      <a:pt x="1828" y="6795"/>
                    </a:lnTo>
                    <a:lnTo>
                      <a:pt x="1830" y="6796"/>
                    </a:lnTo>
                    <a:lnTo>
                      <a:pt x="1846" y="6763"/>
                    </a:lnTo>
                    <a:lnTo>
                      <a:pt x="1850" y="6750"/>
                    </a:lnTo>
                    <a:lnTo>
                      <a:pt x="1852" y="6728"/>
                    </a:lnTo>
                    <a:lnTo>
                      <a:pt x="1855" y="6720"/>
                    </a:lnTo>
                    <a:lnTo>
                      <a:pt x="1864" y="6721"/>
                    </a:lnTo>
                    <a:lnTo>
                      <a:pt x="1870" y="6721"/>
                    </a:lnTo>
                    <a:lnTo>
                      <a:pt x="1875" y="6719"/>
                    </a:lnTo>
                    <a:lnTo>
                      <a:pt x="1877" y="6726"/>
                    </a:lnTo>
                    <a:lnTo>
                      <a:pt x="1881" y="6731"/>
                    </a:lnTo>
                    <a:lnTo>
                      <a:pt x="1882" y="6736"/>
                    </a:lnTo>
                    <a:lnTo>
                      <a:pt x="1885" y="6734"/>
                    </a:lnTo>
                    <a:lnTo>
                      <a:pt x="1886" y="6729"/>
                    </a:lnTo>
                    <a:lnTo>
                      <a:pt x="1886" y="6726"/>
                    </a:lnTo>
                    <a:lnTo>
                      <a:pt x="1886" y="6722"/>
                    </a:lnTo>
                    <a:lnTo>
                      <a:pt x="1886" y="6717"/>
                    </a:lnTo>
                    <a:lnTo>
                      <a:pt x="1891" y="6707"/>
                    </a:lnTo>
                    <a:lnTo>
                      <a:pt x="1895" y="6699"/>
                    </a:lnTo>
                    <a:lnTo>
                      <a:pt x="1900" y="6691"/>
                    </a:lnTo>
                    <a:lnTo>
                      <a:pt x="1910" y="6684"/>
                    </a:lnTo>
                    <a:lnTo>
                      <a:pt x="1922" y="6676"/>
                    </a:lnTo>
                    <a:lnTo>
                      <a:pt x="1925" y="6676"/>
                    </a:lnTo>
                    <a:lnTo>
                      <a:pt x="1928" y="6678"/>
                    </a:lnTo>
                    <a:lnTo>
                      <a:pt x="1948" y="6669"/>
                    </a:lnTo>
                    <a:lnTo>
                      <a:pt x="1961" y="6673"/>
                    </a:lnTo>
                    <a:lnTo>
                      <a:pt x="1975" y="6674"/>
                    </a:lnTo>
                    <a:lnTo>
                      <a:pt x="1977" y="6667"/>
                    </a:lnTo>
                    <a:lnTo>
                      <a:pt x="1979" y="6662"/>
                    </a:lnTo>
                    <a:lnTo>
                      <a:pt x="1988" y="6662"/>
                    </a:lnTo>
                    <a:lnTo>
                      <a:pt x="1995" y="6666"/>
                    </a:lnTo>
                    <a:lnTo>
                      <a:pt x="1997" y="6675"/>
                    </a:lnTo>
                    <a:lnTo>
                      <a:pt x="1994" y="6678"/>
                    </a:lnTo>
                    <a:lnTo>
                      <a:pt x="1991" y="6681"/>
                    </a:lnTo>
                    <a:lnTo>
                      <a:pt x="1992" y="6685"/>
                    </a:lnTo>
                    <a:lnTo>
                      <a:pt x="1995" y="6688"/>
                    </a:lnTo>
                    <a:lnTo>
                      <a:pt x="1991" y="6695"/>
                    </a:lnTo>
                    <a:lnTo>
                      <a:pt x="1991" y="6700"/>
                    </a:lnTo>
                    <a:lnTo>
                      <a:pt x="1994" y="6698"/>
                    </a:lnTo>
                    <a:lnTo>
                      <a:pt x="1999" y="6691"/>
                    </a:lnTo>
                    <a:lnTo>
                      <a:pt x="2004" y="6687"/>
                    </a:lnTo>
                    <a:lnTo>
                      <a:pt x="2002" y="6691"/>
                    </a:lnTo>
                    <a:lnTo>
                      <a:pt x="1999" y="6695"/>
                    </a:lnTo>
                    <a:lnTo>
                      <a:pt x="1998" y="6700"/>
                    </a:lnTo>
                    <a:lnTo>
                      <a:pt x="2008" y="6692"/>
                    </a:lnTo>
                    <a:lnTo>
                      <a:pt x="2012" y="6693"/>
                    </a:lnTo>
                    <a:lnTo>
                      <a:pt x="2008" y="6699"/>
                    </a:lnTo>
                    <a:lnTo>
                      <a:pt x="2002" y="6708"/>
                    </a:lnTo>
                    <a:lnTo>
                      <a:pt x="2002" y="6711"/>
                    </a:lnTo>
                    <a:lnTo>
                      <a:pt x="2011" y="6705"/>
                    </a:lnTo>
                    <a:lnTo>
                      <a:pt x="2010" y="6708"/>
                    </a:lnTo>
                    <a:lnTo>
                      <a:pt x="2004" y="6717"/>
                    </a:lnTo>
                    <a:lnTo>
                      <a:pt x="2005" y="6720"/>
                    </a:lnTo>
                    <a:lnTo>
                      <a:pt x="2010" y="6720"/>
                    </a:lnTo>
                    <a:lnTo>
                      <a:pt x="2015" y="6725"/>
                    </a:lnTo>
                    <a:lnTo>
                      <a:pt x="2014" y="6738"/>
                    </a:lnTo>
                    <a:lnTo>
                      <a:pt x="2020" y="6742"/>
                    </a:lnTo>
                    <a:lnTo>
                      <a:pt x="2025" y="6743"/>
                    </a:lnTo>
                    <a:lnTo>
                      <a:pt x="2032" y="6736"/>
                    </a:lnTo>
                    <a:lnTo>
                      <a:pt x="2050" y="6728"/>
                    </a:lnTo>
                    <a:lnTo>
                      <a:pt x="2058" y="6719"/>
                    </a:lnTo>
                    <a:lnTo>
                      <a:pt x="2064" y="6725"/>
                    </a:lnTo>
                    <a:lnTo>
                      <a:pt x="2070" y="6723"/>
                    </a:lnTo>
                    <a:lnTo>
                      <a:pt x="2072" y="6724"/>
                    </a:lnTo>
                    <a:lnTo>
                      <a:pt x="2067" y="6730"/>
                    </a:lnTo>
                    <a:lnTo>
                      <a:pt x="2061" y="6734"/>
                    </a:lnTo>
                    <a:lnTo>
                      <a:pt x="2061" y="6736"/>
                    </a:lnTo>
                    <a:lnTo>
                      <a:pt x="2062" y="6740"/>
                    </a:lnTo>
                    <a:lnTo>
                      <a:pt x="2061" y="6744"/>
                    </a:lnTo>
                    <a:lnTo>
                      <a:pt x="2054" y="6741"/>
                    </a:lnTo>
                    <a:lnTo>
                      <a:pt x="2050" y="6744"/>
                    </a:lnTo>
                    <a:cubicBezTo>
                      <a:pt x="2051" y="6747"/>
                      <a:pt x="2051" y="6750"/>
                      <a:pt x="2051" y="6753"/>
                    </a:cubicBezTo>
                    <a:lnTo>
                      <a:pt x="2049" y="6767"/>
                    </a:lnTo>
                    <a:lnTo>
                      <a:pt x="2046" y="6776"/>
                    </a:lnTo>
                    <a:lnTo>
                      <a:pt x="2045" y="6781"/>
                    </a:lnTo>
                    <a:lnTo>
                      <a:pt x="2050" y="6779"/>
                    </a:lnTo>
                    <a:lnTo>
                      <a:pt x="2057" y="6770"/>
                    </a:lnTo>
                    <a:lnTo>
                      <a:pt x="2063" y="6767"/>
                    </a:lnTo>
                    <a:lnTo>
                      <a:pt x="2070" y="6763"/>
                    </a:lnTo>
                    <a:lnTo>
                      <a:pt x="2066" y="6771"/>
                    </a:lnTo>
                    <a:lnTo>
                      <a:pt x="2064" y="6778"/>
                    </a:lnTo>
                    <a:lnTo>
                      <a:pt x="2068" y="6781"/>
                    </a:lnTo>
                    <a:lnTo>
                      <a:pt x="2071" y="6781"/>
                    </a:lnTo>
                    <a:lnTo>
                      <a:pt x="2072" y="6784"/>
                    </a:lnTo>
                    <a:cubicBezTo>
                      <a:pt x="2072" y="6786"/>
                      <a:pt x="2072" y="6787"/>
                      <a:pt x="2072" y="6789"/>
                    </a:cubicBezTo>
                    <a:lnTo>
                      <a:pt x="2072" y="6795"/>
                    </a:lnTo>
                    <a:lnTo>
                      <a:pt x="2071" y="6800"/>
                    </a:lnTo>
                    <a:lnTo>
                      <a:pt x="2066" y="6808"/>
                    </a:lnTo>
                    <a:lnTo>
                      <a:pt x="2062" y="6818"/>
                    </a:lnTo>
                    <a:lnTo>
                      <a:pt x="2064" y="6820"/>
                    </a:lnTo>
                    <a:lnTo>
                      <a:pt x="2066" y="6821"/>
                    </a:lnTo>
                    <a:lnTo>
                      <a:pt x="2070" y="6819"/>
                    </a:lnTo>
                    <a:lnTo>
                      <a:pt x="2070" y="6825"/>
                    </a:lnTo>
                    <a:lnTo>
                      <a:pt x="2083" y="6819"/>
                    </a:lnTo>
                    <a:lnTo>
                      <a:pt x="2083" y="6824"/>
                    </a:lnTo>
                    <a:lnTo>
                      <a:pt x="2083" y="6832"/>
                    </a:lnTo>
                    <a:lnTo>
                      <a:pt x="2083" y="6840"/>
                    </a:lnTo>
                    <a:lnTo>
                      <a:pt x="2085" y="6844"/>
                    </a:lnTo>
                    <a:lnTo>
                      <a:pt x="2092" y="6841"/>
                    </a:lnTo>
                    <a:lnTo>
                      <a:pt x="2094" y="6850"/>
                    </a:lnTo>
                    <a:lnTo>
                      <a:pt x="2099" y="6855"/>
                    </a:lnTo>
                    <a:lnTo>
                      <a:pt x="2099" y="6875"/>
                    </a:lnTo>
                    <a:lnTo>
                      <a:pt x="2117" y="6880"/>
                    </a:lnTo>
                    <a:lnTo>
                      <a:pt x="2118" y="6878"/>
                    </a:lnTo>
                    <a:lnTo>
                      <a:pt x="2120" y="6873"/>
                    </a:lnTo>
                    <a:lnTo>
                      <a:pt x="2120" y="6861"/>
                    </a:lnTo>
                    <a:lnTo>
                      <a:pt x="2126" y="6854"/>
                    </a:lnTo>
                    <a:lnTo>
                      <a:pt x="2131" y="6853"/>
                    </a:lnTo>
                    <a:lnTo>
                      <a:pt x="2140" y="6840"/>
                    </a:lnTo>
                    <a:lnTo>
                      <a:pt x="2144" y="6831"/>
                    </a:lnTo>
                    <a:lnTo>
                      <a:pt x="2147" y="6828"/>
                    </a:lnTo>
                    <a:lnTo>
                      <a:pt x="2145" y="6836"/>
                    </a:lnTo>
                    <a:lnTo>
                      <a:pt x="2147" y="6845"/>
                    </a:lnTo>
                    <a:lnTo>
                      <a:pt x="2147" y="6853"/>
                    </a:lnTo>
                    <a:lnTo>
                      <a:pt x="2143" y="6859"/>
                    </a:lnTo>
                    <a:lnTo>
                      <a:pt x="2140" y="6866"/>
                    </a:lnTo>
                    <a:lnTo>
                      <a:pt x="2144" y="6881"/>
                    </a:lnTo>
                    <a:lnTo>
                      <a:pt x="2153" y="6894"/>
                    </a:lnTo>
                    <a:lnTo>
                      <a:pt x="2149" y="6907"/>
                    </a:lnTo>
                    <a:lnTo>
                      <a:pt x="2154" y="6912"/>
                    </a:lnTo>
                    <a:lnTo>
                      <a:pt x="2161" y="6916"/>
                    </a:lnTo>
                    <a:lnTo>
                      <a:pt x="2167" y="6923"/>
                    </a:lnTo>
                    <a:lnTo>
                      <a:pt x="2170" y="6923"/>
                    </a:lnTo>
                    <a:lnTo>
                      <a:pt x="2176" y="6907"/>
                    </a:lnTo>
                    <a:lnTo>
                      <a:pt x="2181" y="6912"/>
                    </a:lnTo>
                    <a:lnTo>
                      <a:pt x="2185" y="6912"/>
                    </a:lnTo>
                    <a:lnTo>
                      <a:pt x="2186" y="6913"/>
                    </a:lnTo>
                    <a:lnTo>
                      <a:pt x="2180" y="6916"/>
                    </a:lnTo>
                    <a:lnTo>
                      <a:pt x="2176" y="6917"/>
                    </a:lnTo>
                    <a:lnTo>
                      <a:pt x="2168" y="6943"/>
                    </a:lnTo>
                    <a:cubicBezTo>
                      <a:pt x="2169" y="6945"/>
                      <a:pt x="2169" y="6948"/>
                      <a:pt x="2170" y="6950"/>
                    </a:cubicBezTo>
                    <a:lnTo>
                      <a:pt x="2186" y="6971"/>
                    </a:lnTo>
                    <a:lnTo>
                      <a:pt x="2204" y="6983"/>
                    </a:lnTo>
                    <a:lnTo>
                      <a:pt x="2215" y="6999"/>
                    </a:lnTo>
                    <a:lnTo>
                      <a:pt x="2226" y="7005"/>
                    </a:lnTo>
                    <a:lnTo>
                      <a:pt x="2229" y="7016"/>
                    </a:lnTo>
                    <a:lnTo>
                      <a:pt x="2249" y="7015"/>
                    </a:lnTo>
                    <a:lnTo>
                      <a:pt x="2258" y="6999"/>
                    </a:lnTo>
                    <a:lnTo>
                      <a:pt x="2262" y="6996"/>
                    </a:lnTo>
                    <a:lnTo>
                      <a:pt x="2256" y="7015"/>
                    </a:lnTo>
                    <a:lnTo>
                      <a:pt x="2251" y="7027"/>
                    </a:lnTo>
                    <a:lnTo>
                      <a:pt x="2254" y="7032"/>
                    </a:lnTo>
                    <a:lnTo>
                      <a:pt x="2257" y="7040"/>
                    </a:lnTo>
                    <a:lnTo>
                      <a:pt x="2251" y="7043"/>
                    </a:lnTo>
                    <a:lnTo>
                      <a:pt x="2247" y="7041"/>
                    </a:lnTo>
                    <a:lnTo>
                      <a:pt x="2231" y="7039"/>
                    </a:lnTo>
                    <a:lnTo>
                      <a:pt x="2212" y="7029"/>
                    </a:lnTo>
                    <a:lnTo>
                      <a:pt x="2201" y="7032"/>
                    </a:lnTo>
                    <a:lnTo>
                      <a:pt x="2199" y="7038"/>
                    </a:lnTo>
                    <a:lnTo>
                      <a:pt x="2200" y="7043"/>
                    </a:lnTo>
                    <a:lnTo>
                      <a:pt x="2199" y="7054"/>
                    </a:lnTo>
                    <a:lnTo>
                      <a:pt x="2206" y="7054"/>
                    </a:lnTo>
                    <a:lnTo>
                      <a:pt x="2210" y="7059"/>
                    </a:lnTo>
                    <a:lnTo>
                      <a:pt x="2213" y="7088"/>
                    </a:lnTo>
                    <a:lnTo>
                      <a:pt x="2220" y="7111"/>
                    </a:lnTo>
                    <a:lnTo>
                      <a:pt x="2221" y="7133"/>
                    </a:lnTo>
                    <a:lnTo>
                      <a:pt x="2228" y="7160"/>
                    </a:lnTo>
                    <a:lnTo>
                      <a:pt x="2231" y="7189"/>
                    </a:lnTo>
                    <a:lnTo>
                      <a:pt x="2225" y="7185"/>
                    </a:lnTo>
                    <a:lnTo>
                      <a:pt x="2217" y="7156"/>
                    </a:lnTo>
                    <a:lnTo>
                      <a:pt x="2202" y="7132"/>
                    </a:lnTo>
                    <a:lnTo>
                      <a:pt x="2193" y="7131"/>
                    </a:lnTo>
                    <a:lnTo>
                      <a:pt x="2182" y="7150"/>
                    </a:lnTo>
                    <a:lnTo>
                      <a:pt x="2189" y="7129"/>
                    </a:lnTo>
                    <a:lnTo>
                      <a:pt x="2188" y="7115"/>
                    </a:lnTo>
                    <a:lnTo>
                      <a:pt x="2194" y="7108"/>
                    </a:lnTo>
                    <a:lnTo>
                      <a:pt x="2199" y="7103"/>
                    </a:lnTo>
                    <a:lnTo>
                      <a:pt x="2202" y="7101"/>
                    </a:lnTo>
                    <a:lnTo>
                      <a:pt x="2206" y="7098"/>
                    </a:lnTo>
                    <a:lnTo>
                      <a:pt x="2206" y="7083"/>
                    </a:lnTo>
                    <a:lnTo>
                      <a:pt x="2204" y="7090"/>
                    </a:lnTo>
                    <a:lnTo>
                      <a:pt x="2199" y="7092"/>
                    </a:lnTo>
                    <a:lnTo>
                      <a:pt x="2185" y="7069"/>
                    </a:lnTo>
                    <a:lnTo>
                      <a:pt x="2177" y="7061"/>
                    </a:lnTo>
                    <a:lnTo>
                      <a:pt x="2129" y="7024"/>
                    </a:lnTo>
                    <a:lnTo>
                      <a:pt x="2127" y="7022"/>
                    </a:lnTo>
                    <a:lnTo>
                      <a:pt x="2122" y="7024"/>
                    </a:lnTo>
                    <a:lnTo>
                      <a:pt x="2127" y="7034"/>
                    </a:lnTo>
                    <a:lnTo>
                      <a:pt x="2132" y="7040"/>
                    </a:lnTo>
                    <a:lnTo>
                      <a:pt x="2129" y="7041"/>
                    </a:lnTo>
                    <a:lnTo>
                      <a:pt x="2122" y="7036"/>
                    </a:lnTo>
                    <a:lnTo>
                      <a:pt x="2118" y="7034"/>
                    </a:lnTo>
                    <a:lnTo>
                      <a:pt x="2117" y="7024"/>
                    </a:lnTo>
                    <a:lnTo>
                      <a:pt x="2111" y="7013"/>
                    </a:lnTo>
                    <a:lnTo>
                      <a:pt x="2105" y="7008"/>
                    </a:lnTo>
                    <a:lnTo>
                      <a:pt x="2098" y="7008"/>
                    </a:lnTo>
                    <a:lnTo>
                      <a:pt x="2095" y="7008"/>
                    </a:lnTo>
                    <a:lnTo>
                      <a:pt x="2091" y="7009"/>
                    </a:lnTo>
                    <a:lnTo>
                      <a:pt x="2107" y="7015"/>
                    </a:lnTo>
                    <a:lnTo>
                      <a:pt x="2108" y="7023"/>
                    </a:lnTo>
                    <a:lnTo>
                      <a:pt x="2085" y="7022"/>
                    </a:lnTo>
                    <a:lnTo>
                      <a:pt x="2063" y="7036"/>
                    </a:lnTo>
                    <a:cubicBezTo>
                      <a:pt x="2061" y="7039"/>
                      <a:pt x="2059" y="7041"/>
                      <a:pt x="2058" y="7043"/>
                    </a:cubicBezTo>
                    <a:lnTo>
                      <a:pt x="2033" y="7080"/>
                    </a:lnTo>
                    <a:lnTo>
                      <a:pt x="2029" y="7096"/>
                    </a:lnTo>
                    <a:lnTo>
                      <a:pt x="2032" y="7096"/>
                    </a:lnTo>
                    <a:lnTo>
                      <a:pt x="2036" y="7095"/>
                    </a:lnTo>
                    <a:lnTo>
                      <a:pt x="2036" y="7106"/>
                    </a:lnTo>
                    <a:lnTo>
                      <a:pt x="2031" y="7119"/>
                    </a:lnTo>
                    <a:lnTo>
                      <a:pt x="2016" y="7148"/>
                    </a:lnTo>
                    <a:lnTo>
                      <a:pt x="2015" y="7158"/>
                    </a:lnTo>
                    <a:lnTo>
                      <a:pt x="2018" y="7166"/>
                    </a:lnTo>
                    <a:lnTo>
                      <a:pt x="2017" y="7178"/>
                    </a:lnTo>
                    <a:lnTo>
                      <a:pt x="2018" y="7181"/>
                    </a:lnTo>
                    <a:lnTo>
                      <a:pt x="2022" y="7180"/>
                    </a:lnTo>
                    <a:lnTo>
                      <a:pt x="2023" y="7183"/>
                    </a:lnTo>
                    <a:lnTo>
                      <a:pt x="2022" y="7190"/>
                    </a:lnTo>
                    <a:lnTo>
                      <a:pt x="2033" y="7178"/>
                    </a:lnTo>
                    <a:lnTo>
                      <a:pt x="2040" y="7181"/>
                    </a:lnTo>
                    <a:lnTo>
                      <a:pt x="2041" y="7187"/>
                    </a:lnTo>
                    <a:lnTo>
                      <a:pt x="2043" y="7197"/>
                    </a:lnTo>
                    <a:lnTo>
                      <a:pt x="2060" y="7204"/>
                    </a:lnTo>
                    <a:lnTo>
                      <a:pt x="2066" y="7201"/>
                    </a:lnTo>
                    <a:lnTo>
                      <a:pt x="2077" y="7205"/>
                    </a:lnTo>
                    <a:lnTo>
                      <a:pt x="2091" y="7203"/>
                    </a:lnTo>
                    <a:lnTo>
                      <a:pt x="2097" y="7209"/>
                    </a:lnTo>
                    <a:lnTo>
                      <a:pt x="2109" y="7205"/>
                    </a:lnTo>
                    <a:lnTo>
                      <a:pt x="2109" y="7211"/>
                    </a:lnTo>
                    <a:lnTo>
                      <a:pt x="2115" y="7212"/>
                    </a:lnTo>
                    <a:lnTo>
                      <a:pt x="2121" y="7199"/>
                    </a:lnTo>
                    <a:lnTo>
                      <a:pt x="2124" y="7193"/>
                    </a:lnTo>
                    <a:lnTo>
                      <a:pt x="2134" y="7187"/>
                    </a:lnTo>
                    <a:lnTo>
                      <a:pt x="2140" y="7195"/>
                    </a:lnTo>
                    <a:lnTo>
                      <a:pt x="2133" y="7213"/>
                    </a:lnTo>
                    <a:lnTo>
                      <a:pt x="2139" y="7212"/>
                    </a:lnTo>
                    <a:cubicBezTo>
                      <a:pt x="2140" y="7210"/>
                      <a:pt x="2141" y="7209"/>
                      <a:pt x="2143" y="7207"/>
                    </a:cubicBezTo>
                    <a:lnTo>
                      <a:pt x="2149" y="7205"/>
                    </a:lnTo>
                    <a:lnTo>
                      <a:pt x="2147" y="7218"/>
                    </a:lnTo>
                    <a:lnTo>
                      <a:pt x="2142" y="7228"/>
                    </a:lnTo>
                    <a:lnTo>
                      <a:pt x="2140" y="7239"/>
                    </a:lnTo>
                    <a:lnTo>
                      <a:pt x="2139" y="7248"/>
                    </a:lnTo>
                    <a:lnTo>
                      <a:pt x="2142" y="7264"/>
                    </a:lnTo>
                    <a:lnTo>
                      <a:pt x="2146" y="7264"/>
                    </a:lnTo>
                    <a:lnTo>
                      <a:pt x="2149" y="7263"/>
                    </a:lnTo>
                    <a:lnTo>
                      <a:pt x="2155" y="7255"/>
                    </a:lnTo>
                    <a:lnTo>
                      <a:pt x="2161" y="7241"/>
                    </a:lnTo>
                    <a:lnTo>
                      <a:pt x="2160" y="7251"/>
                    </a:lnTo>
                    <a:lnTo>
                      <a:pt x="2160" y="7261"/>
                    </a:lnTo>
                    <a:lnTo>
                      <a:pt x="2163" y="7268"/>
                    </a:lnTo>
                    <a:lnTo>
                      <a:pt x="2164" y="7277"/>
                    </a:lnTo>
                    <a:lnTo>
                      <a:pt x="2174" y="7284"/>
                    </a:lnTo>
                    <a:cubicBezTo>
                      <a:pt x="2174" y="7286"/>
                      <a:pt x="2174" y="7289"/>
                      <a:pt x="2175" y="7291"/>
                    </a:cubicBezTo>
                    <a:lnTo>
                      <a:pt x="2177" y="7296"/>
                    </a:lnTo>
                    <a:lnTo>
                      <a:pt x="2190" y="7315"/>
                    </a:lnTo>
                    <a:lnTo>
                      <a:pt x="2201" y="7334"/>
                    </a:lnTo>
                    <a:lnTo>
                      <a:pt x="2216" y="7349"/>
                    </a:lnTo>
                    <a:lnTo>
                      <a:pt x="2228" y="7366"/>
                    </a:lnTo>
                    <a:lnTo>
                      <a:pt x="2242" y="7379"/>
                    </a:lnTo>
                    <a:lnTo>
                      <a:pt x="2245" y="7385"/>
                    </a:lnTo>
                    <a:lnTo>
                      <a:pt x="2250" y="7388"/>
                    </a:lnTo>
                    <a:lnTo>
                      <a:pt x="2254" y="7393"/>
                    </a:lnTo>
                    <a:cubicBezTo>
                      <a:pt x="2255" y="7395"/>
                      <a:pt x="2256" y="7398"/>
                      <a:pt x="2256" y="7400"/>
                    </a:cubicBezTo>
                    <a:lnTo>
                      <a:pt x="2262" y="7408"/>
                    </a:lnTo>
                    <a:lnTo>
                      <a:pt x="2270" y="7412"/>
                    </a:lnTo>
                    <a:lnTo>
                      <a:pt x="2276" y="7421"/>
                    </a:lnTo>
                    <a:lnTo>
                      <a:pt x="2275" y="7431"/>
                    </a:lnTo>
                    <a:lnTo>
                      <a:pt x="2278" y="7432"/>
                    </a:lnTo>
                    <a:lnTo>
                      <a:pt x="2282" y="7431"/>
                    </a:lnTo>
                    <a:lnTo>
                      <a:pt x="2285" y="7422"/>
                    </a:lnTo>
                    <a:lnTo>
                      <a:pt x="2286" y="7417"/>
                    </a:lnTo>
                    <a:lnTo>
                      <a:pt x="2278" y="7380"/>
                    </a:lnTo>
                    <a:lnTo>
                      <a:pt x="2285" y="7382"/>
                    </a:lnTo>
                    <a:lnTo>
                      <a:pt x="2290" y="7388"/>
                    </a:lnTo>
                    <a:lnTo>
                      <a:pt x="2294" y="7385"/>
                    </a:lnTo>
                    <a:lnTo>
                      <a:pt x="2301" y="7367"/>
                    </a:lnTo>
                    <a:lnTo>
                      <a:pt x="2306" y="7350"/>
                    </a:lnTo>
                    <a:lnTo>
                      <a:pt x="2308" y="7340"/>
                    </a:lnTo>
                    <a:lnTo>
                      <a:pt x="2299" y="7329"/>
                    </a:lnTo>
                    <a:lnTo>
                      <a:pt x="2297" y="7315"/>
                    </a:lnTo>
                    <a:lnTo>
                      <a:pt x="2300" y="7298"/>
                    </a:lnTo>
                    <a:lnTo>
                      <a:pt x="2308" y="7285"/>
                    </a:lnTo>
                    <a:lnTo>
                      <a:pt x="2312" y="7278"/>
                    </a:lnTo>
                    <a:lnTo>
                      <a:pt x="2313" y="7273"/>
                    </a:lnTo>
                    <a:lnTo>
                      <a:pt x="2293" y="7262"/>
                    </a:lnTo>
                    <a:lnTo>
                      <a:pt x="2282" y="7249"/>
                    </a:lnTo>
                    <a:lnTo>
                      <a:pt x="2279" y="7250"/>
                    </a:lnTo>
                    <a:lnTo>
                      <a:pt x="2276" y="7248"/>
                    </a:lnTo>
                    <a:lnTo>
                      <a:pt x="2278" y="7234"/>
                    </a:lnTo>
                    <a:lnTo>
                      <a:pt x="2272" y="7218"/>
                    </a:lnTo>
                    <a:lnTo>
                      <a:pt x="2277" y="7217"/>
                    </a:lnTo>
                    <a:lnTo>
                      <a:pt x="2283" y="7213"/>
                    </a:lnTo>
                    <a:lnTo>
                      <a:pt x="2281" y="7187"/>
                    </a:lnTo>
                    <a:lnTo>
                      <a:pt x="2277" y="7168"/>
                    </a:lnTo>
                    <a:lnTo>
                      <a:pt x="2272" y="7159"/>
                    </a:lnTo>
                    <a:lnTo>
                      <a:pt x="2270" y="7153"/>
                    </a:lnTo>
                    <a:lnTo>
                      <a:pt x="2272" y="7147"/>
                    </a:lnTo>
                    <a:lnTo>
                      <a:pt x="2274" y="7139"/>
                    </a:lnTo>
                    <a:lnTo>
                      <a:pt x="2278" y="7117"/>
                    </a:lnTo>
                    <a:lnTo>
                      <a:pt x="2276" y="7110"/>
                    </a:lnTo>
                    <a:lnTo>
                      <a:pt x="2271" y="7099"/>
                    </a:lnTo>
                    <a:lnTo>
                      <a:pt x="2278" y="7071"/>
                    </a:lnTo>
                    <a:lnTo>
                      <a:pt x="2280" y="7046"/>
                    </a:lnTo>
                    <a:lnTo>
                      <a:pt x="2293" y="7059"/>
                    </a:lnTo>
                    <a:lnTo>
                      <a:pt x="2296" y="7050"/>
                    </a:lnTo>
                    <a:lnTo>
                      <a:pt x="2297" y="7043"/>
                    </a:lnTo>
                    <a:lnTo>
                      <a:pt x="2295" y="7018"/>
                    </a:lnTo>
                    <a:lnTo>
                      <a:pt x="2297" y="7008"/>
                    </a:lnTo>
                    <a:lnTo>
                      <a:pt x="2292" y="6973"/>
                    </a:lnTo>
                    <a:lnTo>
                      <a:pt x="2299" y="6963"/>
                    </a:lnTo>
                    <a:lnTo>
                      <a:pt x="2302" y="6949"/>
                    </a:lnTo>
                    <a:lnTo>
                      <a:pt x="2308" y="6942"/>
                    </a:lnTo>
                    <a:lnTo>
                      <a:pt x="2317" y="6927"/>
                    </a:lnTo>
                    <a:lnTo>
                      <a:pt x="2331" y="6906"/>
                    </a:lnTo>
                    <a:lnTo>
                      <a:pt x="2333" y="6894"/>
                    </a:lnTo>
                    <a:lnTo>
                      <a:pt x="2344" y="6874"/>
                    </a:lnTo>
                    <a:lnTo>
                      <a:pt x="2350" y="6864"/>
                    </a:lnTo>
                    <a:lnTo>
                      <a:pt x="2357" y="6861"/>
                    </a:lnTo>
                    <a:lnTo>
                      <a:pt x="2358" y="6860"/>
                    </a:lnTo>
                    <a:lnTo>
                      <a:pt x="2369" y="6852"/>
                    </a:lnTo>
                    <a:lnTo>
                      <a:pt x="2369" y="6839"/>
                    </a:lnTo>
                    <a:lnTo>
                      <a:pt x="2368" y="6828"/>
                    </a:lnTo>
                    <a:lnTo>
                      <a:pt x="2362" y="6817"/>
                    </a:lnTo>
                    <a:lnTo>
                      <a:pt x="2362" y="6808"/>
                    </a:lnTo>
                    <a:lnTo>
                      <a:pt x="2365" y="6799"/>
                    </a:lnTo>
                    <a:lnTo>
                      <a:pt x="2382" y="6808"/>
                    </a:lnTo>
                    <a:lnTo>
                      <a:pt x="2399" y="6810"/>
                    </a:lnTo>
                    <a:lnTo>
                      <a:pt x="2421" y="6793"/>
                    </a:lnTo>
                    <a:lnTo>
                      <a:pt x="2433" y="6790"/>
                    </a:lnTo>
                    <a:lnTo>
                      <a:pt x="2439" y="6791"/>
                    </a:lnTo>
                    <a:lnTo>
                      <a:pt x="2444" y="6766"/>
                    </a:lnTo>
                    <a:lnTo>
                      <a:pt x="2440" y="6749"/>
                    </a:lnTo>
                    <a:lnTo>
                      <a:pt x="2447" y="6748"/>
                    </a:lnTo>
                    <a:lnTo>
                      <a:pt x="2439" y="6730"/>
                    </a:lnTo>
                    <a:lnTo>
                      <a:pt x="2433" y="6723"/>
                    </a:lnTo>
                    <a:lnTo>
                      <a:pt x="2422" y="6718"/>
                    </a:lnTo>
                    <a:lnTo>
                      <a:pt x="2418" y="6707"/>
                    </a:lnTo>
                    <a:lnTo>
                      <a:pt x="2420" y="6699"/>
                    </a:lnTo>
                    <a:lnTo>
                      <a:pt x="2435" y="6672"/>
                    </a:lnTo>
                    <a:lnTo>
                      <a:pt x="2440" y="6657"/>
                    </a:lnTo>
                    <a:lnTo>
                      <a:pt x="2442" y="6613"/>
                    </a:lnTo>
                    <a:lnTo>
                      <a:pt x="2448" y="6590"/>
                    </a:lnTo>
                    <a:lnTo>
                      <a:pt x="2447" y="6584"/>
                    </a:lnTo>
                    <a:lnTo>
                      <a:pt x="2439" y="6569"/>
                    </a:lnTo>
                    <a:lnTo>
                      <a:pt x="2439" y="6561"/>
                    </a:lnTo>
                    <a:lnTo>
                      <a:pt x="2453" y="6575"/>
                    </a:lnTo>
                    <a:lnTo>
                      <a:pt x="2452" y="6590"/>
                    </a:lnTo>
                    <a:lnTo>
                      <a:pt x="2455" y="6595"/>
                    </a:lnTo>
                    <a:lnTo>
                      <a:pt x="2456" y="6614"/>
                    </a:lnTo>
                    <a:lnTo>
                      <a:pt x="2462" y="6615"/>
                    </a:lnTo>
                    <a:lnTo>
                      <a:pt x="2467" y="6619"/>
                    </a:lnTo>
                    <a:lnTo>
                      <a:pt x="2462" y="6644"/>
                    </a:lnTo>
                    <a:lnTo>
                      <a:pt x="2458" y="6680"/>
                    </a:lnTo>
                    <a:lnTo>
                      <a:pt x="2458" y="6694"/>
                    </a:lnTo>
                    <a:lnTo>
                      <a:pt x="2460" y="6703"/>
                    </a:lnTo>
                    <a:lnTo>
                      <a:pt x="2473" y="6715"/>
                    </a:lnTo>
                    <a:lnTo>
                      <a:pt x="2480" y="6717"/>
                    </a:lnTo>
                    <a:lnTo>
                      <a:pt x="2486" y="6726"/>
                    </a:lnTo>
                    <a:lnTo>
                      <a:pt x="2491" y="6728"/>
                    </a:lnTo>
                    <a:lnTo>
                      <a:pt x="2500" y="6725"/>
                    </a:lnTo>
                    <a:lnTo>
                      <a:pt x="2507" y="6727"/>
                    </a:lnTo>
                    <a:lnTo>
                      <a:pt x="2519" y="6747"/>
                    </a:lnTo>
                    <a:lnTo>
                      <a:pt x="2534" y="6742"/>
                    </a:lnTo>
                    <a:lnTo>
                      <a:pt x="2549" y="6727"/>
                    </a:lnTo>
                    <a:lnTo>
                      <a:pt x="2558" y="6698"/>
                    </a:lnTo>
                    <a:lnTo>
                      <a:pt x="2560" y="6684"/>
                    </a:lnTo>
                    <a:lnTo>
                      <a:pt x="2562" y="6699"/>
                    </a:lnTo>
                    <a:lnTo>
                      <a:pt x="2562" y="6717"/>
                    </a:lnTo>
                    <a:lnTo>
                      <a:pt x="2569" y="6709"/>
                    </a:lnTo>
                    <a:lnTo>
                      <a:pt x="2573" y="6699"/>
                    </a:lnTo>
                    <a:lnTo>
                      <a:pt x="2587" y="6649"/>
                    </a:lnTo>
                    <a:lnTo>
                      <a:pt x="2592" y="6614"/>
                    </a:lnTo>
                    <a:lnTo>
                      <a:pt x="2590" y="6552"/>
                    </a:lnTo>
                    <a:lnTo>
                      <a:pt x="2589" y="6539"/>
                    </a:lnTo>
                    <a:lnTo>
                      <a:pt x="2578" y="6509"/>
                    </a:lnTo>
                    <a:lnTo>
                      <a:pt x="2573" y="6481"/>
                    </a:lnTo>
                    <a:lnTo>
                      <a:pt x="2558" y="6450"/>
                    </a:lnTo>
                    <a:lnTo>
                      <a:pt x="2533" y="6418"/>
                    </a:lnTo>
                    <a:lnTo>
                      <a:pt x="2517" y="6386"/>
                    </a:lnTo>
                    <a:lnTo>
                      <a:pt x="2500" y="6367"/>
                    </a:lnTo>
                    <a:lnTo>
                      <a:pt x="2485" y="6345"/>
                    </a:lnTo>
                    <a:lnTo>
                      <a:pt x="2474" y="6334"/>
                    </a:lnTo>
                    <a:lnTo>
                      <a:pt x="2464" y="6332"/>
                    </a:lnTo>
                    <a:lnTo>
                      <a:pt x="2455" y="6321"/>
                    </a:lnTo>
                    <a:lnTo>
                      <a:pt x="2453" y="6315"/>
                    </a:lnTo>
                    <a:lnTo>
                      <a:pt x="2442" y="6308"/>
                    </a:lnTo>
                    <a:lnTo>
                      <a:pt x="2415" y="6300"/>
                    </a:lnTo>
                    <a:lnTo>
                      <a:pt x="2406" y="6292"/>
                    </a:lnTo>
                    <a:lnTo>
                      <a:pt x="2390" y="6296"/>
                    </a:lnTo>
                    <a:lnTo>
                      <a:pt x="2368" y="6295"/>
                    </a:lnTo>
                    <a:lnTo>
                      <a:pt x="2351" y="6289"/>
                    </a:lnTo>
                    <a:lnTo>
                      <a:pt x="2341" y="6295"/>
                    </a:lnTo>
                    <a:lnTo>
                      <a:pt x="2331" y="6289"/>
                    </a:lnTo>
                    <a:lnTo>
                      <a:pt x="2313" y="6289"/>
                    </a:lnTo>
                    <a:lnTo>
                      <a:pt x="2304" y="6285"/>
                    </a:lnTo>
                    <a:lnTo>
                      <a:pt x="2294" y="6272"/>
                    </a:lnTo>
                    <a:lnTo>
                      <a:pt x="2284" y="6256"/>
                    </a:lnTo>
                    <a:lnTo>
                      <a:pt x="2280" y="6243"/>
                    </a:lnTo>
                    <a:lnTo>
                      <a:pt x="2274" y="6238"/>
                    </a:lnTo>
                    <a:lnTo>
                      <a:pt x="2270" y="6224"/>
                    </a:lnTo>
                    <a:lnTo>
                      <a:pt x="2263" y="6207"/>
                    </a:lnTo>
                    <a:lnTo>
                      <a:pt x="2260" y="6186"/>
                    </a:lnTo>
                    <a:lnTo>
                      <a:pt x="2252" y="6173"/>
                    </a:lnTo>
                    <a:lnTo>
                      <a:pt x="2248" y="6169"/>
                    </a:lnTo>
                    <a:lnTo>
                      <a:pt x="2241" y="6171"/>
                    </a:lnTo>
                    <a:lnTo>
                      <a:pt x="2238" y="6162"/>
                    </a:lnTo>
                    <a:lnTo>
                      <a:pt x="2233" y="6153"/>
                    </a:lnTo>
                    <a:lnTo>
                      <a:pt x="2216" y="6147"/>
                    </a:lnTo>
                    <a:lnTo>
                      <a:pt x="2209" y="6129"/>
                    </a:lnTo>
                    <a:lnTo>
                      <a:pt x="2200" y="6120"/>
                    </a:lnTo>
                    <a:lnTo>
                      <a:pt x="2186" y="6125"/>
                    </a:lnTo>
                    <a:lnTo>
                      <a:pt x="2176" y="6124"/>
                    </a:lnTo>
                    <a:lnTo>
                      <a:pt x="2163" y="6127"/>
                    </a:lnTo>
                    <a:lnTo>
                      <a:pt x="2160" y="6129"/>
                    </a:lnTo>
                    <a:lnTo>
                      <a:pt x="2147" y="6139"/>
                    </a:lnTo>
                    <a:lnTo>
                      <a:pt x="2144" y="6137"/>
                    </a:lnTo>
                    <a:lnTo>
                      <a:pt x="2142" y="6119"/>
                    </a:lnTo>
                    <a:lnTo>
                      <a:pt x="2128" y="6105"/>
                    </a:lnTo>
                    <a:lnTo>
                      <a:pt x="2124" y="6087"/>
                    </a:lnTo>
                    <a:lnTo>
                      <a:pt x="2112" y="6071"/>
                    </a:lnTo>
                    <a:lnTo>
                      <a:pt x="2109" y="6060"/>
                    </a:lnTo>
                    <a:lnTo>
                      <a:pt x="2127" y="6077"/>
                    </a:lnTo>
                    <a:lnTo>
                      <a:pt x="2136" y="6092"/>
                    </a:lnTo>
                    <a:lnTo>
                      <a:pt x="2138" y="6103"/>
                    </a:lnTo>
                    <a:lnTo>
                      <a:pt x="2147" y="6091"/>
                    </a:lnTo>
                    <a:lnTo>
                      <a:pt x="2154" y="6059"/>
                    </a:lnTo>
                    <a:lnTo>
                      <a:pt x="2158" y="6048"/>
                    </a:lnTo>
                    <a:lnTo>
                      <a:pt x="2154" y="6080"/>
                    </a:lnTo>
                    <a:lnTo>
                      <a:pt x="2159" y="6089"/>
                    </a:lnTo>
                    <a:lnTo>
                      <a:pt x="2168" y="6090"/>
                    </a:lnTo>
                    <a:lnTo>
                      <a:pt x="2172" y="6093"/>
                    </a:lnTo>
                    <a:lnTo>
                      <a:pt x="2174" y="6115"/>
                    </a:lnTo>
                    <a:lnTo>
                      <a:pt x="2190" y="6118"/>
                    </a:lnTo>
                    <a:lnTo>
                      <a:pt x="2201" y="6117"/>
                    </a:lnTo>
                    <a:lnTo>
                      <a:pt x="2205" y="6116"/>
                    </a:lnTo>
                    <a:lnTo>
                      <a:pt x="2210" y="6123"/>
                    </a:lnTo>
                    <a:lnTo>
                      <a:pt x="2219" y="6118"/>
                    </a:lnTo>
                    <a:lnTo>
                      <a:pt x="2224" y="6127"/>
                    </a:lnTo>
                    <a:lnTo>
                      <a:pt x="2226" y="6141"/>
                    </a:lnTo>
                    <a:lnTo>
                      <a:pt x="2245" y="6165"/>
                    </a:lnTo>
                    <a:lnTo>
                      <a:pt x="2253" y="6162"/>
                    </a:lnTo>
                    <a:lnTo>
                      <a:pt x="2258" y="6175"/>
                    </a:lnTo>
                    <a:lnTo>
                      <a:pt x="2266" y="6182"/>
                    </a:lnTo>
                    <a:lnTo>
                      <a:pt x="2265" y="6197"/>
                    </a:lnTo>
                    <a:lnTo>
                      <a:pt x="2267" y="6207"/>
                    </a:lnTo>
                    <a:lnTo>
                      <a:pt x="2278" y="6234"/>
                    </a:lnTo>
                    <a:lnTo>
                      <a:pt x="2291" y="6236"/>
                    </a:lnTo>
                    <a:lnTo>
                      <a:pt x="2294" y="6238"/>
                    </a:lnTo>
                    <a:lnTo>
                      <a:pt x="2299" y="6242"/>
                    </a:lnTo>
                    <a:lnTo>
                      <a:pt x="2314" y="6255"/>
                    </a:lnTo>
                    <a:lnTo>
                      <a:pt x="2344" y="6252"/>
                    </a:lnTo>
                    <a:lnTo>
                      <a:pt x="2353" y="6258"/>
                    </a:lnTo>
                    <a:lnTo>
                      <a:pt x="2379" y="6264"/>
                    </a:lnTo>
                    <a:lnTo>
                      <a:pt x="2389" y="6263"/>
                    </a:lnTo>
                    <a:lnTo>
                      <a:pt x="2402" y="6257"/>
                    </a:lnTo>
                    <a:lnTo>
                      <a:pt x="2418" y="6248"/>
                    </a:lnTo>
                    <a:lnTo>
                      <a:pt x="2425" y="6232"/>
                    </a:lnTo>
                    <a:lnTo>
                      <a:pt x="2428" y="6217"/>
                    </a:lnTo>
                    <a:lnTo>
                      <a:pt x="2431" y="6197"/>
                    </a:lnTo>
                    <a:lnTo>
                      <a:pt x="2441" y="6149"/>
                    </a:lnTo>
                    <a:cubicBezTo>
                      <a:pt x="2441" y="6144"/>
                      <a:pt x="2441" y="6138"/>
                      <a:pt x="2440" y="6133"/>
                    </a:cubicBezTo>
                    <a:lnTo>
                      <a:pt x="2442" y="6114"/>
                    </a:lnTo>
                    <a:lnTo>
                      <a:pt x="2448" y="6100"/>
                    </a:lnTo>
                    <a:lnTo>
                      <a:pt x="2451" y="6087"/>
                    </a:lnTo>
                    <a:lnTo>
                      <a:pt x="2443" y="6160"/>
                    </a:lnTo>
                    <a:lnTo>
                      <a:pt x="2435" y="6196"/>
                    </a:lnTo>
                    <a:lnTo>
                      <a:pt x="2435" y="6207"/>
                    </a:lnTo>
                    <a:lnTo>
                      <a:pt x="2429" y="6229"/>
                    </a:lnTo>
                    <a:lnTo>
                      <a:pt x="2428" y="6240"/>
                    </a:lnTo>
                    <a:lnTo>
                      <a:pt x="2429" y="6248"/>
                    </a:lnTo>
                    <a:lnTo>
                      <a:pt x="2435" y="6254"/>
                    </a:lnTo>
                    <a:lnTo>
                      <a:pt x="2451" y="6258"/>
                    </a:lnTo>
                    <a:lnTo>
                      <a:pt x="2471" y="6252"/>
                    </a:lnTo>
                    <a:lnTo>
                      <a:pt x="2501" y="6254"/>
                    </a:lnTo>
                    <a:lnTo>
                      <a:pt x="2516" y="6269"/>
                    </a:lnTo>
                    <a:lnTo>
                      <a:pt x="2523" y="6265"/>
                    </a:lnTo>
                    <a:lnTo>
                      <a:pt x="2529" y="6269"/>
                    </a:lnTo>
                    <a:lnTo>
                      <a:pt x="2535" y="6277"/>
                    </a:lnTo>
                    <a:lnTo>
                      <a:pt x="2537" y="6286"/>
                    </a:lnTo>
                    <a:lnTo>
                      <a:pt x="2542" y="6290"/>
                    </a:lnTo>
                    <a:lnTo>
                      <a:pt x="2546" y="6279"/>
                    </a:lnTo>
                    <a:lnTo>
                      <a:pt x="2555" y="6294"/>
                    </a:lnTo>
                    <a:lnTo>
                      <a:pt x="2569" y="6336"/>
                    </a:lnTo>
                    <a:cubicBezTo>
                      <a:pt x="2569" y="6338"/>
                      <a:pt x="2569" y="6341"/>
                      <a:pt x="2569" y="6343"/>
                    </a:cubicBezTo>
                    <a:lnTo>
                      <a:pt x="2572" y="6351"/>
                    </a:lnTo>
                    <a:lnTo>
                      <a:pt x="2585" y="6351"/>
                    </a:lnTo>
                    <a:lnTo>
                      <a:pt x="2601" y="6337"/>
                    </a:lnTo>
                    <a:lnTo>
                      <a:pt x="2648" y="6322"/>
                    </a:lnTo>
                    <a:lnTo>
                      <a:pt x="2659" y="6334"/>
                    </a:lnTo>
                    <a:lnTo>
                      <a:pt x="2670" y="6336"/>
                    </a:lnTo>
                    <a:lnTo>
                      <a:pt x="2672" y="6342"/>
                    </a:lnTo>
                    <a:lnTo>
                      <a:pt x="2678" y="6341"/>
                    </a:lnTo>
                    <a:lnTo>
                      <a:pt x="2681" y="6349"/>
                    </a:lnTo>
                    <a:lnTo>
                      <a:pt x="2680" y="6354"/>
                    </a:lnTo>
                    <a:lnTo>
                      <a:pt x="2683" y="6365"/>
                    </a:lnTo>
                    <a:lnTo>
                      <a:pt x="2682" y="6378"/>
                    </a:lnTo>
                    <a:lnTo>
                      <a:pt x="2695" y="6384"/>
                    </a:lnTo>
                    <a:lnTo>
                      <a:pt x="2694" y="6407"/>
                    </a:lnTo>
                    <a:lnTo>
                      <a:pt x="2709" y="6447"/>
                    </a:lnTo>
                    <a:lnTo>
                      <a:pt x="2707" y="6458"/>
                    </a:lnTo>
                    <a:lnTo>
                      <a:pt x="2711" y="6490"/>
                    </a:lnTo>
                    <a:lnTo>
                      <a:pt x="2720" y="6520"/>
                    </a:lnTo>
                    <a:lnTo>
                      <a:pt x="2722" y="6557"/>
                    </a:lnTo>
                    <a:lnTo>
                      <a:pt x="2729" y="6567"/>
                    </a:lnTo>
                    <a:lnTo>
                      <a:pt x="2733" y="6581"/>
                    </a:lnTo>
                    <a:lnTo>
                      <a:pt x="2734" y="6594"/>
                    </a:lnTo>
                    <a:lnTo>
                      <a:pt x="2732" y="6613"/>
                    </a:lnTo>
                    <a:lnTo>
                      <a:pt x="2737" y="6648"/>
                    </a:lnTo>
                    <a:lnTo>
                      <a:pt x="2745" y="6651"/>
                    </a:lnTo>
                    <a:cubicBezTo>
                      <a:pt x="2747" y="6657"/>
                      <a:pt x="2748" y="6663"/>
                      <a:pt x="2750" y="6669"/>
                    </a:cubicBezTo>
                    <a:lnTo>
                      <a:pt x="2753" y="6679"/>
                    </a:lnTo>
                    <a:cubicBezTo>
                      <a:pt x="2754" y="6683"/>
                      <a:pt x="2755" y="6687"/>
                      <a:pt x="2755" y="6691"/>
                    </a:cubicBezTo>
                    <a:lnTo>
                      <a:pt x="2757" y="6709"/>
                    </a:lnTo>
                    <a:lnTo>
                      <a:pt x="2761" y="6726"/>
                    </a:lnTo>
                    <a:lnTo>
                      <a:pt x="2761" y="6749"/>
                    </a:lnTo>
                    <a:lnTo>
                      <a:pt x="2766" y="6773"/>
                    </a:lnTo>
                    <a:lnTo>
                      <a:pt x="2764" y="6785"/>
                    </a:lnTo>
                    <a:lnTo>
                      <a:pt x="2757" y="6806"/>
                    </a:lnTo>
                    <a:lnTo>
                      <a:pt x="2779" y="6835"/>
                    </a:lnTo>
                    <a:lnTo>
                      <a:pt x="2780" y="6847"/>
                    </a:lnTo>
                    <a:lnTo>
                      <a:pt x="2788" y="6866"/>
                    </a:lnTo>
                    <a:lnTo>
                      <a:pt x="2797" y="6875"/>
                    </a:lnTo>
                    <a:lnTo>
                      <a:pt x="2798" y="6897"/>
                    </a:lnTo>
                    <a:lnTo>
                      <a:pt x="2805" y="6911"/>
                    </a:lnTo>
                    <a:lnTo>
                      <a:pt x="2815" y="6939"/>
                    </a:lnTo>
                    <a:lnTo>
                      <a:pt x="2817" y="6942"/>
                    </a:lnTo>
                    <a:lnTo>
                      <a:pt x="2829" y="6953"/>
                    </a:lnTo>
                    <a:lnTo>
                      <a:pt x="2842" y="6947"/>
                    </a:lnTo>
                    <a:lnTo>
                      <a:pt x="2856" y="6957"/>
                    </a:lnTo>
                    <a:lnTo>
                      <a:pt x="2883" y="6957"/>
                    </a:lnTo>
                    <a:lnTo>
                      <a:pt x="2902" y="6964"/>
                    </a:lnTo>
                    <a:lnTo>
                      <a:pt x="2916" y="6962"/>
                    </a:lnTo>
                    <a:lnTo>
                      <a:pt x="2961" y="6965"/>
                    </a:lnTo>
                    <a:lnTo>
                      <a:pt x="2970" y="6959"/>
                    </a:lnTo>
                    <a:lnTo>
                      <a:pt x="2972" y="6959"/>
                    </a:lnTo>
                    <a:lnTo>
                      <a:pt x="2979" y="6962"/>
                    </a:lnTo>
                    <a:lnTo>
                      <a:pt x="2983" y="6966"/>
                    </a:lnTo>
                    <a:lnTo>
                      <a:pt x="2987" y="6984"/>
                    </a:lnTo>
                    <a:lnTo>
                      <a:pt x="2994" y="6998"/>
                    </a:lnTo>
                    <a:lnTo>
                      <a:pt x="2998" y="7003"/>
                    </a:lnTo>
                    <a:lnTo>
                      <a:pt x="3012" y="7009"/>
                    </a:lnTo>
                    <a:lnTo>
                      <a:pt x="3018" y="7013"/>
                    </a:lnTo>
                    <a:lnTo>
                      <a:pt x="3033" y="7036"/>
                    </a:lnTo>
                    <a:lnTo>
                      <a:pt x="3040" y="7049"/>
                    </a:lnTo>
                    <a:lnTo>
                      <a:pt x="3043" y="7071"/>
                    </a:lnTo>
                    <a:lnTo>
                      <a:pt x="3045" y="7078"/>
                    </a:lnTo>
                    <a:lnTo>
                      <a:pt x="3048" y="7080"/>
                    </a:lnTo>
                    <a:lnTo>
                      <a:pt x="3088" y="7091"/>
                    </a:lnTo>
                    <a:lnTo>
                      <a:pt x="3111" y="7100"/>
                    </a:lnTo>
                    <a:lnTo>
                      <a:pt x="3135" y="7108"/>
                    </a:lnTo>
                    <a:lnTo>
                      <a:pt x="3171" y="7110"/>
                    </a:lnTo>
                    <a:lnTo>
                      <a:pt x="3178" y="7106"/>
                    </a:lnTo>
                    <a:lnTo>
                      <a:pt x="3183" y="7098"/>
                    </a:lnTo>
                    <a:lnTo>
                      <a:pt x="3184" y="7084"/>
                    </a:lnTo>
                    <a:lnTo>
                      <a:pt x="3186" y="7076"/>
                    </a:lnTo>
                    <a:lnTo>
                      <a:pt x="3187" y="7054"/>
                    </a:lnTo>
                    <a:lnTo>
                      <a:pt x="3189" y="7051"/>
                    </a:lnTo>
                    <a:lnTo>
                      <a:pt x="3190" y="7063"/>
                    </a:lnTo>
                    <a:lnTo>
                      <a:pt x="3194" y="7075"/>
                    </a:lnTo>
                    <a:lnTo>
                      <a:pt x="3199" y="7076"/>
                    </a:lnTo>
                    <a:lnTo>
                      <a:pt x="3204" y="7073"/>
                    </a:lnTo>
                    <a:lnTo>
                      <a:pt x="3208" y="7064"/>
                    </a:lnTo>
                    <a:lnTo>
                      <a:pt x="3208" y="7051"/>
                    </a:lnTo>
                    <a:lnTo>
                      <a:pt x="3204" y="7028"/>
                    </a:lnTo>
                    <a:lnTo>
                      <a:pt x="3197" y="7014"/>
                    </a:lnTo>
                    <a:lnTo>
                      <a:pt x="3195" y="7004"/>
                    </a:lnTo>
                    <a:lnTo>
                      <a:pt x="3200" y="7003"/>
                    </a:lnTo>
                    <a:cubicBezTo>
                      <a:pt x="3201" y="7007"/>
                      <a:pt x="3202" y="7011"/>
                      <a:pt x="3204" y="7014"/>
                    </a:cubicBezTo>
                    <a:lnTo>
                      <a:pt x="3221" y="7036"/>
                    </a:lnTo>
                    <a:lnTo>
                      <a:pt x="3225" y="7038"/>
                    </a:lnTo>
                    <a:lnTo>
                      <a:pt x="3228" y="7032"/>
                    </a:lnTo>
                    <a:lnTo>
                      <a:pt x="3233" y="7020"/>
                    </a:lnTo>
                    <a:lnTo>
                      <a:pt x="3244" y="7010"/>
                    </a:lnTo>
                    <a:lnTo>
                      <a:pt x="3251" y="7005"/>
                    </a:lnTo>
                    <a:lnTo>
                      <a:pt x="3264" y="6985"/>
                    </a:lnTo>
                    <a:lnTo>
                      <a:pt x="3282" y="6976"/>
                    </a:lnTo>
                    <a:lnTo>
                      <a:pt x="3292" y="6967"/>
                    </a:lnTo>
                    <a:lnTo>
                      <a:pt x="3296" y="6960"/>
                    </a:lnTo>
                    <a:lnTo>
                      <a:pt x="3298" y="6952"/>
                    </a:lnTo>
                    <a:lnTo>
                      <a:pt x="3301" y="6949"/>
                    </a:lnTo>
                    <a:cubicBezTo>
                      <a:pt x="3303" y="6948"/>
                      <a:pt x="3304" y="6946"/>
                      <a:pt x="3305" y="6945"/>
                    </a:cubicBezTo>
                    <a:lnTo>
                      <a:pt x="3309" y="6935"/>
                    </a:lnTo>
                    <a:lnTo>
                      <a:pt x="3317" y="6920"/>
                    </a:lnTo>
                    <a:lnTo>
                      <a:pt x="3325" y="6893"/>
                    </a:lnTo>
                    <a:lnTo>
                      <a:pt x="3321" y="6877"/>
                    </a:lnTo>
                    <a:lnTo>
                      <a:pt x="3321" y="6867"/>
                    </a:lnTo>
                    <a:lnTo>
                      <a:pt x="3329" y="6847"/>
                    </a:lnTo>
                    <a:lnTo>
                      <a:pt x="3334" y="6840"/>
                    </a:lnTo>
                    <a:lnTo>
                      <a:pt x="3332" y="6835"/>
                    </a:lnTo>
                    <a:lnTo>
                      <a:pt x="3325" y="6821"/>
                    </a:lnTo>
                    <a:lnTo>
                      <a:pt x="3318" y="6811"/>
                    </a:lnTo>
                    <a:lnTo>
                      <a:pt x="3305" y="6804"/>
                    </a:lnTo>
                    <a:lnTo>
                      <a:pt x="3280" y="6804"/>
                    </a:lnTo>
                    <a:lnTo>
                      <a:pt x="3269" y="6802"/>
                    </a:lnTo>
                    <a:lnTo>
                      <a:pt x="3279" y="6785"/>
                    </a:lnTo>
                    <a:lnTo>
                      <a:pt x="3280" y="6780"/>
                    </a:lnTo>
                    <a:lnTo>
                      <a:pt x="3279" y="6769"/>
                    </a:lnTo>
                    <a:lnTo>
                      <a:pt x="3280" y="6767"/>
                    </a:lnTo>
                    <a:lnTo>
                      <a:pt x="3284" y="6767"/>
                    </a:lnTo>
                    <a:lnTo>
                      <a:pt x="3302" y="6779"/>
                    </a:lnTo>
                    <a:lnTo>
                      <a:pt x="3310" y="6781"/>
                    </a:lnTo>
                    <a:lnTo>
                      <a:pt x="3315" y="6779"/>
                    </a:lnTo>
                    <a:lnTo>
                      <a:pt x="3321" y="6771"/>
                    </a:lnTo>
                    <a:lnTo>
                      <a:pt x="3328" y="6757"/>
                    </a:lnTo>
                    <a:lnTo>
                      <a:pt x="3350" y="6709"/>
                    </a:lnTo>
                    <a:lnTo>
                      <a:pt x="3348" y="6688"/>
                    </a:lnTo>
                    <a:lnTo>
                      <a:pt x="3334" y="6634"/>
                    </a:lnTo>
                    <a:lnTo>
                      <a:pt x="3328" y="6627"/>
                    </a:lnTo>
                    <a:lnTo>
                      <a:pt x="3323" y="6627"/>
                    </a:lnTo>
                    <a:lnTo>
                      <a:pt x="3321" y="6628"/>
                    </a:lnTo>
                    <a:lnTo>
                      <a:pt x="3317" y="6637"/>
                    </a:lnTo>
                    <a:lnTo>
                      <a:pt x="3323" y="6647"/>
                    </a:lnTo>
                    <a:lnTo>
                      <a:pt x="3326" y="6657"/>
                    </a:lnTo>
                    <a:lnTo>
                      <a:pt x="3327" y="6672"/>
                    </a:lnTo>
                    <a:lnTo>
                      <a:pt x="3326" y="6672"/>
                    </a:lnTo>
                    <a:lnTo>
                      <a:pt x="3321" y="6660"/>
                    </a:lnTo>
                    <a:lnTo>
                      <a:pt x="3308" y="6643"/>
                    </a:lnTo>
                    <a:lnTo>
                      <a:pt x="3290" y="6624"/>
                    </a:lnTo>
                    <a:lnTo>
                      <a:pt x="3269" y="6613"/>
                    </a:lnTo>
                    <a:lnTo>
                      <a:pt x="3247" y="6611"/>
                    </a:lnTo>
                    <a:lnTo>
                      <a:pt x="3230" y="6606"/>
                    </a:lnTo>
                    <a:lnTo>
                      <a:pt x="3216" y="6599"/>
                    </a:lnTo>
                    <a:lnTo>
                      <a:pt x="3208" y="6592"/>
                    </a:lnTo>
                    <a:lnTo>
                      <a:pt x="3199" y="6578"/>
                    </a:lnTo>
                    <a:lnTo>
                      <a:pt x="3194" y="6577"/>
                    </a:lnTo>
                    <a:lnTo>
                      <a:pt x="3181" y="6577"/>
                    </a:lnTo>
                    <a:lnTo>
                      <a:pt x="3169" y="6574"/>
                    </a:lnTo>
                    <a:lnTo>
                      <a:pt x="3166" y="6573"/>
                    </a:lnTo>
                    <a:lnTo>
                      <a:pt x="3156" y="6562"/>
                    </a:lnTo>
                    <a:lnTo>
                      <a:pt x="3158" y="6560"/>
                    </a:lnTo>
                    <a:lnTo>
                      <a:pt x="3158" y="6558"/>
                    </a:lnTo>
                    <a:lnTo>
                      <a:pt x="3164" y="6561"/>
                    </a:lnTo>
                    <a:lnTo>
                      <a:pt x="3168" y="6560"/>
                    </a:lnTo>
                    <a:lnTo>
                      <a:pt x="3169" y="6553"/>
                    </a:lnTo>
                    <a:lnTo>
                      <a:pt x="3172" y="6551"/>
                    </a:lnTo>
                    <a:lnTo>
                      <a:pt x="3183" y="6555"/>
                    </a:lnTo>
                    <a:lnTo>
                      <a:pt x="3188" y="6556"/>
                    </a:lnTo>
                    <a:cubicBezTo>
                      <a:pt x="3189" y="6555"/>
                      <a:pt x="3190" y="6554"/>
                      <a:pt x="3190" y="6553"/>
                    </a:cubicBezTo>
                    <a:lnTo>
                      <a:pt x="3193" y="6546"/>
                    </a:lnTo>
                    <a:lnTo>
                      <a:pt x="3197" y="6518"/>
                    </a:lnTo>
                    <a:lnTo>
                      <a:pt x="3202" y="6510"/>
                    </a:lnTo>
                    <a:lnTo>
                      <a:pt x="3200" y="6528"/>
                    </a:lnTo>
                    <a:lnTo>
                      <a:pt x="3201" y="6539"/>
                    </a:lnTo>
                    <a:lnTo>
                      <a:pt x="3204" y="6540"/>
                    </a:lnTo>
                    <a:lnTo>
                      <a:pt x="3207" y="6539"/>
                    </a:lnTo>
                    <a:lnTo>
                      <a:pt x="3215" y="6532"/>
                    </a:lnTo>
                    <a:lnTo>
                      <a:pt x="3221" y="6531"/>
                    </a:lnTo>
                    <a:lnTo>
                      <a:pt x="3225" y="6532"/>
                    </a:lnTo>
                    <a:lnTo>
                      <a:pt x="3234" y="6538"/>
                    </a:lnTo>
                    <a:lnTo>
                      <a:pt x="3239" y="6540"/>
                    </a:lnTo>
                    <a:lnTo>
                      <a:pt x="3242" y="6544"/>
                    </a:lnTo>
                    <a:lnTo>
                      <a:pt x="3243" y="6555"/>
                    </a:lnTo>
                    <a:lnTo>
                      <a:pt x="3248" y="6568"/>
                    </a:lnTo>
                    <a:lnTo>
                      <a:pt x="3268" y="6582"/>
                    </a:lnTo>
                    <a:lnTo>
                      <a:pt x="3277" y="6592"/>
                    </a:lnTo>
                    <a:lnTo>
                      <a:pt x="3279" y="6594"/>
                    </a:lnTo>
                    <a:lnTo>
                      <a:pt x="3284" y="6592"/>
                    </a:lnTo>
                    <a:lnTo>
                      <a:pt x="3289" y="6594"/>
                    </a:lnTo>
                    <a:lnTo>
                      <a:pt x="3292" y="6600"/>
                    </a:lnTo>
                    <a:lnTo>
                      <a:pt x="3296" y="6611"/>
                    </a:lnTo>
                    <a:lnTo>
                      <a:pt x="3299" y="6617"/>
                    </a:lnTo>
                    <a:lnTo>
                      <a:pt x="3308" y="6618"/>
                    </a:lnTo>
                    <a:lnTo>
                      <a:pt x="3327" y="6613"/>
                    </a:lnTo>
                    <a:lnTo>
                      <a:pt x="3332" y="6616"/>
                    </a:lnTo>
                    <a:lnTo>
                      <a:pt x="3341" y="6624"/>
                    </a:lnTo>
                    <a:lnTo>
                      <a:pt x="3347" y="6625"/>
                    </a:lnTo>
                    <a:lnTo>
                      <a:pt x="3351" y="6623"/>
                    </a:lnTo>
                    <a:lnTo>
                      <a:pt x="3363" y="6641"/>
                    </a:lnTo>
                    <a:lnTo>
                      <a:pt x="3369" y="6657"/>
                    </a:lnTo>
                    <a:lnTo>
                      <a:pt x="3380" y="6662"/>
                    </a:lnTo>
                    <a:lnTo>
                      <a:pt x="3392" y="6659"/>
                    </a:lnTo>
                    <a:lnTo>
                      <a:pt x="3401" y="6660"/>
                    </a:lnTo>
                    <a:cubicBezTo>
                      <a:pt x="3402" y="6659"/>
                      <a:pt x="3403" y="6658"/>
                      <a:pt x="3403" y="6657"/>
                    </a:cubicBezTo>
                    <a:lnTo>
                      <a:pt x="3407" y="6644"/>
                    </a:lnTo>
                    <a:lnTo>
                      <a:pt x="3404" y="6631"/>
                    </a:lnTo>
                    <a:lnTo>
                      <a:pt x="3403" y="6619"/>
                    </a:lnTo>
                    <a:lnTo>
                      <a:pt x="3406" y="6605"/>
                    </a:lnTo>
                    <a:lnTo>
                      <a:pt x="3410" y="6590"/>
                    </a:lnTo>
                    <a:lnTo>
                      <a:pt x="3421" y="6574"/>
                    </a:lnTo>
                    <a:lnTo>
                      <a:pt x="3419" y="6565"/>
                    </a:lnTo>
                    <a:lnTo>
                      <a:pt x="3414" y="6555"/>
                    </a:lnTo>
                    <a:lnTo>
                      <a:pt x="3406" y="6559"/>
                    </a:lnTo>
                    <a:lnTo>
                      <a:pt x="3396" y="6549"/>
                    </a:lnTo>
                    <a:lnTo>
                      <a:pt x="3394" y="6540"/>
                    </a:lnTo>
                    <a:lnTo>
                      <a:pt x="3392" y="6509"/>
                    </a:lnTo>
                    <a:lnTo>
                      <a:pt x="3404" y="6486"/>
                    </a:lnTo>
                    <a:lnTo>
                      <a:pt x="3415" y="6467"/>
                    </a:lnTo>
                    <a:lnTo>
                      <a:pt x="3426" y="6452"/>
                    </a:lnTo>
                    <a:lnTo>
                      <a:pt x="3427" y="6441"/>
                    </a:lnTo>
                    <a:lnTo>
                      <a:pt x="3425" y="6424"/>
                    </a:lnTo>
                    <a:lnTo>
                      <a:pt x="3417" y="6424"/>
                    </a:lnTo>
                    <a:lnTo>
                      <a:pt x="3406" y="6427"/>
                    </a:lnTo>
                    <a:lnTo>
                      <a:pt x="3401" y="6427"/>
                    </a:lnTo>
                    <a:lnTo>
                      <a:pt x="3371" y="6420"/>
                    </a:lnTo>
                    <a:lnTo>
                      <a:pt x="3360" y="6421"/>
                    </a:lnTo>
                    <a:lnTo>
                      <a:pt x="3367" y="6417"/>
                    </a:lnTo>
                    <a:lnTo>
                      <a:pt x="3378" y="6414"/>
                    </a:lnTo>
                    <a:lnTo>
                      <a:pt x="3410" y="6413"/>
                    </a:lnTo>
                    <a:lnTo>
                      <a:pt x="3417" y="6411"/>
                    </a:lnTo>
                    <a:lnTo>
                      <a:pt x="3417" y="6402"/>
                    </a:lnTo>
                    <a:lnTo>
                      <a:pt x="3412" y="6398"/>
                    </a:lnTo>
                    <a:lnTo>
                      <a:pt x="3412" y="6388"/>
                    </a:lnTo>
                    <a:lnTo>
                      <a:pt x="3421" y="6379"/>
                    </a:lnTo>
                    <a:lnTo>
                      <a:pt x="3425" y="6368"/>
                    </a:lnTo>
                    <a:lnTo>
                      <a:pt x="3420" y="6361"/>
                    </a:lnTo>
                    <a:lnTo>
                      <a:pt x="3414" y="6359"/>
                    </a:lnTo>
                    <a:lnTo>
                      <a:pt x="3407" y="6345"/>
                    </a:lnTo>
                    <a:lnTo>
                      <a:pt x="3403" y="6338"/>
                    </a:lnTo>
                    <a:lnTo>
                      <a:pt x="3395" y="6332"/>
                    </a:lnTo>
                    <a:lnTo>
                      <a:pt x="3374" y="6328"/>
                    </a:lnTo>
                    <a:lnTo>
                      <a:pt x="3371" y="6324"/>
                    </a:lnTo>
                    <a:lnTo>
                      <a:pt x="3383" y="6324"/>
                    </a:lnTo>
                    <a:lnTo>
                      <a:pt x="3393" y="6322"/>
                    </a:lnTo>
                    <a:lnTo>
                      <a:pt x="3399" y="6318"/>
                    </a:lnTo>
                    <a:lnTo>
                      <a:pt x="3416" y="6310"/>
                    </a:lnTo>
                    <a:lnTo>
                      <a:pt x="3430" y="6312"/>
                    </a:lnTo>
                    <a:lnTo>
                      <a:pt x="3436" y="6310"/>
                    </a:lnTo>
                    <a:lnTo>
                      <a:pt x="3443" y="6291"/>
                    </a:lnTo>
                    <a:lnTo>
                      <a:pt x="3448" y="6281"/>
                    </a:lnTo>
                    <a:lnTo>
                      <a:pt x="3452" y="6272"/>
                    </a:lnTo>
                    <a:lnTo>
                      <a:pt x="3460" y="6269"/>
                    </a:lnTo>
                    <a:lnTo>
                      <a:pt x="3471" y="6262"/>
                    </a:lnTo>
                    <a:lnTo>
                      <a:pt x="3469" y="6256"/>
                    </a:lnTo>
                    <a:lnTo>
                      <a:pt x="3471" y="6248"/>
                    </a:lnTo>
                    <a:lnTo>
                      <a:pt x="3459" y="6250"/>
                    </a:lnTo>
                    <a:lnTo>
                      <a:pt x="3469" y="6237"/>
                    </a:lnTo>
                    <a:lnTo>
                      <a:pt x="3469" y="6232"/>
                    </a:lnTo>
                    <a:lnTo>
                      <a:pt x="3475" y="6216"/>
                    </a:lnTo>
                    <a:lnTo>
                      <a:pt x="3482" y="6209"/>
                    </a:lnTo>
                    <a:lnTo>
                      <a:pt x="3482" y="6200"/>
                    </a:lnTo>
                    <a:lnTo>
                      <a:pt x="3475" y="6200"/>
                    </a:lnTo>
                    <a:lnTo>
                      <a:pt x="3465" y="6197"/>
                    </a:lnTo>
                    <a:lnTo>
                      <a:pt x="3464" y="6188"/>
                    </a:lnTo>
                    <a:lnTo>
                      <a:pt x="3466" y="6183"/>
                    </a:lnTo>
                    <a:lnTo>
                      <a:pt x="3471" y="6177"/>
                    </a:lnTo>
                    <a:lnTo>
                      <a:pt x="3473" y="6170"/>
                    </a:lnTo>
                    <a:lnTo>
                      <a:pt x="3471" y="6153"/>
                    </a:lnTo>
                    <a:lnTo>
                      <a:pt x="3472" y="6142"/>
                    </a:lnTo>
                    <a:cubicBezTo>
                      <a:pt x="3473" y="6141"/>
                      <a:pt x="3474" y="6140"/>
                      <a:pt x="3475" y="6139"/>
                    </a:cubicBezTo>
                    <a:lnTo>
                      <a:pt x="3482" y="6149"/>
                    </a:lnTo>
                    <a:lnTo>
                      <a:pt x="3485" y="6143"/>
                    </a:lnTo>
                    <a:lnTo>
                      <a:pt x="3503" y="6124"/>
                    </a:lnTo>
                    <a:lnTo>
                      <a:pt x="3503" y="6118"/>
                    </a:lnTo>
                    <a:lnTo>
                      <a:pt x="3497" y="6108"/>
                    </a:lnTo>
                    <a:lnTo>
                      <a:pt x="3497" y="6092"/>
                    </a:lnTo>
                    <a:lnTo>
                      <a:pt x="3505" y="6086"/>
                    </a:lnTo>
                    <a:lnTo>
                      <a:pt x="3515" y="6099"/>
                    </a:lnTo>
                    <a:lnTo>
                      <a:pt x="3521" y="6102"/>
                    </a:lnTo>
                    <a:lnTo>
                      <a:pt x="3523" y="6091"/>
                    </a:lnTo>
                    <a:lnTo>
                      <a:pt x="3519" y="6075"/>
                    </a:lnTo>
                    <a:lnTo>
                      <a:pt x="3518" y="6050"/>
                    </a:lnTo>
                    <a:lnTo>
                      <a:pt x="3520" y="6042"/>
                    </a:lnTo>
                    <a:lnTo>
                      <a:pt x="3529" y="6044"/>
                    </a:lnTo>
                    <a:lnTo>
                      <a:pt x="3533" y="6056"/>
                    </a:lnTo>
                    <a:lnTo>
                      <a:pt x="3536" y="6056"/>
                    </a:lnTo>
                    <a:lnTo>
                      <a:pt x="3540" y="6044"/>
                    </a:lnTo>
                    <a:lnTo>
                      <a:pt x="3541" y="6039"/>
                    </a:lnTo>
                    <a:lnTo>
                      <a:pt x="3539" y="6027"/>
                    </a:lnTo>
                    <a:lnTo>
                      <a:pt x="3546" y="6007"/>
                    </a:lnTo>
                    <a:lnTo>
                      <a:pt x="3550" y="5976"/>
                    </a:lnTo>
                    <a:lnTo>
                      <a:pt x="3557" y="5960"/>
                    </a:lnTo>
                    <a:lnTo>
                      <a:pt x="3560" y="5961"/>
                    </a:lnTo>
                    <a:lnTo>
                      <a:pt x="3564" y="5966"/>
                    </a:lnTo>
                    <a:lnTo>
                      <a:pt x="3565" y="5973"/>
                    </a:lnTo>
                    <a:lnTo>
                      <a:pt x="3557" y="5971"/>
                    </a:lnTo>
                    <a:lnTo>
                      <a:pt x="3555" y="5974"/>
                    </a:lnTo>
                    <a:lnTo>
                      <a:pt x="3552" y="6008"/>
                    </a:lnTo>
                    <a:lnTo>
                      <a:pt x="3557" y="6058"/>
                    </a:lnTo>
                    <a:lnTo>
                      <a:pt x="3564" y="6069"/>
                    </a:lnTo>
                    <a:cubicBezTo>
                      <a:pt x="3569" y="6065"/>
                      <a:pt x="3573" y="6061"/>
                      <a:pt x="3577" y="6057"/>
                    </a:cubicBezTo>
                    <a:lnTo>
                      <a:pt x="3587" y="6046"/>
                    </a:lnTo>
                    <a:lnTo>
                      <a:pt x="3598" y="6042"/>
                    </a:lnTo>
                    <a:lnTo>
                      <a:pt x="3610" y="6032"/>
                    </a:lnTo>
                    <a:lnTo>
                      <a:pt x="3627" y="5988"/>
                    </a:lnTo>
                    <a:lnTo>
                      <a:pt x="3627" y="5979"/>
                    </a:lnTo>
                    <a:lnTo>
                      <a:pt x="3623" y="5974"/>
                    </a:lnTo>
                    <a:lnTo>
                      <a:pt x="3624" y="5967"/>
                    </a:lnTo>
                    <a:lnTo>
                      <a:pt x="3626" y="5956"/>
                    </a:lnTo>
                    <a:lnTo>
                      <a:pt x="3628" y="5952"/>
                    </a:lnTo>
                    <a:lnTo>
                      <a:pt x="3632" y="5951"/>
                    </a:lnTo>
                    <a:lnTo>
                      <a:pt x="3644" y="5947"/>
                    </a:lnTo>
                    <a:lnTo>
                      <a:pt x="3647" y="5948"/>
                    </a:lnTo>
                    <a:cubicBezTo>
                      <a:pt x="3648" y="5947"/>
                      <a:pt x="3649" y="5947"/>
                      <a:pt x="3649" y="5946"/>
                    </a:cubicBezTo>
                    <a:lnTo>
                      <a:pt x="3653" y="5935"/>
                    </a:lnTo>
                    <a:lnTo>
                      <a:pt x="3654" y="5918"/>
                    </a:lnTo>
                    <a:lnTo>
                      <a:pt x="3652" y="5909"/>
                    </a:lnTo>
                    <a:lnTo>
                      <a:pt x="3648" y="5902"/>
                    </a:lnTo>
                    <a:lnTo>
                      <a:pt x="3647" y="5893"/>
                    </a:lnTo>
                    <a:lnTo>
                      <a:pt x="3648" y="5887"/>
                    </a:lnTo>
                    <a:lnTo>
                      <a:pt x="3650" y="5880"/>
                    </a:lnTo>
                    <a:lnTo>
                      <a:pt x="3651" y="5891"/>
                    </a:lnTo>
                    <a:lnTo>
                      <a:pt x="3653" y="5894"/>
                    </a:lnTo>
                    <a:lnTo>
                      <a:pt x="3661" y="5896"/>
                    </a:lnTo>
                    <a:lnTo>
                      <a:pt x="3664" y="5902"/>
                    </a:lnTo>
                    <a:lnTo>
                      <a:pt x="3669" y="5906"/>
                    </a:lnTo>
                    <a:lnTo>
                      <a:pt x="3679" y="5910"/>
                    </a:lnTo>
                    <a:lnTo>
                      <a:pt x="3687" y="5906"/>
                    </a:lnTo>
                    <a:lnTo>
                      <a:pt x="3700" y="5889"/>
                    </a:lnTo>
                    <a:lnTo>
                      <a:pt x="3704" y="5888"/>
                    </a:lnTo>
                    <a:lnTo>
                      <a:pt x="3709" y="5890"/>
                    </a:lnTo>
                    <a:lnTo>
                      <a:pt x="3714" y="5886"/>
                    </a:lnTo>
                    <a:lnTo>
                      <a:pt x="3720" y="5875"/>
                    </a:lnTo>
                    <a:lnTo>
                      <a:pt x="3724" y="5856"/>
                    </a:lnTo>
                    <a:lnTo>
                      <a:pt x="3721" y="5850"/>
                    </a:lnTo>
                    <a:lnTo>
                      <a:pt x="3722" y="5840"/>
                    </a:lnTo>
                    <a:lnTo>
                      <a:pt x="3743" y="5804"/>
                    </a:lnTo>
                    <a:lnTo>
                      <a:pt x="3742" y="5795"/>
                    </a:lnTo>
                    <a:lnTo>
                      <a:pt x="3733" y="5780"/>
                    </a:lnTo>
                    <a:lnTo>
                      <a:pt x="3725" y="5770"/>
                    </a:lnTo>
                    <a:lnTo>
                      <a:pt x="3708" y="5761"/>
                    </a:lnTo>
                    <a:lnTo>
                      <a:pt x="3709" y="5756"/>
                    </a:lnTo>
                    <a:lnTo>
                      <a:pt x="3721" y="5757"/>
                    </a:lnTo>
                    <a:lnTo>
                      <a:pt x="3729" y="5760"/>
                    </a:lnTo>
                    <a:lnTo>
                      <a:pt x="3743" y="5772"/>
                    </a:lnTo>
                    <a:lnTo>
                      <a:pt x="3763" y="5769"/>
                    </a:lnTo>
                    <a:lnTo>
                      <a:pt x="3786" y="5758"/>
                    </a:lnTo>
                    <a:lnTo>
                      <a:pt x="3789" y="5754"/>
                    </a:lnTo>
                    <a:lnTo>
                      <a:pt x="3786" y="5744"/>
                    </a:lnTo>
                    <a:lnTo>
                      <a:pt x="3782" y="5738"/>
                    </a:lnTo>
                    <a:lnTo>
                      <a:pt x="3769" y="5725"/>
                    </a:lnTo>
                    <a:lnTo>
                      <a:pt x="3767" y="5721"/>
                    </a:lnTo>
                    <a:lnTo>
                      <a:pt x="3772" y="5719"/>
                    </a:lnTo>
                    <a:lnTo>
                      <a:pt x="3774" y="5715"/>
                    </a:lnTo>
                    <a:lnTo>
                      <a:pt x="3774" y="5709"/>
                    </a:lnTo>
                    <a:lnTo>
                      <a:pt x="3768" y="5705"/>
                    </a:lnTo>
                    <a:lnTo>
                      <a:pt x="3750" y="5703"/>
                    </a:lnTo>
                    <a:lnTo>
                      <a:pt x="3748" y="5697"/>
                    </a:lnTo>
                    <a:lnTo>
                      <a:pt x="3760" y="5698"/>
                    </a:lnTo>
                    <a:lnTo>
                      <a:pt x="3768" y="5696"/>
                    </a:lnTo>
                    <a:lnTo>
                      <a:pt x="3781" y="5702"/>
                    </a:lnTo>
                    <a:lnTo>
                      <a:pt x="3787" y="5709"/>
                    </a:lnTo>
                    <a:lnTo>
                      <a:pt x="3809" y="5713"/>
                    </a:lnTo>
                    <a:lnTo>
                      <a:pt x="3822" y="5697"/>
                    </a:lnTo>
                    <a:lnTo>
                      <a:pt x="3833" y="5680"/>
                    </a:lnTo>
                    <a:lnTo>
                      <a:pt x="3835" y="5674"/>
                    </a:lnTo>
                    <a:lnTo>
                      <a:pt x="3830" y="5666"/>
                    </a:lnTo>
                    <a:lnTo>
                      <a:pt x="3830" y="5657"/>
                    </a:lnTo>
                    <a:lnTo>
                      <a:pt x="3837" y="5656"/>
                    </a:lnTo>
                    <a:lnTo>
                      <a:pt x="3840" y="5655"/>
                    </a:lnTo>
                    <a:lnTo>
                      <a:pt x="3849" y="5641"/>
                    </a:lnTo>
                    <a:lnTo>
                      <a:pt x="3852" y="5637"/>
                    </a:lnTo>
                    <a:lnTo>
                      <a:pt x="3854" y="5636"/>
                    </a:lnTo>
                    <a:lnTo>
                      <a:pt x="3858" y="5640"/>
                    </a:lnTo>
                    <a:lnTo>
                      <a:pt x="3859" y="5636"/>
                    </a:lnTo>
                    <a:lnTo>
                      <a:pt x="3859" y="5628"/>
                    </a:lnTo>
                    <a:lnTo>
                      <a:pt x="3858" y="5623"/>
                    </a:lnTo>
                    <a:lnTo>
                      <a:pt x="3850" y="5613"/>
                    </a:lnTo>
                    <a:lnTo>
                      <a:pt x="3843" y="5598"/>
                    </a:lnTo>
                    <a:cubicBezTo>
                      <a:pt x="3843" y="5594"/>
                      <a:pt x="3842" y="5589"/>
                      <a:pt x="3842" y="5585"/>
                    </a:cubicBezTo>
                    <a:lnTo>
                      <a:pt x="3845" y="5580"/>
                    </a:lnTo>
                    <a:lnTo>
                      <a:pt x="3847" y="5583"/>
                    </a:lnTo>
                    <a:lnTo>
                      <a:pt x="3850" y="5596"/>
                    </a:lnTo>
                    <a:lnTo>
                      <a:pt x="3854" y="5603"/>
                    </a:lnTo>
                    <a:lnTo>
                      <a:pt x="3861" y="5610"/>
                    </a:lnTo>
                    <a:lnTo>
                      <a:pt x="3875" y="5608"/>
                    </a:lnTo>
                    <a:lnTo>
                      <a:pt x="3893" y="5583"/>
                    </a:lnTo>
                    <a:lnTo>
                      <a:pt x="3892" y="5574"/>
                    </a:lnTo>
                    <a:lnTo>
                      <a:pt x="3881" y="5572"/>
                    </a:lnTo>
                    <a:cubicBezTo>
                      <a:pt x="3881" y="5571"/>
                      <a:pt x="3881" y="5570"/>
                      <a:pt x="3881" y="5570"/>
                    </a:cubicBezTo>
                    <a:lnTo>
                      <a:pt x="3887" y="5567"/>
                    </a:lnTo>
                    <a:lnTo>
                      <a:pt x="3891" y="5562"/>
                    </a:lnTo>
                    <a:lnTo>
                      <a:pt x="3893" y="5545"/>
                    </a:lnTo>
                    <a:lnTo>
                      <a:pt x="3897" y="5540"/>
                    </a:lnTo>
                    <a:lnTo>
                      <a:pt x="3904" y="5545"/>
                    </a:lnTo>
                    <a:lnTo>
                      <a:pt x="3915" y="5546"/>
                    </a:lnTo>
                    <a:lnTo>
                      <a:pt x="3923" y="5532"/>
                    </a:lnTo>
                    <a:lnTo>
                      <a:pt x="3932" y="5516"/>
                    </a:lnTo>
                    <a:lnTo>
                      <a:pt x="3939" y="5507"/>
                    </a:lnTo>
                    <a:lnTo>
                      <a:pt x="3947" y="5500"/>
                    </a:lnTo>
                    <a:lnTo>
                      <a:pt x="3956" y="5486"/>
                    </a:lnTo>
                    <a:lnTo>
                      <a:pt x="3951" y="5482"/>
                    </a:lnTo>
                    <a:lnTo>
                      <a:pt x="3942" y="5482"/>
                    </a:lnTo>
                    <a:lnTo>
                      <a:pt x="3958" y="5474"/>
                    </a:lnTo>
                    <a:lnTo>
                      <a:pt x="3977" y="5459"/>
                    </a:lnTo>
                    <a:lnTo>
                      <a:pt x="3988" y="5441"/>
                    </a:lnTo>
                    <a:cubicBezTo>
                      <a:pt x="3988" y="5438"/>
                      <a:pt x="3987" y="5434"/>
                      <a:pt x="3986" y="5431"/>
                    </a:cubicBezTo>
                    <a:lnTo>
                      <a:pt x="3981" y="5421"/>
                    </a:lnTo>
                    <a:lnTo>
                      <a:pt x="3972" y="5412"/>
                    </a:lnTo>
                    <a:lnTo>
                      <a:pt x="3974" y="5408"/>
                    </a:lnTo>
                    <a:lnTo>
                      <a:pt x="3978" y="5410"/>
                    </a:lnTo>
                    <a:lnTo>
                      <a:pt x="3990" y="5418"/>
                    </a:lnTo>
                    <a:lnTo>
                      <a:pt x="4003" y="5418"/>
                    </a:lnTo>
                    <a:lnTo>
                      <a:pt x="4011" y="5410"/>
                    </a:lnTo>
                    <a:lnTo>
                      <a:pt x="4016" y="5400"/>
                    </a:lnTo>
                    <a:lnTo>
                      <a:pt x="4024" y="5377"/>
                    </a:lnTo>
                    <a:lnTo>
                      <a:pt x="4021" y="5369"/>
                    </a:lnTo>
                    <a:lnTo>
                      <a:pt x="4017" y="5369"/>
                    </a:lnTo>
                    <a:lnTo>
                      <a:pt x="4013" y="5368"/>
                    </a:lnTo>
                    <a:lnTo>
                      <a:pt x="4008" y="5368"/>
                    </a:lnTo>
                    <a:lnTo>
                      <a:pt x="3977" y="5378"/>
                    </a:lnTo>
                    <a:lnTo>
                      <a:pt x="3966" y="5384"/>
                    </a:lnTo>
                    <a:lnTo>
                      <a:pt x="3952" y="5388"/>
                    </a:lnTo>
                    <a:lnTo>
                      <a:pt x="3946" y="5392"/>
                    </a:lnTo>
                    <a:lnTo>
                      <a:pt x="3941" y="5398"/>
                    </a:lnTo>
                    <a:lnTo>
                      <a:pt x="3937" y="5404"/>
                    </a:lnTo>
                    <a:lnTo>
                      <a:pt x="3934" y="5414"/>
                    </a:lnTo>
                    <a:lnTo>
                      <a:pt x="3931" y="5414"/>
                    </a:lnTo>
                    <a:lnTo>
                      <a:pt x="3937" y="5396"/>
                    </a:lnTo>
                    <a:lnTo>
                      <a:pt x="3937" y="5388"/>
                    </a:lnTo>
                    <a:lnTo>
                      <a:pt x="3935" y="5384"/>
                    </a:lnTo>
                    <a:lnTo>
                      <a:pt x="3933" y="5381"/>
                    </a:lnTo>
                    <a:lnTo>
                      <a:pt x="3929" y="5381"/>
                    </a:lnTo>
                    <a:lnTo>
                      <a:pt x="3916" y="5387"/>
                    </a:lnTo>
                    <a:lnTo>
                      <a:pt x="3910" y="5391"/>
                    </a:lnTo>
                    <a:lnTo>
                      <a:pt x="3905" y="5396"/>
                    </a:lnTo>
                    <a:lnTo>
                      <a:pt x="3895" y="5410"/>
                    </a:lnTo>
                    <a:lnTo>
                      <a:pt x="3891" y="5417"/>
                    </a:lnTo>
                    <a:lnTo>
                      <a:pt x="3890" y="5426"/>
                    </a:lnTo>
                    <a:lnTo>
                      <a:pt x="3886" y="5437"/>
                    </a:lnTo>
                    <a:lnTo>
                      <a:pt x="3880" y="5451"/>
                    </a:lnTo>
                    <a:lnTo>
                      <a:pt x="3877" y="5456"/>
                    </a:lnTo>
                    <a:lnTo>
                      <a:pt x="3875" y="5455"/>
                    </a:lnTo>
                    <a:lnTo>
                      <a:pt x="3885" y="5429"/>
                    </a:lnTo>
                    <a:lnTo>
                      <a:pt x="3886" y="5421"/>
                    </a:lnTo>
                    <a:lnTo>
                      <a:pt x="3883" y="5412"/>
                    </a:lnTo>
                    <a:lnTo>
                      <a:pt x="3880" y="5413"/>
                    </a:lnTo>
                    <a:lnTo>
                      <a:pt x="3864" y="5433"/>
                    </a:lnTo>
                    <a:lnTo>
                      <a:pt x="3861" y="5434"/>
                    </a:lnTo>
                    <a:lnTo>
                      <a:pt x="3865" y="5422"/>
                    </a:lnTo>
                    <a:lnTo>
                      <a:pt x="3860" y="5423"/>
                    </a:lnTo>
                    <a:lnTo>
                      <a:pt x="3849" y="5429"/>
                    </a:lnTo>
                    <a:lnTo>
                      <a:pt x="3844" y="5429"/>
                    </a:lnTo>
                    <a:lnTo>
                      <a:pt x="3845" y="5423"/>
                    </a:lnTo>
                    <a:lnTo>
                      <a:pt x="3845" y="5421"/>
                    </a:lnTo>
                    <a:lnTo>
                      <a:pt x="3843" y="5422"/>
                    </a:lnTo>
                    <a:lnTo>
                      <a:pt x="3834" y="5431"/>
                    </a:lnTo>
                    <a:lnTo>
                      <a:pt x="3831" y="5436"/>
                    </a:lnTo>
                    <a:lnTo>
                      <a:pt x="3829" y="5441"/>
                    </a:lnTo>
                    <a:lnTo>
                      <a:pt x="3827" y="5452"/>
                    </a:lnTo>
                    <a:lnTo>
                      <a:pt x="3824" y="5464"/>
                    </a:lnTo>
                    <a:lnTo>
                      <a:pt x="3821" y="5466"/>
                    </a:lnTo>
                    <a:lnTo>
                      <a:pt x="3819" y="5456"/>
                    </a:lnTo>
                    <a:lnTo>
                      <a:pt x="3815" y="5457"/>
                    </a:lnTo>
                    <a:lnTo>
                      <a:pt x="3816" y="5442"/>
                    </a:lnTo>
                    <a:lnTo>
                      <a:pt x="3815" y="5441"/>
                    </a:lnTo>
                    <a:lnTo>
                      <a:pt x="3812" y="5443"/>
                    </a:lnTo>
                    <a:lnTo>
                      <a:pt x="3807" y="5449"/>
                    </a:lnTo>
                    <a:lnTo>
                      <a:pt x="3808" y="5440"/>
                    </a:lnTo>
                    <a:lnTo>
                      <a:pt x="3806" y="5437"/>
                    </a:lnTo>
                    <a:lnTo>
                      <a:pt x="3797" y="5437"/>
                    </a:lnTo>
                    <a:cubicBezTo>
                      <a:pt x="3796" y="5437"/>
                      <a:pt x="3794" y="5438"/>
                      <a:pt x="3793" y="5439"/>
                    </a:cubicBezTo>
                    <a:lnTo>
                      <a:pt x="3790" y="5449"/>
                    </a:lnTo>
                    <a:lnTo>
                      <a:pt x="3787" y="5449"/>
                    </a:lnTo>
                    <a:lnTo>
                      <a:pt x="3784" y="5441"/>
                    </a:lnTo>
                    <a:lnTo>
                      <a:pt x="3781" y="5437"/>
                    </a:lnTo>
                    <a:lnTo>
                      <a:pt x="3776" y="5440"/>
                    </a:lnTo>
                    <a:lnTo>
                      <a:pt x="3769" y="5448"/>
                    </a:lnTo>
                    <a:lnTo>
                      <a:pt x="3758" y="5464"/>
                    </a:lnTo>
                    <a:lnTo>
                      <a:pt x="3752" y="5470"/>
                    </a:lnTo>
                    <a:lnTo>
                      <a:pt x="3747" y="5474"/>
                    </a:lnTo>
                    <a:lnTo>
                      <a:pt x="3741" y="5478"/>
                    </a:lnTo>
                    <a:lnTo>
                      <a:pt x="3725" y="5483"/>
                    </a:lnTo>
                    <a:cubicBezTo>
                      <a:pt x="3725" y="5483"/>
                      <a:pt x="3726" y="5482"/>
                      <a:pt x="3725" y="5482"/>
                    </a:cubicBezTo>
                    <a:lnTo>
                      <a:pt x="3745" y="5466"/>
                    </a:lnTo>
                    <a:lnTo>
                      <a:pt x="3750" y="5461"/>
                    </a:lnTo>
                    <a:lnTo>
                      <a:pt x="3757" y="5451"/>
                    </a:lnTo>
                    <a:lnTo>
                      <a:pt x="3766" y="5437"/>
                    </a:lnTo>
                    <a:lnTo>
                      <a:pt x="3772" y="5427"/>
                    </a:lnTo>
                    <a:lnTo>
                      <a:pt x="3774" y="5419"/>
                    </a:lnTo>
                    <a:lnTo>
                      <a:pt x="3773" y="5414"/>
                    </a:lnTo>
                    <a:lnTo>
                      <a:pt x="3763" y="5411"/>
                    </a:lnTo>
                    <a:lnTo>
                      <a:pt x="3758" y="5412"/>
                    </a:lnTo>
                    <a:lnTo>
                      <a:pt x="3748" y="5415"/>
                    </a:lnTo>
                    <a:lnTo>
                      <a:pt x="3735" y="5421"/>
                    </a:lnTo>
                    <a:lnTo>
                      <a:pt x="3725" y="5417"/>
                    </a:lnTo>
                    <a:lnTo>
                      <a:pt x="3720" y="5406"/>
                    </a:lnTo>
                    <a:lnTo>
                      <a:pt x="3714" y="5398"/>
                    </a:lnTo>
                    <a:lnTo>
                      <a:pt x="3704" y="5394"/>
                    </a:lnTo>
                    <a:lnTo>
                      <a:pt x="3691" y="5384"/>
                    </a:lnTo>
                    <a:lnTo>
                      <a:pt x="3677" y="5377"/>
                    </a:lnTo>
                    <a:lnTo>
                      <a:pt x="3673" y="5377"/>
                    </a:lnTo>
                    <a:lnTo>
                      <a:pt x="3666" y="5381"/>
                    </a:lnTo>
                    <a:lnTo>
                      <a:pt x="3657" y="5386"/>
                    </a:lnTo>
                    <a:lnTo>
                      <a:pt x="3645" y="5392"/>
                    </a:lnTo>
                    <a:lnTo>
                      <a:pt x="3647" y="5388"/>
                    </a:lnTo>
                    <a:lnTo>
                      <a:pt x="3661" y="5379"/>
                    </a:lnTo>
                    <a:lnTo>
                      <a:pt x="3666" y="5375"/>
                    </a:lnTo>
                    <a:lnTo>
                      <a:pt x="3681" y="5363"/>
                    </a:lnTo>
                    <a:lnTo>
                      <a:pt x="3700" y="5344"/>
                    </a:lnTo>
                    <a:lnTo>
                      <a:pt x="3703" y="5340"/>
                    </a:lnTo>
                    <a:lnTo>
                      <a:pt x="3697" y="5341"/>
                    </a:lnTo>
                    <a:lnTo>
                      <a:pt x="3689" y="5345"/>
                    </a:lnTo>
                    <a:lnTo>
                      <a:pt x="3683" y="5346"/>
                    </a:lnTo>
                    <a:lnTo>
                      <a:pt x="3665" y="5346"/>
                    </a:lnTo>
                    <a:lnTo>
                      <a:pt x="3663" y="5343"/>
                    </a:lnTo>
                    <a:lnTo>
                      <a:pt x="3682" y="5342"/>
                    </a:lnTo>
                    <a:lnTo>
                      <a:pt x="3686" y="5341"/>
                    </a:lnTo>
                    <a:cubicBezTo>
                      <a:pt x="3688" y="5340"/>
                      <a:pt x="3690" y="5339"/>
                      <a:pt x="3691" y="5338"/>
                    </a:cubicBezTo>
                    <a:lnTo>
                      <a:pt x="3709" y="5316"/>
                    </a:lnTo>
                    <a:lnTo>
                      <a:pt x="3713" y="5310"/>
                    </a:lnTo>
                    <a:lnTo>
                      <a:pt x="3710" y="5304"/>
                    </a:lnTo>
                    <a:lnTo>
                      <a:pt x="3699" y="5306"/>
                    </a:lnTo>
                    <a:lnTo>
                      <a:pt x="3666" y="5320"/>
                    </a:lnTo>
                    <a:lnTo>
                      <a:pt x="3653" y="5324"/>
                    </a:lnTo>
                    <a:lnTo>
                      <a:pt x="3647" y="5324"/>
                    </a:lnTo>
                    <a:lnTo>
                      <a:pt x="3641" y="5320"/>
                    </a:lnTo>
                    <a:lnTo>
                      <a:pt x="3634" y="5301"/>
                    </a:lnTo>
                    <a:lnTo>
                      <a:pt x="3621" y="5286"/>
                    </a:lnTo>
                    <a:lnTo>
                      <a:pt x="3625" y="5284"/>
                    </a:lnTo>
                    <a:lnTo>
                      <a:pt x="3632" y="5287"/>
                    </a:lnTo>
                    <a:lnTo>
                      <a:pt x="3637" y="5294"/>
                    </a:lnTo>
                    <a:lnTo>
                      <a:pt x="3644" y="5309"/>
                    </a:lnTo>
                    <a:lnTo>
                      <a:pt x="3650" y="5316"/>
                    </a:lnTo>
                    <a:lnTo>
                      <a:pt x="3663" y="5316"/>
                    </a:lnTo>
                    <a:lnTo>
                      <a:pt x="3673" y="5313"/>
                    </a:lnTo>
                    <a:lnTo>
                      <a:pt x="3698" y="5301"/>
                    </a:lnTo>
                    <a:lnTo>
                      <a:pt x="3710" y="5293"/>
                    </a:lnTo>
                    <a:lnTo>
                      <a:pt x="3716" y="5288"/>
                    </a:lnTo>
                    <a:lnTo>
                      <a:pt x="3720" y="5283"/>
                    </a:lnTo>
                    <a:lnTo>
                      <a:pt x="3725" y="5273"/>
                    </a:lnTo>
                    <a:lnTo>
                      <a:pt x="3747" y="5253"/>
                    </a:lnTo>
                    <a:lnTo>
                      <a:pt x="3752" y="5246"/>
                    </a:lnTo>
                    <a:lnTo>
                      <a:pt x="3757" y="5237"/>
                    </a:lnTo>
                    <a:lnTo>
                      <a:pt x="3763" y="5225"/>
                    </a:lnTo>
                    <a:lnTo>
                      <a:pt x="3766" y="5216"/>
                    </a:lnTo>
                    <a:lnTo>
                      <a:pt x="3768" y="5210"/>
                    </a:lnTo>
                    <a:lnTo>
                      <a:pt x="3764" y="5191"/>
                    </a:lnTo>
                    <a:lnTo>
                      <a:pt x="3765" y="5180"/>
                    </a:lnTo>
                    <a:lnTo>
                      <a:pt x="3763" y="5172"/>
                    </a:lnTo>
                    <a:lnTo>
                      <a:pt x="3761" y="5165"/>
                    </a:lnTo>
                    <a:lnTo>
                      <a:pt x="3756" y="5159"/>
                    </a:lnTo>
                    <a:lnTo>
                      <a:pt x="3737" y="5149"/>
                    </a:lnTo>
                    <a:lnTo>
                      <a:pt x="3730" y="5142"/>
                    </a:lnTo>
                    <a:lnTo>
                      <a:pt x="3731" y="5133"/>
                    </a:lnTo>
                    <a:lnTo>
                      <a:pt x="3737" y="5116"/>
                    </a:lnTo>
                    <a:lnTo>
                      <a:pt x="3739" y="5104"/>
                    </a:lnTo>
                    <a:lnTo>
                      <a:pt x="3743" y="5101"/>
                    </a:lnTo>
                    <a:lnTo>
                      <a:pt x="3748" y="5113"/>
                    </a:lnTo>
                    <a:lnTo>
                      <a:pt x="3754" y="5118"/>
                    </a:lnTo>
                    <a:lnTo>
                      <a:pt x="3757" y="5118"/>
                    </a:lnTo>
                    <a:lnTo>
                      <a:pt x="3761" y="5116"/>
                    </a:lnTo>
                    <a:cubicBezTo>
                      <a:pt x="3763" y="5116"/>
                      <a:pt x="3764" y="5115"/>
                      <a:pt x="3765" y="5114"/>
                    </a:cubicBezTo>
                    <a:lnTo>
                      <a:pt x="3767" y="5113"/>
                    </a:lnTo>
                    <a:lnTo>
                      <a:pt x="3769" y="5115"/>
                    </a:lnTo>
                    <a:lnTo>
                      <a:pt x="3767" y="5119"/>
                    </a:lnTo>
                    <a:lnTo>
                      <a:pt x="3751" y="5137"/>
                    </a:lnTo>
                    <a:lnTo>
                      <a:pt x="3750" y="5140"/>
                    </a:lnTo>
                    <a:lnTo>
                      <a:pt x="3751" y="5143"/>
                    </a:lnTo>
                    <a:lnTo>
                      <a:pt x="3757" y="5145"/>
                    </a:lnTo>
                    <a:lnTo>
                      <a:pt x="3765" y="5142"/>
                    </a:lnTo>
                    <a:lnTo>
                      <a:pt x="3777" y="5136"/>
                    </a:lnTo>
                    <a:lnTo>
                      <a:pt x="3784" y="5132"/>
                    </a:lnTo>
                    <a:lnTo>
                      <a:pt x="3788" y="5133"/>
                    </a:lnTo>
                    <a:lnTo>
                      <a:pt x="3790" y="5132"/>
                    </a:lnTo>
                    <a:lnTo>
                      <a:pt x="3799" y="5121"/>
                    </a:lnTo>
                    <a:lnTo>
                      <a:pt x="3804" y="5119"/>
                    </a:lnTo>
                    <a:lnTo>
                      <a:pt x="3818" y="5117"/>
                    </a:lnTo>
                    <a:lnTo>
                      <a:pt x="3822" y="5115"/>
                    </a:lnTo>
                    <a:lnTo>
                      <a:pt x="3827" y="5107"/>
                    </a:lnTo>
                    <a:lnTo>
                      <a:pt x="3826" y="5083"/>
                    </a:lnTo>
                    <a:lnTo>
                      <a:pt x="3833" y="5076"/>
                    </a:lnTo>
                    <a:lnTo>
                      <a:pt x="3847" y="5067"/>
                    </a:lnTo>
                    <a:lnTo>
                      <a:pt x="3859" y="5062"/>
                    </a:lnTo>
                    <a:lnTo>
                      <a:pt x="3868" y="5061"/>
                    </a:lnTo>
                    <a:lnTo>
                      <a:pt x="3876" y="5058"/>
                    </a:lnTo>
                    <a:lnTo>
                      <a:pt x="3883" y="5052"/>
                    </a:lnTo>
                    <a:lnTo>
                      <a:pt x="3897" y="5038"/>
                    </a:lnTo>
                    <a:lnTo>
                      <a:pt x="3905" y="5030"/>
                    </a:lnTo>
                    <a:lnTo>
                      <a:pt x="3912" y="5020"/>
                    </a:lnTo>
                    <a:lnTo>
                      <a:pt x="3916" y="5011"/>
                    </a:lnTo>
                    <a:lnTo>
                      <a:pt x="3918" y="4966"/>
                    </a:lnTo>
                    <a:lnTo>
                      <a:pt x="3917" y="4955"/>
                    </a:lnTo>
                    <a:lnTo>
                      <a:pt x="3918" y="4941"/>
                    </a:lnTo>
                    <a:lnTo>
                      <a:pt x="3925" y="4935"/>
                    </a:lnTo>
                    <a:lnTo>
                      <a:pt x="3924" y="4947"/>
                    </a:lnTo>
                    <a:lnTo>
                      <a:pt x="3926" y="4991"/>
                    </a:lnTo>
                    <a:lnTo>
                      <a:pt x="3929" y="5003"/>
                    </a:lnTo>
                    <a:lnTo>
                      <a:pt x="3936" y="5009"/>
                    </a:lnTo>
                    <a:lnTo>
                      <a:pt x="3943" y="5007"/>
                    </a:lnTo>
                    <a:lnTo>
                      <a:pt x="3947" y="5005"/>
                    </a:lnTo>
                    <a:lnTo>
                      <a:pt x="3954" y="5000"/>
                    </a:lnTo>
                    <a:lnTo>
                      <a:pt x="3958" y="4997"/>
                    </a:lnTo>
                    <a:lnTo>
                      <a:pt x="3967" y="4984"/>
                    </a:lnTo>
                    <a:lnTo>
                      <a:pt x="3974" y="4977"/>
                    </a:lnTo>
                    <a:lnTo>
                      <a:pt x="3983" y="4970"/>
                    </a:lnTo>
                    <a:cubicBezTo>
                      <a:pt x="3985" y="4968"/>
                      <a:pt x="3988" y="4966"/>
                      <a:pt x="3991" y="4964"/>
                    </a:cubicBezTo>
                    <a:lnTo>
                      <a:pt x="3998" y="4960"/>
                    </a:lnTo>
                    <a:lnTo>
                      <a:pt x="4010" y="4954"/>
                    </a:lnTo>
                    <a:lnTo>
                      <a:pt x="4029" y="4948"/>
                    </a:lnTo>
                    <a:lnTo>
                      <a:pt x="4033" y="4948"/>
                    </a:lnTo>
                    <a:lnTo>
                      <a:pt x="4038" y="4948"/>
                    </a:lnTo>
                    <a:lnTo>
                      <a:pt x="4044" y="4951"/>
                    </a:lnTo>
                    <a:lnTo>
                      <a:pt x="4050" y="4952"/>
                    </a:lnTo>
                    <a:lnTo>
                      <a:pt x="4055" y="4951"/>
                    </a:lnTo>
                    <a:lnTo>
                      <a:pt x="4060" y="4948"/>
                    </a:lnTo>
                    <a:lnTo>
                      <a:pt x="4067" y="4942"/>
                    </a:lnTo>
                    <a:lnTo>
                      <a:pt x="4080" y="4929"/>
                    </a:lnTo>
                    <a:lnTo>
                      <a:pt x="4085" y="4923"/>
                    </a:lnTo>
                    <a:lnTo>
                      <a:pt x="4087" y="4917"/>
                    </a:lnTo>
                    <a:lnTo>
                      <a:pt x="4085" y="4913"/>
                    </a:lnTo>
                    <a:lnTo>
                      <a:pt x="4080" y="4914"/>
                    </a:lnTo>
                    <a:lnTo>
                      <a:pt x="4070" y="4918"/>
                    </a:lnTo>
                    <a:lnTo>
                      <a:pt x="4064" y="4920"/>
                    </a:lnTo>
                    <a:lnTo>
                      <a:pt x="4062" y="4914"/>
                    </a:lnTo>
                    <a:lnTo>
                      <a:pt x="4055" y="4909"/>
                    </a:lnTo>
                    <a:lnTo>
                      <a:pt x="4054" y="4904"/>
                    </a:lnTo>
                    <a:lnTo>
                      <a:pt x="4057" y="4893"/>
                    </a:lnTo>
                    <a:lnTo>
                      <a:pt x="4063" y="4885"/>
                    </a:lnTo>
                    <a:cubicBezTo>
                      <a:pt x="4067" y="4883"/>
                      <a:pt x="4069" y="4881"/>
                      <a:pt x="4072" y="4879"/>
                    </a:cubicBezTo>
                    <a:lnTo>
                      <a:pt x="4078" y="4873"/>
                    </a:lnTo>
                    <a:lnTo>
                      <a:pt x="4081" y="4869"/>
                    </a:lnTo>
                    <a:lnTo>
                      <a:pt x="4086" y="4859"/>
                    </a:lnTo>
                    <a:lnTo>
                      <a:pt x="4085" y="4851"/>
                    </a:lnTo>
                    <a:lnTo>
                      <a:pt x="4081" y="4841"/>
                    </a:lnTo>
                    <a:lnTo>
                      <a:pt x="4082" y="4826"/>
                    </a:lnTo>
                    <a:lnTo>
                      <a:pt x="4092" y="4794"/>
                    </a:lnTo>
                    <a:lnTo>
                      <a:pt x="4096" y="4780"/>
                    </a:lnTo>
                    <a:lnTo>
                      <a:pt x="4096" y="4766"/>
                    </a:lnTo>
                    <a:lnTo>
                      <a:pt x="4097" y="4760"/>
                    </a:lnTo>
                    <a:lnTo>
                      <a:pt x="4106" y="4744"/>
                    </a:lnTo>
                    <a:lnTo>
                      <a:pt x="4125" y="4717"/>
                    </a:lnTo>
                    <a:lnTo>
                      <a:pt x="4130" y="4715"/>
                    </a:lnTo>
                    <a:lnTo>
                      <a:pt x="4135" y="4719"/>
                    </a:lnTo>
                    <a:cubicBezTo>
                      <a:pt x="4136" y="4718"/>
                      <a:pt x="4136" y="4718"/>
                      <a:pt x="4137" y="4717"/>
                    </a:cubicBezTo>
                    <a:lnTo>
                      <a:pt x="4139" y="4704"/>
                    </a:lnTo>
                    <a:lnTo>
                      <a:pt x="4141" y="4698"/>
                    </a:lnTo>
                    <a:lnTo>
                      <a:pt x="4145" y="4696"/>
                    </a:lnTo>
                    <a:lnTo>
                      <a:pt x="4155" y="4698"/>
                    </a:lnTo>
                    <a:lnTo>
                      <a:pt x="4158" y="4703"/>
                    </a:lnTo>
                    <a:lnTo>
                      <a:pt x="4162" y="4704"/>
                    </a:lnTo>
                    <a:lnTo>
                      <a:pt x="4165" y="4702"/>
                    </a:lnTo>
                    <a:lnTo>
                      <a:pt x="4169" y="4698"/>
                    </a:lnTo>
                    <a:lnTo>
                      <a:pt x="4181" y="4673"/>
                    </a:lnTo>
                    <a:lnTo>
                      <a:pt x="4179" y="4670"/>
                    </a:lnTo>
                    <a:lnTo>
                      <a:pt x="4172" y="4671"/>
                    </a:lnTo>
                    <a:lnTo>
                      <a:pt x="4168" y="4668"/>
                    </a:lnTo>
                    <a:lnTo>
                      <a:pt x="4164" y="4656"/>
                    </a:lnTo>
                    <a:lnTo>
                      <a:pt x="4166" y="4652"/>
                    </a:lnTo>
                    <a:lnTo>
                      <a:pt x="4173" y="4661"/>
                    </a:lnTo>
                    <a:lnTo>
                      <a:pt x="4177" y="4661"/>
                    </a:lnTo>
                    <a:lnTo>
                      <a:pt x="4179" y="4661"/>
                    </a:lnTo>
                    <a:lnTo>
                      <a:pt x="4187" y="4653"/>
                    </a:lnTo>
                    <a:lnTo>
                      <a:pt x="4191" y="4647"/>
                    </a:lnTo>
                    <a:lnTo>
                      <a:pt x="4198" y="4638"/>
                    </a:lnTo>
                    <a:lnTo>
                      <a:pt x="4203" y="4631"/>
                    </a:lnTo>
                    <a:lnTo>
                      <a:pt x="4212" y="4616"/>
                    </a:lnTo>
                    <a:lnTo>
                      <a:pt x="4218" y="4601"/>
                    </a:lnTo>
                    <a:lnTo>
                      <a:pt x="4216" y="4597"/>
                    </a:lnTo>
                    <a:lnTo>
                      <a:pt x="4208" y="4594"/>
                    </a:lnTo>
                    <a:lnTo>
                      <a:pt x="4205" y="4591"/>
                    </a:lnTo>
                    <a:lnTo>
                      <a:pt x="4205" y="4588"/>
                    </a:lnTo>
                    <a:lnTo>
                      <a:pt x="4223" y="4585"/>
                    </a:lnTo>
                    <a:lnTo>
                      <a:pt x="4235" y="4581"/>
                    </a:lnTo>
                    <a:cubicBezTo>
                      <a:pt x="4236" y="4580"/>
                      <a:pt x="4238" y="4579"/>
                      <a:pt x="4239" y="4579"/>
                    </a:cubicBezTo>
                    <a:lnTo>
                      <a:pt x="4243" y="4575"/>
                    </a:lnTo>
                    <a:cubicBezTo>
                      <a:pt x="4243" y="4575"/>
                      <a:pt x="4249" y="4570"/>
                      <a:pt x="4249" y="4570"/>
                    </a:cubicBezTo>
                    <a:lnTo>
                      <a:pt x="4250" y="4567"/>
                    </a:lnTo>
                    <a:lnTo>
                      <a:pt x="4252" y="4562"/>
                    </a:lnTo>
                    <a:lnTo>
                      <a:pt x="4251" y="4552"/>
                    </a:lnTo>
                    <a:lnTo>
                      <a:pt x="4260" y="4538"/>
                    </a:lnTo>
                    <a:lnTo>
                      <a:pt x="4263" y="4532"/>
                    </a:lnTo>
                    <a:lnTo>
                      <a:pt x="4276" y="4513"/>
                    </a:lnTo>
                    <a:lnTo>
                      <a:pt x="4284" y="4501"/>
                    </a:lnTo>
                    <a:lnTo>
                      <a:pt x="4292" y="4487"/>
                    </a:lnTo>
                    <a:lnTo>
                      <a:pt x="4306" y="4463"/>
                    </a:lnTo>
                    <a:lnTo>
                      <a:pt x="4309" y="4456"/>
                    </a:lnTo>
                    <a:lnTo>
                      <a:pt x="4309" y="4452"/>
                    </a:lnTo>
                    <a:lnTo>
                      <a:pt x="4304" y="4446"/>
                    </a:lnTo>
                    <a:lnTo>
                      <a:pt x="4294" y="4439"/>
                    </a:lnTo>
                    <a:lnTo>
                      <a:pt x="4287" y="4431"/>
                    </a:lnTo>
                    <a:lnTo>
                      <a:pt x="4280" y="4418"/>
                    </a:lnTo>
                    <a:lnTo>
                      <a:pt x="4271" y="4408"/>
                    </a:lnTo>
                    <a:lnTo>
                      <a:pt x="4267" y="4406"/>
                    </a:lnTo>
                    <a:lnTo>
                      <a:pt x="4257" y="4418"/>
                    </a:lnTo>
                    <a:lnTo>
                      <a:pt x="4256" y="4417"/>
                    </a:lnTo>
                    <a:lnTo>
                      <a:pt x="4275" y="4385"/>
                    </a:lnTo>
                    <a:lnTo>
                      <a:pt x="4282" y="4373"/>
                    </a:lnTo>
                    <a:lnTo>
                      <a:pt x="4283" y="4366"/>
                    </a:lnTo>
                    <a:lnTo>
                      <a:pt x="4291" y="4344"/>
                    </a:lnTo>
                    <a:lnTo>
                      <a:pt x="4291" y="4340"/>
                    </a:lnTo>
                    <a:lnTo>
                      <a:pt x="4288" y="4335"/>
                    </a:lnTo>
                    <a:lnTo>
                      <a:pt x="4273" y="4321"/>
                    </a:lnTo>
                    <a:lnTo>
                      <a:pt x="4275" y="4319"/>
                    </a:lnTo>
                    <a:lnTo>
                      <a:pt x="4284" y="4324"/>
                    </a:lnTo>
                    <a:lnTo>
                      <a:pt x="4295" y="4307"/>
                    </a:lnTo>
                    <a:lnTo>
                      <a:pt x="4326" y="4233"/>
                    </a:lnTo>
                    <a:lnTo>
                      <a:pt x="4338" y="4207"/>
                    </a:lnTo>
                    <a:lnTo>
                      <a:pt x="4346" y="4179"/>
                    </a:lnTo>
                    <a:lnTo>
                      <a:pt x="4350" y="4165"/>
                    </a:lnTo>
                    <a:lnTo>
                      <a:pt x="4346" y="4151"/>
                    </a:lnTo>
                    <a:lnTo>
                      <a:pt x="4333" y="4136"/>
                    </a:lnTo>
                    <a:lnTo>
                      <a:pt x="4323" y="4130"/>
                    </a:lnTo>
                    <a:lnTo>
                      <a:pt x="4318" y="4130"/>
                    </a:lnTo>
                    <a:lnTo>
                      <a:pt x="4312" y="4131"/>
                    </a:lnTo>
                    <a:lnTo>
                      <a:pt x="4301" y="4136"/>
                    </a:lnTo>
                    <a:lnTo>
                      <a:pt x="4284" y="4145"/>
                    </a:lnTo>
                    <a:lnTo>
                      <a:pt x="4254" y="4165"/>
                    </a:lnTo>
                    <a:lnTo>
                      <a:pt x="4239" y="4178"/>
                    </a:lnTo>
                    <a:lnTo>
                      <a:pt x="4227" y="4190"/>
                    </a:lnTo>
                    <a:lnTo>
                      <a:pt x="4221" y="4197"/>
                    </a:lnTo>
                    <a:lnTo>
                      <a:pt x="4215" y="4206"/>
                    </a:lnTo>
                    <a:lnTo>
                      <a:pt x="4203" y="4221"/>
                    </a:lnTo>
                    <a:lnTo>
                      <a:pt x="4189" y="4241"/>
                    </a:lnTo>
                    <a:lnTo>
                      <a:pt x="4179" y="4237"/>
                    </a:lnTo>
                    <a:lnTo>
                      <a:pt x="4173" y="4234"/>
                    </a:lnTo>
                    <a:lnTo>
                      <a:pt x="4166" y="4237"/>
                    </a:lnTo>
                    <a:lnTo>
                      <a:pt x="4141" y="4252"/>
                    </a:lnTo>
                    <a:lnTo>
                      <a:pt x="4137" y="4254"/>
                    </a:lnTo>
                    <a:lnTo>
                      <a:pt x="4130" y="4256"/>
                    </a:lnTo>
                    <a:lnTo>
                      <a:pt x="4119" y="4257"/>
                    </a:lnTo>
                    <a:lnTo>
                      <a:pt x="4108" y="4256"/>
                    </a:lnTo>
                    <a:lnTo>
                      <a:pt x="4087" y="4251"/>
                    </a:lnTo>
                    <a:lnTo>
                      <a:pt x="4083" y="4251"/>
                    </a:lnTo>
                    <a:lnTo>
                      <a:pt x="4080" y="4257"/>
                    </a:lnTo>
                    <a:lnTo>
                      <a:pt x="4080" y="4266"/>
                    </a:lnTo>
                    <a:lnTo>
                      <a:pt x="4074" y="4280"/>
                    </a:lnTo>
                    <a:lnTo>
                      <a:pt x="4076" y="4298"/>
                    </a:lnTo>
                    <a:lnTo>
                      <a:pt x="4074" y="4300"/>
                    </a:lnTo>
                    <a:lnTo>
                      <a:pt x="4072" y="4297"/>
                    </a:lnTo>
                    <a:lnTo>
                      <a:pt x="4060" y="4298"/>
                    </a:lnTo>
                    <a:lnTo>
                      <a:pt x="4058" y="4299"/>
                    </a:lnTo>
                    <a:lnTo>
                      <a:pt x="4056" y="4298"/>
                    </a:lnTo>
                    <a:lnTo>
                      <a:pt x="4050" y="4299"/>
                    </a:lnTo>
                    <a:lnTo>
                      <a:pt x="4040" y="4310"/>
                    </a:lnTo>
                    <a:lnTo>
                      <a:pt x="4037" y="4317"/>
                    </a:lnTo>
                    <a:lnTo>
                      <a:pt x="4035" y="4328"/>
                    </a:lnTo>
                    <a:lnTo>
                      <a:pt x="4032" y="4330"/>
                    </a:lnTo>
                    <a:lnTo>
                      <a:pt x="4028" y="4326"/>
                    </a:lnTo>
                    <a:lnTo>
                      <a:pt x="4017" y="4326"/>
                    </a:lnTo>
                    <a:lnTo>
                      <a:pt x="4006" y="4334"/>
                    </a:lnTo>
                    <a:lnTo>
                      <a:pt x="3971" y="4369"/>
                    </a:lnTo>
                    <a:lnTo>
                      <a:pt x="3970" y="4370"/>
                    </a:lnTo>
                    <a:lnTo>
                      <a:pt x="3966" y="4363"/>
                    </a:lnTo>
                    <a:lnTo>
                      <a:pt x="3964" y="4363"/>
                    </a:lnTo>
                    <a:lnTo>
                      <a:pt x="3960" y="4369"/>
                    </a:lnTo>
                    <a:lnTo>
                      <a:pt x="3954" y="4390"/>
                    </a:lnTo>
                    <a:lnTo>
                      <a:pt x="3951" y="4393"/>
                    </a:lnTo>
                    <a:lnTo>
                      <a:pt x="3937" y="4396"/>
                    </a:lnTo>
                    <a:lnTo>
                      <a:pt x="3931" y="4400"/>
                    </a:lnTo>
                    <a:lnTo>
                      <a:pt x="3923" y="4408"/>
                    </a:lnTo>
                    <a:lnTo>
                      <a:pt x="3917" y="4410"/>
                    </a:lnTo>
                    <a:lnTo>
                      <a:pt x="3908" y="4406"/>
                    </a:lnTo>
                    <a:lnTo>
                      <a:pt x="3902" y="4408"/>
                    </a:lnTo>
                    <a:lnTo>
                      <a:pt x="3891" y="4420"/>
                    </a:lnTo>
                    <a:lnTo>
                      <a:pt x="3886" y="4428"/>
                    </a:lnTo>
                    <a:lnTo>
                      <a:pt x="3884" y="4424"/>
                    </a:lnTo>
                    <a:lnTo>
                      <a:pt x="3903" y="4399"/>
                    </a:lnTo>
                    <a:lnTo>
                      <a:pt x="3904" y="4388"/>
                    </a:lnTo>
                    <a:lnTo>
                      <a:pt x="3902" y="4387"/>
                    </a:lnTo>
                    <a:lnTo>
                      <a:pt x="3890" y="4396"/>
                    </a:lnTo>
                    <a:lnTo>
                      <a:pt x="3887" y="4397"/>
                    </a:lnTo>
                    <a:lnTo>
                      <a:pt x="3876" y="4395"/>
                    </a:lnTo>
                    <a:lnTo>
                      <a:pt x="3871" y="4399"/>
                    </a:lnTo>
                    <a:lnTo>
                      <a:pt x="3866" y="4407"/>
                    </a:lnTo>
                    <a:lnTo>
                      <a:pt x="3861" y="4411"/>
                    </a:lnTo>
                    <a:lnTo>
                      <a:pt x="3851" y="4411"/>
                    </a:lnTo>
                    <a:lnTo>
                      <a:pt x="3844" y="4404"/>
                    </a:lnTo>
                    <a:lnTo>
                      <a:pt x="3838" y="4402"/>
                    </a:lnTo>
                    <a:lnTo>
                      <a:pt x="3831" y="4400"/>
                    </a:lnTo>
                    <a:lnTo>
                      <a:pt x="3816" y="4401"/>
                    </a:lnTo>
                    <a:lnTo>
                      <a:pt x="3800" y="4397"/>
                    </a:lnTo>
                    <a:lnTo>
                      <a:pt x="3796" y="4397"/>
                    </a:lnTo>
                    <a:lnTo>
                      <a:pt x="3790" y="4399"/>
                    </a:lnTo>
                    <a:lnTo>
                      <a:pt x="3781" y="4403"/>
                    </a:lnTo>
                    <a:lnTo>
                      <a:pt x="3769" y="4409"/>
                    </a:lnTo>
                    <a:lnTo>
                      <a:pt x="3764" y="4413"/>
                    </a:lnTo>
                    <a:lnTo>
                      <a:pt x="3757" y="4420"/>
                    </a:lnTo>
                    <a:lnTo>
                      <a:pt x="3752" y="4432"/>
                    </a:lnTo>
                    <a:lnTo>
                      <a:pt x="3722" y="4476"/>
                    </a:lnTo>
                    <a:lnTo>
                      <a:pt x="3713" y="4492"/>
                    </a:lnTo>
                    <a:lnTo>
                      <a:pt x="3702" y="4515"/>
                    </a:lnTo>
                    <a:lnTo>
                      <a:pt x="3693" y="4530"/>
                    </a:lnTo>
                    <a:lnTo>
                      <a:pt x="3686" y="4540"/>
                    </a:lnTo>
                    <a:lnTo>
                      <a:pt x="3657" y="4584"/>
                    </a:lnTo>
                    <a:lnTo>
                      <a:pt x="3618" y="4630"/>
                    </a:lnTo>
                    <a:lnTo>
                      <a:pt x="3603" y="4647"/>
                    </a:lnTo>
                    <a:lnTo>
                      <a:pt x="3594" y="4654"/>
                    </a:lnTo>
                    <a:lnTo>
                      <a:pt x="3562" y="4685"/>
                    </a:lnTo>
                    <a:lnTo>
                      <a:pt x="3547" y="4700"/>
                    </a:lnTo>
                    <a:lnTo>
                      <a:pt x="3534" y="4710"/>
                    </a:lnTo>
                    <a:lnTo>
                      <a:pt x="3494" y="4741"/>
                    </a:lnTo>
                    <a:lnTo>
                      <a:pt x="3469" y="4758"/>
                    </a:lnTo>
                    <a:lnTo>
                      <a:pt x="3441" y="4776"/>
                    </a:lnTo>
                    <a:lnTo>
                      <a:pt x="3421" y="4789"/>
                    </a:lnTo>
                    <a:lnTo>
                      <a:pt x="3401" y="4798"/>
                    </a:lnTo>
                    <a:lnTo>
                      <a:pt x="3389" y="4803"/>
                    </a:lnTo>
                    <a:lnTo>
                      <a:pt x="3376" y="4803"/>
                    </a:lnTo>
                    <a:lnTo>
                      <a:pt x="3360" y="4799"/>
                    </a:lnTo>
                    <a:lnTo>
                      <a:pt x="3348" y="4797"/>
                    </a:lnTo>
                    <a:lnTo>
                      <a:pt x="3336" y="4797"/>
                    </a:lnTo>
                    <a:lnTo>
                      <a:pt x="3324" y="4793"/>
                    </a:lnTo>
                    <a:lnTo>
                      <a:pt x="3301" y="4778"/>
                    </a:lnTo>
                    <a:lnTo>
                      <a:pt x="3295" y="4776"/>
                    </a:lnTo>
                    <a:lnTo>
                      <a:pt x="3289" y="4770"/>
                    </a:lnTo>
                    <a:lnTo>
                      <a:pt x="3281" y="4757"/>
                    </a:lnTo>
                    <a:lnTo>
                      <a:pt x="3273" y="4748"/>
                    </a:lnTo>
                    <a:lnTo>
                      <a:pt x="3269" y="4738"/>
                    </a:lnTo>
                    <a:lnTo>
                      <a:pt x="3261" y="4713"/>
                    </a:lnTo>
                    <a:lnTo>
                      <a:pt x="3259" y="4710"/>
                    </a:lnTo>
                    <a:lnTo>
                      <a:pt x="3248" y="4657"/>
                    </a:lnTo>
                    <a:lnTo>
                      <a:pt x="3246" y="4655"/>
                    </a:lnTo>
                    <a:lnTo>
                      <a:pt x="3244" y="4656"/>
                    </a:lnTo>
                    <a:lnTo>
                      <a:pt x="3242" y="4661"/>
                    </a:lnTo>
                    <a:lnTo>
                      <a:pt x="3239" y="4667"/>
                    </a:lnTo>
                    <a:lnTo>
                      <a:pt x="3235" y="4672"/>
                    </a:lnTo>
                    <a:lnTo>
                      <a:pt x="3219" y="4688"/>
                    </a:lnTo>
                    <a:lnTo>
                      <a:pt x="3206" y="4701"/>
                    </a:lnTo>
                    <a:lnTo>
                      <a:pt x="3198" y="4710"/>
                    </a:lnTo>
                    <a:lnTo>
                      <a:pt x="3188" y="4724"/>
                    </a:lnTo>
                    <a:lnTo>
                      <a:pt x="3181" y="4733"/>
                    </a:lnTo>
                    <a:lnTo>
                      <a:pt x="3176" y="4744"/>
                    </a:lnTo>
                    <a:lnTo>
                      <a:pt x="3172" y="4752"/>
                    </a:lnTo>
                    <a:lnTo>
                      <a:pt x="3171" y="4754"/>
                    </a:lnTo>
                    <a:lnTo>
                      <a:pt x="3166" y="4754"/>
                    </a:lnTo>
                    <a:lnTo>
                      <a:pt x="3165" y="4750"/>
                    </a:lnTo>
                    <a:lnTo>
                      <a:pt x="3156" y="4770"/>
                    </a:lnTo>
                    <a:lnTo>
                      <a:pt x="3152" y="4778"/>
                    </a:lnTo>
                    <a:lnTo>
                      <a:pt x="3149" y="4780"/>
                    </a:lnTo>
                    <a:lnTo>
                      <a:pt x="3144" y="4778"/>
                    </a:lnTo>
                    <a:lnTo>
                      <a:pt x="3142" y="4780"/>
                    </a:lnTo>
                    <a:lnTo>
                      <a:pt x="3135" y="4789"/>
                    </a:lnTo>
                    <a:lnTo>
                      <a:pt x="3128" y="4800"/>
                    </a:lnTo>
                    <a:cubicBezTo>
                      <a:pt x="3128" y="4800"/>
                      <a:pt x="3127" y="4800"/>
                      <a:pt x="3127" y="4801"/>
                    </a:cubicBezTo>
                    <a:lnTo>
                      <a:pt x="3128" y="4795"/>
                    </a:lnTo>
                    <a:lnTo>
                      <a:pt x="3127" y="4793"/>
                    </a:lnTo>
                    <a:lnTo>
                      <a:pt x="3118" y="4797"/>
                    </a:lnTo>
                    <a:lnTo>
                      <a:pt x="3115" y="4795"/>
                    </a:lnTo>
                    <a:lnTo>
                      <a:pt x="3108" y="4802"/>
                    </a:lnTo>
                    <a:lnTo>
                      <a:pt x="3095" y="4816"/>
                    </a:lnTo>
                    <a:lnTo>
                      <a:pt x="3076" y="4834"/>
                    </a:lnTo>
                    <a:lnTo>
                      <a:pt x="3050" y="4857"/>
                    </a:lnTo>
                    <a:lnTo>
                      <a:pt x="3029" y="4877"/>
                    </a:lnTo>
                    <a:lnTo>
                      <a:pt x="3020" y="4886"/>
                    </a:lnTo>
                    <a:lnTo>
                      <a:pt x="3009" y="4904"/>
                    </a:lnTo>
                    <a:lnTo>
                      <a:pt x="3004" y="4910"/>
                    </a:lnTo>
                    <a:lnTo>
                      <a:pt x="2999" y="4911"/>
                    </a:lnTo>
                    <a:lnTo>
                      <a:pt x="2993" y="4914"/>
                    </a:lnTo>
                    <a:lnTo>
                      <a:pt x="2980" y="4926"/>
                    </a:lnTo>
                    <a:lnTo>
                      <a:pt x="2976" y="4931"/>
                    </a:lnTo>
                    <a:lnTo>
                      <a:pt x="2963" y="4951"/>
                    </a:lnTo>
                    <a:lnTo>
                      <a:pt x="2958" y="4959"/>
                    </a:lnTo>
                    <a:lnTo>
                      <a:pt x="2946" y="4970"/>
                    </a:lnTo>
                    <a:cubicBezTo>
                      <a:pt x="2943" y="4973"/>
                      <a:pt x="2939" y="4976"/>
                      <a:pt x="2936" y="4978"/>
                    </a:cubicBezTo>
                    <a:lnTo>
                      <a:pt x="2933" y="4981"/>
                    </a:lnTo>
                    <a:lnTo>
                      <a:pt x="2928" y="4990"/>
                    </a:lnTo>
                    <a:lnTo>
                      <a:pt x="2928" y="4987"/>
                    </a:lnTo>
                    <a:lnTo>
                      <a:pt x="2924" y="4986"/>
                    </a:lnTo>
                    <a:lnTo>
                      <a:pt x="2916" y="4988"/>
                    </a:lnTo>
                    <a:lnTo>
                      <a:pt x="2906" y="4986"/>
                    </a:lnTo>
                    <a:lnTo>
                      <a:pt x="2899" y="4981"/>
                    </a:lnTo>
                    <a:lnTo>
                      <a:pt x="2894" y="4982"/>
                    </a:lnTo>
                    <a:lnTo>
                      <a:pt x="2886" y="4986"/>
                    </a:lnTo>
                    <a:lnTo>
                      <a:pt x="2882" y="4986"/>
                    </a:lnTo>
                    <a:lnTo>
                      <a:pt x="2880" y="4984"/>
                    </a:lnTo>
                    <a:lnTo>
                      <a:pt x="2875" y="4988"/>
                    </a:lnTo>
                    <a:lnTo>
                      <a:pt x="2852" y="5023"/>
                    </a:lnTo>
                    <a:lnTo>
                      <a:pt x="2847" y="5030"/>
                    </a:lnTo>
                    <a:lnTo>
                      <a:pt x="2843" y="5033"/>
                    </a:lnTo>
                    <a:lnTo>
                      <a:pt x="2838" y="5030"/>
                    </a:lnTo>
                    <a:lnTo>
                      <a:pt x="2832" y="5032"/>
                    </a:lnTo>
                    <a:lnTo>
                      <a:pt x="2820" y="5038"/>
                    </a:lnTo>
                    <a:lnTo>
                      <a:pt x="2812" y="5044"/>
                    </a:lnTo>
                    <a:lnTo>
                      <a:pt x="2820" y="5035"/>
                    </a:lnTo>
                    <a:lnTo>
                      <a:pt x="2835" y="5019"/>
                    </a:lnTo>
                    <a:lnTo>
                      <a:pt x="2840" y="5013"/>
                    </a:lnTo>
                    <a:lnTo>
                      <a:pt x="2845" y="5006"/>
                    </a:lnTo>
                    <a:lnTo>
                      <a:pt x="2850" y="4998"/>
                    </a:lnTo>
                    <a:lnTo>
                      <a:pt x="2854" y="4990"/>
                    </a:lnTo>
                    <a:lnTo>
                      <a:pt x="2856" y="4982"/>
                    </a:lnTo>
                    <a:lnTo>
                      <a:pt x="2859" y="4976"/>
                    </a:lnTo>
                    <a:lnTo>
                      <a:pt x="2868" y="4967"/>
                    </a:lnTo>
                    <a:lnTo>
                      <a:pt x="2869" y="4963"/>
                    </a:lnTo>
                    <a:lnTo>
                      <a:pt x="2865" y="4952"/>
                    </a:lnTo>
                    <a:lnTo>
                      <a:pt x="2862" y="4953"/>
                    </a:lnTo>
                    <a:lnTo>
                      <a:pt x="2857" y="4954"/>
                    </a:lnTo>
                    <a:lnTo>
                      <a:pt x="2854" y="4955"/>
                    </a:lnTo>
                    <a:lnTo>
                      <a:pt x="2850" y="4953"/>
                    </a:lnTo>
                    <a:lnTo>
                      <a:pt x="2843" y="4954"/>
                    </a:lnTo>
                    <a:lnTo>
                      <a:pt x="2832" y="4960"/>
                    </a:lnTo>
                    <a:lnTo>
                      <a:pt x="2825" y="4964"/>
                    </a:lnTo>
                    <a:lnTo>
                      <a:pt x="2821" y="4968"/>
                    </a:lnTo>
                    <a:lnTo>
                      <a:pt x="2817" y="4972"/>
                    </a:lnTo>
                    <a:lnTo>
                      <a:pt x="2808" y="4986"/>
                    </a:lnTo>
                    <a:lnTo>
                      <a:pt x="2789" y="5016"/>
                    </a:lnTo>
                    <a:lnTo>
                      <a:pt x="2779" y="5030"/>
                    </a:lnTo>
                    <a:lnTo>
                      <a:pt x="2770" y="5040"/>
                    </a:lnTo>
                    <a:lnTo>
                      <a:pt x="2784" y="5019"/>
                    </a:lnTo>
                    <a:lnTo>
                      <a:pt x="2804" y="4988"/>
                    </a:lnTo>
                    <a:lnTo>
                      <a:pt x="2826" y="4955"/>
                    </a:lnTo>
                    <a:lnTo>
                      <a:pt x="2836" y="4938"/>
                    </a:lnTo>
                    <a:lnTo>
                      <a:pt x="2844" y="4920"/>
                    </a:lnTo>
                    <a:lnTo>
                      <a:pt x="2851" y="4901"/>
                    </a:lnTo>
                    <a:lnTo>
                      <a:pt x="2855" y="4890"/>
                    </a:lnTo>
                    <a:lnTo>
                      <a:pt x="2854" y="4881"/>
                    </a:lnTo>
                    <a:lnTo>
                      <a:pt x="2845" y="4872"/>
                    </a:lnTo>
                    <a:lnTo>
                      <a:pt x="2841" y="4866"/>
                    </a:lnTo>
                    <a:lnTo>
                      <a:pt x="2841" y="4861"/>
                    </a:lnTo>
                    <a:lnTo>
                      <a:pt x="2854" y="4866"/>
                    </a:lnTo>
                    <a:lnTo>
                      <a:pt x="2859" y="4876"/>
                    </a:lnTo>
                    <a:lnTo>
                      <a:pt x="2863" y="4877"/>
                    </a:lnTo>
                    <a:lnTo>
                      <a:pt x="2868" y="4873"/>
                    </a:lnTo>
                    <a:lnTo>
                      <a:pt x="2880" y="4860"/>
                    </a:lnTo>
                    <a:lnTo>
                      <a:pt x="2898" y="4838"/>
                    </a:lnTo>
                    <a:lnTo>
                      <a:pt x="2910" y="4824"/>
                    </a:lnTo>
                    <a:lnTo>
                      <a:pt x="2916" y="4815"/>
                    </a:lnTo>
                    <a:lnTo>
                      <a:pt x="2941" y="4775"/>
                    </a:lnTo>
                    <a:lnTo>
                      <a:pt x="2954" y="4754"/>
                    </a:lnTo>
                    <a:lnTo>
                      <a:pt x="2962" y="4735"/>
                    </a:lnTo>
                    <a:lnTo>
                      <a:pt x="2971" y="4719"/>
                    </a:lnTo>
                    <a:lnTo>
                      <a:pt x="2980" y="4707"/>
                    </a:lnTo>
                    <a:lnTo>
                      <a:pt x="2986" y="4696"/>
                    </a:lnTo>
                    <a:lnTo>
                      <a:pt x="2988" y="4686"/>
                    </a:lnTo>
                    <a:lnTo>
                      <a:pt x="2990" y="4673"/>
                    </a:lnTo>
                    <a:lnTo>
                      <a:pt x="2991" y="4671"/>
                    </a:lnTo>
                    <a:lnTo>
                      <a:pt x="2993" y="4673"/>
                    </a:lnTo>
                    <a:lnTo>
                      <a:pt x="2995" y="4680"/>
                    </a:lnTo>
                    <a:lnTo>
                      <a:pt x="2997" y="4683"/>
                    </a:lnTo>
                    <a:lnTo>
                      <a:pt x="3001" y="4683"/>
                    </a:lnTo>
                    <a:lnTo>
                      <a:pt x="3010" y="4674"/>
                    </a:lnTo>
                    <a:lnTo>
                      <a:pt x="3029" y="4650"/>
                    </a:lnTo>
                    <a:lnTo>
                      <a:pt x="3042" y="4631"/>
                    </a:lnTo>
                    <a:lnTo>
                      <a:pt x="3065" y="4602"/>
                    </a:lnTo>
                    <a:lnTo>
                      <a:pt x="3076" y="4587"/>
                    </a:lnTo>
                    <a:lnTo>
                      <a:pt x="3083" y="4575"/>
                    </a:lnTo>
                    <a:lnTo>
                      <a:pt x="3089" y="4566"/>
                    </a:lnTo>
                    <a:lnTo>
                      <a:pt x="3098" y="4558"/>
                    </a:lnTo>
                    <a:lnTo>
                      <a:pt x="3102" y="4554"/>
                    </a:lnTo>
                    <a:lnTo>
                      <a:pt x="3113" y="4550"/>
                    </a:lnTo>
                    <a:lnTo>
                      <a:pt x="3118" y="4549"/>
                    </a:lnTo>
                    <a:lnTo>
                      <a:pt x="3123" y="4550"/>
                    </a:lnTo>
                    <a:lnTo>
                      <a:pt x="3135" y="4543"/>
                    </a:lnTo>
                    <a:lnTo>
                      <a:pt x="3153" y="4527"/>
                    </a:lnTo>
                    <a:lnTo>
                      <a:pt x="3165" y="4517"/>
                    </a:lnTo>
                    <a:lnTo>
                      <a:pt x="3181" y="4510"/>
                    </a:lnTo>
                    <a:lnTo>
                      <a:pt x="3190" y="4505"/>
                    </a:lnTo>
                    <a:lnTo>
                      <a:pt x="3199" y="4496"/>
                    </a:lnTo>
                    <a:lnTo>
                      <a:pt x="3221" y="4476"/>
                    </a:lnTo>
                    <a:lnTo>
                      <a:pt x="3224" y="4472"/>
                    </a:lnTo>
                    <a:lnTo>
                      <a:pt x="3241" y="4450"/>
                    </a:lnTo>
                    <a:lnTo>
                      <a:pt x="3249" y="4442"/>
                    </a:lnTo>
                    <a:lnTo>
                      <a:pt x="3264" y="4433"/>
                    </a:lnTo>
                    <a:lnTo>
                      <a:pt x="3278" y="4426"/>
                    </a:lnTo>
                    <a:lnTo>
                      <a:pt x="3316" y="4413"/>
                    </a:lnTo>
                    <a:lnTo>
                      <a:pt x="3322" y="4409"/>
                    </a:lnTo>
                    <a:lnTo>
                      <a:pt x="3341" y="4389"/>
                    </a:lnTo>
                    <a:lnTo>
                      <a:pt x="3353" y="4376"/>
                    </a:lnTo>
                    <a:lnTo>
                      <a:pt x="3367" y="4352"/>
                    </a:lnTo>
                    <a:lnTo>
                      <a:pt x="3372" y="4341"/>
                    </a:lnTo>
                    <a:lnTo>
                      <a:pt x="3374" y="4331"/>
                    </a:lnTo>
                    <a:lnTo>
                      <a:pt x="3376" y="4325"/>
                    </a:lnTo>
                    <a:lnTo>
                      <a:pt x="3386" y="4313"/>
                    </a:lnTo>
                    <a:lnTo>
                      <a:pt x="3388" y="4308"/>
                    </a:lnTo>
                    <a:lnTo>
                      <a:pt x="3392" y="4289"/>
                    </a:lnTo>
                    <a:lnTo>
                      <a:pt x="3407" y="4253"/>
                    </a:lnTo>
                    <a:lnTo>
                      <a:pt x="3410" y="4243"/>
                    </a:lnTo>
                    <a:lnTo>
                      <a:pt x="3424" y="4217"/>
                    </a:lnTo>
                    <a:lnTo>
                      <a:pt x="3425" y="4212"/>
                    </a:lnTo>
                    <a:lnTo>
                      <a:pt x="3425" y="4208"/>
                    </a:lnTo>
                    <a:lnTo>
                      <a:pt x="3426" y="4202"/>
                    </a:lnTo>
                    <a:lnTo>
                      <a:pt x="3430" y="4191"/>
                    </a:lnTo>
                    <a:lnTo>
                      <a:pt x="3432" y="4179"/>
                    </a:lnTo>
                    <a:lnTo>
                      <a:pt x="3434" y="4167"/>
                    </a:lnTo>
                    <a:lnTo>
                      <a:pt x="3439" y="4149"/>
                    </a:lnTo>
                    <a:lnTo>
                      <a:pt x="3449" y="4128"/>
                    </a:lnTo>
                    <a:lnTo>
                      <a:pt x="3453" y="4115"/>
                    </a:lnTo>
                    <a:lnTo>
                      <a:pt x="3453" y="4110"/>
                    </a:lnTo>
                    <a:lnTo>
                      <a:pt x="3450" y="4106"/>
                    </a:lnTo>
                    <a:lnTo>
                      <a:pt x="3437" y="4104"/>
                    </a:lnTo>
                    <a:cubicBezTo>
                      <a:pt x="3437" y="4104"/>
                      <a:pt x="3438" y="4103"/>
                      <a:pt x="3439" y="4103"/>
                    </a:cubicBezTo>
                    <a:lnTo>
                      <a:pt x="3459" y="4101"/>
                    </a:lnTo>
                    <a:lnTo>
                      <a:pt x="3466" y="4096"/>
                    </a:lnTo>
                    <a:lnTo>
                      <a:pt x="3473" y="4087"/>
                    </a:lnTo>
                    <a:lnTo>
                      <a:pt x="3482" y="4072"/>
                    </a:lnTo>
                    <a:lnTo>
                      <a:pt x="3491" y="4062"/>
                    </a:lnTo>
                    <a:lnTo>
                      <a:pt x="3502" y="4050"/>
                    </a:lnTo>
                    <a:lnTo>
                      <a:pt x="3513" y="4035"/>
                    </a:lnTo>
                    <a:lnTo>
                      <a:pt x="3525" y="4017"/>
                    </a:lnTo>
                    <a:lnTo>
                      <a:pt x="3535" y="4000"/>
                    </a:lnTo>
                    <a:lnTo>
                      <a:pt x="3543" y="3984"/>
                    </a:lnTo>
                    <a:lnTo>
                      <a:pt x="3558" y="3958"/>
                    </a:lnTo>
                    <a:lnTo>
                      <a:pt x="3594" y="3899"/>
                    </a:lnTo>
                    <a:lnTo>
                      <a:pt x="3615" y="3862"/>
                    </a:lnTo>
                    <a:lnTo>
                      <a:pt x="3628" y="3840"/>
                    </a:lnTo>
                    <a:lnTo>
                      <a:pt x="3635" y="3831"/>
                    </a:lnTo>
                    <a:lnTo>
                      <a:pt x="3684" y="3782"/>
                    </a:lnTo>
                    <a:lnTo>
                      <a:pt x="3707" y="3755"/>
                    </a:lnTo>
                    <a:lnTo>
                      <a:pt x="3723" y="3733"/>
                    </a:lnTo>
                    <a:lnTo>
                      <a:pt x="3740" y="3712"/>
                    </a:lnTo>
                    <a:lnTo>
                      <a:pt x="3764" y="3683"/>
                    </a:lnTo>
                    <a:lnTo>
                      <a:pt x="3781" y="3663"/>
                    </a:lnTo>
                    <a:lnTo>
                      <a:pt x="3791" y="3650"/>
                    </a:lnTo>
                    <a:lnTo>
                      <a:pt x="3805" y="3625"/>
                    </a:lnTo>
                    <a:lnTo>
                      <a:pt x="3815" y="3611"/>
                    </a:lnTo>
                    <a:lnTo>
                      <a:pt x="3841" y="3567"/>
                    </a:lnTo>
                    <a:lnTo>
                      <a:pt x="3862" y="3537"/>
                    </a:lnTo>
                    <a:lnTo>
                      <a:pt x="3886" y="3507"/>
                    </a:lnTo>
                    <a:lnTo>
                      <a:pt x="3906" y="3481"/>
                    </a:lnTo>
                    <a:lnTo>
                      <a:pt x="3924" y="3452"/>
                    </a:lnTo>
                    <a:lnTo>
                      <a:pt x="3931" y="3434"/>
                    </a:lnTo>
                    <a:lnTo>
                      <a:pt x="3948" y="3368"/>
                    </a:lnTo>
                    <a:lnTo>
                      <a:pt x="3951" y="3352"/>
                    </a:lnTo>
                    <a:lnTo>
                      <a:pt x="3951" y="3345"/>
                    </a:lnTo>
                    <a:lnTo>
                      <a:pt x="3952" y="3344"/>
                    </a:lnTo>
                    <a:lnTo>
                      <a:pt x="3955" y="3347"/>
                    </a:lnTo>
                    <a:lnTo>
                      <a:pt x="3959" y="3345"/>
                    </a:lnTo>
                    <a:lnTo>
                      <a:pt x="3965" y="3332"/>
                    </a:lnTo>
                    <a:lnTo>
                      <a:pt x="3965" y="3329"/>
                    </a:lnTo>
                    <a:lnTo>
                      <a:pt x="3963" y="3321"/>
                    </a:lnTo>
                    <a:lnTo>
                      <a:pt x="3963" y="3316"/>
                    </a:lnTo>
                    <a:lnTo>
                      <a:pt x="3966" y="3311"/>
                    </a:lnTo>
                    <a:lnTo>
                      <a:pt x="3967" y="3309"/>
                    </a:lnTo>
                    <a:lnTo>
                      <a:pt x="3967" y="3313"/>
                    </a:lnTo>
                    <a:lnTo>
                      <a:pt x="3969" y="3317"/>
                    </a:lnTo>
                    <a:lnTo>
                      <a:pt x="3972" y="3319"/>
                    </a:lnTo>
                    <a:lnTo>
                      <a:pt x="3978" y="3319"/>
                    </a:lnTo>
                    <a:lnTo>
                      <a:pt x="3987" y="3319"/>
                    </a:lnTo>
                    <a:lnTo>
                      <a:pt x="3995" y="3318"/>
                    </a:lnTo>
                    <a:lnTo>
                      <a:pt x="4000" y="3316"/>
                    </a:lnTo>
                    <a:lnTo>
                      <a:pt x="4010" y="3311"/>
                    </a:lnTo>
                    <a:lnTo>
                      <a:pt x="4022" y="3302"/>
                    </a:lnTo>
                    <a:lnTo>
                      <a:pt x="4072" y="3264"/>
                    </a:lnTo>
                    <a:lnTo>
                      <a:pt x="4082" y="3257"/>
                    </a:lnTo>
                    <a:lnTo>
                      <a:pt x="4117" y="3234"/>
                    </a:lnTo>
                    <a:lnTo>
                      <a:pt x="4141" y="3218"/>
                    </a:lnTo>
                    <a:lnTo>
                      <a:pt x="4185" y="3187"/>
                    </a:lnTo>
                    <a:lnTo>
                      <a:pt x="4196" y="3181"/>
                    </a:lnTo>
                    <a:lnTo>
                      <a:pt x="4214" y="3171"/>
                    </a:lnTo>
                    <a:lnTo>
                      <a:pt x="4220" y="3167"/>
                    </a:lnTo>
                    <a:lnTo>
                      <a:pt x="4229" y="3156"/>
                    </a:lnTo>
                    <a:lnTo>
                      <a:pt x="4231" y="3150"/>
                    </a:lnTo>
                    <a:lnTo>
                      <a:pt x="4237" y="3140"/>
                    </a:lnTo>
                    <a:lnTo>
                      <a:pt x="4254" y="3115"/>
                    </a:lnTo>
                    <a:lnTo>
                      <a:pt x="4266" y="3093"/>
                    </a:lnTo>
                    <a:lnTo>
                      <a:pt x="4266" y="3089"/>
                    </a:lnTo>
                    <a:lnTo>
                      <a:pt x="4255" y="3088"/>
                    </a:lnTo>
                    <a:lnTo>
                      <a:pt x="4225" y="3097"/>
                    </a:lnTo>
                    <a:lnTo>
                      <a:pt x="4217" y="3097"/>
                    </a:lnTo>
                    <a:cubicBezTo>
                      <a:pt x="4219" y="3096"/>
                      <a:pt x="4221" y="3096"/>
                      <a:pt x="4223" y="3095"/>
                    </a:cubicBezTo>
                    <a:lnTo>
                      <a:pt x="4263" y="3080"/>
                    </a:lnTo>
                    <a:lnTo>
                      <a:pt x="4271" y="3076"/>
                    </a:lnTo>
                    <a:lnTo>
                      <a:pt x="4281" y="3064"/>
                    </a:lnTo>
                    <a:lnTo>
                      <a:pt x="4301" y="3048"/>
                    </a:lnTo>
                    <a:lnTo>
                      <a:pt x="4305" y="3044"/>
                    </a:lnTo>
                    <a:lnTo>
                      <a:pt x="4309" y="3040"/>
                    </a:lnTo>
                    <a:lnTo>
                      <a:pt x="4310" y="3036"/>
                    </a:lnTo>
                    <a:lnTo>
                      <a:pt x="4316" y="3031"/>
                    </a:lnTo>
                    <a:lnTo>
                      <a:pt x="4328" y="3025"/>
                    </a:lnTo>
                    <a:lnTo>
                      <a:pt x="4335" y="3019"/>
                    </a:lnTo>
                    <a:lnTo>
                      <a:pt x="4343" y="3012"/>
                    </a:lnTo>
                    <a:lnTo>
                      <a:pt x="4351" y="3002"/>
                    </a:lnTo>
                    <a:lnTo>
                      <a:pt x="4349" y="3008"/>
                    </a:lnTo>
                    <a:lnTo>
                      <a:pt x="4355" y="3008"/>
                    </a:lnTo>
                    <a:lnTo>
                      <a:pt x="4369" y="3004"/>
                    </a:lnTo>
                    <a:lnTo>
                      <a:pt x="4397" y="2994"/>
                    </a:lnTo>
                    <a:lnTo>
                      <a:pt x="4462" y="2966"/>
                    </a:lnTo>
                    <a:lnTo>
                      <a:pt x="4482" y="2961"/>
                    </a:lnTo>
                    <a:lnTo>
                      <a:pt x="4505" y="2956"/>
                    </a:lnTo>
                    <a:lnTo>
                      <a:pt x="4520" y="2952"/>
                    </a:lnTo>
                    <a:lnTo>
                      <a:pt x="4527" y="2948"/>
                    </a:lnTo>
                    <a:lnTo>
                      <a:pt x="4532" y="2944"/>
                    </a:lnTo>
                    <a:lnTo>
                      <a:pt x="4537" y="2938"/>
                    </a:lnTo>
                    <a:lnTo>
                      <a:pt x="4539" y="2942"/>
                    </a:lnTo>
                    <a:lnTo>
                      <a:pt x="4534" y="2951"/>
                    </a:lnTo>
                    <a:lnTo>
                      <a:pt x="4541" y="2952"/>
                    </a:lnTo>
                    <a:lnTo>
                      <a:pt x="4552" y="2952"/>
                    </a:lnTo>
                    <a:lnTo>
                      <a:pt x="4555" y="2951"/>
                    </a:lnTo>
                    <a:lnTo>
                      <a:pt x="4569" y="2953"/>
                    </a:lnTo>
                    <a:lnTo>
                      <a:pt x="4584" y="2957"/>
                    </a:lnTo>
                    <a:lnTo>
                      <a:pt x="4597" y="2957"/>
                    </a:lnTo>
                    <a:lnTo>
                      <a:pt x="4606" y="2955"/>
                    </a:lnTo>
                    <a:lnTo>
                      <a:pt x="4615" y="2951"/>
                    </a:lnTo>
                    <a:lnTo>
                      <a:pt x="4621" y="2946"/>
                    </a:lnTo>
                    <a:lnTo>
                      <a:pt x="4622" y="2948"/>
                    </a:lnTo>
                    <a:lnTo>
                      <a:pt x="4615" y="2957"/>
                    </a:lnTo>
                    <a:lnTo>
                      <a:pt x="4618" y="2959"/>
                    </a:lnTo>
                    <a:cubicBezTo>
                      <a:pt x="4619" y="2959"/>
                      <a:pt x="4620" y="2959"/>
                      <a:pt x="4621" y="2959"/>
                    </a:cubicBezTo>
                    <a:lnTo>
                      <a:pt x="4634" y="2951"/>
                    </a:lnTo>
                    <a:lnTo>
                      <a:pt x="4639" y="2951"/>
                    </a:lnTo>
                    <a:lnTo>
                      <a:pt x="4648" y="2959"/>
                    </a:lnTo>
                    <a:lnTo>
                      <a:pt x="4650" y="2976"/>
                    </a:lnTo>
                    <a:lnTo>
                      <a:pt x="4652" y="2979"/>
                    </a:lnTo>
                    <a:lnTo>
                      <a:pt x="4654" y="2981"/>
                    </a:lnTo>
                    <a:lnTo>
                      <a:pt x="4657" y="2979"/>
                    </a:lnTo>
                    <a:lnTo>
                      <a:pt x="4666" y="2969"/>
                    </a:lnTo>
                    <a:lnTo>
                      <a:pt x="4674" y="2963"/>
                    </a:lnTo>
                    <a:lnTo>
                      <a:pt x="4679" y="2959"/>
                    </a:lnTo>
                    <a:lnTo>
                      <a:pt x="4692" y="2951"/>
                    </a:lnTo>
                    <a:lnTo>
                      <a:pt x="4681" y="2967"/>
                    </a:lnTo>
                    <a:lnTo>
                      <a:pt x="4680" y="2970"/>
                    </a:lnTo>
                    <a:lnTo>
                      <a:pt x="4682" y="2973"/>
                    </a:lnTo>
                    <a:lnTo>
                      <a:pt x="4686" y="2970"/>
                    </a:lnTo>
                    <a:lnTo>
                      <a:pt x="4693" y="2963"/>
                    </a:lnTo>
                    <a:lnTo>
                      <a:pt x="4695" y="2963"/>
                    </a:lnTo>
                    <a:lnTo>
                      <a:pt x="4688" y="2977"/>
                    </a:lnTo>
                    <a:lnTo>
                      <a:pt x="4688" y="2983"/>
                    </a:lnTo>
                    <a:lnTo>
                      <a:pt x="4690" y="2985"/>
                    </a:lnTo>
                    <a:lnTo>
                      <a:pt x="4693" y="2984"/>
                    </a:lnTo>
                    <a:lnTo>
                      <a:pt x="4698" y="2979"/>
                    </a:lnTo>
                    <a:lnTo>
                      <a:pt x="4701" y="2978"/>
                    </a:lnTo>
                    <a:lnTo>
                      <a:pt x="4704" y="2987"/>
                    </a:lnTo>
                    <a:lnTo>
                      <a:pt x="4709" y="2985"/>
                    </a:lnTo>
                    <a:lnTo>
                      <a:pt x="4718" y="2977"/>
                    </a:lnTo>
                    <a:lnTo>
                      <a:pt x="4736" y="2959"/>
                    </a:lnTo>
                    <a:lnTo>
                      <a:pt x="4739" y="2956"/>
                    </a:lnTo>
                    <a:lnTo>
                      <a:pt x="4737" y="2960"/>
                    </a:lnTo>
                    <a:lnTo>
                      <a:pt x="4716" y="2985"/>
                    </a:lnTo>
                    <a:lnTo>
                      <a:pt x="4704" y="2998"/>
                    </a:lnTo>
                    <a:lnTo>
                      <a:pt x="4692" y="3007"/>
                    </a:lnTo>
                    <a:lnTo>
                      <a:pt x="4684" y="3014"/>
                    </a:lnTo>
                    <a:lnTo>
                      <a:pt x="4681" y="3019"/>
                    </a:lnTo>
                    <a:lnTo>
                      <a:pt x="4687" y="3015"/>
                    </a:lnTo>
                    <a:lnTo>
                      <a:pt x="4702" y="3005"/>
                    </a:lnTo>
                    <a:lnTo>
                      <a:pt x="4713" y="2996"/>
                    </a:lnTo>
                    <a:lnTo>
                      <a:pt x="4718" y="2990"/>
                    </a:lnTo>
                    <a:lnTo>
                      <a:pt x="4724" y="2988"/>
                    </a:lnTo>
                    <a:lnTo>
                      <a:pt x="4726" y="2991"/>
                    </a:lnTo>
                    <a:lnTo>
                      <a:pt x="4729" y="2997"/>
                    </a:lnTo>
                    <a:lnTo>
                      <a:pt x="4733" y="2997"/>
                    </a:lnTo>
                    <a:lnTo>
                      <a:pt x="4740" y="2996"/>
                    </a:lnTo>
                    <a:lnTo>
                      <a:pt x="4740" y="2999"/>
                    </a:lnTo>
                    <a:lnTo>
                      <a:pt x="4734" y="3006"/>
                    </a:lnTo>
                    <a:lnTo>
                      <a:pt x="4733" y="3012"/>
                    </a:lnTo>
                    <a:lnTo>
                      <a:pt x="4734" y="3014"/>
                    </a:lnTo>
                    <a:cubicBezTo>
                      <a:pt x="4733" y="3016"/>
                      <a:pt x="4732" y="3018"/>
                      <a:pt x="4731" y="3019"/>
                    </a:cubicBezTo>
                    <a:lnTo>
                      <a:pt x="4720" y="3031"/>
                    </a:lnTo>
                    <a:lnTo>
                      <a:pt x="4717" y="3037"/>
                    </a:lnTo>
                    <a:lnTo>
                      <a:pt x="4720" y="3039"/>
                    </a:lnTo>
                    <a:lnTo>
                      <a:pt x="4722" y="3039"/>
                    </a:lnTo>
                    <a:lnTo>
                      <a:pt x="4730" y="3035"/>
                    </a:lnTo>
                    <a:lnTo>
                      <a:pt x="4741" y="3020"/>
                    </a:lnTo>
                    <a:lnTo>
                      <a:pt x="4748" y="3011"/>
                    </a:lnTo>
                    <a:lnTo>
                      <a:pt x="4754" y="3005"/>
                    </a:lnTo>
                    <a:lnTo>
                      <a:pt x="4760" y="3001"/>
                    </a:lnTo>
                    <a:lnTo>
                      <a:pt x="4767" y="2996"/>
                    </a:lnTo>
                    <a:lnTo>
                      <a:pt x="4772" y="2994"/>
                    </a:lnTo>
                    <a:lnTo>
                      <a:pt x="4773" y="2995"/>
                    </a:lnTo>
                    <a:lnTo>
                      <a:pt x="4768" y="3007"/>
                    </a:lnTo>
                    <a:lnTo>
                      <a:pt x="4768" y="3010"/>
                    </a:lnTo>
                    <a:lnTo>
                      <a:pt x="4770" y="3012"/>
                    </a:lnTo>
                    <a:cubicBezTo>
                      <a:pt x="4769" y="3014"/>
                      <a:pt x="4768" y="3015"/>
                      <a:pt x="4767" y="3017"/>
                    </a:cubicBezTo>
                    <a:lnTo>
                      <a:pt x="4756" y="3031"/>
                    </a:lnTo>
                    <a:lnTo>
                      <a:pt x="4735" y="3065"/>
                    </a:lnTo>
                    <a:lnTo>
                      <a:pt x="4733" y="3072"/>
                    </a:lnTo>
                    <a:lnTo>
                      <a:pt x="4740" y="3083"/>
                    </a:lnTo>
                    <a:lnTo>
                      <a:pt x="4739" y="3091"/>
                    </a:lnTo>
                    <a:lnTo>
                      <a:pt x="4735" y="3100"/>
                    </a:lnTo>
                    <a:lnTo>
                      <a:pt x="4735" y="3106"/>
                    </a:lnTo>
                    <a:lnTo>
                      <a:pt x="4741" y="3107"/>
                    </a:lnTo>
                    <a:lnTo>
                      <a:pt x="4747" y="3107"/>
                    </a:lnTo>
                    <a:lnTo>
                      <a:pt x="4754" y="3105"/>
                    </a:lnTo>
                    <a:lnTo>
                      <a:pt x="4785" y="3092"/>
                    </a:lnTo>
                    <a:lnTo>
                      <a:pt x="4794" y="3086"/>
                    </a:lnTo>
                    <a:lnTo>
                      <a:pt x="4817" y="3065"/>
                    </a:lnTo>
                    <a:lnTo>
                      <a:pt x="4827" y="3053"/>
                    </a:lnTo>
                    <a:lnTo>
                      <a:pt x="4840" y="3035"/>
                    </a:lnTo>
                    <a:lnTo>
                      <a:pt x="4855" y="3020"/>
                    </a:lnTo>
                    <a:lnTo>
                      <a:pt x="4878" y="3000"/>
                    </a:lnTo>
                    <a:lnTo>
                      <a:pt x="4890" y="2986"/>
                    </a:lnTo>
                    <a:lnTo>
                      <a:pt x="4891" y="2979"/>
                    </a:lnTo>
                    <a:lnTo>
                      <a:pt x="4890" y="2972"/>
                    </a:lnTo>
                    <a:lnTo>
                      <a:pt x="4887" y="2961"/>
                    </a:lnTo>
                    <a:lnTo>
                      <a:pt x="4892" y="2948"/>
                    </a:lnTo>
                    <a:lnTo>
                      <a:pt x="4894" y="2948"/>
                    </a:lnTo>
                    <a:lnTo>
                      <a:pt x="4897" y="2962"/>
                    </a:lnTo>
                    <a:lnTo>
                      <a:pt x="4901" y="2963"/>
                    </a:lnTo>
                    <a:lnTo>
                      <a:pt x="4905" y="2959"/>
                    </a:lnTo>
                    <a:lnTo>
                      <a:pt x="4915" y="2948"/>
                    </a:lnTo>
                    <a:lnTo>
                      <a:pt x="4927" y="2933"/>
                    </a:lnTo>
                    <a:lnTo>
                      <a:pt x="4974" y="2879"/>
                    </a:lnTo>
                    <a:lnTo>
                      <a:pt x="4982" y="2872"/>
                    </a:lnTo>
                    <a:lnTo>
                      <a:pt x="4990" y="2862"/>
                    </a:lnTo>
                    <a:lnTo>
                      <a:pt x="4990" y="2860"/>
                    </a:lnTo>
                    <a:lnTo>
                      <a:pt x="4983" y="2864"/>
                    </a:lnTo>
                    <a:lnTo>
                      <a:pt x="4977" y="2869"/>
                    </a:lnTo>
                    <a:lnTo>
                      <a:pt x="4971" y="2874"/>
                    </a:lnTo>
                    <a:lnTo>
                      <a:pt x="4969" y="2874"/>
                    </a:lnTo>
                    <a:lnTo>
                      <a:pt x="4974" y="2864"/>
                    </a:lnTo>
                    <a:lnTo>
                      <a:pt x="4985" y="2853"/>
                    </a:lnTo>
                    <a:lnTo>
                      <a:pt x="5001" y="2842"/>
                    </a:lnTo>
                    <a:lnTo>
                      <a:pt x="5006" y="2840"/>
                    </a:lnTo>
                    <a:lnTo>
                      <a:pt x="5008" y="2843"/>
                    </a:lnTo>
                    <a:lnTo>
                      <a:pt x="5014" y="2842"/>
                    </a:lnTo>
                    <a:lnTo>
                      <a:pt x="5035" y="2829"/>
                    </a:lnTo>
                    <a:lnTo>
                      <a:pt x="5005" y="2854"/>
                    </a:lnTo>
                    <a:lnTo>
                      <a:pt x="4972" y="2891"/>
                    </a:lnTo>
                    <a:lnTo>
                      <a:pt x="4938" y="2928"/>
                    </a:lnTo>
                    <a:lnTo>
                      <a:pt x="4924" y="2945"/>
                    </a:lnTo>
                    <a:lnTo>
                      <a:pt x="4916" y="2956"/>
                    </a:lnTo>
                    <a:lnTo>
                      <a:pt x="4913" y="2963"/>
                    </a:lnTo>
                    <a:lnTo>
                      <a:pt x="4916" y="2966"/>
                    </a:lnTo>
                    <a:lnTo>
                      <a:pt x="4915" y="2969"/>
                    </a:lnTo>
                    <a:lnTo>
                      <a:pt x="4912" y="2973"/>
                    </a:lnTo>
                    <a:lnTo>
                      <a:pt x="4910" y="2975"/>
                    </a:lnTo>
                    <a:lnTo>
                      <a:pt x="4908" y="2973"/>
                    </a:lnTo>
                    <a:cubicBezTo>
                      <a:pt x="4907" y="2973"/>
                      <a:pt x="4907" y="2974"/>
                      <a:pt x="4906" y="2974"/>
                    </a:cubicBezTo>
                    <a:lnTo>
                      <a:pt x="4903" y="2977"/>
                    </a:lnTo>
                    <a:lnTo>
                      <a:pt x="4891" y="2996"/>
                    </a:lnTo>
                    <a:lnTo>
                      <a:pt x="4883" y="3007"/>
                    </a:lnTo>
                    <a:lnTo>
                      <a:pt x="4850" y="3045"/>
                    </a:lnTo>
                    <a:lnTo>
                      <a:pt x="4838" y="3058"/>
                    </a:lnTo>
                    <a:lnTo>
                      <a:pt x="4833" y="3069"/>
                    </a:lnTo>
                    <a:lnTo>
                      <a:pt x="4831" y="3076"/>
                    </a:lnTo>
                    <a:lnTo>
                      <a:pt x="4833" y="3080"/>
                    </a:lnTo>
                    <a:lnTo>
                      <a:pt x="4838" y="3080"/>
                    </a:lnTo>
                    <a:lnTo>
                      <a:pt x="4836" y="3084"/>
                    </a:lnTo>
                    <a:lnTo>
                      <a:pt x="4828" y="3093"/>
                    </a:lnTo>
                    <a:lnTo>
                      <a:pt x="4824" y="3099"/>
                    </a:lnTo>
                    <a:lnTo>
                      <a:pt x="4822" y="3107"/>
                    </a:lnTo>
                    <a:lnTo>
                      <a:pt x="4826" y="3111"/>
                    </a:lnTo>
                    <a:lnTo>
                      <a:pt x="4840" y="3116"/>
                    </a:lnTo>
                    <a:lnTo>
                      <a:pt x="4844" y="3114"/>
                    </a:lnTo>
                    <a:lnTo>
                      <a:pt x="4853" y="3108"/>
                    </a:lnTo>
                    <a:lnTo>
                      <a:pt x="4873" y="3094"/>
                    </a:lnTo>
                    <a:lnTo>
                      <a:pt x="4873" y="3096"/>
                    </a:lnTo>
                    <a:lnTo>
                      <a:pt x="4859" y="3115"/>
                    </a:lnTo>
                    <a:lnTo>
                      <a:pt x="4859" y="3119"/>
                    </a:lnTo>
                    <a:lnTo>
                      <a:pt x="4862" y="3117"/>
                    </a:lnTo>
                    <a:lnTo>
                      <a:pt x="4882" y="3104"/>
                    </a:lnTo>
                    <a:lnTo>
                      <a:pt x="4887" y="3101"/>
                    </a:lnTo>
                    <a:lnTo>
                      <a:pt x="4895" y="3093"/>
                    </a:lnTo>
                    <a:lnTo>
                      <a:pt x="4895" y="3095"/>
                    </a:lnTo>
                    <a:lnTo>
                      <a:pt x="4894" y="3109"/>
                    </a:lnTo>
                    <a:lnTo>
                      <a:pt x="4891" y="3111"/>
                    </a:lnTo>
                    <a:lnTo>
                      <a:pt x="4879" y="3117"/>
                    </a:lnTo>
                    <a:lnTo>
                      <a:pt x="4874" y="3121"/>
                    </a:lnTo>
                    <a:lnTo>
                      <a:pt x="4863" y="3132"/>
                    </a:lnTo>
                    <a:lnTo>
                      <a:pt x="4858" y="3138"/>
                    </a:lnTo>
                    <a:cubicBezTo>
                      <a:pt x="4857" y="3139"/>
                      <a:pt x="4857" y="3140"/>
                      <a:pt x="4856" y="3142"/>
                    </a:cubicBezTo>
                    <a:lnTo>
                      <a:pt x="4857" y="3144"/>
                    </a:lnTo>
                    <a:lnTo>
                      <a:pt x="4857" y="3147"/>
                    </a:lnTo>
                    <a:lnTo>
                      <a:pt x="4842" y="3165"/>
                    </a:lnTo>
                    <a:lnTo>
                      <a:pt x="4836" y="3172"/>
                    </a:lnTo>
                    <a:lnTo>
                      <a:pt x="4837" y="3173"/>
                    </a:lnTo>
                    <a:lnTo>
                      <a:pt x="4862" y="3158"/>
                    </a:lnTo>
                    <a:lnTo>
                      <a:pt x="4845" y="3173"/>
                    </a:lnTo>
                    <a:lnTo>
                      <a:pt x="4838" y="3181"/>
                    </a:lnTo>
                    <a:lnTo>
                      <a:pt x="4829" y="3193"/>
                    </a:lnTo>
                    <a:lnTo>
                      <a:pt x="4827" y="3205"/>
                    </a:lnTo>
                    <a:lnTo>
                      <a:pt x="4831" y="3220"/>
                    </a:lnTo>
                    <a:lnTo>
                      <a:pt x="4838" y="3235"/>
                    </a:lnTo>
                    <a:lnTo>
                      <a:pt x="4845" y="3239"/>
                    </a:lnTo>
                    <a:lnTo>
                      <a:pt x="4854" y="3238"/>
                    </a:lnTo>
                    <a:lnTo>
                      <a:pt x="4868" y="3238"/>
                    </a:lnTo>
                    <a:lnTo>
                      <a:pt x="4921" y="3256"/>
                    </a:lnTo>
                    <a:lnTo>
                      <a:pt x="4935" y="3257"/>
                    </a:lnTo>
                    <a:lnTo>
                      <a:pt x="4955" y="3260"/>
                    </a:lnTo>
                    <a:lnTo>
                      <a:pt x="4961" y="3259"/>
                    </a:lnTo>
                    <a:lnTo>
                      <a:pt x="4978" y="3251"/>
                    </a:lnTo>
                    <a:lnTo>
                      <a:pt x="4985" y="3244"/>
                    </a:lnTo>
                    <a:lnTo>
                      <a:pt x="4998" y="3222"/>
                    </a:lnTo>
                    <a:lnTo>
                      <a:pt x="5017" y="3182"/>
                    </a:lnTo>
                    <a:cubicBezTo>
                      <a:pt x="5019" y="3176"/>
                      <a:pt x="5022" y="3170"/>
                      <a:pt x="5025" y="3163"/>
                    </a:cubicBezTo>
                    <a:lnTo>
                      <a:pt x="5061" y="3104"/>
                    </a:lnTo>
                    <a:lnTo>
                      <a:pt x="5074" y="3091"/>
                    </a:lnTo>
                    <a:lnTo>
                      <a:pt x="5086" y="3079"/>
                    </a:lnTo>
                    <a:lnTo>
                      <a:pt x="5132" y="3043"/>
                    </a:lnTo>
                    <a:lnTo>
                      <a:pt x="5153" y="3025"/>
                    </a:lnTo>
                    <a:lnTo>
                      <a:pt x="5166" y="3012"/>
                    </a:lnTo>
                    <a:lnTo>
                      <a:pt x="5174" y="3003"/>
                    </a:lnTo>
                    <a:lnTo>
                      <a:pt x="5179" y="2994"/>
                    </a:lnTo>
                    <a:lnTo>
                      <a:pt x="5206" y="2961"/>
                    </a:lnTo>
                    <a:lnTo>
                      <a:pt x="5225" y="2932"/>
                    </a:lnTo>
                    <a:lnTo>
                      <a:pt x="5225" y="2927"/>
                    </a:lnTo>
                    <a:lnTo>
                      <a:pt x="5223" y="2927"/>
                    </a:lnTo>
                    <a:lnTo>
                      <a:pt x="5212" y="2932"/>
                    </a:lnTo>
                    <a:lnTo>
                      <a:pt x="5231" y="2912"/>
                    </a:lnTo>
                    <a:lnTo>
                      <a:pt x="5246" y="2899"/>
                    </a:lnTo>
                    <a:lnTo>
                      <a:pt x="5247" y="2900"/>
                    </a:lnTo>
                    <a:lnTo>
                      <a:pt x="5244" y="2907"/>
                    </a:lnTo>
                    <a:cubicBezTo>
                      <a:pt x="5240" y="2914"/>
                      <a:pt x="5237" y="2921"/>
                      <a:pt x="5234" y="2928"/>
                    </a:cubicBezTo>
                    <a:lnTo>
                      <a:pt x="5226" y="2941"/>
                    </a:lnTo>
                    <a:lnTo>
                      <a:pt x="5216" y="2954"/>
                    </a:lnTo>
                    <a:lnTo>
                      <a:pt x="5209" y="2965"/>
                    </a:lnTo>
                    <a:lnTo>
                      <a:pt x="5203" y="2977"/>
                    </a:lnTo>
                    <a:lnTo>
                      <a:pt x="5189" y="2994"/>
                    </a:lnTo>
                    <a:cubicBezTo>
                      <a:pt x="5188" y="2997"/>
                      <a:pt x="5187" y="2999"/>
                      <a:pt x="5185" y="3002"/>
                    </a:cubicBezTo>
                    <a:lnTo>
                      <a:pt x="5180" y="3010"/>
                    </a:lnTo>
                    <a:lnTo>
                      <a:pt x="5178" y="3014"/>
                    </a:lnTo>
                    <a:lnTo>
                      <a:pt x="5193" y="3003"/>
                    </a:lnTo>
                    <a:lnTo>
                      <a:pt x="5192" y="3007"/>
                    </a:lnTo>
                    <a:lnTo>
                      <a:pt x="5187" y="3016"/>
                    </a:lnTo>
                    <a:lnTo>
                      <a:pt x="5177" y="3029"/>
                    </a:lnTo>
                    <a:lnTo>
                      <a:pt x="5163" y="3044"/>
                    </a:lnTo>
                    <a:lnTo>
                      <a:pt x="5132" y="3074"/>
                    </a:lnTo>
                    <a:lnTo>
                      <a:pt x="5121" y="3086"/>
                    </a:lnTo>
                    <a:lnTo>
                      <a:pt x="5115" y="3096"/>
                    </a:lnTo>
                    <a:lnTo>
                      <a:pt x="5110" y="3101"/>
                    </a:lnTo>
                    <a:lnTo>
                      <a:pt x="5096" y="3111"/>
                    </a:lnTo>
                    <a:lnTo>
                      <a:pt x="5090" y="3118"/>
                    </a:lnTo>
                    <a:lnTo>
                      <a:pt x="5071" y="3136"/>
                    </a:lnTo>
                    <a:lnTo>
                      <a:pt x="5043" y="3162"/>
                    </a:lnTo>
                    <a:lnTo>
                      <a:pt x="5030" y="3175"/>
                    </a:lnTo>
                    <a:lnTo>
                      <a:pt x="5019" y="3197"/>
                    </a:lnTo>
                    <a:lnTo>
                      <a:pt x="5013" y="3213"/>
                    </a:lnTo>
                    <a:lnTo>
                      <a:pt x="5012" y="3224"/>
                    </a:lnTo>
                    <a:lnTo>
                      <a:pt x="5014" y="3228"/>
                    </a:lnTo>
                    <a:lnTo>
                      <a:pt x="5021" y="3233"/>
                    </a:lnTo>
                    <a:lnTo>
                      <a:pt x="5032" y="3237"/>
                    </a:lnTo>
                    <a:lnTo>
                      <a:pt x="5050" y="3247"/>
                    </a:lnTo>
                    <a:lnTo>
                      <a:pt x="5094" y="3271"/>
                    </a:lnTo>
                    <a:lnTo>
                      <a:pt x="5098" y="3272"/>
                    </a:lnTo>
                    <a:lnTo>
                      <a:pt x="5109" y="3271"/>
                    </a:lnTo>
                    <a:lnTo>
                      <a:pt x="5116" y="3268"/>
                    </a:lnTo>
                    <a:lnTo>
                      <a:pt x="5123" y="3263"/>
                    </a:lnTo>
                    <a:lnTo>
                      <a:pt x="5132" y="3253"/>
                    </a:lnTo>
                    <a:lnTo>
                      <a:pt x="5145" y="3238"/>
                    </a:lnTo>
                    <a:lnTo>
                      <a:pt x="5162" y="3215"/>
                    </a:lnTo>
                    <a:lnTo>
                      <a:pt x="5171" y="3206"/>
                    </a:lnTo>
                    <a:lnTo>
                      <a:pt x="5183" y="3198"/>
                    </a:lnTo>
                    <a:lnTo>
                      <a:pt x="5185" y="3198"/>
                    </a:lnTo>
                    <a:lnTo>
                      <a:pt x="5186" y="3200"/>
                    </a:lnTo>
                    <a:lnTo>
                      <a:pt x="5189" y="3200"/>
                    </a:lnTo>
                    <a:lnTo>
                      <a:pt x="5200" y="3193"/>
                    </a:lnTo>
                    <a:lnTo>
                      <a:pt x="5201" y="3195"/>
                    </a:lnTo>
                    <a:lnTo>
                      <a:pt x="5200" y="3200"/>
                    </a:lnTo>
                    <a:lnTo>
                      <a:pt x="5184" y="3239"/>
                    </a:lnTo>
                    <a:lnTo>
                      <a:pt x="5180" y="3257"/>
                    </a:lnTo>
                    <a:lnTo>
                      <a:pt x="5182" y="3268"/>
                    </a:lnTo>
                    <a:lnTo>
                      <a:pt x="5171" y="3281"/>
                    </a:lnTo>
                    <a:lnTo>
                      <a:pt x="5151" y="3296"/>
                    </a:lnTo>
                    <a:lnTo>
                      <a:pt x="5136" y="3309"/>
                    </a:lnTo>
                    <a:lnTo>
                      <a:pt x="5125" y="3318"/>
                    </a:lnTo>
                    <a:lnTo>
                      <a:pt x="5112" y="3334"/>
                    </a:lnTo>
                    <a:lnTo>
                      <a:pt x="5094" y="3358"/>
                    </a:lnTo>
                    <a:lnTo>
                      <a:pt x="5085" y="3370"/>
                    </a:lnTo>
                    <a:lnTo>
                      <a:pt x="5086" y="3371"/>
                    </a:lnTo>
                    <a:lnTo>
                      <a:pt x="5098" y="3370"/>
                    </a:lnTo>
                    <a:lnTo>
                      <a:pt x="5102" y="3374"/>
                    </a:lnTo>
                    <a:cubicBezTo>
                      <a:pt x="5102" y="3375"/>
                      <a:pt x="5102" y="3375"/>
                      <a:pt x="5101" y="3376"/>
                    </a:cubicBezTo>
                    <a:lnTo>
                      <a:pt x="5084" y="3399"/>
                    </a:lnTo>
                    <a:lnTo>
                      <a:pt x="5078" y="3408"/>
                    </a:lnTo>
                    <a:lnTo>
                      <a:pt x="5078" y="3410"/>
                    </a:lnTo>
                    <a:lnTo>
                      <a:pt x="5081" y="3414"/>
                    </a:lnTo>
                    <a:lnTo>
                      <a:pt x="5091" y="3408"/>
                    </a:lnTo>
                    <a:lnTo>
                      <a:pt x="5117" y="3390"/>
                    </a:lnTo>
                    <a:lnTo>
                      <a:pt x="5139" y="3375"/>
                    </a:lnTo>
                    <a:lnTo>
                      <a:pt x="5152" y="3366"/>
                    </a:lnTo>
                    <a:lnTo>
                      <a:pt x="5163" y="3360"/>
                    </a:lnTo>
                    <a:lnTo>
                      <a:pt x="5171" y="3355"/>
                    </a:lnTo>
                    <a:lnTo>
                      <a:pt x="5178" y="3347"/>
                    </a:lnTo>
                    <a:lnTo>
                      <a:pt x="5210" y="3319"/>
                    </a:lnTo>
                    <a:lnTo>
                      <a:pt x="5214" y="3317"/>
                    </a:lnTo>
                    <a:lnTo>
                      <a:pt x="5219" y="3313"/>
                    </a:lnTo>
                    <a:lnTo>
                      <a:pt x="5227" y="3305"/>
                    </a:lnTo>
                    <a:lnTo>
                      <a:pt x="5232" y="3296"/>
                    </a:lnTo>
                    <a:lnTo>
                      <a:pt x="5230" y="3294"/>
                    </a:lnTo>
                    <a:lnTo>
                      <a:pt x="5223" y="3291"/>
                    </a:lnTo>
                    <a:lnTo>
                      <a:pt x="5223" y="3289"/>
                    </a:lnTo>
                    <a:lnTo>
                      <a:pt x="5228" y="3282"/>
                    </a:lnTo>
                    <a:lnTo>
                      <a:pt x="5232" y="3280"/>
                    </a:lnTo>
                    <a:lnTo>
                      <a:pt x="5239" y="3282"/>
                    </a:lnTo>
                    <a:lnTo>
                      <a:pt x="5248" y="3291"/>
                    </a:lnTo>
                    <a:lnTo>
                      <a:pt x="5242" y="3302"/>
                    </a:lnTo>
                    <a:lnTo>
                      <a:pt x="5230" y="3315"/>
                    </a:lnTo>
                    <a:lnTo>
                      <a:pt x="5228" y="3317"/>
                    </a:lnTo>
                    <a:lnTo>
                      <a:pt x="5220" y="3323"/>
                    </a:lnTo>
                    <a:lnTo>
                      <a:pt x="5205" y="3338"/>
                    </a:lnTo>
                    <a:lnTo>
                      <a:pt x="5200" y="3342"/>
                    </a:lnTo>
                    <a:lnTo>
                      <a:pt x="5199" y="3337"/>
                    </a:lnTo>
                    <a:lnTo>
                      <a:pt x="5197" y="3338"/>
                    </a:lnTo>
                    <a:lnTo>
                      <a:pt x="5191" y="3342"/>
                    </a:lnTo>
                    <a:lnTo>
                      <a:pt x="5180" y="3353"/>
                    </a:lnTo>
                    <a:lnTo>
                      <a:pt x="5178" y="3357"/>
                    </a:lnTo>
                    <a:lnTo>
                      <a:pt x="5177" y="3363"/>
                    </a:lnTo>
                    <a:lnTo>
                      <a:pt x="5175" y="3367"/>
                    </a:lnTo>
                    <a:lnTo>
                      <a:pt x="5163" y="3377"/>
                    </a:lnTo>
                    <a:lnTo>
                      <a:pt x="5134" y="3398"/>
                    </a:lnTo>
                    <a:lnTo>
                      <a:pt x="5123" y="3408"/>
                    </a:lnTo>
                    <a:lnTo>
                      <a:pt x="5117" y="3411"/>
                    </a:lnTo>
                    <a:lnTo>
                      <a:pt x="5103" y="3418"/>
                    </a:lnTo>
                    <a:lnTo>
                      <a:pt x="5099" y="3424"/>
                    </a:lnTo>
                    <a:lnTo>
                      <a:pt x="5097" y="3432"/>
                    </a:lnTo>
                    <a:lnTo>
                      <a:pt x="5099" y="3438"/>
                    </a:lnTo>
                    <a:lnTo>
                      <a:pt x="5103" y="3442"/>
                    </a:lnTo>
                    <a:lnTo>
                      <a:pt x="5121" y="3451"/>
                    </a:lnTo>
                    <a:lnTo>
                      <a:pt x="5121" y="3470"/>
                    </a:lnTo>
                    <a:lnTo>
                      <a:pt x="5126" y="3473"/>
                    </a:lnTo>
                    <a:lnTo>
                      <a:pt x="5139" y="3480"/>
                    </a:lnTo>
                    <a:lnTo>
                      <a:pt x="5142" y="3486"/>
                    </a:lnTo>
                    <a:lnTo>
                      <a:pt x="5146" y="3488"/>
                    </a:lnTo>
                    <a:lnTo>
                      <a:pt x="5155" y="3490"/>
                    </a:lnTo>
                    <a:lnTo>
                      <a:pt x="5171" y="3490"/>
                    </a:lnTo>
                    <a:lnTo>
                      <a:pt x="5180" y="3492"/>
                    </a:lnTo>
                    <a:lnTo>
                      <a:pt x="5182" y="3494"/>
                    </a:lnTo>
                    <a:lnTo>
                      <a:pt x="5178" y="3505"/>
                    </a:lnTo>
                    <a:lnTo>
                      <a:pt x="5180" y="3510"/>
                    </a:lnTo>
                    <a:lnTo>
                      <a:pt x="5190" y="3517"/>
                    </a:lnTo>
                    <a:lnTo>
                      <a:pt x="5194" y="3516"/>
                    </a:lnTo>
                    <a:lnTo>
                      <a:pt x="5210" y="3513"/>
                    </a:lnTo>
                    <a:lnTo>
                      <a:pt x="5241" y="3507"/>
                    </a:lnTo>
                    <a:lnTo>
                      <a:pt x="5260" y="3502"/>
                    </a:lnTo>
                    <a:lnTo>
                      <a:pt x="5267" y="3498"/>
                    </a:lnTo>
                    <a:lnTo>
                      <a:pt x="5287" y="3484"/>
                    </a:lnTo>
                    <a:lnTo>
                      <a:pt x="5297" y="3475"/>
                    </a:lnTo>
                    <a:lnTo>
                      <a:pt x="5317" y="3455"/>
                    </a:lnTo>
                    <a:lnTo>
                      <a:pt x="5334" y="3439"/>
                    </a:lnTo>
                    <a:lnTo>
                      <a:pt x="5347" y="3428"/>
                    </a:lnTo>
                    <a:lnTo>
                      <a:pt x="5361" y="3418"/>
                    </a:lnTo>
                    <a:lnTo>
                      <a:pt x="5374" y="3411"/>
                    </a:lnTo>
                    <a:lnTo>
                      <a:pt x="5380" y="3410"/>
                    </a:lnTo>
                    <a:lnTo>
                      <a:pt x="5386" y="3408"/>
                    </a:lnTo>
                    <a:lnTo>
                      <a:pt x="5408" y="3405"/>
                    </a:lnTo>
                    <a:lnTo>
                      <a:pt x="5412" y="3403"/>
                    </a:lnTo>
                    <a:lnTo>
                      <a:pt x="5413" y="3402"/>
                    </a:lnTo>
                    <a:lnTo>
                      <a:pt x="5411" y="3400"/>
                    </a:lnTo>
                    <a:lnTo>
                      <a:pt x="5404" y="3398"/>
                    </a:lnTo>
                    <a:lnTo>
                      <a:pt x="5403" y="3396"/>
                    </a:lnTo>
                    <a:lnTo>
                      <a:pt x="5405" y="3393"/>
                    </a:lnTo>
                    <a:lnTo>
                      <a:pt x="5436" y="3373"/>
                    </a:lnTo>
                    <a:lnTo>
                      <a:pt x="5439" y="3370"/>
                    </a:lnTo>
                    <a:lnTo>
                      <a:pt x="5441" y="3369"/>
                    </a:lnTo>
                    <a:lnTo>
                      <a:pt x="5446" y="3369"/>
                    </a:lnTo>
                    <a:lnTo>
                      <a:pt x="5450" y="3367"/>
                    </a:lnTo>
                    <a:lnTo>
                      <a:pt x="5456" y="3362"/>
                    </a:lnTo>
                    <a:lnTo>
                      <a:pt x="5470" y="3352"/>
                    </a:lnTo>
                    <a:lnTo>
                      <a:pt x="5474" y="3351"/>
                    </a:lnTo>
                    <a:lnTo>
                      <a:pt x="5475" y="3354"/>
                    </a:lnTo>
                    <a:cubicBezTo>
                      <a:pt x="5475" y="3356"/>
                      <a:pt x="5474" y="3357"/>
                      <a:pt x="5473" y="3360"/>
                    </a:cubicBezTo>
                    <a:lnTo>
                      <a:pt x="5476" y="3370"/>
                    </a:lnTo>
                    <a:lnTo>
                      <a:pt x="5473" y="3377"/>
                    </a:lnTo>
                    <a:lnTo>
                      <a:pt x="5464" y="3386"/>
                    </a:lnTo>
                    <a:lnTo>
                      <a:pt x="5462" y="3392"/>
                    </a:lnTo>
                    <a:lnTo>
                      <a:pt x="5466" y="3396"/>
                    </a:lnTo>
                    <a:lnTo>
                      <a:pt x="5470" y="3405"/>
                    </a:lnTo>
                    <a:lnTo>
                      <a:pt x="5475" y="3411"/>
                    </a:lnTo>
                    <a:lnTo>
                      <a:pt x="5490" y="3420"/>
                    </a:lnTo>
                    <a:lnTo>
                      <a:pt x="5497" y="3418"/>
                    </a:lnTo>
                    <a:lnTo>
                      <a:pt x="5507" y="3416"/>
                    </a:lnTo>
                    <a:lnTo>
                      <a:pt x="5515" y="3412"/>
                    </a:lnTo>
                    <a:lnTo>
                      <a:pt x="5525" y="3405"/>
                    </a:lnTo>
                    <a:lnTo>
                      <a:pt x="5530" y="3400"/>
                    </a:lnTo>
                    <a:lnTo>
                      <a:pt x="5534" y="3393"/>
                    </a:lnTo>
                    <a:lnTo>
                      <a:pt x="5541" y="3379"/>
                    </a:lnTo>
                    <a:lnTo>
                      <a:pt x="5545" y="3362"/>
                    </a:lnTo>
                    <a:lnTo>
                      <a:pt x="5550" y="3360"/>
                    </a:lnTo>
                    <a:lnTo>
                      <a:pt x="5558" y="3369"/>
                    </a:lnTo>
                    <a:lnTo>
                      <a:pt x="5564" y="3376"/>
                    </a:lnTo>
                    <a:lnTo>
                      <a:pt x="5583" y="3385"/>
                    </a:lnTo>
                    <a:lnTo>
                      <a:pt x="5586" y="3385"/>
                    </a:lnTo>
                    <a:lnTo>
                      <a:pt x="5597" y="3378"/>
                    </a:lnTo>
                    <a:lnTo>
                      <a:pt x="5600" y="3375"/>
                    </a:lnTo>
                    <a:lnTo>
                      <a:pt x="5617" y="3351"/>
                    </a:lnTo>
                    <a:lnTo>
                      <a:pt x="5624" y="3337"/>
                    </a:lnTo>
                    <a:lnTo>
                      <a:pt x="5621" y="3326"/>
                    </a:lnTo>
                    <a:cubicBezTo>
                      <a:pt x="5621" y="3325"/>
                      <a:pt x="5622" y="3323"/>
                      <a:pt x="5622" y="3321"/>
                    </a:cubicBezTo>
                    <a:lnTo>
                      <a:pt x="5626" y="3319"/>
                    </a:lnTo>
                    <a:lnTo>
                      <a:pt x="5632" y="3319"/>
                    </a:lnTo>
                    <a:lnTo>
                      <a:pt x="5640" y="3315"/>
                    </a:lnTo>
                    <a:lnTo>
                      <a:pt x="5656" y="3306"/>
                    </a:lnTo>
                    <a:lnTo>
                      <a:pt x="5672" y="3282"/>
                    </a:lnTo>
                    <a:lnTo>
                      <a:pt x="5681" y="3274"/>
                    </a:lnTo>
                    <a:lnTo>
                      <a:pt x="5683" y="3280"/>
                    </a:lnTo>
                    <a:lnTo>
                      <a:pt x="5684" y="3286"/>
                    </a:lnTo>
                    <a:lnTo>
                      <a:pt x="5695" y="3289"/>
                    </a:lnTo>
                    <a:lnTo>
                      <a:pt x="5704" y="3287"/>
                    </a:lnTo>
                    <a:lnTo>
                      <a:pt x="5718" y="3270"/>
                    </a:lnTo>
                    <a:lnTo>
                      <a:pt x="5720" y="3261"/>
                    </a:lnTo>
                    <a:lnTo>
                      <a:pt x="5724" y="3247"/>
                    </a:lnTo>
                    <a:lnTo>
                      <a:pt x="5737" y="3212"/>
                    </a:lnTo>
                    <a:lnTo>
                      <a:pt x="5738" y="3205"/>
                    </a:lnTo>
                    <a:lnTo>
                      <a:pt x="5752" y="3187"/>
                    </a:lnTo>
                    <a:lnTo>
                      <a:pt x="5776" y="3162"/>
                    </a:lnTo>
                    <a:lnTo>
                      <a:pt x="5779" y="3157"/>
                    </a:lnTo>
                    <a:lnTo>
                      <a:pt x="5787" y="3137"/>
                    </a:lnTo>
                    <a:lnTo>
                      <a:pt x="5787" y="3126"/>
                    </a:lnTo>
                    <a:lnTo>
                      <a:pt x="5785" y="3117"/>
                    </a:lnTo>
                    <a:cubicBezTo>
                      <a:pt x="5786" y="3114"/>
                      <a:pt x="5787" y="3111"/>
                      <a:pt x="5788" y="3107"/>
                    </a:cubicBezTo>
                    <a:lnTo>
                      <a:pt x="5797" y="3098"/>
                    </a:lnTo>
                    <a:lnTo>
                      <a:pt x="5803" y="3091"/>
                    </a:lnTo>
                    <a:lnTo>
                      <a:pt x="5803" y="3085"/>
                    </a:lnTo>
                    <a:lnTo>
                      <a:pt x="5802" y="3084"/>
                    </a:lnTo>
                    <a:lnTo>
                      <a:pt x="5798" y="3087"/>
                    </a:lnTo>
                    <a:lnTo>
                      <a:pt x="5789" y="3093"/>
                    </a:lnTo>
                    <a:lnTo>
                      <a:pt x="5783" y="3094"/>
                    </a:lnTo>
                    <a:lnTo>
                      <a:pt x="5765" y="3096"/>
                    </a:lnTo>
                    <a:lnTo>
                      <a:pt x="5757" y="3099"/>
                    </a:lnTo>
                    <a:lnTo>
                      <a:pt x="5749" y="3104"/>
                    </a:lnTo>
                    <a:lnTo>
                      <a:pt x="5742" y="3107"/>
                    </a:lnTo>
                    <a:lnTo>
                      <a:pt x="5737" y="3107"/>
                    </a:lnTo>
                    <a:lnTo>
                      <a:pt x="5730" y="3109"/>
                    </a:lnTo>
                    <a:lnTo>
                      <a:pt x="5722" y="3113"/>
                    </a:lnTo>
                    <a:lnTo>
                      <a:pt x="5717" y="3114"/>
                    </a:lnTo>
                    <a:lnTo>
                      <a:pt x="5715" y="3114"/>
                    </a:lnTo>
                    <a:lnTo>
                      <a:pt x="5704" y="3117"/>
                    </a:lnTo>
                    <a:lnTo>
                      <a:pt x="5696" y="3119"/>
                    </a:lnTo>
                    <a:lnTo>
                      <a:pt x="5679" y="3126"/>
                    </a:lnTo>
                    <a:lnTo>
                      <a:pt x="5665" y="3136"/>
                    </a:lnTo>
                    <a:lnTo>
                      <a:pt x="5662" y="3139"/>
                    </a:lnTo>
                    <a:lnTo>
                      <a:pt x="5660" y="3146"/>
                    </a:lnTo>
                    <a:lnTo>
                      <a:pt x="5641" y="3165"/>
                    </a:lnTo>
                    <a:lnTo>
                      <a:pt x="5636" y="3167"/>
                    </a:lnTo>
                    <a:lnTo>
                      <a:pt x="5627" y="3169"/>
                    </a:lnTo>
                    <a:lnTo>
                      <a:pt x="5620" y="3171"/>
                    </a:lnTo>
                    <a:lnTo>
                      <a:pt x="5616" y="3171"/>
                    </a:lnTo>
                    <a:lnTo>
                      <a:pt x="5615" y="3165"/>
                    </a:lnTo>
                    <a:lnTo>
                      <a:pt x="5609" y="3163"/>
                    </a:lnTo>
                    <a:lnTo>
                      <a:pt x="5602" y="3164"/>
                    </a:lnTo>
                    <a:lnTo>
                      <a:pt x="5597" y="3165"/>
                    </a:lnTo>
                    <a:lnTo>
                      <a:pt x="5581" y="3183"/>
                    </a:lnTo>
                    <a:cubicBezTo>
                      <a:pt x="5580" y="3184"/>
                      <a:pt x="5579" y="3184"/>
                      <a:pt x="5578" y="3185"/>
                    </a:cubicBezTo>
                    <a:lnTo>
                      <a:pt x="5581" y="3161"/>
                    </a:lnTo>
                    <a:lnTo>
                      <a:pt x="5583" y="3156"/>
                    </a:lnTo>
                    <a:lnTo>
                      <a:pt x="5590" y="3149"/>
                    </a:lnTo>
                    <a:cubicBezTo>
                      <a:pt x="5590" y="3148"/>
                      <a:pt x="5590" y="3146"/>
                      <a:pt x="5591" y="3145"/>
                    </a:cubicBezTo>
                    <a:lnTo>
                      <a:pt x="5591" y="3144"/>
                    </a:lnTo>
                    <a:lnTo>
                      <a:pt x="5584" y="3143"/>
                    </a:lnTo>
                    <a:lnTo>
                      <a:pt x="5581" y="3140"/>
                    </a:lnTo>
                    <a:lnTo>
                      <a:pt x="5576" y="3138"/>
                    </a:lnTo>
                    <a:lnTo>
                      <a:pt x="5568" y="3138"/>
                    </a:lnTo>
                    <a:lnTo>
                      <a:pt x="5559" y="3140"/>
                    </a:lnTo>
                    <a:lnTo>
                      <a:pt x="5547" y="3145"/>
                    </a:lnTo>
                    <a:lnTo>
                      <a:pt x="5533" y="3148"/>
                    </a:lnTo>
                    <a:lnTo>
                      <a:pt x="5512" y="3151"/>
                    </a:lnTo>
                    <a:lnTo>
                      <a:pt x="5467" y="3155"/>
                    </a:lnTo>
                    <a:lnTo>
                      <a:pt x="5463" y="3155"/>
                    </a:lnTo>
                    <a:lnTo>
                      <a:pt x="5431" y="3142"/>
                    </a:lnTo>
                    <a:lnTo>
                      <a:pt x="5427" y="3142"/>
                    </a:lnTo>
                    <a:lnTo>
                      <a:pt x="5412" y="3142"/>
                    </a:lnTo>
                    <a:lnTo>
                      <a:pt x="5401" y="3144"/>
                    </a:lnTo>
                    <a:lnTo>
                      <a:pt x="5377" y="3148"/>
                    </a:lnTo>
                    <a:lnTo>
                      <a:pt x="5371" y="3149"/>
                    </a:lnTo>
                    <a:lnTo>
                      <a:pt x="5367" y="3148"/>
                    </a:lnTo>
                    <a:lnTo>
                      <a:pt x="5364" y="3144"/>
                    </a:lnTo>
                    <a:lnTo>
                      <a:pt x="5363" y="3141"/>
                    </a:lnTo>
                    <a:lnTo>
                      <a:pt x="5363" y="3137"/>
                    </a:lnTo>
                    <a:lnTo>
                      <a:pt x="5358" y="3132"/>
                    </a:lnTo>
                    <a:lnTo>
                      <a:pt x="5346" y="3126"/>
                    </a:lnTo>
                    <a:lnTo>
                      <a:pt x="5335" y="3119"/>
                    </a:lnTo>
                    <a:lnTo>
                      <a:pt x="5334" y="3116"/>
                    </a:lnTo>
                    <a:lnTo>
                      <a:pt x="5336" y="3113"/>
                    </a:lnTo>
                    <a:lnTo>
                      <a:pt x="5339" y="3110"/>
                    </a:lnTo>
                    <a:lnTo>
                      <a:pt x="5345" y="3107"/>
                    </a:lnTo>
                    <a:lnTo>
                      <a:pt x="5366" y="3097"/>
                    </a:lnTo>
                    <a:lnTo>
                      <a:pt x="5373" y="3094"/>
                    </a:lnTo>
                    <a:lnTo>
                      <a:pt x="5436" y="3046"/>
                    </a:lnTo>
                    <a:lnTo>
                      <a:pt x="5467" y="3026"/>
                    </a:lnTo>
                    <a:lnTo>
                      <a:pt x="5505" y="3008"/>
                    </a:lnTo>
                    <a:lnTo>
                      <a:pt x="5512" y="3006"/>
                    </a:lnTo>
                    <a:lnTo>
                      <a:pt x="5545" y="2997"/>
                    </a:lnTo>
                    <a:lnTo>
                      <a:pt x="5564" y="2990"/>
                    </a:lnTo>
                    <a:lnTo>
                      <a:pt x="5569" y="2989"/>
                    </a:lnTo>
                    <a:lnTo>
                      <a:pt x="5575" y="2994"/>
                    </a:lnTo>
                    <a:lnTo>
                      <a:pt x="5574" y="2996"/>
                    </a:lnTo>
                    <a:lnTo>
                      <a:pt x="5559" y="3003"/>
                    </a:lnTo>
                    <a:lnTo>
                      <a:pt x="5556" y="3006"/>
                    </a:lnTo>
                    <a:lnTo>
                      <a:pt x="5550" y="3014"/>
                    </a:lnTo>
                    <a:lnTo>
                      <a:pt x="5549" y="3021"/>
                    </a:lnTo>
                    <a:lnTo>
                      <a:pt x="5552" y="3022"/>
                    </a:lnTo>
                    <a:lnTo>
                      <a:pt x="5557" y="3022"/>
                    </a:lnTo>
                    <a:lnTo>
                      <a:pt x="5566" y="3020"/>
                    </a:lnTo>
                    <a:lnTo>
                      <a:pt x="5577" y="3017"/>
                    </a:lnTo>
                    <a:lnTo>
                      <a:pt x="5585" y="3014"/>
                    </a:lnTo>
                    <a:lnTo>
                      <a:pt x="5592" y="3010"/>
                    </a:lnTo>
                    <a:lnTo>
                      <a:pt x="5609" y="3003"/>
                    </a:lnTo>
                    <a:lnTo>
                      <a:pt x="5638" y="2992"/>
                    </a:lnTo>
                    <a:lnTo>
                      <a:pt x="5660" y="2982"/>
                    </a:lnTo>
                    <a:lnTo>
                      <a:pt x="5685" y="2965"/>
                    </a:lnTo>
                    <a:lnTo>
                      <a:pt x="5695" y="2958"/>
                    </a:lnTo>
                    <a:lnTo>
                      <a:pt x="5724" y="2932"/>
                    </a:lnTo>
                    <a:lnTo>
                      <a:pt x="5744" y="2918"/>
                    </a:lnTo>
                    <a:lnTo>
                      <a:pt x="5763" y="2905"/>
                    </a:lnTo>
                    <a:lnTo>
                      <a:pt x="5775" y="2897"/>
                    </a:lnTo>
                    <a:lnTo>
                      <a:pt x="5779" y="2888"/>
                    </a:lnTo>
                    <a:lnTo>
                      <a:pt x="5779" y="2883"/>
                    </a:lnTo>
                    <a:lnTo>
                      <a:pt x="5776" y="2880"/>
                    </a:lnTo>
                    <a:lnTo>
                      <a:pt x="5754" y="2874"/>
                    </a:lnTo>
                    <a:lnTo>
                      <a:pt x="5744" y="2870"/>
                    </a:lnTo>
                    <a:lnTo>
                      <a:pt x="5729" y="2870"/>
                    </a:lnTo>
                    <a:lnTo>
                      <a:pt x="5708" y="2874"/>
                    </a:lnTo>
                    <a:lnTo>
                      <a:pt x="5694" y="2876"/>
                    </a:lnTo>
                    <a:lnTo>
                      <a:pt x="5676" y="2874"/>
                    </a:lnTo>
                    <a:lnTo>
                      <a:pt x="5670" y="2875"/>
                    </a:lnTo>
                    <a:lnTo>
                      <a:pt x="5657" y="2879"/>
                    </a:lnTo>
                    <a:lnTo>
                      <a:pt x="5651" y="2879"/>
                    </a:lnTo>
                    <a:lnTo>
                      <a:pt x="5638" y="2877"/>
                    </a:lnTo>
                    <a:lnTo>
                      <a:pt x="5629" y="2872"/>
                    </a:lnTo>
                    <a:lnTo>
                      <a:pt x="5624" y="2872"/>
                    </a:lnTo>
                    <a:lnTo>
                      <a:pt x="5618" y="2872"/>
                    </a:lnTo>
                    <a:lnTo>
                      <a:pt x="5617" y="2870"/>
                    </a:lnTo>
                    <a:lnTo>
                      <a:pt x="5620" y="2868"/>
                    </a:lnTo>
                    <a:lnTo>
                      <a:pt x="5626" y="2864"/>
                    </a:lnTo>
                    <a:lnTo>
                      <a:pt x="5635" y="2860"/>
                    </a:lnTo>
                    <a:lnTo>
                      <a:pt x="5638" y="2857"/>
                    </a:lnTo>
                    <a:lnTo>
                      <a:pt x="5649" y="2850"/>
                    </a:lnTo>
                    <a:lnTo>
                      <a:pt x="5660" y="2842"/>
                    </a:lnTo>
                    <a:lnTo>
                      <a:pt x="5669" y="2837"/>
                    </a:lnTo>
                    <a:lnTo>
                      <a:pt x="5693" y="2834"/>
                    </a:lnTo>
                    <a:lnTo>
                      <a:pt x="5708" y="2831"/>
                    </a:lnTo>
                    <a:lnTo>
                      <a:pt x="5727" y="2825"/>
                    </a:lnTo>
                    <a:lnTo>
                      <a:pt x="5733" y="2824"/>
                    </a:lnTo>
                    <a:lnTo>
                      <a:pt x="5739" y="2827"/>
                    </a:lnTo>
                    <a:lnTo>
                      <a:pt x="5742" y="2825"/>
                    </a:lnTo>
                    <a:lnTo>
                      <a:pt x="5758" y="2816"/>
                    </a:lnTo>
                    <a:lnTo>
                      <a:pt x="5794" y="2799"/>
                    </a:lnTo>
                    <a:lnTo>
                      <a:pt x="5843" y="2761"/>
                    </a:lnTo>
                    <a:lnTo>
                      <a:pt x="5846" y="2762"/>
                    </a:lnTo>
                    <a:cubicBezTo>
                      <a:pt x="5845" y="2764"/>
                      <a:pt x="5844" y="2765"/>
                      <a:pt x="5843" y="2766"/>
                    </a:cubicBezTo>
                    <a:lnTo>
                      <a:pt x="5843" y="2771"/>
                    </a:lnTo>
                    <a:lnTo>
                      <a:pt x="5842" y="2774"/>
                    </a:lnTo>
                    <a:lnTo>
                      <a:pt x="5839" y="2773"/>
                    </a:lnTo>
                    <a:lnTo>
                      <a:pt x="5834" y="2776"/>
                    </a:lnTo>
                    <a:lnTo>
                      <a:pt x="5829" y="2783"/>
                    </a:lnTo>
                    <a:lnTo>
                      <a:pt x="5831" y="2786"/>
                    </a:lnTo>
                    <a:lnTo>
                      <a:pt x="5841" y="2786"/>
                    </a:lnTo>
                    <a:lnTo>
                      <a:pt x="5848" y="2787"/>
                    </a:lnTo>
                    <a:lnTo>
                      <a:pt x="5853" y="2790"/>
                    </a:lnTo>
                    <a:lnTo>
                      <a:pt x="5855" y="2793"/>
                    </a:lnTo>
                    <a:cubicBezTo>
                      <a:pt x="5854" y="2795"/>
                      <a:pt x="5853" y="2797"/>
                      <a:pt x="5852" y="2799"/>
                    </a:cubicBezTo>
                    <a:lnTo>
                      <a:pt x="5851" y="2804"/>
                    </a:lnTo>
                    <a:lnTo>
                      <a:pt x="5856" y="2802"/>
                    </a:lnTo>
                    <a:lnTo>
                      <a:pt x="5864" y="2794"/>
                    </a:lnTo>
                    <a:lnTo>
                      <a:pt x="5870" y="2786"/>
                    </a:lnTo>
                    <a:lnTo>
                      <a:pt x="5872" y="2780"/>
                    </a:lnTo>
                    <a:lnTo>
                      <a:pt x="5878" y="2769"/>
                    </a:lnTo>
                    <a:lnTo>
                      <a:pt x="5894" y="2748"/>
                    </a:lnTo>
                    <a:lnTo>
                      <a:pt x="5895" y="2740"/>
                    </a:lnTo>
                    <a:lnTo>
                      <a:pt x="5898" y="2740"/>
                    </a:lnTo>
                    <a:lnTo>
                      <a:pt x="5902" y="2745"/>
                    </a:lnTo>
                    <a:lnTo>
                      <a:pt x="5905" y="2752"/>
                    </a:lnTo>
                    <a:lnTo>
                      <a:pt x="5908" y="2753"/>
                    </a:lnTo>
                    <a:lnTo>
                      <a:pt x="5910" y="2749"/>
                    </a:lnTo>
                    <a:lnTo>
                      <a:pt x="5917" y="2738"/>
                    </a:lnTo>
                    <a:lnTo>
                      <a:pt x="5915" y="2730"/>
                    </a:lnTo>
                    <a:lnTo>
                      <a:pt x="5908" y="2722"/>
                    </a:lnTo>
                    <a:lnTo>
                      <a:pt x="5911" y="2711"/>
                    </a:lnTo>
                    <a:lnTo>
                      <a:pt x="5934" y="2691"/>
                    </a:lnTo>
                    <a:lnTo>
                      <a:pt x="5942" y="2686"/>
                    </a:lnTo>
                    <a:lnTo>
                      <a:pt x="5944" y="2687"/>
                    </a:lnTo>
                    <a:lnTo>
                      <a:pt x="5951" y="2682"/>
                    </a:lnTo>
                    <a:lnTo>
                      <a:pt x="5959" y="2671"/>
                    </a:lnTo>
                    <a:lnTo>
                      <a:pt x="5959" y="2662"/>
                    </a:lnTo>
                    <a:lnTo>
                      <a:pt x="5962" y="2654"/>
                    </a:lnTo>
                    <a:lnTo>
                      <a:pt x="5965" y="2650"/>
                    </a:lnTo>
                    <a:lnTo>
                      <a:pt x="5969" y="2648"/>
                    </a:lnTo>
                    <a:lnTo>
                      <a:pt x="5973" y="2654"/>
                    </a:lnTo>
                    <a:lnTo>
                      <a:pt x="5992" y="2675"/>
                    </a:lnTo>
                    <a:lnTo>
                      <a:pt x="6003" y="2685"/>
                    </a:lnTo>
                    <a:lnTo>
                      <a:pt x="6011" y="2688"/>
                    </a:lnTo>
                    <a:lnTo>
                      <a:pt x="6020" y="2682"/>
                    </a:lnTo>
                    <a:lnTo>
                      <a:pt x="6025" y="2678"/>
                    </a:lnTo>
                    <a:cubicBezTo>
                      <a:pt x="6028" y="2672"/>
                      <a:pt x="6031" y="2665"/>
                      <a:pt x="6035" y="2659"/>
                    </a:cubicBezTo>
                    <a:lnTo>
                      <a:pt x="6041" y="2654"/>
                    </a:lnTo>
                    <a:lnTo>
                      <a:pt x="6048" y="2656"/>
                    </a:lnTo>
                    <a:lnTo>
                      <a:pt x="6055" y="2660"/>
                    </a:lnTo>
                    <a:lnTo>
                      <a:pt x="6060" y="2661"/>
                    </a:lnTo>
                    <a:lnTo>
                      <a:pt x="6060" y="2663"/>
                    </a:lnTo>
                    <a:lnTo>
                      <a:pt x="6050" y="2669"/>
                    </a:lnTo>
                    <a:lnTo>
                      <a:pt x="6042" y="2675"/>
                    </a:lnTo>
                    <a:lnTo>
                      <a:pt x="6032" y="2683"/>
                    </a:lnTo>
                    <a:lnTo>
                      <a:pt x="6026" y="2692"/>
                    </a:lnTo>
                    <a:lnTo>
                      <a:pt x="6022" y="2705"/>
                    </a:lnTo>
                    <a:lnTo>
                      <a:pt x="6023" y="2708"/>
                    </a:lnTo>
                    <a:lnTo>
                      <a:pt x="6026" y="2707"/>
                    </a:lnTo>
                    <a:lnTo>
                      <a:pt x="6040" y="2700"/>
                    </a:lnTo>
                    <a:lnTo>
                      <a:pt x="6055" y="2694"/>
                    </a:lnTo>
                    <a:lnTo>
                      <a:pt x="6061" y="2690"/>
                    </a:lnTo>
                    <a:lnTo>
                      <a:pt x="6066" y="2686"/>
                    </a:lnTo>
                    <a:lnTo>
                      <a:pt x="6066" y="2683"/>
                    </a:lnTo>
                    <a:lnTo>
                      <a:pt x="6060" y="2682"/>
                    </a:lnTo>
                    <a:lnTo>
                      <a:pt x="6060" y="2679"/>
                    </a:lnTo>
                    <a:lnTo>
                      <a:pt x="6066" y="2675"/>
                    </a:lnTo>
                    <a:lnTo>
                      <a:pt x="6069" y="2673"/>
                    </a:lnTo>
                    <a:lnTo>
                      <a:pt x="6078" y="2673"/>
                    </a:lnTo>
                    <a:lnTo>
                      <a:pt x="6083" y="2671"/>
                    </a:lnTo>
                    <a:lnTo>
                      <a:pt x="6108" y="2658"/>
                    </a:lnTo>
                    <a:lnTo>
                      <a:pt x="6134" y="2649"/>
                    </a:lnTo>
                    <a:lnTo>
                      <a:pt x="6140" y="2646"/>
                    </a:lnTo>
                    <a:lnTo>
                      <a:pt x="6145" y="2643"/>
                    </a:lnTo>
                    <a:lnTo>
                      <a:pt x="6159" y="2632"/>
                    </a:lnTo>
                    <a:lnTo>
                      <a:pt x="6166" y="2627"/>
                    </a:lnTo>
                    <a:lnTo>
                      <a:pt x="6186" y="2616"/>
                    </a:lnTo>
                    <a:lnTo>
                      <a:pt x="6199" y="2605"/>
                    </a:lnTo>
                    <a:lnTo>
                      <a:pt x="6203" y="2603"/>
                    </a:lnTo>
                    <a:lnTo>
                      <a:pt x="6208" y="2605"/>
                    </a:lnTo>
                    <a:lnTo>
                      <a:pt x="6213" y="2605"/>
                    </a:lnTo>
                    <a:lnTo>
                      <a:pt x="6243" y="2602"/>
                    </a:lnTo>
                    <a:lnTo>
                      <a:pt x="6254" y="2600"/>
                    </a:lnTo>
                    <a:lnTo>
                      <a:pt x="6284" y="2592"/>
                    </a:lnTo>
                    <a:lnTo>
                      <a:pt x="6293" y="2590"/>
                    </a:lnTo>
                    <a:lnTo>
                      <a:pt x="6302" y="2586"/>
                    </a:lnTo>
                    <a:lnTo>
                      <a:pt x="6334" y="2570"/>
                    </a:lnTo>
                    <a:lnTo>
                      <a:pt x="6351" y="2560"/>
                    </a:lnTo>
                    <a:lnTo>
                      <a:pt x="6366" y="2550"/>
                    </a:lnTo>
                    <a:lnTo>
                      <a:pt x="6386" y="2538"/>
                    </a:lnTo>
                    <a:lnTo>
                      <a:pt x="6393" y="2536"/>
                    </a:lnTo>
                    <a:lnTo>
                      <a:pt x="6401" y="2537"/>
                    </a:lnTo>
                    <a:lnTo>
                      <a:pt x="6406" y="2537"/>
                    </a:lnTo>
                    <a:lnTo>
                      <a:pt x="6413" y="2533"/>
                    </a:lnTo>
                    <a:lnTo>
                      <a:pt x="6423" y="2518"/>
                    </a:lnTo>
                    <a:lnTo>
                      <a:pt x="6423" y="2514"/>
                    </a:lnTo>
                    <a:lnTo>
                      <a:pt x="6428" y="2506"/>
                    </a:lnTo>
                    <a:lnTo>
                      <a:pt x="6451" y="2495"/>
                    </a:lnTo>
                    <a:lnTo>
                      <a:pt x="6465" y="2493"/>
                    </a:lnTo>
                    <a:lnTo>
                      <a:pt x="6480" y="2488"/>
                    </a:lnTo>
                    <a:lnTo>
                      <a:pt x="6483" y="2485"/>
                    </a:lnTo>
                    <a:lnTo>
                      <a:pt x="6486" y="2479"/>
                    </a:lnTo>
                    <a:lnTo>
                      <a:pt x="6488" y="2471"/>
                    </a:lnTo>
                    <a:lnTo>
                      <a:pt x="6485" y="2456"/>
                    </a:lnTo>
                    <a:lnTo>
                      <a:pt x="6470" y="2442"/>
                    </a:lnTo>
                    <a:lnTo>
                      <a:pt x="6455" y="2439"/>
                    </a:lnTo>
                    <a:lnTo>
                      <a:pt x="6445" y="2429"/>
                    </a:lnTo>
                    <a:lnTo>
                      <a:pt x="6441" y="2428"/>
                    </a:lnTo>
                    <a:lnTo>
                      <a:pt x="6430" y="2431"/>
                    </a:lnTo>
                    <a:lnTo>
                      <a:pt x="6425" y="2434"/>
                    </a:lnTo>
                    <a:lnTo>
                      <a:pt x="6420" y="2440"/>
                    </a:lnTo>
                    <a:lnTo>
                      <a:pt x="6413" y="2452"/>
                    </a:lnTo>
                    <a:lnTo>
                      <a:pt x="6409" y="2454"/>
                    </a:lnTo>
                    <a:lnTo>
                      <a:pt x="6404" y="2452"/>
                    </a:lnTo>
                    <a:lnTo>
                      <a:pt x="6383" y="2449"/>
                    </a:lnTo>
                    <a:lnTo>
                      <a:pt x="6382" y="2446"/>
                    </a:lnTo>
                    <a:lnTo>
                      <a:pt x="6387" y="2440"/>
                    </a:lnTo>
                    <a:lnTo>
                      <a:pt x="6398" y="2434"/>
                    </a:lnTo>
                    <a:lnTo>
                      <a:pt x="6407" y="2429"/>
                    </a:lnTo>
                    <a:lnTo>
                      <a:pt x="6413" y="2425"/>
                    </a:lnTo>
                    <a:lnTo>
                      <a:pt x="6415" y="2422"/>
                    </a:lnTo>
                    <a:lnTo>
                      <a:pt x="6415" y="2421"/>
                    </a:lnTo>
                    <a:cubicBezTo>
                      <a:pt x="6366" y="2426"/>
                      <a:pt x="6317" y="2431"/>
                      <a:pt x="6269" y="2437"/>
                    </a:cubicBezTo>
                    <a:lnTo>
                      <a:pt x="6270" y="2445"/>
                    </a:lnTo>
                    <a:lnTo>
                      <a:pt x="6268" y="2446"/>
                    </a:lnTo>
                    <a:lnTo>
                      <a:pt x="6257" y="2443"/>
                    </a:lnTo>
                    <a:lnTo>
                      <a:pt x="6252" y="2444"/>
                    </a:lnTo>
                    <a:lnTo>
                      <a:pt x="6240" y="2450"/>
                    </a:lnTo>
                    <a:lnTo>
                      <a:pt x="6249" y="2441"/>
                    </a:lnTo>
                    <a:lnTo>
                      <a:pt x="6250" y="2440"/>
                    </a:lnTo>
                    <a:lnTo>
                      <a:pt x="6251" y="2437"/>
                    </a:lnTo>
                    <a:lnTo>
                      <a:pt x="6251" y="2432"/>
                    </a:lnTo>
                    <a:lnTo>
                      <a:pt x="6248" y="2428"/>
                    </a:lnTo>
                    <a:lnTo>
                      <a:pt x="6241" y="2427"/>
                    </a:lnTo>
                    <a:lnTo>
                      <a:pt x="6221" y="2419"/>
                    </a:lnTo>
                    <a:lnTo>
                      <a:pt x="6206" y="2420"/>
                    </a:lnTo>
                    <a:lnTo>
                      <a:pt x="6200" y="2422"/>
                    </a:lnTo>
                    <a:lnTo>
                      <a:pt x="6181" y="2427"/>
                    </a:lnTo>
                    <a:lnTo>
                      <a:pt x="6148" y="2442"/>
                    </a:lnTo>
                    <a:lnTo>
                      <a:pt x="6132" y="2450"/>
                    </a:lnTo>
                    <a:lnTo>
                      <a:pt x="6119" y="2455"/>
                    </a:lnTo>
                    <a:lnTo>
                      <a:pt x="6112" y="2458"/>
                    </a:lnTo>
                    <a:lnTo>
                      <a:pt x="6109" y="2459"/>
                    </a:lnTo>
                    <a:lnTo>
                      <a:pt x="6101" y="2465"/>
                    </a:lnTo>
                    <a:lnTo>
                      <a:pt x="6093" y="2472"/>
                    </a:lnTo>
                    <a:lnTo>
                      <a:pt x="6087" y="2480"/>
                    </a:lnTo>
                    <a:lnTo>
                      <a:pt x="6078" y="2488"/>
                    </a:lnTo>
                    <a:lnTo>
                      <a:pt x="6068" y="2494"/>
                    </a:lnTo>
                    <a:lnTo>
                      <a:pt x="6051" y="2508"/>
                    </a:lnTo>
                    <a:lnTo>
                      <a:pt x="6017" y="2537"/>
                    </a:lnTo>
                    <a:lnTo>
                      <a:pt x="6017" y="2539"/>
                    </a:lnTo>
                    <a:lnTo>
                      <a:pt x="6027" y="2541"/>
                    </a:lnTo>
                    <a:lnTo>
                      <a:pt x="6027" y="2543"/>
                    </a:lnTo>
                    <a:lnTo>
                      <a:pt x="6024" y="2546"/>
                    </a:lnTo>
                    <a:lnTo>
                      <a:pt x="6008" y="2555"/>
                    </a:lnTo>
                    <a:lnTo>
                      <a:pt x="5992" y="2563"/>
                    </a:lnTo>
                    <a:lnTo>
                      <a:pt x="5981" y="2569"/>
                    </a:lnTo>
                    <a:lnTo>
                      <a:pt x="5975" y="2574"/>
                    </a:lnTo>
                    <a:lnTo>
                      <a:pt x="5969" y="2580"/>
                    </a:lnTo>
                    <a:cubicBezTo>
                      <a:pt x="5968" y="2583"/>
                      <a:pt x="5966" y="2586"/>
                      <a:pt x="5964" y="2588"/>
                    </a:cubicBezTo>
                    <a:lnTo>
                      <a:pt x="5963" y="2595"/>
                    </a:lnTo>
                    <a:lnTo>
                      <a:pt x="5967" y="2600"/>
                    </a:lnTo>
                    <a:lnTo>
                      <a:pt x="5966" y="2608"/>
                    </a:lnTo>
                    <a:lnTo>
                      <a:pt x="5955" y="2616"/>
                    </a:lnTo>
                    <a:lnTo>
                      <a:pt x="5948" y="2617"/>
                    </a:lnTo>
                    <a:lnTo>
                      <a:pt x="5941" y="2618"/>
                    </a:lnTo>
                    <a:lnTo>
                      <a:pt x="5936" y="2619"/>
                    </a:lnTo>
                    <a:lnTo>
                      <a:pt x="5931" y="2626"/>
                    </a:lnTo>
                    <a:lnTo>
                      <a:pt x="5928" y="2625"/>
                    </a:lnTo>
                    <a:lnTo>
                      <a:pt x="5921" y="2620"/>
                    </a:lnTo>
                    <a:lnTo>
                      <a:pt x="5914" y="2612"/>
                    </a:lnTo>
                    <a:lnTo>
                      <a:pt x="5921" y="2607"/>
                    </a:lnTo>
                    <a:lnTo>
                      <a:pt x="5926" y="2607"/>
                    </a:lnTo>
                    <a:lnTo>
                      <a:pt x="5942" y="2614"/>
                    </a:lnTo>
                    <a:lnTo>
                      <a:pt x="5946" y="2613"/>
                    </a:lnTo>
                    <a:lnTo>
                      <a:pt x="5946" y="2601"/>
                    </a:lnTo>
                    <a:lnTo>
                      <a:pt x="5949" y="2584"/>
                    </a:lnTo>
                    <a:lnTo>
                      <a:pt x="5948" y="2579"/>
                    </a:lnTo>
                    <a:lnTo>
                      <a:pt x="5942" y="2579"/>
                    </a:lnTo>
                    <a:lnTo>
                      <a:pt x="5935" y="2580"/>
                    </a:lnTo>
                    <a:lnTo>
                      <a:pt x="5917" y="2584"/>
                    </a:lnTo>
                    <a:lnTo>
                      <a:pt x="5914" y="2586"/>
                    </a:lnTo>
                    <a:cubicBezTo>
                      <a:pt x="5912" y="2589"/>
                      <a:pt x="5910" y="2592"/>
                      <a:pt x="5908" y="2595"/>
                    </a:cubicBezTo>
                    <a:lnTo>
                      <a:pt x="5907" y="2595"/>
                    </a:lnTo>
                    <a:lnTo>
                      <a:pt x="5898" y="2589"/>
                    </a:lnTo>
                    <a:lnTo>
                      <a:pt x="5890" y="2578"/>
                    </a:lnTo>
                    <a:lnTo>
                      <a:pt x="5884" y="2574"/>
                    </a:lnTo>
                    <a:lnTo>
                      <a:pt x="5865" y="2576"/>
                    </a:lnTo>
                    <a:lnTo>
                      <a:pt x="5860" y="2577"/>
                    </a:lnTo>
                    <a:lnTo>
                      <a:pt x="5850" y="2585"/>
                    </a:lnTo>
                    <a:lnTo>
                      <a:pt x="5844" y="2600"/>
                    </a:lnTo>
                    <a:lnTo>
                      <a:pt x="5843" y="2609"/>
                    </a:lnTo>
                    <a:lnTo>
                      <a:pt x="5847" y="2612"/>
                    </a:lnTo>
                    <a:lnTo>
                      <a:pt x="5858" y="2613"/>
                    </a:lnTo>
                    <a:lnTo>
                      <a:pt x="5873" y="2612"/>
                    </a:lnTo>
                    <a:lnTo>
                      <a:pt x="5876" y="2612"/>
                    </a:lnTo>
                    <a:lnTo>
                      <a:pt x="5875" y="2614"/>
                    </a:lnTo>
                    <a:lnTo>
                      <a:pt x="5873" y="2617"/>
                    </a:lnTo>
                    <a:lnTo>
                      <a:pt x="5866" y="2620"/>
                    </a:lnTo>
                    <a:lnTo>
                      <a:pt x="5858" y="2624"/>
                    </a:lnTo>
                    <a:lnTo>
                      <a:pt x="5849" y="2628"/>
                    </a:lnTo>
                    <a:lnTo>
                      <a:pt x="5839" y="2631"/>
                    </a:lnTo>
                    <a:cubicBezTo>
                      <a:pt x="5835" y="2632"/>
                      <a:pt x="5832" y="2632"/>
                      <a:pt x="5828" y="2633"/>
                    </a:cubicBezTo>
                    <a:lnTo>
                      <a:pt x="5811" y="2636"/>
                    </a:lnTo>
                    <a:lnTo>
                      <a:pt x="5800" y="2640"/>
                    </a:lnTo>
                    <a:lnTo>
                      <a:pt x="5797" y="2642"/>
                    </a:lnTo>
                    <a:lnTo>
                      <a:pt x="5790" y="2652"/>
                    </a:lnTo>
                    <a:lnTo>
                      <a:pt x="5788" y="2651"/>
                    </a:lnTo>
                    <a:lnTo>
                      <a:pt x="5784" y="2642"/>
                    </a:lnTo>
                    <a:lnTo>
                      <a:pt x="5781" y="2628"/>
                    </a:lnTo>
                    <a:lnTo>
                      <a:pt x="5774" y="2620"/>
                    </a:lnTo>
                    <a:lnTo>
                      <a:pt x="5761" y="2614"/>
                    </a:lnTo>
                    <a:lnTo>
                      <a:pt x="5753" y="2609"/>
                    </a:lnTo>
                    <a:lnTo>
                      <a:pt x="5750" y="2604"/>
                    </a:lnTo>
                    <a:lnTo>
                      <a:pt x="5738" y="2592"/>
                    </a:lnTo>
                    <a:lnTo>
                      <a:pt x="5737" y="2586"/>
                    </a:lnTo>
                    <a:lnTo>
                      <a:pt x="5742" y="2580"/>
                    </a:lnTo>
                    <a:lnTo>
                      <a:pt x="5755" y="2568"/>
                    </a:lnTo>
                    <a:lnTo>
                      <a:pt x="5754" y="2562"/>
                    </a:lnTo>
                    <a:lnTo>
                      <a:pt x="5760" y="2553"/>
                    </a:lnTo>
                    <a:lnTo>
                      <a:pt x="5760" y="2551"/>
                    </a:lnTo>
                    <a:lnTo>
                      <a:pt x="5757" y="2549"/>
                    </a:lnTo>
                    <a:lnTo>
                      <a:pt x="5714" y="2548"/>
                    </a:lnTo>
                    <a:lnTo>
                      <a:pt x="5708" y="2550"/>
                    </a:lnTo>
                    <a:lnTo>
                      <a:pt x="5684" y="2564"/>
                    </a:lnTo>
                    <a:lnTo>
                      <a:pt x="5665" y="2572"/>
                    </a:lnTo>
                    <a:lnTo>
                      <a:pt x="5634" y="2584"/>
                    </a:lnTo>
                    <a:lnTo>
                      <a:pt x="5615" y="2590"/>
                    </a:lnTo>
                    <a:lnTo>
                      <a:pt x="5599" y="2590"/>
                    </a:lnTo>
                    <a:lnTo>
                      <a:pt x="5570" y="2594"/>
                    </a:lnTo>
                    <a:lnTo>
                      <a:pt x="5567" y="2592"/>
                    </a:lnTo>
                    <a:lnTo>
                      <a:pt x="5567" y="2588"/>
                    </a:lnTo>
                    <a:lnTo>
                      <a:pt x="5570" y="2579"/>
                    </a:lnTo>
                    <a:lnTo>
                      <a:pt x="5591" y="2555"/>
                    </a:lnTo>
                    <a:lnTo>
                      <a:pt x="5591" y="2552"/>
                    </a:lnTo>
                    <a:lnTo>
                      <a:pt x="5589" y="2552"/>
                    </a:lnTo>
                    <a:lnTo>
                      <a:pt x="5579" y="2556"/>
                    </a:lnTo>
                    <a:lnTo>
                      <a:pt x="5544" y="2577"/>
                    </a:lnTo>
                    <a:lnTo>
                      <a:pt x="5537" y="2580"/>
                    </a:lnTo>
                    <a:lnTo>
                      <a:pt x="5526" y="2580"/>
                    </a:lnTo>
                    <a:lnTo>
                      <a:pt x="5526" y="2579"/>
                    </a:lnTo>
                    <a:lnTo>
                      <a:pt x="5540" y="2576"/>
                    </a:lnTo>
                    <a:lnTo>
                      <a:pt x="5551" y="2569"/>
                    </a:lnTo>
                    <a:lnTo>
                      <a:pt x="5575" y="2553"/>
                    </a:lnTo>
                    <a:lnTo>
                      <a:pt x="5613" y="2530"/>
                    </a:lnTo>
                    <a:lnTo>
                      <a:pt x="5624" y="2525"/>
                    </a:lnTo>
                    <a:lnTo>
                      <a:pt x="5626" y="2524"/>
                    </a:lnTo>
                    <a:lnTo>
                      <a:pt x="5627" y="2525"/>
                    </a:lnTo>
                    <a:lnTo>
                      <a:pt x="5626" y="2527"/>
                    </a:lnTo>
                    <a:lnTo>
                      <a:pt x="5608" y="2539"/>
                    </a:lnTo>
                    <a:lnTo>
                      <a:pt x="5603" y="2546"/>
                    </a:lnTo>
                    <a:lnTo>
                      <a:pt x="5603" y="2547"/>
                    </a:lnTo>
                    <a:cubicBezTo>
                      <a:pt x="5619" y="2544"/>
                      <a:pt x="5634" y="2541"/>
                      <a:pt x="5650" y="2538"/>
                    </a:cubicBezTo>
                    <a:cubicBezTo>
                      <a:pt x="5651" y="2536"/>
                      <a:pt x="5651" y="2535"/>
                      <a:pt x="5652" y="2533"/>
                    </a:cubicBezTo>
                    <a:lnTo>
                      <a:pt x="5657" y="2531"/>
                    </a:lnTo>
                    <a:lnTo>
                      <a:pt x="5672" y="2527"/>
                    </a:lnTo>
                    <a:lnTo>
                      <a:pt x="5679" y="2525"/>
                    </a:lnTo>
                    <a:lnTo>
                      <a:pt x="5703" y="2511"/>
                    </a:lnTo>
                    <a:cubicBezTo>
                      <a:pt x="5706" y="2510"/>
                      <a:pt x="5708" y="2510"/>
                      <a:pt x="5711" y="2510"/>
                    </a:cubicBezTo>
                    <a:lnTo>
                      <a:pt x="5727" y="2514"/>
                    </a:lnTo>
                    <a:lnTo>
                      <a:pt x="5732" y="2514"/>
                    </a:lnTo>
                    <a:lnTo>
                      <a:pt x="5751" y="2512"/>
                    </a:lnTo>
                    <a:lnTo>
                      <a:pt x="5789" y="2510"/>
                    </a:lnTo>
                    <a:lnTo>
                      <a:pt x="5803" y="2510"/>
                    </a:lnTo>
                    <a:lnTo>
                      <a:pt x="5817" y="2511"/>
                    </a:lnTo>
                    <a:lnTo>
                      <a:pt x="5819" y="2505"/>
                    </a:lnTo>
                    <a:lnTo>
                      <a:pt x="5818" y="2486"/>
                    </a:lnTo>
                    <a:lnTo>
                      <a:pt x="5816" y="2485"/>
                    </a:lnTo>
                    <a:lnTo>
                      <a:pt x="5809" y="2485"/>
                    </a:lnTo>
                    <a:lnTo>
                      <a:pt x="5806" y="2483"/>
                    </a:lnTo>
                    <a:lnTo>
                      <a:pt x="5806" y="2480"/>
                    </a:lnTo>
                    <a:lnTo>
                      <a:pt x="5810" y="2472"/>
                    </a:lnTo>
                    <a:lnTo>
                      <a:pt x="5814" y="2471"/>
                    </a:lnTo>
                    <a:lnTo>
                      <a:pt x="5836" y="2481"/>
                    </a:lnTo>
                    <a:lnTo>
                      <a:pt x="5842" y="2481"/>
                    </a:lnTo>
                    <a:lnTo>
                      <a:pt x="5846" y="2481"/>
                    </a:lnTo>
                    <a:lnTo>
                      <a:pt x="5843" y="2471"/>
                    </a:lnTo>
                    <a:lnTo>
                      <a:pt x="5858" y="2450"/>
                    </a:lnTo>
                    <a:lnTo>
                      <a:pt x="5861" y="2448"/>
                    </a:lnTo>
                    <a:lnTo>
                      <a:pt x="5876" y="2442"/>
                    </a:lnTo>
                    <a:lnTo>
                      <a:pt x="5887" y="2437"/>
                    </a:lnTo>
                    <a:lnTo>
                      <a:pt x="5905" y="2427"/>
                    </a:lnTo>
                    <a:lnTo>
                      <a:pt x="5912" y="2422"/>
                    </a:lnTo>
                    <a:lnTo>
                      <a:pt x="5918" y="2417"/>
                    </a:lnTo>
                    <a:cubicBezTo>
                      <a:pt x="5919" y="2416"/>
                      <a:pt x="5920" y="2415"/>
                      <a:pt x="5921" y="2413"/>
                    </a:cubicBezTo>
                    <a:lnTo>
                      <a:pt x="5921" y="2410"/>
                    </a:lnTo>
                    <a:lnTo>
                      <a:pt x="5925" y="2404"/>
                    </a:lnTo>
                    <a:lnTo>
                      <a:pt x="5942" y="2392"/>
                    </a:lnTo>
                    <a:lnTo>
                      <a:pt x="5944" y="2387"/>
                    </a:lnTo>
                    <a:lnTo>
                      <a:pt x="5942" y="2386"/>
                    </a:lnTo>
                    <a:lnTo>
                      <a:pt x="5930" y="2389"/>
                    </a:lnTo>
                    <a:lnTo>
                      <a:pt x="5915" y="2398"/>
                    </a:lnTo>
                    <a:lnTo>
                      <a:pt x="5920" y="2381"/>
                    </a:lnTo>
                    <a:lnTo>
                      <a:pt x="5921" y="2374"/>
                    </a:lnTo>
                    <a:lnTo>
                      <a:pt x="5942" y="2358"/>
                    </a:lnTo>
                    <a:lnTo>
                      <a:pt x="5944" y="2355"/>
                    </a:lnTo>
                    <a:lnTo>
                      <a:pt x="5944" y="2353"/>
                    </a:lnTo>
                    <a:lnTo>
                      <a:pt x="5946" y="2348"/>
                    </a:lnTo>
                    <a:lnTo>
                      <a:pt x="5941" y="2350"/>
                    </a:lnTo>
                    <a:lnTo>
                      <a:pt x="5915" y="2361"/>
                    </a:lnTo>
                    <a:lnTo>
                      <a:pt x="5910" y="2364"/>
                    </a:lnTo>
                    <a:lnTo>
                      <a:pt x="5895" y="2370"/>
                    </a:lnTo>
                    <a:lnTo>
                      <a:pt x="5892" y="2370"/>
                    </a:lnTo>
                    <a:lnTo>
                      <a:pt x="5900" y="2363"/>
                    </a:lnTo>
                    <a:cubicBezTo>
                      <a:pt x="5899" y="2363"/>
                      <a:pt x="5898" y="2364"/>
                      <a:pt x="5898" y="2364"/>
                    </a:cubicBezTo>
                    <a:lnTo>
                      <a:pt x="5885" y="2368"/>
                    </a:lnTo>
                    <a:lnTo>
                      <a:pt x="5851" y="2387"/>
                    </a:lnTo>
                    <a:lnTo>
                      <a:pt x="5844" y="2393"/>
                    </a:lnTo>
                    <a:lnTo>
                      <a:pt x="5844" y="2403"/>
                    </a:lnTo>
                    <a:lnTo>
                      <a:pt x="5840" y="2413"/>
                    </a:lnTo>
                    <a:lnTo>
                      <a:pt x="5830" y="2425"/>
                    </a:lnTo>
                    <a:lnTo>
                      <a:pt x="5811" y="2439"/>
                    </a:lnTo>
                    <a:lnTo>
                      <a:pt x="5797" y="2448"/>
                    </a:lnTo>
                    <a:lnTo>
                      <a:pt x="5789" y="2452"/>
                    </a:lnTo>
                    <a:lnTo>
                      <a:pt x="5785" y="2455"/>
                    </a:lnTo>
                    <a:lnTo>
                      <a:pt x="5778" y="2455"/>
                    </a:lnTo>
                    <a:cubicBezTo>
                      <a:pt x="5776" y="2455"/>
                      <a:pt x="5774" y="2456"/>
                      <a:pt x="5772" y="2456"/>
                    </a:cubicBezTo>
                    <a:lnTo>
                      <a:pt x="5769" y="2455"/>
                    </a:lnTo>
                    <a:lnTo>
                      <a:pt x="5767" y="2450"/>
                    </a:lnTo>
                    <a:lnTo>
                      <a:pt x="5766" y="2441"/>
                    </a:lnTo>
                    <a:lnTo>
                      <a:pt x="5775" y="2431"/>
                    </a:lnTo>
                    <a:lnTo>
                      <a:pt x="5803" y="2409"/>
                    </a:lnTo>
                    <a:lnTo>
                      <a:pt x="5810" y="2405"/>
                    </a:lnTo>
                    <a:lnTo>
                      <a:pt x="5819" y="2399"/>
                    </a:lnTo>
                    <a:lnTo>
                      <a:pt x="5871" y="2372"/>
                    </a:lnTo>
                    <a:lnTo>
                      <a:pt x="5887" y="2363"/>
                    </a:lnTo>
                    <a:lnTo>
                      <a:pt x="5896" y="2357"/>
                    </a:lnTo>
                    <a:lnTo>
                      <a:pt x="5896" y="2354"/>
                    </a:lnTo>
                    <a:lnTo>
                      <a:pt x="5894" y="2352"/>
                    </a:lnTo>
                    <a:lnTo>
                      <a:pt x="5887" y="2354"/>
                    </a:lnTo>
                    <a:lnTo>
                      <a:pt x="5880" y="2356"/>
                    </a:lnTo>
                    <a:lnTo>
                      <a:pt x="5866" y="2363"/>
                    </a:lnTo>
                    <a:lnTo>
                      <a:pt x="5851" y="2372"/>
                    </a:lnTo>
                    <a:lnTo>
                      <a:pt x="5844" y="2376"/>
                    </a:lnTo>
                    <a:lnTo>
                      <a:pt x="5840" y="2377"/>
                    </a:lnTo>
                    <a:lnTo>
                      <a:pt x="5840" y="2375"/>
                    </a:lnTo>
                    <a:lnTo>
                      <a:pt x="5847" y="2361"/>
                    </a:lnTo>
                    <a:lnTo>
                      <a:pt x="5847" y="2355"/>
                    </a:lnTo>
                    <a:lnTo>
                      <a:pt x="5848" y="2349"/>
                    </a:lnTo>
                    <a:lnTo>
                      <a:pt x="5851" y="2343"/>
                    </a:lnTo>
                    <a:lnTo>
                      <a:pt x="5858" y="2335"/>
                    </a:lnTo>
                    <a:lnTo>
                      <a:pt x="5868" y="2326"/>
                    </a:lnTo>
                    <a:lnTo>
                      <a:pt x="5883" y="2315"/>
                    </a:lnTo>
                    <a:lnTo>
                      <a:pt x="5901" y="2296"/>
                    </a:lnTo>
                    <a:lnTo>
                      <a:pt x="5925" y="2269"/>
                    </a:lnTo>
                    <a:cubicBezTo>
                      <a:pt x="5929" y="2265"/>
                      <a:pt x="5933" y="2260"/>
                      <a:pt x="5937" y="2255"/>
                    </a:cubicBezTo>
                    <a:lnTo>
                      <a:pt x="5936" y="2252"/>
                    </a:lnTo>
                    <a:lnTo>
                      <a:pt x="5939" y="2247"/>
                    </a:lnTo>
                    <a:cubicBezTo>
                      <a:pt x="5941" y="2244"/>
                      <a:pt x="5942" y="2242"/>
                      <a:pt x="5944" y="2239"/>
                    </a:cubicBezTo>
                    <a:lnTo>
                      <a:pt x="5948" y="2233"/>
                    </a:lnTo>
                    <a:lnTo>
                      <a:pt x="5951" y="2224"/>
                    </a:lnTo>
                    <a:lnTo>
                      <a:pt x="5953" y="2220"/>
                    </a:lnTo>
                    <a:lnTo>
                      <a:pt x="5964" y="2195"/>
                    </a:lnTo>
                    <a:lnTo>
                      <a:pt x="5973" y="2187"/>
                    </a:lnTo>
                    <a:lnTo>
                      <a:pt x="5987" y="2175"/>
                    </a:lnTo>
                    <a:lnTo>
                      <a:pt x="5997" y="2164"/>
                    </a:lnTo>
                    <a:lnTo>
                      <a:pt x="6001" y="2156"/>
                    </a:lnTo>
                    <a:lnTo>
                      <a:pt x="6007" y="2150"/>
                    </a:lnTo>
                    <a:lnTo>
                      <a:pt x="6015" y="2146"/>
                    </a:lnTo>
                    <a:lnTo>
                      <a:pt x="6038" y="2127"/>
                    </a:lnTo>
                    <a:lnTo>
                      <a:pt x="6052" y="2118"/>
                    </a:lnTo>
                    <a:lnTo>
                      <a:pt x="6075" y="2106"/>
                    </a:lnTo>
                    <a:lnTo>
                      <a:pt x="6111" y="2087"/>
                    </a:lnTo>
                    <a:lnTo>
                      <a:pt x="6127" y="2078"/>
                    </a:lnTo>
                    <a:lnTo>
                      <a:pt x="6128" y="2068"/>
                    </a:lnTo>
                    <a:lnTo>
                      <a:pt x="6136" y="2055"/>
                    </a:lnTo>
                    <a:lnTo>
                      <a:pt x="6148" y="2039"/>
                    </a:lnTo>
                    <a:lnTo>
                      <a:pt x="6158" y="2030"/>
                    </a:lnTo>
                    <a:lnTo>
                      <a:pt x="6168" y="2022"/>
                    </a:lnTo>
                    <a:lnTo>
                      <a:pt x="6185" y="2014"/>
                    </a:lnTo>
                    <a:lnTo>
                      <a:pt x="6191" y="2012"/>
                    </a:lnTo>
                    <a:lnTo>
                      <a:pt x="6201" y="2012"/>
                    </a:lnTo>
                    <a:lnTo>
                      <a:pt x="6204" y="2010"/>
                    </a:lnTo>
                    <a:lnTo>
                      <a:pt x="6213" y="2004"/>
                    </a:lnTo>
                    <a:lnTo>
                      <a:pt x="6218" y="1998"/>
                    </a:lnTo>
                    <a:lnTo>
                      <a:pt x="6220" y="1996"/>
                    </a:lnTo>
                    <a:lnTo>
                      <a:pt x="6230" y="1994"/>
                    </a:lnTo>
                    <a:lnTo>
                      <a:pt x="6233" y="1993"/>
                    </a:lnTo>
                    <a:lnTo>
                      <a:pt x="6234" y="1991"/>
                    </a:lnTo>
                    <a:lnTo>
                      <a:pt x="6234" y="1989"/>
                    </a:lnTo>
                    <a:lnTo>
                      <a:pt x="6238" y="1985"/>
                    </a:lnTo>
                    <a:lnTo>
                      <a:pt x="6248" y="1980"/>
                    </a:lnTo>
                    <a:lnTo>
                      <a:pt x="6272" y="1969"/>
                    </a:lnTo>
                    <a:lnTo>
                      <a:pt x="6281" y="1966"/>
                    </a:lnTo>
                    <a:lnTo>
                      <a:pt x="6302" y="1963"/>
                    </a:lnTo>
                    <a:lnTo>
                      <a:pt x="6329" y="1957"/>
                    </a:lnTo>
                    <a:lnTo>
                      <a:pt x="6343" y="1953"/>
                    </a:lnTo>
                    <a:lnTo>
                      <a:pt x="6354" y="1948"/>
                    </a:lnTo>
                    <a:lnTo>
                      <a:pt x="6366" y="1942"/>
                    </a:lnTo>
                    <a:lnTo>
                      <a:pt x="6384" y="1931"/>
                    </a:lnTo>
                    <a:lnTo>
                      <a:pt x="6394" y="1923"/>
                    </a:lnTo>
                    <a:lnTo>
                      <a:pt x="6399" y="1915"/>
                    </a:lnTo>
                    <a:lnTo>
                      <a:pt x="6406" y="1895"/>
                    </a:lnTo>
                    <a:lnTo>
                      <a:pt x="6411" y="1889"/>
                    </a:lnTo>
                    <a:lnTo>
                      <a:pt x="6423" y="1858"/>
                    </a:lnTo>
                    <a:lnTo>
                      <a:pt x="6434" y="1841"/>
                    </a:lnTo>
                    <a:lnTo>
                      <a:pt x="6458" y="1813"/>
                    </a:lnTo>
                    <a:lnTo>
                      <a:pt x="6457" y="1812"/>
                    </a:lnTo>
                    <a:lnTo>
                      <a:pt x="6439" y="1798"/>
                    </a:lnTo>
                    <a:lnTo>
                      <a:pt x="6431" y="1794"/>
                    </a:lnTo>
                    <a:lnTo>
                      <a:pt x="6425" y="1796"/>
                    </a:lnTo>
                    <a:lnTo>
                      <a:pt x="6393" y="1813"/>
                    </a:lnTo>
                    <a:lnTo>
                      <a:pt x="6386" y="1815"/>
                    </a:lnTo>
                    <a:lnTo>
                      <a:pt x="6382" y="1819"/>
                    </a:lnTo>
                    <a:lnTo>
                      <a:pt x="6377" y="1827"/>
                    </a:lnTo>
                    <a:lnTo>
                      <a:pt x="6371" y="1831"/>
                    </a:lnTo>
                    <a:lnTo>
                      <a:pt x="6357" y="1846"/>
                    </a:lnTo>
                    <a:lnTo>
                      <a:pt x="6358" y="1849"/>
                    </a:lnTo>
                    <a:lnTo>
                      <a:pt x="6369" y="1845"/>
                    </a:lnTo>
                    <a:lnTo>
                      <a:pt x="6375" y="1845"/>
                    </a:lnTo>
                    <a:lnTo>
                      <a:pt x="6375" y="1851"/>
                    </a:lnTo>
                    <a:lnTo>
                      <a:pt x="6368" y="1858"/>
                    </a:lnTo>
                    <a:lnTo>
                      <a:pt x="6353" y="1868"/>
                    </a:lnTo>
                    <a:lnTo>
                      <a:pt x="6346" y="1876"/>
                    </a:lnTo>
                    <a:lnTo>
                      <a:pt x="6347" y="1881"/>
                    </a:lnTo>
                    <a:lnTo>
                      <a:pt x="6347" y="1886"/>
                    </a:lnTo>
                    <a:lnTo>
                      <a:pt x="6343" y="1891"/>
                    </a:lnTo>
                    <a:lnTo>
                      <a:pt x="6340" y="1895"/>
                    </a:lnTo>
                    <a:lnTo>
                      <a:pt x="6326" y="1904"/>
                    </a:lnTo>
                    <a:lnTo>
                      <a:pt x="6329" y="1906"/>
                    </a:lnTo>
                    <a:lnTo>
                      <a:pt x="6339" y="1907"/>
                    </a:lnTo>
                    <a:lnTo>
                      <a:pt x="6343" y="1911"/>
                    </a:lnTo>
                    <a:lnTo>
                      <a:pt x="6342" y="1921"/>
                    </a:lnTo>
                    <a:lnTo>
                      <a:pt x="6339" y="1932"/>
                    </a:lnTo>
                    <a:lnTo>
                      <a:pt x="6336" y="1938"/>
                    </a:lnTo>
                    <a:lnTo>
                      <a:pt x="6323" y="1946"/>
                    </a:lnTo>
                    <a:lnTo>
                      <a:pt x="6319" y="1948"/>
                    </a:lnTo>
                    <a:lnTo>
                      <a:pt x="6310" y="1946"/>
                    </a:lnTo>
                    <a:lnTo>
                      <a:pt x="6306" y="1943"/>
                    </a:lnTo>
                    <a:lnTo>
                      <a:pt x="6304" y="1939"/>
                    </a:lnTo>
                    <a:lnTo>
                      <a:pt x="6304" y="1934"/>
                    </a:lnTo>
                    <a:lnTo>
                      <a:pt x="6306" y="1929"/>
                    </a:lnTo>
                    <a:lnTo>
                      <a:pt x="6312" y="1921"/>
                    </a:lnTo>
                    <a:lnTo>
                      <a:pt x="6309" y="1915"/>
                    </a:lnTo>
                    <a:lnTo>
                      <a:pt x="6306" y="1914"/>
                    </a:lnTo>
                    <a:lnTo>
                      <a:pt x="6291" y="1915"/>
                    </a:lnTo>
                    <a:lnTo>
                      <a:pt x="6292" y="1913"/>
                    </a:lnTo>
                    <a:lnTo>
                      <a:pt x="6298" y="1909"/>
                    </a:lnTo>
                    <a:lnTo>
                      <a:pt x="6306" y="1902"/>
                    </a:lnTo>
                    <a:lnTo>
                      <a:pt x="6307" y="1900"/>
                    </a:lnTo>
                    <a:lnTo>
                      <a:pt x="6302" y="1896"/>
                    </a:lnTo>
                    <a:lnTo>
                      <a:pt x="6302" y="1894"/>
                    </a:lnTo>
                    <a:lnTo>
                      <a:pt x="6304" y="1889"/>
                    </a:lnTo>
                    <a:lnTo>
                      <a:pt x="6307" y="1886"/>
                    </a:lnTo>
                    <a:lnTo>
                      <a:pt x="6314" y="1879"/>
                    </a:lnTo>
                    <a:lnTo>
                      <a:pt x="6317" y="1874"/>
                    </a:lnTo>
                    <a:lnTo>
                      <a:pt x="6319" y="1868"/>
                    </a:lnTo>
                    <a:lnTo>
                      <a:pt x="6322" y="1862"/>
                    </a:lnTo>
                    <a:lnTo>
                      <a:pt x="6327" y="1859"/>
                    </a:lnTo>
                    <a:lnTo>
                      <a:pt x="6336" y="1846"/>
                    </a:lnTo>
                    <a:lnTo>
                      <a:pt x="6339" y="1843"/>
                    </a:lnTo>
                    <a:lnTo>
                      <a:pt x="6334" y="1845"/>
                    </a:lnTo>
                    <a:lnTo>
                      <a:pt x="6323" y="1848"/>
                    </a:lnTo>
                    <a:lnTo>
                      <a:pt x="6317" y="1847"/>
                    </a:lnTo>
                    <a:lnTo>
                      <a:pt x="6316" y="1841"/>
                    </a:lnTo>
                    <a:lnTo>
                      <a:pt x="6314" y="1837"/>
                    </a:lnTo>
                    <a:lnTo>
                      <a:pt x="6301" y="1837"/>
                    </a:lnTo>
                    <a:lnTo>
                      <a:pt x="6295" y="1839"/>
                    </a:lnTo>
                    <a:lnTo>
                      <a:pt x="6281" y="1843"/>
                    </a:lnTo>
                    <a:lnTo>
                      <a:pt x="6267" y="1850"/>
                    </a:lnTo>
                    <a:lnTo>
                      <a:pt x="6250" y="1856"/>
                    </a:lnTo>
                    <a:lnTo>
                      <a:pt x="6243" y="1858"/>
                    </a:lnTo>
                    <a:lnTo>
                      <a:pt x="6237" y="1857"/>
                    </a:lnTo>
                    <a:lnTo>
                      <a:pt x="6230" y="1858"/>
                    </a:lnTo>
                    <a:lnTo>
                      <a:pt x="6209" y="1864"/>
                    </a:lnTo>
                    <a:lnTo>
                      <a:pt x="6193" y="1869"/>
                    </a:lnTo>
                    <a:lnTo>
                      <a:pt x="6173" y="1878"/>
                    </a:lnTo>
                    <a:lnTo>
                      <a:pt x="6166" y="1881"/>
                    </a:lnTo>
                    <a:lnTo>
                      <a:pt x="6162" y="1878"/>
                    </a:lnTo>
                    <a:lnTo>
                      <a:pt x="6157" y="1880"/>
                    </a:lnTo>
                    <a:lnTo>
                      <a:pt x="6146" y="1884"/>
                    </a:lnTo>
                    <a:lnTo>
                      <a:pt x="6126" y="1891"/>
                    </a:lnTo>
                    <a:lnTo>
                      <a:pt x="6129" y="1889"/>
                    </a:lnTo>
                    <a:lnTo>
                      <a:pt x="6143" y="1880"/>
                    </a:lnTo>
                    <a:lnTo>
                      <a:pt x="6150" y="1876"/>
                    </a:lnTo>
                    <a:lnTo>
                      <a:pt x="6148" y="1876"/>
                    </a:lnTo>
                    <a:lnTo>
                      <a:pt x="6150" y="1874"/>
                    </a:lnTo>
                    <a:lnTo>
                      <a:pt x="6153" y="1871"/>
                    </a:lnTo>
                    <a:lnTo>
                      <a:pt x="6171" y="1864"/>
                    </a:lnTo>
                    <a:lnTo>
                      <a:pt x="6173" y="1858"/>
                    </a:lnTo>
                    <a:lnTo>
                      <a:pt x="6171" y="1857"/>
                    </a:lnTo>
                    <a:lnTo>
                      <a:pt x="6149" y="1860"/>
                    </a:lnTo>
                    <a:lnTo>
                      <a:pt x="6142" y="1861"/>
                    </a:lnTo>
                    <a:lnTo>
                      <a:pt x="6136" y="1862"/>
                    </a:lnTo>
                    <a:lnTo>
                      <a:pt x="6110" y="1872"/>
                    </a:lnTo>
                    <a:lnTo>
                      <a:pt x="6064" y="1891"/>
                    </a:lnTo>
                    <a:lnTo>
                      <a:pt x="6059" y="1892"/>
                    </a:lnTo>
                    <a:lnTo>
                      <a:pt x="6062" y="1890"/>
                    </a:lnTo>
                    <a:lnTo>
                      <a:pt x="6071" y="1885"/>
                    </a:lnTo>
                    <a:lnTo>
                      <a:pt x="6086" y="1878"/>
                    </a:lnTo>
                    <a:lnTo>
                      <a:pt x="6121" y="1864"/>
                    </a:lnTo>
                    <a:lnTo>
                      <a:pt x="6130" y="1860"/>
                    </a:lnTo>
                    <a:lnTo>
                      <a:pt x="6157" y="1848"/>
                    </a:lnTo>
                    <a:lnTo>
                      <a:pt x="6164" y="1845"/>
                    </a:lnTo>
                    <a:lnTo>
                      <a:pt x="6171" y="1842"/>
                    </a:lnTo>
                    <a:lnTo>
                      <a:pt x="6177" y="1839"/>
                    </a:lnTo>
                    <a:lnTo>
                      <a:pt x="6184" y="1835"/>
                    </a:lnTo>
                    <a:lnTo>
                      <a:pt x="6195" y="1832"/>
                    </a:lnTo>
                    <a:lnTo>
                      <a:pt x="6227" y="1817"/>
                    </a:lnTo>
                    <a:lnTo>
                      <a:pt x="6234" y="1815"/>
                    </a:lnTo>
                    <a:cubicBezTo>
                      <a:pt x="6234" y="1816"/>
                      <a:pt x="6233" y="1816"/>
                      <a:pt x="6232" y="1817"/>
                    </a:cubicBezTo>
                    <a:lnTo>
                      <a:pt x="6220" y="1823"/>
                    </a:lnTo>
                    <a:lnTo>
                      <a:pt x="6212" y="1831"/>
                    </a:lnTo>
                    <a:lnTo>
                      <a:pt x="6207" y="1837"/>
                    </a:lnTo>
                    <a:lnTo>
                      <a:pt x="6205" y="1843"/>
                    </a:lnTo>
                    <a:lnTo>
                      <a:pt x="6207" y="1845"/>
                    </a:lnTo>
                    <a:lnTo>
                      <a:pt x="6211" y="1846"/>
                    </a:lnTo>
                    <a:lnTo>
                      <a:pt x="6218" y="1845"/>
                    </a:lnTo>
                    <a:lnTo>
                      <a:pt x="6230" y="1841"/>
                    </a:lnTo>
                    <a:lnTo>
                      <a:pt x="6272" y="1820"/>
                    </a:lnTo>
                    <a:lnTo>
                      <a:pt x="6293" y="1811"/>
                    </a:lnTo>
                    <a:lnTo>
                      <a:pt x="6315" y="1805"/>
                    </a:lnTo>
                    <a:lnTo>
                      <a:pt x="6317" y="1804"/>
                    </a:lnTo>
                    <a:lnTo>
                      <a:pt x="6322" y="1800"/>
                    </a:lnTo>
                    <a:lnTo>
                      <a:pt x="6320" y="1799"/>
                    </a:lnTo>
                    <a:lnTo>
                      <a:pt x="6304" y="1794"/>
                    </a:lnTo>
                    <a:lnTo>
                      <a:pt x="6304" y="1793"/>
                    </a:lnTo>
                    <a:lnTo>
                      <a:pt x="6309" y="1791"/>
                    </a:lnTo>
                    <a:lnTo>
                      <a:pt x="6320" y="1787"/>
                    </a:lnTo>
                    <a:lnTo>
                      <a:pt x="6327" y="1786"/>
                    </a:lnTo>
                    <a:lnTo>
                      <a:pt x="6345" y="1784"/>
                    </a:lnTo>
                    <a:lnTo>
                      <a:pt x="6356" y="1781"/>
                    </a:lnTo>
                    <a:lnTo>
                      <a:pt x="6361" y="1779"/>
                    </a:lnTo>
                    <a:lnTo>
                      <a:pt x="6372" y="1771"/>
                    </a:lnTo>
                    <a:lnTo>
                      <a:pt x="6396" y="1750"/>
                    </a:lnTo>
                    <a:lnTo>
                      <a:pt x="6402" y="1747"/>
                    </a:lnTo>
                    <a:lnTo>
                      <a:pt x="6417" y="1742"/>
                    </a:lnTo>
                    <a:lnTo>
                      <a:pt x="6427" y="1739"/>
                    </a:lnTo>
                    <a:lnTo>
                      <a:pt x="6433" y="1735"/>
                    </a:lnTo>
                    <a:lnTo>
                      <a:pt x="6436" y="1733"/>
                    </a:lnTo>
                    <a:lnTo>
                      <a:pt x="6456" y="1728"/>
                    </a:lnTo>
                    <a:lnTo>
                      <a:pt x="6460" y="1726"/>
                    </a:lnTo>
                    <a:cubicBezTo>
                      <a:pt x="6461" y="1725"/>
                      <a:pt x="6461" y="1725"/>
                      <a:pt x="6462" y="1724"/>
                    </a:cubicBezTo>
                    <a:lnTo>
                      <a:pt x="6463" y="1719"/>
                    </a:lnTo>
                    <a:cubicBezTo>
                      <a:pt x="6466" y="1716"/>
                      <a:pt x="6469" y="1713"/>
                      <a:pt x="6472" y="1711"/>
                    </a:cubicBezTo>
                    <a:lnTo>
                      <a:pt x="6479" y="1689"/>
                    </a:lnTo>
                    <a:lnTo>
                      <a:pt x="6483" y="1680"/>
                    </a:lnTo>
                    <a:lnTo>
                      <a:pt x="6488" y="1675"/>
                    </a:lnTo>
                    <a:lnTo>
                      <a:pt x="6494" y="1671"/>
                    </a:lnTo>
                    <a:lnTo>
                      <a:pt x="6501" y="1669"/>
                    </a:lnTo>
                    <a:lnTo>
                      <a:pt x="6505" y="1664"/>
                    </a:lnTo>
                    <a:lnTo>
                      <a:pt x="6509" y="1656"/>
                    </a:lnTo>
                    <a:lnTo>
                      <a:pt x="6513" y="1650"/>
                    </a:lnTo>
                    <a:cubicBezTo>
                      <a:pt x="6516" y="1648"/>
                      <a:pt x="6519" y="1646"/>
                      <a:pt x="6522" y="1644"/>
                    </a:cubicBezTo>
                    <a:lnTo>
                      <a:pt x="6542" y="1624"/>
                    </a:lnTo>
                    <a:cubicBezTo>
                      <a:pt x="6544" y="1622"/>
                      <a:pt x="6547" y="1619"/>
                      <a:pt x="6549" y="1617"/>
                    </a:cubicBezTo>
                    <a:lnTo>
                      <a:pt x="6553" y="1613"/>
                    </a:lnTo>
                    <a:lnTo>
                      <a:pt x="6555" y="1607"/>
                    </a:lnTo>
                    <a:lnTo>
                      <a:pt x="6559" y="1604"/>
                    </a:lnTo>
                    <a:lnTo>
                      <a:pt x="6581" y="1585"/>
                    </a:lnTo>
                    <a:lnTo>
                      <a:pt x="6594" y="1576"/>
                    </a:lnTo>
                    <a:lnTo>
                      <a:pt x="6605" y="1569"/>
                    </a:lnTo>
                    <a:lnTo>
                      <a:pt x="6634" y="1545"/>
                    </a:lnTo>
                    <a:lnTo>
                      <a:pt x="6648" y="1535"/>
                    </a:lnTo>
                    <a:lnTo>
                      <a:pt x="6661" y="1528"/>
                    </a:lnTo>
                    <a:lnTo>
                      <a:pt x="6670" y="1522"/>
                    </a:lnTo>
                    <a:lnTo>
                      <a:pt x="6675" y="1517"/>
                    </a:lnTo>
                    <a:lnTo>
                      <a:pt x="6688" y="1510"/>
                    </a:lnTo>
                    <a:lnTo>
                      <a:pt x="6709" y="1498"/>
                    </a:lnTo>
                    <a:lnTo>
                      <a:pt x="6724" y="1489"/>
                    </a:lnTo>
                    <a:lnTo>
                      <a:pt x="6732" y="1482"/>
                    </a:lnTo>
                    <a:lnTo>
                      <a:pt x="6742" y="1476"/>
                    </a:lnTo>
                    <a:lnTo>
                      <a:pt x="6759" y="1469"/>
                    </a:lnTo>
                    <a:lnTo>
                      <a:pt x="6773" y="1462"/>
                    </a:lnTo>
                    <a:lnTo>
                      <a:pt x="6775" y="1462"/>
                    </a:lnTo>
                    <a:lnTo>
                      <a:pt x="6771" y="1474"/>
                    </a:lnTo>
                    <a:lnTo>
                      <a:pt x="6772" y="1475"/>
                    </a:lnTo>
                    <a:lnTo>
                      <a:pt x="6782" y="1475"/>
                    </a:lnTo>
                    <a:lnTo>
                      <a:pt x="6784" y="1476"/>
                    </a:lnTo>
                    <a:lnTo>
                      <a:pt x="6785" y="1478"/>
                    </a:lnTo>
                    <a:lnTo>
                      <a:pt x="6776" y="1491"/>
                    </a:lnTo>
                    <a:lnTo>
                      <a:pt x="6782" y="1496"/>
                    </a:lnTo>
                    <a:lnTo>
                      <a:pt x="6748" y="1519"/>
                    </a:lnTo>
                    <a:lnTo>
                      <a:pt x="6740" y="1528"/>
                    </a:lnTo>
                    <a:lnTo>
                      <a:pt x="6740" y="1530"/>
                    </a:lnTo>
                    <a:lnTo>
                      <a:pt x="6741" y="1532"/>
                    </a:lnTo>
                    <a:lnTo>
                      <a:pt x="6751" y="1534"/>
                    </a:lnTo>
                    <a:lnTo>
                      <a:pt x="6755" y="1534"/>
                    </a:lnTo>
                    <a:lnTo>
                      <a:pt x="6758" y="1530"/>
                    </a:lnTo>
                    <a:lnTo>
                      <a:pt x="6764" y="1528"/>
                    </a:lnTo>
                    <a:lnTo>
                      <a:pt x="6771" y="1528"/>
                    </a:lnTo>
                    <a:lnTo>
                      <a:pt x="6789" y="1524"/>
                    </a:lnTo>
                    <a:lnTo>
                      <a:pt x="6816" y="1515"/>
                    </a:lnTo>
                    <a:lnTo>
                      <a:pt x="6841" y="1506"/>
                    </a:lnTo>
                    <a:lnTo>
                      <a:pt x="6879" y="1490"/>
                    </a:lnTo>
                    <a:lnTo>
                      <a:pt x="6900" y="1479"/>
                    </a:lnTo>
                    <a:lnTo>
                      <a:pt x="6919" y="1471"/>
                    </a:lnTo>
                    <a:lnTo>
                      <a:pt x="6935" y="1462"/>
                    </a:lnTo>
                    <a:lnTo>
                      <a:pt x="6948" y="1454"/>
                    </a:lnTo>
                    <a:cubicBezTo>
                      <a:pt x="6950" y="1453"/>
                      <a:pt x="6951" y="1452"/>
                      <a:pt x="6953" y="1451"/>
                    </a:cubicBezTo>
                    <a:lnTo>
                      <a:pt x="6952" y="1448"/>
                    </a:lnTo>
                    <a:lnTo>
                      <a:pt x="6969" y="1438"/>
                    </a:lnTo>
                    <a:lnTo>
                      <a:pt x="6973" y="1435"/>
                    </a:lnTo>
                    <a:lnTo>
                      <a:pt x="6971" y="1434"/>
                    </a:lnTo>
                    <a:lnTo>
                      <a:pt x="6946" y="1442"/>
                    </a:lnTo>
                    <a:lnTo>
                      <a:pt x="6943" y="1442"/>
                    </a:lnTo>
                    <a:lnTo>
                      <a:pt x="6954" y="1434"/>
                    </a:lnTo>
                    <a:lnTo>
                      <a:pt x="6965" y="1430"/>
                    </a:lnTo>
                    <a:lnTo>
                      <a:pt x="6971" y="1426"/>
                    </a:lnTo>
                    <a:cubicBezTo>
                      <a:pt x="6974" y="1424"/>
                      <a:pt x="6976" y="1422"/>
                      <a:pt x="6979" y="1420"/>
                    </a:cubicBezTo>
                    <a:lnTo>
                      <a:pt x="7014" y="1399"/>
                    </a:lnTo>
                    <a:lnTo>
                      <a:pt x="7020" y="1395"/>
                    </a:lnTo>
                    <a:lnTo>
                      <a:pt x="7027" y="1390"/>
                    </a:lnTo>
                    <a:lnTo>
                      <a:pt x="7035" y="1387"/>
                    </a:lnTo>
                    <a:lnTo>
                      <a:pt x="7077" y="1366"/>
                    </a:lnTo>
                    <a:lnTo>
                      <a:pt x="7100" y="1355"/>
                    </a:lnTo>
                    <a:lnTo>
                      <a:pt x="7120" y="1347"/>
                    </a:lnTo>
                    <a:lnTo>
                      <a:pt x="7138" y="1340"/>
                    </a:lnTo>
                    <a:lnTo>
                      <a:pt x="7167" y="1331"/>
                    </a:lnTo>
                    <a:lnTo>
                      <a:pt x="7178" y="1326"/>
                    </a:lnTo>
                    <a:lnTo>
                      <a:pt x="7252" y="1286"/>
                    </a:lnTo>
                    <a:lnTo>
                      <a:pt x="7276" y="1275"/>
                    </a:lnTo>
                    <a:lnTo>
                      <a:pt x="7291" y="1270"/>
                    </a:lnTo>
                    <a:lnTo>
                      <a:pt x="7351" y="1254"/>
                    </a:lnTo>
                    <a:lnTo>
                      <a:pt x="7367" y="1248"/>
                    </a:lnTo>
                    <a:lnTo>
                      <a:pt x="7401" y="1236"/>
                    </a:lnTo>
                    <a:lnTo>
                      <a:pt x="7419" y="1229"/>
                    </a:lnTo>
                    <a:lnTo>
                      <a:pt x="7435" y="1222"/>
                    </a:lnTo>
                    <a:lnTo>
                      <a:pt x="7459" y="1209"/>
                    </a:lnTo>
                    <a:lnTo>
                      <a:pt x="7479" y="1197"/>
                    </a:lnTo>
                    <a:lnTo>
                      <a:pt x="7500" y="1185"/>
                    </a:lnTo>
                    <a:lnTo>
                      <a:pt x="7504" y="1182"/>
                    </a:lnTo>
                    <a:lnTo>
                      <a:pt x="7517" y="1176"/>
                    </a:lnTo>
                    <a:lnTo>
                      <a:pt x="7521" y="1172"/>
                    </a:lnTo>
                    <a:lnTo>
                      <a:pt x="7521" y="1170"/>
                    </a:lnTo>
                    <a:lnTo>
                      <a:pt x="7517" y="1168"/>
                    </a:lnTo>
                    <a:lnTo>
                      <a:pt x="7506" y="1163"/>
                    </a:lnTo>
                    <a:lnTo>
                      <a:pt x="7499" y="1158"/>
                    </a:lnTo>
                    <a:lnTo>
                      <a:pt x="7499" y="1156"/>
                    </a:lnTo>
                    <a:lnTo>
                      <a:pt x="7503" y="1151"/>
                    </a:lnTo>
                    <a:lnTo>
                      <a:pt x="7501" y="1145"/>
                    </a:lnTo>
                    <a:lnTo>
                      <a:pt x="7501" y="1142"/>
                    </a:lnTo>
                    <a:lnTo>
                      <a:pt x="7505" y="1139"/>
                    </a:lnTo>
                    <a:lnTo>
                      <a:pt x="7535" y="1122"/>
                    </a:lnTo>
                    <a:lnTo>
                      <a:pt x="7537" y="1119"/>
                    </a:lnTo>
                    <a:lnTo>
                      <a:pt x="7553" y="1110"/>
                    </a:lnTo>
                    <a:lnTo>
                      <a:pt x="7561" y="1108"/>
                    </a:lnTo>
                    <a:lnTo>
                      <a:pt x="7567" y="1106"/>
                    </a:lnTo>
                    <a:lnTo>
                      <a:pt x="7571" y="1107"/>
                    </a:lnTo>
                    <a:lnTo>
                      <a:pt x="7572" y="1109"/>
                    </a:lnTo>
                    <a:lnTo>
                      <a:pt x="7573" y="1112"/>
                    </a:lnTo>
                    <a:lnTo>
                      <a:pt x="7575" y="1126"/>
                    </a:lnTo>
                    <a:lnTo>
                      <a:pt x="7579" y="1128"/>
                    </a:lnTo>
                    <a:lnTo>
                      <a:pt x="7599" y="1121"/>
                    </a:lnTo>
                    <a:lnTo>
                      <a:pt x="7607" y="1120"/>
                    </a:lnTo>
                    <a:lnTo>
                      <a:pt x="7630" y="1122"/>
                    </a:lnTo>
                    <a:lnTo>
                      <a:pt x="7638" y="1124"/>
                    </a:lnTo>
                    <a:lnTo>
                      <a:pt x="7646" y="1127"/>
                    </a:lnTo>
                    <a:lnTo>
                      <a:pt x="7652" y="1129"/>
                    </a:lnTo>
                    <a:lnTo>
                      <a:pt x="7660" y="1128"/>
                    </a:lnTo>
                    <a:lnTo>
                      <a:pt x="7664" y="1127"/>
                    </a:lnTo>
                    <a:lnTo>
                      <a:pt x="7669" y="1123"/>
                    </a:lnTo>
                    <a:lnTo>
                      <a:pt x="7670" y="1120"/>
                    </a:lnTo>
                    <a:lnTo>
                      <a:pt x="7668" y="1117"/>
                    </a:lnTo>
                    <a:lnTo>
                      <a:pt x="7678" y="1108"/>
                    </a:lnTo>
                    <a:lnTo>
                      <a:pt x="7678" y="1106"/>
                    </a:lnTo>
                    <a:lnTo>
                      <a:pt x="7674" y="1107"/>
                    </a:lnTo>
                    <a:lnTo>
                      <a:pt x="7671" y="1108"/>
                    </a:lnTo>
                    <a:cubicBezTo>
                      <a:pt x="7669" y="1109"/>
                      <a:pt x="7668" y="1110"/>
                      <a:pt x="7667" y="1110"/>
                    </a:cubicBezTo>
                    <a:lnTo>
                      <a:pt x="7659" y="1113"/>
                    </a:lnTo>
                    <a:lnTo>
                      <a:pt x="7658" y="1112"/>
                    </a:lnTo>
                    <a:lnTo>
                      <a:pt x="7660" y="1107"/>
                    </a:lnTo>
                    <a:lnTo>
                      <a:pt x="7660" y="1103"/>
                    </a:lnTo>
                    <a:lnTo>
                      <a:pt x="7658" y="1100"/>
                    </a:lnTo>
                    <a:lnTo>
                      <a:pt x="7658" y="1097"/>
                    </a:lnTo>
                    <a:lnTo>
                      <a:pt x="7661" y="1095"/>
                    </a:lnTo>
                    <a:lnTo>
                      <a:pt x="7668" y="1093"/>
                    </a:lnTo>
                    <a:lnTo>
                      <a:pt x="7661" y="1090"/>
                    </a:lnTo>
                    <a:lnTo>
                      <a:pt x="7658" y="1089"/>
                    </a:lnTo>
                    <a:lnTo>
                      <a:pt x="7658" y="1082"/>
                    </a:lnTo>
                    <a:lnTo>
                      <a:pt x="7654" y="1081"/>
                    </a:lnTo>
                    <a:lnTo>
                      <a:pt x="7640" y="1082"/>
                    </a:lnTo>
                    <a:lnTo>
                      <a:pt x="7624" y="1084"/>
                    </a:lnTo>
                    <a:lnTo>
                      <a:pt x="7618" y="1082"/>
                    </a:lnTo>
                    <a:lnTo>
                      <a:pt x="7623" y="1071"/>
                    </a:lnTo>
                    <a:lnTo>
                      <a:pt x="7633" y="1066"/>
                    </a:lnTo>
                    <a:lnTo>
                      <a:pt x="7651" y="1060"/>
                    </a:lnTo>
                    <a:lnTo>
                      <a:pt x="7667" y="1055"/>
                    </a:lnTo>
                    <a:lnTo>
                      <a:pt x="7684" y="1051"/>
                    </a:lnTo>
                    <a:lnTo>
                      <a:pt x="7707" y="1046"/>
                    </a:lnTo>
                    <a:lnTo>
                      <a:pt x="7753" y="1039"/>
                    </a:lnTo>
                    <a:lnTo>
                      <a:pt x="7764" y="1038"/>
                    </a:lnTo>
                    <a:lnTo>
                      <a:pt x="7777" y="1038"/>
                    </a:lnTo>
                    <a:lnTo>
                      <a:pt x="7795" y="1039"/>
                    </a:lnTo>
                    <a:lnTo>
                      <a:pt x="7813" y="1040"/>
                    </a:lnTo>
                    <a:lnTo>
                      <a:pt x="7848" y="1039"/>
                    </a:lnTo>
                    <a:lnTo>
                      <a:pt x="7861" y="1038"/>
                    </a:lnTo>
                    <a:lnTo>
                      <a:pt x="7880" y="1036"/>
                    </a:lnTo>
                    <a:lnTo>
                      <a:pt x="7923" y="1029"/>
                    </a:lnTo>
                    <a:lnTo>
                      <a:pt x="7934" y="1027"/>
                    </a:lnTo>
                    <a:lnTo>
                      <a:pt x="7945" y="1024"/>
                    </a:lnTo>
                    <a:lnTo>
                      <a:pt x="7948" y="1022"/>
                    </a:lnTo>
                    <a:lnTo>
                      <a:pt x="7949" y="1018"/>
                    </a:lnTo>
                    <a:lnTo>
                      <a:pt x="7946" y="1014"/>
                    </a:lnTo>
                    <a:lnTo>
                      <a:pt x="7939" y="1012"/>
                    </a:lnTo>
                    <a:lnTo>
                      <a:pt x="7934" y="1012"/>
                    </a:lnTo>
                    <a:lnTo>
                      <a:pt x="7921" y="1016"/>
                    </a:lnTo>
                    <a:lnTo>
                      <a:pt x="7921" y="1012"/>
                    </a:lnTo>
                    <a:lnTo>
                      <a:pt x="7918" y="1012"/>
                    </a:lnTo>
                    <a:lnTo>
                      <a:pt x="7912" y="1013"/>
                    </a:lnTo>
                    <a:lnTo>
                      <a:pt x="7889" y="1022"/>
                    </a:lnTo>
                    <a:lnTo>
                      <a:pt x="7889" y="1018"/>
                    </a:lnTo>
                    <a:lnTo>
                      <a:pt x="7905" y="1004"/>
                    </a:lnTo>
                    <a:lnTo>
                      <a:pt x="7912" y="996"/>
                    </a:lnTo>
                    <a:lnTo>
                      <a:pt x="7904" y="989"/>
                    </a:lnTo>
                    <a:lnTo>
                      <a:pt x="7903" y="987"/>
                    </a:lnTo>
                    <a:lnTo>
                      <a:pt x="7908" y="970"/>
                    </a:lnTo>
                    <a:lnTo>
                      <a:pt x="7912" y="964"/>
                    </a:lnTo>
                    <a:lnTo>
                      <a:pt x="7916" y="958"/>
                    </a:lnTo>
                    <a:lnTo>
                      <a:pt x="7921" y="955"/>
                    </a:lnTo>
                    <a:lnTo>
                      <a:pt x="7926" y="954"/>
                    </a:lnTo>
                    <a:lnTo>
                      <a:pt x="7932" y="954"/>
                    </a:lnTo>
                    <a:lnTo>
                      <a:pt x="7939" y="955"/>
                    </a:lnTo>
                    <a:lnTo>
                      <a:pt x="7941" y="957"/>
                    </a:lnTo>
                    <a:lnTo>
                      <a:pt x="7932" y="966"/>
                    </a:lnTo>
                    <a:lnTo>
                      <a:pt x="7932" y="966"/>
                    </a:lnTo>
                    <a:lnTo>
                      <a:pt x="7938" y="970"/>
                    </a:lnTo>
                    <a:lnTo>
                      <a:pt x="7939" y="970"/>
                    </a:lnTo>
                    <a:lnTo>
                      <a:pt x="7941" y="966"/>
                    </a:lnTo>
                    <a:lnTo>
                      <a:pt x="7941" y="964"/>
                    </a:lnTo>
                    <a:lnTo>
                      <a:pt x="7945" y="960"/>
                    </a:lnTo>
                    <a:lnTo>
                      <a:pt x="7953" y="954"/>
                    </a:lnTo>
                    <a:lnTo>
                      <a:pt x="7972" y="943"/>
                    </a:lnTo>
                    <a:lnTo>
                      <a:pt x="7999" y="921"/>
                    </a:lnTo>
                    <a:lnTo>
                      <a:pt x="8009" y="911"/>
                    </a:lnTo>
                    <a:lnTo>
                      <a:pt x="8012" y="903"/>
                    </a:lnTo>
                    <a:lnTo>
                      <a:pt x="8013" y="894"/>
                    </a:lnTo>
                    <a:lnTo>
                      <a:pt x="8013" y="882"/>
                    </a:lnTo>
                    <a:lnTo>
                      <a:pt x="8011" y="879"/>
                    </a:lnTo>
                    <a:lnTo>
                      <a:pt x="8008" y="875"/>
                    </a:lnTo>
                    <a:lnTo>
                      <a:pt x="8013" y="876"/>
                    </a:lnTo>
                    <a:lnTo>
                      <a:pt x="8025" y="880"/>
                    </a:lnTo>
                    <a:lnTo>
                      <a:pt x="8034" y="882"/>
                    </a:lnTo>
                    <a:lnTo>
                      <a:pt x="8039" y="880"/>
                    </a:lnTo>
                    <a:lnTo>
                      <a:pt x="8044" y="880"/>
                    </a:lnTo>
                    <a:lnTo>
                      <a:pt x="8047" y="878"/>
                    </a:lnTo>
                    <a:lnTo>
                      <a:pt x="8048" y="876"/>
                    </a:lnTo>
                    <a:lnTo>
                      <a:pt x="8048" y="870"/>
                    </a:lnTo>
                    <a:lnTo>
                      <a:pt x="8050" y="869"/>
                    </a:lnTo>
                    <a:lnTo>
                      <a:pt x="8054" y="872"/>
                    </a:lnTo>
                    <a:lnTo>
                      <a:pt x="8059" y="871"/>
                    </a:lnTo>
                    <a:lnTo>
                      <a:pt x="8077" y="866"/>
                    </a:lnTo>
                    <a:lnTo>
                      <a:pt x="8082" y="863"/>
                    </a:lnTo>
                    <a:lnTo>
                      <a:pt x="8091" y="857"/>
                    </a:lnTo>
                    <a:lnTo>
                      <a:pt x="8091" y="855"/>
                    </a:lnTo>
                    <a:lnTo>
                      <a:pt x="8086" y="856"/>
                    </a:lnTo>
                    <a:lnTo>
                      <a:pt x="8085" y="855"/>
                    </a:lnTo>
                    <a:lnTo>
                      <a:pt x="8085" y="852"/>
                    </a:lnTo>
                    <a:lnTo>
                      <a:pt x="8087" y="847"/>
                    </a:lnTo>
                    <a:lnTo>
                      <a:pt x="8097" y="839"/>
                    </a:lnTo>
                    <a:lnTo>
                      <a:pt x="8097" y="839"/>
                    </a:lnTo>
                    <a:lnTo>
                      <a:pt x="8100" y="835"/>
                    </a:lnTo>
                    <a:lnTo>
                      <a:pt x="8107" y="829"/>
                    </a:lnTo>
                    <a:lnTo>
                      <a:pt x="8119" y="822"/>
                    </a:lnTo>
                    <a:lnTo>
                      <a:pt x="8126" y="815"/>
                    </a:lnTo>
                    <a:lnTo>
                      <a:pt x="8125" y="812"/>
                    </a:lnTo>
                    <a:lnTo>
                      <a:pt x="8124" y="810"/>
                    </a:lnTo>
                    <a:lnTo>
                      <a:pt x="8120" y="809"/>
                    </a:lnTo>
                    <a:lnTo>
                      <a:pt x="8113" y="808"/>
                    </a:lnTo>
                    <a:lnTo>
                      <a:pt x="8107" y="808"/>
                    </a:lnTo>
                    <a:lnTo>
                      <a:pt x="8095" y="813"/>
                    </a:lnTo>
                    <a:lnTo>
                      <a:pt x="8092" y="813"/>
                    </a:lnTo>
                    <a:lnTo>
                      <a:pt x="8093" y="810"/>
                    </a:lnTo>
                    <a:lnTo>
                      <a:pt x="8100" y="805"/>
                    </a:lnTo>
                    <a:lnTo>
                      <a:pt x="8149" y="788"/>
                    </a:lnTo>
                    <a:lnTo>
                      <a:pt x="8150" y="787"/>
                    </a:lnTo>
                    <a:lnTo>
                      <a:pt x="8147" y="787"/>
                    </a:lnTo>
                    <a:lnTo>
                      <a:pt x="8134" y="789"/>
                    </a:lnTo>
                    <a:lnTo>
                      <a:pt x="8127" y="789"/>
                    </a:lnTo>
                    <a:lnTo>
                      <a:pt x="8131" y="787"/>
                    </a:lnTo>
                    <a:lnTo>
                      <a:pt x="8145" y="784"/>
                    </a:lnTo>
                    <a:lnTo>
                      <a:pt x="8149" y="784"/>
                    </a:lnTo>
                    <a:lnTo>
                      <a:pt x="8157" y="785"/>
                    </a:lnTo>
                    <a:lnTo>
                      <a:pt x="8158" y="787"/>
                    </a:lnTo>
                    <a:lnTo>
                      <a:pt x="8154" y="795"/>
                    </a:lnTo>
                    <a:lnTo>
                      <a:pt x="8149" y="802"/>
                    </a:lnTo>
                    <a:lnTo>
                      <a:pt x="8147" y="808"/>
                    </a:lnTo>
                    <a:lnTo>
                      <a:pt x="8145" y="817"/>
                    </a:lnTo>
                    <a:lnTo>
                      <a:pt x="8141" y="823"/>
                    </a:lnTo>
                    <a:lnTo>
                      <a:pt x="8127" y="829"/>
                    </a:lnTo>
                    <a:lnTo>
                      <a:pt x="8119" y="836"/>
                    </a:lnTo>
                    <a:lnTo>
                      <a:pt x="8115" y="842"/>
                    </a:lnTo>
                    <a:lnTo>
                      <a:pt x="8113" y="845"/>
                    </a:lnTo>
                    <a:cubicBezTo>
                      <a:pt x="8124" y="849"/>
                      <a:pt x="8134" y="853"/>
                      <a:pt x="8144" y="857"/>
                    </a:cubicBezTo>
                    <a:lnTo>
                      <a:pt x="8146" y="857"/>
                    </a:lnTo>
                    <a:lnTo>
                      <a:pt x="8151" y="855"/>
                    </a:lnTo>
                    <a:lnTo>
                      <a:pt x="8163" y="853"/>
                    </a:lnTo>
                    <a:lnTo>
                      <a:pt x="8173" y="848"/>
                    </a:lnTo>
                    <a:lnTo>
                      <a:pt x="8175" y="846"/>
                    </a:lnTo>
                    <a:lnTo>
                      <a:pt x="8176" y="844"/>
                    </a:lnTo>
                    <a:lnTo>
                      <a:pt x="8175" y="844"/>
                    </a:lnTo>
                    <a:lnTo>
                      <a:pt x="8168" y="847"/>
                    </a:lnTo>
                    <a:lnTo>
                      <a:pt x="8161" y="848"/>
                    </a:lnTo>
                    <a:lnTo>
                      <a:pt x="8159" y="847"/>
                    </a:lnTo>
                    <a:lnTo>
                      <a:pt x="8161" y="845"/>
                    </a:lnTo>
                    <a:lnTo>
                      <a:pt x="8167" y="843"/>
                    </a:lnTo>
                    <a:lnTo>
                      <a:pt x="8190" y="834"/>
                    </a:lnTo>
                    <a:lnTo>
                      <a:pt x="8194" y="831"/>
                    </a:lnTo>
                    <a:lnTo>
                      <a:pt x="8190" y="822"/>
                    </a:lnTo>
                    <a:lnTo>
                      <a:pt x="8192" y="819"/>
                    </a:lnTo>
                    <a:lnTo>
                      <a:pt x="8193" y="815"/>
                    </a:lnTo>
                    <a:lnTo>
                      <a:pt x="8201" y="810"/>
                    </a:lnTo>
                    <a:lnTo>
                      <a:pt x="8214" y="805"/>
                    </a:lnTo>
                    <a:lnTo>
                      <a:pt x="8227" y="797"/>
                    </a:lnTo>
                    <a:lnTo>
                      <a:pt x="8240" y="787"/>
                    </a:lnTo>
                    <a:lnTo>
                      <a:pt x="8252" y="778"/>
                    </a:lnTo>
                    <a:lnTo>
                      <a:pt x="8255" y="779"/>
                    </a:lnTo>
                    <a:lnTo>
                      <a:pt x="8254" y="788"/>
                    </a:lnTo>
                    <a:lnTo>
                      <a:pt x="8252" y="792"/>
                    </a:lnTo>
                    <a:lnTo>
                      <a:pt x="8254" y="797"/>
                    </a:lnTo>
                    <a:lnTo>
                      <a:pt x="8258" y="798"/>
                    </a:lnTo>
                    <a:lnTo>
                      <a:pt x="8274" y="793"/>
                    </a:lnTo>
                    <a:lnTo>
                      <a:pt x="8281" y="793"/>
                    </a:lnTo>
                    <a:lnTo>
                      <a:pt x="8290" y="793"/>
                    </a:lnTo>
                    <a:lnTo>
                      <a:pt x="8297" y="793"/>
                    </a:lnTo>
                    <a:lnTo>
                      <a:pt x="8310" y="789"/>
                    </a:lnTo>
                    <a:lnTo>
                      <a:pt x="8312" y="787"/>
                    </a:lnTo>
                    <a:lnTo>
                      <a:pt x="8310" y="785"/>
                    </a:lnTo>
                    <a:lnTo>
                      <a:pt x="8306" y="782"/>
                    </a:lnTo>
                    <a:lnTo>
                      <a:pt x="8304" y="781"/>
                    </a:lnTo>
                    <a:lnTo>
                      <a:pt x="8295" y="779"/>
                    </a:lnTo>
                    <a:lnTo>
                      <a:pt x="8297" y="777"/>
                    </a:lnTo>
                    <a:lnTo>
                      <a:pt x="8326" y="768"/>
                    </a:lnTo>
                    <a:lnTo>
                      <a:pt x="8345" y="759"/>
                    </a:lnTo>
                    <a:lnTo>
                      <a:pt x="8349" y="756"/>
                    </a:lnTo>
                    <a:lnTo>
                      <a:pt x="8349" y="755"/>
                    </a:lnTo>
                    <a:lnTo>
                      <a:pt x="8342" y="750"/>
                    </a:lnTo>
                    <a:lnTo>
                      <a:pt x="8344" y="748"/>
                    </a:lnTo>
                    <a:lnTo>
                      <a:pt x="8362" y="744"/>
                    </a:lnTo>
                    <a:lnTo>
                      <a:pt x="8367" y="738"/>
                    </a:lnTo>
                    <a:lnTo>
                      <a:pt x="8374" y="737"/>
                    </a:lnTo>
                    <a:lnTo>
                      <a:pt x="8374" y="722"/>
                    </a:lnTo>
                    <a:lnTo>
                      <a:pt x="8366" y="723"/>
                    </a:lnTo>
                    <a:lnTo>
                      <a:pt x="8355" y="725"/>
                    </a:lnTo>
                    <a:lnTo>
                      <a:pt x="8347" y="726"/>
                    </a:lnTo>
                    <a:lnTo>
                      <a:pt x="8340" y="728"/>
                    </a:lnTo>
                    <a:lnTo>
                      <a:pt x="8340" y="728"/>
                    </a:lnTo>
                    <a:lnTo>
                      <a:pt x="8347" y="724"/>
                    </a:lnTo>
                    <a:lnTo>
                      <a:pt x="8361" y="719"/>
                    </a:lnTo>
                    <a:lnTo>
                      <a:pt x="8365" y="717"/>
                    </a:lnTo>
                    <a:lnTo>
                      <a:pt x="8364" y="716"/>
                    </a:lnTo>
                    <a:lnTo>
                      <a:pt x="8356" y="715"/>
                    </a:lnTo>
                    <a:lnTo>
                      <a:pt x="8354" y="715"/>
                    </a:lnTo>
                    <a:lnTo>
                      <a:pt x="8333" y="721"/>
                    </a:lnTo>
                    <a:lnTo>
                      <a:pt x="8313" y="725"/>
                    </a:lnTo>
                    <a:lnTo>
                      <a:pt x="8310" y="725"/>
                    </a:lnTo>
                    <a:lnTo>
                      <a:pt x="8285" y="725"/>
                    </a:lnTo>
                    <a:lnTo>
                      <a:pt x="8286" y="723"/>
                    </a:lnTo>
                    <a:lnTo>
                      <a:pt x="8295" y="721"/>
                    </a:lnTo>
                    <a:lnTo>
                      <a:pt x="8346" y="712"/>
                    </a:lnTo>
                    <a:lnTo>
                      <a:pt x="8371" y="707"/>
                    </a:lnTo>
                    <a:lnTo>
                      <a:pt x="8401" y="697"/>
                    </a:lnTo>
                    <a:lnTo>
                      <a:pt x="8418" y="691"/>
                    </a:lnTo>
                    <a:lnTo>
                      <a:pt x="8451" y="684"/>
                    </a:lnTo>
                    <a:lnTo>
                      <a:pt x="8467" y="679"/>
                    </a:lnTo>
                    <a:lnTo>
                      <a:pt x="8526" y="669"/>
                    </a:lnTo>
                    <a:lnTo>
                      <a:pt x="8551" y="665"/>
                    </a:lnTo>
                    <a:lnTo>
                      <a:pt x="8569" y="664"/>
                    </a:lnTo>
                    <a:lnTo>
                      <a:pt x="8608" y="658"/>
                    </a:lnTo>
                    <a:lnTo>
                      <a:pt x="8662" y="655"/>
                    </a:lnTo>
                    <a:lnTo>
                      <a:pt x="8732" y="641"/>
                    </a:lnTo>
                    <a:lnTo>
                      <a:pt x="8764" y="630"/>
                    </a:lnTo>
                    <a:lnTo>
                      <a:pt x="8802" y="621"/>
                    </a:lnTo>
                    <a:lnTo>
                      <a:pt x="8814" y="619"/>
                    </a:lnTo>
                    <a:lnTo>
                      <a:pt x="8821" y="617"/>
                    </a:lnTo>
                    <a:lnTo>
                      <a:pt x="8838" y="613"/>
                    </a:lnTo>
                    <a:lnTo>
                      <a:pt x="8841" y="611"/>
                    </a:lnTo>
                    <a:lnTo>
                      <a:pt x="8847" y="610"/>
                    </a:lnTo>
                    <a:lnTo>
                      <a:pt x="8861" y="610"/>
                    </a:lnTo>
                    <a:lnTo>
                      <a:pt x="8878" y="610"/>
                    </a:lnTo>
                    <a:lnTo>
                      <a:pt x="8932" y="602"/>
                    </a:lnTo>
                    <a:lnTo>
                      <a:pt x="8947" y="603"/>
                    </a:lnTo>
                    <a:lnTo>
                      <a:pt x="8975" y="602"/>
                    </a:lnTo>
                    <a:lnTo>
                      <a:pt x="9021" y="596"/>
                    </a:lnTo>
                    <a:lnTo>
                      <a:pt x="9024" y="594"/>
                    </a:lnTo>
                    <a:lnTo>
                      <a:pt x="9029" y="592"/>
                    </a:lnTo>
                    <a:lnTo>
                      <a:pt x="9047" y="588"/>
                    </a:lnTo>
                    <a:cubicBezTo>
                      <a:pt x="9052" y="587"/>
                      <a:pt x="9057" y="586"/>
                      <a:pt x="9061" y="585"/>
                    </a:cubicBezTo>
                    <a:lnTo>
                      <a:pt x="9083" y="576"/>
                    </a:lnTo>
                    <a:lnTo>
                      <a:pt x="9110" y="568"/>
                    </a:lnTo>
                    <a:lnTo>
                      <a:pt x="9123" y="561"/>
                    </a:lnTo>
                    <a:lnTo>
                      <a:pt x="9170" y="552"/>
                    </a:lnTo>
                    <a:lnTo>
                      <a:pt x="9175" y="553"/>
                    </a:lnTo>
                    <a:lnTo>
                      <a:pt x="9192" y="550"/>
                    </a:lnTo>
                    <a:lnTo>
                      <a:pt x="9229" y="549"/>
                    </a:lnTo>
                    <a:lnTo>
                      <a:pt x="9247" y="544"/>
                    </a:lnTo>
                    <a:lnTo>
                      <a:pt x="9267" y="542"/>
                    </a:lnTo>
                    <a:lnTo>
                      <a:pt x="9304" y="535"/>
                    </a:lnTo>
                    <a:lnTo>
                      <a:pt x="9328" y="528"/>
                    </a:lnTo>
                    <a:lnTo>
                      <a:pt x="9382" y="520"/>
                    </a:lnTo>
                    <a:lnTo>
                      <a:pt x="9390" y="520"/>
                    </a:lnTo>
                    <a:lnTo>
                      <a:pt x="9399" y="524"/>
                    </a:lnTo>
                    <a:lnTo>
                      <a:pt x="9414" y="521"/>
                    </a:lnTo>
                    <a:lnTo>
                      <a:pt x="9424" y="522"/>
                    </a:lnTo>
                    <a:lnTo>
                      <a:pt x="9432" y="520"/>
                    </a:lnTo>
                    <a:lnTo>
                      <a:pt x="9440" y="516"/>
                    </a:lnTo>
                    <a:lnTo>
                      <a:pt x="9449" y="515"/>
                    </a:lnTo>
                    <a:lnTo>
                      <a:pt x="9470" y="518"/>
                    </a:lnTo>
                    <a:lnTo>
                      <a:pt x="9483" y="516"/>
                    </a:lnTo>
                    <a:lnTo>
                      <a:pt x="9520" y="514"/>
                    </a:lnTo>
                    <a:lnTo>
                      <a:pt x="9531" y="511"/>
                    </a:lnTo>
                    <a:lnTo>
                      <a:pt x="9543" y="511"/>
                    </a:lnTo>
                    <a:lnTo>
                      <a:pt x="9568" y="506"/>
                    </a:lnTo>
                    <a:lnTo>
                      <a:pt x="9589" y="498"/>
                    </a:lnTo>
                    <a:lnTo>
                      <a:pt x="9598" y="496"/>
                    </a:lnTo>
                    <a:lnTo>
                      <a:pt x="9609" y="495"/>
                    </a:lnTo>
                    <a:lnTo>
                      <a:pt x="9621" y="496"/>
                    </a:lnTo>
                    <a:lnTo>
                      <a:pt x="9632" y="496"/>
                    </a:lnTo>
                    <a:lnTo>
                      <a:pt x="9655" y="489"/>
                    </a:lnTo>
                    <a:lnTo>
                      <a:pt x="9667" y="486"/>
                    </a:lnTo>
                    <a:lnTo>
                      <a:pt x="9673" y="483"/>
                    </a:lnTo>
                    <a:lnTo>
                      <a:pt x="9733" y="476"/>
                    </a:lnTo>
                    <a:lnTo>
                      <a:pt x="9725" y="481"/>
                    </a:lnTo>
                    <a:lnTo>
                      <a:pt x="9724" y="483"/>
                    </a:lnTo>
                    <a:lnTo>
                      <a:pt x="9723" y="485"/>
                    </a:lnTo>
                    <a:lnTo>
                      <a:pt x="9755" y="481"/>
                    </a:lnTo>
                    <a:lnTo>
                      <a:pt x="9761" y="481"/>
                    </a:lnTo>
                    <a:lnTo>
                      <a:pt x="9764" y="483"/>
                    </a:lnTo>
                    <a:lnTo>
                      <a:pt x="9775" y="482"/>
                    </a:lnTo>
                    <a:lnTo>
                      <a:pt x="9782" y="483"/>
                    </a:lnTo>
                    <a:lnTo>
                      <a:pt x="9782" y="489"/>
                    </a:lnTo>
                    <a:lnTo>
                      <a:pt x="9768" y="496"/>
                    </a:lnTo>
                    <a:lnTo>
                      <a:pt x="9775" y="498"/>
                    </a:lnTo>
                    <a:lnTo>
                      <a:pt x="9791" y="498"/>
                    </a:lnTo>
                    <a:lnTo>
                      <a:pt x="9806" y="497"/>
                    </a:lnTo>
                    <a:lnTo>
                      <a:pt x="9815" y="495"/>
                    </a:lnTo>
                    <a:lnTo>
                      <a:pt x="9852" y="493"/>
                    </a:lnTo>
                    <a:lnTo>
                      <a:pt x="9872" y="488"/>
                    </a:lnTo>
                    <a:lnTo>
                      <a:pt x="9888" y="487"/>
                    </a:lnTo>
                    <a:lnTo>
                      <a:pt x="9904" y="483"/>
                    </a:lnTo>
                    <a:lnTo>
                      <a:pt x="9925" y="475"/>
                    </a:lnTo>
                    <a:lnTo>
                      <a:pt x="9942" y="476"/>
                    </a:lnTo>
                    <a:lnTo>
                      <a:pt x="9958" y="474"/>
                    </a:lnTo>
                    <a:lnTo>
                      <a:pt x="9974" y="476"/>
                    </a:lnTo>
                    <a:lnTo>
                      <a:pt x="9970" y="479"/>
                    </a:lnTo>
                    <a:lnTo>
                      <a:pt x="9967" y="483"/>
                    </a:lnTo>
                    <a:lnTo>
                      <a:pt x="9981" y="487"/>
                    </a:lnTo>
                    <a:lnTo>
                      <a:pt x="9992" y="488"/>
                    </a:lnTo>
                    <a:lnTo>
                      <a:pt x="10010" y="487"/>
                    </a:lnTo>
                    <a:lnTo>
                      <a:pt x="10014" y="485"/>
                    </a:lnTo>
                    <a:lnTo>
                      <a:pt x="10019" y="480"/>
                    </a:lnTo>
                    <a:lnTo>
                      <a:pt x="10038" y="469"/>
                    </a:lnTo>
                    <a:lnTo>
                      <a:pt x="10047" y="466"/>
                    </a:lnTo>
                    <a:lnTo>
                      <a:pt x="10060" y="463"/>
                    </a:lnTo>
                    <a:lnTo>
                      <a:pt x="10069" y="462"/>
                    </a:lnTo>
                    <a:lnTo>
                      <a:pt x="10075" y="466"/>
                    </a:lnTo>
                    <a:lnTo>
                      <a:pt x="10084" y="467"/>
                    </a:lnTo>
                    <a:lnTo>
                      <a:pt x="10058" y="474"/>
                    </a:lnTo>
                    <a:lnTo>
                      <a:pt x="10046" y="481"/>
                    </a:lnTo>
                    <a:lnTo>
                      <a:pt x="10043" y="485"/>
                    </a:lnTo>
                    <a:lnTo>
                      <a:pt x="10049" y="489"/>
                    </a:lnTo>
                    <a:lnTo>
                      <a:pt x="10063" y="488"/>
                    </a:lnTo>
                    <a:lnTo>
                      <a:pt x="10117" y="491"/>
                    </a:lnTo>
                    <a:lnTo>
                      <a:pt x="10125" y="493"/>
                    </a:lnTo>
                    <a:lnTo>
                      <a:pt x="10120" y="497"/>
                    </a:lnTo>
                    <a:lnTo>
                      <a:pt x="10113" y="498"/>
                    </a:lnTo>
                    <a:lnTo>
                      <a:pt x="10119" y="499"/>
                    </a:lnTo>
                    <a:lnTo>
                      <a:pt x="10142" y="490"/>
                    </a:lnTo>
                    <a:lnTo>
                      <a:pt x="10155" y="483"/>
                    </a:lnTo>
                    <a:lnTo>
                      <a:pt x="10171" y="471"/>
                    </a:lnTo>
                    <a:lnTo>
                      <a:pt x="10180" y="466"/>
                    </a:lnTo>
                    <a:lnTo>
                      <a:pt x="10201" y="458"/>
                    </a:lnTo>
                    <a:lnTo>
                      <a:pt x="10225" y="450"/>
                    </a:lnTo>
                    <a:lnTo>
                      <a:pt x="10232" y="449"/>
                    </a:lnTo>
                    <a:lnTo>
                      <a:pt x="10271" y="446"/>
                    </a:lnTo>
                    <a:lnTo>
                      <a:pt x="10273" y="444"/>
                    </a:lnTo>
                    <a:lnTo>
                      <a:pt x="10282" y="442"/>
                    </a:lnTo>
                    <a:lnTo>
                      <a:pt x="10313" y="441"/>
                    </a:lnTo>
                    <a:lnTo>
                      <a:pt x="10319" y="438"/>
                    </a:lnTo>
                    <a:lnTo>
                      <a:pt x="10333" y="435"/>
                    </a:lnTo>
                    <a:lnTo>
                      <a:pt x="10337" y="435"/>
                    </a:lnTo>
                    <a:lnTo>
                      <a:pt x="10341" y="437"/>
                    </a:lnTo>
                    <a:lnTo>
                      <a:pt x="10334" y="440"/>
                    </a:lnTo>
                    <a:lnTo>
                      <a:pt x="10328" y="442"/>
                    </a:lnTo>
                    <a:lnTo>
                      <a:pt x="10329" y="444"/>
                    </a:lnTo>
                    <a:lnTo>
                      <a:pt x="10332" y="445"/>
                    </a:lnTo>
                    <a:lnTo>
                      <a:pt x="10339" y="444"/>
                    </a:lnTo>
                    <a:lnTo>
                      <a:pt x="10368" y="437"/>
                    </a:lnTo>
                    <a:lnTo>
                      <a:pt x="10400" y="424"/>
                    </a:lnTo>
                    <a:cubicBezTo>
                      <a:pt x="10397" y="424"/>
                      <a:pt x="10394" y="424"/>
                      <a:pt x="10391" y="425"/>
                    </a:cubicBezTo>
                    <a:lnTo>
                      <a:pt x="10373" y="419"/>
                    </a:lnTo>
                    <a:lnTo>
                      <a:pt x="10342" y="420"/>
                    </a:lnTo>
                    <a:lnTo>
                      <a:pt x="10367" y="415"/>
                    </a:lnTo>
                    <a:lnTo>
                      <a:pt x="10378" y="416"/>
                    </a:lnTo>
                    <a:lnTo>
                      <a:pt x="10380" y="413"/>
                    </a:lnTo>
                    <a:lnTo>
                      <a:pt x="10381" y="409"/>
                    </a:lnTo>
                    <a:cubicBezTo>
                      <a:pt x="10381" y="407"/>
                      <a:pt x="10380" y="406"/>
                      <a:pt x="10380" y="404"/>
                    </a:cubicBezTo>
                    <a:lnTo>
                      <a:pt x="10381" y="401"/>
                    </a:lnTo>
                    <a:lnTo>
                      <a:pt x="10384" y="404"/>
                    </a:lnTo>
                    <a:cubicBezTo>
                      <a:pt x="10389" y="404"/>
                      <a:pt x="10395" y="404"/>
                      <a:pt x="10400" y="404"/>
                    </a:cubicBezTo>
                    <a:lnTo>
                      <a:pt x="10393" y="412"/>
                    </a:lnTo>
                    <a:lnTo>
                      <a:pt x="10402" y="413"/>
                    </a:lnTo>
                    <a:lnTo>
                      <a:pt x="10391" y="421"/>
                    </a:lnTo>
                    <a:lnTo>
                      <a:pt x="10397" y="421"/>
                    </a:lnTo>
                    <a:lnTo>
                      <a:pt x="10403" y="421"/>
                    </a:lnTo>
                    <a:lnTo>
                      <a:pt x="10445" y="410"/>
                    </a:lnTo>
                    <a:lnTo>
                      <a:pt x="10446" y="408"/>
                    </a:lnTo>
                    <a:lnTo>
                      <a:pt x="10475" y="399"/>
                    </a:lnTo>
                    <a:lnTo>
                      <a:pt x="10529" y="393"/>
                    </a:lnTo>
                    <a:lnTo>
                      <a:pt x="10540" y="390"/>
                    </a:lnTo>
                    <a:lnTo>
                      <a:pt x="10560" y="388"/>
                    </a:lnTo>
                    <a:lnTo>
                      <a:pt x="10566" y="387"/>
                    </a:lnTo>
                    <a:lnTo>
                      <a:pt x="10563" y="388"/>
                    </a:lnTo>
                    <a:lnTo>
                      <a:pt x="10552" y="390"/>
                    </a:lnTo>
                    <a:lnTo>
                      <a:pt x="10545" y="393"/>
                    </a:lnTo>
                    <a:lnTo>
                      <a:pt x="10539" y="394"/>
                    </a:lnTo>
                    <a:lnTo>
                      <a:pt x="10541" y="395"/>
                    </a:lnTo>
                    <a:lnTo>
                      <a:pt x="10544" y="396"/>
                    </a:lnTo>
                    <a:lnTo>
                      <a:pt x="10550" y="399"/>
                    </a:lnTo>
                    <a:lnTo>
                      <a:pt x="10557" y="396"/>
                    </a:lnTo>
                    <a:lnTo>
                      <a:pt x="10566" y="391"/>
                    </a:lnTo>
                    <a:lnTo>
                      <a:pt x="10589" y="382"/>
                    </a:lnTo>
                    <a:lnTo>
                      <a:pt x="10643" y="360"/>
                    </a:lnTo>
                    <a:lnTo>
                      <a:pt x="10656" y="351"/>
                    </a:lnTo>
                    <a:lnTo>
                      <a:pt x="10661" y="341"/>
                    </a:lnTo>
                    <a:lnTo>
                      <a:pt x="10663" y="337"/>
                    </a:lnTo>
                    <a:lnTo>
                      <a:pt x="10666" y="337"/>
                    </a:lnTo>
                    <a:lnTo>
                      <a:pt x="10667" y="337"/>
                    </a:lnTo>
                    <a:lnTo>
                      <a:pt x="10672" y="334"/>
                    </a:lnTo>
                    <a:lnTo>
                      <a:pt x="10699" y="324"/>
                    </a:lnTo>
                    <a:lnTo>
                      <a:pt x="10729" y="316"/>
                    </a:lnTo>
                    <a:lnTo>
                      <a:pt x="10754" y="312"/>
                    </a:lnTo>
                    <a:lnTo>
                      <a:pt x="10768" y="310"/>
                    </a:lnTo>
                    <a:lnTo>
                      <a:pt x="10821" y="309"/>
                    </a:lnTo>
                    <a:lnTo>
                      <a:pt x="10835" y="308"/>
                    </a:lnTo>
                    <a:lnTo>
                      <a:pt x="10877" y="308"/>
                    </a:lnTo>
                    <a:lnTo>
                      <a:pt x="10940" y="310"/>
                    </a:lnTo>
                    <a:lnTo>
                      <a:pt x="10939" y="306"/>
                    </a:lnTo>
                    <a:lnTo>
                      <a:pt x="10952" y="293"/>
                    </a:lnTo>
                    <a:lnTo>
                      <a:pt x="10963" y="285"/>
                    </a:lnTo>
                    <a:lnTo>
                      <a:pt x="10971" y="284"/>
                    </a:lnTo>
                    <a:lnTo>
                      <a:pt x="10982" y="283"/>
                    </a:lnTo>
                    <a:lnTo>
                      <a:pt x="10988" y="283"/>
                    </a:lnTo>
                    <a:lnTo>
                      <a:pt x="10979" y="286"/>
                    </a:lnTo>
                    <a:lnTo>
                      <a:pt x="10988" y="285"/>
                    </a:lnTo>
                    <a:lnTo>
                      <a:pt x="11002" y="283"/>
                    </a:lnTo>
                    <a:lnTo>
                      <a:pt x="10983" y="281"/>
                    </a:lnTo>
                    <a:lnTo>
                      <a:pt x="10968" y="279"/>
                    </a:lnTo>
                    <a:lnTo>
                      <a:pt x="10953" y="277"/>
                    </a:lnTo>
                    <a:lnTo>
                      <a:pt x="10929" y="270"/>
                    </a:lnTo>
                    <a:lnTo>
                      <a:pt x="10879" y="263"/>
                    </a:lnTo>
                    <a:lnTo>
                      <a:pt x="10767" y="240"/>
                    </a:lnTo>
                    <a:lnTo>
                      <a:pt x="10750" y="234"/>
                    </a:lnTo>
                    <a:lnTo>
                      <a:pt x="10739" y="223"/>
                    </a:lnTo>
                    <a:lnTo>
                      <a:pt x="10733" y="220"/>
                    </a:lnTo>
                    <a:lnTo>
                      <a:pt x="10715" y="215"/>
                    </a:lnTo>
                    <a:lnTo>
                      <a:pt x="10665" y="213"/>
                    </a:lnTo>
                    <a:lnTo>
                      <a:pt x="10642" y="213"/>
                    </a:lnTo>
                    <a:lnTo>
                      <a:pt x="10625" y="213"/>
                    </a:lnTo>
                    <a:lnTo>
                      <a:pt x="10608" y="217"/>
                    </a:lnTo>
                    <a:lnTo>
                      <a:pt x="10609" y="215"/>
                    </a:lnTo>
                    <a:lnTo>
                      <a:pt x="10607" y="213"/>
                    </a:lnTo>
                    <a:lnTo>
                      <a:pt x="10566" y="215"/>
                    </a:lnTo>
                    <a:lnTo>
                      <a:pt x="10543" y="215"/>
                    </a:lnTo>
                    <a:lnTo>
                      <a:pt x="10534" y="213"/>
                    </a:lnTo>
                    <a:lnTo>
                      <a:pt x="10545" y="210"/>
                    </a:lnTo>
                    <a:lnTo>
                      <a:pt x="10559" y="205"/>
                    </a:lnTo>
                    <a:lnTo>
                      <a:pt x="10557" y="200"/>
                    </a:lnTo>
                    <a:lnTo>
                      <a:pt x="10539" y="198"/>
                    </a:lnTo>
                    <a:lnTo>
                      <a:pt x="10530" y="196"/>
                    </a:lnTo>
                    <a:lnTo>
                      <a:pt x="10513" y="195"/>
                    </a:lnTo>
                    <a:lnTo>
                      <a:pt x="10480" y="200"/>
                    </a:lnTo>
                    <a:lnTo>
                      <a:pt x="10461" y="201"/>
                    </a:lnTo>
                    <a:lnTo>
                      <a:pt x="10440" y="199"/>
                    </a:lnTo>
                    <a:lnTo>
                      <a:pt x="10412" y="201"/>
                    </a:lnTo>
                    <a:lnTo>
                      <a:pt x="10403" y="199"/>
                    </a:lnTo>
                    <a:lnTo>
                      <a:pt x="10400" y="197"/>
                    </a:lnTo>
                    <a:lnTo>
                      <a:pt x="10400" y="193"/>
                    </a:lnTo>
                    <a:lnTo>
                      <a:pt x="10441" y="189"/>
                    </a:lnTo>
                    <a:lnTo>
                      <a:pt x="10453" y="189"/>
                    </a:lnTo>
                    <a:lnTo>
                      <a:pt x="10479" y="192"/>
                    </a:lnTo>
                    <a:lnTo>
                      <a:pt x="10489" y="193"/>
                    </a:lnTo>
                    <a:cubicBezTo>
                      <a:pt x="10495" y="193"/>
                      <a:pt x="10501" y="193"/>
                      <a:pt x="10507" y="192"/>
                    </a:cubicBezTo>
                    <a:lnTo>
                      <a:pt x="10532" y="190"/>
                    </a:lnTo>
                    <a:lnTo>
                      <a:pt x="10563" y="193"/>
                    </a:lnTo>
                    <a:lnTo>
                      <a:pt x="10576" y="198"/>
                    </a:lnTo>
                    <a:lnTo>
                      <a:pt x="10572" y="203"/>
                    </a:lnTo>
                    <a:lnTo>
                      <a:pt x="10583" y="204"/>
                    </a:lnTo>
                    <a:lnTo>
                      <a:pt x="10595" y="209"/>
                    </a:lnTo>
                    <a:lnTo>
                      <a:pt x="10605" y="210"/>
                    </a:lnTo>
                    <a:lnTo>
                      <a:pt x="10616" y="209"/>
                    </a:lnTo>
                    <a:lnTo>
                      <a:pt x="10628" y="207"/>
                    </a:lnTo>
                    <a:lnTo>
                      <a:pt x="10623" y="203"/>
                    </a:lnTo>
                    <a:lnTo>
                      <a:pt x="10615" y="200"/>
                    </a:lnTo>
                    <a:cubicBezTo>
                      <a:pt x="10610" y="200"/>
                      <a:pt x="10606" y="200"/>
                      <a:pt x="10601" y="201"/>
                    </a:cubicBezTo>
                    <a:lnTo>
                      <a:pt x="10589" y="199"/>
                    </a:lnTo>
                    <a:lnTo>
                      <a:pt x="10560" y="190"/>
                    </a:lnTo>
                    <a:lnTo>
                      <a:pt x="10564" y="187"/>
                    </a:lnTo>
                    <a:lnTo>
                      <a:pt x="10555" y="186"/>
                    </a:lnTo>
                    <a:lnTo>
                      <a:pt x="10527" y="188"/>
                    </a:lnTo>
                    <a:lnTo>
                      <a:pt x="10486" y="186"/>
                    </a:lnTo>
                    <a:lnTo>
                      <a:pt x="10481" y="184"/>
                    </a:lnTo>
                    <a:lnTo>
                      <a:pt x="10478" y="180"/>
                    </a:lnTo>
                    <a:lnTo>
                      <a:pt x="10485" y="182"/>
                    </a:lnTo>
                    <a:lnTo>
                      <a:pt x="10494" y="181"/>
                    </a:lnTo>
                    <a:lnTo>
                      <a:pt x="10508" y="182"/>
                    </a:lnTo>
                    <a:lnTo>
                      <a:pt x="10518" y="183"/>
                    </a:lnTo>
                    <a:lnTo>
                      <a:pt x="10529" y="181"/>
                    </a:lnTo>
                    <a:lnTo>
                      <a:pt x="10555" y="172"/>
                    </a:lnTo>
                    <a:lnTo>
                      <a:pt x="10566" y="172"/>
                    </a:lnTo>
                    <a:lnTo>
                      <a:pt x="10594" y="172"/>
                    </a:lnTo>
                    <a:lnTo>
                      <a:pt x="10631" y="171"/>
                    </a:lnTo>
                    <a:lnTo>
                      <a:pt x="10644" y="171"/>
                    </a:lnTo>
                    <a:lnTo>
                      <a:pt x="10659" y="172"/>
                    </a:lnTo>
                    <a:lnTo>
                      <a:pt x="10688" y="171"/>
                    </a:lnTo>
                    <a:lnTo>
                      <a:pt x="10740" y="171"/>
                    </a:lnTo>
                    <a:lnTo>
                      <a:pt x="10772" y="176"/>
                    </a:lnTo>
                    <a:lnTo>
                      <a:pt x="10765" y="178"/>
                    </a:lnTo>
                    <a:lnTo>
                      <a:pt x="10758" y="180"/>
                    </a:lnTo>
                    <a:lnTo>
                      <a:pt x="10758" y="183"/>
                    </a:lnTo>
                    <a:lnTo>
                      <a:pt x="10746" y="188"/>
                    </a:lnTo>
                    <a:lnTo>
                      <a:pt x="10743" y="190"/>
                    </a:lnTo>
                    <a:lnTo>
                      <a:pt x="10750" y="191"/>
                    </a:lnTo>
                    <a:lnTo>
                      <a:pt x="10755" y="192"/>
                    </a:lnTo>
                    <a:lnTo>
                      <a:pt x="10747" y="192"/>
                    </a:lnTo>
                    <a:lnTo>
                      <a:pt x="10730" y="192"/>
                    </a:lnTo>
                    <a:lnTo>
                      <a:pt x="10738" y="194"/>
                    </a:lnTo>
                    <a:lnTo>
                      <a:pt x="10770" y="193"/>
                    </a:lnTo>
                    <a:lnTo>
                      <a:pt x="10810" y="192"/>
                    </a:lnTo>
                    <a:lnTo>
                      <a:pt x="10831" y="191"/>
                    </a:lnTo>
                    <a:lnTo>
                      <a:pt x="10870" y="187"/>
                    </a:lnTo>
                    <a:cubicBezTo>
                      <a:pt x="10875" y="187"/>
                      <a:pt x="10879" y="187"/>
                      <a:pt x="10883" y="187"/>
                    </a:cubicBezTo>
                    <a:lnTo>
                      <a:pt x="10908" y="186"/>
                    </a:lnTo>
                    <a:lnTo>
                      <a:pt x="10942" y="183"/>
                    </a:lnTo>
                    <a:lnTo>
                      <a:pt x="10946" y="182"/>
                    </a:lnTo>
                    <a:lnTo>
                      <a:pt x="10949" y="180"/>
                    </a:lnTo>
                    <a:lnTo>
                      <a:pt x="10923" y="176"/>
                    </a:lnTo>
                    <a:lnTo>
                      <a:pt x="10926" y="176"/>
                    </a:lnTo>
                    <a:lnTo>
                      <a:pt x="10931" y="175"/>
                    </a:lnTo>
                    <a:lnTo>
                      <a:pt x="10940" y="174"/>
                    </a:lnTo>
                    <a:lnTo>
                      <a:pt x="10968" y="176"/>
                    </a:lnTo>
                    <a:lnTo>
                      <a:pt x="10973" y="176"/>
                    </a:lnTo>
                    <a:lnTo>
                      <a:pt x="10988" y="178"/>
                    </a:lnTo>
                    <a:lnTo>
                      <a:pt x="11006" y="178"/>
                    </a:lnTo>
                    <a:lnTo>
                      <a:pt x="11021" y="176"/>
                    </a:lnTo>
                    <a:lnTo>
                      <a:pt x="11042" y="175"/>
                    </a:lnTo>
                    <a:lnTo>
                      <a:pt x="11059" y="172"/>
                    </a:lnTo>
                    <a:lnTo>
                      <a:pt x="11071" y="170"/>
                    </a:lnTo>
                    <a:lnTo>
                      <a:pt x="11078" y="169"/>
                    </a:lnTo>
                    <a:lnTo>
                      <a:pt x="11112" y="170"/>
                    </a:lnTo>
                    <a:lnTo>
                      <a:pt x="11132" y="167"/>
                    </a:lnTo>
                    <a:lnTo>
                      <a:pt x="11167" y="166"/>
                    </a:lnTo>
                    <a:lnTo>
                      <a:pt x="11167" y="167"/>
                    </a:lnTo>
                    <a:lnTo>
                      <a:pt x="11167" y="168"/>
                    </a:lnTo>
                    <a:lnTo>
                      <a:pt x="11176" y="168"/>
                    </a:lnTo>
                    <a:lnTo>
                      <a:pt x="11185" y="166"/>
                    </a:lnTo>
                    <a:lnTo>
                      <a:pt x="11181" y="163"/>
                    </a:lnTo>
                    <a:lnTo>
                      <a:pt x="11176" y="162"/>
                    </a:lnTo>
                    <a:lnTo>
                      <a:pt x="11121" y="153"/>
                    </a:lnTo>
                    <a:lnTo>
                      <a:pt x="11047" y="147"/>
                    </a:lnTo>
                    <a:lnTo>
                      <a:pt x="11042" y="147"/>
                    </a:lnTo>
                    <a:lnTo>
                      <a:pt x="11001" y="145"/>
                    </a:lnTo>
                    <a:lnTo>
                      <a:pt x="10997" y="143"/>
                    </a:lnTo>
                    <a:lnTo>
                      <a:pt x="10994" y="143"/>
                    </a:lnTo>
                    <a:lnTo>
                      <a:pt x="11009" y="143"/>
                    </a:lnTo>
                    <a:lnTo>
                      <a:pt x="11028" y="143"/>
                    </a:lnTo>
                    <a:lnTo>
                      <a:pt x="11037" y="140"/>
                    </a:lnTo>
                    <a:lnTo>
                      <a:pt x="11061" y="140"/>
                    </a:lnTo>
                    <a:lnTo>
                      <a:pt x="11071" y="141"/>
                    </a:lnTo>
                    <a:lnTo>
                      <a:pt x="11075" y="142"/>
                    </a:lnTo>
                    <a:lnTo>
                      <a:pt x="11078" y="141"/>
                    </a:lnTo>
                    <a:lnTo>
                      <a:pt x="11068" y="139"/>
                    </a:lnTo>
                    <a:lnTo>
                      <a:pt x="11043" y="133"/>
                    </a:lnTo>
                    <a:lnTo>
                      <a:pt x="11030" y="132"/>
                    </a:lnTo>
                    <a:lnTo>
                      <a:pt x="11030" y="128"/>
                    </a:lnTo>
                    <a:lnTo>
                      <a:pt x="11038" y="127"/>
                    </a:lnTo>
                    <a:lnTo>
                      <a:pt x="11039" y="125"/>
                    </a:lnTo>
                    <a:lnTo>
                      <a:pt x="11024" y="121"/>
                    </a:lnTo>
                    <a:lnTo>
                      <a:pt x="11007" y="119"/>
                    </a:lnTo>
                    <a:lnTo>
                      <a:pt x="10935" y="115"/>
                    </a:lnTo>
                    <a:lnTo>
                      <a:pt x="10904" y="113"/>
                    </a:lnTo>
                    <a:lnTo>
                      <a:pt x="10887" y="112"/>
                    </a:lnTo>
                    <a:lnTo>
                      <a:pt x="10879" y="112"/>
                    </a:lnTo>
                    <a:lnTo>
                      <a:pt x="10874" y="113"/>
                    </a:lnTo>
                    <a:lnTo>
                      <a:pt x="10871" y="114"/>
                    </a:lnTo>
                    <a:lnTo>
                      <a:pt x="10864" y="114"/>
                    </a:lnTo>
                    <a:lnTo>
                      <a:pt x="10861" y="114"/>
                    </a:lnTo>
                    <a:lnTo>
                      <a:pt x="10857" y="114"/>
                    </a:lnTo>
                    <a:lnTo>
                      <a:pt x="10816" y="116"/>
                    </a:lnTo>
                    <a:lnTo>
                      <a:pt x="10754" y="116"/>
                    </a:lnTo>
                    <a:lnTo>
                      <a:pt x="10732" y="115"/>
                    </a:lnTo>
                    <a:lnTo>
                      <a:pt x="10709" y="112"/>
                    </a:lnTo>
                    <a:lnTo>
                      <a:pt x="10697" y="111"/>
                    </a:lnTo>
                    <a:lnTo>
                      <a:pt x="10693" y="113"/>
                    </a:lnTo>
                    <a:lnTo>
                      <a:pt x="10686" y="114"/>
                    </a:lnTo>
                    <a:lnTo>
                      <a:pt x="10699" y="114"/>
                    </a:lnTo>
                    <a:lnTo>
                      <a:pt x="10707" y="116"/>
                    </a:lnTo>
                    <a:lnTo>
                      <a:pt x="10712" y="117"/>
                    </a:lnTo>
                    <a:lnTo>
                      <a:pt x="10702" y="118"/>
                    </a:lnTo>
                    <a:lnTo>
                      <a:pt x="10668" y="114"/>
                    </a:lnTo>
                    <a:lnTo>
                      <a:pt x="10663" y="110"/>
                    </a:lnTo>
                    <a:lnTo>
                      <a:pt x="10652" y="110"/>
                    </a:lnTo>
                    <a:lnTo>
                      <a:pt x="10644" y="112"/>
                    </a:lnTo>
                    <a:lnTo>
                      <a:pt x="10612" y="118"/>
                    </a:lnTo>
                    <a:lnTo>
                      <a:pt x="10595" y="121"/>
                    </a:lnTo>
                    <a:lnTo>
                      <a:pt x="10563" y="124"/>
                    </a:lnTo>
                    <a:lnTo>
                      <a:pt x="10552" y="127"/>
                    </a:lnTo>
                    <a:lnTo>
                      <a:pt x="10539" y="126"/>
                    </a:lnTo>
                    <a:lnTo>
                      <a:pt x="10522" y="127"/>
                    </a:lnTo>
                    <a:lnTo>
                      <a:pt x="10494" y="132"/>
                    </a:lnTo>
                    <a:cubicBezTo>
                      <a:pt x="10492" y="132"/>
                      <a:pt x="10490" y="132"/>
                      <a:pt x="10487" y="132"/>
                    </a:cubicBezTo>
                    <a:lnTo>
                      <a:pt x="10480" y="132"/>
                    </a:lnTo>
                    <a:lnTo>
                      <a:pt x="10471" y="130"/>
                    </a:lnTo>
                    <a:lnTo>
                      <a:pt x="10463" y="129"/>
                    </a:lnTo>
                    <a:lnTo>
                      <a:pt x="10459" y="127"/>
                    </a:lnTo>
                    <a:lnTo>
                      <a:pt x="10458" y="125"/>
                    </a:lnTo>
                    <a:lnTo>
                      <a:pt x="10464" y="122"/>
                    </a:lnTo>
                    <a:lnTo>
                      <a:pt x="10468" y="121"/>
                    </a:lnTo>
                    <a:lnTo>
                      <a:pt x="10480" y="119"/>
                    </a:lnTo>
                    <a:lnTo>
                      <a:pt x="10495" y="118"/>
                    </a:lnTo>
                    <a:lnTo>
                      <a:pt x="10517" y="118"/>
                    </a:lnTo>
                    <a:lnTo>
                      <a:pt x="10525" y="114"/>
                    </a:lnTo>
                    <a:lnTo>
                      <a:pt x="10514" y="115"/>
                    </a:lnTo>
                    <a:lnTo>
                      <a:pt x="10497" y="114"/>
                    </a:lnTo>
                    <a:lnTo>
                      <a:pt x="10473" y="110"/>
                    </a:lnTo>
                    <a:lnTo>
                      <a:pt x="10464" y="104"/>
                    </a:lnTo>
                    <a:lnTo>
                      <a:pt x="10458" y="102"/>
                    </a:lnTo>
                    <a:lnTo>
                      <a:pt x="10452" y="98"/>
                    </a:lnTo>
                    <a:lnTo>
                      <a:pt x="10457" y="96"/>
                    </a:lnTo>
                    <a:lnTo>
                      <a:pt x="10467" y="93"/>
                    </a:lnTo>
                    <a:lnTo>
                      <a:pt x="10485" y="90"/>
                    </a:lnTo>
                    <a:lnTo>
                      <a:pt x="10503" y="87"/>
                    </a:lnTo>
                    <a:lnTo>
                      <a:pt x="10529" y="85"/>
                    </a:lnTo>
                    <a:lnTo>
                      <a:pt x="10579" y="84"/>
                    </a:lnTo>
                    <a:lnTo>
                      <a:pt x="10588" y="84"/>
                    </a:lnTo>
                    <a:lnTo>
                      <a:pt x="10593" y="86"/>
                    </a:lnTo>
                    <a:lnTo>
                      <a:pt x="10602" y="86"/>
                    </a:lnTo>
                    <a:lnTo>
                      <a:pt x="10611" y="85"/>
                    </a:lnTo>
                    <a:lnTo>
                      <a:pt x="10620" y="83"/>
                    </a:lnTo>
                    <a:lnTo>
                      <a:pt x="10648" y="77"/>
                    </a:lnTo>
                    <a:lnTo>
                      <a:pt x="10669" y="75"/>
                    </a:lnTo>
                    <a:lnTo>
                      <a:pt x="10684" y="73"/>
                    </a:lnTo>
                    <a:lnTo>
                      <a:pt x="10697" y="72"/>
                    </a:lnTo>
                    <a:lnTo>
                      <a:pt x="10722" y="71"/>
                    </a:lnTo>
                    <a:lnTo>
                      <a:pt x="10729" y="71"/>
                    </a:lnTo>
                    <a:lnTo>
                      <a:pt x="10736" y="72"/>
                    </a:lnTo>
                    <a:lnTo>
                      <a:pt x="10745" y="72"/>
                    </a:lnTo>
                    <a:lnTo>
                      <a:pt x="10761" y="71"/>
                    </a:lnTo>
                    <a:lnTo>
                      <a:pt x="10771" y="70"/>
                    </a:lnTo>
                    <a:lnTo>
                      <a:pt x="10769" y="71"/>
                    </a:lnTo>
                    <a:lnTo>
                      <a:pt x="10762" y="71"/>
                    </a:lnTo>
                    <a:lnTo>
                      <a:pt x="10759" y="72"/>
                    </a:lnTo>
                    <a:lnTo>
                      <a:pt x="10757" y="73"/>
                    </a:lnTo>
                    <a:lnTo>
                      <a:pt x="10769" y="75"/>
                    </a:lnTo>
                    <a:lnTo>
                      <a:pt x="10791" y="76"/>
                    </a:lnTo>
                    <a:lnTo>
                      <a:pt x="10808" y="76"/>
                    </a:lnTo>
                    <a:lnTo>
                      <a:pt x="10842" y="75"/>
                    </a:lnTo>
                    <a:lnTo>
                      <a:pt x="10847" y="75"/>
                    </a:lnTo>
                    <a:lnTo>
                      <a:pt x="10855" y="73"/>
                    </a:lnTo>
                    <a:lnTo>
                      <a:pt x="10839" y="71"/>
                    </a:lnTo>
                    <a:lnTo>
                      <a:pt x="10840" y="70"/>
                    </a:lnTo>
                    <a:lnTo>
                      <a:pt x="10845" y="71"/>
                    </a:lnTo>
                    <a:lnTo>
                      <a:pt x="10872" y="71"/>
                    </a:lnTo>
                    <a:lnTo>
                      <a:pt x="10883" y="69"/>
                    </a:lnTo>
                    <a:lnTo>
                      <a:pt x="10886" y="68"/>
                    </a:lnTo>
                    <a:lnTo>
                      <a:pt x="10894" y="65"/>
                    </a:lnTo>
                    <a:lnTo>
                      <a:pt x="10892" y="62"/>
                    </a:lnTo>
                    <a:lnTo>
                      <a:pt x="10890" y="61"/>
                    </a:lnTo>
                    <a:lnTo>
                      <a:pt x="10878" y="62"/>
                    </a:lnTo>
                    <a:lnTo>
                      <a:pt x="10867" y="63"/>
                    </a:lnTo>
                    <a:lnTo>
                      <a:pt x="10867" y="62"/>
                    </a:lnTo>
                    <a:lnTo>
                      <a:pt x="10878" y="60"/>
                    </a:lnTo>
                    <a:lnTo>
                      <a:pt x="10895" y="60"/>
                    </a:lnTo>
                    <a:lnTo>
                      <a:pt x="10892" y="58"/>
                    </a:lnTo>
                    <a:lnTo>
                      <a:pt x="10887" y="58"/>
                    </a:lnTo>
                    <a:lnTo>
                      <a:pt x="10890" y="57"/>
                    </a:lnTo>
                    <a:lnTo>
                      <a:pt x="10902" y="59"/>
                    </a:lnTo>
                    <a:lnTo>
                      <a:pt x="10913" y="59"/>
                    </a:lnTo>
                    <a:lnTo>
                      <a:pt x="10926" y="59"/>
                    </a:lnTo>
                    <a:lnTo>
                      <a:pt x="10935" y="58"/>
                    </a:lnTo>
                    <a:lnTo>
                      <a:pt x="10966" y="55"/>
                    </a:lnTo>
                    <a:lnTo>
                      <a:pt x="10997" y="50"/>
                    </a:lnTo>
                    <a:lnTo>
                      <a:pt x="11003" y="48"/>
                    </a:lnTo>
                    <a:lnTo>
                      <a:pt x="11001" y="48"/>
                    </a:lnTo>
                    <a:lnTo>
                      <a:pt x="10999" y="47"/>
                    </a:lnTo>
                    <a:lnTo>
                      <a:pt x="10990" y="45"/>
                    </a:lnTo>
                    <a:lnTo>
                      <a:pt x="11015" y="45"/>
                    </a:lnTo>
                    <a:lnTo>
                      <a:pt x="11033" y="46"/>
                    </a:lnTo>
                    <a:lnTo>
                      <a:pt x="11044" y="45"/>
                    </a:lnTo>
                    <a:lnTo>
                      <a:pt x="11037" y="44"/>
                    </a:lnTo>
                    <a:lnTo>
                      <a:pt x="11018" y="42"/>
                    </a:lnTo>
                    <a:lnTo>
                      <a:pt x="11048" y="42"/>
                    </a:lnTo>
                    <a:lnTo>
                      <a:pt x="11051" y="42"/>
                    </a:lnTo>
                    <a:lnTo>
                      <a:pt x="11056" y="42"/>
                    </a:lnTo>
                    <a:lnTo>
                      <a:pt x="11056" y="41"/>
                    </a:lnTo>
                    <a:lnTo>
                      <a:pt x="11055" y="40"/>
                    </a:lnTo>
                    <a:lnTo>
                      <a:pt x="11049" y="40"/>
                    </a:lnTo>
                    <a:lnTo>
                      <a:pt x="11034" y="40"/>
                    </a:lnTo>
                    <a:lnTo>
                      <a:pt x="11021" y="39"/>
                    </a:lnTo>
                    <a:lnTo>
                      <a:pt x="11016" y="38"/>
                    </a:lnTo>
                    <a:lnTo>
                      <a:pt x="11030" y="37"/>
                    </a:lnTo>
                    <a:lnTo>
                      <a:pt x="11026" y="36"/>
                    </a:lnTo>
                    <a:lnTo>
                      <a:pt x="11007" y="34"/>
                    </a:lnTo>
                    <a:lnTo>
                      <a:pt x="11001" y="32"/>
                    </a:lnTo>
                    <a:lnTo>
                      <a:pt x="10996" y="31"/>
                    </a:lnTo>
                    <a:lnTo>
                      <a:pt x="10986" y="30"/>
                    </a:lnTo>
                    <a:lnTo>
                      <a:pt x="10974" y="30"/>
                    </a:lnTo>
                    <a:lnTo>
                      <a:pt x="10973" y="32"/>
                    </a:lnTo>
                    <a:lnTo>
                      <a:pt x="10974" y="32"/>
                    </a:lnTo>
                    <a:lnTo>
                      <a:pt x="10967" y="33"/>
                    </a:lnTo>
                    <a:lnTo>
                      <a:pt x="10960" y="33"/>
                    </a:lnTo>
                    <a:lnTo>
                      <a:pt x="10964" y="32"/>
                    </a:lnTo>
                    <a:lnTo>
                      <a:pt x="10969" y="32"/>
                    </a:lnTo>
                    <a:lnTo>
                      <a:pt x="10962" y="31"/>
                    </a:lnTo>
                    <a:lnTo>
                      <a:pt x="10953" y="31"/>
                    </a:lnTo>
                    <a:lnTo>
                      <a:pt x="10946" y="32"/>
                    </a:lnTo>
                    <a:lnTo>
                      <a:pt x="10944" y="32"/>
                    </a:lnTo>
                    <a:lnTo>
                      <a:pt x="10946" y="30"/>
                    </a:lnTo>
                    <a:lnTo>
                      <a:pt x="10940" y="30"/>
                    </a:lnTo>
                    <a:lnTo>
                      <a:pt x="10924" y="30"/>
                    </a:lnTo>
                    <a:lnTo>
                      <a:pt x="10915" y="30"/>
                    </a:lnTo>
                    <a:lnTo>
                      <a:pt x="10917" y="29"/>
                    </a:lnTo>
                    <a:lnTo>
                      <a:pt x="10931" y="28"/>
                    </a:lnTo>
                    <a:lnTo>
                      <a:pt x="10953" y="28"/>
                    </a:lnTo>
                    <a:lnTo>
                      <a:pt x="10946" y="27"/>
                    </a:lnTo>
                    <a:lnTo>
                      <a:pt x="10940" y="26"/>
                    </a:lnTo>
                    <a:lnTo>
                      <a:pt x="10904" y="26"/>
                    </a:lnTo>
                    <a:lnTo>
                      <a:pt x="10869" y="25"/>
                    </a:lnTo>
                    <a:lnTo>
                      <a:pt x="10818" y="25"/>
                    </a:lnTo>
                    <a:lnTo>
                      <a:pt x="10789" y="26"/>
                    </a:lnTo>
                    <a:lnTo>
                      <a:pt x="10779" y="26"/>
                    </a:lnTo>
                    <a:lnTo>
                      <a:pt x="10771" y="26"/>
                    </a:lnTo>
                    <a:lnTo>
                      <a:pt x="10779" y="25"/>
                    </a:lnTo>
                    <a:lnTo>
                      <a:pt x="10800" y="25"/>
                    </a:lnTo>
                    <a:lnTo>
                      <a:pt x="10808" y="24"/>
                    </a:lnTo>
                    <a:lnTo>
                      <a:pt x="10776" y="24"/>
                    </a:lnTo>
                    <a:lnTo>
                      <a:pt x="10763" y="24"/>
                    </a:lnTo>
                    <a:lnTo>
                      <a:pt x="10753" y="23"/>
                    </a:lnTo>
                    <a:lnTo>
                      <a:pt x="10760" y="22"/>
                    </a:lnTo>
                    <a:lnTo>
                      <a:pt x="10767" y="22"/>
                    </a:lnTo>
                    <a:lnTo>
                      <a:pt x="10790" y="20"/>
                    </a:lnTo>
                    <a:lnTo>
                      <a:pt x="10800" y="22"/>
                    </a:lnTo>
                    <a:lnTo>
                      <a:pt x="10804" y="22"/>
                    </a:lnTo>
                    <a:lnTo>
                      <a:pt x="10808" y="23"/>
                    </a:lnTo>
                    <a:lnTo>
                      <a:pt x="10813" y="23"/>
                    </a:lnTo>
                    <a:lnTo>
                      <a:pt x="10820" y="23"/>
                    </a:lnTo>
                    <a:lnTo>
                      <a:pt x="10832" y="22"/>
                    </a:lnTo>
                    <a:lnTo>
                      <a:pt x="10835" y="22"/>
                    </a:lnTo>
                    <a:lnTo>
                      <a:pt x="10857" y="21"/>
                    </a:lnTo>
                    <a:lnTo>
                      <a:pt x="10864" y="20"/>
                    </a:lnTo>
                    <a:lnTo>
                      <a:pt x="10858" y="22"/>
                    </a:lnTo>
                    <a:lnTo>
                      <a:pt x="10852" y="22"/>
                    </a:lnTo>
                    <a:lnTo>
                      <a:pt x="10851" y="22"/>
                    </a:lnTo>
                    <a:lnTo>
                      <a:pt x="10856" y="24"/>
                    </a:lnTo>
                    <a:lnTo>
                      <a:pt x="10862" y="24"/>
                    </a:lnTo>
                    <a:lnTo>
                      <a:pt x="10878" y="24"/>
                    </a:lnTo>
                    <a:lnTo>
                      <a:pt x="10897" y="26"/>
                    </a:lnTo>
                    <a:lnTo>
                      <a:pt x="10911" y="26"/>
                    </a:lnTo>
                    <a:lnTo>
                      <a:pt x="10922" y="26"/>
                    </a:lnTo>
                    <a:lnTo>
                      <a:pt x="10937" y="24"/>
                    </a:lnTo>
                    <a:lnTo>
                      <a:pt x="10944" y="23"/>
                    </a:lnTo>
                    <a:lnTo>
                      <a:pt x="10978" y="21"/>
                    </a:lnTo>
                    <a:lnTo>
                      <a:pt x="10963" y="21"/>
                    </a:lnTo>
                    <a:lnTo>
                      <a:pt x="10951" y="20"/>
                    </a:lnTo>
                    <a:lnTo>
                      <a:pt x="10941" y="20"/>
                    </a:lnTo>
                    <a:lnTo>
                      <a:pt x="10944" y="20"/>
                    </a:lnTo>
                    <a:lnTo>
                      <a:pt x="10946" y="19"/>
                    </a:lnTo>
                    <a:lnTo>
                      <a:pt x="10930" y="17"/>
                    </a:lnTo>
                    <a:lnTo>
                      <a:pt x="10917" y="17"/>
                    </a:lnTo>
                    <a:lnTo>
                      <a:pt x="10901" y="16"/>
                    </a:lnTo>
                    <a:lnTo>
                      <a:pt x="10880" y="14"/>
                    </a:lnTo>
                    <a:lnTo>
                      <a:pt x="10842" y="12"/>
                    </a:lnTo>
                    <a:lnTo>
                      <a:pt x="10844" y="11"/>
                    </a:lnTo>
                    <a:lnTo>
                      <a:pt x="10844" y="11"/>
                    </a:lnTo>
                    <a:lnTo>
                      <a:pt x="10817" y="9"/>
                    </a:lnTo>
                    <a:lnTo>
                      <a:pt x="10791" y="9"/>
                    </a:lnTo>
                    <a:lnTo>
                      <a:pt x="10736" y="10"/>
                    </a:lnTo>
                    <a:lnTo>
                      <a:pt x="10696" y="11"/>
                    </a:lnTo>
                    <a:lnTo>
                      <a:pt x="10679" y="13"/>
                    </a:lnTo>
                    <a:lnTo>
                      <a:pt x="10659" y="13"/>
                    </a:lnTo>
                    <a:lnTo>
                      <a:pt x="10655" y="13"/>
                    </a:lnTo>
                    <a:lnTo>
                      <a:pt x="10651" y="15"/>
                    </a:lnTo>
                    <a:lnTo>
                      <a:pt x="10654" y="16"/>
                    </a:lnTo>
                    <a:lnTo>
                      <a:pt x="10656" y="16"/>
                    </a:lnTo>
                    <a:lnTo>
                      <a:pt x="10672" y="17"/>
                    </a:lnTo>
                    <a:lnTo>
                      <a:pt x="10662" y="17"/>
                    </a:lnTo>
                    <a:lnTo>
                      <a:pt x="10646" y="19"/>
                    </a:lnTo>
                    <a:lnTo>
                      <a:pt x="10622" y="22"/>
                    </a:lnTo>
                    <a:lnTo>
                      <a:pt x="10614" y="23"/>
                    </a:lnTo>
                    <a:lnTo>
                      <a:pt x="10607" y="24"/>
                    </a:lnTo>
                    <a:lnTo>
                      <a:pt x="10598" y="24"/>
                    </a:lnTo>
                    <a:cubicBezTo>
                      <a:pt x="10594" y="24"/>
                      <a:pt x="10590" y="24"/>
                      <a:pt x="10586" y="24"/>
                    </a:cubicBezTo>
                    <a:lnTo>
                      <a:pt x="10607" y="23"/>
                    </a:lnTo>
                    <a:lnTo>
                      <a:pt x="10625" y="20"/>
                    </a:lnTo>
                    <a:lnTo>
                      <a:pt x="10641" y="17"/>
                    </a:lnTo>
                    <a:lnTo>
                      <a:pt x="10620" y="16"/>
                    </a:lnTo>
                    <a:lnTo>
                      <a:pt x="10609" y="14"/>
                    </a:lnTo>
                    <a:lnTo>
                      <a:pt x="10583" y="11"/>
                    </a:lnTo>
                    <a:lnTo>
                      <a:pt x="10574" y="10"/>
                    </a:lnTo>
                    <a:lnTo>
                      <a:pt x="10575" y="9"/>
                    </a:lnTo>
                    <a:lnTo>
                      <a:pt x="10580" y="8"/>
                    </a:lnTo>
                    <a:lnTo>
                      <a:pt x="10586" y="7"/>
                    </a:lnTo>
                    <a:lnTo>
                      <a:pt x="10598" y="6"/>
                    </a:lnTo>
                    <a:lnTo>
                      <a:pt x="10594" y="5"/>
                    </a:lnTo>
                    <a:lnTo>
                      <a:pt x="10583" y="5"/>
                    </a:lnTo>
                    <a:lnTo>
                      <a:pt x="10572" y="5"/>
                    </a:lnTo>
                    <a:cubicBezTo>
                      <a:pt x="10566" y="5"/>
                      <a:pt x="10560" y="5"/>
                      <a:pt x="10554" y="5"/>
                    </a:cubicBezTo>
                    <a:lnTo>
                      <a:pt x="10571" y="4"/>
                    </a:lnTo>
                    <a:lnTo>
                      <a:pt x="10572" y="3"/>
                    </a:lnTo>
                    <a:lnTo>
                      <a:pt x="10571" y="3"/>
                    </a:lnTo>
                    <a:lnTo>
                      <a:pt x="10564" y="3"/>
                    </a:lnTo>
                    <a:lnTo>
                      <a:pt x="10580" y="1"/>
                    </a:lnTo>
                    <a:lnTo>
                      <a:pt x="10598" y="1"/>
                    </a:lnTo>
                    <a:lnTo>
                      <a:pt x="10615" y="0"/>
                    </a:lnTo>
                    <a:close/>
                    <a:moveTo>
                      <a:pt x="1353" y="5958"/>
                    </a:moveTo>
                    <a:lnTo>
                      <a:pt x="1357" y="5948"/>
                    </a:lnTo>
                    <a:lnTo>
                      <a:pt x="1356" y="5948"/>
                    </a:lnTo>
                    <a:lnTo>
                      <a:pt x="1353" y="5958"/>
                    </a:lnTo>
                    <a:close/>
                    <a:moveTo>
                      <a:pt x="6337" y="1022"/>
                    </a:moveTo>
                    <a:lnTo>
                      <a:pt x="6336" y="1021"/>
                    </a:lnTo>
                    <a:lnTo>
                      <a:pt x="6336" y="1022"/>
                    </a:lnTo>
                    <a:lnTo>
                      <a:pt x="6337" y="1022"/>
                    </a:lnTo>
                    <a:close/>
                    <a:moveTo>
                      <a:pt x="12595" y="258"/>
                    </a:moveTo>
                    <a:cubicBezTo>
                      <a:pt x="12594" y="259"/>
                      <a:pt x="12593" y="259"/>
                      <a:pt x="12591" y="260"/>
                    </a:cubicBezTo>
                    <a:lnTo>
                      <a:pt x="12592" y="263"/>
                    </a:lnTo>
                    <a:lnTo>
                      <a:pt x="12605" y="267"/>
                    </a:lnTo>
                    <a:lnTo>
                      <a:pt x="12610" y="270"/>
                    </a:lnTo>
                    <a:lnTo>
                      <a:pt x="12611" y="272"/>
                    </a:lnTo>
                    <a:lnTo>
                      <a:pt x="12601" y="271"/>
                    </a:lnTo>
                    <a:lnTo>
                      <a:pt x="12591" y="270"/>
                    </a:lnTo>
                    <a:lnTo>
                      <a:pt x="12588" y="272"/>
                    </a:lnTo>
                    <a:lnTo>
                      <a:pt x="12592" y="274"/>
                    </a:lnTo>
                    <a:lnTo>
                      <a:pt x="12619" y="283"/>
                    </a:lnTo>
                    <a:lnTo>
                      <a:pt x="12626" y="287"/>
                    </a:lnTo>
                    <a:lnTo>
                      <a:pt x="12624" y="288"/>
                    </a:lnTo>
                    <a:lnTo>
                      <a:pt x="12628" y="295"/>
                    </a:lnTo>
                    <a:lnTo>
                      <a:pt x="12631" y="294"/>
                    </a:lnTo>
                    <a:lnTo>
                      <a:pt x="12635" y="292"/>
                    </a:lnTo>
                    <a:lnTo>
                      <a:pt x="12642" y="292"/>
                    </a:lnTo>
                    <a:lnTo>
                      <a:pt x="12649" y="294"/>
                    </a:lnTo>
                    <a:lnTo>
                      <a:pt x="12647" y="295"/>
                    </a:lnTo>
                    <a:lnTo>
                      <a:pt x="12638" y="296"/>
                    </a:lnTo>
                    <a:lnTo>
                      <a:pt x="12642" y="298"/>
                    </a:lnTo>
                    <a:lnTo>
                      <a:pt x="12660" y="303"/>
                    </a:lnTo>
                    <a:lnTo>
                      <a:pt x="12661" y="304"/>
                    </a:lnTo>
                    <a:lnTo>
                      <a:pt x="12639" y="301"/>
                    </a:lnTo>
                    <a:cubicBezTo>
                      <a:pt x="12637" y="300"/>
                      <a:pt x="12635" y="300"/>
                      <a:pt x="12633" y="299"/>
                    </a:cubicBezTo>
                    <a:lnTo>
                      <a:pt x="12627" y="299"/>
                    </a:lnTo>
                    <a:lnTo>
                      <a:pt x="12620" y="304"/>
                    </a:lnTo>
                    <a:lnTo>
                      <a:pt x="12617" y="308"/>
                    </a:lnTo>
                    <a:lnTo>
                      <a:pt x="12628" y="311"/>
                    </a:lnTo>
                    <a:lnTo>
                      <a:pt x="12635" y="314"/>
                    </a:lnTo>
                    <a:lnTo>
                      <a:pt x="12627" y="315"/>
                    </a:lnTo>
                    <a:cubicBezTo>
                      <a:pt x="12626" y="315"/>
                      <a:pt x="12625" y="315"/>
                      <a:pt x="12624" y="316"/>
                    </a:cubicBezTo>
                    <a:lnTo>
                      <a:pt x="12626" y="321"/>
                    </a:lnTo>
                    <a:lnTo>
                      <a:pt x="12629" y="324"/>
                    </a:lnTo>
                    <a:lnTo>
                      <a:pt x="12635" y="328"/>
                    </a:lnTo>
                    <a:lnTo>
                      <a:pt x="12645" y="328"/>
                    </a:lnTo>
                    <a:lnTo>
                      <a:pt x="12653" y="326"/>
                    </a:lnTo>
                    <a:lnTo>
                      <a:pt x="12663" y="328"/>
                    </a:lnTo>
                    <a:lnTo>
                      <a:pt x="12672" y="330"/>
                    </a:lnTo>
                    <a:lnTo>
                      <a:pt x="12694" y="339"/>
                    </a:lnTo>
                    <a:lnTo>
                      <a:pt x="12710" y="349"/>
                    </a:lnTo>
                    <a:lnTo>
                      <a:pt x="12704" y="353"/>
                    </a:lnTo>
                    <a:lnTo>
                      <a:pt x="12687" y="356"/>
                    </a:lnTo>
                    <a:lnTo>
                      <a:pt x="12689" y="357"/>
                    </a:lnTo>
                    <a:lnTo>
                      <a:pt x="12693" y="359"/>
                    </a:lnTo>
                    <a:lnTo>
                      <a:pt x="12730" y="365"/>
                    </a:lnTo>
                    <a:lnTo>
                      <a:pt x="12756" y="369"/>
                    </a:lnTo>
                    <a:lnTo>
                      <a:pt x="12769" y="372"/>
                    </a:lnTo>
                    <a:lnTo>
                      <a:pt x="12787" y="379"/>
                    </a:lnTo>
                    <a:lnTo>
                      <a:pt x="12830" y="386"/>
                    </a:lnTo>
                    <a:lnTo>
                      <a:pt x="12818" y="385"/>
                    </a:lnTo>
                    <a:lnTo>
                      <a:pt x="12810" y="384"/>
                    </a:lnTo>
                    <a:lnTo>
                      <a:pt x="12801" y="383"/>
                    </a:lnTo>
                    <a:lnTo>
                      <a:pt x="12800" y="386"/>
                    </a:lnTo>
                    <a:lnTo>
                      <a:pt x="12801" y="390"/>
                    </a:lnTo>
                    <a:lnTo>
                      <a:pt x="12806" y="392"/>
                    </a:lnTo>
                    <a:lnTo>
                      <a:pt x="12815" y="396"/>
                    </a:lnTo>
                    <a:lnTo>
                      <a:pt x="12829" y="398"/>
                    </a:lnTo>
                    <a:lnTo>
                      <a:pt x="12840" y="399"/>
                    </a:lnTo>
                    <a:lnTo>
                      <a:pt x="12862" y="403"/>
                    </a:lnTo>
                    <a:lnTo>
                      <a:pt x="12898" y="411"/>
                    </a:lnTo>
                    <a:cubicBezTo>
                      <a:pt x="12906" y="413"/>
                      <a:pt x="12913" y="416"/>
                      <a:pt x="12921" y="418"/>
                    </a:cubicBezTo>
                    <a:lnTo>
                      <a:pt x="12964" y="427"/>
                    </a:lnTo>
                    <a:lnTo>
                      <a:pt x="12979" y="431"/>
                    </a:lnTo>
                    <a:lnTo>
                      <a:pt x="12919" y="419"/>
                    </a:lnTo>
                    <a:lnTo>
                      <a:pt x="12889" y="411"/>
                    </a:lnTo>
                    <a:lnTo>
                      <a:pt x="12847" y="402"/>
                    </a:lnTo>
                    <a:lnTo>
                      <a:pt x="12811" y="398"/>
                    </a:lnTo>
                    <a:lnTo>
                      <a:pt x="12782" y="385"/>
                    </a:lnTo>
                    <a:lnTo>
                      <a:pt x="12771" y="382"/>
                    </a:lnTo>
                    <a:lnTo>
                      <a:pt x="12743" y="375"/>
                    </a:lnTo>
                    <a:lnTo>
                      <a:pt x="12724" y="367"/>
                    </a:lnTo>
                    <a:lnTo>
                      <a:pt x="12715" y="365"/>
                    </a:lnTo>
                    <a:lnTo>
                      <a:pt x="12703" y="365"/>
                    </a:lnTo>
                    <a:lnTo>
                      <a:pt x="12707" y="370"/>
                    </a:lnTo>
                    <a:lnTo>
                      <a:pt x="12712" y="374"/>
                    </a:lnTo>
                    <a:lnTo>
                      <a:pt x="12721" y="377"/>
                    </a:lnTo>
                    <a:lnTo>
                      <a:pt x="12750" y="384"/>
                    </a:lnTo>
                    <a:lnTo>
                      <a:pt x="12768" y="389"/>
                    </a:lnTo>
                    <a:lnTo>
                      <a:pt x="12778" y="392"/>
                    </a:lnTo>
                    <a:lnTo>
                      <a:pt x="12769" y="392"/>
                    </a:lnTo>
                    <a:lnTo>
                      <a:pt x="12750" y="385"/>
                    </a:lnTo>
                    <a:lnTo>
                      <a:pt x="12722" y="380"/>
                    </a:lnTo>
                    <a:lnTo>
                      <a:pt x="12697" y="371"/>
                    </a:lnTo>
                    <a:lnTo>
                      <a:pt x="12694" y="367"/>
                    </a:lnTo>
                    <a:lnTo>
                      <a:pt x="12687" y="364"/>
                    </a:lnTo>
                    <a:lnTo>
                      <a:pt x="12673" y="354"/>
                    </a:lnTo>
                    <a:lnTo>
                      <a:pt x="12660" y="349"/>
                    </a:lnTo>
                    <a:lnTo>
                      <a:pt x="12609" y="334"/>
                    </a:lnTo>
                    <a:lnTo>
                      <a:pt x="12590" y="327"/>
                    </a:lnTo>
                    <a:lnTo>
                      <a:pt x="12570" y="324"/>
                    </a:lnTo>
                    <a:lnTo>
                      <a:pt x="12514" y="318"/>
                    </a:lnTo>
                    <a:lnTo>
                      <a:pt x="12481" y="312"/>
                    </a:lnTo>
                    <a:lnTo>
                      <a:pt x="12455" y="310"/>
                    </a:lnTo>
                    <a:lnTo>
                      <a:pt x="12430" y="310"/>
                    </a:lnTo>
                    <a:lnTo>
                      <a:pt x="12410" y="308"/>
                    </a:lnTo>
                    <a:cubicBezTo>
                      <a:pt x="12328" y="349"/>
                      <a:pt x="12245" y="401"/>
                      <a:pt x="12160" y="466"/>
                    </a:cubicBezTo>
                    <a:lnTo>
                      <a:pt x="12170" y="470"/>
                    </a:lnTo>
                    <a:lnTo>
                      <a:pt x="12205" y="494"/>
                    </a:lnTo>
                    <a:lnTo>
                      <a:pt x="12230" y="503"/>
                    </a:lnTo>
                    <a:lnTo>
                      <a:pt x="12230" y="504"/>
                    </a:lnTo>
                    <a:lnTo>
                      <a:pt x="12229" y="507"/>
                    </a:lnTo>
                    <a:lnTo>
                      <a:pt x="12232" y="509"/>
                    </a:lnTo>
                    <a:lnTo>
                      <a:pt x="12263" y="521"/>
                    </a:lnTo>
                    <a:lnTo>
                      <a:pt x="12303" y="533"/>
                    </a:lnTo>
                    <a:lnTo>
                      <a:pt x="12339" y="551"/>
                    </a:lnTo>
                    <a:lnTo>
                      <a:pt x="12376" y="562"/>
                    </a:lnTo>
                    <a:lnTo>
                      <a:pt x="12409" y="579"/>
                    </a:lnTo>
                    <a:lnTo>
                      <a:pt x="12426" y="591"/>
                    </a:lnTo>
                    <a:lnTo>
                      <a:pt x="12438" y="597"/>
                    </a:lnTo>
                    <a:lnTo>
                      <a:pt x="12452" y="601"/>
                    </a:lnTo>
                    <a:lnTo>
                      <a:pt x="12492" y="609"/>
                    </a:lnTo>
                    <a:lnTo>
                      <a:pt x="12534" y="621"/>
                    </a:lnTo>
                    <a:lnTo>
                      <a:pt x="12570" y="633"/>
                    </a:lnTo>
                    <a:lnTo>
                      <a:pt x="12600" y="641"/>
                    </a:lnTo>
                    <a:lnTo>
                      <a:pt x="12615" y="647"/>
                    </a:lnTo>
                    <a:lnTo>
                      <a:pt x="12633" y="657"/>
                    </a:lnTo>
                    <a:lnTo>
                      <a:pt x="12642" y="658"/>
                    </a:lnTo>
                    <a:lnTo>
                      <a:pt x="12658" y="654"/>
                    </a:lnTo>
                    <a:lnTo>
                      <a:pt x="12672" y="662"/>
                    </a:lnTo>
                    <a:lnTo>
                      <a:pt x="12681" y="670"/>
                    </a:lnTo>
                    <a:lnTo>
                      <a:pt x="12701" y="680"/>
                    </a:lnTo>
                    <a:lnTo>
                      <a:pt x="12744" y="696"/>
                    </a:lnTo>
                    <a:lnTo>
                      <a:pt x="12792" y="719"/>
                    </a:lnTo>
                    <a:lnTo>
                      <a:pt x="12819" y="730"/>
                    </a:lnTo>
                    <a:lnTo>
                      <a:pt x="12847" y="740"/>
                    </a:lnTo>
                    <a:lnTo>
                      <a:pt x="12862" y="731"/>
                    </a:lnTo>
                    <a:lnTo>
                      <a:pt x="12872" y="728"/>
                    </a:lnTo>
                    <a:lnTo>
                      <a:pt x="12894" y="726"/>
                    </a:lnTo>
                    <a:lnTo>
                      <a:pt x="12913" y="728"/>
                    </a:lnTo>
                    <a:lnTo>
                      <a:pt x="12922" y="726"/>
                    </a:lnTo>
                    <a:lnTo>
                      <a:pt x="12893" y="712"/>
                    </a:lnTo>
                    <a:lnTo>
                      <a:pt x="12903" y="700"/>
                    </a:lnTo>
                    <a:lnTo>
                      <a:pt x="12902" y="690"/>
                    </a:lnTo>
                    <a:lnTo>
                      <a:pt x="12906" y="680"/>
                    </a:lnTo>
                    <a:cubicBezTo>
                      <a:pt x="12909" y="679"/>
                      <a:pt x="12912" y="678"/>
                      <a:pt x="12915" y="677"/>
                    </a:cubicBezTo>
                    <a:lnTo>
                      <a:pt x="12973" y="680"/>
                    </a:lnTo>
                    <a:lnTo>
                      <a:pt x="13014" y="693"/>
                    </a:lnTo>
                    <a:lnTo>
                      <a:pt x="13051" y="705"/>
                    </a:lnTo>
                    <a:lnTo>
                      <a:pt x="13053" y="716"/>
                    </a:lnTo>
                    <a:lnTo>
                      <a:pt x="13044" y="726"/>
                    </a:lnTo>
                    <a:lnTo>
                      <a:pt x="13064" y="740"/>
                    </a:lnTo>
                    <a:lnTo>
                      <a:pt x="13085" y="753"/>
                    </a:lnTo>
                    <a:lnTo>
                      <a:pt x="13096" y="758"/>
                    </a:lnTo>
                    <a:lnTo>
                      <a:pt x="13102" y="763"/>
                    </a:lnTo>
                    <a:lnTo>
                      <a:pt x="13089" y="773"/>
                    </a:lnTo>
                    <a:lnTo>
                      <a:pt x="13081" y="781"/>
                    </a:lnTo>
                    <a:lnTo>
                      <a:pt x="13083" y="786"/>
                    </a:lnTo>
                    <a:lnTo>
                      <a:pt x="13082" y="792"/>
                    </a:lnTo>
                    <a:lnTo>
                      <a:pt x="13086" y="796"/>
                    </a:lnTo>
                    <a:lnTo>
                      <a:pt x="13102" y="804"/>
                    </a:lnTo>
                    <a:lnTo>
                      <a:pt x="13164" y="812"/>
                    </a:lnTo>
                    <a:lnTo>
                      <a:pt x="13184" y="816"/>
                    </a:lnTo>
                    <a:cubicBezTo>
                      <a:pt x="13186" y="816"/>
                      <a:pt x="13187" y="817"/>
                      <a:pt x="13189" y="818"/>
                    </a:cubicBezTo>
                    <a:lnTo>
                      <a:pt x="13246" y="845"/>
                    </a:lnTo>
                    <a:lnTo>
                      <a:pt x="13257" y="854"/>
                    </a:lnTo>
                    <a:lnTo>
                      <a:pt x="13345" y="894"/>
                    </a:lnTo>
                    <a:lnTo>
                      <a:pt x="13356" y="911"/>
                    </a:lnTo>
                    <a:lnTo>
                      <a:pt x="13370" y="918"/>
                    </a:lnTo>
                    <a:lnTo>
                      <a:pt x="13391" y="925"/>
                    </a:lnTo>
                    <a:lnTo>
                      <a:pt x="13406" y="931"/>
                    </a:lnTo>
                    <a:lnTo>
                      <a:pt x="13424" y="942"/>
                    </a:lnTo>
                    <a:lnTo>
                      <a:pt x="13447" y="950"/>
                    </a:lnTo>
                    <a:lnTo>
                      <a:pt x="13491" y="967"/>
                    </a:lnTo>
                    <a:lnTo>
                      <a:pt x="13510" y="973"/>
                    </a:lnTo>
                    <a:lnTo>
                      <a:pt x="13534" y="979"/>
                    </a:lnTo>
                    <a:lnTo>
                      <a:pt x="13583" y="987"/>
                    </a:lnTo>
                    <a:lnTo>
                      <a:pt x="13597" y="987"/>
                    </a:lnTo>
                    <a:cubicBezTo>
                      <a:pt x="13602" y="986"/>
                      <a:pt x="13606" y="984"/>
                      <a:pt x="13610" y="983"/>
                    </a:cubicBezTo>
                    <a:lnTo>
                      <a:pt x="13622" y="976"/>
                    </a:lnTo>
                    <a:cubicBezTo>
                      <a:pt x="13629" y="974"/>
                      <a:pt x="13635" y="973"/>
                      <a:pt x="13642" y="971"/>
                    </a:cubicBezTo>
                    <a:lnTo>
                      <a:pt x="13654" y="972"/>
                    </a:lnTo>
                    <a:lnTo>
                      <a:pt x="13666" y="976"/>
                    </a:lnTo>
                    <a:lnTo>
                      <a:pt x="13698" y="976"/>
                    </a:lnTo>
                    <a:lnTo>
                      <a:pt x="13718" y="977"/>
                    </a:lnTo>
                    <a:lnTo>
                      <a:pt x="13739" y="986"/>
                    </a:lnTo>
                    <a:lnTo>
                      <a:pt x="13720" y="983"/>
                    </a:lnTo>
                    <a:lnTo>
                      <a:pt x="13705" y="979"/>
                    </a:lnTo>
                    <a:lnTo>
                      <a:pt x="13658" y="979"/>
                    </a:lnTo>
                    <a:lnTo>
                      <a:pt x="13650" y="983"/>
                    </a:lnTo>
                    <a:lnTo>
                      <a:pt x="13655" y="990"/>
                    </a:lnTo>
                    <a:lnTo>
                      <a:pt x="13655" y="996"/>
                    </a:lnTo>
                    <a:lnTo>
                      <a:pt x="13627" y="1005"/>
                    </a:lnTo>
                    <a:lnTo>
                      <a:pt x="13615" y="1012"/>
                    </a:lnTo>
                    <a:lnTo>
                      <a:pt x="13597" y="1017"/>
                    </a:lnTo>
                    <a:lnTo>
                      <a:pt x="13602" y="1025"/>
                    </a:lnTo>
                    <a:lnTo>
                      <a:pt x="13633" y="1049"/>
                    </a:lnTo>
                    <a:lnTo>
                      <a:pt x="13646" y="1061"/>
                    </a:lnTo>
                    <a:lnTo>
                      <a:pt x="13640" y="1068"/>
                    </a:lnTo>
                    <a:lnTo>
                      <a:pt x="13617" y="1068"/>
                    </a:lnTo>
                    <a:lnTo>
                      <a:pt x="13605" y="1071"/>
                    </a:lnTo>
                    <a:lnTo>
                      <a:pt x="13591" y="1072"/>
                    </a:lnTo>
                    <a:lnTo>
                      <a:pt x="13576" y="1071"/>
                    </a:lnTo>
                    <a:lnTo>
                      <a:pt x="13563" y="1073"/>
                    </a:lnTo>
                    <a:lnTo>
                      <a:pt x="13550" y="1080"/>
                    </a:lnTo>
                    <a:lnTo>
                      <a:pt x="13542" y="1084"/>
                    </a:lnTo>
                    <a:lnTo>
                      <a:pt x="13535" y="1091"/>
                    </a:lnTo>
                    <a:lnTo>
                      <a:pt x="13534" y="1096"/>
                    </a:lnTo>
                    <a:lnTo>
                      <a:pt x="13538" y="1114"/>
                    </a:lnTo>
                    <a:lnTo>
                      <a:pt x="13558" y="1142"/>
                    </a:lnTo>
                    <a:lnTo>
                      <a:pt x="13583" y="1170"/>
                    </a:lnTo>
                    <a:lnTo>
                      <a:pt x="13614" y="1192"/>
                    </a:lnTo>
                    <a:lnTo>
                      <a:pt x="13656" y="1220"/>
                    </a:lnTo>
                    <a:lnTo>
                      <a:pt x="13703" y="1248"/>
                    </a:lnTo>
                    <a:lnTo>
                      <a:pt x="13730" y="1258"/>
                    </a:lnTo>
                    <a:lnTo>
                      <a:pt x="13763" y="1279"/>
                    </a:lnTo>
                    <a:lnTo>
                      <a:pt x="13808" y="1300"/>
                    </a:lnTo>
                    <a:lnTo>
                      <a:pt x="13858" y="1321"/>
                    </a:lnTo>
                    <a:cubicBezTo>
                      <a:pt x="13864" y="1325"/>
                      <a:pt x="13871" y="1330"/>
                      <a:pt x="13877" y="1334"/>
                    </a:cubicBezTo>
                    <a:lnTo>
                      <a:pt x="13921" y="1358"/>
                    </a:lnTo>
                    <a:lnTo>
                      <a:pt x="13937" y="1370"/>
                    </a:lnTo>
                    <a:lnTo>
                      <a:pt x="13955" y="1403"/>
                    </a:lnTo>
                    <a:lnTo>
                      <a:pt x="13939" y="1394"/>
                    </a:lnTo>
                    <a:lnTo>
                      <a:pt x="13930" y="1391"/>
                    </a:lnTo>
                    <a:lnTo>
                      <a:pt x="13916" y="1409"/>
                    </a:lnTo>
                    <a:lnTo>
                      <a:pt x="13914" y="1418"/>
                    </a:lnTo>
                    <a:lnTo>
                      <a:pt x="13924" y="1438"/>
                    </a:lnTo>
                    <a:lnTo>
                      <a:pt x="13932" y="1445"/>
                    </a:lnTo>
                    <a:lnTo>
                      <a:pt x="13943" y="1450"/>
                    </a:lnTo>
                    <a:lnTo>
                      <a:pt x="13989" y="1471"/>
                    </a:lnTo>
                    <a:lnTo>
                      <a:pt x="14003" y="1475"/>
                    </a:lnTo>
                    <a:lnTo>
                      <a:pt x="13970" y="1467"/>
                    </a:lnTo>
                    <a:lnTo>
                      <a:pt x="13954" y="1462"/>
                    </a:lnTo>
                    <a:lnTo>
                      <a:pt x="13935" y="1458"/>
                    </a:lnTo>
                    <a:lnTo>
                      <a:pt x="13929" y="1461"/>
                    </a:lnTo>
                    <a:lnTo>
                      <a:pt x="13928" y="1463"/>
                    </a:lnTo>
                    <a:lnTo>
                      <a:pt x="13957" y="1484"/>
                    </a:lnTo>
                    <a:lnTo>
                      <a:pt x="13957" y="1485"/>
                    </a:lnTo>
                    <a:lnTo>
                      <a:pt x="13953" y="1491"/>
                    </a:lnTo>
                    <a:lnTo>
                      <a:pt x="13952" y="1495"/>
                    </a:lnTo>
                    <a:lnTo>
                      <a:pt x="13960" y="1510"/>
                    </a:lnTo>
                    <a:lnTo>
                      <a:pt x="13968" y="1521"/>
                    </a:lnTo>
                    <a:lnTo>
                      <a:pt x="13982" y="1532"/>
                    </a:lnTo>
                    <a:lnTo>
                      <a:pt x="13979" y="1534"/>
                    </a:lnTo>
                    <a:lnTo>
                      <a:pt x="13973" y="1534"/>
                    </a:lnTo>
                    <a:lnTo>
                      <a:pt x="13970" y="1534"/>
                    </a:lnTo>
                    <a:lnTo>
                      <a:pt x="13959" y="1532"/>
                    </a:lnTo>
                    <a:lnTo>
                      <a:pt x="13943" y="1523"/>
                    </a:lnTo>
                    <a:lnTo>
                      <a:pt x="13910" y="1500"/>
                    </a:lnTo>
                    <a:lnTo>
                      <a:pt x="13893" y="1496"/>
                    </a:lnTo>
                    <a:lnTo>
                      <a:pt x="13885" y="1498"/>
                    </a:lnTo>
                    <a:lnTo>
                      <a:pt x="13879" y="1501"/>
                    </a:lnTo>
                    <a:lnTo>
                      <a:pt x="13872" y="1512"/>
                    </a:lnTo>
                    <a:lnTo>
                      <a:pt x="13873" y="1524"/>
                    </a:lnTo>
                    <a:lnTo>
                      <a:pt x="13883" y="1547"/>
                    </a:lnTo>
                    <a:lnTo>
                      <a:pt x="13900" y="1571"/>
                    </a:lnTo>
                    <a:lnTo>
                      <a:pt x="13940" y="1609"/>
                    </a:lnTo>
                    <a:lnTo>
                      <a:pt x="13950" y="1616"/>
                    </a:lnTo>
                    <a:lnTo>
                      <a:pt x="13963" y="1621"/>
                    </a:lnTo>
                    <a:lnTo>
                      <a:pt x="13991" y="1627"/>
                    </a:lnTo>
                    <a:lnTo>
                      <a:pt x="14066" y="1643"/>
                    </a:lnTo>
                    <a:lnTo>
                      <a:pt x="14100" y="1652"/>
                    </a:lnTo>
                    <a:lnTo>
                      <a:pt x="14123" y="1662"/>
                    </a:lnTo>
                    <a:lnTo>
                      <a:pt x="14161" y="1687"/>
                    </a:lnTo>
                    <a:lnTo>
                      <a:pt x="14164" y="1692"/>
                    </a:lnTo>
                    <a:lnTo>
                      <a:pt x="14159" y="1697"/>
                    </a:lnTo>
                    <a:lnTo>
                      <a:pt x="14151" y="1696"/>
                    </a:lnTo>
                    <a:lnTo>
                      <a:pt x="14142" y="1695"/>
                    </a:lnTo>
                    <a:lnTo>
                      <a:pt x="14138" y="1695"/>
                    </a:lnTo>
                    <a:lnTo>
                      <a:pt x="14131" y="1697"/>
                    </a:lnTo>
                    <a:lnTo>
                      <a:pt x="14125" y="1697"/>
                    </a:lnTo>
                    <a:lnTo>
                      <a:pt x="14122" y="1694"/>
                    </a:lnTo>
                    <a:lnTo>
                      <a:pt x="14122" y="1687"/>
                    </a:lnTo>
                    <a:lnTo>
                      <a:pt x="14116" y="1682"/>
                    </a:lnTo>
                    <a:lnTo>
                      <a:pt x="14090" y="1668"/>
                    </a:lnTo>
                    <a:cubicBezTo>
                      <a:pt x="14085" y="1669"/>
                      <a:pt x="14081" y="1669"/>
                      <a:pt x="14076" y="1670"/>
                    </a:cubicBezTo>
                    <a:lnTo>
                      <a:pt x="14072" y="1674"/>
                    </a:lnTo>
                    <a:lnTo>
                      <a:pt x="14049" y="1674"/>
                    </a:lnTo>
                    <a:cubicBezTo>
                      <a:pt x="14047" y="1675"/>
                      <a:pt x="14046" y="1675"/>
                      <a:pt x="14044" y="1675"/>
                    </a:cubicBezTo>
                    <a:lnTo>
                      <a:pt x="14038" y="1674"/>
                    </a:lnTo>
                    <a:lnTo>
                      <a:pt x="14037" y="1672"/>
                    </a:lnTo>
                    <a:lnTo>
                      <a:pt x="14040" y="1660"/>
                    </a:lnTo>
                    <a:lnTo>
                      <a:pt x="14036" y="1657"/>
                    </a:lnTo>
                    <a:lnTo>
                      <a:pt x="14033" y="1653"/>
                    </a:lnTo>
                    <a:lnTo>
                      <a:pt x="14079" y="1658"/>
                    </a:lnTo>
                    <a:cubicBezTo>
                      <a:pt x="14077" y="1657"/>
                      <a:pt x="14075" y="1655"/>
                      <a:pt x="14073" y="1654"/>
                    </a:cubicBezTo>
                    <a:lnTo>
                      <a:pt x="14044" y="1644"/>
                    </a:lnTo>
                    <a:lnTo>
                      <a:pt x="14018" y="1637"/>
                    </a:lnTo>
                    <a:lnTo>
                      <a:pt x="13988" y="1632"/>
                    </a:lnTo>
                    <a:lnTo>
                      <a:pt x="13977" y="1632"/>
                    </a:lnTo>
                    <a:lnTo>
                      <a:pt x="13986" y="1642"/>
                    </a:lnTo>
                    <a:lnTo>
                      <a:pt x="14064" y="1704"/>
                    </a:lnTo>
                    <a:lnTo>
                      <a:pt x="14105" y="1726"/>
                    </a:lnTo>
                    <a:lnTo>
                      <a:pt x="14109" y="1734"/>
                    </a:lnTo>
                    <a:lnTo>
                      <a:pt x="14102" y="1740"/>
                    </a:lnTo>
                    <a:lnTo>
                      <a:pt x="14093" y="1732"/>
                    </a:lnTo>
                    <a:lnTo>
                      <a:pt x="14075" y="1724"/>
                    </a:lnTo>
                    <a:lnTo>
                      <a:pt x="14053" y="1718"/>
                    </a:lnTo>
                    <a:lnTo>
                      <a:pt x="14045" y="1713"/>
                    </a:lnTo>
                    <a:lnTo>
                      <a:pt x="14031" y="1699"/>
                    </a:lnTo>
                    <a:lnTo>
                      <a:pt x="14026" y="1689"/>
                    </a:lnTo>
                    <a:lnTo>
                      <a:pt x="13994" y="1658"/>
                    </a:lnTo>
                    <a:lnTo>
                      <a:pt x="13976" y="1659"/>
                    </a:lnTo>
                    <a:lnTo>
                      <a:pt x="13979" y="1666"/>
                    </a:lnTo>
                    <a:lnTo>
                      <a:pt x="13989" y="1682"/>
                    </a:lnTo>
                    <a:lnTo>
                      <a:pt x="13991" y="1692"/>
                    </a:lnTo>
                    <a:lnTo>
                      <a:pt x="13999" y="1704"/>
                    </a:lnTo>
                    <a:lnTo>
                      <a:pt x="14018" y="1730"/>
                    </a:lnTo>
                    <a:lnTo>
                      <a:pt x="14023" y="1742"/>
                    </a:lnTo>
                    <a:lnTo>
                      <a:pt x="14045" y="1767"/>
                    </a:lnTo>
                    <a:lnTo>
                      <a:pt x="14047" y="1775"/>
                    </a:lnTo>
                    <a:lnTo>
                      <a:pt x="14102" y="1835"/>
                    </a:lnTo>
                    <a:lnTo>
                      <a:pt x="14110" y="1859"/>
                    </a:lnTo>
                    <a:lnTo>
                      <a:pt x="14104" y="1868"/>
                    </a:lnTo>
                    <a:lnTo>
                      <a:pt x="14117" y="1890"/>
                    </a:lnTo>
                    <a:cubicBezTo>
                      <a:pt x="14118" y="1891"/>
                      <a:pt x="14120" y="1892"/>
                      <a:pt x="14121" y="1894"/>
                    </a:cubicBezTo>
                    <a:lnTo>
                      <a:pt x="14126" y="1895"/>
                    </a:lnTo>
                    <a:lnTo>
                      <a:pt x="14133" y="1895"/>
                    </a:lnTo>
                    <a:lnTo>
                      <a:pt x="14145" y="1880"/>
                    </a:lnTo>
                    <a:lnTo>
                      <a:pt x="14163" y="1879"/>
                    </a:lnTo>
                    <a:lnTo>
                      <a:pt x="14167" y="1874"/>
                    </a:lnTo>
                    <a:lnTo>
                      <a:pt x="14195" y="1889"/>
                    </a:lnTo>
                    <a:lnTo>
                      <a:pt x="14210" y="1900"/>
                    </a:lnTo>
                    <a:lnTo>
                      <a:pt x="14242" y="1936"/>
                    </a:lnTo>
                    <a:lnTo>
                      <a:pt x="14253" y="1942"/>
                    </a:lnTo>
                    <a:lnTo>
                      <a:pt x="14293" y="1955"/>
                    </a:lnTo>
                    <a:lnTo>
                      <a:pt x="14306" y="1954"/>
                    </a:lnTo>
                    <a:lnTo>
                      <a:pt x="14325" y="1952"/>
                    </a:lnTo>
                    <a:cubicBezTo>
                      <a:pt x="14322" y="1949"/>
                      <a:pt x="14318" y="1945"/>
                      <a:pt x="14315" y="1941"/>
                    </a:cubicBezTo>
                    <a:lnTo>
                      <a:pt x="14303" y="1938"/>
                    </a:lnTo>
                    <a:lnTo>
                      <a:pt x="14295" y="1934"/>
                    </a:lnTo>
                    <a:lnTo>
                      <a:pt x="14279" y="1911"/>
                    </a:lnTo>
                    <a:lnTo>
                      <a:pt x="14280" y="1908"/>
                    </a:lnTo>
                    <a:lnTo>
                      <a:pt x="14293" y="1915"/>
                    </a:lnTo>
                    <a:lnTo>
                      <a:pt x="14302" y="1923"/>
                    </a:lnTo>
                    <a:lnTo>
                      <a:pt x="14340" y="1931"/>
                    </a:lnTo>
                    <a:lnTo>
                      <a:pt x="14360" y="1943"/>
                    </a:lnTo>
                    <a:lnTo>
                      <a:pt x="14357" y="1934"/>
                    </a:lnTo>
                    <a:lnTo>
                      <a:pt x="14359" y="1926"/>
                    </a:lnTo>
                    <a:lnTo>
                      <a:pt x="14395" y="1927"/>
                    </a:lnTo>
                    <a:lnTo>
                      <a:pt x="14413" y="1915"/>
                    </a:lnTo>
                    <a:lnTo>
                      <a:pt x="14424" y="1913"/>
                    </a:lnTo>
                    <a:lnTo>
                      <a:pt x="14439" y="1928"/>
                    </a:lnTo>
                    <a:lnTo>
                      <a:pt x="14460" y="1942"/>
                    </a:lnTo>
                    <a:lnTo>
                      <a:pt x="14464" y="1948"/>
                    </a:lnTo>
                    <a:lnTo>
                      <a:pt x="14451" y="1957"/>
                    </a:lnTo>
                    <a:lnTo>
                      <a:pt x="14446" y="1968"/>
                    </a:lnTo>
                    <a:lnTo>
                      <a:pt x="14449" y="1973"/>
                    </a:lnTo>
                    <a:lnTo>
                      <a:pt x="14468" y="1979"/>
                    </a:lnTo>
                    <a:lnTo>
                      <a:pt x="14469" y="1989"/>
                    </a:lnTo>
                    <a:lnTo>
                      <a:pt x="14472" y="1993"/>
                    </a:lnTo>
                    <a:lnTo>
                      <a:pt x="14483" y="1998"/>
                    </a:lnTo>
                    <a:lnTo>
                      <a:pt x="14494" y="2001"/>
                    </a:lnTo>
                    <a:lnTo>
                      <a:pt x="14508" y="2004"/>
                    </a:lnTo>
                    <a:lnTo>
                      <a:pt x="14517" y="2006"/>
                    </a:lnTo>
                    <a:lnTo>
                      <a:pt x="14527" y="2007"/>
                    </a:lnTo>
                    <a:lnTo>
                      <a:pt x="14527" y="2002"/>
                    </a:lnTo>
                    <a:lnTo>
                      <a:pt x="14524" y="1999"/>
                    </a:lnTo>
                    <a:lnTo>
                      <a:pt x="14523" y="1989"/>
                    </a:lnTo>
                    <a:lnTo>
                      <a:pt x="14535" y="1999"/>
                    </a:lnTo>
                    <a:lnTo>
                      <a:pt x="14541" y="2002"/>
                    </a:lnTo>
                    <a:lnTo>
                      <a:pt x="14548" y="2003"/>
                    </a:lnTo>
                    <a:lnTo>
                      <a:pt x="14560" y="2010"/>
                    </a:lnTo>
                    <a:lnTo>
                      <a:pt x="14564" y="2008"/>
                    </a:lnTo>
                    <a:lnTo>
                      <a:pt x="14567" y="2005"/>
                    </a:lnTo>
                    <a:lnTo>
                      <a:pt x="14571" y="2004"/>
                    </a:lnTo>
                    <a:lnTo>
                      <a:pt x="14574" y="2006"/>
                    </a:lnTo>
                    <a:lnTo>
                      <a:pt x="14574" y="2013"/>
                    </a:lnTo>
                    <a:lnTo>
                      <a:pt x="14571" y="2020"/>
                    </a:lnTo>
                    <a:lnTo>
                      <a:pt x="14562" y="2031"/>
                    </a:lnTo>
                    <a:lnTo>
                      <a:pt x="14555" y="2035"/>
                    </a:lnTo>
                    <a:lnTo>
                      <a:pt x="14551" y="2045"/>
                    </a:lnTo>
                    <a:lnTo>
                      <a:pt x="14546" y="2078"/>
                    </a:lnTo>
                    <a:lnTo>
                      <a:pt x="14548" y="2092"/>
                    </a:lnTo>
                    <a:lnTo>
                      <a:pt x="14553" y="2101"/>
                    </a:lnTo>
                    <a:lnTo>
                      <a:pt x="14569" y="2117"/>
                    </a:lnTo>
                    <a:lnTo>
                      <a:pt x="14589" y="2127"/>
                    </a:lnTo>
                    <a:lnTo>
                      <a:pt x="14606" y="2143"/>
                    </a:lnTo>
                    <a:lnTo>
                      <a:pt x="14625" y="2153"/>
                    </a:lnTo>
                    <a:lnTo>
                      <a:pt x="14643" y="2159"/>
                    </a:lnTo>
                    <a:lnTo>
                      <a:pt x="14666" y="2188"/>
                    </a:lnTo>
                    <a:lnTo>
                      <a:pt x="14668" y="2208"/>
                    </a:lnTo>
                    <a:lnTo>
                      <a:pt x="14665" y="2219"/>
                    </a:lnTo>
                    <a:lnTo>
                      <a:pt x="14651" y="2232"/>
                    </a:lnTo>
                    <a:lnTo>
                      <a:pt x="14630" y="2245"/>
                    </a:lnTo>
                    <a:lnTo>
                      <a:pt x="14628" y="2247"/>
                    </a:lnTo>
                    <a:lnTo>
                      <a:pt x="14623" y="2248"/>
                    </a:lnTo>
                    <a:lnTo>
                      <a:pt x="14609" y="2249"/>
                    </a:lnTo>
                    <a:lnTo>
                      <a:pt x="14600" y="2252"/>
                    </a:lnTo>
                    <a:lnTo>
                      <a:pt x="14609" y="2257"/>
                    </a:lnTo>
                    <a:lnTo>
                      <a:pt x="14652" y="2269"/>
                    </a:lnTo>
                    <a:lnTo>
                      <a:pt x="14672" y="2275"/>
                    </a:lnTo>
                    <a:lnTo>
                      <a:pt x="14709" y="2284"/>
                    </a:lnTo>
                    <a:lnTo>
                      <a:pt x="14739" y="2290"/>
                    </a:lnTo>
                    <a:lnTo>
                      <a:pt x="14752" y="2292"/>
                    </a:lnTo>
                    <a:lnTo>
                      <a:pt x="14760" y="2290"/>
                    </a:lnTo>
                    <a:lnTo>
                      <a:pt x="14773" y="2297"/>
                    </a:lnTo>
                    <a:lnTo>
                      <a:pt x="14798" y="2306"/>
                    </a:lnTo>
                    <a:lnTo>
                      <a:pt x="14845" y="2319"/>
                    </a:lnTo>
                    <a:lnTo>
                      <a:pt x="14864" y="2327"/>
                    </a:lnTo>
                    <a:lnTo>
                      <a:pt x="14882" y="2337"/>
                    </a:lnTo>
                    <a:lnTo>
                      <a:pt x="14890" y="2343"/>
                    </a:lnTo>
                    <a:lnTo>
                      <a:pt x="14893" y="2350"/>
                    </a:lnTo>
                    <a:lnTo>
                      <a:pt x="14886" y="2355"/>
                    </a:lnTo>
                    <a:lnTo>
                      <a:pt x="14861" y="2356"/>
                    </a:lnTo>
                    <a:lnTo>
                      <a:pt x="14858" y="2359"/>
                    </a:lnTo>
                    <a:lnTo>
                      <a:pt x="14875" y="2365"/>
                    </a:lnTo>
                    <a:lnTo>
                      <a:pt x="14879" y="2371"/>
                    </a:lnTo>
                    <a:lnTo>
                      <a:pt x="14875" y="2383"/>
                    </a:lnTo>
                    <a:lnTo>
                      <a:pt x="14858" y="2394"/>
                    </a:lnTo>
                    <a:lnTo>
                      <a:pt x="14855" y="2406"/>
                    </a:lnTo>
                    <a:lnTo>
                      <a:pt x="14806" y="2419"/>
                    </a:lnTo>
                    <a:lnTo>
                      <a:pt x="14789" y="2425"/>
                    </a:lnTo>
                    <a:lnTo>
                      <a:pt x="14773" y="2428"/>
                    </a:lnTo>
                    <a:lnTo>
                      <a:pt x="14777" y="2438"/>
                    </a:lnTo>
                    <a:lnTo>
                      <a:pt x="14766" y="2441"/>
                    </a:lnTo>
                    <a:lnTo>
                      <a:pt x="14754" y="2435"/>
                    </a:lnTo>
                    <a:lnTo>
                      <a:pt x="14739" y="2420"/>
                    </a:lnTo>
                    <a:lnTo>
                      <a:pt x="14734" y="2409"/>
                    </a:lnTo>
                    <a:lnTo>
                      <a:pt x="14715" y="2415"/>
                    </a:lnTo>
                    <a:lnTo>
                      <a:pt x="14702" y="2418"/>
                    </a:lnTo>
                    <a:lnTo>
                      <a:pt x="14698" y="2422"/>
                    </a:lnTo>
                    <a:lnTo>
                      <a:pt x="14712" y="2422"/>
                    </a:lnTo>
                    <a:lnTo>
                      <a:pt x="14725" y="2424"/>
                    </a:lnTo>
                    <a:lnTo>
                      <a:pt x="14736" y="2429"/>
                    </a:lnTo>
                    <a:lnTo>
                      <a:pt x="14745" y="2436"/>
                    </a:lnTo>
                    <a:lnTo>
                      <a:pt x="14688" y="2456"/>
                    </a:lnTo>
                    <a:lnTo>
                      <a:pt x="14662" y="2469"/>
                    </a:lnTo>
                    <a:lnTo>
                      <a:pt x="14654" y="2477"/>
                    </a:lnTo>
                    <a:lnTo>
                      <a:pt x="14634" y="2480"/>
                    </a:lnTo>
                    <a:lnTo>
                      <a:pt x="14627" y="2476"/>
                    </a:lnTo>
                    <a:lnTo>
                      <a:pt x="14644" y="2460"/>
                    </a:lnTo>
                    <a:lnTo>
                      <a:pt x="14651" y="2447"/>
                    </a:lnTo>
                    <a:lnTo>
                      <a:pt x="14675" y="2428"/>
                    </a:lnTo>
                    <a:lnTo>
                      <a:pt x="14663" y="2411"/>
                    </a:lnTo>
                    <a:lnTo>
                      <a:pt x="14644" y="2403"/>
                    </a:lnTo>
                    <a:cubicBezTo>
                      <a:pt x="14633" y="2403"/>
                      <a:pt x="14622" y="2402"/>
                      <a:pt x="14611" y="2401"/>
                    </a:cubicBezTo>
                    <a:lnTo>
                      <a:pt x="14589" y="2405"/>
                    </a:lnTo>
                    <a:lnTo>
                      <a:pt x="14582" y="2413"/>
                    </a:lnTo>
                    <a:lnTo>
                      <a:pt x="14595" y="2439"/>
                    </a:lnTo>
                    <a:lnTo>
                      <a:pt x="14589" y="2444"/>
                    </a:lnTo>
                    <a:lnTo>
                      <a:pt x="14585" y="2440"/>
                    </a:lnTo>
                    <a:lnTo>
                      <a:pt x="14581" y="2434"/>
                    </a:lnTo>
                    <a:lnTo>
                      <a:pt x="14568" y="2425"/>
                    </a:lnTo>
                    <a:lnTo>
                      <a:pt x="14540" y="2409"/>
                    </a:lnTo>
                    <a:lnTo>
                      <a:pt x="14531" y="2403"/>
                    </a:lnTo>
                    <a:lnTo>
                      <a:pt x="14516" y="2403"/>
                    </a:lnTo>
                    <a:lnTo>
                      <a:pt x="14500" y="2411"/>
                    </a:lnTo>
                    <a:lnTo>
                      <a:pt x="14506" y="2427"/>
                    </a:lnTo>
                    <a:lnTo>
                      <a:pt x="14506" y="2430"/>
                    </a:lnTo>
                    <a:lnTo>
                      <a:pt x="14492" y="2423"/>
                    </a:lnTo>
                    <a:lnTo>
                      <a:pt x="14482" y="2417"/>
                    </a:lnTo>
                    <a:lnTo>
                      <a:pt x="14461" y="2407"/>
                    </a:lnTo>
                    <a:lnTo>
                      <a:pt x="14445" y="2404"/>
                    </a:lnTo>
                    <a:lnTo>
                      <a:pt x="14447" y="2406"/>
                    </a:lnTo>
                    <a:lnTo>
                      <a:pt x="14450" y="2413"/>
                    </a:lnTo>
                    <a:lnTo>
                      <a:pt x="14444" y="2414"/>
                    </a:lnTo>
                    <a:lnTo>
                      <a:pt x="14433" y="2412"/>
                    </a:lnTo>
                    <a:lnTo>
                      <a:pt x="14428" y="2420"/>
                    </a:lnTo>
                    <a:lnTo>
                      <a:pt x="14424" y="2425"/>
                    </a:lnTo>
                    <a:lnTo>
                      <a:pt x="14431" y="2440"/>
                    </a:lnTo>
                    <a:lnTo>
                      <a:pt x="14423" y="2440"/>
                    </a:lnTo>
                    <a:lnTo>
                      <a:pt x="14417" y="2438"/>
                    </a:lnTo>
                    <a:lnTo>
                      <a:pt x="14415" y="2444"/>
                    </a:lnTo>
                    <a:lnTo>
                      <a:pt x="14409" y="2449"/>
                    </a:lnTo>
                    <a:lnTo>
                      <a:pt x="14401" y="2450"/>
                    </a:lnTo>
                    <a:lnTo>
                      <a:pt x="14398" y="2451"/>
                    </a:lnTo>
                    <a:lnTo>
                      <a:pt x="14395" y="2461"/>
                    </a:lnTo>
                    <a:lnTo>
                      <a:pt x="14396" y="2492"/>
                    </a:lnTo>
                    <a:lnTo>
                      <a:pt x="14403" y="2496"/>
                    </a:lnTo>
                    <a:lnTo>
                      <a:pt x="14426" y="2502"/>
                    </a:lnTo>
                    <a:lnTo>
                      <a:pt x="14455" y="2518"/>
                    </a:lnTo>
                    <a:lnTo>
                      <a:pt x="14448" y="2527"/>
                    </a:lnTo>
                    <a:lnTo>
                      <a:pt x="14447" y="2528"/>
                    </a:lnTo>
                    <a:lnTo>
                      <a:pt x="14442" y="2529"/>
                    </a:lnTo>
                    <a:lnTo>
                      <a:pt x="14431" y="2526"/>
                    </a:lnTo>
                    <a:lnTo>
                      <a:pt x="14421" y="2524"/>
                    </a:lnTo>
                    <a:lnTo>
                      <a:pt x="14415" y="2525"/>
                    </a:lnTo>
                    <a:lnTo>
                      <a:pt x="14413" y="2527"/>
                    </a:lnTo>
                    <a:lnTo>
                      <a:pt x="14423" y="2534"/>
                    </a:lnTo>
                    <a:lnTo>
                      <a:pt x="14433" y="2545"/>
                    </a:lnTo>
                    <a:lnTo>
                      <a:pt x="14441" y="2549"/>
                    </a:lnTo>
                    <a:lnTo>
                      <a:pt x="14450" y="2559"/>
                    </a:lnTo>
                    <a:lnTo>
                      <a:pt x="14433" y="2557"/>
                    </a:lnTo>
                    <a:lnTo>
                      <a:pt x="14406" y="2590"/>
                    </a:lnTo>
                    <a:lnTo>
                      <a:pt x="14401" y="2601"/>
                    </a:lnTo>
                    <a:lnTo>
                      <a:pt x="14403" y="2608"/>
                    </a:lnTo>
                    <a:lnTo>
                      <a:pt x="14420" y="2625"/>
                    </a:lnTo>
                    <a:lnTo>
                      <a:pt x="14428" y="2630"/>
                    </a:lnTo>
                    <a:lnTo>
                      <a:pt x="14445" y="2638"/>
                    </a:lnTo>
                    <a:lnTo>
                      <a:pt x="14441" y="2651"/>
                    </a:lnTo>
                    <a:lnTo>
                      <a:pt x="14449" y="2656"/>
                    </a:lnTo>
                    <a:lnTo>
                      <a:pt x="14476" y="2663"/>
                    </a:lnTo>
                    <a:lnTo>
                      <a:pt x="14499" y="2665"/>
                    </a:lnTo>
                    <a:lnTo>
                      <a:pt x="14505" y="2664"/>
                    </a:lnTo>
                    <a:lnTo>
                      <a:pt x="14517" y="2664"/>
                    </a:lnTo>
                    <a:lnTo>
                      <a:pt x="14535" y="2662"/>
                    </a:lnTo>
                    <a:lnTo>
                      <a:pt x="14548" y="2658"/>
                    </a:lnTo>
                    <a:lnTo>
                      <a:pt x="14553" y="2660"/>
                    </a:lnTo>
                    <a:lnTo>
                      <a:pt x="14555" y="2663"/>
                    </a:lnTo>
                    <a:lnTo>
                      <a:pt x="14562" y="2667"/>
                    </a:lnTo>
                    <a:lnTo>
                      <a:pt x="14577" y="2671"/>
                    </a:lnTo>
                    <a:lnTo>
                      <a:pt x="14598" y="2679"/>
                    </a:lnTo>
                    <a:lnTo>
                      <a:pt x="14612" y="2687"/>
                    </a:lnTo>
                    <a:lnTo>
                      <a:pt x="14612" y="2694"/>
                    </a:lnTo>
                    <a:lnTo>
                      <a:pt x="14605" y="2711"/>
                    </a:lnTo>
                    <a:lnTo>
                      <a:pt x="14609" y="2715"/>
                    </a:lnTo>
                    <a:lnTo>
                      <a:pt x="14620" y="2718"/>
                    </a:lnTo>
                    <a:lnTo>
                      <a:pt x="14625" y="2708"/>
                    </a:lnTo>
                    <a:lnTo>
                      <a:pt x="14630" y="2708"/>
                    </a:lnTo>
                    <a:lnTo>
                      <a:pt x="14635" y="2711"/>
                    </a:lnTo>
                    <a:lnTo>
                      <a:pt x="14641" y="2719"/>
                    </a:lnTo>
                    <a:lnTo>
                      <a:pt x="14645" y="2732"/>
                    </a:lnTo>
                    <a:lnTo>
                      <a:pt x="14645" y="2743"/>
                    </a:lnTo>
                    <a:lnTo>
                      <a:pt x="14633" y="2748"/>
                    </a:lnTo>
                    <a:lnTo>
                      <a:pt x="14633" y="2755"/>
                    </a:lnTo>
                    <a:lnTo>
                      <a:pt x="14640" y="2774"/>
                    </a:lnTo>
                    <a:lnTo>
                      <a:pt x="14654" y="2792"/>
                    </a:lnTo>
                    <a:lnTo>
                      <a:pt x="14650" y="2810"/>
                    </a:lnTo>
                    <a:lnTo>
                      <a:pt x="14662" y="2844"/>
                    </a:lnTo>
                    <a:lnTo>
                      <a:pt x="14663" y="2852"/>
                    </a:lnTo>
                    <a:lnTo>
                      <a:pt x="14648" y="2864"/>
                    </a:lnTo>
                    <a:lnTo>
                      <a:pt x="14642" y="2885"/>
                    </a:lnTo>
                    <a:lnTo>
                      <a:pt x="14619" y="2905"/>
                    </a:lnTo>
                    <a:lnTo>
                      <a:pt x="14591" y="2903"/>
                    </a:lnTo>
                    <a:lnTo>
                      <a:pt x="14567" y="2895"/>
                    </a:lnTo>
                    <a:cubicBezTo>
                      <a:pt x="14566" y="2890"/>
                      <a:pt x="14565" y="2885"/>
                      <a:pt x="14564" y="2881"/>
                    </a:cubicBezTo>
                    <a:lnTo>
                      <a:pt x="14557" y="2871"/>
                    </a:lnTo>
                    <a:lnTo>
                      <a:pt x="14548" y="2871"/>
                    </a:lnTo>
                    <a:lnTo>
                      <a:pt x="14544" y="2872"/>
                    </a:lnTo>
                    <a:lnTo>
                      <a:pt x="14537" y="2890"/>
                    </a:lnTo>
                    <a:lnTo>
                      <a:pt x="14549" y="2944"/>
                    </a:lnTo>
                    <a:lnTo>
                      <a:pt x="14539" y="2979"/>
                    </a:lnTo>
                    <a:lnTo>
                      <a:pt x="14544" y="3034"/>
                    </a:lnTo>
                    <a:lnTo>
                      <a:pt x="14571" y="3064"/>
                    </a:lnTo>
                    <a:lnTo>
                      <a:pt x="14583" y="3101"/>
                    </a:lnTo>
                    <a:lnTo>
                      <a:pt x="14597" y="3114"/>
                    </a:lnTo>
                    <a:lnTo>
                      <a:pt x="14606" y="3132"/>
                    </a:lnTo>
                    <a:lnTo>
                      <a:pt x="14623" y="3135"/>
                    </a:lnTo>
                    <a:lnTo>
                      <a:pt x="14634" y="3130"/>
                    </a:lnTo>
                    <a:lnTo>
                      <a:pt x="14637" y="3126"/>
                    </a:lnTo>
                    <a:lnTo>
                      <a:pt x="14641" y="3122"/>
                    </a:lnTo>
                    <a:lnTo>
                      <a:pt x="14646" y="3126"/>
                    </a:lnTo>
                    <a:lnTo>
                      <a:pt x="14649" y="3130"/>
                    </a:lnTo>
                    <a:lnTo>
                      <a:pt x="14660" y="3139"/>
                    </a:lnTo>
                    <a:lnTo>
                      <a:pt x="14670" y="3145"/>
                    </a:lnTo>
                    <a:lnTo>
                      <a:pt x="14692" y="3149"/>
                    </a:lnTo>
                    <a:lnTo>
                      <a:pt x="14712" y="3156"/>
                    </a:lnTo>
                    <a:lnTo>
                      <a:pt x="14742" y="3169"/>
                    </a:lnTo>
                    <a:lnTo>
                      <a:pt x="14756" y="3177"/>
                    </a:lnTo>
                    <a:lnTo>
                      <a:pt x="14773" y="3186"/>
                    </a:lnTo>
                    <a:lnTo>
                      <a:pt x="14789" y="3186"/>
                    </a:lnTo>
                    <a:lnTo>
                      <a:pt x="14795" y="3183"/>
                    </a:lnTo>
                    <a:lnTo>
                      <a:pt x="14801" y="3173"/>
                    </a:lnTo>
                    <a:lnTo>
                      <a:pt x="14806" y="3170"/>
                    </a:lnTo>
                    <a:lnTo>
                      <a:pt x="14811" y="3173"/>
                    </a:lnTo>
                    <a:lnTo>
                      <a:pt x="14807" y="3190"/>
                    </a:lnTo>
                    <a:lnTo>
                      <a:pt x="14791" y="3192"/>
                    </a:lnTo>
                    <a:lnTo>
                      <a:pt x="14782" y="3191"/>
                    </a:lnTo>
                    <a:lnTo>
                      <a:pt x="14768" y="3189"/>
                    </a:lnTo>
                    <a:lnTo>
                      <a:pt x="14752" y="3179"/>
                    </a:lnTo>
                    <a:lnTo>
                      <a:pt x="14741" y="3171"/>
                    </a:lnTo>
                    <a:lnTo>
                      <a:pt x="14715" y="3159"/>
                    </a:lnTo>
                    <a:lnTo>
                      <a:pt x="14692" y="3153"/>
                    </a:lnTo>
                    <a:lnTo>
                      <a:pt x="14644" y="3142"/>
                    </a:lnTo>
                    <a:lnTo>
                      <a:pt x="14635" y="3150"/>
                    </a:lnTo>
                    <a:lnTo>
                      <a:pt x="14619" y="3152"/>
                    </a:lnTo>
                    <a:lnTo>
                      <a:pt x="14588" y="3135"/>
                    </a:lnTo>
                    <a:lnTo>
                      <a:pt x="14572" y="3130"/>
                    </a:lnTo>
                    <a:lnTo>
                      <a:pt x="14558" y="3130"/>
                    </a:lnTo>
                    <a:lnTo>
                      <a:pt x="14528" y="3130"/>
                    </a:lnTo>
                    <a:lnTo>
                      <a:pt x="14510" y="3133"/>
                    </a:lnTo>
                    <a:lnTo>
                      <a:pt x="14503" y="3136"/>
                    </a:lnTo>
                    <a:lnTo>
                      <a:pt x="14499" y="3140"/>
                    </a:lnTo>
                    <a:lnTo>
                      <a:pt x="14530" y="3142"/>
                    </a:lnTo>
                    <a:lnTo>
                      <a:pt x="14546" y="3149"/>
                    </a:lnTo>
                    <a:lnTo>
                      <a:pt x="14552" y="3154"/>
                    </a:lnTo>
                    <a:lnTo>
                      <a:pt x="14563" y="3175"/>
                    </a:lnTo>
                    <a:lnTo>
                      <a:pt x="14565" y="3187"/>
                    </a:lnTo>
                    <a:lnTo>
                      <a:pt x="14557" y="3202"/>
                    </a:lnTo>
                    <a:lnTo>
                      <a:pt x="14539" y="3216"/>
                    </a:lnTo>
                    <a:lnTo>
                      <a:pt x="14526" y="3218"/>
                    </a:lnTo>
                    <a:lnTo>
                      <a:pt x="14506" y="3216"/>
                    </a:lnTo>
                    <a:lnTo>
                      <a:pt x="14496" y="3203"/>
                    </a:lnTo>
                    <a:lnTo>
                      <a:pt x="14490" y="3198"/>
                    </a:lnTo>
                    <a:lnTo>
                      <a:pt x="14486" y="3206"/>
                    </a:lnTo>
                    <a:lnTo>
                      <a:pt x="14485" y="3216"/>
                    </a:lnTo>
                    <a:lnTo>
                      <a:pt x="14514" y="3226"/>
                    </a:lnTo>
                    <a:lnTo>
                      <a:pt x="14512" y="3232"/>
                    </a:lnTo>
                    <a:lnTo>
                      <a:pt x="14497" y="3259"/>
                    </a:lnTo>
                    <a:lnTo>
                      <a:pt x="14503" y="3270"/>
                    </a:lnTo>
                    <a:lnTo>
                      <a:pt x="14519" y="3284"/>
                    </a:lnTo>
                    <a:lnTo>
                      <a:pt x="14531" y="3292"/>
                    </a:lnTo>
                    <a:lnTo>
                      <a:pt x="14551" y="3302"/>
                    </a:lnTo>
                    <a:lnTo>
                      <a:pt x="14565" y="3304"/>
                    </a:lnTo>
                    <a:lnTo>
                      <a:pt x="14570" y="3303"/>
                    </a:lnTo>
                    <a:lnTo>
                      <a:pt x="14573" y="3287"/>
                    </a:lnTo>
                    <a:lnTo>
                      <a:pt x="14568" y="3272"/>
                    </a:lnTo>
                    <a:lnTo>
                      <a:pt x="14554" y="3252"/>
                    </a:lnTo>
                    <a:lnTo>
                      <a:pt x="14558" y="3249"/>
                    </a:lnTo>
                    <a:lnTo>
                      <a:pt x="14565" y="3248"/>
                    </a:lnTo>
                    <a:lnTo>
                      <a:pt x="14575" y="3255"/>
                    </a:lnTo>
                    <a:lnTo>
                      <a:pt x="14591" y="3276"/>
                    </a:lnTo>
                    <a:lnTo>
                      <a:pt x="14630" y="3314"/>
                    </a:lnTo>
                    <a:lnTo>
                      <a:pt x="14635" y="3326"/>
                    </a:lnTo>
                    <a:lnTo>
                      <a:pt x="14628" y="3339"/>
                    </a:lnTo>
                    <a:lnTo>
                      <a:pt x="14649" y="3353"/>
                    </a:lnTo>
                    <a:lnTo>
                      <a:pt x="14654" y="3358"/>
                    </a:lnTo>
                    <a:lnTo>
                      <a:pt x="14669" y="3388"/>
                    </a:lnTo>
                    <a:lnTo>
                      <a:pt x="14671" y="3400"/>
                    </a:lnTo>
                    <a:lnTo>
                      <a:pt x="14682" y="3406"/>
                    </a:lnTo>
                    <a:lnTo>
                      <a:pt x="14684" y="3414"/>
                    </a:lnTo>
                    <a:lnTo>
                      <a:pt x="14689" y="3423"/>
                    </a:lnTo>
                    <a:lnTo>
                      <a:pt x="14704" y="3440"/>
                    </a:lnTo>
                    <a:lnTo>
                      <a:pt x="14706" y="3460"/>
                    </a:lnTo>
                    <a:lnTo>
                      <a:pt x="14703" y="3472"/>
                    </a:lnTo>
                    <a:lnTo>
                      <a:pt x="14710" y="3507"/>
                    </a:lnTo>
                    <a:lnTo>
                      <a:pt x="14718" y="3518"/>
                    </a:lnTo>
                    <a:lnTo>
                      <a:pt x="14729" y="3527"/>
                    </a:lnTo>
                    <a:lnTo>
                      <a:pt x="14743" y="3534"/>
                    </a:lnTo>
                    <a:lnTo>
                      <a:pt x="14755" y="3543"/>
                    </a:lnTo>
                    <a:lnTo>
                      <a:pt x="14780" y="3570"/>
                    </a:lnTo>
                    <a:lnTo>
                      <a:pt x="14791" y="3590"/>
                    </a:lnTo>
                    <a:lnTo>
                      <a:pt x="14793" y="3604"/>
                    </a:lnTo>
                    <a:lnTo>
                      <a:pt x="14778" y="3587"/>
                    </a:lnTo>
                    <a:lnTo>
                      <a:pt x="14752" y="3562"/>
                    </a:lnTo>
                    <a:lnTo>
                      <a:pt x="14670" y="3509"/>
                    </a:lnTo>
                    <a:lnTo>
                      <a:pt x="14666" y="3483"/>
                    </a:lnTo>
                    <a:lnTo>
                      <a:pt x="14655" y="3473"/>
                    </a:lnTo>
                    <a:lnTo>
                      <a:pt x="14604" y="3439"/>
                    </a:lnTo>
                    <a:lnTo>
                      <a:pt x="14596" y="3432"/>
                    </a:lnTo>
                    <a:lnTo>
                      <a:pt x="14596" y="3407"/>
                    </a:lnTo>
                    <a:lnTo>
                      <a:pt x="14579" y="3381"/>
                    </a:lnTo>
                    <a:lnTo>
                      <a:pt x="14496" y="3315"/>
                    </a:lnTo>
                    <a:lnTo>
                      <a:pt x="14481" y="3291"/>
                    </a:lnTo>
                    <a:lnTo>
                      <a:pt x="14460" y="3272"/>
                    </a:lnTo>
                    <a:lnTo>
                      <a:pt x="14451" y="3266"/>
                    </a:lnTo>
                    <a:lnTo>
                      <a:pt x="14438" y="3261"/>
                    </a:lnTo>
                    <a:lnTo>
                      <a:pt x="14430" y="3261"/>
                    </a:lnTo>
                    <a:lnTo>
                      <a:pt x="14422" y="3261"/>
                    </a:lnTo>
                    <a:lnTo>
                      <a:pt x="14408" y="3239"/>
                    </a:lnTo>
                    <a:lnTo>
                      <a:pt x="14386" y="3226"/>
                    </a:lnTo>
                    <a:lnTo>
                      <a:pt x="14363" y="3198"/>
                    </a:lnTo>
                    <a:lnTo>
                      <a:pt x="14335" y="3173"/>
                    </a:lnTo>
                    <a:lnTo>
                      <a:pt x="14311" y="3142"/>
                    </a:lnTo>
                    <a:lnTo>
                      <a:pt x="14282" y="3121"/>
                    </a:lnTo>
                    <a:lnTo>
                      <a:pt x="14237" y="3080"/>
                    </a:lnTo>
                    <a:lnTo>
                      <a:pt x="14163" y="3036"/>
                    </a:lnTo>
                    <a:lnTo>
                      <a:pt x="14122" y="3024"/>
                    </a:lnTo>
                    <a:lnTo>
                      <a:pt x="14109" y="3028"/>
                    </a:lnTo>
                    <a:lnTo>
                      <a:pt x="14102" y="3035"/>
                    </a:lnTo>
                    <a:lnTo>
                      <a:pt x="14083" y="3037"/>
                    </a:lnTo>
                    <a:lnTo>
                      <a:pt x="14081" y="3039"/>
                    </a:lnTo>
                    <a:lnTo>
                      <a:pt x="14095" y="3051"/>
                    </a:lnTo>
                    <a:lnTo>
                      <a:pt x="14053" y="3052"/>
                    </a:lnTo>
                    <a:lnTo>
                      <a:pt x="14030" y="3060"/>
                    </a:lnTo>
                    <a:lnTo>
                      <a:pt x="14027" y="3058"/>
                    </a:lnTo>
                    <a:lnTo>
                      <a:pt x="14025" y="3057"/>
                    </a:lnTo>
                    <a:lnTo>
                      <a:pt x="14029" y="3052"/>
                    </a:lnTo>
                    <a:lnTo>
                      <a:pt x="14061" y="3037"/>
                    </a:lnTo>
                    <a:lnTo>
                      <a:pt x="14065" y="3027"/>
                    </a:lnTo>
                    <a:lnTo>
                      <a:pt x="14070" y="3025"/>
                    </a:lnTo>
                    <a:lnTo>
                      <a:pt x="14079" y="3025"/>
                    </a:lnTo>
                    <a:lnTo>
                      <a:pt x="14093" y="3029"/>
                    </a:lnTo>
                    <a:lnTo>
                      <a:pt x="14092" y="3025"/>
                    </a:lnTo>
                    <a:lnTo>
                      <a:pt x="14086" y="3022"/>
                    </a:lnTo>
                    <a:lnTo>
                      <a:pt x="14056" y="3011"/>
                    </a:lnTo>
                    <a:lnTo>
                      <a:pt x="14016" y="2999"/>
                    </a:lnTo>
                    <a:lnTo>
                      <a:pt x="13998" y="2996"/>
                    </a:lnTo>
                    <a:lnTo>
                      <a:pt x="14009" y="3010"/>
                    </a:lnTo>
                    <a:lnTo>
                      <a:pt x="13952" y="3006"/>
                    </a:lnTo>
                    <a:lnTo>
                      <a:pt x="13934" y="3005"/>
                    </a:lnTo>
                    <a:lnTo>
                      <a:pt x="13916" y="3006"/>
                    </a:lnTo>
                    <a:lnTo>
                      <a:pt x="13915" y="3013"/>
                    </a:lnTo>
                    <a:lnTo>
                      <a:pt x="13920" y="3018"/>
                    </a:lnTo>
                    <a:lnTo>
                      <a:pt x="13927" y="3016"/>
                    </a:lnTo>
                    <a:lnTo>
                      <a:pt x="13937" y="3014"/>
                    </a:lnTo>
                    <a:lnTo>
                      <a:pt x="13948" y="3019"/>
                    </a:lnTo>
                    <a:lnTo>
                      <a:pt x="13953" y="3021"/>
                    </a:lnTo>
                    <a:lnTo>
                      <a:pt x="13969" y="3033"/>
                    </a:lnTo>
                    <a:lnTo>
                      <a:pt x="13971" y="3040"/>
                    </a:lnTo>
                    <a:lnTo>
                      <a:pt x="13964" y="3036"/>
                    </a:lnTo>
                    <a:lnTo>
                      <a:pt x="13950" y="3031"/>
                    </a:lnTo>
                    <a:lnTo>
                      <a:pt x="13935" y="3030"/>
                    </a:lnTo>
                    <a:lnTo>
                      <a:pt x="13927" y="3031"/>
                    </a:lnTo>
                    <a:lnTo>
                      <a:pt x="13884" y="3026"/>
                    </a:lnTo>
                    <a:lnTo>
                      <a:pt x="13878" y="3033"/>
                    </a:lnTo>
                    <a:lnTo>
                      <a:pt x="13872" y="3037"/>
                    </a:lnTo>
                    <a:lnTo>
                      <a:pt x="13876" y="3043"/>
                    </a:lnTo>
                    <a:lnTo>
                      <a:pt x="13887" y="3054"/>
                    </a:lnTo>
                    <a:lnTo>
                      <a:pt x="13877" y="3049"/>
                    </a:lnTo>
                    <a:lnTo>
                      <a:pt x="13860" y="3043"/>
                    </a:lnTo>
                    <a:lnTo>
                      <a:pt x="13841" y="3045"/>
                    </a:lnTo>
                    <a:lnTo>
                      <a:pt x="13828" y="3049"/>
                    </a:lnTo>
                    <a:lnTo>
                      <a:pt x="13825" y="3056"/>
                    </a:lnTo>
                    <a:lnTo>
                      <a:pt x="13808" y="3061"/>
                    </a:lnTo>
                    <a:lnTo>
                      <a:pt x="13799" y="3070"/>
                    </a:lnTo>
                    <a:lnTo>
                      <a:pt x="13791" y="3093"/>
                    </a:lnTo>
                    <a:lnTo>
                      <a:pt x="13805" y="3115"/>
                    </a:lnTo>
                    <a:lnTo>
                      <a:pt x="13796" y="3138"/>
                    </a:lnTo>
                    <a:lnTo>
                      <a:pt x="13805" y="3168"/>
                    </a:lnTo>
                    <a:cubicBezTo>
                      <a:pt x="13805" y="3172"/>
                      <a:pt x="13805" y="3176"/>
                      <a:pt x="13805" y="3179"/>
                    </a:cubicBezTo>
                    <a:lnTo>
                      <a:pt x="13800" y="3185"/>
                    </a:lnTo>
                    <a:lnTo>
                      <a:pt x="13805" y="3192"/>
                    </a:lnTo>
                    <a:lnTo>
                      <a:pt x="13821" y="3199"/>
                    </a:lnTo>
                    <a:lnTo>
                      <a:pt x="13845" y="3206"/>
                    </a:lnTo>
                    <a:lnTo>
                      <a:pt x="13858" y="3216"/>
                    </a:lnTo>
                    <a:lnTo>
                      <a:pt x="13861" y="3221"/>
                    </a:lnTo>
                    <a:lnTo>
                      <a:pt x="13857" y="3239"/>
                    </a:lnTo>
                    <a:lnTo>
                      <a:pt x="13868" y="3255"/>
                    </a:lnTo>
                    <a:lnTo>
                      <a:pt x="13859" y="3259"/>
                    </a:lnTo>
                    <a:lnTo>
                      <a:pt x="13859" y="3270"/>
                    </a:lnTo>
                    <a:lnTo>
                      <a:pt x="13839" y="3266"/>
                    </a:lnTo>
                    <a:lnTo>
                      <a:pt x="13839" y="3260"/>
                    </a:lnTo>
                    <a:lnTo>
                      <a:pt x="13843" y="3257"/>
                    </a:lnTo>
                    <a:lnTo>
                      <a:pt x="13801" y="3235"/>
                    </a:lnTo>
                    <a:lnTo>
                      <a:pt x="13777" y="3219"/>
                    </a:lnTo>
                    <a:lnTo>
                      <a:pt x="13749" y="3204"/>
                    </a:lnTo>
                    <a:lnTo>
                      <a:pt x="13731" y="3206"/>
                    </a:lnTo>
                    <a:lnTo>
                      <a:pt x="13719" y="3216"/>
                    </a:lnTo>
                    <a:lnTo>
                      <a:pt x="13719" y="3222"/>
                    </a:lnTo>
                    <a:lnTo>
                      <a:pt x="13724" y="3226"/>
                    </a:lnTo>
                    <a:lnTo>
                      <a:pt x="13714" y="3239"/>
                    </a:lnTo>
                    <a:lnTo>
                      <a:pt x="13715" y="3246"/>
                    </a:lnTo>
                    <a:lnTo>
                      <a:pt x="13727" y="3261"/>
                    </a:lnTo>
                    <a:lnTo>
                      <a:pt x="13726" y="3266"/>
                    </a:lnTo>
                    <a:lnTo>
                      <a:pt x="13698" y="3261"/>
                    </a:lnTo>
                    <a:lnTo>
                      <a:pt x="13700" y="3275"/>
                    </a:lnTo>
                    <a:lnTo>
                      <a:pt x="13694" y="3318"/>
                    </a:lnTo>
                    <a:lnTo>
                      <a:pt x="13686" y="3311"/>
                    </a:lnTo>
                    <a:lnTo>
                      <a:pt x="13676" y="3285"/>
                    </a:lnTo>
                    <a:lnTo>
                      <a:pt x="13660" y="3263"/>
                    </a:lnTo>
                    <a:lnTo>
                      <a:pt x="13630" y="3242"/>
                    </a:lnTo>
                    <a:lnTo>
                      <a:pt x="13619" y="3227"/>
                    </a:lnTo>
                    <a:lnTo>
                      <a:pt x="13604" y="3226"/>
                    </a:lnTo>
                    <a:lnTo>
                      <a:pt x="13592" y="3227"/>
                    </a:lnTo>
                    <a:lnTo>
                      <a:pt x="13581" y="3231"/>
                    </a:lnTo>
                    <a:lnTo>
                      <a:pt x="13574" y="3245"/>
                    </a:lnTo>
                    <a:lnTo>
                      <a:pt x="13561" y="3255"/>
                    </a:lnTo>
                    <a:lnTo>
                      <a:pt x="13544" y="3257"/>
                    </a:lnTo>
                    <a:lnTo>
                      <a:pt x="13520" y="3274"/>
                    </a:lnTo>
                    <a:cubicBezTo>
                      <a:pt x="13520" y="3276"/>
                      <a:pt x="13520" y="3278"/>
                      <a:pt x="13520" y="3280"/>
                    </a:cubicBezTo>
                    <a:lnTo>
                      <a:pt x="13546" y="3305"/>
                    </a:lnTo>
                    <a:lnTo>
                      <a:pt x="13542" y="3312"/>
                    </a:lnTo>
                    <a:lnTo>
                      <a:pt x="13546" y="3321"/>
                    </a:lnTo>
                    <a:lnTo>
                      <a:pt x="13575" y="3349"/>
                    </a:lnTo>
                    <a:lnTo>
                      <a:pt x="13654" y="3414"/>
                    </a:lnTo>
                    <a:lnTo>
                      <a:pt x="13679" y="3431"/>
                    </a:lnTo>
                    <a:lnTo>
                      <a:pt x="13698" y="3441"/>
                    </a:lnTo>
                    <a:lnTo>
                      <a:pt x="13707" y="3452"/>
                    </a:lnTo>
                    <a:lnTo>
                      <a:pt x="13731" y="3463"/>
                    </a:lnTo>
                    <a:lnTo>
                      <a:pt x="13752" y="3469"/>
                    </a:lnTo>
                    <a:lnTo>
                      <a:pt x="13764" y="3469"/>
                    </a:lnTo>
                    <a:lnTo>
                      <a:pt x="13785" y="3471"/>
                    </a:lnTo>
                    <a:lnTo>
                      <a:pt x="13808" y="3482"/>
                    </a:lnTo>
                    <a:lnTo>
                      <a:pt x="13823" y="3490"/>
                    </a:lnTo>
                    <a:lnTo>
                      <a:pt x="13830" y="3490"/>
                    </a:lnTo>
                    <a:lnTo>
                      <a:pt x="13830" y="3480"/>
                    </a:lnTo>
                    <a:lnTo>
                      <a:pt x="13847" y="3465"/>
                    </a:lnTo>
                    <a:lnTo>
                      <a:pt x="13859" y="3473"/>
                    </a:lnTo>
                    <a:lnTo>
                      <a:pt x="13846" y="3481"/>
                    </a:lnTo>
                    <a:lnTo>
                      <a:pt x="13845" y="3492"/>
                    </a:lnTo>
                    <a:lnTo>
                      <a:pt x="13830" y="3496"/>
                    </a:lnTo>
                    <a:lnTo>
                      <a:pt x="13839" y="3522"/>
                    </a:lnTo>
                    <a:lnTo>
                      <a:pt x="13833" y="3537"/>
                    </a:lnTo>
                    <a:lnTo>
                      <a:pt x="13835" y="3553"/>
                    </a:lnTo>
                    <a:lnTo>
                      <a:pt x="13817" y="3578"/>
                    </a:lnTo>
                    <a:lnTo>
                      <a:pt x="13825" y="3584"/>
                    </a:lnTo>
                    <a:lnTo>
                      <a:pt x="13840" y="3582"/>
                    </a:lnTo>
                    <a:lnTo>
                      <a:pt x="13853" y="3580"/>
                    </a:lnTo>
                    <a:lnTo>
                      <a:pt x="13885" y="3575"/>
                    </a:lnTo>
                    <a:lnTo>
                      <a:pt x="13896" y="3572"/>
                    </a:lnTo>
                    <a:lnTo>
                      <a:pt x="13925" y="3572"/>
                    </a:lnTo>
                    <a:lnTo>
                      <a:pt x="13979" y="3589"/>
                    </a:lnTo>
                    <a:lnTo>
                      <a:pt x="13991" y="3599"/>
                    </a:lnTo>
                    <a:lnTo>
                      <a:pt x="14008" y="3611"/>
                    </a:lnTo>
                    <a:lnTo>
                      <a:pt x="14010" y="3615"/>
                    </a:lnTo>
                    <a:lnTo>
                      <a:pt x="14008" y="3618"/>
                    </a:lnTo>
                    <a:lnTo>
                      <a:pt x="13996" y="3607"/>
                    </a:lnTo>
                    <a:lnTo>
                      <a:pt x="13971" y="3594"/>
                    </a:lnTo>
                    <a:lnTo>
                      <a:pt x="13953" y="3585"/>
                    </a:lnTo>
                    <a:lnTo>
                      <a:pt x="13939" y="3585"/>
                    </a:lnTo>
                    <a:lnTo>
                      <a:pt x="13937" y="3586"/>
                    </a:lnTo>
                    <a:lnTo>
                      <a:pt x="13930" y="3586"/>
                    </a:lnTo>
                    <a:lnTo>
                      <a:pt x="13909" y="3596"/>
                    </a:lnTo>
                    <a:lnTo>
                      <a:pt x="13899" y="3601"/>
                    </a:lnTo>
                    <a:lnTo>
                      <a:pt x="13892" y="3609"/>
                    </a:lnTo>
                    <a:lnTo>
                      <a:pt x="13886" y="3611"/>
                    </a:lnTo>
                    <a:lnTo>
                      <a:pt x="13899" y="3631"/>
                    </a:lnTo>
                    <a:lnTo>
                      <a:pt x="13902" y="3638"/>
                    </a:lnTo>
                    <a:lnTo>
                      <a:pt x="13908" y="3648"/>
                    </a:lnTo>
                    <a:lnTo>
                      <a:pt x="13919" y="3657"/>
                    </a:lnTo>
                    <a:lnTo>
                      <a:pt x="13919" y="3669"/>
                    </a:lnTo>
                    <a:lnTo>
                      <a:pt x="13931" y="3675"/>
                    </a:lnTo>
                    <a:lnTo>
                      <a:pt x="13942" y="3685"/>
                    </a:lnTo>
                    <a:lnTo>
                      <a:pt x="13927" y="3687"/>
                    </a:lnTo>
                    <a:lnTo>
                      <a:pt x="13928" y="3694"/>
                    </a:lnTo>
                    <a:lnTo>
                      <a:pt x="13947" y="3717"/>
                    </a:lnTo>
                    <a:lnTo>
                      <a:pt x="13953" y="3737"/>
                    </a:lnTo>
                    <a:lnTo>
                      <a:pt x="13946" y="3733"/>
                    </a:lnTo>
                    <a:lnTo>
                      <a:pt x="13928" y="3723"/>
                    </a:lnTo>
                    <a:lnTo>
                      <a:pt x="13923" y="3725"/>
                    </a:lnTo>
                    <a:lnTo>
                      <a:pt x="13937" y="3758"/>
                    </a:lnTo>
                    <a:lnTo>
                      <a:pt x="13948" y="3772"/>
                    </a:lnTo>
                    <a:lnTo>
                      <a:pt x="13941" y="3774"/>
                    </a:lnTo>
                    <a:lnTo>
                      <a:pt x="13916" y="3747"/>
                    </a:lnTo>
                    <a:lnTo>
                      <a:pt x="13898" y="3736"/>
                    </a:lnTo>
                    <a:lnTo>
                      <a:pt x="13889" y="3740"/>
                    </a:lnTo>
                    <a:lnTo>
                      <a:pt x="13878" y="3752"/>
                    </a:lnTo>
                    <a:lnTo>
                      <a:pt x="13874" y="3761"/>
                    </a:lnTo>
                    <a:lnTo>
                      <a:pt x="13877" y="3777"/>
                    </a:lnTo>
                    <a:lnTo>
                      <a:pt x="13860" y="3792"/>
                    </a:lnTo>
                    <a:lnTo>
                      <a:pt x="13870" y="3801"/>
                    </a:lnTo>
                    <a:lnTo>
                      <a:pt x="13869" y="3806"/>
                    </a:lnTo>
                    <a:lnTo>
                      <a:pt x="13860" y="3816"/>
                    </a:lnTo>
                    <a:lnTo>
                      <a:pt x="13862" y="3829"/>
                    </a:lnTo>
                    <a:lnTo>
                      <a:pt x="13870" y="3842"/>
                    </a:lnTo>
                    <a:lnTo>
                      <a:pt x="13854" y="3850"/>
                    </a:lnTo>
                    <a:lnTo>
                      <a:pt x="13853" y="3854"/>
                    </a:lnTo>
                    <a:lnTo>
                      <a:pt x="13869" y="3869"/>
                    </a:lnTo>
                    <a:lnTo>
                      <a:pt x="13854" y="3869"/>
                    </a:lnTo>
                    <a:lnTo>
                      <a:pt x="13877" y="3884"/>
                    </a:lnTo>
                    <a:lnTo>
                      <a:pt x="13894" y="3891"/>
                    </a:lnTo>
                    <a:lnTo>
                      <a:pt x="13898" y="3887"/>
                    </a:lnTo>
                    <a:lnTo>
                      <a:pt x="13897" y="3883"/>
                    </a:lnTo>
                    <a:lnTo>
                      <a:pt x="13890" y="3877"/>
                    </a:lnTo>
                    <a:lnTo>
                      <a:pt x="13887" y="3873"/>
                    </a:lnTo>
                    <a:lnTo>
                      <a:pt x="13905" y="3869"/>
                    </a:lnTo>
                    <a:lnTo>
                      <a:pt x="13898" y="3863"/>
                    </a:lnTo>
                    <a:lnTo>
                      <a:pt x="13894" y="3856"/>
                    </a:lnTo>
                    <a:lnTo>
                      <a:pt x="13905" y="3855"/>
                    </a:lnTo>
                    <a:lnTo>
                      <a:pt x="13903" y="3831"/>
                    </a:lnTo>
                    <a:lnTo>
                      <a:pt x="13913" y="3840"/>
                    </a:lnTo>
                    <a:lnTo>
                      <a:pt x="13920" y="3869"/>
                    </a:lnTo>
                    <a:lnTo>
                      <a:pt x="13923" y="3918"/>
                    </a:lnTo>
                    <a:lnTo>
                      <a:pt x="13927" y="3929"/>
                    </a:lnTo>
                    <a:lnTo>
                      <a:pt x="13923" y="3957"/>
                    </a:lnTo>
                    <a:lnTo>
                      <a:pt x="13935" y="3982"/>
                    </a:lnTo>
                    <a:cubicBezTo>
                      <a:pt x="13932" y="3988"/>
                      <a:pt x="13929" y="3996"/>
                      <a:pt x="13926" y="4002"/>
                    </a:cubicBezTo>
                    <a:lnTo>
                      <a:pt x="13924" y="4045"/>
                    </a:lnTo>
                    <a:lnTo>
                      <a:pt x="13944" y="4087"/>
                    </a:lnTo>
                    <a:lnTo>
                      <a:pt x="13935" y="4099"/>
                    </a:lnTo>
                    <a:lnTo>
                      <a:pt x="13947" y="4136"/>
                    </a:lnTo>
                    <a:lnTo>
                      <a:pt x="13961" y="4157"/>
                    </a:lnTo>
                    <a:lnTo>
                      <a:pt x="13980" y="4214"/>
                    </a:lnTo>
                    <a:lnTo>
                      <a:pt x="13953" y="4228"/>
                    </a:lnTo>
                    <a:lnTo>
                      <a:pt x="13954" y="4238"/>
                    </a:lnTo>
                    <a:lnTo>
                      <a:pt x="13966" y="4249"/>
                    </a:lnTo>
                    <a:lnTo>
                      <a:pt x="13977" y="4254"/>
                    </a:lnTo>
                    <a:lnTo>
                      <a:pt x="13980" y="4245"/>
                    </a:lnTo>
                    <a:lnTo>
                      <a:pt x="13989" y="4241"/>
                    </a:lnTo>
                    <a:lnTo>
                      <a:pt x="14003" y="4238"/>
                    </a:lnTo>
                    <a:lnTo>
                      <a:pt x="14018" y="4249"/>
                    </a:lnTo>
                    <a:lnTo>
                      <a:pt x="14047" y="4287"/>
                    </a:lnTo>
                    <a:lnTo>
                      <a:pt x="14057" y="4303"/>
                    </a:lnTo>
                    <a:lnTo>
                      <a:pt x="14061" y="4317"/>
                    </a:lnTo>
                    <a:lnTo>
                      <a:pt x="14018" y="4320"/>
                    </a:lnTo>
                    <a:lnTo>
                      <a:pt x="14029" y="4332"/>
                    </a:lnTo>
                    <a:lnTo>
                      <a:pt x="14034" y="4338"/>
                    </a:lnTo>
                    <a:lnTo>
                      <a:pt x="14027" y="4344"/>
                    </a:lnTo>
                    <a:lnTo>
                      <a:pt x="14047" y="4362"/>
                    </a:lnTo>
                    <a:lnTo>
                      <a:pt x="14059" y="4349"/>
                    </a:lnTo>
                    <a:lnTo>
                      <a:pt x="14077" y="4341"/>
                    </a:lnTo>
                    <a:lnTo>
                      <a:pt x="14098" y="4337"/>
                    </a:lnTo>
                    <a:lnTo>
                      <a:pt x="14121" y="4337"/>
                    </a:lnTo>
                    <a:lnTo>
                      <a:pt x="14137" y="4334"/>
                    </a:lnTo>
                    <a:lnTo>
                      <a:pt x="14149" y="4333"/>
                    </a:lnTo>
                    <a:lnTo>
                      <a:pt x="14149" y="4354"/>
                    </a:lnTo>
                    <a:lnTo>
                      <a:pt x="14123" y="4352"/>
                    </a:lnTo>
                    <a:lnTo>
                      <a:pt x="14113" y="4354"/>
                    </a:lnTo>
                    <a:lnTo>
                      <a:pt x="14107" y="4360"/>
                    </a:lnTo>
                    <a:lnTo>
                      <a:pt x="14108" y="4374"/>
                    </a:lnTo>
                    <a:lnTo>
                      <a:pt x="14128" y="4396"/>
                    </a:lnTo>
                    <a:lnTo>
                      <a:pt x="14141" y="4393"/>
                    </a:lnTo>
                    <a:lnTo>
                      <a:pt x="14159" y="4379"/>
                    </a:lnTo>
                    <a:lnTo>
                      <a:pt x="14174" y="4380"/>
                    </a:lnTo>
                    <a:lnTo>
                      <a:pt x="14259" y="4398"/>
                    </a:lnTo>
                    <a:lnTo>
                      <a:pt x="14270" y="4396"/>
                    </a:lnTo>
                    <a:lnTo>
                      <a:pt x="14278" y="4389"/>
                    </a:lnTo>
                    <a:lnTo>
                      <a:pt x="14285" y="4389"/>
                    </a:lnTo>
                    <a:lnTo>
                      <a:pt x="14292" y="4406"/>
                    </a:lnTo>
                    <a:lnTo>
                      <a:pt x="14302" y="4416"/>
                    </a:lnTo>
                    <a:lnTo>
                      <a:pt x="14317" y="4437"/>
                    </a:lnTo>
                    <a:lnTo>
                      <a:pt x="14308" y="4479"/>
                    </a:lnTo>
                    <a:lnTo>
                      <a:pt x="14309" y="4494"/>
                    </a:lnTo>
                    <a:lnTo>
                      <a:pt x="14311" y="4499"/>
                    </a:lnTo>
                    <a:lnTo>
                      <a:pt x="14315" y="4508"/>
                    </a:lnTo>
                    <a:lnTo>
                      <a:pt x="14320" y="4515"/>
                    </a:lnTo>
                    <a:lnTo>
                      <a:pt x="14334" y="4525"/>
                    </a:lnTo>
                    <a:lnTo>
                      <a:pt x="14345" y="4528"/>
                    </a:lnTo>
                    <a:lnTo>
                      <a:pt x="14359" y="4526"/>
                    </a:lnTo>
                    <a:lnTo>
                      <a:pt x="14415" y="4521"/>
                    </a:lnTo>
                    <a:lnTo>
                      <a:pt x="14419" y="4525"/>
                    </a:lnTo>
                    <a:lnTo>
                      <a:pt x="14406" y="4529"/>
                    </a:lnTo>
                    <a:lnTo>
                      <a:pt x="14388" y="4532"/>
                    </a:lnTo>
                    <a:lnTo>
                      <a:pt x="14365" y="4531"/>
                    </a:lnTo>
                    <a:lnTo>
                      <a:pt x="14345" y="4538"/>
                    </a:lnTo>
                    <a:lnTo>
                      <a:pt x="14335" y="4533"/>
                    </a:lnTo>
                    <a:lnTo>
                      <a:pt x="14320" y="4524"/>
                    </a:lnTo>
                    <a:lnTo>
                      <a:pt x="14315" y="4521"/>
                    </a:lnTo>
                    <a:lnTo>
                      <a:pt x="14309" y="4515"/>
                    </a:lnTo>
                    <a:lnTo>
                      <a:pt x="14297" y="4490"/>
                    </a:lnTo>
                    <a:lnTo>
                      <a:pt x="14295" y="4472"/>
                    </a:lnTo>
                    <a:lnTo>
                      <a:pt x="14283" y="4443"/>
                    </a:lnTo>
                    <a:lnTo>
                      <a:pt x="14268" y="4414"/>
                    </a:lnTo>
                    <a:lnTo>
                      <a:pt x="14258" y="4412"/>
                    </a:lnTo>
                    <a:lnTo>
                      <a:pt x="14250" y="4412"/>
                    </a:lnTo>
                    <a:lnTo>
                      <a:pt x="14240" y="4425"/>
                    </a:lnTo>
                    <a:lnTo>
                      <a:pt x="14232" y="4459"/>
                    </a:lnTo>
                    <a:lnTo>
                      <a:pt x="14229" y="4481"/>
                    </a:lnTo>
                    <a:lnTo>
                      <a:pt x="14244" y="4501"/>
                    </a:lnTo>
                    <a:lnTo>
                      <a:pt x="14240" y="4514"/>
                    </a:lnTo>
                    <a:cubicBezTo>
                      <a:pt x="14239" y="4516"/>
                      <a:pt x="14238" y="4518"/>
                      <a:pt x="14236" y="4520"/>
                    </a:cubicBezTo>
                    <a:lnTo>
                      <a:pt x="14217" y="4530"/>
                    </a:lnTo>
                    <a:lnTo>
                      <a:pt x="14217" y="4551"/>
                    </a:lnTo>
                    <a:lnTo>
                      <a:pt x="14202" y="4591"/>
                    </a:lnTo>
                    <a:lnTo>
                      <a:pt x="14203" y="4599"/>
                    </a:lnTo>
                    <a:lnTo>
                      <a:pt x="14150" y="4680"/>
                    </a:lnTo>
                    <a:lnTo>
                      <a:pt x="14142" y="4699"/>
                    </a:lnTo>
                    <a:lnTo>
                      <a:pt x="14128" y="4750"/>
                    </a:lnTo>
                    <a:lnTo>
                      <a:pt x="14139" y="4759"/>
                    </a:lnTo>
                    <a:lnTo>
                      <a:pt x="14149" y="4764"/>
                    </a:lnTo>
                    <a:lnTo>
                      <a:pt x="14156" y="4778"/>
                    </a:lnTo>
                    <a:lnTo>
                      <a:pt x="14166" y="4790"/>
                    </a:lnTo>
                    <a:lnTo>
                      <a:pt x="14181" y="4799"/>
                    </a:lnTo>
                    <a:lnTo>
                      <a:pt x="14194" y="4807"/>
                    </a:lnTo>
                    <a:lnTo>
                      <a:pt x="14211" y="4817"/>
                    </a:lnTo>
                    <a:lnTo>
                      <a:pt x="14227" y="4826"/>
                    </a:lnTo>
                    <a:lnTo>
                      <a:pt x="14240" y="4825"/>
                    </a:lnTo>
                    <a:lnTo>
                      <a:pt x="14249" y="4823"/>
                    </a:lnTo>
                    <a:lnTo>
                      <a:pt x="14267" y="4830"/>
                    </a:lnTo>
                    <a:lnTo>
                      <a:pt x="14284" y="4846"/>
                    </a:lnTo>
                    <a:lnTo>
                      <a:pt x="14301" y="4867"/>
                    </a:lnTo>
                    <a:lnTo>
                      <a:pt x="14311" y="4875"/>
                    </a:lnTo>
                    <a:lnTo>
                      <a:pt x="14326" y="4881"/>
                    </a:lnTo>
                    <a:lnTo>
                      <a:pt x="14356" y="4896"/>
                    </a:lnTo>
                    <a:lnTo>
                      <a:pt x="14363" y="4900"/>
                    </a:lnTo>
                    <a:lnTo>
                      <a:pt x="14393" y="4902"/>
                    </a:lnTo>
                    <a:lnTo>
                      <a:pt x="14406" y="4897"/>
                    </a:lnTo>
                    <a:lnTo>
                      <a:pt x="14418" y="4883"/>
                    </a:lnTo>
                    <a:lnTo>
                      <a:pt x="14431" y="4877"/>
                    </a:lnTo>
                    <a:lnTo>
                      <a:pt x="14454" y="4871"/>
                    </a:lnTo>
                    <a:lnTo>
                      <a:pt x="14463" y="4870"/>
                    </a:lnTo>
                    <a:lnTo>
                      <a:pt x="14469" y="4873"/>
                    </a:lnTo>
                    <a:lnTo>
                      <a:pt x="14494" y="4885"/>
                    </a:lnTo>
                    <a:lnTo>
                      <a:pt x="14502" y="4887"/>
                    </a:lnTo>
                    <a:lnTo>
                      <a:pt x="14543" y="4892"/>
                    </a:lnTo>
                    <a:lnTo>
                      <a:pt x="14552" y="4890"/>
                    </a:lnTo>
                    <a:lnTo>
                      <a:pt x="14573" y="4871"/>
                    </a:lnTo>
                    <a:lnTo>
                      <a:pt x="14587" y="4871"/>
                    </a:lnTo>
                    <a:lnTo>
                      <a:pt x="14624" y="4881"/>
                    </a:lnTo>
                    <a:lnTo>
                      <a:pt x="14632" y="4885"/>
                    </a:lnTo>
                    <a:lnTo>
                      <a:pt x="14643" y="4892"/>
                    </a:lnTo>
                    <a:lnTo>
                      <a:pt x="14653" y="4900"/>
                    </a:lnTo>
                    <a:lnTo>
                      <a:pt x="14659" y="4905"/>
                    </a:lnTo>
                    <a:lnTo>
                      <a:pt x="14666" y="4916"/>
                    </a:lnTo>
                    <a:lnTo>
                      <a:pt x="14698" y="4953"/>
                    </a:lnTo>
                    <a:lnTo>
                      <a:pt x="14728" y="4984"/>
                    </a:lnTo>
                    <a:lnTo>
                      <a:pt x="14758" y="4990"/>
                    </a:lnTo>
                    <a:lnTo>
                      <a:pt x="14811" y="5009"/>
                    </a:lnTo>
                    <a:lnTo>
                      <a:pt x="14832" y="5018"/>
                    </a:lnTo>
                    <a:lnTo>
                      <a:pt x="14861" y="5032"/>
                    </a:lnTo>
                    <a:lnTo>
                      <a:pt x="14875" y="5044"/>
                    </a:lnTo>
                    <a:lnTo>
                      <a:pt x="14883" y="5054"/>
                    </a:lnTo>
                    <a:lnTo>
                      <a:pt x="14891" y="5073"/>
                    </a:lnTo>
                    <a:lnTo>
                      <a:pt x="14889" y="5087"/>
                    </a:lnTo>
                    <a:lnTo>
                      <a:pt x="14889" y="5106"/>
                    </a:lnTo>
                    <a:lnTo>
                      <a:pt x="14901" y="5113"/>
                    </a:lnTo>
                    <a:lnTo>
                      <a:pt x="14914" y="5120"/>
                    </a:lnTo>
                    <a:lnTo>
                      <a:pt x="14923" y="5128"/>
                    </a:lnTo>
                    <a:lnTo>
                      <a:pt x="14925" y="5132"/>
                    </a:lnTo>
                    <a:lnTo>
                      <a:pt x="14922" y="5139"/>
                    </a:lnTo>
                    <a:lnTo>
                      <a:pt x="14914" y="5143"/>
                    </a:lnTo>
                    <a:lnTo>
                      <a:pt x="14902" y="5141"/>
                    </a:lnTo>
                    <a:lnTo>
                      <a:pt x="14886" y="5136"/>
                    </a:lnTo>
                    <a:lnTo>
                      <a:pt x="14875" y="5123"/>
                    </a:lnTo>
                    <a:lnTo>
                      <a:pt x="14858" y="5095"/>
                    </a:lnTo>
                    <a:lnTo>
                      <a:pt x="14828" y="5064"/>
                    </a:lnTo>
                    <a:lnTo>
                      <a:pt x="14807" y="5047"/>
                    </a:lnTo>
                    <a:lnTo>
                      <a:pt x="14782" y="5031"/>
                    </a:lnTo>
                    <a:lnTo>
                      <a:pt x="14765" y="5021"/>
                    </a:lnTo>
                    <a:lnTo>
                      <a:pt x="14748" y="5020"/>
                    </a:lnTo>
                    <a:lnTo>
                      <a:pt x="14746" y="5029"/>
                    </a:lnTo>
                    <a:lnTo>
                      <a:pt x="14751" y="5044"/>
                    </a:lnTo>
                    <a:lnTo>
                      <a:pt x="14785" y="5081"/>
                    </a:lnTo>
                    <a:lnTo>
                      <a:pt x="14807" y="5112"/>
                    </a:lnTo>
                    <a:lnTo>
                      <a:pt x="14817" y="5122"/>
                    </a:lnTo>
                    <a:lnTo>
                      <a:pt x="14828" y="5130"/>
                    </a:lnTo>
                    <a:lnTo>
                      <a:pt x="14834" y="5136"/>
                    </a:lnTo>
                    <a:lnTo>
                      <a:pt x="14810" y="5121"/>
                    </a:lnTo>
                    <a:lnTo>
                      <a:pt x="14792" y="5109"/>
                    </a:lnTo>
                    <a:lnTo>
                      <a:pt x="14775" y="5088"/>
                    </a:lnTo>
                    <a:lnTo>
                      <a:pt x="14758" y="5070"/>
                    </a:lnTo>
                    <a:lnTo>
                      <a:pt x="14743" y="5060"/>
                    </a:lnTo>
                    <a:lnTo>
                      <a:pt x="14716" y="5048"/>
                    </a:lnTo>
                    <a:lnTo>
                      <a:pt x="14705" y="5038"/>
                    </a:lnTo>
                    <a:lnTo>
                      <a:pt x="14698" y="5032"/>
                    </a:lnTo>
                    <a:lnTo>
                      <a:pt x="14667" y="5005"/>
                    </a:lnTo>
                    <a:lnTo>
                      <a:pt x="14667" y="4991"/>
                    </a:lnTo>
                    <a:lnTo>
                      <a:pt x="14656" y="4951"/>
                    </a:lnTo>
                    <a:lnTo>
                      <a:pt x="14651" y="4943"/>
                    </a:lnTo>
                    <a:lnTo>
                      <a:pt x="14634" y="4920"/>
                    </a:lnTo>
                    <a:lnTo>
                      <a:pt x="14628" y="4912"/>
                    </a:lnTo>
                    <a:lnTo>
                      <a:pt x="14617" y="4899"/>
                    </a:lnTo>
                    <a:lnTo>
                      <a:pt x="14601" y="4898"/>
                    </a:lnTo>
                    <a:lnTo>
                      <a:pt x="14591" y="4900"/>
                    </a:lnTo>
                    <a:lnTo>
                      <a:pt x="14580" y="4910"/>
                    </a:lnTo>
                    <a:lnTo>
                      <a:pt x="14574" y="4921"/>
                    </a:lnTo>
                    <a:lnTo>
                      <a:pt x="14568" y="4952"/>
                    </a:lnTo>
                    <a:lnTo>
                      <a:pt x="14551" y="4972"/>
                    </a:lnTo>
                    <a:lnTo>
                      <a:pt x="14539" y="4976"/>
                    </a:lnTo>
                    <a:lnTo>
                      <a:pt x="14471" y="4976"/>
                    </a:lnTo>
                    <a:lnTo>
                      <a:pt x="14451" y="4965"/>
                    </a:lnTo>
                    <a:lnTo>
                      <a:pt x="14442" y="4962"/>
                    </a:lnTo>
                    <a:lnTo>
                      <a:pt x="14438" y="4964"/>
                    </a:lnTo>
                    <a:lnTo>
                      <a:pt x="14419" y="4967"/>
                    </a:lnTo>
                    <a:lnTo>
                      <a:pt x="14385" y="4982"/>
                    </a:lnTo>
                    <a:lnTo>
                      <a:pt x="14333" y="4983"/>
                    </a:lnTo>
                    <a:lnTo>
                      <a:pt x="14294" y="5025"/>
                    </a:lnTo>
                    <a:lnTo>
                      <a:pt x="14288" y="5041"/>
                    </a:lnTo>
                    <a:lnTo>
                      <a:pt x="14288" y="5060"/>
                    </a:lnTo>
                    <a:lnTo>
                      <a:pt x="14298" y="5087"/>
                    </a:lnTo>
                    <a:lnTo>
                      <a:pt x="14299" y="5096"/>
                    </a:lnTo>
                    <a:lnTo>
                      <a:pt x="14295" y="5105"/>
                    </a:lnTo>
                    <a:lnTo>
                      <a:pt x="14301" y="5112"/>
                    </a:lnTo>
                    <a:lnTo>
                      <a:pt x="14310" y="5121"/>
                    </a:lnTo>
                    <a:lnTo>
                      <a:pt x="14320" y="5123"/>
                    </a:lnTo>
                    <a:lnTo>
                      <a:pt x="14322" y="5103"/>
                    </a:lnTo>
                    <a:lnTo>
                      <a:pt x="14336" y="5095"/>
                    </a:lnTo>
                    <a:lnTo>
                      <a:pt x="14351" y="5097"/>
                    </a:lnTo>
                    <a:lnTo>
                      <a:pt x="14373" y="5106"/>
                    </a:lnTo>
                    <a:lnTo>
                      <a:pt x="14380" y="5116"/>
                    </a:lnTo>
                    <a:lnTo>
                      <a:pt x="14378" y="5146"/>
                    </a:lnTo>
                    <a:lnTo>
                      <a:pt x="14367" y="5156"/>
                    </a:lnTo>
                    <a:lnTo>
                      <a:pt x="14315" y="5154"/>
                    </a:lnTo>
                    <a:lnTo>
                      <a:pt x="14302" y="5159"/>
                    </a:lnTo>
                    <a:lnTo>
                      <a:pt x="14288" y="5184"/>
                    </a:lnTo>
                    <a:lnTo>
                      <a:pt x="14291" y="5211"/>
                    </a:lnTo>
                    <a:lnTo>
                      <a:pt x="14291" y="5217"/>
                    </a:lnTo>
                    <a:lnTo>
                      <a:pt x="14309" y="5227"/>
                    </a:lnTo>
                    <a:lnTo>
                      <a:pt x="14342" y="5246"/>
                    </a:lnTo>
                    <a:lnTo>
                      <a:pt x="14363" y="5255"/>
                    </a:lnTo>
                    <a:lnTo>
                      <a:pt x="14376" y="5256"/>
                    </a:lnTo>
                    <a:lnTo>
                      <a:pt x="14415" y="5252"/>
                    </a:lnTo>
                    <a:lnTo>
                      <a:pt x="14433" y="5246"/>
                    </a:lnTo>
                    <a:lnTo>
                      <a:pt x="14467" y="5243"/>
                    </a:lnTo>
                    <a:lnTo>
                      <a:pt x="14478" y="5233"/>
                    </a:lnTo>
                    <a:lnTo>
                      <a:pt x="14482" y="5220"/>
                    </a:lnTo>
                    <a:lnTo>
                      <a:pt x="14506" y="5214"/>
                    </a:lnTo>
                    <a:lnTo>
                      <a:pt x="14548" y="5233"/>
                    </a:lnTo>
                    <a:lnTo>
                      <a:pt x="14564" y="5237"/>
                    </a:lnTo>
                    <a:lnTo>
                      <a:pt x="14574" y="5237"/>
                    </a:lnTo>
                    <a:lnTo>
                      <a:pt x="14583" y="5233"/>
                    </a:lnTo>
                    <a:lnTo>
                      <a:pt x="14587" y="5229"/>
                    </a:lnTo>
                    <a:lnTo>
                      <a:pt x="14586" y="5221"/>
                    </a:lnTo>
                    <a:lnTo>
                      <a:pt x="14593" y="5211"/>
                    </a:lnTo>
                    <a:lnTo>
                      <a:pt x="14600" y="5222"/>
                    </a:lnTo>
                    <a:lnTo>
                      <a:pt x="14600" y="5228"/>
                    </a:lnTo>
                    <a:lnTo>
                      <a:pt x="14587" y="5253"/>
                    </a:lnTo>
                    <a:lnTo>
                      <a:pt x="14574" y="5260"/>
                    </a:lnTo>
                    <a:lnTo>
                      <a:pt x="14554" y="5264"/>
                    </a:lnTo>
                    <a:lnTo>
                      <a:pt x="14499" y="5260"/>
                    </a:lnTo>
                    <a:lnTo>
                      <a:pt x="14471" y="5287"/>
                    </a:lnTo>
                    <a:lnTo>
                      <a:pt x="14478" y="5299"/>
                    </a:lnTo>
                    <a:lnTo>
                      <a:pt x="14456" y="5297"/>
                    </a:lnTo>
                    <a:lnTo>
                      <a:pt x="14426" y="5325"/>
                    </a:lnTo>
                    <a:lnTo>
                      <a:pt x="14400" y="5335"/>
                    </a:lnTo>
                    <a:lnTo>
                      <a:pt x="14369" y="5342"/>
                    </a:lnTo>
                    <a:lnTo>
                      <a:pt x="14360" y="5338"/>
                    </a:lnTo>
                    <a:lnTo>
                      <a:pt x="14349" y="5330"/>
                    </a:lnTo>
                    <a:lnTo>
                      <a:pt x="14344" y="5314"/>
                    </a:lnTo>
                    <a:lnTo>
                      <a:pt x="14338" y="5305"/>
                    </a:lnTo>
                    <a:lnTo>
                      <a:pt x="14317" y="5284"/>
                    </a:lnTo>
                    <a:lnTo>
                      <a:pt x="14276" y="5270"/>
                    </a:lnTo>
                    <a:lnTo>
                      <a:pt x="14249" y="5245"/>
                    </a:lnTo>
                    <a:lnTo>
                      <a:pt x="14249" y="5235"/>
                    </a:lnTo>
                    <a:lnTo>
                      <a:pt x="14220" y="5198"/>
                    </a:lnTo>
                    <a:lnTo>
                      <a:pt x="14213" y="5184"/>
                    </a:lnTo>
                    <a:lnTo>
                      <a:pt x="14210" y="5178"/>
                    </a:lnTo>
                    <a:lnTo>
                      <a:pt x="14204" y="5169"/>
                    </a:lnTo>
                    <a:lnTo>
                      <a:pt x="14191" y="5163"/>
                    </a:lnTo>
                    <a:lnTo>
                      <a:pt x="14183" y="5159"/>
                    </a:lnTo>
                    <a:lnTo>
                      <a:pt x="14166" y="5150"/>
                    </a:lnTo>
                    <a:lnTo>
                      <a:pt x="14156" y="5141"/>
                    </a:lnTo>
                    <a:cubicBezTo>
                      <a:pt x="14151" y="5137"/>
                      <a:pt x="14147" y="5133"/>
                      <a:pt x="14142" y="5129"/>
                    </a:cubicBezTo>
                    <a:lnTo>
                      <a:pt x="14117" y="5118"/>
                    </a:lnTo>
                    <a:lnTo>
                      <a:pt x="14090" y="5105"/>
                    </a:lnTo>
                    <a:lnTo>
                      <a:pt x="14070" y="5105"/>
                    </a:lnTo>
                    <a:lnTo>
                      <a:pt x="14061" y="5114"/>
                    </a:lnTo>
                    <a:lnTo>
                      <a:pt x="14061" y="5120"/>
                    </a:lnTo>
                    <a:lnTo>
                      <a:pt x="14063" y="5128"/>
                    </a:lnTo>
                    <a:lnTo>
                      <a:pt x="14088" y="5140"/>
                    </a:lnTo>
                    <a:lnTo>
                      <a:pt x="14110" y="5149"/>
                    </a:lnTo>
                    <a:lnTo>
                      <a:pt x="14126" y="5159"/>
                    </a:lnTo>
                    <a:lnTo>
                      <a:pt x="14152" y="5178"/>
                    </a:lnTo>
                    <a:lnTo>
                      <a:pt x="14183" y="5204"/>
                    </a:lnTo>
                    <a:lnTo>
                      <a:pt x="14193" y="5216"/>
                    </a:lnTo>
                    <a:lnTo>
                      <a:pt x="14201" y="5228"/>
                    </a:lnTo>
                    <a:lnTo>
                      <a:pt x="14206" y="5248"/>
                    </a:lnTo>
                    <a:lnTo>
                      <a:pt x="14208" y="5275"/>
                    </a:lnTo>
                    <a:lnTo>
                      <a:pt x="14208" y="5290"/>
                    </a:lnTo>
                    <a:lnTo>
                      <a:pt x="14199" y="5314"/>
                    </a:lnTo>
                    <a:lnTo>
                      <a:pt x="14200" y="5338"/>
                    </a:lnTo>
                    <a:lnTo>
                      <a:pt x="14247" y="5431"/>
                    </a:lnTo>
                    <a:lnTo>
                      <a:pt x="14261" y="5438"/>
                    </a:lnTo>
                    <a:lnTo>
                      <a:pt x="14283" y="5439"/>
                    </a:lnTo>
                    <a:lnTo>
                      <a:pt x="14300" y="5441"/>
                    </a:lnTo>
                    <a:lnTo>
                      <a:pt x="14311" y="5446"/>
                    </a:lnTo>
                    <a:lnTo>
                      <a:pt x="14346" y="5464"/>
                    </a:lnTo>
                    <a:lnTo>
                      <a:pt x="14449" y="5503"/>
                    </a:lnTo>
                    <a:lnTo>
                      <a:pt x="14463" y="5514"/>
                    </a:lnTo>
                    <a:lnTo>
                      <a:pt x="14481" y="5543"/>
                    </a:lnTo>
                    <a:lnTo>
                      <a:pt x="14499" y="5584"/>
                    </a:lnTo>
                    <a:lnTo>
                      <a:pt x="14512" y="5606"/>
                    </a:lnTo>
                    <a:lnTo>
                      <a:pt x="14565" y="5680"/>
                    </a:lnTo>
                    <a:lnTo>
                      <a:pt x="14580" y="5696"/>
                    </a:lnTo>
                    <a:lnTo>
                      <a:pt x="14601" y="5705"/>
                    </a:lnTo>
                    <a:lnTo>
                      <a:pt x="14629" y="5715"/>
                    </a:lnTo>
                    <a:lnTo>
                      <a:pt x="14648" y="5727"/>
                    </a:lnTo>
                    <a:lnTo>
                      <a:pt x="14679" y="5768"/>
                    </a:lnTo>
                    <a:lnTo>
                      <a:pt x="14692" y="5774"/>
                    </a:lnTo>
                    <a:lnTo>
                      <a:pt x="14704" y="5772"/>
                    </a:lnTo>
                    <a:lnTo>
                      <a:pt x="14718" y="5747"/>
                    </a:lnTo>
                    <a:lnTo>
                      <a:pt x="14750" y="5732"/>
                    </a:lnTo>
                    <a:lnTo>
                      <a:pt x="14757" y="5715"/>
                    </a:lnTo>
                    <a:lnTo>
                      <a:pt x="14753" y="5676"/>
                    </a:lnTo>
                    <a:lnTo>
                      <a:pt x="14758" y="5667"/>
                    </a:lnTo>
                    <a:lnTo>
                      <a:pt x="14782" y="5646"/>
                    </a:lnTo>
                    <a:lnTo>
                      <a:pt x="14834" y="5631"/>
                    </a:lnTo>
                    <a:lnTo>
                      <a:pt x="14895" y="5618"/>
                    </a:lnTo>
                    <a:lnTo>
                      <a:pt x="14910" y="5619"/>
                    </a:lnTo>
                    <a:lnTo>
                      <a:pt x="14919" y="5610"/>
                    </a:lnTo>
                    <a:lnTo>
                      <a:pt x="14973" y="5645"/>
                    </a:lnTo>
                    <a:lnTo>
                      <a:pt x="15005" y="5660"/>
                    </a:lnTo>
                    <a:lnTo>
                      <a:pt x="15027" y="5674"/>
                    </a:lnTo>
                    <a:lnTo>
                      <a:pt x="15049" y="5690"/>
                    </a:lnTo>
                    <a:lnTo>
                      <a:pt x="15047" y="5701"/>
                    </a:lnTo>
                    <a:lnTo>
                      <a:pt x="15044" y="5709"/>
                    </a:lnTo>
                    <a:lnTo>
                      <a:pt x="15045" y="5719"/>
                    </a:lnTo>
                    <a:lnTo>
                      <a:pt x="15071" y="5754"/>
                    </a:lnTo>
                    <a:lnTo>
                      <a:pt x="15087" y="5770"/>
                    </a:lnTo>
                    <a:lnTo>
                      <a:pt x="15117" y="5791"/>
                    </a:lnTo>
                    <a:lnTo>
                      <a:pt x="15158" y="5769"/>
                    </a:lnTo>
                    <a:lnTo>
                      <a:pt x="15183" y="5752"/>
                    </a:lnTo>
                    <a:lnTo>
                      <a:pt x="15198" y="5738"/>
                    </a:lnTo>
                    <a:lnTo>
                      <a:pt x="15203" y="5737"/>
                    </a:lnTo>
                    <a:lnTo>
                      <a:pt x="15209" y="5738"/>
                    </a:lnTo>
                    <a:lnTo>
                      <a:pt x="15195" y="5760"/>
                    </a:lnTo>
                    <a:lnTo>
                      <a:pt x="15169" y="5797"/>
                    </a:lnTo>
                    <a:lnTo>
                      <a:pt x="15157" y="5808"/>
                    </a:lnTo>
                    <a:lnTo>
                      <a:pt x="15149" y="5811"/>
                    </a:lnTo>
                    <a:lnTo>
                      <a:pt x="15135" y="5808"/>
                    </a:lnTo>
                    <a:lnTo>
                      <a:pt x="15117" y="5810"/>
                    </a:lnTo>
                    <a:lnTo>
                      <a:pt x="15107" y="5808"/>
                    </a:lnTo>
                    <a:lnTo>
                      <a:pt x="15092" y="5810"/>
                    </a:lnTo>
                    <a:lnTo>
                      <a:pt x="15068" y="5781"/>
                    </a:lnTo>
                    <a:lnTo>
                      <a:pt x="15004" y="5722"/>
                    </a:lnTo>
                    <a:lnTo>
                      <a:pt x="14976" y="5699"/>
                    </a:lnTo>
                    <a:lnTo>
                      <a:pt x="14948" y="5686"/>
                    </a:lnTo>
                    <a:lnTo>
                      <a:pt x="14898" y="5679"/>
                    </a:lnTo>
                    <a:lnTo>
                      <a:pt x="14871" y="5667"/>
                    </a:lnTo>
                    <a:lnTo>
                      <a:pt x="14850" y="5662"/>
                    </a:lnTo>
                    <a:lnTo>
                      <a:pt x="14841" y="5668"/>
                    </a:lnTo>
                    <a:lnTo>
                      <a:pt x="14833" y="5682"/>
                    </a:lnTo>
                    <a:lnTo>
                      <a:pt x="14821" y="5721"/>
                    </a:lnTo>
                    <a:lnTo>
                      <a:pt x="14805" y="5752"/>
                    </a:lnTo>
                    <a:lnTo>
                      <a:pt x="14796" y="5799"/>
                    </a:lnTo>
                    <a:lnTo>
                      <a:pt x="14807" y="5819"/>
                    </a:lnTo>
                    <a:lnTo>
                      <a:pt x="14843" y="5863"/>
                    </a:lnTo>
                    <a:lnTo>
                      <a:pt x="14870" y="5875"/>
                    </a:lnTo>
                    <a:lnTo>
                      <a:pt x="14890" y="5882"/>
                    </a:lnTo>
                    <a:lnTo>
                      <a:pt x="14920" y="5900"/>
                    </a:lnTo>
                    <a:lnTo>
                      <a:pt x="14936" y="5912"/>
                    </a:lnTo>
                    <a:lnTo>
                      <a:pt x="14951" y="5925"/>
                    </a:lnTo>
                    <a:lnTo>
                      <a:pt x="14972" y="5948"/>
                    </a:lnTo>
                    <a:lnTo>
                      <a:pt x="14979" y="5964"/>
                    </a:lnTo>
                    <a:lnTo>
                      <a:pt x="14994" y="6042"/>
                    </a:lnTo>
                    <a:lnTo>
                      <a:pt x="15003" y="6061"/>
                    </a:lnTo>
                    <a:lnTo>
                      <a:pt x="15036" y="6106"/>
                    </a:lnTo>
                    <a:lnTo>
                      <a:pt x="15046" y="6125"/>
                    </a:lnTo>
                    <a:lnTo>
                      <a:pt x="15052" y="6162"/>
                    </a:lnTo>
                    <a:lnTo>
                      <a:pt x="15051" y="6181"/>
                    </a:lnTo>
                    <a:lnTo>
                      <a:pt x="15037" y="6273"/>
                    </a:lnTo>
                    <a:lnTo>
                      <a:pt x="15043" y="6283"/>
                    </a:lnTo>
                    <a:lnTo>
                      <a:pt x="15067" y="6316"/>
                    </a:lnTo>
                    <a:lnTo>
                      <a:pt x="15065" y="6343"/>
                    </a:lnTo>
                    <a:lnTo>
                      <a:pt x="15056" y="6352"/>
                    </a:lnTo>
                    <a:lnTo>
                      <a:pt x="15022" y="6357"/>
                    </a:lnTo>
                    <a:lnTo>
                      <a:pt x="15006" y="6365"/>
                    </a:lnTo>
                    <a:lnTo>
                      <a:pt x="14992" y="6375"/>
                    </a:lnTo>
                    <a:lnTo>
                      <a:pt x="14948" y="6423"/>
                    </a:lnTo>
                    <a:lnTo>
                      <a:pt x="14917" y="6433"/>
                    </a:lnTo>
                    <a:lnTo>
                      <a:pt x="14888" y="6434"/>
                    </a:lnTo>
                    <a:lnTo>
                      <a:pt x="14866" y="6445"/>
                    </a:lnTo>
                    <a:lnTo>
                      <a:pt x="14843" y="6446"/>
                    </a:lnTo>
                    <a:lnTo>
                      <a:pt x="14830" y="6437"/>
                    </a:lnTo>
                    <a:lnTo>
                      <a:pt x="14814" y="6426"/>
                    </a:lnTo>
                    <a:lnTo>
                      <a:pt x="14805" y="6421"/>
                    </a:lnTo>
                    <a:lnTo>
                      <a:pt x="14800" y="6419"/>
                    </a:lnTo>
                    <a:lnTo>
                      <a:pt x="14800" y="6411"/>
                    </a:lnTo>
                    <a:lnTo>
                      <a:pt x="14806" y="6402"/>
                    </a:lnTo>
                    <a:lnTo>
                      <a:pt x="14841" y="6376"/>
                    </a:lnTo>
                    <a:lnTo>
                      <a:pt x="14844" y="6364"/>
                    </a:lnTo>
                    <a:lnTo>
                      <a:pt x="14850" y="6363"/>
                    </a:lnTo>
                    <a:lnTo>
                      <a:pt x="14871" y="6368"/>
                    </a:lnTo>
                    <a:lnTo>
                      <a:pt x="14893" y="6369"/>
                    </a:lnTo>
                    <a:lnTo>
                      <a:pt x="14900" y="6359"/>
                    </a:lnTo>
                    <a:lnTo>
                      <a:pt x="14900" y="6342"/>
                    </a:lnTo>
                    <a:cubicBezTo>
                      <a:pt x="14901" y="6341"/>
                      <a:pt x="14902" y="6340"/>
                      <a:pt x="14903" y="6339"/>
                    </a:cubicBezTo>
                    <a:lnTo>
                      <a:pt x="14908" y="6337"/>
                    </a:lnTo>
                    <a:lnTo>
                      <a:pt x="14907" y="6351"/>
                    </a:lnTo>
                    <a:lnTo>
                      <a:pt x="14905" y="6363"/>
                    </a:lnTo>
                    <a:lnTo>
                      <a:pt x="14905" y="6369"/>
                    </a:lnTo>
                    <a:lnTo>
                      <a:pt x="14911" y="6378"/>
                    </a:lnTo>
                    <a:lnTo>
                      <a:pt x="14930" y="6377"/>
                    </a:lnTo>
                    <a:lnTo>
                      <a:pt x="14944" y="6373"/>
                    </a:lnTo>
                    <a:lnTo>
                      <a:pt x="14953" y="6357"/>
                    </a:lnTo>
                    <a:lnTo>
                      <a:pt x="14952" y="6341"/>
                    </a:lnTo>
                    <a:lnTo>
                      <a:pt x="14955" y="6312"/>
                    </a:lnTo>
                    <a:lnTo>
                      <a:pt x="14967" y="6302"/>
                    </a:lnTo>
                    <a:lnTo>
                      <a:pt x="14956" y="6288"/>
                    </a:lnTo>
                    <a:lnTo>
                      <a:pt x="14932" y="6274"/>
                    </a:lnTo>
                    <a:lnTo>
                      <a:pt x="14914" y="6264"/>
                    </a:lnTo>
                    <a:lnTo>
                      <a:pt x="14935" y="6252"/>
                    </a:lnTo>
                    <a:lnTo>
                      <a:pt x="14934" y="6231"/>
                    </a:lnTo>
                    <a:lnTo>
                      <a:pt x="14885" y="6095"/>
                    </a:lnTo>
                    <a:lnTo>
                      <a:pt x="14886" y="6058"/>
                    </a:lnTo>
                    <a:lnTo>
                      <a:pt x="14881" y="6040"/>
                    </a:lnTo>
                    <a:lnTo>
                      <a:pt x="14870" y="6020"/>
                    </a:lnTo>
                    <a:lnTo>
                      <a:pt x="14854" y="6001"/>
                    </a:lnTo>
                    <a:lnTo>
                      <a:pt x="14832" y="5983"/>
                    </a:lnTo>
                    <a:lnTo>
                      <a:pt x="14818" y="5968"/>
                    </a:lnTo>
                    <a:lnTo>
                      <a:pt x="14805" y="5943"/>
                    </a:lnTo>
                    <a:lnTo>
                      <a:pt x="14793" y="5910"/>
                    </a:lnTo>
                    <a:lnTo>
                      <a:pt x="14791" y="5895"/>
                    </a:lnTo>
                    <a:lnTo>
                      <a:pt x="14782" y="5888"/>
                    </a:lnTo>
                    <a:lnTo>
                      <a:pt x="14773" y="5882"/>
                    </a:lnTo>
                    <a:lnTo>
                      <a:pt x="14733" y="5880"/>
                    </a:lnTo>
                    <a:lnTo>
                      <a:pt x="14694" y="5881"/>
                    </a:lnTo>
                    <a:lnTo>
                      <a:pt x="14678" y="5878"/>
                    </a:lnTo>
                    <a:lnTo>
                      <a:pt x="14657" y="5868"/>
                    </a:lnTo>
                    <a:lnTo>
                      <a:pt x="14635" y="5852"/>
                    </a:lnTo>
                    <a:cubicBezTo>
                      <a:pt x="14631" y="5848"/>
                      <a:pt x="14627" y="5843"/>
                      <a:pt x="14623" y="5839"/>
                    </a:cubicBezTo>
                    <a:lnTo>
                      <a:pt x="14586" y="5801"/>
                    </a:lnTo>
                    <a:lnTo>
                      <a:pt x="14571" y="5781"/>
                    </a:lnTo>
                    <a:lnTo>
                      <a:pt x="14517" y="5729"/>
                    </a:lnTo>
                    <a:lnTo>
                      <a:pt x="14448" y="5670"/>
                    </a:lnTo>
                    <a:lnTo>
                      <a:pt x="14427" y="5656"/>
                    </a:lnTo>
                    <a:lnTo>
                      <a:pt x="14419" y="5639"/>
                    </a:lnTo>
                    <a:lnTo>
                      <a:pt x="14413" y="5625"/>
                    </a:lnTo>
                    <a:lnTo>
                      <a:pt x="14406" y="5614"/>
                    </a:lnTo>
                    <a:lnTo>
                      <a:pt x="14343" y="5552"/>
                    </a:lnTo>
                    <a:lnTo>
                      <a:pt x="14317" y="5529"/>
                    </a:lnTo>
                    <a:lnTo>
                      <a:pt x="14277" y="5503"/>
                    </a:lnTo>
                    <a:lnTo>
                      <a:pt x="14225" y="5501"/>
                    </a:lnTo>
                    <a:lnTo>
                      <a:pt x="14188" y="5484"/>
                    </a:lnTo>
                    <a:lnTo>
                      <a:pt x="14179" y="5474"/>
                    </a:lnTo>
                    <a:lnTo>
                      <a:pt x="14174" y="5467"/>
                    </a:lnTo>
                    <a:lnTo>
                      <a:pt x="14173" y="5447"/>
                    </a:lnTo>
                    <a:lnTo>
                      <a:pt x="14164" y="5426"/>
                    </a:lnTo>
                    <a:lnTo>
                      <a:pt x="14145" y="5400"/>
                    </a:lnTo>
                    <a:lnTo>
                      <a:pt x="14119" y="5359"/>
                    </a:lnTo>
                    <a:lnTo>
                      <a:pt x="14109" y="5346"/>
                    </a:lnTo>
                    <a:lnTo>
                      <a:pt x="14066" y="5295"/>
                    </a:lnTo>
                    <a:lnTo>
                      <a:pt x="14041" y="5270"/>
                    </a:lnTo>
                    <a:lnTo>
                      <a:pt x="14002" y="5234"/>
                    </a:lnTo>
                    <a:lnTo>
                      <a:pt x="13984" y="5233"/>
                    </a:lnTo>
                    <a:lnTo>
                      <a:pt x="13968" y="5233"/>
                    </a:lnTo>
                    <a:lnTo>
                      <a:pt x="13945" y="5242"/>
                    </a:lnTo>
                    <a:lnTo>
                      <a:pt x="13939" y="5250"/>
                    </a:lnTo>
                    <a:lnTo>
                      <a:pt x="13909" y="5249"/>
                    </a:lnTo>
                    <a:lnTo>
                      <a:pt x="13902" y="5252"/>
                    </a:lnTo>
                    <a:lnTo>
                      <a:pt x="13868" y="5291"/>
                    </a:lnTo>
                    <a:lnTo>
                      <a:pt x="13844" y="5309"/>
                    </a:lnTo>
                    <a:lnTo>
                      <a:pt x="13834" y="5324"/>
                    </a:lnTo>
                    <a:lnTo>
                      <a:pt x="13827" y="5330"/>
                    </a:lnTo>
                    <a:lnTo>
                      <a:pt x="13821" y="5332"/>
                    </a:lnTo>
                    <a:lnTo>
                      <a:pt x="13815" y="5325"/>
                    </a:lnTo>
                    <a:lnTo>
                      <a:pt x="13813" y="5318"/>
                    </a:lnTo>
                    <a:lnTo>
                      <a:pt x="13808" y="5315"/>
                    </a:lnTo>
                    <a:lnTo>
                      <a:pt x="13804" y="5318"/>
                    </a:lnTo>
                    <a:lnTo>
                      <a:pt x="13798" y="5332"/>
                    </a:lnTo>
                    <a:lnTo>
                      <a:pt x="13834" y="5396"/>
                    </a:lnTo>
                    <a:lnTo>
                      <a:pt x="13874" y="5454"/>
                    </a:lnTo>
                    <a:lnTo>
                      <a:pt x="13930" y="5531"/>
                    </a:lnTo>
                    <a:lnTo>
                      <a:pt x="13951" y="5565"/>
                    </a:lnTo>
                    <a:lnTo>
                      <a:pt x="13971" y="5604"/>
                    </a:lnTo>
                    <a:lnTo>
                      <a:pt x="13978" y="5641"/>
                    </a:lnTo>
                    <a:lnTo>
                      <a:pt x="13980" y="5683"/>
                    </a:lnTo>
                    <a:lnTo>
                      <a:pt x="13976" y="5706"/>
                    </a:lnTo>
                    <a:lnTo>
                      <a:pt x="13968" y="5733"/>
                    </a:lnTo>
                    <a:lnTo>
                      <a:pt x="13984" y="5764"/>
                    </a:lnTo>
                    <a:lnTo>
                      <a:pt x="13987" y="5781"/>
                    </a:lnTo>
                    <a:lnTo>
                      <a:pt x="13996" y="5786"/>
                    </a:lnTo>
                    <a:lnTo>
                      <a:pt x="14001" y="5775"/>
                    </a:lnTo>
                    <a:lnTo>
                      <a:pt x="14013" y="5797"/>
                    </a:lnTo>
                    <a:lnTo>
                      <a:pt x="14018" y="5812"/>
                    </a:lnTo>
                    <a:lnTo>
                      <a:pt x="14025" y="5818"/>
                    </a:lnTo>
                    <a:lnTo>
                      <a:pt x="14034" y="5825"/>
                    </a:lnTo>
                    <a:lnTo>
                      <a:pt x="14044" y="5824"/>
                    </a:lnTo>
                    <a:lnTo>
                      <a:pt x="14055" y="5803"/>
                    </a:lnTo>
                    <a:lnTo>
                      <a:pt x="14065" y="5807"/>
                    </a:lnTo>
                    <a:lnTo>
                      <a:pt x="14079" y="5814"/>
                    </a:lnTo>
                    <a:lnTo>
                      <a:pt x="14116" y="5859"/>
                    </a:lnTo>
                    <a:lnTo>
                      <a:pt x="14145" y="5899"/>
                    </a:lnTo>
                    <a:lnTo>
                      <a:pt x="14156" y="5913"/>
                    </a:lnTo>
                    <a:lnTo>
                      <a:pt x="14167" y="5919"/>
                    </a:lnTo>
                    <a:lnTo>
                      <a:pt x="14179" y="5929"/>
                    </a:lnTo>
                    <a:lnTo>
                      <a:pt x="14186" y="5947"/>
                    </a:lnTo>
                    <a:lnTo>
                      <a:pt x="14186" y="5955"/>
                    </a:lnTo>
                    <a:lnTo>
                      <a:pt x="14177" y="5960"/>
                    </a:lnTo>
                    <a:lnTo>
                      <a:pt x="14199" y="5995"/>
                    </a:lnTo>
                    <a:lnTo>
                      <a:pt x="14214" y="6014"/>
                    </a:lnTo>
                    <a:cubicBezTo>
                      <a:pt x="14218" y="6019"/>
                      <a:pt x="14222" y="6023"/>
                      <a:pt x="14227" y="6028"/>
                    </a:cubicBezTo>
                    <a:lnTo>
                      <a:pt x="14236" y="6036"/>
                    </a:lnTo>
                    <a:lnTo>
                      <a:pt x="14249" y="6043"/>
                    </a:lnTo>
                    <a:lnTo>
                      <a:pt x="14244" y="6034"/>
                    </a:lnTo>
                    <a:lnTo>
                      <a:pt x="14236" y="6022"/>
                    </a:lnTo>
                    <a:lnTo>
                      <a:pt x="14236" y="6010"/>
                    </a:lnTo>
                    <a:lnTo>
                      <a:pt x="14285" y="6004"/>
                    </a:lnTo>
                    <a:lnTo>
                      <a:pt x="14302" y="6006"/>
                    </a:lnTo>
                    <a:lnTo>
                      <a:pt x="14324" y="6005"/>
                    </a:lnTo>
                    <a:lnTo>
                      <a:pt x="14337" y="6012"/>
                    </a:lnTo>
                    <a:lnTo>
                      <a:pt x="14369" y="6042"/>
                    </a:lnTo>
                    <a:lnTo>
                      <a:pt x="14410" y="6060"/>
                    </a:lnTo>
                    <a:lnTo>
                      <a:pt x="14436" y="6069"/>
                    </a:lnTo>
                    <a:lnTo>
                      <a:pt x="14449" y="6070"/>
                    </a:lnTo>
                    <a:lnTo>
                      <a:pt x="14456" y="6067"/>
                    </a:lnTo>
                    <a:lnTo>
                      <a:pt x="14460" y="6052"/>
                    </a:lnTo>
                    <a:lnTo>
                      <a:pt x="14472" y="6042"/>
                    </a:lnTo>
                    <a:lnTo>
                      <a:pt x="14487" y="6071"/>
                    </a:lnTo>
                    <a:lnTo>
                      <a:pt x="14516" y="6124"/>
                    </a:lnTo>
                    <a:lnTo>
                      <a:pt x="14531" y="6178"/>
                    </a:lnTo>
                    <a:lnTo>
                      <a:pt x="14528" y="6190"/>
                    </a:lnTo>
                    <a:lnTo>
                      <a:pt x="14502" y="6185"/>
                    </a:lnTo>
                    <a:lnTo>
                      <a:pt x="14460" y="6186"/>
                    </a:lnTo>
                    <a:lnTo>
                      <a:pt x="14445" y="6180"/>
                    </a:lnTo>
                    <a:lnTo>
                      <a:pt x="14388" y="6172"/>
                    </a:lnTo>
                    <a:lnTo>
                      <a:pt x="14361" y="6158"/>
                    </a:lnTo>
                    <a:lnTo>
                      <a:pt x="14344" y="6167"/>
                    </a:lnTo>
                    <a:lnTo>
                      <a:pt x="14315" y="6173"/>
                    </a:lnTo>
                    <a:lnTo>
                      <a:pt x="14282" y="6172"/>
                    </a:lnTo>
                    <a:lnTo>
                      <a:pt x="14259" y="6178"/>
                    </a:lnTo>
                    <a:lnTo>
                      <a:pt x="14247" y="6172"/>
                    </a:lnTo>
                    <a:lnTo>
                      <a:pt x="14228" y="6174"/>
                    </a:lnTo>
                    <a:lnTo>
                      <a:pt x="14211" y="6178"/>
                    </a:lnTo>
                    <a:lnTo>
                      <a:pt x="14183" y="6178"/>
                    </a:lnTo>
                    <a:lnTo>
                      <a:pt x="14179" y="6188"/>
                    </a:lnTo>
                    <a:lnTo>
                      <a:pt x="14169" y="6173"/>
                    </a:lnTo>
                    <a:lnTo>
                      <a:pt x="14132" y="6168"/>
                    </a:lnTo>
                    <a:lnTo>
                      <a:pt x="14093" y="6168"/>
                    </a:lnTo>
                    <a:lnTo>
                      <a:pt x="14021" y="6178"/>
                    </a:lnTo>
                    <a:lnTo>
                      <a:pt x="13967" y="6197"/>
                    </a:lnTo>
                    <a:lnTo>
                      <a:pt x="13911" y="6229"/>
                    </a:lnTo>
                    <a:lnTo>
                      <a:pt x="13851" y="6244"/>
                    </a:lnTo>
                    <a:lnTo>
                      <a:pt x="13845" y="6248"/>
                    </a:lnTo>
                    <a:lnTo>
                      <a:pt x="13843" y="6258"/>
                    </a:lnTo>
                    <a:lnTo>
                      <a:pt x="13846" y="6292"/>
                    </a:lnTo>
                    <a:lnTo>
                      <a:pt x="13834" y="6312"/>
                    </a:lnTo>
                    <a:lnTo>
                      <a:pt x="13835" y="6328"/>
                    </a:lnTo>
                    <a:lnTo>
                      <a:pt x="13865" y="6346"/>
                    </a:lnTo>
                    <a:lnTo>
                      <a:pt x="13935" y="6398"/>
                    </a:lnTo>
                    <a:lnTo>
                      <a:pt x="13943" y="6383"/>
                    </a:lnTo>
                    <a:lnTo>
                      <a:pt x="13970" y="6410"/>
                    </a:lnTo>
                    <a:lnTo>
                      <a:pt x="13975" y="6432"/>
                    </a:lnTo>
                    <a:lnTo>
                      <a:pt x="13979" y="6460"/>
                    </a:lnTo>
                    <a:lnTo>
                      <a:pt x="13977" y="6477"/>
                    </a:lnTo>
                    <a:lnTo>
                      <a:pt x="13959" y="6496"/>
                    </a:lnTo>
                    <a:lnTo>
                      <a:pt x="13956" y="6498"/>
                    </a:lnTo>
                    <a:lnTo>
                      <a:pt x="13941" y="6506"/>
                    </a:lnTo>
                    <a:lnTo>
                      <a:pt x="13952" y="6526"/>
                    </a:lnTo>
                    <a:lnTo>
                      <a:pt x="13970" y="6542"/>
                    </a:lnTo>
                    <a:lnTo>
                      <a:pt x="13975" y="6550"/>
                    </a:lnTo>
                    <a:lnTo>
                      <a:pt x="13979" y="6560"/>
                    </a:lnTo>
                    <a:lnTo>
                      <a:pt x="13980" y="6566"/>
                    </a:lnTo>
                    <a:lnTo>
                      <a:pt x="13980" y="6571"/>
                    </a:lnTo>
                    <a:lnTo>
                      <a:pt x="13977" y="6580"/>
                    </a:lnTo>
                    <a:cubicBezTo>
                      <a:pt x="13975" y="6582"/>
                      <a:pt x="13972" y="6584"/>
                      <a:pt x="13969" y="6586"/>
                    </a:cubicBezTo>
                    <a:lnTo>
                      <a:pt x="13943" y="6589"/>
                    </a:lnTo>
                    <a:lnTo>
                      <a:pt x="13923" y="6590"/>
                    </a:lnTo>
                    <a:lnTo>
                      <a:pt x="13900" y="6556"/>
                    </a:lnTo>
                    <a:lnTo>
                      <a:pt x="13897" y="6537"/>
                    </a:lnTo>
                    <a:lnTo>
                      <a:pt x="13900" y="6531"/>
                    </a:lnTo>
                    <a:lnTo>
                      <a:pt x="13901" y="6522"/>
                    </a:lnTo>
                    <a:lnTo>
                      <a:pt x="13877" y="6507"/>
                    </a:lnTo>
                    <a:lnTo>
                      <a:pt x="13862" y="6503"/>
                    </a:lnTo>
                    <a:lnTo>
                      <a:pt x="13848" y="6490"/>
                    </a:lnTo>
                    <a:lnTo>
                      <a:pt x="13844" y="6484"/>
                    </a:lnTo>
                    <a:lnTo>
                      <a:pt x="13835" y="6490"/>
                    </a:lnTo>
                    <a:lnTo>
                      <a:pt x="13809" y="6530"/>
                    </a:lnTo>
                    <a:lnTo>
                      <a:pt x="13812" y="6551"/>
                    </a:lnTo>
                    <a:lnTo>
                      <a:pt x="13800" y="6542"/>
                    </a:lnTo>
                    <a:lnTo>
                      <a:pt x="13784" y="6619"/>
                    </a:lnTo>
                    <a:lnTo>
                      <a:pt x="13773" y="6649"/>
                    </a:lnTo>
                    <a:lnTo>
                      <a:pt x="13756" y="6655"/>
                    </a:lnTo>
                    <a:lnTo>
                      <a:pt x="13730" y="6656"/>
                    </a:lnTo>
                    <a:lnTo>
                      <a:pt x="13705" y="6669"/>
                    </a:lnTo>
                    <a:lnTo>
                      <a:pt x="13685" y="6673"/>
                    </a:lnTo>
                    <a:lnTo>
                      <a:pt x="13678" y="6680"/>
                    </a:lnTo>
                    <a:lnTo>
                      <a:pt x="13669" y="6702"/>
                    </a:lnTo>
                    <a:lnTo>
                      <a:pt x="13651" y="6713"/>
                    </a:lnTo>
                    <a:lnTo>
                      <a:pt x="13643" y="6740"/>
                    </a:lnTo>
                    <a:lnTo>
                      <a:pt x="13640" y="6771"/>
                    </a:lnTo>
                    <a:lnTo>
                      <a:pt x="13656" y="6806"/>
                    </a:lnTo>
                    <a:lnTo>
                      <a:pt x="13648" y="6816"/>
                    </a:lnTo>
                    <a:lnTo>
                      <a:pt x="13626" y="6804"/>
                    </a:lnTo>
                    <a:lnTo>
                      <a:pt x="13617" y="6803"/>
                    </a:lnTo>
                    <a:lnTo>
                      <a:pt x="13614" y="6810"/>
                    </a:lnTo>
                    <a:lnTo>
                      <a:pt x="13603" y="6818"/>
                    </a:lnTo>
                    <a:lnTo>
                      <a:pt x="13594" y="6824"/>
                    </a:lnTo>
                    <a:lnTo>
                      <a:pt x="13588" y="6835"/>
                    </a:lnTo>
                    <a:lnTo>
                      <a:pt x="13584" y="6837"/>
                    </a:lnTo>
                    <a:lnTo>
                      <a:pt x="13551" y="6846"/>
                    </a:lnTo>
                    <a:lnTo>
                      <a:pt x="13544" y="6851"/>
                    </a:lnTo>
                    <a:lnTo>
                      <a:pt x="13531" y="6854"/>
                    </a:lnTo>
                    <a:lnTo>
                      <a:pt x="13529" y="6844"/>
                    </a:lnTo>
                    <a:lnTo>
                      <a:pt x="13529" y="6836"/>
                    </a:lnTo>
                    <a:lnTo>
                      <a:pt x="13542" y="6823"/>
                    </a:lnTo>
                    <a:lnTo>
                      <a:pt x="13547" y="6812"/>
                    </a:lnTo>
                    <a:lnTo>
                      <a:pt x="13560" y="6810"/>
                    </a:lnTo>
                    <a:lnTo>
                      <a:pt x="13561" y="6796"/>
                    </a:lnTo>
                    <a:lnTo>
                      <a:pt x="13547" y="6776"/>
                    </a:lnTo>
                    <a:lnTo>
                      <a:pt x="13525" y="6763"/>
                    </a:lnTo>
                    <a:lnTo>
                      <a:pt x="13521" y="6745"/>
                    </a:lnTo>
                    <a:lnTo>
                      <a:pt x="13514" y="6725"/>
                    </a:lnTo>
                    <a:lnTo>
                      <a:pt x="13515" y="6721"/>
                    </a:lnTo>
                    <a:lnTo>
                      <a:pt x="13515" y="6713"/>
                    </a:lnTo>
                    <a:lnTo>
                      <a:pt x="13508" y="6709"/>
                    </a:lnTo>
                    <a:lnTo>
                      <a:pt x="13497" y="6711"/>
                    </a:lnTo>
                    <a:cubicBezTo>
                      <a:pt x="13496" y="6710"/>
                      <a:pt x="13496" y="6708"/>
                      <a:pt x="13495" y="6707"/>
                    </a:cubicBezTo>
                    <a:lnTo>
                      <a:pt x="13498" y="6701"/>
                    </a:lnTo>
                    <a:lnTo>
                      <a:pt x="13529" y="6674"/>
                    </a:lnTo>
                    <a:lnTo>
                      <a:pt x="13534" y="6665"/>
                    </a:lnTo>
                    <a:lnTo>
                      <a:pt x="13510" y="6674"/>
                    </a:lnTo>
                    <a:lnTo>
                      <a:pt x="13485" y="6689"/>
                    </a:lnTo>
                    <a:lnTo>
                      <a:pt x="13467" y="6719"/>
                    </a:lnTo>
                    <a:lnTo>
                      <a:pt x="13435" y="6783"/>
                    </a:lnTo>
                    <a:lnTo>
                      <a:pt x="13425" y="6819"/>
                    </a:lnTo>
                    <a:cubicBezTo>
                      <a:pt x="13427" y="6818"/>
                      <a:pt x="13430" y="6817"/>
                      <a:pt x="13432" y="6816"/>
                    </a:cubicBezTo>
                    <a:lnTo>
                      <a:pt x="13442" y="6815"/>
                    </a:lnTo>
                    <a:lnTo>
                      <a:pt x="13459" y="6828"/>
                    </a:lnTo>
                    <a:lnTo>
                      <a:pt x="13467" y="6831"/>
                    </a:lnTo>
                    <a:lnTo>
                      <a:pt x="13470" y="6844"/>
                    </a:lnTo>
                    <a:lnTo>
                      <a:pt x="13461" y="6860"/>
                    </a:lnTo>
                    <a:lnTo>
                      <a:pt x="13458" y="6869"/>
                    </a:lnTo>
                    <a:lnTo>
                      <a:pt x="13454" y="6874"/>
                    </a:lnTo>
                    <a:lnTo>
                      <a:pt x="13449" y="6874"/>
                    </a:lnTo>
                    <a:lnTo>
                      <a:pt x="13440" y="6872"/>
                    </a:lnTo>
                    <a:lnTo>
                      <a:pt x="13438" y="6861"/>
                    </a:lnTo>
                    <a:lnTo>
                      <a:pt x="13438" y="6851"/>
                    </a:lnTo>
                    <a:lnTo>
                      <a:pt x="13418" y="6842"/>
                    </a:lnTo>
                    <a:lnTo>
                      <a:pt x="13412" y="6843"/>
                    </a:lnTo>
                    <a:lnTo>
                      <a:pt x="13408" y="6846"/>
                    </a:lnTo>
                    <a:lnTo>
                      <a:pt x="13386" y="6872"/>
                    </a:lnTo>
                    <a:lnTo>
                      <a:pt x="13374" y="6896"/>
                    </a:lnTo>
                    <a:lnTo>
                      <a:pt x="13359" y="6914"/>
                    </a:lnTo>
                    <a:lnTo>
                      <a:pt x="13343" y="6925"/>
                    </a:lnTo>
                    <a:lnTo>
                      <a:pt x="13336" y="6936"/>
                    </a:lnTo>
                    <a:lnTo>
                      <a:pt x="13325" y="6966"/>
                    </a:lnTo>
                    <a:lnTo>
                      <a:pt x="13316" y="6981"/>
                    </a:lnTo>
                    <a:lnTo>
                      <a:pt x="13304" y="7014"/>
                    </a:lnTo>
                    <a:lnTo>
                      <a:pt x="13265" y="7080"/>
                    </a:lnTo>
                    <a:lnTo>
                      <a:pt x="13251" y="7090"/>
                    </a:lnTo>
                    <a:lnTo>
                      <a:pt x="13241" y="7090"/>
                    </a:lnTo>
                    <a:lnTo>
                      <a:pt x="13231" y="7088"/>
                    </a:lnTo>
                    <a:lnTo>
                      <a:pt x="13229" y="7094"/>
                    </a:lnTo>
                    <a:lnTo>
                      <a:pt x="13239" y="7102"/>
                    </a:lnTo>
                    <a:lnTo>
                      <a:pt x="13257" y="7117"/>
                    </a:lnTo>
                    <a:lnTo>
                      <a:pt x="13259" y="7129"/>
                    </a:lnTo>
                    <a:lnTo>
                      <a:pt x="13244" y="7132"/>
                    </a:lnTo>
                    <a:lnTo>
                      <a:pt x="13218" y="7154"/>
                    </a:lnTo>
                    <a:lnTo>
                      <a:pt x="13193" y="7180"/>
                    </a:lnTo>
                    <a:lnTo>
                      <a:pt x="13200" y="7195"/>
                    </a:lnTo>
                    <a:lnTo>
                      <a:pt x="13209" y="7206"/>
                    </a:lnTo>
                    <a:lnTo>
                      <a:pt x="13213" y="7229"/>
                    </a:lnTo>
                    <a:lnTo>
                      <a:pt x="13215" y="7246"/>
                    </a:lnTo>
                    <a:lnTo>
                      <a:pt x="13233" y="7296"/>
                    </a:lnTo>
                    <a:lnTo>
                      <a:pt x="13236" y="7312"/>
                    </a:lnTo>
                    <a:lnTo>
                      <a:pt x="13227" y="7327"/>
                    </a:lnTo>
                    <a:lnTo>
                      <a:pt x="13171" y="7374"/>
                    </a:lnTo>
                    <a:lnTo>
                      <a:pt x="13159" y="7380"/>
                    </a:lnTo>
                    <a:lnTo>
                      <a:pt x="13156" y="7386"/>
                    </a:lnTo>
                    <a:lnTo>
                      <a:pt x="13151" y="7384"/>
                    </a:lnTo>
                    <a:lnTo>
                      <a:pt x="13136" y="7384"/>
                    </a:lnTo>
                    <a:cubicBezTo>
                      <a:pt x="13130" y="7386"/>
                      <a:pt x="13124" y="7388"/>
                      <a:pt x="13118" y="7390"/>
                    </a:cubicBezTo>
                    <a:lnTo>
                      <a:pt x="13109" y="7391"/>
                    </a:lnTo>
                    <a:lnTo>
                      <a:pt x="13097" y="7387"/>
                    </a:lnTo>
                    <a:lnTo>
                      <a:pt x="13077" y="7371"/>
                    </a:lnTo>
                    <a:lnTo>
                      <a:pt x="13044" y="7337"/>
                    </a:lnTo>
                    <a:lnTo>
                      <a:pt x="13000" y="7330"/>
                    </a:lnTo>
                    <a:lnTo>
                      <a:pt x="12977" y="7322"/>
                    </a:lnTo>
                    <a:lnTo>
                      <a:pt x="12969" y="7310"/>
                    </a:lnTo>
                    <a:lnTo>
                      <a:pt x="12966" y="7296"/>
                    </a:lnTo>
                    <a:lnTo>
                      <a:pt x="12982" y="7239"/>
                    </a:lnTo>
                    <a:lnTo>
                      <a:pt x="12989" y="7220"/>
                    </a:lnTo>
                    <a:lnTo>
                      <a:pt x="13034" y="7187"/>
                    </a:lnTo>
                    <a:lnTo>
                      <a:pt x="13055" y="7178"/>
                    </a:lnTo>
                    <a:lnTo>
                      <a:pt x="13073" y="7165"/>
                    </a:lnTo>
                    <a:lnTo>
                      <a:pt x="13061" y="7140"/>
                    </a:lnTo>
                    <a:lnTo>
                      <a:pt x="13027" y="7118"/>
                    </a:lnTo>
                    <a:lnTo>
                      <a:pt x="12988" y="7090"/>
                    </a:lnTo>
                    <a:lnTo>
                      <a:pt x="12949" y="7059"/>
                    </a:lnTo>
                    <a:lnTo>
                      <a:pt x="12914" y="7057"/>
                    </a:lnTo>
                    <a:lnTo>
                      <a:pt x="12876" y="7063"/>
                    </a:lnTo>
                    <a:lnTo>
                      <a:pt x="12808" y="7096"/>
                    </a:lnTo>
                    <a:lnTo>
                      <a:pt x="12797" y="7098"/>
                    </a:lnTo>
                    <a:lnTo>
                      <a:pt x="12740" y="7087"/>
                    </a:lnTo>
                    <a:lnTo>
                      <a:pt x="12735" y="7088"/>
                    </a:lnTo>
                    <a:lnTo>
                      <a:pt x="12729" y="7092"/>
                    </a:lnTo>
                    <a:lnTo>
                      <a:pt x="12735" y="7100"/>
                    </a:lnTo>
                    <a:lnTo>
                      <a:pt x="12740" y="7104"/>
                    </a:lnTo>
                    <a:lnTo>
                      <a:pt x="12827" y="7141"/>
                    </a:lnTo>
                    <a:lnTo>
                      <a:pt x="12837" y="7156"/>
                    </a:lnTo>
                    <a:lnTo>
                      <a:pt x="12847" y="7176"/>
                    </a:lnTo>
                    <a:lnTo>
                      <a:pt x="12849" y="7185"/>
                    </a:lnTo>
                    <a:lnTo>
                      <a:pt x="12855" y="7194"/>
                    </a:lnTo>
                    <a:lnTo>
                      <a:pt x="12862" y="7209"/>
                    </a:lnTo>
                    <a:lnTo>
                      <a:pt x="12874" y="7283"/>
                    </a:lnTo>
                    <a:lnTo>
                      <a:pt x="12880" y="7336"/>
                    </a:lnTo>
                    <a:lnTo>
                      <a:pt x="12884" y="7361"/>
                    </a:lnTo>
                    <a:lnTo>
                      <a:pt x="12890" y="7377"/>
                    </a:lnTo>
                    <a:lnTo>
                      <a:pt x="12901" y="7388"/>
                    </a:lnTo>
                    <a:lnTo>
                      <a:pt x="12922" y="7386"/>
                    </a:lnTo>
                    <a:lnTo>
                      <a:pt x="12946" y="7394"/>
                    </a:lnTo>
                    <a:lnTo>
                      <a:pt x="12964" y="7410"/>
                    </a:lnTo>
                    <a:lnTo>
                      <a:pt x="12971" y="7423"/>
                    </a:lnTo>
                    <a:lnTo>
                      <a:pt x="12985" y="7452"/>
                    </a:lnTo>
                    <a:lnTo>
                      <a:pt x="13000" y="7476"/>
                    </a:lnTo>
                    <a:lnTo>
                      <a:pt x="13002" y="7520"/>
                    </a:lnTo>
                    <a:lnTo>
                      <a:pt x="13000" y="7539"/>
                    </a:lnTo>
                    <a:lnTo>
                      <a:pt x="13003" y="7578"/>
                    </a:lnTo>
                    <a:lnTo>
                      <a:pt x="13018" y="7601"/>
                    </a:lnTo>
                    <a:lnTo>
                      <a:pt x="13021" y="7611"/>
                    </a:lnTo>
                    <a:lnTo>
                      <a:pt x="13023" y="7623"/>
                    </a:lnTo>
                    <a:lnTo>
                      <a:pt x="13012" y="7618"/>
                    </a:lnTo>
                    <a:lnTo>
                      <a:pt x="13002" y="7610"/>
                    </a:lnTo>
                    <a:lnTo>
                      <a:pt x="12990" y="7604"/>
                    </a:lnTo>
                    <a:lnTo>
                      <a:pt x="12979" y="7604"/>
                    </a:lnTo>
                    <a:lnTo>
                      <a:pt x="12970" y="7611"/>
                    </a:lnTo>
                    <a:lnTo>
                      <a:pt x="12965" y="7617"/>
                    </a:lnTo>
                    <a:lnTo>
                      <a:pt x="12961" y="7607"/>
                    </a:lnTo>
                    <a:lnTo>
                      <a:pt x="12964" y="7588"/>
                    </a:lnTo>
                    <a:lnTo>
                      <a:pt x="12956" y="7582"/>
                    </a:lnTo>
                    <a:lnTo>
                      <a:pt x="12950" y="7577"/>
                    </a:lnTo>
                    <a:lnTo>
                      <a:pt x="12914" y="7567"/>
                    </a:lnTo>
                    <a:lnTo>
                      <a:pt x="12894" y="7573"/>
                    </a:lnTo>
                    <a:lnTo>
                      <a:pt x="12877" y="7580"/>
                    </a:lnTo>
                    <a:lnTo>
                      <a:pt x="12859" y="7584"/>
                    </a:lnTo>
                    <a:lnTo>
                      <a:pt x="12840" y="7576"/>
                    </a:lnTo>
                    <a:lnTo>
                      <a:pt x="12826" y="7574"/>
                    </a:lnTo>
                    <a:lnTo>
                      <a:pt x="12817" y="7575"/>
                    </a:lnTo>
                    <a:lnTo>
                      <a:pt x="12810" y="7590"/>
                    </a:lnTo>
                    <a:lnTo>
                      <a:pt x="12800" y="7642"/>
                    </a:lnTo>
                    <a:lnTo>
                      <a:pt x="12783" y="7679"/>
                    </a:lnTo>
                    <a:lnTo>
                      <a:pt x="12756" y="7711"/>
                    </a:lnTo>
                    <a:lnTo>
                      <a:pt x="12732" y="7726"/>
                    </a:lnTo>
                    <a:lnTo>
                      <a:pt x="12726" y="7734"/>
                    </a:lnTo>
                    <a:lnTo>
                      <a:pt x="12719" y="7763"/>
                    </a:lnTo>
                    <a:lnTo>
                      <a:pt x="12708" y="7788"/>
                    </a:lnTo>
                    <a:lnTo>
                      <a:pt x="12674" y="7833"/>
                    </a:lnTo>
                    <a:lnTo>
                      <a:pt x="12675" y="7847"/>
                    </a:lnTo>
                    <a:lnTo>
                      <a:pt x="12678" y="7866"/>
                    </a:lnTo>
                    <a:lnTo>
                      <a:pt x="12690" y="7886"/>
                    </a:lnTo>
                    <a:lnTo>
                      <a:pt x="12704" y="7903"/>
                    </a:lnTo>
                    <a:lnTo>
                      <a:pt x="12741" y="7935"/>
                    </a:lnTo>
                    <a:lnTo>
                      <a:pt x="12758" y="7945"/>
                    </a:lnTo>
                    <a:lnTo>
                      <a:pt x="12774" y="7963"/>
                    </a:lnTo>
                    <a:lnTo>
                      <a:pt x="12789" y="7985"/>
                    </a:lnTo>
                    <a:lnTo>
                      <a:pt x="12787" y="7991"/>
                    </a:lnTo>
                    <a:lnTo>
                      <a:pt x="12766" y="7991"/>
                    </a:lnTo>
                    <a:lnTo>
                      <a:pt x="12754" y="7998"/>
                    </a:lnTo>
                    <a:lnTo>
                      <a:pt x="12740" y="8020"/>
                    </a:lnTo>
                    <a:lnTo>
                      <a:pt x="12740" y="8027"/>
                    </a:lnTo>
                    <a:lnTo>
                      <a:pt x="12739" y="8046"/>
                    </a:lnTo>
                    <a:lnTo>
                      <a:pt x="12721" y="8052"/>
                    </a:lnTo>
                    <a:lnTo>
                      <a:pt x="12663" y="8037"/>
                    </a:lnTo>
                    <a:lnTo>
                      <a:pt x="12617" y="8034"/>
                    </a:lnTo>
                    <a:lnTo>
                      <a:pt x="12610" y="8035"/>
                    </a:lnTo>
                    <a:lnTo>
                      <a:pt x="12599" y="8030"/>
                    </a:lnTo>
                    <a:lnTo>
                      <a:pt x="12594" y="8024"/>
                    </a:lnTo>
                    <a:lnTo>
                      <a:pt x="12577" y="8031"/>
                    </a:lnTo>
                    <a:lnTo>
                      <a:pt x="12566" y="8033"/>
                    </a:lnTo>
                    <a:lnTo>
                      <a:pt x="12554" y="8031"/>
                    </a:lnTo>
                    <a:lnTo>
                      <a:pt x="12495" y="7995"/>
                    </a:lnTo>
                    <a:lnTo>
                      <a:pt x="12452" y="7987"/>
                    </a:lnTo>
                    <a:cubicBezTo>
                      <a:pt x="12450" y="7988"/>
                      <a:pt x="12447" y="7988"/>
                      <a:pt x="12444" y="7989"/>
                    </a:cubicBezTo>
                    <a:lnTo>
                      <a:pt x="12430" y="7998"/>
                    </a:lnTo>
                    <a:lnTo>
                      <a:pt x="12432" y="8039"/>
                    </a:lnTo>
                    <a:lnTo>
                      <a:pt x="12423" y="8053"/>
                    </a:lnTo>
                    <a:lnTo>
                      <a:pt x="12411" y="8055"/>
                    </a:lnTo>
                    <a:lnTo>
                      <a:pt x="12416" y="8074"/>
                    </a:lnTo>
                    <a:lnTo>
                      <a:pt x="12424" y="8084"/>
                    </a:lnTo>
                    <a:lnTo>
                      <a:pt x="12431" y="8092"/>
                    </a:lnTo>
                    <a:lnTo>
                      <a:pt x="12449" y="8102"/>
                    </a:lnTo>
                    <a:lnTo>
                      <a:pt x="12486" y="8136"/>
                    </a:lnTo>
                    <a:lnTo>
                      <a:pt x="12506" y="8148"/>
                    </a:lnTo>
                    <a:lnTo>
                      <a:pt x="12517" y="8152"/>
                    </a:lnTo>
                    <a:lnTo>
                      <a:pt x="12531" y="8150"/>
                    </a:lnTo>
                    <a:lnTo>
                      <a:pt x="12559" y="8137"/>
                    </a:lnTo>
                    <a:lnTo>
                      <a:pt x="12571" y="8140"/>
                    </a:lnTo>
                    <a:lnTo>
                      <a:pt x="12585" y="8147"/>
                    </a:lnTo>
                    <a:lnTo>
                      <a:pt x="12594" y="8170"/>
                    </a:lnTo>
                    <a:lnTo>
                      <a:pt x="12610" y="8191"/>
                    </a:lnTo>
                    <a:lnTo>
                      <a:pt x="12614" y="8204"/>
                    </a:lnTo>
                    <a:lnTo>
                      <a:pt x="12609" y="8223"/>
                    </a:lnTo>
                    <a:lnTo>
                      <a:pt x="12580" y="8243"/>
                    </a:lnTo>
                    <a:lnTo>
                      <a:pt x="12567" y="8265"/>
                    </a:lnTo>
                    <a:lnTo>
                      <a:pt x="12560" y="8266"/>
                    </a:lnTo>
                    <a:lnTo>
                      <a:pt x="12515" y="8257"/>
                    </a:lnTo>
                    <a:lnTo>
                      <a:pt x="12487" y="8257"/>
                    </a:lnTo>
                    <a:lnTo>
                      <a:pt x="12450" y="8253"/>
                    </a:lnTo>
                    <a:lnTo>
                      <a:pt x="12442" y="8248"/>
                    </a:lnTo>
                    <a:lnTo>
                      <a:pt x="12418" y="8220"/>
                    </a:lnTo>
                    <a:lnTo>
                      <a:pt x="12376" y="8197"/>
                    </a:lnTo>
                    <a:lnTo>
                      <a:pt x="12359" y="8193"/>
                    </a:lnTo>
                    <a:lnTo>
                      <a:pt x="12339" y="8204"/>
                    </a:lnTo>
                    <a:lnTo>
                      <a:pt x="12324" y="8205"/>
                    </a:lnTo>
                    <a:lnTo>
                      <a:pt x="12295" y="8194"/>
                    </a:lnTo>
                    <a:lnTo>
                      <a:pt x="12273" y="8173"/>
                    </a:lnTo>
                    <a:lnTo>
                      <a:pt x="12264" y="8143"/>
                    </a:lnTo>
                    <a:lnTo>
                      <a:pt x="12266" y="8135"/>
                    </a:lnTo>
                    <a:lnTo>
                      <a:pt x="12270" y="8130"/>
                    </a:lnTo>
                    <a:lnTo>
                      <a:pt x="12256" y="8123"/>
                    </a:lnTo>
                    <a:lnTo>
                      <a:pt x="12250" y="8100"/>
                    </a:lnTo>
                    <a:lnTo>
                      <a:pt x="12243" y="8085"/>
                    </a:lnTo>
                    <a:lnTo>
                      <a:pt x="12221" y="8050"/>
                    </a:lnTo>
                    <a:lnTo>
                      <a:pt x="12202" y="8030"/>
                    </a:lnTo>
                    <a:lnTo>
                      <a:pt x="12183" y="8008"/>
                    </a:lnTo>
                    <a:lnTo>
                      <a:pt x="12193" y="7992"/>
                    </a:lnTo>
                    <a:lnTo>
                      <a:pt x="12197" y="7979"/>
                    </a:lnTo>
                    <a:lnTo>
                      <a:pt x="12198" y="7944"/>
                    </a:lnTo>
                    <a:lnTo>
                      <a:pt x="12196" y="7933"/>
                    </a:lnTo>
                    <a:lnTo>
                      <a:pt x="12198" y="7921"/>
                    </a:lnTo>
                    <a:lnTo>
                      <a:pt x="12196" y="7911"/>
                    </a:lnTo>
                    <a:lnTo>
                      <a:pt x="12193" y="7901"/>
                    </a:lnTo>
                    <a:lnTo>
                      <a:pt x="12179" y="7884"/>
                    </a:lnTo>
                    <a:lnTo>
                      <a:pt x="12143" y="7853"/>
                    </a:lnTo>
                    <a:lnTo>
                      <a:pt x="12110" y="7838"/>
                    </a:lnTo>
                    <a:lnTo>
                      <a:pt x="12055" y="7829"/>
                    </a:lnTo>
                    <a:lnTo>
                      <a:pt x="12041" y="7833"/>
                    </a:lnTo>
                    <a:lnTo>
                      <a:pt x="12035" y="7831"/>
                    </a:lnTo>
                    <a:lnTo>
                      <a:pt x="12045" y="7825"/>
                    </a:lnTo>
                    <a:lnTo>
                      <a:pt x="12054" y="7814"/>
                    </a:lnTo>
                    <a:lnTo>
                      <a:pt x="12057" y="7801"/>
                    </a:lnTo>
                    <a:lnTo>
                      <a:pt x="12042" y="7798"/>
                    </a:lnTo>
                    <a:lnTo>
                      <a:pt x="12032" y="7796"/>
                    </a:lnTo>
                    <a:lnTo>
                      <a:pt x="12012" y="7790"/>
                    </a:lnTo>
                    <a:lnTo>
                      <a:pt x="12007" y="7781"/>
                    </a:lnTo>
                    <a:lnTo>
                      <a:pt x="12008" y="7775"/>
                    </a:lnTo>
                    <a:lnTo>
                      <a:pt x="12000" y="7759"/>
                    </a:lnTo>
                    <a:lnTo>
                      <a:pt x="11976" y="7759"/>
                    </a:lnTo>
                    <a:lnTo>
                      <a:pt x="11969" y="7757"/>
                    </a:lnTo>
                    <a:lnTo>
                      <a:pt x="11967" y="7751"/>
                    </a:lnTo>
                    <a:lnTo>
                      <a:pt x="11948" y="7736"/>
                    </a:lnTo>
                    <a:lnTo>
                      <a:pt x="11923" y="7722"/>
                    </a:lnTo>
                    <a:lnTo>
                      <a:pt x="11921" y="7701"/>
                    </a:lnTo>
                    <a:lnTo>
                      <a:pt x="11904" y="7691"/>
                    </a:lnTo>
                    <a:lnTo>
                      <a:pt x="11889" y="7684"/>
                    </a:lnTo>
                    <a:lnTo>
                      <a:pt x="11869" y="7684"/>
                    </a:lnTo>
                    <a:lnTo>
                      <a:pt x="11858" y="7679"/>
                    </a:lnTo>
                    <a:lnTo>
                      <a:pt x="11905" y="7671"/>
                    </a:lnTo>
                    <a:lnTo>
                      <a:pt x="11957" y="7676"/>
                    </a:lnTo>
                    <a:lnTo>
                      <a:pt x="11953" y="7682"/>
                    </a:lnTo>
                    <a:lnTo>
                      <a:pt x="11952" y="7692"/>
                    </a:lnTo>
                    <a:lnTo>
                      <a:pt x="11972" y="7714"/>
                    </a:lnTo>
                    <a:lnTo>
                      <a:pt x="11989" y="7724"/>
                    </a:lnTo>
                    <a:lnTo>
                      <a:pt x="12023" y="7735"/>
                    </a:lnTo>
                    <a:cubicBezTo>
                      <a:pt x="12024" y="7735"/>
                      <a:pt x="12026" y="7735"/>
                      <a:pt x="12027" y="7734"/>
                    </a:cubicBezTo>
                    <a:lnTo>
                      <a:pt x="12033" y="7729"/>
                    </a:lnTo>
                    <a:lnTo>
                      <a:pt x="12050" y="7732"/>
                    </a:lnTo>
                    <a:lnTo>
                      <a:pt x="12064" y="7739"/>
                    </a:lnTo>
                    <a:lnTo>
                      <a:pt x="12087" y="7735"/>
                    </a:lnTo>
                    <a:lnTo>
                      <a:pt x="12118" y="7740"/>
                    </a:lnTo>
                    <a:lnTo>
                      <a:pt x="12118" y="7745"/>
                    </a:lnTo>
                    <a:lnTo>
                      <a:pt x="12115" y="7749"/>
                    </a:lnTo>
                    <a:lnTo>
                      <a:pt x="12126" y="7761"/>
                    </a:lnTo>
                    <a:lnTo>
                      <a:pt x="12137" y="7757"/>
                    </a:lnTo>
                    <a:lnTo>
                      <a:pt x="12154" y="7741"/>
                    </a:lnTo>
                    <a:lnTo>
                      <a:pt x="12214" y="7768"/>
                    </a:lnTo>
                    <a:lnTo>
                      <a:pt x="12230" y="7772"/>
                    </a:lnTo>
                    <a:lnTo>
                      <a:pt x="12313" y="7772"/>
                    </a:lnTo>
                    <a:lnTo>
                      <a:pt x="12350" y="7765"/>
                    </a:lnTo>
                    <a:lnTo>
                      <a:pt x="12370" y="7765"/>
                    </a:lnTo>
                    <a:lnTo>
                      <a:pt x="12402" y="7767"/>
                    </a:lnTo>
                    <a:lnTo>
                      <a:pt x="12438" y="7779"/>
                    </a:lnTo>
                    <a:lnTo>
                      <a:pt x="12465" y="7779"/>
                    </a:lnTo>
                    <a:lnTo>
                      <a:pt x="12512" y="7774"/>
                    </a:lnTo>
                    <a:lnTo>
                      <a:pt x="12535" y="7766"/>
                    </a:lnTo>
                    <a:lnTo>
                      <a:pt x="12588" y="7736"/>
                    </a:lnTo>
                    <a:lnTo>
                      <a:pt x="12649" y="7680"/>
                    </a:lnTo>
                    <a:lnTo>
                      <a:pt x="12675" y="7638"/>
                    </a:lnTo>
                    <a:lnTo>
                      <a:pt x="12704" y="7540"/>
                    </a:lnTo>
                    <a:lnTo>
                      <a:pt x="12705" y="7520"/>
                    </a:lnTo>
                    <a:lnTo>
                      <a:pt x="12696" y="7474"/>
                    </a:lnTo>
                    <a:lnTo>
                      <a:pt x="12689" y="7455"/>
                    </a:lnTo>
                    <a:lnTo>
                      <a:pt x="12680" y="7456"/>
                    </a:lnTo>
                    <a:lnTo>
                      <a:pt x="12665" y="7450"/>
                    </a:lnTo>
                    <a:cubicBezTo>
                      <a:pt x="12662" y="7441"/>
                      <a:pt x="12659" y="7433"/>
                      <a:pt x="12656" y="7424"/>
                    </a:cubicBezTo>
                    <a:lnTo>
                      <a:pt x="12645" y="7414"/>
                    </a:lnTo>
                    <a:lnTo>
                      <a:pt x="12616" y="7360"/>
                    </a:lnTo>
                    <a:lnTo>
                      <a:pt x="12597" y="7358"/>
                    </a:lnTo>
                    <a:lnTo>
                      <a:pt x="12585" y="7355"/>
                    </a:lnTo>
                    <a:lnTo>
                      <a:pt x="12573" y="7355"/>
                    </a:lnTo>
                    <a:lnTo>
                      <a:pt x="12558" y="7350"/>
                    </a:lnTo>
                    <a:lnTo>
                      <a:pt x="12534" y="7331"/>
                    </a:lnTo>
                    <a:lnTo>
                      <a:pt x="12515" y="7320"/>
                    </a:lnTo>
                    <a:lnTo>
                      <a:pt x="12495" y="7302"/>
                    </a:lnTo>
                    <a:lnTo>
                      <a:pt x="12485" y="7296"/>
                    </a:lnTo>
                    <a:lnTo>
                      <a:pt x="12479" y="7296"/>
                    </a:lnTo>
                    <a:lnTo>
                      <a:pt x="12487" y="7305"/>
                    </a:lnTo>
                    <a:lnTo>
                      <a:pt x="12493" y="7316"/>
                    </a:lnTo>
                    <a:lnTo>
                      <a:pt x="12471" y="7319"/>
                    </a:lnTo>
                    <a:lnTo>
                      <a:pt x="12391" y="7283"/>
                    </a:lnTo>
                    <a:lnTo>
                      <a:pt x="12379" y="7281"/>
                    </a:lnTo>
                    <a:lnTo>
                      <a:pt x="12377" y="7287"/>
                    </a:lnTo>
                    <a:lnTo>
                      <a:pt x="12356" y="7285"/>
                    </a:lnTo>
                    <a:lnTo>
                      <a:pt x="12345" y="7274"/>
                    </a:lnTo>
                    <a:lnTo>
                      <a:pt x="12273" y="7228"/>
                    </a:lnTo>
                    <a:lnTo>
                      <a:pt x="12160" y="7185"/>
                    </a:lnTo>
                    <a:lnTo>
                      <a:pt x="12085" y="7159"/>
                    </a:lnTo>
                    <a:lnTo>
                      <a:pt x="12033" y="7152"/>
                    </a:lnTo>
                    <a:lnTo>
                      <a:pt x="12028" y="7155"/>
                    </a:lnTo>
                    <a:lnTo>
                      <a:pt x="12026" y="7164"/>
                    </a:lnTo>
                    <a:lnTo>
                      <a:pt x="12013" y="7169"/>
                    </a:lnTo>
                    <a:lnTo>
                      <a:pt x="12001" y="7171"/>
                    </a:lnTo>
                    <a:lnTo>
                      <a:pt x="11954" y="7164"/>
                    </a:lnTo>
                    <a:lnTo>
                      <a:pt x="11943" y="7164"/>
                    </a:lnTo>
                    <a:lnTo>
                      <a:pt x="11898" y="7174"/>
                    </a:lnTo>
                    <a:lnTo>
                      <a:pt x="11895" y="7180"/>
                    </a:lnTo>
                    <a:lnTo>
                      <a:pt x="11888" y="7218"/>
                    </a:lnTo>
                    <a:lnTo>
                      <a:pt x="11881" y="7228"/>
                    </a:lnTo>
                    <a:lnTo>
                      <a:pt x="11867" y="7238"/>
                    </a:lnTo>
                    <a:lnTo>
                      <a:pt x="11869" y="7226"/>
                    </a:lnTo>
                    <a:lnTo>
                      <a:pt x="11878" y="7215"/>
                    </a:lnTo>
                    <a:lnTo>
                      <a:pt x="11878" y="7189"/>
                    </a:lnTo>
                    <a:lnTo>
                      <a:pt x="11876" y="7178"/>
                    </a:lnTo>
                    <a:lnTo>
                      <a:pt x="11876" y="7163"/>
                    </a:lnTo>
                    <a:lnTo>
                      <a:pt x="11872" y="7152"/>
                    </a:lnTo>
                    <a:lnTo>
                      <a:pt x="11866" y="7150"/>
                    </a:lnTo>
                    <a:lnTo>
                      <a:pt x="11856" y="7156"/>
                    </a:lnTo>
                    <a:lnTo>
                      <a:pt x="11837" y="7174"/>
                    </a:lnTo>
                    <a:lnTo>
                      <a:pt x="11833" y="7171"/>
                    </a:lnTo>
                    <a:lnTo>
                      <a:pt x="11836" y="7156"/>
                    </a:lnTo>
                    <a:lnTo>
                      <a:pt x="11833" y="7151"/>
                    </a:lnTo>
                    <a:lnTo>
                      <a:pt x="11824" y="7155"/>
                    </a:lnTo>
                    <a:lnTo>
                      <a:pt x="11801" y="7152"/>
                    </a:lnTo>
                    <a:lnTo>
                      <a:pt x="11781" y="7159"/>
                    </a:lnTo>
                    <a:lnTo>
                      <a:pt x="11773" y="7143"/>
                    </a:lnTo>
                    <a:lnTo>
                      <a:pt x="11757" y="7136"/>
                    </a:lnTo>
                    <a:lnTo>
                      <a:pt x="11749" y="7129"/>
                    </a:lnTo>
                    <a:lnTo>
                      <a:pt x="11754" y="7119"/>
                    </a:lnTo>
                    <a:lnTo>
                      <a:pt x="11805" y="7125"/>
                    </a:lnTo>
                    <a:lnTo>
                      <a:pt x="11818" y="7123"/>
                    </a:lnTo>
                    <a:lnTo>
                      <a:pt x="11824" y="7116"/>
                    </a:lnTo>
                    <a:lnTo>
                      <a:pt x="11822" y="7105"/>
                    </a:lnTo>
                    <a:lnTo>
                      <a:pt x="11819" y="7094"/>
                    </a:lnTo>
                    <a:lnTo>
                      <a:pt x="11812" y="7089"/>
                    </a:lnTo>
                    <a:lnTo>
                      <a:pt x="11778" y="7082"/>
                    </a:lnTo>
                    <a:lnTo>
                      <a:pt x="11761" y="7071"/>
                    </a:lnTo>
                    <a:lnTo>
                      <a:pt x="11723" y="7059"/>
                    </a:lnTo>
                    <a:lnTo>
                      <a:pt x="11724" y="7068"/>
                    </a:lnTo>
                    <a:lnTo>
                      <a:pt x="11733" y="7085"/>
                    </a:lnTo>
                    <a:lnTo>
                      <a:pt x="11732" y="7091"/>
                    </a:lnTo>
                    <a:lnTo>
                      <a:pt x="11721" y="7088"/>
                    </a:lnTo>
                    <a:lnTo>
                      <a:pt x="11715" y="7094"/>
                    </a:lnTo>
                    <a:lnTo>
                      <a:pt x="11710" y="7117"/>
                    </a:lnTo>
                    <a:lnTo>
                      <a:pt x="11701" y="7123"/>
                    </a:lnTo>
                    <a:lnTo>
                      <a:pt x="11693" y="7127"/>
                    </a:lnTo>
                    <a:lnTo>
                      <a:pt x="11656" y="7115"/>
                    </a:lnTo>
                    <a:lnTo>
                      <a:pt x="11641" y="7115"/>
                    </a:lnTo>
                    <a:lnTo>
                      <a:pt x="11627" y="7114"/>
                    </a:lnTo>
                    <a:lnTo>
                      <a:pt x="11618" y="7117"/>
                    </a:lnTo>
                    <a:lnTo>
                      <a:pt x="11609" y="7118"/>
                    </a:lnTo>
                    <a:lnTo>
                      <a:pt x="11608" y="7135"/>
                    </a:lnTo>
                    <a:lnTo>
                      <a:pt x="11604" y="7133"/>
                    </a:lnTo>
                    <a:lnTo>
                      <a:pt x="11595" y="7110"/>
                    </a:lnTo>
                    <a:lnTo>
                      <a:pt x="11585" y="7106"/>
                    </a:lnTo>
                    <a:lnTo>
                      <a:pt x="11581" y="7112"/>
                    </a:lnTo>
                    <a:lnTo>
                      <a:pt x="11584" y="7133"/>
                    </a:lnTo>
                    <a:lnTo>
                      <a:pt x="11580" y="7141"/>
                    </a:lnTo>
                    <a:lnTo>
                      <a:pt x="11570" y="7138"/>
                    </a:lnTo>
                    <a:lnTo>
                      <a:pt x="11554" y="7143"/>
                    </a:lnTo>
                    <a:lnTo>
                      <a:pt x="11546" y="7141"/>
                    </a:lnTo>
                    <a:lnTo>
                      <a:pt x="11540" y="7133"/>
                    </a:lnTo>
                    <a:lnTo>
                      <a:pt x="11536" y="7125"/>
                    </a:lnTo>
                    <a:cubicBezTo>
                      <a:pt x="11536" y="7120"/>
                      <a:pt x="11535" y="7116"/>
                      <a:pt x="11534" y="7112"/>
                    </a:cubicBezTo>
                    <a:lnTo>
                      <a:pt x="11532" y="7096"/>
                    </a:lnTo>
                    <a:lnTo>
                      <a:pt x="11527" y="7089"/>
                    </a:lnTo>
                    <a:lnTo>
                      <a:pt x="11457" y="7073"/>
                    </a:lnTo>
                    <a:lnTo>
                      <a:pt x="11453" y="7061"/>
                    </a:lnTo>
                    <a:lnTo>
                      <a:pt x="11549" y="7057"/>
                    </a:lnTo>
                    <a:lnTo>
                      <a:pt x="11575" y="7046"/>
                    </a:lnTo>
                    <a:lnTo>
                      <a:pt x="11588" y="7026"/>
                    </a:lnTo>
                    <a:lnTo>
                      <a:pt x="11622" y="7002"/>
                    </a:lnTo>
                    <a:lnTo>
                      <a:pt x="11620" y="6986"/>
                    </a:lnTo>
                    <a:lnTo>
                      <a:pt x="11615" y="6974"/>
                    </a:lnTo>
                    <a:lnTo>
                      <a:pt x="11582" y="6950"/>
                    </a:lnTo>
                    <a:lnTo>
                      <a:pt x="11567" y="6948"/>
                    </a:lnTo>
                    <a:lnTo>
                      <a:pt x="11550" y="6952"/>
                    </a:lnTo>
                    <a:lnTo>
                      <a:pt x="11549" y="6948"/>
                    </a:lnTo>
                    <a:lnTo>
                      <a:pt x="11549" y="6933"/>
                    </a:lnTo>
                    <a:lnTo>
                      <a:pt x="11531" y="6917"/>
                    </a:lnTo>
                    <a:lnTo>
                      <a:pt x="11523" y="6921"/>
                    </a:lnTo>
                    <a:lnTo>
                      <a:pt x="11513" y="6935"/>
                    </a:lnTo>
                    <a:lnTo>
                      <a:pt x="11507" y="6934"/>
                    </a:lnTo>
                    <a:lnTo>
                      <a:pt x="11506" y="6929"/>
                    </a:lnTo>
                    <a:lnTo>
                      <a:pt x="11497" y="6922"/>
                    </a:lnTo>
                    <a:lnTo>
                      <a:pt x="11477" y="6919"/>
                    </a:lnTo>
                    <a:lnTo>
                      <a:pt x="11469" y="6913"/>
                    </a:lnTo>
                    <a:lnTo>
                      <a:pt x="11459" y="6899"/>
                    </a:lnTo>
                    <a:lnTo>
                      <a:pt x="11448" y="6893"/>
                    </a:lnTo>
                    <a:lnTo>
                      <a:pt x="11426" y="6896"/>
                    </a:lnTo>
                    <a:lnTo>
                      <a:pt x="11421" y="6903"/>
                    </a:lnTo>
                    <a:lnTo>
                      <a:pt x="11413" y="6923"/>
                    </a:lnTo>
                    <a:lnTo>
                      <a:pt x="11409" y="6956"/>
                    </a:lnTo>
                    <a:lnTo>
                      <a:pt x="11410" y="6984"/>
                    </a:lnTo>
                    <a:lnTo>
                      <a:pt x="11402" y="6999"/>
                    </a:lnTo>
                    <a:lnTo>
                      <a:pt x="11402" y="7009"/>
                    </a:lnTo>
                    <a:lnTo>
                      <a:pt x="11401" y="7045"/>
                    </a:lnTo>
                    <a:lnTo>
                      <a:pt x="11397" y="7036"/>
                    </a:lnTo>
                    <a:cubicBezTo>
                      <a:pt x="11396" y="7031"/>
                      <a:pt x="11395" y="7025"/>
                      <a:pt x="11394" y="7020"/>
                    </a:cubicBezTo>
                    <a:lnTo>
                      <a:pt x="11393" y="7001"/>
                    </a:lnTo>
                    <a:lnTo>
                      <a:pt x="11388" y="6970"/>
                    </a:lnTo>
                    <a:lnTo>
                      <a:pt x="11390" y="6948"/>
                    </a:lnTo>
                    <a:lnTo>
                      <a:pt x="11384" y="6940"/>
                    </a:lnTo>
                    <a:lnTo>
                      <a:pt x="11368" y="6952"/>
                    </a:lnTo>
                    <a:lnTo>
                      <a:pt x="11359" y="6950"/>
                    </a:lnTo>
                    <a:lnTo>
                      <a:pt x="11362" y="6940"/>
                    </a:lnTo>
                    <a:lnTo>
                      <a:pt x="11384" y="6918"/>
                    </a:lnTo>
                    <a:lnTo>
                      <a:pt x="11387" y="6911"/>
                    </a:lnTo>
                    <a:lnTo>
                      <a:pt x="11391" y="6901"/>
                    </a:lnTo>
                    <a:lnTo>
                      <a:pt x="11387" y="6876"/>
                    </a:lnTo>
                    <a:lnTo>
                      <a:pt x="11364" y="6863"/>
                    </a:lnTo>
                    <a:lnTo>
                      <a:pt x="11338" y="6863"/>
                    </a:lnTo>
                    <a:lnTo>
                      <a:pt x="11330" y="6859"/>
                    </a:lnTo>
                    <a:lnTo>
                      <a:pt x="11319" y="6858"/>
                    </a:lnTo>
                    <a:lnTo>
                      <a:pt x="11302" y="6883"/>
                    </a:lnTo>
                    <a:lnTo>
                      <a:pt x="11296" y="6896"/>
                    </a:lnTo>
                    <a:lnTo>
                      <a:pt x="11300" y="6904"/>
                    </a:lnTo>
                    <a:lnTo>
                      <a:pt x="11327" y="6919"/>
                    </a:lnTo>
                    <a:lnTo>
                      <a:pt x="11327" y="6925"/>
                    </a:lnTo>
                    <a:cubicBezTo>
                      <a:pt x="11320" y="6926"/>
                      <a:pt x="11314" y="6927"/>
                      <a:pt x="11307" y="6927"/>
                    </a:cubicBezTo>
                    <a:lnTo>
                      <a:pt x="11300" y="6943"/>
                    </a:lnTo>
                    <a:lnTo>
                      <a:pt x="11299" y="6958"/>
                    </a:lnTo>
                    <a:lnTo>
                      <a:pt x="11296" y="6975"/>
                    </a:lnTo>
                    <a:lnTo>
                      <a:pt x="11293" y="6999"/>
                    </a:lnTo>
                    <a:lnTo>
                      <a:pt x="11270" y="7023"/>
                    </a:lnTo>
                    <a:lnTo>
                      <a:pt x="11264" y="7026"/>
                    </a:lnTo>
                    <a:cubicBezTo>
                      <a:pt x="11263" y="7023"/>
                      <a:pt x="11262" y="7020"/>
                      <a:pt x="11262" y="7016"/>
                    </a:cubicBezTo>
                    <a:lnTo>
                      <a:pt x="11262" y="7004"/>
                    </a:lnTo>
                    <a:lnTo>
                      <a:pt x="11262" y="6993"/>
                    </a:lnTo>
                    <a:lnTo>
                      <a:pt x="11260" y="6973"/>
                    </a:lnTo>
                    <a:lnTo>
                      <a:pt x="11252" y="6966"/>
                    </a:lnTo>
                    <a:lnTo>
                      <a:pt x="11259" y="6949"/>
                    </a:lnTo>
                    <a:lnTo>
                      <a:pt x="11260" y="6922"/>
                    </a:lnTo>
                    <a:lnTo>
                      <a:pt x="11251" y="6903"/>
                    </a:lnTo>
                    <a:lnTo>
                      <a:pt x="11240" y="6911"/>
                    </a:lnTo>
                    <a:lnTo>
                      <a:pt x="11223" y="6944"/>
                    </a:lnTo>
                    <a:lnTo>
                      <a:pt x="11208" y="6983"/>
                    </a:lnTo>
                    <a:lnTo>
                      <a:pt x="11175" y="7053"/>
                    </a:lnTo>
                    <a:lnTo>
                      <a:pt x="11174" y="7078"/>
                    </a:lnTo>
                    <a:lnTo>
                      <a:pt x="11160" y="7102"/>
                    </a:lnTo>
                    <a:lnTo>
                      <a:pt x="11147" y="7110"/>
                    </a:lnTo>
                    <a:lnTo>
                      <a:pt x="11141" y="7102"/>
                    </a:lnTo>
                    <a:lnTo>
                      <a:pt x="11139" y="7086"/>
                    </a:lnTo>
                    <a:lnTo>
                      <a:pt x="11149" y="7060"/>
                    </a:lnTo>
                    <a:lnTo>
                      <a:pt x="11149" y="7022"/>
                    </a:lnTo>
                    <a:lnTo>
                      <a:pt x="11152" y="7005"/>
                    </a:lnTo>
                    <a:lnTo>
                      <a:pt x="11164" y="6977"/>
                    </a:lnTo>
                    <a:lnTo>
                      <a:pt x="11177" y="6950"/>
                    </a:lnTo>
                    <a:lnTo>
                      <a:pt x="11185" y="6940"/>
                    </a:lnTo>
                    <a:lnTo>
                      <a:pt x="11183" y="6931"/>
                    </a:lnTo>
                    <a:lnTo>
                      <a:pt x="11178" y="6929"/>
                    </a:lnTo>
                    <a:lnTo>
                      <a:pt x="11173" y="6928"/>
                    </a:lnTo>
                    <a:lnTo>
                      <a:pt x="11166" y="6923"/>
                    </a:lnTo>
                    <a:lnTo>
                      <a:pt x="11155" y="6921"/>
                    </a:lnTo>
                    <a:lnTo>
                      <a:pt x="11150" y="6927"/>
                    </a:lnTo>
                    <a:lnTo>
                      <a:pt x="11148" y="6937"/>
                    </a:lnTo>
                    <a:lnTo>
                      <a:pt x="11143" y="6939"/>
                    </a:lnTo>
                    <a:lnTo>
                      <a:pt x="11135" y="6933"/>
                    </a:lnTo>
                    <a:lnTo>
                      <a:pt x="11123" y="6921"/>
                    </a:lnTo>
                    <a:lnTo>
                      <a:pt x="11104" y="6911"/>
                    </a:lnTo>
                    <a:lnTo>
                      <a:pt x="11098" y="6905"/>
                    </a:lnTo>
                    <a:lnTo>
                      <a:pt x="11090" y="6907"/>
                    </a:lnTo>
                    <a:lnTo>
                      <a:pt x="11075" y="6935"/>
                    </a:lnTo>
                    <a:lnTo>
                      <a:pt x="11063" y="6951"/>
                    </a:lnTo>
                    <a:lnTo>
                      <a:pt x="11065" y="6964"/>
                    </a:lnTo>
                    <a:lnTo>
                      <a:pt x="11076" y="6969"/>
                    </a:lnTo>
                    <a:lnTo>
                      <a:pt x="11079" y="6979"/>
                    </a:lnTo>
                    <a:lnTo>
                      <a:pt x="11074" y="6981"/>
                    </a:lnTo>
                    <a:lnTo>
                      <a:pt x="11069" y="6989"/>
                    </a:lnTo>
                    <a:lnTo>
                      <a:pt x="11054" y="7032"/>
                    </a:lnTo>
                    <a:lnTo>
                      <a:pt x="11042" y="7035"/>
                    </a:lnTo>
                    <a:lnTo>
                      <a:pt x="11025" y="7055"/>
                    </a:lnTo>
                    <a:lnTo>
                      <a:pt x="11005" y="7092"/>
                    </a:lnTo>
                    <a:lnTo>
                      <a:pt x="11002" y="7102"/>
                    </a:lnTo>
                    <a:lnTo>
                      <a:pt x="11001" y="7126"/>
                    </a:lnTo>
                    <a:lnTo>
                      <a:pt x="11003" y="7135"/>
                    </a:lnTo>
                    <a:lnTo>
                      <a:pt x="11012" y="7144"/>
                    </a:lnTo>
                    <a:lnTo>
                      <a:pt x="11009" y="7153"/>
                    </a:lnTo>
                    <a:lnTo>
                      <a:pt x="11001" y="7152"/>
                    </a:lnTo>
                    <a:lnTo>
                      <a:pt x="10993" y="7144"/>
                    </a:lnTo>
                    <a:lnTo>
                      <a:pt x="10981" y="7128"/>
                    </a:lnTo>
                    <a:lnTo>
                      <a:pt x="10972" y="7098"/>
                    </a:lnTo>
                    <a:lnTo>
                      <a:pt x="10967" y="7082"/>
                    </a:lnTo>
                    <a:lnTo>
                      <a:pt x="10960" y="7075"/>
                    </a:lnTo>
                    <a:lnTo>
                      <a:pt x="10945" y="7067"/>
                    </a:lnTo>
                    <a:lnTo>
                      <a:pt x="10924" y="7078"/>
                    </a:lnTo>
                    <a:lnTo>
                      <a:pt x="10922" y="7092"/>
                    </a:lnTo>
                    <a:lnTo>
                      <a:pt x="10917" y="7096"/>
                    </a:lnTo>
                    <a:lnTo>
                      <a:pt x="10908" y="7086"/>
                    </a:lnTo>
                    <a:lnTo>
                      <a:pt x="10895" y="7094"/>
                    </a:lnTo>
                    <a:lnTo>
                      <a:pt x="10889" y="7090"/>
                    </a:lnTo>
                    <a:lnTo>
                      <a:pt x="10872" y="7107"/>
                    </a:lnTo>
                    <a:lnTo>
                      <a:pt x="10852" y="7102"/>
                    </a:lnTo>
                    <a:lnTo>
                      <a:pt x="10837" y="7108"/>
                    </a:lnTo>
                    <a:lnTo>
                      <a:pt x="10836" y="7114"/>
                    </a:lnTo>
                    <a:lnTo>
                      <a:pt x="10842" y="7121"/>
                    </a:lnTo>
                    <a:lnTo>
                      <a:pt x="10860" y="7138"/>
                    </a:lnTo>
                    <a:lnTo>
                      <a:pt x="10878" y="7144"/>
                    </a:lnTo>
                    <a:lnTo>
                      <a:pt x="10886" y="7158"/>
                    </a:lnTo>
                    <a:lnTo>
                      <a:pt x="10895" y="7197"/>
                    </a:lnTo>
                    <a:lnTo>
                      <a:pt x="10892" y="7201"/>
                    </a:lnTo>
                    <a:lnTo>
                      <a:pt x="10878" y="7185"/>
                    </a:lnTo>
                    <a:lnTo>
                      <a:pt x="10861" y="7175"/>
                    </a:lnTo>
                    <a:lnTo>
                      <a:pt x="10847" y="7159"/>
                    </a:lnTo>
                    <a:lnTo>
                      <a:pt x="10832" y="7162"/>
                    </a:lnTo>
                    <a:lnTo>
                      <a:pt x="10826" y="7189"/>
                    </a:lnTo>
                    <a:cubicBezTo>
                      <a:pt x="10822" y="7189"/>
                      <a:pt x="10818" y="7189"/>
                      <a:pt x="10815" y="7189"/>
                    </a:cubicBezTo>
                    <a:lnTo>
                      <a:pt x="10810" y="7183"/>
                    </a:lnTo>
                    <a:lnTo>
                      <a:pt x="10799" y="7187"/>
                    </a:lnTo>
                    <a:lnTo>
                      <a:pt x="10780" y="7186"/>
                    </a:lnTo>
                    <a:lnTo>
                      <a:pt x="10774" y="7201"/>
                    </a:lnTo>
                    <a:lnTo>
                      <a:pt x="10775" y="7237"/>
                    </a:lnTo>
                    <a:lnTo>
                      <a:pt x="10778" y="7250"/>
                    </a:lnTo>
                    <a:lnTo>
                      <a:pt x="10788" y="7261"/>
                    </a:lnTo>
                    <a:lnTo>
                      <a:pt x="10795" y="7273"/>
                    </a:lnTo>
                    <a:lnTo>
                      <a:pt x="10795" y="7275"/>
                    </a:lnTo>
                    <a:lnTo>
                      <a:pt x="10773" y="7272"/>
                    </a:lnTo>
                    <a:lnTo>
                      <a:pt x="10750" y="7312"/>
                    </a:lnTo>
                    <a:lnTo>
                      <a:pt x="10743" y="7320"/>
                    </a:lnTo>
                    <a:lnTo>
                      <a:pt x="10738" y="7322"/>
                    </a:lnTo>
                    <a:lnTo>
                      <a:pt x="10737" y="7316"/>
                    </a:lnTo>
                    <a:lnTo>
                      <a:pt x="10755" y="7274"/>
                    </a:lnTo>
                    <a:lnTo>
                      <a:pt x="10759" y="7255"/>
                    </a:lnTo>
                    <a:lnTo>
                      <a:pt x="10758" y="7242"/>
                    </a:lnTo>
                    <a:lnTo>
                      <a:pt x="10761" y="7197"/>
                    </a:lnTo>
                    <a:lnTo>
                      <a:pt x="10757" y="7185"/>
                    </a:lnTo>
                    <a:lnTo>
                      <a:pt x="10754" y="7180"/>
                    </a:lnTo>
                    <a:lnTo>
                      <a:pt x="10746" y="7185"/>
                    </a:lnTo>
                    <a:lnTo>
                      <a:pt x="10740" y="7192"/>
                    </a:lnTo>
                    <a:lnTo>
                      <a:pt x="10733" y="7195"/>
                    </a:lnTo>
                    <a:lnTo>
                      <a:pt x="10725" y="7209"/>
                    </a:lnTo>
                    <a:lnTo>
                      <a:pt x="10718" y="7233"/>
                    </a:lnTo>
                    <a:lnTo>
                      <a:pt x="10709" y="7283"/>
                    </a:lnTo>
                    <a:lnTo>
                      <a:pt x="10701" y="7303"/>
                    </a:lnTo>
                    <a:cubicBezTo>
                      <a:pt x="10701" y="7297"/>
                      <a:pt x="10701" y="7290"/>
                      <a:pt x="10700" y="7283"/>
                    </a:cubicBezTo>
                    <a:lnTo>
                      <a:pt x="10704" y="7259"/>
                    </a:lnTo>
                    <a:lnTo>
                      <a:pt x="10705" y="7220"/>
                    </a:lnTo>
                    <a:lnTo>
                      <a:pt x="10702" y="7215"/>
                    </a:lnTo>
                    <a:lnTo>
                      <a:pt x="10660" y="7230"/>
                    </a:lnTo>
                    <a:lnTo>
                      <a:pt x="10647" y="7250"/>
                    </a:lnTo>
                    <a:lnTo>
                      <a:pt x="10645" y="7259"/>
                    </a:lnTo>
                    <a:lnTo>
                      <a:pt x="10645" y="7267"/>
                    </a:lnTo>
                    <a:lnTo>
                      <a:pt x="10644" y="7273"/>
                    </a:lnTo>
                    <a:lnTo>
                      <a:pt x="10635" y="7282"/>
                    </a:lnTo>
                    <a:lnTo>
                      <a:pt x="10625" y="7283"/>
                    </a:lnTo>
                    <a:lnTo>
                      <a:pt x="10616" y="7283"/>
                    </a:lnTo>
                    <a:lnTo>
                      <a:pt x="10612" y="7291"/>
                    </a:lnTo>
                    <a:lnTo>
                      <a:pt x="10613" y="7304"/>
                    </a:lnTo>
                    <a:lnTo>
                      <a:pt x="10624" y="7316"/>
                    </a:lnTo>
                    <a:lnTo>
                      <a:pt x="10639" y="7325"/>
                    </a:lnTo>
                    <a:lnTo>
                      <a:pt x="10634" y="7330"/>
                    </a:lnTo>
                    <a:lnTo>
                      <a:pt x="10615" y="7329"/>
                    </a:lnTo>
                    <a:lnTo>
                      <a:pt x="10601" y="7320"/>
                    </a:lnTo>
                    <a:lnTo>
                      <a:pt x="10591" y="7302"/>
                    </a:lnTo>
                    <a:lnTo>
                      <a:pt x="10584" y="7295"/>
                    </a:lnTo>
                    <a:lnTo>
                      <a:pt x="10580" y="7296"/>
                    </a:lnTo>
                    <a:lnTo>
                      <a:pt x="10575" y="7304"/>
                    </a:lnTo>
                    <a:lnTo>
                      <a:pt x="10566" y="7330"/>
                    </a:lnTo>
                    <a:lnTo>
                      <a:pt x="10566" y="7351"/>
                    </a:lnTo>
                    <a:lnTo>
                      <a:pt x="10570" y="7363"/>
                    </a:lnTo>
                    <a:lnTo>
                      <a:pt x="10568" y="7368"/>
                    </a:lnTo>
                    <a:lnTo>
                      <a:pt x="10534" y="7382"/>
                    </a:lnTo>
                    <a:lnTo>
                      <a:pt x="10520" y="7405"/>
                    </a:lnTo>
                    <a:lnTo>
                      <a:pt x="10515" y="7432"/>
                    </a:lnTo>
                    <a:lnTo>
                      <a:pt x="10506" y="7451"/>
                    </a:lnTo>
                    <a:lnTo>
                      <a:pt x="10483" y="7475"/>
                    </a:lnTo>
                    <a:lnTo>
                      <a:pt x="10461" y="7477"/>
                    </a:lnTo>
                    <a:lnTo>
                      <a:pt x="10440" y="7491"/>
                    </a:lnTo>
                    <a:lnTo>
                      <a:pt x="10433" y="7498"/>
                    </a:lnTo>
                    <a:lnTo>
                      <a:pt x="10427" y="7512"/>
                    </a:lnTo>
                    <a:lnTo>
                      <a:pt x="10428" y="7522"/>
                    </a:lnTo>
                    <a:lnTo>
                      <a:pt x="10434" y="7527"/>
                    </a:lnTo>
                    <a:lnTo>
                      <a:pt x="10489" y="7528"/>
                    </a:lnTo>
                    <a:lnTo>
                      <a:pt x="10509" y="7522"/>
                    </a:lnTo>
                    <a:lnTo>
                      <a:pt x="10514" y="7524"/>
                    </a:lnTo>
                    <a:lnTo>
                      <a:pt x="10517" y="7527"/>
                    </a:lnTo>
                    <a:lnTo>
                      <a:pt x="10523" y="7530"/>
                    </a:lnTo>
                    <a:lnTo>
                      <a:pt x="10521" y="7535"/>
                    </a:lnTo>
                    <a:cubicBezTo>
                      <a:pt x="10519" y="7535"/>
                      <a:pt x="10517" y="7535"/>
                      <a:pt x="10514" y="7535"/>
                    </a:cubicBezTo>
                    <a:lnTo>
                      <a:pt x="10502" y="7539"/>
                    </a:lnTo>
                    <a:lnTo>
                      <a:pt x="10480" y="7549"/>
                    </a:lnTo>
                    <a:lnTo>
                      <a:pt x="10467" y="7552"/>
                    </a:lnTo>
                    <a:cubicBezTo>
                      <a:pt x="10464" y="7552"/>
                      <a:pt x="10461" y="7552"/>
                      <a:pt x="10459" y="7552"/>
                    </a:cubicBezTo>
                    <a:lnTo>
                      <a:pt x="10437" y="7541"/>
                    </a:lnTo>
                    <a:lnTo>
                      <a:pt x="10415" y="7545"/>
                    </a:lnTo>
                    <a:lnTo>
                      <a:pt x="10398" y="7561"/>
                    </a:lnTo>
                    <a:lnTo>
                      <a:pt x="10396" y="7569"/>
                    </a:lnTo>
                    <a:lnTo>
                      <a:pt x="10403" y="7600"/>
                    </a:lnTo>
                    <a:lnTo>
                      <a:pt x="10409" y="7609"/>
                    </a:lnTo>
                    <a:lnTo>
                      <a:pt x="10415" y="7612"/>
                    </a:lnTo>
                    <a:lnTo>
                      <a:pt x="10413" y="7619"/>
                    </a:lnTo>
                    <a:lnTo>
                      <a:pt x="10407" y="7624"/>
                    </a:lnTo>
                    <a:lnTo>
                      <a:pt x="10403" y="7632"/>
                    </a:lnTo>
                    <a:lnTo>
                      <a:pt x="10407" y="7659"/>
                    </a:lnTo>
                    <a:lnTo>
                      <a:pt x="10403" y="7658"/>
                    </a:lnTo>
                    <a:lnTo>
                      <a:pt x="10390" y="7626"/>
                    </a:lnTo>
                    <a:lnTo>
                      <a:pt x="10385" y="7588"/>
                    </a:lnTo>
                    <a:lnTo>
                      <a:pt x="10384" y="7583"/>
                    </a:lnTo>
                    <a:lnTo>
                      <a:pt x="10380" y="7581"/>
                    </a:lnTo>
                    <a:lnTo>
                      <a:pt x="10366" y="7592"/>
                    </a:lnTo>
                    <a:lnTo>
                      <a:pt x="10348" y="7595"/>
                    </a:lnTo>
                    <a:lnTo>
                      <a:pt x="10332" y="7609"/>
                    </a:lnTo>
                    <a:lnTo>
                      <a:pt x="10316" y="7617"/>
                    </a:lnTo>
                    <a:lnTo>
                      <a:pt x="10314" y="7624"/>
                    </a:lnTo>
                    <a:lnTo>
                      <a:pt x="10319" y="7631"/>
                    </a:lnTo>
                    <a:lnTo>
                      <a:pt x="10342" y="7635"/>
                    </a:lnTo>
                    <a:lnTo>
                      <a:pt x="10344" y="7644"/>
                    </a:lnTo>
                    <a:lnTo>
                      <a:pt x="10333" y="7648"/>
                    </a:lnTo>
                    <a:lnTo>
                      <a:pt x="10323" y="7650"/>
                    </a:lnTo>
                    <a:lnTo>
                      <a:pt x="10312" y="7641"/>
                    </a:lnTo>
                    <a:lnTo>
                      <a:pt x="10299" y="7638"/>
                    </a:lnTo>
                    <a:lnTo>
                      <a:pt x="10291" y="7642"/>
                    </a:lnTo>
                    <a:lnTo>
                      <a:pt x="10266" y="7674"/>
                    </a:lnTo>
                    <a:lnTo>
                      <a:pt x="10268" y="7688"/>
                    </a:lnTo>
                    <a:lnTo>
                      <a:pt x="10264" y="7704"/>
                    </a:lnTo>
                    <a:lnTo>
                      <a:pt x="10271" y="7707"/>
                    </a:lnTo>
                    <a:lnTo>
                      <a:pt x="10288" y="7703"/>
                    </a:lnTo>
                    <a:lnTo>
                      <a:pt x="10313" y="7685"/>
                    </a:lnTo>
                    <a:lnTo>
                      <a:pt x="10317" y="7692"/>
                    </a:lnTo>
                    <a:lnTo>
                      <a:pt x="10311" y="7698"/>
                    </a:lnTo>
                    <a:lnTo>
                      <a:pt x="10305" y="7709"/>
                    </a:lnTo>
                    <a:lnTo>
                      <a:pt x="10307" y="7721"/>
                    </a:lnTo>
                    <a:lnTo>
                      <a:pt x="10317" y="7734"/>
                    </a:lnTo>
                    <a:lnTo>
                      <a:pt x="10329" y="7741"/>
                    </a:lnTo>
                    <a:lnTo>
                      <a:pt x="10345" y="7735"/>
                    </a:lnTo>
                    <a:lnTo>
                      <a:pt x="10348" y="7740"/>
                    </a:lnTo>
                    <a:lnTo>
                      <a:pt x="10337" y="7757"/>
                    </a:lnTo>
                    <a:lnTo>
                      <a:pt x="10338" y="7778"/>
                    </a:lnTo>
                    <a:lnTo>
                      <a:pt x="10334" y="7777"/>
                    </a:lnTo>
                    <a:lnTo>
                      <a:pt x="10326" y="7755"/>
                    </a:lnTo>
                    <a:lnTo>
                      <a:pt x="10321" y="7750"/>
                    </a:lnTo>
                    <a:lnTo>
                      <a:pt x="10310" y="7748"/>
                    </a:lnTo>
                    <a:lnTo>
                      <a:pt x="10294" y="7732"/>
                    </a:lnTo>
                    <a:lnTo>
                      <a:pt x="10280" y="7727"/>
                    </a:lnTo>
                    <a:lnTo>
                      <a:pt x="10260" y="7744"/>
                    </a:lnTo>
                    <a:lnTo>
                      <a:pt x="10242" y="7769"/>
                    </a:lnTo>
                    <a:lnTo>
                      <a:pt x="10238" y="7779"/>
                    </a:lnTo>
                    <a:lnTo>
                      <a:pt x="10229" y="7788"/>
                    </a:lnTo>
                    <a:lnTo>
                      <a:pt x="10228" y="7794"/>
                    </a:lnTo>
                    <a:lnTo>
                      <a:pt x="10232" y="7798"/>
                    </a:lnTo>
                    <a:lnTo>
                      <a:pt x="10242" y="7795"/>
                    </a:lnTo>
                    <a:lnTo>
                      <a:pt x="10265" y="7795"/>
                    </a:lnTo>
                    <a:lnTo>
                      <a:pt x="10310" y="7798"/>
                    </a:lnTo>
                    <a:lnTo>
                      <a:pt x="10323" y="7800"/>
                    </a:lnTo>
                    <a:lnTo>
                      <a:pt x="10320" y="7810"/>
                    </a:lnTo>
                    <a:lnTo>
                      <a:pt x="10259" y="7812"/>
                    </a:lnTo>
                    <a:lnTo>
                      <a:pt x="10242" y="7816"/>
                    </a:lnTo>
                    <a:lnTo>
                      <a:pt x="10230" y="7823"/>
                    </a:lnTo>
                    <a:lnTo>
                      <a:pt x="10217" y="7819"/>
                    </a:lnTo>
                    <a:lnTo>
                      <a:pt x="10204" y="7829"/>
                    </a:lnTo>
                    <a:lnTo>
                      <a:pt x="10195" y="7827"/>
                    </a:lnTo>
                    <a:lnTo>
                      <a:pt x="10187" y="7837"/>
                    </a:lnTo>
                    <a:lnTo>
                      <a:pt x="10171" y="7861"/>
                    </a:lnTo>
                    <a:lnTo>
                      <a:pt x="10165" y="7862"/>
                    </a:lnTo>
                    <a:lnTo>
                      <a:pt x="10156" y="7866"/>
                    </a:lnTo>
                    <a:lnTo>
                      <a:pt x="10149" y="7872"/>
                    </a:lnTo>
                    <a:lnTo>
                      <a:pt x="10153" y="7885"/>
                    </a:lnTo>
                    <a:lnTo>
                      <a:pt x="10174" y="7893"/>
                    </a:lnTo>
                    <a:lnTo>
                      <a:pt x="10178" y="7899"/>
                    </a:lnTo>
                    <a:lnTo>
                      <a:pt x="10161" y="7901"/>
                    </a:lnTo>
                    <a:lnTo>
                      <a:pt x="10145" y="7898"/>
                    </a:lnTo>
                    <a:lnTo>
                      <a:pt x="10135" y="7909"/>
                    </a:lnTo>
                    <a:lnTo>
                      <a:pt x="10128" y="7915"/>
                    </a:lnTo>
                    <a:lnTo>
                      <a:pt x="10113" y="7917"/>
                    </a:lnTo>
                    <a:lnTo>
                      <a:pt x="10103" y="7930"/>
                    </a:lnTo>
                    <a:lnTo>
                      <a:pt x="10100" y="7953"/>
                    </a:lnTo>
                    <a:lnTo>
                      <a:pt x="10092" y="7952"/>
                    </a:lnTo>
                    <a:lnTo>
                      <a:pt x="10087" y="7976"/>
                    </a:lnTo>
                    <a:lnTo>
                      <a:pt x="10089" y="8020"/>
                    </a:lnTo>
                    <a:lnTo>
                      <a:pt x="10112" y="8020"/>
                    </a:lnTo>
                    <a:lnTo>
                      <a:pt x="10119" y="8016"/>
                    </a:lnTo>
                    <a:cubicBezTo>
                      <a:pt x="10121" y="8016"/>
                      <a:pt x="10124" y="8016"/>
                      <a:pt x="10126" y="8016"/>
                    </a:cubicBezTo>
                    <a:lnTo>
                      <a:pt x="10145" y="8012"/>
                    </a:lnTo>
                    <a:lnTo>
                      <a:pt x="10174" y="8004"/>
                    </a:lnTo>
                    <a:lnTo>
                      <a:pt x="10180" y="8008"/>
                    </a:lnTo>
                    <a:lnTo>
                      <a:pt x="10168" y="8019"/>
                    </a:lnTo>
                    <a:lnTo>
                      <a:pt x="10152" y="8024"/>
                    </a:lnTo>
                    <a:lnTo>
                      <a:pt x="10143" y="8033"/>
                    </a:lnTo>
                    <a:lnTo>
                      <a:pt x="10115" y="8032"/>
                    </a:lnTo>
                    <a:lnTo>
                      <a:pt x="10054" y="8047"/>
                    </a:lnTo>
                    <a:lnTo>
                      <a:pt x="10054" y="8054"/>
                    </a:lnTo>
                    <a:lnTo>
                      <a:pt x="10072" y="8066"/>
                    </a:lnTo>
                    <a:lnTo>
                      <a:pt x="10077" y="8080"/>
                    </a:lnTo>
                    <a:lnTo>
                      <a:pt x="10072" y="8083"/>
                    </a:lnTo>
                    <a:lnTo>
                      <a:pt x="10056" y="8080"/>
                    </a:lnTo>
                    <a:lnTo>
                      <a:pt x="10042" y="8090"/>
                    </a:lnTo>
                    <a:lnTo>
                      <a:pt x="10035" y="8111"/>
                    </a:lnTo>
                    <a:lnTo>
                      <a:pt x="10004" y="8148"/>
                    </a:lnTo>
                    <a:lnTo>
                      <a:pt x="9995" y="8161"/>
                    </a:lnTo>
                    <a:lnTo>
                      <a:pt x="9987" y="8179"/>
                    </a:lnTo>
                    <a:lnTo>
                      <a:pt x="9977" y="8205"/>
                    </a:lnTo>
                    <a:lnTo>
                      <a:pt x="9977" y="8224"/>
                    </a:lnTo>
                    <a:lnTo>
                      <a:pt x="9983" y="8231"/>
                    </a:lnTo>
                    <a:lnTo>
                      <a:pt x="9990" y="8229"/>
                    </a:lnTo>
                    <a:lnTo>
                      <a:pt x="9997" y="8233"/>
                    </a:lnTo>
                    <a:lnTo>
                      <a:pt x="9999" y="8243"/>
                    </a:lnTo>
                    <a:lnTo>
                      <a:pt x="10004" y="8245"/>
                    </a:lnTo>
                    <a:lnTo>
                      <a:pt x="10014" y="8243"/>
                    </a:lnTo>
                    <a:lnTo>
                      <a:pt x="10036" y="8229"/>
                    </a:lnTo>
                    <a:lnTo>
                      <a:pt x="10047" y="8218"/>
                    </a:lnTo>
                    <a:lnTo>
                      <a:pt x="10058" y="8214"/>
                    </a:lnTo>
                    <a:lnTo>
                      <a:pt x="10038" y="8240"/>
                    </a:lnTo>
                    <a:lnTo>
                      <a:pt x="10012" y="8264"/>
                    </a:lnTo>
                    <a:lnTo>
                      <a:pt x="9992" y="8266"/>
                    </a:lnTo>
                    <a:lnTo>
                      <a:pt x="9985" y="8253"/>
                    </a:lnTo>
                    <a:lnTo>
                      <a:pt x="9978" y="8245"/>
                    </a:lnTo>
                    <a:lnTo>
                      <a:pt x="9906" y="8286"/>
                    </a:lnTo>
                    <a:lnTo>
                      <a:pt x="9891" y="8300"/>
                    </a:lnTo>
                    <a:lnTo>
                      <a:pt x="9884" y="8316"/>
                    </a:lnTo>
                    <a:lnTo>
                      <a:pt x="9883" y="8332"/>
                    </a:lnTo>
                    <a:lnTo>
                      <a:pt x="9893" y="8329"/>
                    </a:lnTo>
                    <a:lnTo>
                      <a:pt x="9911" y="8320"/>
                    </a:lnTo>
                    <a:lnTo>
                      <a:pt x="9918" y="8321"/>
                    </a:lnTo>
                    <a:lnTo>
                      <a:pt x="9906" y="8335"/>
                    </a:lnTo>
                    <a:lnTo>
                      <a:pt x="9885" y="8347"/>
                    </a:lnTo>
                    <a:lnTo>
                      <a:pt x="9874" y="8348"/>
                    </a:lnTo>
                    <a:lnTo>
                      <a:pt x="9859" y="8360"/>
                    </a:lnTo>
                    <a:lnTo>
                      <a:pt x="9841" y="8367"/>
                    </a:lnTo>
                    <a:lnTo>
                      <a:pt x="9829" y="8385"/>
                    </a:lnTo>
                    <a:lnTo>
                      <a:pt x="9800" y="8399"/>
                    </a:lnTo>
                    <a:lnTo>
                      <a:pt x="9761" y="8447"/>
                    </a:lnTo>
                    <a:lnTo>
                      <a:pt x="9735" y="8466"/>
                    </a:lnTo>
                    <a:lnTo>
                      <a:pt x="9725" y="8487"/>
                    </a:lnTo>
                    <a:lnTo>
                      <a:pt x="9716" y="8500"/>
                    </a:lnTo>
                    <a:lnTo>
                      <a:pt x="9698" y="8510"/>
                    </a:lnTo>
                    <a:lnTo>
                      <a:pt x="9686" y="8524"/>
                    </a:lnTo>
                    <a:lnTo>
                      <a:pt x="9680" y="8543"/>
                    </a:lnTo>
                    <a:lnTo>
                      <a:pt x="9682" y="8549"/>
                    </a:lnTo>
                    <a:lnTo>
                      <a:pt x="9689" y="8545"/>
                    </a:lnTo>
                    <a:cubicBezTo>
                      <a:pt x="9693" y="8546"/>
                      <a:pt x="9697" y="8546"/>
                      <a:pt x="9701" y="8546"/>
                    </a:cubicBezTo>
                    <a:lnTo>
                      <a:pt x="9706" y="8564"/>
                    </a:lnTo>
                    <a:lnTo>
                      <a:pt x="9712" y="8573"/>
                    </a:lnTo>
                    <a:lnTo>
                      <a:pt x="9714" y="8585"/>
                    </a:lnTo>
                    <a:lnTo>
                      <a:pt x="9728" y="8588"/>
                    </a:lnTo>
                    <a:lnTo>
                      <a:pt x="9759" y="8578"/>
                    </a:lnTo>
                    <a:lnTo>
                      <a:pt x="9827" y="8540"/>
                    </a:lnTo>
                    <a:lnTo>
                      <a:pt x="9840" y="8525"/>
                    </a:lnTo>
                    <a:lnTo>
                      <a:pt x="9832" y="8512"/>
                    </a:lnTo>
                    <a:lnTo>
                      <a:pt x="9827" y="8508"/>
                    </a:lnTo>
                    <a:lnTo>
                      <a:pt x="9846" y="8494"/>
                    </a:lnTo>
                    <a:lnTo>
                      <a:pt x="9861" y="8487"/>
                    </a:lnTo>
                    <a:lnTo>
                      <a:pt x="9871" y="8483"/>
                    </a:lnTo>
                    <a:lnTo>
                      <a:pt x="9883" y="8489"/>
                    </a:lnTo>
                    <a:lnTo>
                      <a:pt x="9886" y="8494"/>
                    </a:lnTo>
                    <a:lnTo>
                      <a:pt x="9868" y="8504"/>
                    </a:lnTo>
                    <a:lnTo>
                      <a:pt x="9855" y="8514"/>
                    </a:lnTo>
                    <a:lnTo>
                      <a:pt x="9859" y="8518"/>
                    </a:lnTo>
                    <a:lnTo>
                      <a:pt x="9868" y="8520"/>
                    </a:lnTo>
                    <a:lnTo>
                      <a:pt x="9872" y="8528"/>
                    </a:lnTo>
                    <a:lnTo>
                      <a:pt x="9874" y="8535"/>
                    </a:lnTo>
                    <a:lnTo>
                      <a:pt x="9858" y="8543"/>
                    </a:lnTo>
                    <a:lnTo>
                      <a:pt x="9845" y="8552"/>
                    </a:lnTo>
                    <a:lnTo>
                      <a:pt x="9827" y="8555"/>
                    </a:lnTo>
                    <a:lnTo>
                      <a:pt x="9808" y="8564"/>
                    </a:lnTo>
                    <a:lnTo>
                      <a:pt x="9802" y="8569"/>
                    </a:lnTo>
                    <a:lnTo>
                      <a:pt x="9795" y="8583"/>
                    </a:lnTo>
                    <a:lnTo>
                      <a:pt x="9798" y="8587"/>
                    </a:lnTo>
                    <a:lnTo>
                      <a:pt x="9803" y="8604"/>
                    </a:lnTo>
                    <a:lnTo>
                      <a:pt x="9797" y="8603"/>
                    </a:lnTo>
                    <a:lnTo>
                      <a:pt x="9784" y="8605"/>
                    </a:lnTo>
                    <a:lnTo>
                      <a:pt x="9757" y="8599"/>
                    </a:lnTo>
                    <a:lnTo>
                      <a:pt x="9741" y="8601"/>
                    </a:lnTo>
                    <a:lnTo>
                      <a:pt x="9729" y="8605"/>
                    </a:lnTo>
                    <a:lnTo>
                      <a:pt x="9722" y="8613"/>
                    </a:lnTo>
                    <a:lnTo>
                      <a:pt x="9717" y="8612"/>
                    </a:lnTo>
                    <a:lnTo>
                      <a:pt x="9714" y="8595"/>
                    </a:lnTo>
                    <a:lnTo>
                      <a:pt x="9710" y="8590"/>
                    </a:lnTo>
                    <a:lnTo>
                      <a:pt x="9704" y="8584"/>
                    </a:lnTo>
                    <a:lnTo>
                      <a:pt x="9691" y="8561"/>
                    </a:lnTo>
                    <a:lnTo>
                      <a:pt x="9682" y="8564"/>
                    </a:lnTo>
                    <a:lnTo>
                      <a:pt x="9672" y="8568"/>
                    </a:lnTo>
                    <a:lnTo>
                      <a:pt x="9650" y="8570"/>
                    </a:lnTo>
                    <a:lnTo>
                      <a:pt x="9630" y="8591"/>
                    </a:lnTo>
                    <a:lnTo>
                      <a:pt x="9622" y="8590"/>
                    </a:lnTo>
                    <a:lnTo>
                      <a:pt x="9622" y="8582"/>
                    </a:lnTo>
                    <a:lnTo>
                      <a:pt x="9633" y="8568"/>
                    </a:lnTo>
                    <a:lnTo>
                      <a:pt x="9631" y="8562"/>
                    </a:lnTo>
                    <a:lnTo>
                      <a:pt x="9600" y="8549"/>
                    </a:lnTo>
                    <a:lnTo>
                      <a:pt x="9582" y="8551"/>
                    </a:lnTo>
                    <a:lnTo>
                      <a:pt x="9571" y="8555"/>
                    </a:lnTo>
                    <a:lnTo>
                      <a:pt x="9550" y="8568"/>
                    </a:lnTo>
                    <a:lnTo>
                      <a:pt x="9546" y="8575"/>
                    </a:lnTo>
                    <a:lnTo>
                      <a:pt x="9546" y="8586"/>
                    </a:lnTo>
                    <a:lnTo>
                      <a:pt x="9556" y="8592"/>
                    </a:lnTo>
                    <a:lnTo>
                      <a:pt x="9568" y="8592"/>
                    </a:lnTo>
                    <a:lnTo>
                      <a:pt x="9573" y="8601"/>
                    </a:lnTo>
                    <a:lnTo>
                      <a:pt x="9571" y="8611"/>
                    </a:lnTo>
                    <a:lnTo>
                      <a:pt x="9564" y="8616"/>
                    </a:lnTo>
                    <a:lnTo>
                      <a:pt x="9530" y="8618"/>
                    </a:lnTo>
                    <a:lnTo>
                      <a:pt x="9519" y="8628"/>
                    </a:lnTo>
                    <a:lnTo>
                      <a:pt x="9515" y="8644"/>
                    </a:lnTo>
                    <a:lnTo>
                      <a:pt x="9521" y="8661"/>
                    </a:lnTo>
                    <a:lnTo>
                      <a:pt x="9532" y="8671"/>
                    </a:lnTo>
                    <a:lnTo>
                      <a:pt x="9557" y="8708"/>
                    </a:lnTo>
                    <a:lnTo>
                      <a:pt x="9558" y="8714"/>
                    </a:lnTo>
                    <a:lnTo>
                      <a:pt x="9526" y="8686"/>
                    </a:lnTo>
                    <a:lnTo>
                      <a:pt x="9516" y="8679"/>
                    </a:lnTo>
                    <a:lnTo>
                      <a:pt x="9507" y="8658"/>
                    </a:lnTo>
                    <a:lnTo>
                      <a:pt x="9481" y="8650"/>
                    </a:lnTo>
                    <a:lnTo>
                      <a:pt x="9467" y="8651"/>
                    </a:lnTo>
                    <a:lnTo>
                      <a:pt x="9459" y="8649"/>
                    </a:lnTo>
                    <a:lnTo>
                      <a:pt x="9450" y="8650"/>
                    </a:lnTo>
                    <a:lnTo>
                      <a:pt x="9428" y="8663"/>
                    </a:lnTo>
                    <a:lnTo>
                      <a:pt x="9384" y="8673"/>
                    </a:lnTo>
                    <a:lnTo>
                      <a:pt x="9376" y="8677"/>
                    </a:lnTo>
                    <a:lnTo>
                      <a:pt x="9374" y="8683"/>
                    </a:lnTo>
                    <a:lnTo>
                      <a:pt x="9355" y="8705"/>
                    </a:lnTo>
                    <a:lnTo>
                      <a:pt x="9347" y="8719"/>
                    </a:lnTo>
                    <a:lnTo>
                      <a:pt x="9351" y="8724"/>
                    </a:lnTo>
                    <a:lnTo>
                      <a:pt x="9380" y="8721"/>
                    </a:lnTo>
                    <a:lnTo>
                      <a:pt x="9389" y="8717"/>
                    </a:lnTo>
                    <a:cubicBezTo>
                      <a:pt x="9394" y="8718"/>
                      <a:pt x="9399" y="8718"/>
                      <a:pt x="9404" y="8719"/>
                    </a:cubicBezTo>
                    <a:lnTo>
                      <a:pt x="9421" y="8729"/>
                    </a:lnTo>
                    <a:lnTo>
                      <a:pt x="9492" y="8724"/>
                    </a:lnTo>
                    <a:lnTo>
                      <a:pt x="9496" y="8733"/>
                    </a:lnTo>
                    <a:lnTo>
                      <a:pt x="9465" y="8732"/>
                    </a:lnTo>
                    <a:lnTo>
                      <a:pt x="9434" y="8739"/>
                    </a:lnTo>
                    <a:lnTo>
                      <a:pt x="9431" y="8744"/>
                    </a:lnTo>
                    <a:lnTo>
                      <a:pt x="9431" y="8752"/>
                    </a:lnTo>
                    <a:lnTo>
                      <a:pt x="9449" y="8759"/>
                    </a:lnTo>
                    <a:lnTo>
                      <a:pt x="9444" y="8763"/>
                    </a:lnTo>
                    <a:lnTo>
                      <a:pt x="9434" y="8765"/>
                    </a:lnTo>
                    <a:lnTo>
                      <a:pt x="9425" y="8765"/>
                    </a:lnTo>
                    <a:lnTo>
                      <a:pt x="9404" y="8750"/>
                    </a:lnTo>
                    <a:lnTo>
                      <a:pt x="9369" y="8741"/>
                    </a:lnTo>
                    <a:lnTo>
                      <a:pt x="9346" y="8736"/>
                    </a:lnTo>
                    <a:lnTo>
                      <a:pt x="9331" y="8738"/>
                    </a:lnTo>
                    <a:lnTo>
                      <a:pt x="9312" y="8738"/>
                    </a:lnTo>
                    <a:lnTo>
                      <a:pt x="9302" y="8737"/>
                    </a:lnTo>
                    <a:lnTo>
                      <a:pt x="9292" y="8741"/>
                    </a:lnTo>
                    <a:lnTo>
                      <a:pt x="9287" y="8754"/>
                    </a:lnTo>
                    <a:lnTo>
                      <a:pt x="9278" y="8760"/>
                    </a:lnTo>
                    <a:lnTo>
                      <a:pt x="9271" y="8767"/>
                    </a:lnTo>
                    <a:lnTo>
                      <a:pt x="9272" y="8776"/>
                    </a:lnTo>
                    <a:lnTo>
                      <a:pt x="9286" y="8776"/>
                    </a:lnTo>
                    <a:lnTo>
                      <a:pt x="9309" y="8772"/>
                    </a:lnTo>
                    <a:lnTo>
                      <a:pt x="9335" y="8771"/>
                    </a:lnTo>
                    <a:lnTo>
                      <a:pt x="9326" y="8780"/>
                    </a:lnTo>
                    <a:lnTo>
                      <a:pt x="9321" y="8782"/>
                    </a:lnTo>
                    <a:lnTo>
                      <a:pt x="9278" y="8788"/>
                    </a:lnTo>
                    <a:lnTo>
                      <a:pt x="9264" y="8787"/>
                    </a:lnTo>
                    <a:lnTo>
                      <a:pt x="9258" y="8781"/>
                    </a:lnTo>
                    <a:lnTo>
                      <a:pt x="9255" y="8774"/>
                    </a:lnTo>
                    <a:lnTo>
                      <a:pt x="9247" y="8771"/>
                    </a:lnTo>
                    <a:lnTo>
                      <a:pt x="9233" y="8776"/>
                    </a:lnTo>
                    <a:lnTo>
                      <a:pt x="9224" y="8776"/>
                    </a:lnTo>
                    <a:lnTo>
                      <a:pt x="9202" y="8787"/>
                    </a:lnTo>
                    <a:lnTo>
                      <a:pt x="9194" y="8800"/>
                    </a:lnTo>
                    <a:lnTo>
                      <a:pt x="9187" y="8807"/>
                    </a:lnTo>
                    <a:lnTo>
                      <a:pt x="9177" y="8817"/>
                    </a:lnTo>
                    <a:cubicBezTo>
                      <a:pt x="9175" y="8817"/>
                      <a:pt x="9172" y="8816"/>
                      <a:pt x="9170" y="8816"/>
                    </a:cubicBezTo>
                    <a:lnTo>
                      <a:pt x="9165" y="8808"/>
                    </a:lnTo>
                    <a:lnTo>
                      <a:pt x="9154" y="8813"/>
                    </a:lnTo>
                    <a:lnTo>
                      <a:pt x="9144" y="8839"/>
                    </a:lnTo>
                    <a:lnTo>
                      <a:pt x="9149" y="8854"/>
                    </a:lnTo>
                    <a:lnTo>
                      <a:pt x="9160" y="8860"/>
                    </a:lnTo>
                    <a:lnTo>
                      <a:pt x="9183" y="8861"/>
                    </a:lnTo>
                    <a:lnTo>
                      <a:pt x="9204" y="8869"/>
                    </a:lnTo>
                    <a:lnTo>
                      <a:pt x="9254" y="8890"/>
                    </a:lnTo>
                    <a:cubicBezTo>
                      <a:pt x="9264" y="8891"/>
                      <a:pt x="9274" y="8893"/>
                      <a:pt x="9284" y="8894"/>
                    </a:cubicBezTo>
                    <a:lnTo>
                      <a:pt x="9317" y="8891"/>
                    </a:lnTo>
                    <a:lnTo>
                      <a:pt x="9322" y="8895"/>
                    </a:lnTo>
                    <a:lnTo>
                      <a:pt x="9290" y="8904"/>
                    </a:lnTo>
                    <a:lnTo>
                      <a:pt x="9239" y="8902"/>
                    </a:lnTo>
                    <a:lnTo>
                      <a:pt x="9215" y="8890"/>
                    </a:lnTo>
                    <a:lnTo>
                      <a:pt x="9181" y="8871"/>
                    </a:lnTo>
                    <a:lnTo>
                      <a:pt x="9142" y="8868"/>
                    </a:lnTo>
                    <a:lnTo>
                      <a:pt x="9127" y="8863"/>
                    </a:lnTo>
                    <a:lnTo>
                      <a:pt x="9120" y="8866"/>
                    </a:lnTo>
                    <a:lnTo>
                      <a:pt x="9116" y="8881"/>
                    </a:lnTo>
                    <a:lnTo>
                      <a:pt x="9115" y="8901"/>
                    </a:lnTo>
                    <a:lnTo>
                      <a:pt x="9120" y="8916"/>
                    </a:lnTo>
                    <a:lnTo>
                      <a:pt x="9131" y="8922"/>
                    </a:lnTo>
                    <a:lnTo>
                      <a:pt x="9136" y="8939"/>
                    </a:lnTo>
                    <a:lnTo>
                      <a:pt x="9145" y="8949"/>
                    </a:lnTo>
                    <a:lnTo>
                      <a:pt x="9153" y="8954"/>
                    </a:lnTo>
                    <a:lnTo>
                      <a:pt x="9143" y="8959"/>
                    </a:lnTo>
                    <a:lnTo>
                      <a:pt x="9133" y="8957"/>
                    </a:lnTo>
                    <a:lnTo>
                      <a:pt x="9113" y="8959"/>
                    </a:lnTo>
                    <a:lnTo>
                      <a:pt x="9110" y="8970"/>
                    </a:lnTo>
                    <a:lnTo>
                      <a:pt x="9110" y="8997"/>
                    </a:lnTo>
                    <a:lnTo>
                      <a:pt x="9117" y="9010"/>
                    </a:lnTo>
                    <a:lnTo>
                      <a:pt x="9140" y="9030"/>
                    </a:lnTo>
                    <a:lnTo>
                      <a:pt x="9154" y="9033"/>
                    </a:lnTo>
                    <a:lnTo>
                      <a:pt x="9178" y="9027"/>
                    </a:lnTo>
                    <a:lnTo>
                      <a:pt x="9228" y="9030"/>
                    </a:lnTo>
                    <a:lnTo>
                      <a:pt x="9262" y="9041"/>
                    </a:lnTo>
                    <a:lnTo>
                      <a:pt x="9274" y="9038"/>
                    </a:lnTo>
                    <a:lnTo>
                      <a:pt x="9283" y="9021"/>
                    </a:lnTo>
                    <a:lnTo>
                      <a:pt x="9290" y="9012"/>
                    </a:lnTo>
                    <a:lnTo>
                      <a:pt x="9293" y="9014"/>
                    </a:lnTo>
                    <a:lnTo>
                      <a:pt x="9290" y="9025"/>
                    </a:lnTo>
                    <a:lnTo>
                      <a:pt x="9295" y="9029"/>
                    </a:lnTo>
                    <a:lnTo>
                      <a:pt x="9310" y="9035"/>
                    </a:lnTo>
                    <a:lnTo>
                      <a:pt x="9326" y="9043"/>
                    </a:lnTo>
                    <a:lnTo>
                      <a:pt x="9353" y="9045"/>
                    </a:lnTo>
                    <a:lnTo>
                      <a:pt x="9365" y="9043"/>
                    </a:lnTo>
                    <a:lnTo>
                      <a:pt x="9368" y="9037"/>
                    </a:lnTo>
                    <a:lnTo>
                      <a:pt x="9367" y="9023"/>
                    </a:lnTo>
                    <a:lnTo>
                      <a:pt x="9376" y="9005"/>
                    </a:lnTo>
                    <a:lnTo>
                      <a:pt x="9391" y="8994"/>
                    </a:lnTo>
                    <a:lnTo>
                      <a:pt x="9391" y="8997"/>
                    </a:lnTo>
                    <a:lnTo>
                      <a:pt x="9376" y="9020"/>
                    </a:lnTo>
                    <a:lnTo>
                      <a:pt x="9380" y="9036"/>
                    </a:lnTo>
                    <a:lnTo>
                      <a:pt x="9403" y="9041"/>
                    </a:lnTo>
                    <a:lnTo>
                      <a:pt x="9395" y="9047"/>
                    </a:lnTo>
                    <a:lnTo>
                      <a:pt x="9335" y="9058"/>
                    </a:lnTo>
                    <a:lnTo>
                      <a:pt x="9334" y="9074"/>
                    </a:lnTo>
                    <a:lnTo>
                      <a:pt x="9336" y="9084"/>
                    </a:lnTo>
                    <a:lnTo>
                      <a:pt x="9331" y="9086"/>
                    </a:lnTo>
                    <a:lnTo>
                      <a:pt x="9326" y="9078"/>
                    </a:lnTo>
                    <a:lnTo>
                      <a:pt x="9326" y="9065"/>
                    </a:lnTo>
                    <a:lnTo>
                      <a:pt x="9320" y="9054"/>
                    </a:lnTo>
                    <a:lnTo>
                      <a:pt x="9307" y="9045"/>
                    </a:lnTo>
                    <a:lnTo>
                      <a:pt x="9287" y="9043"/>
                    </a:lnTo>
                    <a:lnTo>
                      <a:pt x="9264" y="9051"/>
                    </a:lnTo>
                    <a:lnTo>
                      <a:pt x="9249" y="9051"/>
                    </a:lnTo>
                    <a:lnTo>
                      <a:pt x="9215" y="9038"/>
                    </a:lnTo>
                    <a:lnTo>
                      <a:pt x="9158" y="9044"/>
                    </a:lnTo>
                    <a:lnTo>
                      <a:pt x="9133" y="9042"/>
                    </a:lnTo>
                    <a:lnTo>
                      <a:pt x="9123" y="9039"/>
                    </a:lnTo>
                    <a:lnTo>
                      <a:pt x="9112" y="9035"/>
                    </a:lnTo>
                    <a:lnTo>
                      <a:pt x="9101" y="9039"/>
                    </a:lnTo>
                    <a:lnTo>
                      <a:pt x="9099" y="9061"/>
                    </a:lnTo>
                    <a:lnTo>
                      <a:pt x="9095" y="9076"/>
                    </a:lnTo>
                    <a:lnTo>
                      <a:pt x="9095" y="9107"/>
                    </a:lnTo>
                    <a:lnTo>
                      <a:pt x="9100" y="9123"/>
                    </a:lnTo>
                    <a:lnTo>
                      <a:pt x="9113" y="9138"/>
                    </a:lnTo>
                    <a:lnTo>
                      <a:pt x="9138" y="9132"/>
                    </a:lnTo>
                    <a:lnTo>
                      <a:pt x="9157" y="9118"/>
                    </a:lnTo>
                    <a:lnTo>
                      <a:pt x="9163" y="9121"/>
                    </a:lnTo>
                    <a:lnTo>
                      <a:pt x="9150" y="9132"/>
                    </a:lnTo>
                    <a:lnTo>
                      <a:pt x="9102" y="9154"/>
                    </a:lnTo>
                    <a:lnTo>
                      <a:pt x="9097" y="9162"/>
                    </a:lnTo>
                    <a:lnTo>
                      <a:pt x="9097" y="9189"/>
                    </a:lnTo>
                    <a:lnTo>
                      <a:pt x="9106" y="9212"/>
                    </a:lnTo>
                    <a:lnTo>
                      <a:pt x="9120" y="9224"/>
                    </a:lnTo>
                    <a:lnTo>
                      <a:pt x="9138" y="9226"/>
                    </a:lnTo>
                    <a:lnTo>
                      <a:pt x="9149" y="9228"/>
                    </a:lnTo>
                    <a:lnTo>
                      <a:pt x="9151" y="9235"/>
                    </a:lnTo>
                    <a:lnTo>
                      <a:pt x="9127" y="9243"/>
                    </a:lnTo>
                    <a:lnTo>
                      <a:pt x="9113" y="9242"/>
                    </a:lnTo>
                    <a:lnTo>
                      <a:pt x="9101" y="9236"/>
                    </a:lnTo>
                    <a:lnTo>
                      <a:pt x="9093" y="9235"/>
                    </a:lnTo>
                    <a:lnTo>
                      <a:pt x="9088" y="9243"/>
                    </a:lnTo>
                    <a:lnTo>
                      <a:pt x="9092" y="9257"/>
                    </a:lnTo>
                    <a:lnTo>
                      <a:pt x="9086" y="9271"/>
                    </a:lnTo>
                    <a:lnTo>
                      <a:pt x="9076" y="9284"/>
                    </a:lnTo>
                    <a:lnTo>
                      <a:pt x="9070" y="9305"/>
                    </a:lnTo>
                    <a:lnTo>
                      <a:pt x="9069" y="9317"/>
                    </a:lnTo>
                    <a:lnTo>
                      <a:pt x="9072" y="9324"/>
                    </a:lnTo>
                    <a:lnTo>
                      <a:pt x="9077" y="9323"/>
                    </a:lnTo>
                    <a:lnTo>
                      <a:pt x="9085" y="9315"/>
                    </a:lnTo>
                    <a:lnTo>
                      <a:pt x="9088" y="9311"/>
                    </a:lnTo>
                    <a:lnTo>
                      <a:pt x="9101" y="9303"/>
                    </a:lnTo>
                    <a:lnTo>
                      <a:pt x="9120" y="9292"/>
                    </a:lnTo>
                    <a:lnTo>
                      <a:pt x="9129" y="9276"/>
                    </a:lnTo>
                    <a:lnTo>
                      <a:pt x="9149" y="9258"/>
                    </a:lnTo>
                    <a:lnTo>
                      <a:pt x="9161" y="9256"/>
                    </a:lnTo>
                    <a:lnTo>
                      <a:pt x="9171" y="9249"/>
                    </a:lnTo>
                    <a:lnTo>
                      <a:pt x="9178" y="9233"/>
                    </a:lnTo>
                    <a:lnTo>
                      <a:pt x="9187" y="9222"/>
                    </a:lnTo>
                    <a:lnTo>
                      <a:pt x="9204" y="9208"/>
                    </a:lnTo>
                    <a:lnTo>
                      <a:pt x="9212" y="9198"/>
                    </a:lnTo>
                    <a:lnTo>
                      <a:pt x="9237" y="9185"/>
                    </a:lnTo>
                    <a:lnTo>
                      <a:pt x="9292" y="9175"/>
                    </a:lnTo>
                    <a:lnTo>
                      <a:pt x="9314" y="9175"/>
                    </a:lnTo>
                    <a:lnTo>
                      <a:pt x="9308" y="9181"/>
                    </a:lnTo>
                    <a:lnTo>
                      <a:pt x="9289" y="9184"/>
                    </a:lnTo>
                    <a:lnTo>
                      <a:pt x="9280" y="9191"/>
                    </a:lnTo>
                    <a:lnTo>
                      <a:pt x="9272" y="9200"/>
                    </a:lnTo>
                    <a:lnTo>
                      <a:pt x="9250" y="9242"/>
                    </a:lnTo>
                    <a:cubicBezTo>
                      <a:pt x="9251" y="9238"/>
                      <a:pt x="9251" y="9234"/>
                      <a:pt x="9252" y="9230"/>
                    </a:cubicBezTo>
                    <a:lnTo>
                      <a:pt x="9261" y="9200"/>
                    </a:lnTo>
                    <a:lnTo>
                      <a:pt x="9256" y="9190"/>
                    </a:lnTo>
                    <a:lnTo>
                      <a:pt x="9235" y="9199"/>
                    </a:lnTo>
                    <a:lnTo>
                      <a:pt x="9207" y="9220"/>
                    </a:lnTo>
                    <a:lnTo>
                      <a:pt x="9201" y="9233"/>
                    </a:lnTo>
                    <a:lnTo>
                      <a:pt x="9201" y="9240"/>
                    </a:lnTo>
                    <a:lnTo>
                      <a:pt x="9195" y="9249"/>
                    </a:lnTo>
                    <a:lnTo>
                      <a:pt x="9185" y="9259"/>
                    </a:lnTo>
                    <a:lnTo>
                      <a:pt x="9156" y="9279"/>
                    </a:lnTo>
                    <a:lnTo>
                      <a:pt x="9148" y="9288"/>
                    </a:lnTo>
                    <a:lnTo>
                      <a:pt x="9151" y="9300"/>
                    </a:lnTo>
                    <a:lnTo>
                      <a:pt x="9158" y="9304"/>
                    </a:lnTo>
                    <a:lnTo>
                      <a:pt x="9175" y="9301"/>
                    </a:lnTo>
                    <a:cubicBezTo>
                      <a:pt x="9178" y="9302"/>
                      <a:pt x="9182" y="9302"/>
                      <a:pt x="9186" y="9303"/>
                    </a:cubicBezTo>
                    <a:lnTo>
                      <a:pt x="9204" y="9301"/>
                    </a:lnTo>
                    <a:lnTo>
                      <a:pt x="9204" y="9305"/>
                    </a:lnTo>
                    <a:lnTo>
                      <a:pt x="9176" y="9316"/>
                    </a:lnTo>
                    <a:lnTo>
                      <a:pt x="9160" y="9316"/>
                    </a:lnTo>
                    <a:lnTo>
                      <a:pt x="9147" y="9329"/>
                    </a:lnTo>
                    <a:lnTo>
                      <a:pt x="9126" y="9321"/>
                    </a:lnTo>
                    <a:lnTo>
                      <a:pt x="9120" y="9315"/>
                    </a:lnTo>
                    <a:cubicBezTo>
                      <a:pt x="9118" y="9314"/>
                      <a:pt x="9115" y="9314"/>
                      <a:pt x="9113" y="9314"/>
                    </a:cubicBezTo>
                    <a:lnTo>
                      <a:pt x="9103" y="9324"/>
                    </a:lnTo>
                    <a:lnTo>
                      <a:pt x="9092" y="9325"/>
                    </a:lnTo>
                    <a:lnTo>
                      <a:pt x="9082" y="9340"/>
                    </a:lnTo>
                    <a:lnTo>
                      <a:pt x="9072" y="9361"/>
                    </a:lnTo>
                    <a:lnTo>
                      <a:pt x="9058" y="9405"/>
                    </a:lnTo>
                    <a:lnTo>
                      <a:pt x="9061" y="9419"/>
                    </a:lnTo>
                    <a:lnTo>
                      <a:pt x="9084" y="9422"/>
                    </a:lnTo>
                    <a:lnTo>
                      <a:pt x="9098" y="9416"/>
                    </a:lnTo>
                    <a:lnTo>
                      <a:pt x="9111" y="9399"/>
                    </a:lnTo>
                    <a:lnTo>
                      <a:pt x="9124" y="9397"/>
                    </a:lnTo>
                    <a:lnTo>
                      <a:pt x="9131" y="9394"/>
                    </a:lnTo>
                    <a:lnTo>
                      <a:pt x="9147" y="9392"/>
                    </a:lnTo>
                    <a:lnTo>
                      <a:pt x="9169" y="9383"/>
                    </a:lnTo>
                    <a:lnTo>
                      <a:pt x="9188" y="9369"/>
                    </a:lnTo>
                    <a:lnTo>
                      <a:pt x="9204" y="9362"/>
                    </a:lnTo>
                    <a:lnTo>
                      <a:pt x="9219" y="9359"/>
                    </a:lnTo>
                    <a:lnTo>
                      <a:pt x="9220" y="9361"/>
                    </a:lnTo>
                    <a:lnTo>
                      <a:pt x="9206" y="9368"/>
                    </a:lnTo>
                    <a:lnTo>
                      <a:pt x="9192" y="9380"/>
                    </a:lnTo>
                    <a:lnTo>
                      <a:pt x="9172" y="9392"/>
                    </a:lnTo>
                    <a:lnTo>
                      <a:pt x="9158" y="9404"/>
                    </a:lnTo>
                    <a:lnTo>
                      <a:pt x="9155" y="9417"/>
                    </a:lnTo>
                    <a:lnTo>
                      <a:pt x="9157" y="9427"/>
                    </a:lnTo>
                    <a:lnTo>
                      <a:pt x="9153" y="9436"/>
                    </a:lnTo>
                    <a:lnTo>
                      <a:pt x="9145" y="9443"/>
                    </a:lnTo>
                    <a:cubicBezTo>
                      <a:pt x="9144" y="9446"/>
                      <a:pt x="9144" y="9448"/>
                      <a:pt x="9144" y="9451"/>
                    </a:cubicBezTo>
                    <a:lnTo>
                      <a:pt x="9158" y="9467"/>
                    </a:lnTo>
                    <a:lnTo>
                      <a:pt x="9166" y="9475"/>
                    </a:lnTo>
                    <a:lnTo>
                      <a:pt x="9194" y="9466"/>
                    </a:lnTo>
                    <a:lnTo>
                      <a:pt x="9199" y="9469"/>
                    </a:lnTo>
                    <a:lnTo>
                      <a:pt x="9179" y="9478"/>
                    </a:lnTo>
                    <a:lnTo>
                      <a:pt x="9169" y="9491"/>
                    </a:lnTo>
                    <a:lnTo>
                      <a:pt x="9164" y="9491"/>
                    </a:lnTo>
                    <a:lnTo>
                      <a:pt x="9137" y="9471"/>
                    </a:lnTo>
                    <a:lnTo>
                      <a:pt x="9110" y="9455"/>
                    </a:lnTo>
                    <a:lnTo>
                      <a:pt x="9101" y="9462"/>
                    </a:lnTo>
                    <a:lnTo>
                      <a:pt x="9093" y="9492"/>
                    </a:lnTo>
                    <a:lnTo>
                      <a:pt x="9090" y="9511"/>
                    </a:lnTo>
                    <a:lnTo>
                      <a:pt x="9095" y="9533"/>
                    </a:lnTo>
                    <a:lnTo>
                      <a:pt x="9107" y="9554"/>
                    </a:lnTo>
                    <a:lnTo>
                      <a:pt x="9137" y="9576"/>
                    </a:lnTo>
                    <a:lnTo>
                      <a:pt x="9145" y="9589"/>
                    </a:lnTo>
                    <a:lnTo>
                      <a:pt x="9183" y="9615"/>
                    </a:lnTo>
                    <a:lnTo>
                      <a:pt x="9195" y="9618"/>
                    </a:lnTo>
                    <a:lnTo>
                      <a:pt x="9210" y="9619"/>
                    </a:lnTo>
                    <a:lnTo>
                      <a:pt x="9216" y="9620"/>
                    </a:lnTo>
                    <a:lnTo>
                      <a:pt x="9217" y="9626"/>
                    </a:lnTo>
                    <a:lnTo>
                      <a:pt x="9219" y="9628"/>
                    </a:lnTo>
                    <a:lnTo>
                      <a:pt x="9207" y="9636"/>
                    </a:lnTo>
                    <a:lnTo>
                      <a:pt x="9199" y="9646"/>
                    </a:lnTo>
                    <a:lnTo>
                      <a:pt x="9203" y="9651"/>
                    </a:lnTo>
                    <a:lnTo>
                      <a:pt x="9220" y="9659"/>
                    </a:lnTo>
                    <a:lnTo>
                      <a:pt x="9224" y="9657"/>
                    </a:lnTo>
                    <a:lnTo>
                      <a:pt x="9226" y="9647"/>
                    </a:lnTo>
                    <a:lnTo>
                      <a:pt x="9230" y="9644"/>
                    </a:lnTo>
                    <a:lnTo>
                      <a:pt x="9240" y="9645"/>
                    </a:lnTo>
                    <a:lnTo>
                      <a:pt x="9244" y="9647"/>
                    </a:lnTo>
                    <a:lnTo>
                      <a:pt x="9241" y="9651"/>
                    </a:lnTo>
                    <a:lnTo>
                      <a:pt x="9240" y="9655"/>
                    </a:lnTo>
                    <a:lnTo>
                      <a:pt x="9241" y="9661"/>
                    </a:lnTo>
                    <a:lnTo>
                      <a:pt x="9252" y="9671"/>
                    </a:lnTo>
                    <a:lnTo>
                      <a:pt x="9276" y="9670"/>
                    </a:lnTo>
                    <a:lnTo>
                      <a:pt x="9308" y="9679"/>
                    </a:lnTo>
                    <a:lnTo>
                      <a:pt x="9360" y="9672"/>
                    </a:lnTo>
                    <a:lnTo>
                      <a:pt x="9382" y="9661"/>
                    </a:lnTo>
                    <a:cubicBezTo>
                      <a:pt x="9387" y="9662"/>
                      <a:pt x="9392" y="9662"/>
                      <a:pt x="9397" y="9663"/>
                    </a:cubicBezTo>
                    <a:lnTo>
                      <a:pt x="9417" y="9649"/>
                    </a:lnTo>
                    <a:lnTo>
                      <a:pt x="9444" y="9637"/>
                    </a:lnTo>
                    <a:lnTo>
                      <a:pt x="9499" y="9588"/>
                    </a:lnTo>
                    <a:lnTo>
                      <a:pt x="9531" y="9570"/>
                    </a:lnTo>
                    <a:lnTo>
                      <a:pt x="9534" y="9563"/>
                    </a:lnTo>
                    <a:lnTo>
                      <a:pt x="9540" y="9558"/>
                    </a:lnTo>
                    <a:lnTo>
                      <a:pt x="9550" y="9557"/>
                    </a:lnTo>
                    <a:lnTo>
                      <a:pt x="9560" y="9546"/>
                    </a:lnTo>
                    <a:lnTo>
                      <a:pt x="9551" y="9535"/>
                    </a:lnTo>
                    <a:lnTo>
                      <a:pt x="9581" y="9523"/>
                    </a:lnTo>
                    <a:lnTo>
                      <a:pt x="9589" y="9521"/>
                    </a:lnTo>
                    <a:lnTo>
                      <a:pt x="9594" y="9516"/>
                    </a:lnTo>
                    <a:lnTo>
                      <a:pt x="9600" y="9508"/>
                    </a:lnTo>
                    <a:lnTo>
                      <a:pt x="9593" y="9496"/>
                    </a:lnTo>
                    <a:lnTo>
                      <a:pt x="9585" y="9487"/>
                    </a:lnTo>
                    <a:lnTo>
                      <a:pt x="9594" y="9486"/>
                    </a:lnTo>
                    <a:lnTo>
                      <a:pt x="9612" y="9506"/>
                    </a:lnTo>
                    <a:lnTo>
                      <a:pt x="9617" y="9521"/>
                    </a:lnTo>
                    <a:lnTo>
                      <a:pt x="9631" y="9520"/>
                    </a:lnTo>
                    <a:lnTo>
                      <a:pt x="9646" y="9508"/>
                    </a:lnTo>
                    <a:lnTo>
                      <a:pt x="9658" y="9513"/>
                    </a:lnTo>
                    <a:lnTo>
                      <a:pt x="9662" y="9508"/>
                    </a:lnTo>
                    <a:lnTo>
                      <a:pt x="9666" y="9503"/>
                    </a:lnTo>
                    <a:lnTo>
                      <a:pt x="9693" y="9461"/>
                    </a:lnTo>
                    <a:lnTo>
                      <a:pt x="9697" y="9443"/>
                    </a:lnTo>
                    <a:lnTo>
                      <a:pt x="9697" y="9428"/>
                    </a:lnTo>
                    <a:lnTo>
                      <a:pt x="9693" y="9426"/>
                    </a:lnTo>
                    <a:lnTo>
                      <a:pt x="9693" y="9414"/>
                    </a:lnTo>
                    <a:lnTo>
                      <a:pt x="9705" y="9410"/>
                    </a:lnTo>
                    <a:lnTo>
                      <a:pt x="9714" y="9401"/>
                    </a:lnTo>
                    <a:lnTo>
                      <a:pt x="9711" y="9379"/>
                    </a:lnTo>
                    <a:lnTo>
                      <a:pt x="9720" y="9365"/>
                    </a:lnTo>
                    <a:lnTo>
                      <a:pt x="9720" y="9383"/>
                    </a:lnTo>
                    <a:lnTo>
                      <a:pt x="9722" y="9398"/>
                    </a:lnTo>
                    <a:lnTo>
                      <a:pt x="9719" y="9433"/>
                    </a:lnTo>
                    <a:lnTo>
                      <a:pt x="9720" y="9441"/>
                    </a:lnTo>
                    <a:lnTo>
                      <a:pt x="9730" y="9461"/>
                    </a:lnTo>
                    <a:lnTo>
                      <a:pt x="9739" y="9484"/>
                    </a:lnTo>
                    <a:lnTo>
                      <a:pt x="9752" y="9488"/>
                    </a:lnTo>
                    <a:lnTo>
                      <a:pt x="9759" y="9489"/>
                    </a:lnTo>
                    <a:lnTo>
                      <a:pt x="9769" y="9494"/>
                    </a:lnTo>
                    <a:lnTo>
                      <a:pt x="9774" y="9494"/>
                    </a:lnTo>
                    <a:lnTo>
                      <a:pt x="9802" y="9504"/>
                    </a:lnTo>
                    <a:lnTo>
                      <a:pt x="9804" y="9512"/>
                    </a:lnTo>
                    <a:cubicBezTo>
                      <a:pt x="9803" y="9514"/>
                      <a:pt x="9804" y="9516"/>
                      <a:pt x="9804" y="9518"/>
                    </a:cubicBezTo>
                    <a:lnTo>
                      <a:pt x="9793" y="9506"/>
                    </a:lnTo>
                    <a:lnTo>
                      <a:pt x="9781" y="9508"/>
                    </a:lnTo>
                    <a:lnTo>
                      <a:pt x="9777" y="9515"/>
                    </a:lnTo>
                    <a:lnTo>
                      <a:pt x="9774" y="9525"/>
                    </a:lnTo>
                    <a:lnTo>
                      <a:pt x="9776" y="9538"/>
                    </a:lnTo>
                    <a:lnTo>
                      <a:pt x="9779" y="9550"/>
                    </a:lnTo>
                    <a:lnTo>
                      <a:pt x="9779" y="9587"/>
                    </a:lnTo>
                    <a:lnTo>
                      <a:pt x="9782" y="9628"/>
                    </a:lnTo>
                    <a:lnTo>
                      <a:pt x="9779" y="9638"/>
                    </a:lnTo>
                    <a:lnTo>
                      <a:pt x="9777" y="9649"/>
                    </a:lnTo>
                    <a:lnTo>
                      <a:pt x="9788" y="9648"/>
                    </a:lnTo>
                    <a:lnTo>
                      <a:pt x="9799" y="9657"/>
                    </a:lnTo>
                    <a:lnTo>
                      <a:pt x="9798" y="9700"/>
                    </a:lnTo>
                    <a:lnTo>
                      <a:pt x="9809" y="9725"/>
                    </a:lnTo>
                    <a:lnTo>
                      <a:pt x="9828" y="9731"/>
                    </a:lnTo>
                    <a:lnTo>
                      <a:pt x="9829" y="9772"/>
                    </a:lnTo>
                    <a:lnTo>
                      <a:pt x="9829" y="9781"/>
                    </a:lnTo>
                    <a:lnTo>
                      <a:pt x="9846" y="9790"/>
                    </a:lnTo>
                    <a:lnTo>
                      <a:pt x="9846" y="9803"/>
                    </a:lnTo>
                    <a:lnTo>
                      <a:pt x="9849" y="9821"/>
                    </a:lnTo>
                    <a:lnTo>
                      <a:pt x="9854" y="9840"/>
                    </a:lnTo>
                    <a:lnTo>
                      <a:pt x="9865" y="9837"/>
                    </a:lnTo>
                    <a:lnTo>
                      <a:pt x="9875" y="9880"/>
                    </a:lnTo>
                    <a:lnTo>
                      <a:pt x="9905" y="9944"/>
                    </a:lnTo>
                    <a:lnTo>
                      <a:pt x="9924" y="9961"/>
                    </a:lnTo>
                    <a:lnTo>
                      <a:pt x="9940" y="9993"/>
                    </a:lnTo>
                    <a:lnTo>
                      <a:pt x="9949" y="9996"/>
                    </a:lnTo>
                    <a:lnTo>
                      <a:pt x="9961" y="10003"/>
                    </a:lnTo>
                    <a:lnTo>
                      <a:pt x="9964" y="10023"/>
                    </a:lnTo>
                    <a:lnTo>
                      <a:pt x="9956" y="10035"/>
                    </a:lnTo>
                    <a:lnTo>
                      <a:pt x="9945" y="10033"/>
                    </a:lnTo>
                    <a:lnTo>
                      <a:pt x="9930" y="10036"/>
                    </a:lnTo>
                    <a:lnTo>
                      <a:pt x="9934" y="10047"/>
                    </a:lnTo>
                    <a:lnTo>
                      <a:pt x="9940" y="10054"/>
                    </a:lnTo>
                    <a:lnTo>
                      <a:pt x="9947" y="10071"/>
                    </a:lnTo>
                    <a:lnTo>
                      <a:pt x="9941" y="10075"/>
                    </a:lnTo>
                    <a:lnTo>
                      <a:pt x="9934" y="10076"/>
                    </a:lnTo>
                    <a:lnTo>
                      <a:pt x="9910" y="10064"/>
                    </a:lnTo>
                    <a:lnTo>
                      <a:pt x="9905" y="10064"/>
                    </a:lnTo>
                    <a:lnTo>
                      <a:pt x="9911" y="10073"/>
                    </a:lnTo>
                    <a:lnTo>
                      <a:pt x="9919" y="10094"/>
                    </a:lnTo>
                    <a:lnTo>
                      <a:pt x="9948" y="10145"/>
                    </a:lnTo>
                    <a:lnTo>
                      <a:pt x="9961" y="10160"/>
                    </a:lnTo>
                    <a:lnTo>
                      <a:pt x="9965" y="10171"/>
                    </a:lnTo>
                    <a:lnTo>
                      <a:pt x="9965" y="10182"/>
                    </a:lnTo>
                    <a:lnTo>
                      <a:pt x="9961" y="10197"/>
                    </a:lnTo>
                    <a:lnTo>
                      <a:pt x="9958" y="10212"/>
                    </a:lnTo>
                    <a:cubicBezTo>
                      <a:pt x="9958" y="10215"/>
                      <a:pt x="9958" y="10219"/>
                      <a:pt x="9958" y="10222"/>
                    </a:cubicBezTo>
                    <a:lnTo>
                      <a:pt x="9950" y="10235"/>
                    </a:lnTo>
                    <a:lnTo>
                      <a:pt x="10006" y="10250"/>
                    </a:lnTo>
                    <a:lnTo>
                      <a:pt x="10069" y="10237"/>
                    </a:lnTo>
                    <a:lnTo>
                      <a:pt x="10104" y="10244"/>
                    </a:lnTo>
                    <a:lnTo>
                      <a:pt x="10116" y="10243"/>
                    </a:lnTo>
                    <a:lnTo>
                      <a:pt x="10138" y="10219"/>
                    </a:lnTo>
                    <a:lnTo>
                      <a:pt x="10130" y="10198"/>
                    </a:lnTo>
                    <a:lnTo>
                      <a:pt x="10122" y="10180"/>
                    </a:lnTo>
                    <a:lnTo>
                      <a:pt x="10124" y="10160"/>
                    </a:lnTo>
                    <a:lnTo>
                      <a:pt x="10130" y="10150"/>
                    </a:lnTo>
                    <a:lnTo>
                      <a:pt x="10148" y="10132"/>
                    </a:lnTo>
                    <a:lnTo>
                      <a:pt x="10158" y="10126"/>
                    </a:lnTo>
                    <a:lnTo>
                      <a:pt x="10169" y="10120"/>
                    </a:lnTo>
                    <a:lnTo>
                      <a:pt x="10181" y="10125"/>
                    </a:lnTo>
                    <a:lnTo>
                      <a:pt x="10193" y="10123"/>
                    </a:lnTo>
                    <a:lnTo>
                      <a:pt x="10189" y="10103"/>
                    </a:lnTo>
                    <a:lnTo>
                      <a:pt x="10198" y="10098"/>
                    </a:lnTo>
                    <a:lnTo>
                      <a:pt x="10232" y="10096"/>
                    </a:lnTo>
                    <a:lnTo>
                      <a:pt x="10266" y="10101"/>
                    </a:lnTo>
                    <a:lnTo>
                      <a:pt x="10290" y="10095"/>
                    </a:lnTo>
                    <a:lnTo>
                      <a:pt x="10305" y="10095"/>
                    </a:lnTo>
                    <a:lnTo>
                      <a:pt x="10317" y="10099"/>
                    </a:lnTo>
                    <a:lnTo>
                      <a:pt x="10330" y="10106"/>
                    </a:lnTo>
                    <a:lnTo>
                      <a:pt x="10342" y="10098"/>
                    </a:lnTo>
                    <a:lnTo>
                      <a:pt x="10351" y="10088"/>
                    </a:lnTo>
                    <a:lnTo>
                      <a:pt x="10371" y="10033"/>
                    </a:lnTo>
                    <a:lnTo>
                      <a:pt x="10380" y="10017"/>
                    </a:lnTo>
                    <a:lnTo>
                      <a:pt x="10396" y="9993"/>
                    </a:lnTo>
                    <a:lnTo>
                      <a:pt x="10404" y="9974"/>
                    </a:lnTo>
                    <a:lnTo>
                      <a:pt x="10410" y="9951"/>
                    </a:lnTo>
                    <a:lnTo>
                      <a:pt x="10419" y="9923"/>
                    </a:lnTo>
                    <a:lnTo>
                      <a:pt x="10416" y="9909"/>
                    </a:lnTo>
                    <a:lnTo>
                      <a:pt x="10413" y="9900"/>
                    </a:lnTo>
                    <a:lnTo>
                      <a:pt x="10412" y="9885"/>
                    </a:lnTo>
                    <a:lnTo>
                      <a:pt x="10431" y="9852"/>
                    </a:lnTo>
                    <a:lnTo>
                      <a:pt x="10434" y="9839"/>
                    </a:lnTo>
                    <a:lnTo>
                      <a:pt x="10428" y="9825"/>
                    </a:lnTo>
                    <a:lnTo>
                      <a:pt x="10426" y="9811"/>
                    </a:lnTo>
                    <a:lnTo>
                      <a:pt x="10427" y="9787"/>
                    </a:lnTo>
                    <a:lnTo>
                      <a:pt x="10422" y="9778"/>
                    </a:lnTo>
                    <a:lnTo>
                      <a:pt x="10427" y="9757"/>
                    </a:lnTo>
                    <a:lnTo>
                      <a:pt x="10439" y="9756"/>
                    </a:lnTo>
                    <a:lnTo>
                      <a:pt x="10440" y="9708"/>
                    </a:lnTo>
                    <a:lnTo>
                      <a:pt x="10448" y="9698"/>
                    </a:lnTo>
                    <a:lnTo>
                      <a:pt x="10441" y="9680"/>
                    </a:lnTo>
                    <a:lnTo>
                      <a:pt x="10434" y="9654"/>
                    </a:lnTo>
                    <a:lnTo>
                      <a:pt x="10455" y="9649"/>
                    </a:lnTo>
                    <a:lnTo>
                      <a:pt x="10467" y="9642"/>
                    </a:lnTo>
                    <a:lnTo>
                      <a:pt x="10450" y="9624"/>
                    </a:lnTo>
                    <a:lnTo>
                      <a:pt x="10437" y="9622"/>
                    </a:lnTo>
                    <a:lnTo>
                      <a:pt x="10413" y="9618"/>
                    </a:lnTo>
                    <a:lnTo>
                      <a:pt x="10402" y="9621"/>
                    </a:lnTo>
                    <a:lnTo>
                      <a:pt x="10394" y="9615"/>
                    </a:lnTo>
                    <a:lnTo>
                      <a:pt x="10381" y="9614"/>
                    </a:lnTo>
                    <a:lnTo>
                      <a:pt x="10394" y="9609"/>
                    </a:lnTo>
                    <a:lnTo>
                      <a:pt x="10432" y="9611"/>
                    </a:lnTo>
                    <a:lnTo>
                      <a:pt x="10473" y="9610"/>
                    </a:lnTo>
                    <a:lnTo>
                      <a:pt x="10488" y="9599"/>
                    </a:lnTo>
                    <a:lnTo>
                      <a:pt x="10518" y="9584"/>
                    </a:lnTo>
                    <a:lnTo>
                      <a:pt x="10530" y="9568"/>
                    </a:lnTo>
                    <a:lnTo>
                      <a:pt x="10555" y="9557"/>
                    </a:lnTo>
                    <a:lnTo>
                      <a:pt x="10566" y="9547"/>
                    </a:lnTo>
                    <a:lnTo>
                      <a:pt x="10575" y="9548"/>
                    </a:lnTo>
                    <a:lnTo>
                      <a:pt x="10591" y="9538"/>
                    </a:lnTo>
                    <a:lnTo>
                      <a:pt x="10606" y="9526"/>
                    </a:lnTo>
                    <a:lnTo>
                      <a:pt x="10628" y="9516"/>
                    </a:lnTo>
                    <a:lnTo>
                      <a:pt x="10632" y="9512"/>
                    </a:lnTo>
                    <a:lnTo>
                      <a:pt x="10638" y="9502"/>
                    </a:lnTo>
                    <a:lnTo>
                      <a:pt x="10643" y="9480"/>
                    </a:lnTo>
                    <a:cubicBezTo>
                      <a:pt x="10646" y="9479"/>
                      <a:pt x="10649" y="9479"/>
                      <a:pt x="10652" y="9479"/>
                    </a:cubicBezTo>
                    <a:lnTo>
                      <a:pt x="10666" y="9471"/>
                    </a:lnTo>
                    <a:lnTo>
                      <a:pt x="10659" y="9458"/>
                    </a:lnTo>
                    <a:lnTo>
                      <a:pt x="10654" y="9455"/>
                    </a:lnTo>
                    <a:lnTo>
                      <a:pt x="10648" y="9458"/>
                    </a:lnTo>
                    <a:lnTo>
                      <a:pt x="10640" y="9464"/>
                    </a:lnTo>
                    <a:lnTo>
                      <a:pt x="10633" y="9463"/>
                    </a:lnTo>
                    <a:lnTo>
                      <a:pt x="10625" y="9465"/>
                    </a:lnTo>
                    <a:lnTo>
                      <a:pt x="10618" y="9472"/>
                    </a:lnTo>
                    <a:lnTo>
                      <a:pt x="10609" y="9475"/>
                    </a:lnTo>
                    <a:lnTo>
                      <a:pt x="10591" y="9473"/>
                    </a:lnTo>
                    <a:lnTo>
                      <a:pt x="10589" y="9467"/>
                    </a:lnTo>
                    <a:lnTo>
                      <a:pt x="10613" y="9453"/>
                    </a:lnTo>
                    <a:lnTo>
                      <a:pt x="10619" y="9454"/>
                    </a:lnTo>
                    <a:lnTo>
                      <a:pt x="10625" y="9450"/>
                    </a:lnTo>
                    <a:lnTo>
                      <a:pt x="10633" y="9442"/>
                    </a:lnTo>
                    <a:lnTo>
                      <a:pt x="10640" y="9439"/>
                    </a:lnTo>
                    <a:lnTo>
                      <a:pt x="10661" y="9423"/>
                    </a:lnTo>
                    <a:lnTo>
                      <a:pt x="10668" y="9416"/>
                    </a:lnTo>
                    <a:lnTo>
                      <a:pt x="10676" y="9404"/>
                    </a:lnTo>
                    <a:lnTo>
                      <a:pt x="10697" y="9389"/>
                    </a:lnTo>
                    <a:lnTo>
                      <a:pt x="10706" y="9383"/>
                    </a:lnTo>
                    <a:lnTo>
                      <a:pt x="10708" y="9369"/>
                    </a:lnTo>
                    <a:lnTo>
                      <a:pt x="10700" y="9346"/>
                    </a:lnTo>
                    <a:lnTo>
                      <a:pt x="10694" y="9339"/>
                    </a:lnTo>
                    <a:lnTo>
                      <a:pt x="10690" y="9330"/>
                    </a:lnTo>
                    <a:lnTo>
                      <a:pt x="10682" y="9319"/>
                    </a:lnTo>
                    <a:lnTo>
                      <a:pt x="10660" y="9312"/>
                    </a:lnTo>
                    <a:lnTo>
                      <a:pt x="10653" y="9305"/>
                    </a:lnTo>
                    <a:lnTo>
                      <a:pt x="10655" y="9285"/>
                    </a:lnTo>
                    <a:lnTo>
                      <a:pt x="10636" y="9268"/>
                    </a:lnTo>
                    <a:lnTo>
                      <a:pt x="10618" y="9263"/>
                    </a:lnTo>
                    <a:lnTo>
                      <a:pt x="10608" y="9254"/>
                    </a:lnTo>
                    <a:lnTo>
                      <a:pt x="10590" y="9233"/>
                    </a:lnTo>
                    <a:lnTo>
                      <a:pt x="10584" y="9218"/>
                    </a:lnTo>
                    <a:lnTo>
                      <a:pt x="10574" y="9220"/>
                    </a:lnTo>
                    <a:lnTo>
                      <a:pt x="10559" y="9228"/>
                    </a:lnTo>
                    <a:lnTo>
                      <a:pt x="10550" y="9229"/>
                    </a:lnTo>
                    <a:lnTo>
                      <a:pt x="10546" y="9220"/>
                    </a:lnTo>
                    <a:lnTo>
                      <a:pt x="10542" y="9211"/>
                    </a:lnTo>
                    <a:lnTo>
                      <a:pt x="10538" y="9208"/>
                    </a:lnTo>
                    <a:cubicBezTo>
                      <a:pt x="10534" y="9208"/>
                      <a:pt x="10530" y="9208"/>
                      <a:pt x="10527" y="9208"/>
                    </a:cubicBezTo>
                    <a:cubicBezTo>
                      <a:pt x="10523" y="9208"/>
                      <a:pt x="10519" y="9208"/>
                      <a:pt x="10515" y="9208"/>
                    </a:cubicBezTo>
                    <a:lnTo>
                      <a:pt x="10502" y="9196"/>
                    </a:lnTo>
                    <a:lnTo>
                      <a:pt x="10504" y="9184"/>
                    </a:lnTo>
                    <a:lnTo>
                      <a:pt x="10505" y="9173"/>
                    </a:lnTo>
                    <a:lnTo>
                      <a:pt x="10497" y="9146"/>
                    </a:lnTo>
                    <a:lnTo>
                      <a:pt x="10498" y="9138"/>
                    </a:lnTo>
                    <a:lnTo>
                      <a:pt x="10495" y="9105"/>
                    </a:lnTo>
                    <a:lnTo>
                      <a:pt x="10494" y="9084"/>
                    </a:lnTo>
                    <a:lnTo>
                      <a:pt x="10492" y="9078"/>
                    </a:lnTo>
                    <a:lnTo>
                      <a:pt x="10496" y="9071"/>
                    </a:lnTo>
                    <a:lnTo>
                      <a:pt x="10493" y="9062"/>
                    </a:lnTo>
                    <a:lnTo>
                      <a:pt x="10489" y="9057"/>
                    </a:lnTo>
                    <a:lnTo>
                      <a:pt x="10492" y="9041"/>
                    </a:lnTo>
                    <a:lnTo>
                      <a:pt x="10489" y="9031"/>
                    </a:lnTo>
                    <a:lnTo>
                      <a:pt x="10488" y="9016"/>
                    </a:lnTo>
                    <a:lnTo>
                      <a:pt x="10497" y="9000"/>
                    </a:lnTo>
                    <a:lnTo>
                      <a:pt x="10495" y="8986"/>
                    </a:lnTo>
                    <a:lnTo>
                      <a:pt x="10511" y="8992"/>
                    </a:lnTo>
                    <a:lnTo>
                      <a:pt x="10525" y="8994"/>
                    </a:lnTo>
                    <a:lnTo>
                      <a:pt x="10520" y="8983"/>
                    </a:lnTo>
                    <a:lnTo>
                      <a:pt x="10518" y="8974"/>
                    </a:lnTo>
                    <a:lnTo>
                      <a:pt x="10515" y="8957"/>
                    </a:lnTo>
                    <a:lnTo>
                      <a:pt x="10519" y="8936"/>
                    </a:lnTo>
                    <a:lnTo>
                      <a:pt x="10523" y="8924"/>
                    </a:lnTo>
                    <a:lnTo>
                      <a:pt x="10529" y="8893"/>
                    </a:lnTo>
                    <a:lnTo>
                      <a:pt x="10535" y="8885"/>
                    </a:lnTo>
                    <a:lnTo>
                      <a:pt x="10543" y="8880"/>
                    </a:lnTo>
                    <a:lnTo>
                      <a:pt x="10532" y="8873"/>
                    </a:lnTo>
                    <a:lnTo>
                      <a:pt x="10520" y="8859"/>
                    </a:lnTo>
                    <a:lnTo>
                      <a:pt x="10513" y="8840"/>
                    </a:lnTo>
                    <a:lnTo>
                      <a:pt x="10514" y="8832"/>
                    </a:lnTo>
                    <a:lnTo>
                      <a:pt x="10517" y="8822"/>
                    </a:lnTo>
                    <a:lnTo>
                      <a:pt x="10528" y="8827"/>
                    </a:lnTo>
                    <a:lnTo>
                      <a:pt x="10535" y="8834"/>
                    </a:lnTo>
                    <a:cubicBezTo>
                      <a:pt x="10538" y="8834"/>
                      <a:pt x="10540" y="8834"/>
                      <a:pt x="10543" y="8834"/>
                    </a:cubicBezTo>
                    <a:lnTo>
                      <a:pt x="10551" y="8823"/>
                    </a:lnTo>
                    <a:lnTo>
                      <a:pt x="10564" y="8823"/>
                    </a:lnTo>
                    <a:lnTo>
                      <a:pt x="10576" y="8807"/>
                    </a:lnTo>
                    <a:lnTo>
                      <a:pt x="10586" y="8802"/>
                    </a:lnTo>
                    <a:lnTo>
                      <a:pt x="10582" y="8796"/>
                    </a:lnTo>
                    <a:lnTo>
                      <a:pt x="10574" y="8794"/>
                    </a:lnTo>
                    <a:lnTo>
                      <a:pt x="10571" y="8790"/>
                    </a:lnTo>
                    <a:lnTo>
                      <a:pt x="10575" y="8786"/>
                    </a:lnTo>
                    <a:lnTo>
                      <a:pt x="10579" y="8777"/>
                    </a:lnTo>
                    <a:lnTo>
                      <a:pt x="10574" y="8763"/>
                    </a:lnTo>
                    <a:lnTo>
                      <a:pt x="10570" y="8754"/>
                    </a:lnTo>
                    <a:lnTo>
                      <a:pt x="10568" y="8745"/>
                    </a:lnTo>
                    <a:lnTo>
                      <a:pt x="10571" y="8743"/>
                    </a:lnTo>
                    <a:lnTo>
                      <a:pt x="10576" y="8753"/>
                    </a:lnTo>
                    <a:lnTo>
                      <a:pt x="10591" y="8753"/>
                    </a:lnTo>
                    <a:lnTo>
                      <a:pt x="10589" y="8757"/>
                    </a:lnTo>
                    <a:lnTo>
                      <a:pt x="10589" y="8762"/>
                    </a:lnTo>
                    <a:cubicBezTo>
                      <a:pt x="10592" y="8762"/>
                      <a:pt x="10596" y="8762"/>
                      <a:pt x="10599" y="8762"/>
                    </a:cubicBezTo>
                    <a:lnTo>
                      <a:pt x="10604" y="8757"/>
                    </a:lnTo>
                    <a:lnTo>
                      <a:pt x="10608" y="8750"/>
                    </a:lnTo>
                    <a:lnTo>
                      <a:pt x="10631" y="8739"/>
                    </a:lnTo>
                    <a:lnTo>
                      <a:pt x="10633" y="8732"/>
                    </a:lnTo>
                    <a:lnTo>
                      <a:pt x="10633" y="8726"/>
                    </a:lnTo>
                    <a:lnTo>
                      <a:pt x="10634" y="8719"/>
                    </a:lnTo>
                    <a:lnTo>
                      <a:pt x="10614" y="8718"/>
                    </a:lnTo>
                    <a:lnTo>
                      <a:pt x="10617" y="8710"/>
                    </a:lnTo>
                    <a:lnTo>
                      <a:pt x="10624" y="8710"/>
                    </a:lnTo>
                    <a:lnTo>
                      <a:pt x="10638" y="8704"/>
                    </a:lnTo>
                    <a:lnTo>
                      <a:pt x="10642" y="8690"/>
                    </a:lnTo>
                    <a:lnTo>
                      <a:pt x="10645" y="8679"/>
                    </a:lnTo>
                    <a:cubicBezTo>
                      <a:pt x="10647" y="8679"/>
                      <a:pt x="10649" y="8679"/>
                      <a:pt x="10652" y="8679"/>
                    </a:cubicBezTo>
                    <a:lnTo>
                      <a:pt x="10661" y="8674"/>
                    </a:lnTo>
                    <a:cubicBezTo>
                      <a:pt x="10663" y="8674"/>
                      <a:pt x="10666" y="8674"/>
                      <a:pt x="10668" y="8674"/>
                    </a:cubicBezTo>
                    <a:lnTo>
                      <a:pt x="10672" y="8672"/>
                    </a:lnTo>
                    <a:lnTo>
                      <a:pt x="10671" y="8669"/>
                    </a:lnTo>
                    <a:lnTo>
                      <a:pt x="10665" y="8665"/>
                    </a:lnTo>
                    <a:lnTo>
                      <a:pt x="10667" y="8661"/>
                    </a:lnTo>
                    <a:lnTo>
                      <a:pt x="10691" y="8664"/>
                    </a:lnTo>
                    <a:lnTo>
                      <a:pt x="10711" y="8641"/>
                    </a:lnTo>
                    <a:lnTo>
                      <a:pt x="10716" y="8623"/>
                    </a:lnTo>
                    <a:lnTo>
                      <a:pt x="10723" y="8613"/>
                    </a:lnTo>
                    <a:lnTo>
                      <a:pt x="10738" y="8624"/>
                    </a:lnTo>
                    <a:lnTo>
                      <a:pt x="10738" y="8616"/>
                    </a:lnTo>
                    <a:lnTo>
                      <a:pt x="10738" y="8605"/>
                    </a:lnTo>
                    <a:lnTo>
                      <a:pt x="10748" y="8610"/>
                    </a:lnTo>
                    <a:lnTo>
                      <a:pt x="10755" y="8616"/>
                    </a:lnTo>
                    <a:lnTo>
                      <a:pt x="10762" y="8614"/>
                    </a:lnTo>
                    <a:lnTo>
                      <a:pt x="10768" y="8598"/>
                    </a:lnTo>
                    <a:lnTo>
                      <a:pt x="10781" y="8582"/>
                    </a:lnTo>
                    <a:lnTo>
                      <a:pt x="10811" y="8569"/>
                    </a:lnTo>
                    <a:lnTo>
                      <a:pt x="10829" y="8555"/>
                    </a:lnTo>
                    <a:lnTo>
                      <a:pt x="10836" y="8545"/>
                    </a:lnTo>
                    <a:lnTo>
                      <a:pt x="10860" y="8532"/>
                    </a:lnTo>
                    <a:lnTo>
                      <a:pt x="10868" y="8523"/>
                    </a:lnTo>
                    <a:lnTo>
                      <a:pt x="10890" y="8455"/>
                    </a:lnTo>
                    <a:lnTo>
                      <a:pt x="10913" y="8428"/>
                    </a:lnTo>
                    <a:lnTo>
                      <a:pt x="10935" y="8409"/>
                    </a:lnTo>
                    <a:lnTo>
                      <a:pt x="10937" y="8401"/>
                    </a:lnTo>
                    <a:lnTo>
                      <a:pt x="10938" y="8391"/>
                    </a:lnTo>
                    <a:lnTo>
                      <a:pt x="10925" y="8374"/>
                    </a:lnTo>
                    <a:lnTo>
                      <a:pt x="10917" y="8357"/>
                    </a:lnTo>
                    <a:lnTo>
                      <a:pt x="10910" y="8337"/>
                    </a:lnTo>
                    <a:lnTo>
                      <a:pt x="10902" y="8326"/>
                    </a:lnTo>
                    <a:lnTo>
                      <a:pt x="10895" y="8319"/>
                    </a:lnTo>
                    <a:lnTo>
                      <a:pt x="10900" y="8304"/>
                    </a:lnTo>
                    <a:lnTo>
                      <a:pt x="10909" y="8290"/>
                    </a:lnTo>
                    <a:lnTo>
                      <a:pt x="10921" y="8273"/>
                    </a:lnTo>
                    <a:lnTo>
                      <a:pt x="10935" y="8249"/>
                    </a:lnTo>
                    <a:lnTo>
                      <a:pt x="10935" y="8240"/>
                    </a:lnTo>
                    <a:lnTo>
                      <a:pt x="10931" y="8231"/>
                    </a:lnTo>
                    <a:lnTo>
                      <a:pt x="10926" y="8223"/>
                    </a:lnTo>
                    <a:lnTo>
                      <a:pt x="10919" y="8216"/>
                    </a:lnTo>
                    <a:lnTo>
                      <a:pt x="10915" y="8208"/>
                    </a:lnTo>
                    <a:lnTo>
                      <a:pt x="10919" y="8207"/>
                    </a:lnTo>
                    <a:lnTo>
                      <a:pt x="10932" y="8220"/>
                    </a:lnTo>
                    <a:lnTo>
                      <a:pt x="10936" y="8218"/>
                    </a:lnTo>
                    <a:cubicBezTo>
                      <a:pt x="10936" y="8216"/>
                      <a:pt x="10936" y="8214"/>
                      <a:pt x="10936" y="8211"/>
                    </a:cubicBezTo>
                    <a:lnTo>
                      <a:pt x="10934" y="8207"/>
                    </a:lnTo>
                    <a:lnTo>
                      <a:pt x="10928" y="8204"/>
                    </a:lnTo>
                    <a:lnTo>
                      <a:pt x="10926" y="8198"/>
                    </a:lnTo>
                    <a:lnTo>
                      <a:pt x="10927" y="8192"/>
                    </a:lnTo>
                    <a:lnTo>
                      <a:pt x="10929" y="8187"/>
                    </a:lnTo>
                    <a:lnTo>
                      <a:pt x="10941" y="8187"/>
                    </a:lnTo>
                    <a:lnTo>
                      <a:pt x="10961" y="8182"/>
                    </a:lnTo>
                    <a:lnTo>
                      <a:pt x="10963" y="8179"/>
                    </a:lnTo>
                    <a:lnTo>
                      <a:pt x="10967" y="8171"/>
                    </a:lnTo>
                    <a:lnTo>
                      <a:pt x="10962" y="8163"/>
                    </a:lnTo>
                    <a:lnTo>
                      <a:pt x="10963" y="8158"/>
                    </a:lnTo>
                    <a:lnTo>
                      <a:pt x="10979" y="8157"/>
                    </a:lnTo>
                    <a:lnTo>
                      <a:pt x="10985" y="8152"/>
                    </a:lnTo>
                    <a:lnTo>
                      <a:pt x="10983" y="8148"/>
                    </a:lnTo>
                    <a:lnTo>
                      <a:pt x="10979" y="8145"/>
                    </a:lnTo>
                    <a:lnTo>
                      <a:pt x="10978" y="8140"/>
                    </a:lnTo>
                    <a:lnTo>
                      <a:pt x="10995" y="8141"/>
                    </a:lnTo>
                    <a:lnTo>
                      <a:pt x="10996" y="8136"/>
                    </a:lnTo>
                    <a:lnTo>
                      <a:pt x="10995" y="8113"/>
                    </a:lnTo>
                    <a:lnTo>
                      <a:pt x="10996" y="8108"/>
                    </a:lnTo>
                    <a:lnTo>
                      <a:pt x="10999" y="8098"/>
                    </a:lnTo>
                    <a:lnTo>
                      <a:pt x="11002" y="8087"/>
                    </a:lnTo>
                    <a:lnTo>
                      <a:pt x="11005" y="8082"/>
                    </a:lnTo>
                    <a:lnTo>
                      <a:pt x="11012" y="8084"/>
                    </a:lnTo>
                    <a:lnTo>
                      <a:pt x="11019" y="8096"/>
                    </a:lnTo>
                    <a:lnTo>
                      <a:pt x="11028" y="8093"/>
                    </a:lnTo>
                    <a:lnTo>
                      <a:pt x="11039" y="8078"/>
                    </a:lnTo>
                    <a:lnTo>
                      <a:pt x="11057" y="8095"/>
                    </a:lnTo>
                    <a:lnTo>
                      <a:pt x="11076" y="8105"/>
                    </a:lnTo>
                    <a:lnTo>
                      <a:pt x="11081" y="8101"/>
                    </a:lnTo>
                    <a:lnTo>
                      <a:pt x="11087" y="8092"/>
                    </a:lnTo>
                    <a:lnTo>
                      <a:pt x="11106" y="8086"/>
                    </a:lnTo>
                    <a:cubicBezTo>
                      <a:pt x="11111" y="8086"/>
                      <a:pt x="11117" y="8086"/>
                      <a:pt x="11123" y="8085"/>
                    </a:cubicBezTo>
                    <a:lnTo>
                      <a:pt x="11132" y="8080"/>
                    </a:lnTo>
                    <a:lnTo>
                      <a:pt x="11153" y="8087"/>
                    </a:lnTo>
                    <a:lnTo>
                      <a:pt x="11178" y="8080"/>
                    </a:lnTo>
                    <a:lnTo>
                      <a:pt x="11186" y="8077"/>
                    </a:lnTo>
                    <a:lnTo>
                      <a:pt x="11203" y="8083"/>
                    </a:lnTo>
                    <a:lnTo>
                      <a:pt x="11214" y="8073"/>
                    </a:lnTo>
                    <a:lnTo>
                      <a:pt x="11219" y="8064"/>
                    </a:lnTo>
                    <a:lnTo>
                      <a:pt x="11223" y="8063"/>
                    </a:lnTo>
                    <a:lnTo>
                      <a:pt x="11223" y="8070"/>
                    </a:lnTo>
                    <a:lnTo>
                      <a:pt x="11221" y="8086"/>
                    </a:lnTo>
                    <a:lnTo>
                      <a:pt x="11232" y="8104"/>
                    </a:lnTo>
                    <a:lnTo>
                      <a:pt x="11241" y="8106"/>
                    </a:lnTo>
                    <a:lnTo>
                      <a:pt x="11248" y="8105"/>
                    </a:lnTo>
                    <a:lnTo>
                      <a:pt x="11291" y="8125"/>
                    </a:lnTo>
                    <a:lnTo>
                      <a:pt x="11303" y="8138"/>
                    </a:lnTo>
                    <a:lnTo>
                      <a:pt x="11303" y="8166"/>
                    </a:lnTo>
                    <a:lnTo>
                      <a:pt x="11304" y="8190"/>
                    </a:lnTo>
                    <a:lnTo>
                      <a:pt x="11303" y="8212"/>
                    </a:lnTo>
                    <a:lnTo>
                      <a:pt x="11312" y="8220"/>
                    </a:lnTo>
                    <a:lnTo>
                      <a:pt x="11316" y="8227"/>
                    </a:lnTo>
                    <a:lnTo>
                      <a:pt x="11318" y="8239"/>
                    </a:lnTo>
                    <a:lnTo>
                      <a:pt x="11309" y="8246"/>
                    </a:lnTo>
                    <a:lnTo>
                      <a:pt x="11305" y="8253"/>
                    </a:lnTo>
                    <a:lnTo>
                      <a:pt x="11312" y="8260"/>
                    </a:lnTo>
                    <a:lnTo>
                      <a:pt x="11314" y="8272"/>
                    </a:lnTo>
                    <a:lnTo>
                      <a:pt x="11306" y="8274"/>
                    </a:lnTo>
                    <a:lnTo>
                      <a:pt x="11298" y="8271"/>
                    </a:lnTo>
                    <a:lnTo>
                      <a:pt x="11278" y="8270"/>
                    </a:lnTo>
                    <a:lnTo>
                      <a:pt x="11259" y="8280"/>
                    </a:lnTo>
                    <a:lnTo>
                      <a:pt x="11251" y="8290"/>
                    </a:lnTo>
                    <a:lnTo>
                      <a:pt x="11241" y="8292"/>
                    </a:lnTo>
                    <a:lnTo>
                      <a:pt x="11240" y="8306"/>
                    </a:lnTo>
                    <a:lnTo>
                      <a:pt x="11233" y="8320"/>
                    </a:lnTo>
                    <a:lnTo>
                      <a:pt x="11220" y="8356"/>
                    </a:lnTo>
                    <a:lnTo>
                      <a:pt x="11197" y="8387"/>
                    </a:lnTo>
                    <a:lnTo>
                      <a:pt x="11189" y="8411"/>
                    </a:lnTo>
                    <a:lnTo>
                      <a:pt x="11183" y="8415"/>
                    </a:lnTo>
                    <a:lnTo>
                      <a:pt x="11164" y="8444"/>
                    </a:lnTo>
                    <a:lnTo>
                      <a:pt x="11160" y="8464"/>
                    </a:lnTo>
                    <a:lnTo>
                      <a:pt x="11150" y="8467"/>
                    </a:lnTo>
                    <a:lnTo>
                      <a:pt x="11127" y="8498"/>
                    </a:lnTo>
                    <a:lnTo>
                      <a:pt x="11115" y="8506"/>
                    </a:lnTo>
                    <a:lnTo>
                      <a:pt x="11104" y="8516"/>
                    </a:lnTo>
                    <a:lnTo>
                      <a:pt x="11079" y="8547"/>
                    </a:lnTo>
                    <a:lnTo>
                      <a:pt x="11056" y="8557"/>
                    </a:lnTo>
                    <a:lnTo>
                      <a:pt x="11057" y="8571"/>
                    </a:lnTo>
                    <a:lnTo>
                      <a:pt x="11045" y="8591"/>
                    </a:lnTo>
                    <a:lnTo>
                      <a:pt x="11037" y="8589"/>
                    </a:lnTo>
                    <a:lnTo>
                      <a:pt x="11037" y="8596"/>
                    </a:lnTo>
                    <a:lnTo>
                      <a:pt x="11040" y="8602"/>
                    </a:lnTo>
                    <a:lnTo>
                      <a:pt x="11032" y="8600"/>
                    </a:lnTo>
                    <a:lnTo>
                      <a:pt x="11030" y="8604"/>
                    </a:lnTo>
                    <a:lnTo>
                      <a:pt x="11035" y="8616"/>
                    </a:lnTo>
                    <a:lnTo>
                      <a:pt x="11039" y="8623"/>
                    </a:lnTo>
                    <a:cubicBezTo>
                      <a:pt x="11039" y="8625"/>
                      <a:pt x="11039" y="8628"/>
                      <a:pt x="11039" y="8630"/>
                    </a:cubicBezTo>
                    <a:lnTo>
                      <a:pt x="11019" y="8646"/>
                    </a:lnTo>
                    <a:lnTo>
                      <a:pt x="10996" y="8654"/>
                    </a:lnTo>
                    <a:lnTo>
                      <a:pt x="10986" y="8649"/>
                    </a:lnTo>
                    <a:lnTo>
                      <a:pt x="10959" y="8658"/>
                    </a:lnTo>
                    <a:lnTo>
                      <a:pt x="10960" y="8669"/>
                    </a:lnTo>
                    <a:lnTo>
                      <a:pt x="10963" y="8677"/>
                    </a:lnTo>
                    <a:lnTo>
                      <a:pt x="10972" y="8692"/>
                    </a:lnTo>
                    <a:lnTo>
                      <a:pt x="10954" y="8695"/>
                    </a:lnTo>
                    <a:lnTo>
                      <a:pt x="10953" y="8712"/>
                    </a:lnTo>
                    <a:lnTo>
                      <a:pt x="10927" y="8748"/>
                    </a:lnTo>
                    <a:lnTo>
                      <a:pt x="10922" y="8759"/>
                    </a:lnTo>
                    <a:lnTo>
                      <a:pt x="10920" y="8769"/>
                    </a:lnTo>
                    <a:lnTo>
                      <a:pt x="10919" y="8783"/>
                    </a:lnTo>
                    <a:lnTo>
                      <a:pt x="10925" y="8805"/>
                    </a:lnTo>
                    <a:lnTo>
                      <a:pt x="10929" y="8827"/>
                    </a:lnTo>
                    <a:lnTo>
                      <a:pt x="10947" y="8840"/>
                    </a:lnTo>
                    <a:lnTo>
                      <a:pt x="10950" y="8854"/>
                    </a:lnTo>
                    <a:lnTo>
                      <a:pt x="10952" y="8865"/>
                    </a:lnTo>
                    <a:lnTo>
                      <a:pt x="10947" y="8888"/>
                    </a:lnTo>
                    <a:lnTo>
                      <a:pt x="10944" y="8914"/>
                    </a:lnTo>
                    <a:lnTo>
                      <a:pt x="10960" y="8929"/>
                    </a:lnTo>
                    <a:lnTo>
                      <a:pt x="10970" y="8950"/>
                    </a:lnTo>
                    <a:lnTo>
                      <a:pt x="10979" y="8971"/>
                    </a:lnTo>
                    <a:lnTo>
                      <a:pt x="10981" y="8979"/>
                    </a:lnTo>
                    <a:lnTo>
                      <a:pt x="10988" y="8994"/>
                    </a:lnTo>
                    <a:lnTo>
                      <a:pt x="10987" y="8997"/>
                    </a:lnTo>
                    <a:lnTo>
                      <a:pt x="10987" y="8999"/>
                    </a:lnTo>
                    <a:cubicBezTo>
                      <a:pt x="10984" y="8999"/>
                      <a:pt x="10981" y="8999"/>
                      <a:pt x="10979" y="8999"/>
                    </a:cubicBezTo>
                    <a:lnTo>
                      <a:pt x="10976" y="9002"/>
                    </a:lnTo>
                    <a:lnTo>
                      <a:pt x="10980" y="9008"/>
                    </a:lnTo>
                    <a:lnTo>
                      <a:pt x="10983" y="9011"/>
                    </a:lnTo>
                    <a:lnTo>
                      <a:pt x="10985" y="9016"/>
                    </a:lnTo>
                    <a:cubicBezTo>
                      <a:pt x="10983" y="9016"/>
                      <a:pt x="10980" y="9016"/>
                      <a:pt x="10978" y="9016"/>
                    </a:cubicBezTo>
                    <a:lnTo>
                      <a:pt x="10978" y="9023"/>
                    </a:lnTo>
                    <a:lnTo>
                      <a:pt x="10981" y="9032"/>
                    </a:lnTo>
                    <a:lnTo>
                      <a:pt x="10981" y="9058"/>
                    </a:lnTo>
                    <a:lnTo>
                      <a:pt x="10979" y="9081"/>
                    </a:lnTo>
                    <a:lnTo>
                      <a:pt x="10977" y="9091"/>
                    </a:lnTo>
                    <a:lnTo>
                      <a:pt x="10969" y="9105"/>
                    </a:lnTo>
                    <a:lnTo>
                      <a:pt x="10969" y="9123"/>
                    </a:lnTo>
                    <a:lnTo>
                      <a:pt x="10972" y="9148"/>
                    </a:lnTo>
                    <a:lnTo>
                      <a:pt x="10976" y="9165"/>
                    </a:lnTo>
                    <a:lnTo>
                      <a:pt x="10978" y="9179"/>
                    </a:lnTo>
                    <a:cubicBezTo>
                      <a:pt x="10978" y="9183"/>
                      <a:pt x="10979" y="9187"/>
                      <a:pt x="10979" y="9191"/>
                    </a:cubicBezTo>
                    <a:lnTo>
                      <a:pt x="10982" y="9199"/>
                    </a:lnTo>
                    <a:lnTo>
                      <a:pt x="10993" y="9204"/>
                    </a:lnTo>
                    <a:lnTo>
                      <a:pt x="11003" y="9211"/>
                    </a:lnTo>
                    <a:lnTo>
                      <a:pt x="11015" y="9200"/>
                    </a:lnTo>
                    <a:lnTo>
                      <a:pt x="11024" y="9197"/>
                    </a:lnTo>
                    <a:lnTo>
                      <a:pt x="11031" y="9214"/>
                    </a:lnTo>
                    <a:lnTo>
                      <a:pt x="11040" y="9215"/>
                    </a:lnTo>
                    <a:lnTo>
                      <a:pt x="11079" y="9233"/>
                    </a:lnTo>
                    <a:lnTo>
                      <a:pt x="11109" y="9235"/>
                    </a:lnTo>
                    <a:lnTo>
                      <a:pt x="11114" y="9233"/>
                    </a:lnTo>
                    <a:lnTo>
                      <a:pt x="11117" y="9234"/>
                    </a:lnTo>
                    <a:lnTo>
                      <a:pt x="11115" y="9238"/>
                    </a:lnTo>
                    <a:lnTo>
                      <a:pt x="11110" y="9254"/>
                    </a:lnTo>
                    <a:lnTo>
                      <a:pt x="11110" y="9257"/>
                    </a:lnTo>
                    <a:lnTo>
                      <a:pt x="11119" y="9259"/>
                    </a:lnTo>
                    <a:lnTo>
                      <a:pt x="11119" y="9264"/>
                    </a:lnTo>
                    <a:lnTo>
                      <a:pt x="11117" y="9269"/>
                    </a:lnTo>
                    <a:lnTo>
                      <a:pt x="11111" y="9271"/>
                    </a:lnTo>
                    <a:lnTo>
                      <a:pt x="11106" y="9271"/>
                    </a:lnTo>
                    <a:lnTo>
                      <a:pt x="11104" y="9280"/>
                    </a:lnTo>
                    <a:lnTo>
                      <a:pt x="11107" y="9282"/>
                    </a:lnTo>
                    <a:lnTo>
                      <a:pt x="11104" y="9293"/>
                    </a:lnTo>
                    <a:lnTo>
                      <a:pt x="11105" y="9297"/>
                    </a:lnTo>
                    <a:lnTo>
                      <a:pt x="11108" y="9305"/>
                    </a:lnTo>
                    <a:lnTo>
                      <a:pt x="11129" y="9305"/>
                    </a:lnTo>
                    <a:lnTo>
                      <a:pt x="11135" y="9302"/>
                    </a:lnTo>
                    <a:lnTo>
                      <a:pt x="11141" y="9297"/>
                    </a:lnTo>
                    <a:lnTo>
                      <a:pt x="11145" y="9293"/>
                    </a:lnTo>
                    <a:lnTo>
                      <a:pt x="11148" y="9288"/>
                    </a:lnTo>
                    <a:lnTo>
                      <a:pt x="11149" y="9271"/>
                    </a:lnTo>
                    <a:lnTo>
                      <a:pt x="11151" y="9264"/>
                    </a:lnTo>
                    <a:lnTo>
                      <a:pt x="11157" y="9265"/>
                    </a:lnTo>
                    <a:lnTo>
                      <a:pt x="11167" y="9287"/>
                    </a:lnTo>
                    <a:lnTo>
                      <a:pt x="11178" y="9296"/>
                    </a:lnTo>
                    <a:lnTo>
                      <a:pt x="11187" y="9296"/>
                    </a:lnTo>
                    <a:lnTo>
                      <a:pt x="11192" y="9301"/>
                    </a:lnTo>
                    <a:lnTo>
                      <a:pt x="11192" y="9310"/>
                    </a:lnTo>
                    <a:lnTo>
                      <a:pt x="11185" y="9323"/>
                    </a:lnTo>
                    <a:lnTo>
                      <a:pt x="11174" y="9333"/>
                    </a:lnTo>
                    <a:lnTo>
                      <a:pt x="11169" y="9342"/>
                    </a:lnTo>
                    <a:lnTo>
                      <a:pt x="11176" y="9343"/>
                    </a:lnTo>
                    <a:lnTo>
                      <a:pt x="11194" y="9336"/>
                    </a:lnTo>
                    <a:lnTo>
                      <a:pt x="11209" y="9318"/>
                    </a:lnTo>
                    <a:lnTo>
                      <a:pt x="11224" y="9305"/>
                    </a:lnTo>
                    <a:lnTo>
                      <a:pt x="11239" y="9307"/>
                    </a:lnTo>
                    <a:cubicBezTo>
                      <a:pt x="11244" y="9307"/>
                      <a:pt x="11249" y="9306"/>
                      <a:pt x="11254" y="9306"/>
                    </a:cubicBezTo>
                    <a:lnTo>
                      <a:pt x="11288" y="9294"/>
                    </a:lnTo>
                    <a:lnTo>
                      <a:pt x="11323" y="9284"/>
                    </a:lnTo>
                    <a:lnTo>
                      <a:pt x="11336" y="9287"/>
                    </a:lnTo>
                    <a:lnTo>
                      <a:pt x="11343" y="9281"/>
                    </a:lnTo>
                    <a:lnTo>
                      <a:pt x="11352" y="9267"/>
                    </a:lnTo>
                    <a:lnTo>
                      <a:pt x="11379" y="9254"/>
                    </a:lnTo>
                    <a:cubicBezTo>
                      <a:pt x="11383" y="9254"/>
                      <a:pt x="11387" y="9253"/>
                      <a:pt x="11391" y="9253"/>
                    </a:cubicBezTo>
                    <a:lnTo>
                      <a:pt x="11413" y="9243"/>
                    </a:lnTo>
                    <a:lnTo>
                      <a:pt x="11425" y="9231"/>
                    </a:lnTo>
                    <a:lnTo>
                      <a:pt x="11445" y="9226"/>
                    </a:lnTo>
                    <a:lnTo>
                      <a:pt x="11455" y="9216"/>
                    </a:lnTo>
                    <a:lnTo>
                      <a:pt x="11466" y="9209"/>
                    </a:lnTo>
                    <a:lnTo>
                      <a:pt x="11475" y="9221"/>
                    </a:lnTo>
                    <a:cubicBezTo>
                      <a:pt x="11476" y="9221"/>
                      <a:pt x="11478" y="9221"/>
                      <a:pt x="11480" y="9221"/>
                    </a:cubicBezTo>
                    <a:lnTo>
                      <a:pt x="11489" y="9210"/>
                    </a:lnTo>
                    <a:lnTo>
                      <a:pt x="11499" y="9202"/>
                    </a:lnTo>
                    <a:lnTo>
                      <a:pt x="11509" y="9202"/>
                    </a:lnTo>
                    <a:lnTo>
                      <a:pt x="11509" y="9196"/>
                    </a:lnTo>
                    <a:lnTo>
                      <a:pt x="11504" y="9185"/>
                    </a:lnTo>
                    <a:lnTo>
                      <a:pt x="11497" y="9176"/>
                    </a:lnTo>
                    <a:cubicBezTo>
                      <a:pt x="11500" y="9176"/>
                      <a:pt x="11503" y="9175"/>
                      <a:pt x="11506" y="9175"/>
                    </a:cubicBezTo>
                    <a:lnTo>
                      <a:pt x="11527" y="9187"/>
                    </a:lnTo>
                    <a:lnTo>
                      <a:pt x="11546" y="9181"/>
                    </a:lnTo>
                    <a:lnTo>
                      <a:pt x="11554" y="9171"/>
                    </a:lnTo>
                    <a:lnTo>
                      <a:pt x="11556" y="9153"/>
                    </a:lnTo>
                    <a:lnTo>
                      <a:pt x="11562" y="9138"/>
                    </a:lnTo>
                    <a:lnTo>
                      <a:pt x="11566" y="9136"/>
                    </a:lnTo>
                    <a:lnTo>
                      <a:pt x="11566" y="9142"/>
                    </a:lnTo>
                    <a:lnTo>
                      <a:pt x="11562" y="9154"/>
                    </a:lnTo>
                    <a:lnTo>
                      <a:pt x="11561" y="9169"/>
                    </a:lnTo>
                    <a:lnTo>
                      <a:pt x="11564" y="9181"/>
                    </a:lnTo>
                    <a:lnTo>
                      <a:pt x="11571" y="9175"/>
                    </a:lnTo>
                    <a:lnTo>
                      <a:pt x="11584" y="9169"/>
                    </a:lnTo>
                    <a:lnTo>
                      <a:pt x="11609" y="9163"/>
                    </a:lnTo>
                    <a:lnTo>
                      <a:pt x="11621" y="9150"/>
                    </a:lnTo>
                    <a:lnTo>
                      <a:pt x="11636" y="9144"/>
                    </a:lnTo>
                    <a:lnTo>
                      <a:pt x="11640" y="9144"/>
                    </a:lnTo>
                    <a:lnTo>
                      <a:pt x="11667" y="9156"/>
                    </a:lnTo>
                    <a:lnTo>
                      <a:pt x="11673" y="9150"/>
                    </a:lnTo>
                    <a:lnTo>
                      <a:pt x="11688" y="9146"/>
                    </a:lnTo>
                    <a:lnTo>
                      <a:pt x="11698" y="9138"/>
                    </a:lnTo>
                    <a:lnTo>
                      <a:pt x="11702" y="9136"/>
                    </a:lnTo>
                    <a:lnTo>
                      <a:pt x="11744" y="9123"/>
                    </a:lnTo>
                    <a:lnTo>
                      <a:pt x="11778" y="9096"/>
                    </a:lnTo>
                    <a:lnTo>
                      <a:pt x="11785" y="9100"/>
                    </a:lnTo>
                    <a:lnTo>
                      <a:pt x="11795" y="9107"/>
                    </a:lnTo>
                    <a:lnTo>
                      <a:pt x="11796" y="9121"/>
                    </a:lnTo>
                    <a:lnTo>
                      <a:pt x="11795" y="9132"/>
                    </a:lnTo>
                    <a:lnTo>
                      <a:pt x="11779" y="9124"/>
                    </a:lnTo>
                    <a:lnTo>
                      <a:pt x="11785" y="9136"/>
                    </a:lnTo>
                    <a:lnTo>
                      <a:pt x="11802" y="9154"/>
                    </a:lnTo>
                    <a:lnTo>
                      <a:pt x="11822" y="9161"/>
                    </a:lnTo>
                    <a:lnTo>
                      <a:pt x="11855" y="9184"/>
                    </a:lnTo>
                    <a:lnTo>
                      <a:pt x="11889" y="9182"/>
                    </a:lnTo>
                    <a:lnTo>
                      <a:pt x="11911" y="9173"/>
                    </a:lnTo>
                    <a:lnTo>
                      <a:pt x="11928" y="9172"/>
                    </a:lnTo>
                    <a:lnTo>
                      <a:pt x="11948" y="9183"/>
                    </a:lnTo>
                    <a:lnTo>
                      <a:pt x="11962" y="9200"/>
                    </a:lnTo>
                    <a:lnTo>
                      <a:pt x="11973" y="9204"/>
                    </a:lnTo>
                    <a:lnTo>
                      <a:pt x="11987" y="9210"/>
                    </a:lnTo>
                    <a:lnTo>
                      <a:pt x="11987" y="9222"/>
                    </a:lnTo>
                    <a:lnTo>
                      <a:pt x="11985" y="9228"/>
                    </a:lnTo>
                    <a:lnTo>
                      <a:pt x="11931" y="9220"/>
                    </a:lnTo>
                    <a:lnTo>
                      <a:pt x="11871" y="9221"/>
                    </a:lnTo>
                    <a:lnTo>
                      <a:pt x="11864" y="9231"/>
                    </a:lnTo>
                    <a:lnTo>
                      <a:pt x="11858" y="9243"/>
                    </a:lnTo>
                    <a:lnTo>
                      <a:pt x="11856" y="9253"/>
                    </a:lnTo>
                    <a:lnTo>
                      <a:pt x="11853" y="9259"/>
                    </a:lnTo>
                    <a:lnTo>
                      <a:pt x="11845" y="9264"/>
                    </a:lnTo>
                    <a:lnTo>
                      <a:pt x="11831" y="9268"/>
                    </a:lnTo>
                    <a:lnTo>
                      <a:pt x="11815" y="9268"/>
                    </a:lnTo>
                    <a:lnTo>
                      <a:pt x="11804" y="9263"/>
                    </a:lnTo>
                    <a:lnTo>
                      <a:pt x="11798" y="9270"/>
                    </a:lnTo>
                    <a:lnTo>
                      <a:pt x="11797" y="9287"/>
                    </a:lnTo>
                    <a:lnTo>
                      <a:pt x="11788" y="9297"/>
                    </a:lnTo>
                    <a:lnTo>
                      <a:pt x="11773" y="9292"/>
                    </a:lnTo>
                    <a:lnTo>
                      <a:pt x="11762" y="9282"/>
                    </a:lnTo>
                    <a:lnTo>
                      <a:pt x="11754" y="9284"/>
                    </a:lnTo>
                    <a:lnTo>
                      <a:pt x="11751" y="9296"/>
                    </a:lnTo>
                    <a:lnTo>
                      <a:pt x="11757" y="9311"/>
                    </a:lnTo>
                    <a:lnTo>
                      <a:pt x="11761" y="9329"/>
                    </a:lnTo>
                    <a:lnTo>
                      <a:pt x="11758" y="9344"/>
                    </a:lnTo>
                    <a:lnTo>
                      <a:pt x="11757" y="9347"/>
                    </a:lnTo>
                    <a:lnTo>
                      <a:pt x="11746" y="9360"/>
                    </a:lnTo>
                    <a:lnTo>
                      <a:pt x="11681" y="9361"/>
                    </a:lnTo>
                    <a:cubicBezTo>
                      <a:pt x="11667" y="9363"/>
                      <a:pt x="11653" y="9365"/>
                      <a:pt x="11640" y="9367"/>
                    </a:cubicBezTo>
                    <a:lnTo>
                      <a:pt x="11625" y="9364"/>
                    </a:lnTo>
                    <a:lnTo>
                      <a:pt x="11597" y="9352"/>
                    </a:lnTo>
                    <a:cubicBezTo>
                      <a:pt x="11591" y="9353"/>
                      <a:pt x="11584" y="9353"/>
                      <a:pt x="11578" y="9354"/>
                    </a:cubicBezTo>
                    <a:lnTo>
                      <a:pt x="11500" y="9348"/>
                    </a:lnTo>
                    <a:lnTo>
                      <a:pt x="11479" y="9351"/>
                    </a:lnTo>
                    <a:lnTo>
                      <a:pt x="11466" y="9350"/>
                    </a:lnTo>
                    <a:cubicBezTo>
                      <a:pt x="11467" y="9353"/>
                      <a:pt x="11467" y="9355"/>
                      <a:pt x="11467" y="9358"/>
                    </a:cubicBezTo>
                    <a:lnTo>
                      <a:pt x="11470" y="9366"/>
                    </a:lnTo>
                    <a:lnTo>
                      <a:pt x="11462" y="9375"/>
                    </a:lnTo>
                    <a:cubicBezTo>
                      <a:pt x="11440" y="9377"/>
                      <a:pt x="11418" y="9380"/>
                      <a:pt x="11396" y="9382"/>
                    </a:cubicBezTo>
                    <a:lnTo>
                      <a:pt x="11364" y="9399"/>
                    </a:lnTo>
                    <a:lnTo>
                      <a:pt x="11340" y="9398"/>
                    </a:lnTo>
                    <a:lnTo>
                      <a:pt x="11318" y="9419"/>
                    </a:lnTo>
                    <a:lnTo>
                      <a:pt x="11303" y="9422"/>
                    </a:lnTo>
                    <a:lnTo>
                      <a:pt x="11309" y="9438"/>
                    </a:lnTo>
                    <a:lnTo>
                      <a:pt x="11274" y="9444"/>
                    </a:lnTo>
                    <a:lnTo>
                      <a:pt x="11258" y="9452"/>
                    </a:lnTo>
                    <a:lnTo>
                      <a:pt x="11242" y="9463"/>
                    </a:lnTo>
                    <a:lnTo>
                      <a:pt x="11246" y="9481"/>
                    </a:lnTo>
                    <a:lnTo>
                      <a:pt x="11242" y="9488"/>
                    </a:lnTo>
                    <a:lnTo>
                      <a:pt x="11242" y="9496"/>
                    </a:lnTo>
                    <a:lnTo>
                      <a:pt x="11248" y="9502"/>
                    </a:lnTo>
                    <a:lnTo>
                      <a:pt x="11245" y="9510"/>
                    </a:lnTo>
                    <a:lnTo>
                      <a:pt x="11239" y="9519"/>
                    </a:lnTo>
                    <a:lnTo>
                      <a:pt x="11249" y="9538"/>
                    </a:lnTo>
                    <a:lnTo>
                      <a:pt x="11250" y="9543"/>
                    </a:lnTo>
                    <a:lnTo>
                      <a:pt x="11253" y="9545"/>
                    </a:lnTo>
                    <a:lnTo>
                      <a:pt x="11271" y="9542"/>
                    </a:lnTo>
                    <a:lnTo>
                      <a:pt x="11268" y="9550"/>
                    </a:lnTo>
                    <a:lnTo>
                      <a:pt x="11255" y="9558"/>
                    </a:lnTo>
                    <a:lnTo>
                      <a:pt x="11253" y="9570"/>
                    </a:lnTo>
                    <a:lnTo>
                      <a:pt x="11261" y="9585"/>
                    </a:lnTo>
                    <a:lnTo>
                      <a:pt x="11278" y="9598"/>
                    </a:lnTo>
                    <a:lnTo>
                      <a:pt x="11280" y="9612"/>
                    </a:lnTo>
                    <a:lnTo>
                      <a:pt x="11289" y="9626"/>
                    </a:lnTo>
                    <a:lnTo>
                      <a:pt x="11319" y="9634"/>
                    </a:lnTo>
                    <a:lnTo>
                      <a:pt x="11332" y="9641"/>
                    </a:lnTo>
                    <a:lnTo>
                      <a:pt x="11346" y="9634"/>
                    </a:lnTo>
                    <a:lnTo>
                      <a:pt x="11352" y="9626"/>
                    </a:lnTo>
                    <a:lnTo>
                      <a:pt x="11357" y="9615"/>
                    </a:lnTo>
                    <a:lnTo>
                      <a:pt x="11363" y="9613"/>
                    </a:lnTo>
                    <a:lnTo>
                      <a:pt x="11380" y="9618"/>
                    </a:lnTo>
                    <a:lnTo>
                      <a:pt x="11383" y="9628"/>
                    </a:lnTo>
                    <a:lnTo>
                      <a:pt x="11382" y="9632"/>
                    </a:lnTo>
                    <a:lnTo>
                      <a:pt x="11377" y="9637"/>
                    </a:lnTo>
                    <a:lnTo>
                      <a:pt x="11377" y="9668"/>
                    </a:lnTo>
                    <a:lnTo>
                      <a:pt x="11365" y="9708"/>
                    </a:lnTo>
                    <a:lnTo>
                      <a:pt x="11365" y="9716"/>
                    </a:lnTo>
                    <a:lnTo>
                      <a:pt x="11364" y="9733"/>
                    </a:lnTo>
                    <a:lnTo>
                      <a:pt x="11374" y="9760"/>
                    </a:lnTo>
                    <a:lnTo>
                      <a:pt x="11386" y="9821"/>
                    </a:lnTo>
                    <a:lnTo>
                      <a:pt x="11384" y="9837"/>
                    </a:lnTo>
                    <a:lnTo>
                      <a:pt x="11373" y="9853"/>
                    </a:lnTo>
                    <a:lnTo>
                      <a:pt x="11348" y="9877"/>
                    </a:lnTo>
                    <a:lnTo>
                      <a:pt x="11334" y="9889"/>
                    </a:lnTo>
                    <a:lnTo>
                      <a:pt x="11300" y="9899"/>
                    </a:lnTo>
                    <a:lnTo>
                      <a:pt x="11253" y="9880"/>
                    </a:lnTo>
                    <a:lnTo>
                      <a:pt x="11231" y="9837"/>
                    </a:lnTo>
                    <a:lnTo>
                      <a:pt x="11218" y="9824"/>
                    </a:lnTo>
                    <a:lnTo>
                      <a:pt x="11167" y="9788"/>
                    </a:lnTo>
                    <a:lnTo>
                      <a:pt x="11163" y="9778"/>
                    </a:lnTo>
                    <a:lnTo>
                      <a:pt x="11154" y="9764"/>
                    </a:lnTo>
                    <a:lnTo>
                      <a:pt x="11115" y="9778"/>
                    </a:lnTo>
                    <a:lnTo>
                      <a:pt x="11081" y="9795"/>
                    </a:lnTo>
                    <a:lnTo>
                      <a:pt x="11056" y="9801"/>
                    </a:lnTo>
                    <a:lnTo>
                      <a:pt x="11026" y="9852"/>
                    </a:lnTo>
                    <a:lnTo>
                      <a:pt x="11022" y="9869"/>
                    </a:lnTo>
                    <a:lnTo>
                      <a:pt x="11022" y="9889"/>
                    </a:lnTo>
                    <a:lnTo>
                      <a:pt x="11016" y="9912"/>
                    </a:lnTo>
                    <a:lnTo>
                      <a:pt x="11006" y="9930"/>
                    </a:lnTo>
                    <a:lnTo>
                      <a:pt x="10984" y="9952"/>
                    </a:lnTo>
                    <a:lnTo>
                      <a:pt x="10981" y="9989"/>
                    </a:lnTo>
                    <a:lnTo>
                      <a:pt x="10983" y="10062"/>
                    </a:lnTo>
                    <a:lnTo>
                      <a:pt x="10990" y="10098"/>
                    </a:lnTo>
                    <a:lnTo>
                      <a:pt x="10991" y="10107"/>
                    </a:lnTo>
                    <a:lnTo>
                      <a:pt x="10994" y="10148"/>
                    </a:lnTo>
                    <a:lnTo>
                      <a:pt x="11010" y="10184"/>
                    </a:lnTo>
                    <a:lnTo>
                      <a:pt x="11021" y="10214"/>
                    </a:lnTo>
                    <a:lnTo>
                      <a:pt x="11017" y="10237"/>
                    </a:lnTo>
                    <a:lnTo>
                      <a:pt x="11022" y="10250"/>
                    </a:lnTo>
                    <a:lnTo>
                      <a:pt x="11022" y="10281"/>
                    </a:lnTo>
                    <a:lnTo>
                      <a:pt x="11020" y="10314"/>
                    </a:lnTo>
                    <a:lnTo>
                      <a:pt x="10996" y="10322"/>
                    </a:lnTo>
                    <a:lnTo>
                      <a:pt x="10981" y="10321"/>
                    </a:lnTo>
                    <a:lnTo>
                      <a:pt x="10967" y="10315"/>
                    </a:lnTo>
                    <a:lnTo>
                      <a:pt x="10954" y="10315"/>
                    </a:lnTo>
                    <a:lnTo>
                      <a:pt x="10943" y="10309"/>
                    </a:lnTo>
                    <a:lnTo>
                      <a:pt x="10975" y="10270"/>
                    </a:lnTo>
                    <a:lnTo>
                      <a:pt x="10995" y="10236"/>
                    </a:lnTo>
                    <a:lnTo>
                      <a:pt x="11003" y="10210"/>
                    </a:lnTo>
                    <a:lnTo>
                      <a:pt x="11004" y="10194"/>
                    </a:lnTo>
                    <a:cubicBezTo>
                      <a:pt x="11004" y="10191"/>
                      <a:pt x="11003" y="10188"/>
                      <a:pt x="11003" y="10185"/>
                    </a:cubicBezTo>
                    <a:lnTo>
                      <a:pt x="11000" y="10192"/>
                    </a:lnTo>
                    <a:lnTo>
                      <a:pt x="10997" y="10212"/>
                    </a:lnTo>
                    <a:lnTo>
                      <a:pt x="10992" y="10227"/>
                    </a:lnTo>
                    <a:lnTo>
                      <a:pt x="10979" y="10249"/>
                    </a:lnTo>
                    <a:lnTo>
                      <a:pt x="10973" y="10260"/>
                    </a:lnTo>
                    <a:lnTo>
                      <a:pt x="10953" y="10286"/>
                    </a:lnTo>
                    <a:lnTo>
                      <a:pt x="10934" y="10308"/>
                    </a:lnTo>
                    <a:lnTo>
                      <a:pt x="10918" y="10317"/>
                    </a:lnTo>
                    <a:lnTo>
                      <a:pt x="10881" y="10317"/>
                    </a:lnTo>
                    <a:lnTo>
                      <a:pt x="10864" y="10326"/>
                    </a:lnTo>
                    <a:lnTo>
                      <a:pt x="10862" y="10343"/>
                    </a:lnTo>
                    <a:lnTo>
                      <a:pt x="10862" y="10358"/>
                    </a:lnTo>
                    <a:lnTo>
                      <a:pt x="10852" y="10381"/>
                    </a:lnTo>
                    <a:lnTo>
                      <a:pt x="10839" y="10398"/>
                    </a:lnTo>
                    <a:lnTo>
                      <a:pt x="10820" y="10415"/>
                    </a:lnTo>
                    <a:lnTo>
                      <a:pt x="10814" y="10420"/>
                    </a:lnTo>
                    <a:lnTo>
                      <a:pt x="10795" y="10430"/>
                    </a:lnTo>
                    <a:lnTo>
                      <a:pt x="10739" y="10439"/>
                    </a:lnTo>
                    <a:lnTo>
                      <a:pt x="10721" y="10436"/>
                    </a:lnTo>
                    <a:lnTo>
                      <a:pt x="10699" y="10424"/>
                    </a:lnTo>
                    <a:lnTo>
                      <a:pt x="10688" y="10410"/>
                    </a:lnTo>
                    <a:lnTo>
                      <a:pt x="10667" y="10367"/>
                    </a:lnTo>
                    <a:lnTo>
                      <a:pt x="10675" y="10367"/>
                    </a:lnTo>
                    <a:lnTo>
                      <a:pt x="10699" y="10381"/>
                    </a:lnTo>
                    <a:lnTo>
                      <a:pt x="10714" y="10386"/>
                    </a:lnTo>
                    <a:lnTo>
                      <a:pt x="10709" y="10377"/>
                    </a:lnTo>
                    <a:lnTo>
                      <a:pt x="10679" y="10361"/>
                    </a:lnTo>
                    <a:lnTo>
                      <a:pt x="10652" y="10349"/>
                    </a:lnTo>
                    <a:lnTo>
                      <a:pt x="10621" y="10350"/>
                    </a:lnTo>
                    <a:lnTo>
                      <a:pt x="10589" y="10354"/>
                    </a:lnTo>
                    <a:lnTo>
                      <a:pt x="10515" y="10373"/>
                    </a:lnTo>
                    <a:lnTo>
                      <a:pt x="10482" y="10387"/>
                    </a:lnTo>
                    <a:lnTo>
                      <a:pt x="10466" y="10398"/>
                    </a:lnTo>
                    <a:lnTo>
                      <a:pt x="10423" y="10407"/>
                    </a:lnTo>
                    <a:lnTo>
                      <a:pt x="10400" y="10429"/>
                    </a:lnTo>
                    <a:lnTo>
                      <a:pt x="10388" y="10443"/>
                    </a:lnTo>
                    <a:lnTo>
                      <a:pt x="10381" y="10449"/>
                    </a:lnTo>
                    <a:lnTo>
                      <a:pt x="10375" y="10457"/>
                    </a:lnTo>
                    <a:lnTo>
                      <a:pt x="10356" y="10461"/>
                    </a:lnTo>
                    <a:lnTo>
                      <a:pt x="10337" y="10463"/>
                    </a:lnTo>
                    <a:lnTo>
                      <a:pt x="10257" y="10485"/>
                    </a:lnTo>
                    <a:lnTo>
                      <a:pt x="10181" y="10506"/>
                    </a:lnTo>
                    <a:lnTo>
                      <a:pt x="10137" y="10523"/>
                    </a:lnTo>
                    <a:lnTo>
                      <a:pt x="10119" y="10521"/>
                    </a:lnTo>
                    <a:lnTo>
                      <a:pt x="10114" y="10518"/>
                    </a:lnTo>
                    <a:lnTo>
                      <a:pt x="10091" y="10502"/>
                    </a:lnTo>
                    <a:lnTo>
                      <a:pt x="10064" y="10483"/>
                    </a:lnTo>
                    <a:lnTo>
                      <a:pt x="10063" y="10490"/>
                    </a:lnTo>
                    <a:lnTo>
                      <a:pt x="10063" y="10496"/>
                    </a:lnTo>
                    <a:lnTo>
                      <a:pt x="10069" y="10501"/>
                    </a:lnTo>
                    <a:lnTo>
                      <a:pt x="10076" y="10509"/>
                    </a:lnTo>
                    <a:lnTo>
                      <a:pt x="10072" y="10519"/>
                    </a:lnTo>
                    <a:lnTo>
                      <a:pt x="10076" y="10530"/>
                    </a:lnTo>
                    <a:lnTo>
                      <a:pt x="10092" y="10533"/>
                    </a:lnTo>
                    <a:lnTo>
                      <a:pt x="10108" y="10532"/>
                    </a:lnTo>
                    <a:lnTo>
                      <a:pt x="10132" y="10536"/>
                    </a:lnTo>
                    <a:lnTo>
                      <a:pt x="10159" y="10543"/>
                    </a:lnTo>
                    <a:lnTo>
                      <a:pt x="10160" y="10556"/>
                    </a:lnTo>
                    <a:lnTo>
                      <a:pt x="10158" y="10564"/>
                    </a:lnTo>
                    <a:lnTo>
                      <a:pt x="10160" y="10570"/>
                    </a:lnTo>
                    <a:lnTo>
                      <a:pt x="10162" y="10578"/>
                    </a:lnTo>
                    <a:lnTo>
                      <a:pt x="10149" y="10571"/>
                    </a:lnTo>
                    <a:lnTo>
                      <a:pt x="10117" y="10559"/>
                    </a:lnTo>
                    <a:lnTo>
                      <a:pt x="10088" y="10552"/>
                    </a:lnTo>
                    <a:lnTo>
                      <a:pt x="10079" y="10545"/>
                    </a:lnTo>
                    <a:lnTo>
                      <a:pt x="10067" y="10535"/>
                    </a:lnTo>
                    <a:lnTo>
                      <a:pt x="10063" y="10503"/>
                    </a:lnTo>
                    <a:lnTo>
                      <a:pt x="10050" y="10478"/>
                    </a:lnTo>
                    <a:lnTo>
                      <a:pt x="10014" y="10479"/>
                    </a:lnTo>
                    <a:lnTo>
                      <a:pt x="9975" y="10451"/>
                    </a:lnTo>
                    <a:lnTo>
                      <a:pt x="9961" y="10426"/>
                    </a:lnTo>
                    <a:lnTo>
                      <a:pt x="9944" y="10423"/>
                    </a:lnTo>
                    <a:lnTo>
                      <a:pt x="9928" y="10418"/>
                    </a:lnTo>
                    <a:lnTo>
                      <a:pt x="9902" y="10413"/>
                    </a:lnTo>
                    <a:lnTo>
                      <a:pt x="9875" y="10435"/>
                    </a:lnTo>
                    <a:lnTo>
                      <a:pt x="9863" y="10446"/>
                    </a:lnTo>
                    <a:lnTo>
                      <a:pt x="9846" y="10457"/>
                    </a:lnTo>
                    <a:lnTo>
                      <a:pt x="9838" y="10467"/>
                    </a:lnTo>
                    <a:lnTo>
                      <a:pt x="9796" y="10469"/>
                    </a:lnTo>
                    <a:lnTo>
                      <a:pt x="9783" y="10474"/>
                    </a:lnTo>
                    <a:lnTo>
                      <a:pt x="9750" y="10501"/>
                    </a:lnTo>
                    <a:lnTo>
                      <a:pt x="9741" y="10504"/>
                    </a:lnTo>
                    <a:lnTo>
                      <a:pt x="9703" y="10489"/>
                    </a:lnTo>
                    <a:lnTo>
                      <a:pt x="9679" y="10490"/>
                    </a:lnTo>
                    <a:lnTo>
                      <a:pt x="9670" y="10487"/>
                    </a:lnTo>
                    <a:lnTo>
                      <a:pt x="9665" y="10474"/>
                    </a:lnTo>
                    <a:lnTo>
                      <a:pt x="9693" y="10456"/>
                    </a:lnTo>
                    <a:lnTo>
                      <a:pt x="9701" y="10438"/>
                    </a:lnTo>
                    <a:lnTo>
                      <a:pt x="9696" y="10418"/>
                    </a:lnTo>
                    <a:lnTo>
                      <a:pt x="9688" y="10418"/>
                    </a:lnTo>
                    <a:lnTo>
                      <a:pt x="9657" y="10428"/>
                    </a:lnTo>
                    <a:lnTo>
                      <a:pt x="9611" y="10402"/>
                    </a:lnTo>
                    <a:lnTo>
                      <a:pt x="9591" y="10406"/>
                    </a:lnTo>
                    <a:lnTo>
                      <a:pt x="9586" y="10398"/>
                    </a:lnTo>
                    <a:lnTo>
                      <a:pt x="9583" y="10390"/>
                    </a:lnTo>
                    <a:lnTo>
                      <a:pt x="9546" y="10391"/>
                    </a:lnTo>
                    <a:lnTo>
                      <a:pt x="9557" y="10383"/>
                    </a:lnTo>
                    <a:lnTo>
                      <a:pt x="9569" y="10372"/>
                    </a:lnTo>
                    <a:lnTo>
                      <a:pt x="9570" y="10354"/>
                    </a:lnTo>
                    <a:lnTo>
                      <a:pt x="9562" y="10341"/>
                    </a:lnTo>
                    <a:lnTo>
                      <a:pt x="9554" y="10332"/>
                    </a:lnTo>
                    <a:lnTo>
                      <a:pt x="9535" y="10326"/>
                    </a:lnTo>
                    <a:lnTo>
                      <a:pt x="9532" y="10303"/>
                    </a:lnTo>
                    <a:lnTo>
                      <a:pt x="9536" y="10295"/>
                    </a:lnTo>
                    <a:lnTo>
                      <a:pt x="9531" y="10289"/>
                    </a:lnTo>
                    <a:lnTo>
                      <a:pt x="9526" y="10284"/>
                    </a:lnTo>
                    <a:lnTo>
                      <a:pt x="9517" y="10280"/>
                    </a:lnTo>
                    <a:cubicBezTo>
                      <a:pt x="9512" y="10279"/>
                      <a:pt x="9507" y="10280"/>
                      <a:pt x="9501" y="10279"/>
                    </a:cubicBezTo>
                    <a:lnTo>
                      <a:pt x="9509" y="10264"/>
                    </a:lnTo>
                    <a:lnTo>
                      <a:pt x="9528" y="10249"/>
                    </a:lnTo>
                    <a:lnTo>
                      <a:pt x="9533" y="10237"/>
                    </a:lnTo>
                    <a:lnTo>
                      <a:pt x="9530" y="10223"/>
                    </a:lnTo>
                    <a:lnTo>
                      <a:pt x="9530" y="10209"/>
                    </a:lnTo>
                    <a:lnTo>
                      <a:pt x="9526" y="10194"/>
                    </a:lnTo>
                    <a:lnTo>
                      <a:pt x="9537" y="10182"/>
                    </a:lnTo>
                    <a:lnTo>
                      <a:pt x="9552" y="10173"/>
                    </a:lnTo>
                    <a:lnTo>
                      <a:pt x="9557" y="10166"/>
                    </a:lnTo>
                    <a:lnTo>
                      <a:pt x="9569" y="10156"/>
                    </a:lnTo>
                    <a:lnTo>
                      <a:pt x="9583" y="10152"/>
                    </a:lnTo>
                    <a:lnTo>
                      <a:pt x="9586" y="10147"/>
                    </a:lnTo>
                    <a:lnTo>
                      <a:pt x="9579" y="10136"/>
                    </a:lnTo>
                    <a:lnTo>
                      <a:pt x="9572" y="10130"/>
                    </a:lnTo>
                    <a:lnTo>
                      <a:pt x="9587" y="10125"/>
                    </a:lnTo>
                    <a:lnTo>
                      <a:pt x="9599" y="10126"/>
                    </a:lnTo>
                    <a:lnTo>
                      <a:pt x="9605" y="10130"/>
                    </a:lnTo>
                    <a:lnTo>
                      <a:pt x="9609" y="10128"/>
                    </a:lnTo>
                    <a:lnTo>
                      <a:pt x="9616" y="10102"/>
                    </a:lnTo>
                    <a:lnTo>
                      <a:pt x="9631" y="10063"/>
                    </a:lnTo>
                    <a:lnTo>
                      <a:pt x="9638" y="10056"/>
                    </a:lnTo>
                    <a:lnTo>
                      <a:pt x="9646" y="10052"/>
                    </a:lnTo>
                    <a:lnTo>
                      <a:pt x="9659" y="10067"/>
                    </a:lnTo>
                    <a:lnTo>
                      <a:pt x="9669" y="10068"/>
                    </a:lnTo>
                    <a:lnTo>
                      <a:pt x="9686" y="10061"/>
                    </a:lnTo>
                    <a:lnTo>
                      <a:pt x="9700" y="10052"/>
                    </a:lnTo>
                    <a:lnTo>
                      <a:pt x="9706" y="10039"/>
                    </a:lnTo>
                    <a:lnTo>
                      <a:pt x="9711" y="10024"/>
                    </a:lnTo>
                    <a:lnTo>
                      <a:pt x="9706" y="10014"/>
                    </a:lnTo>
                    <a:lnTo>
                      <a:pt x="9702" y="10008"/>
                    </a:lnTo>
                    <a:cubicBezTo>
                      <a:pt x="9687" y="10007"/>
                      <a:pt x="9672" y="10006"/>
                      <a:pt x="9657" y="10005"/>
                    </a:cubicBezTo>
                    <a:lnTo>
                      <a:pt x="9644" y="9997"/>
                    </a:lnTo>
                    <a:lnTo>
                      <a:pt x="9632" y="9984"/>
                    </a:lnTo>
                    <a:lnTo>
                      <a:pt x="9637" y="9953"/>
                    </a:lnTo>
                    <a:lnTo>
                      <a:pt x="9636" y="9945"/>
                    </a:lnTo>
                    <a:lnTo>
                      <a:pt x="9640" y="9910"/>
                    </a:lnTo>
                    <a:lnTo>
                      <a:pt x="9645" y="9906"/>
                    </a:lnTo>
                    <a:lnTo>
                      <a:pt x="9660" y="9878"/>
                    </a:lnTo>
                    <a:lnTo>
                      <a:pt x="9672" y="9864"/>
                    </a:lnTo>
                    <a:lnTo>
                      <a:pt x="9673" y="9838"/>
                    </a:lnTo>
                    <a:lnTo>
                      <a:pt x="9677" y="9825"/>
                    </a:lnTo>
                    <a:lnTo>
                      <a:pt x="9667" y="9802"/>
                    </a:lnTo>
                    <a:lnTo>
                      <a:pt x="9670" y="9791"/>
                    </a:lnTo>
                    <a:lnTo>
                      <a:pt x="9673" y="9785"/>
                    </a:lnTo>
                    <a:lnTo>
                      <a:pt x="9690" y="9769"/>
                    </a:lnTo>
                    <a:cubicBezTo>
                      <a:pt x="9687" y="9769"/>
                      <a:pt x="9684" y="9768"/>
                      <a:pt x="9680" y="9768"/>
                    </a:cubicBezTo>
                    <a:lnTo>
                      <a:pt x="9645" y="9790"/>
                    </a:lnTo>
                    <a:lnTo>
                      <a:pt x="9607" y="9793"/>
                    </a:lnTo>
                    <a:lnTo>
                      <a:pt x="9587" y="9813"/>
                    </a:lnTo>
                    <a:lnTo>
                      <a:pt x="9551" y="9858"/>
                    </a:lnTo>
                    <a:lnTo>
                      <a:pt x="9535" y="9868"/>
                    </a:lnTo>
                    <a:lnTo>
                      <a:pt x="9518" y="9872"/>
                    </a:lnTo>
                    <a:lnTo>
                      <a:pt x="9485" y="9867"/>
                    </a:lnTo>
                    <a:lnTo>
                      <a:pt x="9475" y="9867"/>
                    </a:lnTo>
                    <a:lnTo>
                      <a:pt x="9456" y="9873"/>
                    </a:lnTo>
                    <a:cubicBezTo>
                      <a:pt x="9448" y="9873"/>
                      <a:pt x="9440" y="9872"/>
                      <a:pt x="9432" y="9871"/>
                    </a:cubicBezTo>
                    <a:lnTo>
                      <a:pt x="9405" y="9893"/>
                    </a:lnTo>
                    <a:lnTo>
                      <a:pt x="9384" y="9917"/>
                    </a:lnTo>
                    <a:lnTo>
                      <a:pt x="9382" y="9924"/>
                    </a:lnTo>
                    <a:cubicBezTo>
                      <a:pt x="9381" y="9928"/>
                      <a:pt x="9381" y="9933"/>
                      <a:pt x="9381" y="9937"/>
                    </a:cubicBezTo>
                    <a:lnTo>
                      <a:pt x="9390" y="9945"/>
                    </a:lnTo>
                    <a:lnTo>
                      <a:pt x="9404" y="9956"/>
                    </a:lnTo>
                    <a:lnTo>
                      <a:pt x="9423" y="9949"/>
                    </a:lnTo>
                    <a:lnTo>
                      <a:pt x="9444" y="9948"/>
                    </a:lnTo>
                    <a:lnTo>
                      <a:pt x="9460" y="9918"/>
                    </a:lnTo>
                    <a:lnTo>
                      <a:pt x="9477" y="9894"/>
                    </a:lnTo>
                    <a:lnTo>
                      <a:pt x="9492" y="9890"/>
                    </a:lnTo>
                    <a:lnTo>
                      <a:pt x="9509" y="9897"/>
                    </a:lnTo>
                    <a:lnTo>
                      <a:pt x="9500" y="9937"/>
                    </a:lnTo>
                    <a:lnTo>
                      <a:pt x="9496" y="9957"/>
                    </a:lnTo>
                    <a:lnTo>
                      <a:pt x="9491" y="9947"/>
                    </a:lnTo>
                    <a:lnTo>
                      <a:pt x="9482" y="9938"/>
                    </a:lnTo>
                    <a:lnTo>
                      <a:pt x="9473" y="9941"/>
                    </a:lnTo>
                    <a:lnTo>
                      <a:pt x="9458" y="9947"/>
                    </a:lnTo>
                    <a:lnTo>
                      <a:pt x="9437" y="9967"/>
                    </a:lnTo>
                    <a:lnTo>
                      <a:pt x="9433" y="9982"/>
                    </a:lnTo>
                    <a:lnTo>
                      <a:pt x="9426" y="9991"/>
                    </a:lnTo>
                    <a:lnTo>
                      <a:pt x="9419" y="9987"/>
                    </a:lnTo>
                    <a:lnTo>
                      <a:pt x="9413" y="9977"/>
                    </a:lnTo>
                    <a:lnTo>
                      <a:pt x="9403" y="9975"/>
                    </a:lnTo>
                    <a:lnTo>
                      <a:pt x="9380" y="9963"/>
                    </a:lnTo>
                    <a:lnTo>
                      <a:pt x="9373" y="9961"/>
                    </a:lnTo>
                    <a:lnTo>
                      <a:pt x="9365" y="9963"/>
                    </a:lnTo>
                    <a:lnTo>
                      <a:pt x="9354" y="10018"/>
                    </a:lnTo>
                    <a:lnTo>
                      <a:pt x="9349" y="10053"/>
                    </a:lnTo>
                    <a:lnTo>
                      <a:pt x="9357" y="10084"/>
                    </a:lnTo>
                    <a:lnTo>
                      <a:pt x="9353" y="10099"/>
                    </a:lnTo>
                    <a:lnTo>
                      <a:pt x="9340" y="10157"/>
                    </a:lnTo>
                    <a:lnTo>
                      <a:pt x="9366" y="10176"/>
                    </a:lnTo>
                    <a:lnTo>
                      <a:pt x="9399" y="10197"/>
                    </a:lnTo>
                    <a:lnTo>
                      <a:pt x="9402" y="10214"/>
                    </a:lnTo>
                    <a:lnTo>
                      <a:pt x="9401" y="10247"/>
                    </a:lnTo>
                    <a:lnTo>
                      <a:pt x="9389" y="10251"/>
                    </a:lnTo>
                    <a:lnTo>
                      <a:pt x="9395" y="10268"/>
                    </a:lnTo>
                    <a:lnTo>
                      <a:pt x="9397" y="10280"/>
                    </a:lnTo>
                    <a:lnTo>
                      <a:pt x="9396" y="10317"/>
                    </a:lnTo>
                    <a:lnTo>
                      <a:pt x="9408" y="10336"/>
                    </a:lnTo>
                    <a:lnTo>
                      <a:pt x="9419" y="10356"/>
                    </a:lnTo>
                    <a:lnTo>
                      <a:pt x="9428" y="10368"/>
                    </a:lnTo>
                    <a:lnTo>
                      <a:pt x="9426" y="10381"/>
                    </a:lnTo>
                    <a:lnTo>
                      <a:pt x="9409" y="10387"/>
                    </a:lnTo>
                    <a:lnTo>
                      <a:pt x="9385" y="10390"/>
                    </a:lnTo>
                    <a:lnTo>
                      <a:pt x="9382" y="10399"/>
                    </a:lnTo>
                    <a:lnTo>
                      <a:pt x="9383" y="10410"/>
                    </a:lnTo>
                    <a:cubicBezTo>
                      <a:pt x="9387" y="10411"/>
                      <a:pt x="9390" y="10411"/>
                      <a:pt x="9394" y="10412"/>
                    </a:cubicBezTo>
                    <a:lnTo>
                      <a:pt x="9401" y="10408"/>
                    </a:lnTo>
                    <a:lnTo>
                      <a:pt x="9410" y="10412"/>
                    </a:lnTo>
                    <a:lnTo>
                      <a:pt x="9417" y="10420"/>
                    </a:lnTo>
                    <a:lnTo>
                      <a:pt x="9412" y="10469"/>
                    </a:lnTo>
                    <a:lnTo>
                      <a:pt x="9414" y="10475"/>
                    </a:lnTo>
                    <a:lnTo>
                      <a:pt x="9421" y="10483"/>
                    </a:lnTo>
                    <a:lnTo>
                      <a:pt x="9432" y="10489"/>
                    </a:lnTo>
                    <a:lnTo>
                      <a:pt x="9451" y="10493"/>
                    </a:lnTo>
                    <a:lnTo>
                      <a:pt x="9464" y="10499"/>
                    </a:lnTo>
                    <a:lnTo>
                      <a:pt x="9502" y="10552"/>
                    </a:lnTo>
                    <a:lnTo>
                      <a:pt x="9521" y="10562"/>
                    </a:lnTo>
                    <a:lnTo>
                      <a:pt x="9507" y="10559"/>
                    </a:lnTo>
                    <a:lnTo>
                      <a:pt x="9496" y="10551"/>
                    </a:lnTo>
                    <a:lnTo>
                      <a:pt x="9464" y="10509"/>
                    </a:lnTo>
                    <a:lnTo>
                      <a:pt x="9449" y="10499"/>
                    </a:lnTo>
                    <a:lnTo>
                      <a:pt x="9408" y="10499"/>
                    </a:lnTo>
                    <a:lnTo>
                      <a:pt x="9372" y="10489"/>
                    </a:lnTo>
                    <a:lnTo>
                      <a:pt x="9365" y="10495"/>
                    </a:lnTo>
                    <a:lnTo>
                      <a:pt x="9358" y="10505"/>
                    </a:lnTo>
                    <a:lnTo>
                      <a:pt x="9353" y="10525"/>
                    </a:lnTo>
                    <a:lnTo>
                      <a:pt x="9355" y="10547"/>
                    </a:lnTo>
                    <a:lnTo>
                      <a:pt x="9347" y="10577"/>
                    </a:lnTo>
                    <a:cubicBezTo>
                      <a:pt x="9348" y="10569"/>
                      <a:pt x="9348" y="10562"/>
                      <a:pt x="9349" y="10554"/>
                    </a:cubicBezTo>
                    <a:lnTo>
                      <a:pt x="9344" y="10547"/>
                    </a:lnTo>
                    <a:lnTo>
                      <a:pt x="9330" y="10535"/>
                    </a:lnTo>
                    <a:lnTo>
                      <a:pt x="9324" y="10539"/>
                    </a:lnTo>
                    <a:lnTo>
                      <a:pt x="9320" y="10552"/>
                    </a:lnTo>
                    <a:lnTo>
                      <a:pt x="9314" y="10564"/>
                    </a:lnTo>
                    <a:lnTo>
                      <a:pt x="9308" y="10566"/>
                    </a:lnTo>
                    <a:lnTo>
                      <a:pt x="9297" y="10558"/>
                    </a:lnTo>
                    <a:lnTo>
                      <a:pt x="9306" y="10544"/>
                    </a:lnTo>
                    <a:lnTo>
                      <a:pt x="9288" y="10515"/>
                    </a:lnTo>
                    <a:lnTo>
                      <a:pt x="9237" y="10509"/>
                    </a:lnTo>
                    <a:lnTo>
                      <a:pt x="9191" y="10507"/>
                    </a:lnTo>
                    <a:lnTo>
                      <a:pt x="9179" y="10511"/>
                    </a:lnTo>
                    <a:lnTo>
                      <a:pt x="9165" y="10527"/>
                    </a:lnTo>
                    <a:lnTo>
                      <a:pt x="9159" y="10541"/>
                    </a:lnTo>
                    <a:lnTo>
                      <a:pt x="9154" y="10560"/>
                    </a:lnTo>
                    <a:lnTo>
                      <a:pt x="9166" y="10570"/>
                    </a:lnTo>
                    <a:lnTo>
                      <a:pt x="9171" y="10579"/>
                    </a:lnTo>
                    <a:lnTo>
                      <a:pt x="9153" y="10574"/>
                    </a:lnTo>
                    <a:lnTo>
                      <a:pt x="9141" y="10567"/>
                    </a:lnTo>
                    <a:lnTo>
                      <a:pt x="9135" y="10558"/>
                    </a:lnTo>
                    <a:lnTo>
                      <a:pt x="9123" y="10544"/>
                    </a:lnTo>
                    <a:lnTo>
                      <a:pt x="9089" y="10541"/>
                    </a:lnTo>
                    <a:lnTo>
                      <a:pt x="9060" y="10542"/>
                    </a:lnTo>
                    <a:lnTo>
                      <a:pt x="9022" y="10538"/>
                    </a:lnTo>
                    <a:lnTo>
                      <a:pt x="8996" y="10541"/>
                    </a:lnTo>
                    <a:lnTo>
                      <a:pt x="8947" y="10554"/>
                    </a:lnTo>
                    <a:lnTo>
                      <a:pt x="8934" y="10563"/>
                    </a:lnTo>
                    <a:lnTo>
                      <a:pt x="8920" y="10583"/>
                    </a:lnTo>
                    <a:lnTo>
                      <a:pt x="8877" y="10602"/>
                    </a:lnTo>
                    <a:lnTo>
                      <a:pt x="8852" y="10609"/>
                    </a:lnTo>
                    <a:lnTo>
                      <a:pt x="8846" y="10604"/>
                    </a:lnTo>
                    <a:lnTo>
                      <a:pt x="8837" y="10600"/>
                    </a:lnTo>
                    <a:lnTo>
                      <a:pt x="8827" y="10612"/>
                    </a:lnTo>
                    <a:lnTo>
                      <a:pt x="8821" y="10622"/>
                    </a:lnTo>
                    <a:lnTo>
                      <a:pt x="8796" y="10688"/>
                    </a:lnTo>
                    <a:lnTo>
                      <a:pt x="8782" y="10711"/>
                    </a:lnTo>
                    <a:lnTo>
                      <a:pt x="8764" y="10729"/>
                    </a:lnTo>
                    <a:lnTo>
                      <a:pt x="8738" y="10751"/>
                    </a:lnTo>
                    <a:lnTo>
                      <a:pt x="8727" y="10758"/>
                    </a:lnTo>
                    <a:lnTo>
                      <a:pt x="8719" y="10760"/>
                    </a:lnTo>
                    <a:lnTo>
                      <a:pt x="8710" y="10770"/>
                    </a:lnTo>
                    <a:lnTo>
                      <a:pt x="8702" y="10785"/>
                    </a:lnTo>
                    <a:lnTo>
                      <a:pt x="8696" y="10791"/>
                    </a:lnTo>
                    <a:lnTo>
                      <a:pt x="8718" y="10820"/>
                    </a:lnTo>
                    <a:lnTo>
                      <a:pt x="8721" y="10827"/>
                    </a:lnTo>
                    <a:lnTo>
                      <a:pt x="8723" y="10832"/>
                    </a:lnTo>
                    <a:lnTo>
                      <a:pt x="8698" y="10831"/>
                    </a:lnTo>
                    <a:lnTo>
                      <a:pt x="8707" y="10840"/>
                    </a:lnTo>
                    <a:lnTo>
                      <a:pt x="8719" y="10848"/>
                    </a:lnTo>
                    <a:lnTo>
                      <a:pt x="8728" y="10852"/>
                    </a:lnTo>
                    <a:lnTo>
                      <a:pt x="8732" y="10859"/>
                    </a:lnTo>
                    <a:lnTo>
                      <a:pt x="8722" y="10860"/>
                    </a:lnTo>
                    <a:lnTo>
                      <a:pt x="8714" y="10859"/>
                    </a:lnTo>
                    <a:lnTo>
                      <a:pt x="8681" y="10832"/>
                    </a:lnTo>
                    <a:lnTo>
                      <a:pt x="8662" y="10825"/>
                    </a:lnTo>
                    <a:lnTo>
                      <a:pt x="8635" y="10822"/>
                    </a:lnTo>
                    <a:lnTo>
                      <a:pt x="8628" y="10823"/>
                    </a:lnTo>
                    <a:lnTo>
                      <a:pt x="8620" y="10828"/>
                    </a:lnTo>
                    <a:lnTo>
                      <a:pt x="8629" y="10840"/>
                    </a:lnTo>
                    <a:lnTo>
                      <a:pt x="8637" y="10847"/>
                    </a:lnTo>
                    <a:lnTo>
                      <a:pt x="8651" y="10850"/>
                    </a:lnTo>
                    <a:lnTo>
                      <a:pt x="8668" y="10860"/>
                    </a:lnTo>
                    <a:lnTo>
                      <a:pt x="8694" y="10858"/>
                    </a:lnTo>
                    <a:lnTo>
                      <a:pt x="8712" y="10868"/>
                    </a:lnTo>
                    <a:lnTo>
                      <a:pt x="8723" y="10873"/>
                    </a:lnTo>
                    <a:lnTo>
                      <a:pt x="8707" y="10875"/>
                    </a:lnTo>
                    <a:lnTo>
                      <a:pt x="8694" y="10867"/>
                    </a:lnTo>
                    <a:lnTo>
                      <a:pt x="8675" y="10871"/>
                    </a:lnTo>
                    <a:lnTo>
                      <a:pt x="8652" y="10865"/>
                    </a:lnTo>
                    <a:lnTo>
                      <a:pt x="8636" y="10857"/>
                    </a:lnTo>
                    <a:lnTo>
                      <a:pt x="8613" y="10855"/>
                    </a:lnTo>
                    <a:lnTo>
                      <a:pt x="8602" y="10855"/>
                    </a:lnTo>
                    <a:lnTo>
                      <a:pt x="8584" y="10857"/>
                    </a:lnTo>
                    <a:lnTo>
                      <a:pt x="8546" y="10867"/>
                    </a:lnTo>
                    <a:lnTo>
                      <a:pt x="8469" y="10890"/>
                    </a:lnTo>
                    <a:lnTo>
                      <a:pt x="8393" y="10891"/>
                    </a:lnTo>
                    <a:lnTo>
                      <a:pt x="8371" y="10897"/>
                    </a:lnTo>
                    <a:lnTo>
                      <a:pt x="8356" y="10904"/>
                    </a:lnTo>
                    <a:lnTo>
                      <a:pt x="8345" y="10914"/>
                    </a:lnTo>
                    <a:lnTo>
                      <a:pt x="8340" y="10927"/>
                    </a:lnTo>
                    <a:lnTo>
                      <a:pt x="8322" y="11006"/>
                    </a:lnTo>
                    <a:lnTo>
                      <a:pt x="8326" y="11014"/>
                    </a:lnTo>
                    <a:lnTo>
                      <a:pt x="8320" y="11017"/>
                    </a:lnTo>
                    <a:lnTo>
                      <a:pt x="8314" y="11020"/>
                    </a:lnTo>
                    <a:lnTo>
                      <a:pt x="8295" y="11038"/>
                    </a:lnTo>
                    <a:lnTo>
                      <a:pt x="8270" y="11050"/>
                    </a:lnTo>
                    <a:lnTo>
                      <a:pt x="8222" y="11056"/>
                    </a:lnTo>
                    <a:lnTo>
                      <a:pt x="8177" y="11056"/>
                    </a:lnTo>
                    <a:lnTo>
                      <a:pt x="8113" y="11072"/>
                    </a:lnTo>
                    <a:lnTo>
                      <a:pt x="8101" y="11088"/>
                    </a:lnTo>
                    <a:lnTo>
                      <a:pt x="8097" y="11095"/>
                    </a:lnTo>
                    <a:lnTo>
                      <a:pt x="8098" y="11104"/>
                    </a:lnTo>
                    <a:lnTo>
                      <a:pt x="8117" y="11117"/>
                    </a:lnTo>
                    <a:lnTo>
                      <a:pt x="8141" y="11120"/>
                    </a:lnTo>
                    <a:lnTo>
                      <a:pt x="8136" y="11123"/>
                    </a:lnTo>
                    <a:lnTo>
                      <a:pt x="8096" y="11124"/>
                    </a:lnTo>
                    <a:lnTo>
                      <a:pt x="8072" y="11132"/>
                    </a:lnTo>
                    <a:lnTo>
                      <a:pt x="8050" y="11133"/>
                    </a:lnTo>
                    <a:lnTo>
                      <a:pt x="8002" y="11112"/>
                    </a:lnTo>
                    <a:lnTo>
                      <a:pt x="7967" y="11104"/>
                    </a:lnTo>
                    <a:lnTo>
                      <a:pt x="7941" y="11092"/>
                    </a:lnTo>
                    <a:lnTo>
                      <a:pt x="7916" y="11087"/>
                    </a:lnTo>
                    <a:lnTo>
                      <a:pt x="7911" y="11075"/>
                    </a:lnTo>
                    <a:lnTo>
                      <a:pt x="7907" y="11066"/>
                    </a:lnTo>
                    <a:lnTo>
                      <a:pt x="7906" y="11046"/>
                    </a:lnTo>
                    <a:lnTo>
                      <a:pt x="7910" y="11032"/>
                    </a:lnTo>
                    <a:lnTo>
                      <a:pt x="7896" y="11024"/>
                    </a:lnTo>
                    <a:lnTo>
                      <a:pt x="7864" y="11025"/>
                    </a:lnTo>
                    <a:lnTo>
                      <a:pt x="7848" y="11018"/>
                    </a:lnTo>
                    <a:lnTo>
                      <a:pt x="7827" y="11013"/>
                    </a:lnTo>
                    <a:lnTo>
                      <a:pt x="7823" y="11021"/>
                    </a:lnTo>
                    <a:lnTo>
                      <a:pt x="7822" y="11027"/>
                    </a:lnTo>
                    <a:lnTo>
                      <a:pt x="7826" y="11048"/>
                    </a:lnTo>
                    <a:lnTo>
                      <a:pt x="7837" y="11083"/>
                    </a:lnTo>
                    <a:lnTo>
                      <a:pt x="7848" y="11106"/>
                    </a:lnTo>
                    <a:lnTo>
                      <a:pt x="7837" y="11175"/>
                    </a:lnTo>
                    <a:lnTo>
                      <a:pt x="7845" y="11196"/>
                    </a:lnTo>
                    <a:lnTo>
                      <a:pt x="7858" y="11207"/>
                    </a:lnTo>
                    <a:lnTo>
                      <a:pt x="7848" y="11208"/>
                    </a:lnTo>
                    <a:lnTo>
                      <a:pt x="7794" y="11197"/>
                    </a:lnTo>
                    <a:lnTo>
                      <a:pt x="7791" y="11190"/>
                    </a:lnTo>
                    <a:lnTo>
                      <a:pt x="7785" y="11183"/>
                    </a:lnTo>
                    <a:lnTo>
                      <a:pt x="7773" y="11191"/>
                    </a:lnTo>
                    <a:lnTo>
                      <a:pt x="7768" y="11199"/>
                    </a:lnTo>
                    <a:lnTo>
                      <a:pt x="7759" y="11186"/>
                    </a:lnTo>
                    <a:lnTo>
                      <a:pt x="7708" y="11174"/>
                    </a:lnTo>
                    <a:lnTo>
                      <a:pt x="7670" y="11184"/>
                    </a:lnTo>
                    <a:lnTo>
                      <a:pt x="7658" y="11169"/>
                    </a:lnTo>
                    <a:lnTo>
                      <a:pt x="7636" y="11129"/>
                    </a:lnTo>
                    <a:lnTo>
                      <a:pt x="7606" y="11112"/>
                    </a:lnTo>
                    <a:lnTo>
                      <a:pt x="7572" y="11109"/>
                    </a:lnTo>
                    <a:lnTo>
                      <a:pt x="7561" y="11114"/>
                    </a:lnTo>
                    <a:lnTo>
                      <a:pt x="7535" y="11118"/>
                    </a:lnTo>
                    <a:lnTo>
                      <a:pt x="7515" y="11116"/>
                    </a:lnTo>
                    <a:lnTo>
                      <a:pt x="7488" y="11106"/>
                    </a:lnTo>
                    <a:lnTo>
                      <a:pt x="7420" y="11104"/>
                    </a:lnTo>
                    <a:lnTo>
                      <a:pt x="7392" y="11110"/>
                    </a:lnTo>
                    <a:lnTo>
                      <a:pt x="7382" y="11124"/>
                    </a:lnTo>
                    <a:lnTo>
                      <a:pt x="7382" y="11132"/>
                    </a:lnTo>
                    <a:lnTo>
                      <a:pt x="7385" y="11141"/>
                    </a:lnTo>
                    <a:lnTo>
                      <a:pt x="7402" y="11147"/>
                    </a:lnTo>
                    <a:lnTo>
                      <a:pt x="7411" y="11147"/>
                    </a:lnTo>
                    <a:lnTo>
                      <a:pt x="7429" y="11152"/>
                    </a:lnTo>
                    <a:lnTo>
                      <a:pt x="7433" y="11155"/>
                    </a:lnTo>
                    <a:lnTo>
                      <a:pt x="7441" y="11159"/>
                    </a:lnTo>
                    <a:lnTo>
                      <a:pt x="7447" y="11169"/>
                    </a:lnTo>
                    <a:lnTo>
                      <a:pt x="7425" y="11165"/>
                    </a:lnTo>
                    <a:lnTo>
                      <a:pt x="7412" y="11159"/>
                    </a:lnTo>
                    <a:lnTo>
                      <a:pt x="7408" y="11157"/>
                    </a:lnTo>
                    <a:lnTo>
                      <a:pt x="7401" y="11159"/>
                    </a:lnTo>
                    <a:lnTo>
                      <a:pt x="7404" y="11167"/>
                    </a:lnTo>
                    <a:lnTo>
                      <a:pt x="7408" y="11172"/>
                    </a:lnTo>
                    <a:lnTo>
                      <a:pt x="7418" y="11176"/>
                    </a:lnTo>
                    <a:lnTo>
                      <a:pt x="7430" y="11188"/>
                    </a:lnTo>
                    <a:lnTo>
                      <a:pt x="7422" y="11194"/>
                    </a:lnTo>
                    <a:lnTo>
                      <a:pt x="7402" y="11194"/>
                    </a:lnTo>
                    <a:lnTo>
                      <a:pt x="7386" y="11191"/>
                    </a:lnTo>
                    <a:lnTo>
                      <a:pt x="7377" y="11197"/>
                    </a:lnTo>
                    <a:lnTo>
                      <a:pt x="7409" y="11219"/>
                    </a:lnTo>
                    <a:lnTo>
                      <a:pt x="7412" y="11237"/>
                    </a:lnTo>
                    <a:lnTo>
                      <a:pt x="7419" y="11248"/>
                    </a:lnTo>
                    <a:lnTo>
                      <a:pt x="7430" y="11254"/>
                    </a:lnTo>
                    <a:lnTo>
                      <a:pt x="7453" y="11253"/>
                    </a:lnTo>
                    <a:lnTo>
                      <a:pt x="7476" y="11261"/>
                    </a:lnTo>
                    <a:lnTo>
                      <a:pt x="7528" y="11290"/>
                    </a:lnTo>
                    <a:lnTo>
                      <a:pt x="7535" y="11299"/>
                    </a:lnTo>
                    <a:lnTo>
                      <a:pt x="7542" y="11299"/>
                    </a:lnTo>
                    <a:lnTo>
                      <a:pt x="7551" y="11303"/>
                    </a:lnTo>
                    <a:lnTo>
                      <a:pt x="7559" y="11310"/>
                    </a:lnTo>
                    <a:lnTo>
                      <a:pt x="7566" y="11309"/>
                    </a:lnTo>
                    <a:cubicBezTo>
                      <a:pt x="7569" y="11310"/>
                      <a:pt x="7571" y="11311"/>
                      <a:pt x="7574" y="11312"/>
                    </a:cubicBezTo>
                    <a:lnTo>
                      <a:pt x="7585" y="11328"/>
                    </a:lnTo>
                    <a:lnTo>
                      <a:pt x="7598" y="11335"/>
                    </a:lnTo>
                    <a:lnTo>
                      <a:pt x="7614" y="11336"/>
                    </a:lnTo>
                    <a:lnTo>
                      <a:pt x="7624" y="11336"/>
                    </a:lnTo>
                    <a:lnTo>
                      <a:pt x="7630" y="11342"/>
                    </a:lnTo>
                    <a:lnTo>
                      <a:pt x="7619" y="11352"/>
                    </a:lnTo>
                    <a:lnTo>
                      <a:pt x="7623" y="11357"/>
                    </a:lnTo>
                    <a:lnTo>
                      <a:pt x="7637" y="11358"/>
                    </a:lnTo>
                    <a:cubicBezTo>
                      <a:pt x="7643" y="11359"/>
                      <a:pt x="7648" y="11361"/>
                      <a:pt x="7653" y="11362"/>
                    </a:cubicBezTo>
                    <a:lnTo>
                      <a:pt x="7663" y="11367"/>
                    </a:lnTo>
                    <a:lnTo>
                      <a:pt x="7669" y="11375"/>
                    </a:lnTo>
                    <a:lnTo>
                      <a:pt x="7660" y="11384"/>
                    </a:lnTo>
                    <a:lnTo>
                      <a:pt x="7651" y="11387"/>
                    </a:lnTo>
                    <a:lnTo>
                      <a:pt x="7653" y="11400"/>
                    </a:lnTo>
                    <a:lnTo>
                      <a:pt x="7662" y="11406"/>
                    </a:lnTo>
                    <a:lnTo>
                      <a:pt x="7673" y="11411"/>
                    </a:lnTo>
                    <a:lnTo>
                      <a:pt x="7728" y="11419"/>
                    </a:lnTo>
                    <a:lnTo>
                      <a:pt x="7757" y="11443"/>
                    </a:lnTo>
                    <a:lnTo>
                      <a:pt x="7747" y="11438"/>
                    </a:lnTo>
                    <a:lnTo>
                      <a:pt x="7734" y="11429"/>
                    </a:lnTo>
                    <a:lnTo>
                      <a:pt x="7719" y="11423"/>
                    </a:lnTo>
                    <a:lnTo>
                      <a:pt x="7707" y="11422"/>
                    </a:lnTo>
                    <a:lnTo>
                      <a:pt x="7700" y="11427"/>
                    </a:lnTo>
                    <a:lnTo>
                      <a:pt x="7691" y="11436"/>
                    </a:lnTo>
                    <a:lnTo>
                      <a:pt x="7698" y="11444"/>
                    </a:lnTo>
                    <a:lnTo>
                      <a:pt x="7706" y="11449"/>
                    </a:lnTo>
                    <a:lnTo>
                      <a:pt x="7712" y="11463"/>
                    </a:lnTo>
                    <a:lnTo>
                      <a:pt x="7698" y="11481"/>
                    </a:lnTo>
                    <a:cubicBezTo>
                      <a:pt x="7698" y="11484"/>
                      <a:pt x="7697" y="11487"/>
                      <a:pt x="7696" y="11490"/>
                    </a:cubicBezTo>
                    <a:lnTo>
                      <a:pt x="7699" y="11500"/>
                    </a:lnTo>
                    <a:lnTo>
                      <a:pt x="7715" y="11526"/>
                    </a:lnTo>
                    <a:lnTo>
                      <a:pt x="7729" y="11560"/>
                    </a:lnTo>
                    <a:lnTo>
                      <a:pt x="7780" y="11600"/>
                    </a:lnTo>
                    <a:lnTo>
                      <a:pt x="7791" y="11607"/>
                    </a:lnTo>
                    <a:lnTo>
                      <a:pt x="7802" y="11610"/>
                    </a:lnTo>
                    <a:lnTo>
                      <a:pt x="7815" y="11615"/>
                    </a:lnTo>
                    <a:lnTo>
                      <a:pt x="7815" y="11626"/>
                    </a:lnTo>
                    <a:lnTo>
                      <a:pt x="7812" y="11634"/>
                    </a:lnTo>
                    <a:lnTo>
                      <a:pt x="7809" y="11682"/>
                    </a:lnTo>
                    <a:lnTo>
                      <a:pt x="7811" y="11703"/>
                    </a:lnTo>
                    <a:lnTo>
                      <a:pt x="7814" y="11709"/>
                    </a:lnTo>
                    <a:lnTo>
                      <a:pt x="7814" y="11715"/>
                    </a:lnTo>
                    <a:lnTo>
                      <a:pt x="7803" y="11708"/>
                    </a:lnTo>
                    <a:cubicBezTo>
                      <a:pt x="7798" y="11707"/>
                      <a:pt x="7793" y="11706"/>
                      <a:pt x="7789" y="11705"/>
                    </a:cubicBezTo>
                    <a:lnTo>
                      <a:pt x="7789" y="11714"/>
                    </a:lnTo>
                    <a:lnTo>
                      <a:pt x="7793" y="11720"/>
                    </a:lnTo>
                    <a:lnTo>
                      <a:pt x="7830" y="11754"/>
                    </a:lnTo>
                    <a:lnTo>
                      <a:pt x="7841" y="11769"/>
                    </a:lnTo>
                    <a:lnTo>
                      <a:pt x="7848" y="11785"/>
                    </a:lnTo>
                    <a:lnTo>
                      <a:pt x="7852" y="11837"/>
                    </a:lnTo>
                    <a:lnTo>
                      <a:pt x="7860" y="11845"/>
                    </a:lnTo>
                    <a:lnTo>
                      <a:pt x="7864" y="11855"/>
                    </a:lnTo>
                    <a:lnTo>
                      <a:pt x="7852" y="11844"/>
                    </a:lnTo>
                    <a:lnTo>
                      <a:pt x="7845" y="11834"/>
                    </a:lnTo>
                    <a:lnTo>
                      <a:pt x="7840" y="11795"/>
                    </a:lnTo>
                    <a:lnTo>
                      <a:pt x="7834" y="11783"/>
                    </a:lnTo>
                    <a:lnTo>
                      <a:pt x="7818" y="11766"/>
                    </a:lnTo>
                    <a:lnTo>
                      <a:pt x="7800" y="11748"/>
                    </a:lnTo>
                    <a:lnTo>
                      <a:pt x="7785" y="11778"/>
                    </a:lnTo>
                    <a:lnTo>
                      <a:pt x="7773" y="11807"/>
                    </a:lnTo>
                    <a:lnTo>
                      <a:pt x="7750" y="11888"/>
                    </a:lnTo>
                    <a:lnTo>
                      <a:pt x="7755" y="11885"/>
                    </a:lnTo>
                    <a:lnTo>
                      <a:pt x="7759" y="11880"/>
                    </a:lnTo>
                    <a:lnTo>
                      <a:pt x="7767" y="11874"/>
                    </a:lnTo>
                    <a:lnTo>
                      <a:pt x="7776" y="11890"/>
                    </a:lnTo>
                    <a:lnTo>
                      <a:pt x="7761" y="11890"/>
                    </a:lnTo>
                    <a:lnTo>
                      <a:pt x="7747" y="11905"/>
                    </a:lnTo>
                    <a:lnTo>
                      <a:pt x="7716" y="11991"/>
                    </a:lnTo>
                    <a:lnTo>
                      <a:pt x="7683" y="12061"/>
                    </a:lnTo>
                    <a:lnTo>
                      <a:pt x="7657" y="12077"/>
                    </a:lnTo>
                    <a:lnTo>
                      <a:pt x="7632" y="12076"/>
                    </a:lnTo>
                    <a:lnTo>
                      <a:pt x="7626" y="12076"/>
                    </a:lnTo>
                    <a:lnTo>
                      <a:pt x="7600" y="12079"/>
                    </a:lnTo>
                    <a:lnTo>
                      <a:pt x="7569" y="12076"/>
                    </a:lnTo>
                    <a:lnTo>
                      <a:pt x="7549" y="12069"/>
                    </a:lnTo>
                    <a:lnTo>
                      <a:pt x="7511" y="12046"/>
                    </a:lnTo>
                    <a:lnTo>
                      <a:pt x="7473" y="12030"/>
                    </a:lnTo>
                    <a:lnTo>
                      <a:pt x="7462" y="12029"/>
                    </a:lnTo>
                    <a:lnTo>
                      <a:pt x="7445" y="12037"/>
                    </a:lnTo>
                    <a:lnTo>
                      <a:pt x="7393" y="12009"/>
                    </a:lnTo>
                    <a:lnTo>
                      <a:pt x="7379" y="11996"/>
                    </a:lnTo>
                    <a:lnTo>
                      <a:pt x="7368" y="11992"/>
                    </a:lnTo>
                    <a:lnTo>
                      <a:pt x="7342" y="11992"/>
                    </a:lnTo>
                    <a:lnTo>
                      <a:pt x="7326" y="11984"/>
                    </a:lnTo>
                    <a:lnTo>
                      <a:pt x="7306" y="11985"/>
                    </a:lnTo>
                    <a:lnTo>
                      <a:pt x="7261" y="11981"/>
                    </a:lnTo>
                    <a:cubicBezTo>
                      <a:pt x="7251" y="11978"/>
                      <a:pt x="7241" y="11976"/>
                      <a:pt x="7231" y="11973"/>
                    </a:cubicBezTo>
                    <a:lnTo>
                      <a:pt x="7150" y="11935"/>
                    </a:lnTo>
                    <a:lnTo>
                      <a:pt x="7121" y="11919"/>
                    </a:lnTo>
                    <a:lnTo>
                      <a:pt x="7072" y="11899"/>
                    </a:lnTo>
                    <a:lnTo>
                      <a:pt x="7048" y="11882"/>
                    </a:lnTo>
                    <a:lnTo>
                      <a:pt x="7014" y="11880"/>
                    </a:lnTo>
                    <a:lnTo>
                      <a:pt x="6993" y="11872"/>
                    </a:lnTo>
                    <a:lnTo>
                      <a:pt x="6957" y="11865"/>
                    </a:lnTo>
                    <a:lnTo>
                      <a:pt x="6937" y="11857"/>
                    </a:lnTo>
                    <a:lnTo>
                      <a:pt x="6897" y="11846"/>
                    </a:lnTo>
                    <a:lnTo>
                      <a:pt x="6874" y="11845"/>
                    </a:lnTo>
                    <a:lnTo>
                      <a:pt x="6847" y="11829"/>
                    </a:lnTo>
                    <a:lnTo>
                      <a:pt x="6832" y="11807"/>
                    </a:lnTo>
                    <a:lnTo>
                      <a:pt x="6819" y="11795"/>
                    </a:lnTo>
                    <a:lnTo>
                      <a:pt x="6805" y="11793"/>
                    </a:lnTo>
                    <a:lnTo>
                      <a:pt x="6792" y="11782"/>
                    </a:lnTo>
                    <a:lnTo>
                      <a:pt x="6769" y="11785"/>
                    </a:lnTo>
                    <a:lnTo>
                      <a:pt x="6748" y="11779"/>
                    </a:lnTo>
                    <a:lnTo>
                      <a:pt x="6726" y="11784"/>
                    </a:lnTo>
                    <a:lnTo>
                      <a:pt x="6708" y="11787"/>
                    </a:lnTo>
                    <a:lnTo>
                      <a:pt x="6702" y="11792"/>
                    </a:lnTo>
                    <a:lnTo>
                      <a:pt x="6705" y="11800"/>
                    </a:lnTo>
                    <a:lnTo>
                      <a:pt x="6704" y="11810"/>
                    </a:lnTo>
                    <a:lnTo>
                      <a:pt x="6687" y="11812"/>
                    </a:lnTo>
                    <a:lnTo>
                      <a:pt x="6677" y="11810"/>
                    </a:lnTo>
                    <a:lnTo>
                      <a:pt x="6659" y="11812"/>
                    </a:lnTo>
                    <a:lnTo>
                      <a:pt x="6641" y="11810"/>
                    </a:lnTo>
                    <a:lnTo>
                      <a:pt x="6613" y="11797"/>
                    </a:lnTo>
                    <a:lnTo>
                      <a:pt x="6588" y="11805"/>
                    </a:lnTo>
                    <a:lnTo>
                      <a:pt x="6577" y="11806"/>
                    </a:lnTo>
                    <a:lnTo>
                      <a:pt x="6564" y="11808"/>
                    </a:lnTo>
                    <a:lnTo>
                      <a:pt x="6551" y="11828"/>
                    </a:lnTo>
                    <a:lnTo>
                      <a:pt x="6548" y="11837"/>
                    </a:lnTo>
                    <a:lnTo>
                      <a:pt x="6554" y="11851"/>
                    </a:lnTo>
                    <a:lnTo>
                      <a:pt x="6559" y="11861"/>
                    </a:lnTo>
                    <a:lnTo>
                      <a:pt x="6569" y="11872"/>
                    </a:lnTo>
                    <a:lnTo>
                      <a:pt x="6584" y="11880"/>
                    </a:lnTo>
                    <a:lnTo>
                      <a:pt x="6581" y="11885"/>
                    </a:lnTo>
                    <a:lnTo>
                      <a:pt x="6563" y="11897"/>
                    </a:lnTo>
                    <a:cubicBezTo>
                      <a:pt x="6563" y="11901"/>
                      <a:pt x="6562" y="11904"/>
                      <a:pt x="6561" y="11908"/>
                    </a:cubicBezTo>
                    <a:lnTo>
                      <a:pt x="6567" y="11911"/>
                    </a:lnTo>
                    <a:lnTo>
                      <a:pt x="6594" y="11911"/>
                    </a:lnTo>
                    <a:lnTo>
                      <a:pt x="6594" y="11918"/>
                    </a:lnTo>
                    <a:lnTo>
                      <a:pt x="6591" y="11923"/>
                    </a:lnTo>
                    <a:lnTo>
                      <a:pt x="6586" y="11938"/>
                    </a:lnTo>
                    <a:lnTo>
                      <a:pt x="6590" y="11945"/>
                    </a:lnTo>
                    <a:lnTo>
                      <a:pt x="6597" y="11952"/>
                    </a:lnTo>
                    <a:lnTo>
                      <a:pt x="6588" y="11958"/>
                    </a:lnTo>
                    <a:lnTo>
                      <a:pt x="6582" y="11960"/>
                    </a:lnTo>
                    <a:lnTo>
                      <a:pt x="6579" y="11968"/>
                    </a:lnTo>
                    <a:cubicBezTo>
                      <a:pt x="6583" y="11969"/>
                      <a:pt x="6588" y="11970"/>
                      <a:pt x="6592" y="11972"/>
                    </a:cubicBezTo>
                    <a:lnTo>
                      <a:pt x="6596" y="11975"/>
                    </a:lnTo>
                    <a:lnTo>
                      <a:pt x="6582" y="11981"/>
                    </a:lnTo>
                    <a:lnTo>
                      <a:pt x="6563" y="11993"/>
                    </a:lnTo>
                    <a:lnTo>
                      <a:pt x="6558" y="12018"/>
                    </a:lnTo>
                    <a:lnTo>
                      <a:pt x="6560" y="12023"/>
                    </a:lnTo>
                    <a:lnTo>
                      <a:pt x="6571" y="12024"/>
                    </a:lnTo>
                    <a:lnTo>
                      <a:pt x="6553" y="12036"/>
                    </a:lnTo>
                    <a:lnTo>
                      <a:pt x="6549" y="12046"/>
                    </a:lnTo>
                    <a:lnTo>
                      <a:pt x="6553" y="12058"/>
                    </a:lnTo>
                    <a:lnTo>
                      <a:pt x="6565" y="12063"/>
                    </a:lnTo>
                    <a:lnTo>
                      <a:pt x="6556" y="12068"/>
                    </a:lnTo>
                    <a:lnTo>
                      <a:pt x="6553" y="12082"/>
                    </a:lnTo>
                    <a:lnTo>
                      <a:pt x="6552" y="12129"/>
                    </a:lnTo>
                    <a:lnTo>
                      <a:pt x="6556" y="12153"/>
                    </a:lnTo>
                    <a:lnTo>
                      <a:pt x="6556" y="12164"/>
                    </a:lnTo>
                    <a:lnTo>
                      <a:pt x="6554" y="12174"/>
                    </a:lnTo>
                    <a:lnTo>
                      <a:pt x="6547" y="12190"/>
                    </a:lnTo>
                    <a:lnTo>
                      <a:pt x="6540" y="12215"/>
                    </a:lnTo>
                    <a:lnTo>
                      <a:pt x="6529" y="12229"/>
                    </a:lnTo>
                    <a:lnTo>
                      <a:pt x="6522" y="12234"/>
                    </a:lnTo>
                    <a:lnTo>
                      <a:pt x="6495" y="12283"/>
                    </a:lnTo>
                    <a:lnTo>
                      <a:pt x="6490" y="12295"/>
                    </a:lnTo>
                    <a:lnTo>
                      <a:pt x="6494" y="12302"/>
                    </a:lnTo>
                    <a:lnTo>
                      <a:pt x="6495" y="12308"/>
                    </a:lnTo>
                    <a:lnTo>
                      <a:pt x="6460" y="12345"/>
                    </a:lnTo>
                    <a:lnTo>
                      <a:pt x="6430" y="12380"/>
                    </a:lnTo>
                    <a:lnTo>
                      <a:pt x="6411" y="12394"/>
                    </a:lnTo>
                    <a:lnTo>
                      <a:pt x="6400" y="12396"/>
                    </a:lnTo>
                    <a:lnTo>
                      <a:pt x="6390" y="12401"/>
                    </a:lnTo>
                    <a:lnTo>
                      <a:pt x="6390" y="12410"/>
                    </a:lnTo>
                    <a:lnTo>
                      <a:pt x="6390" y="12416"/>
                    </a:lnTo>
                    <a:lnTo>
                      <a:pt x="6377" y="12433"/>
                    </a:lnTo>
                    <a:lnTo>
                      <a:pt x="6368" y="12457"/>
                    </a:lnTo>
                    <a:lnTo>
                      <a:pt x="6358" y="12470"/>
                    </a:lnTo>
                    <a:lnTo>
                      <a:pt x="6356" y="12479"/>
                    </a:lnTo>
                    <a:lnTo>
                      <a:pt x="6354" y="12489"/>
                    </a:lnTo>
                    <a:lnTo>
                      <a:pt x="6363" y="12497"/>
                    </a:lnTo>
                    <a:lnTo>
                      <a:pt x="6370" y="12500"/>
                    </a:lnTo>
                    <a:lnTo>
                      <a:pt x="6386" y="12503"/>
                    </a:lnTo>
                    <a:lnTo>
                      <a:pt x="6403" y="12504"/>
                    </a:lnTo>
                    <a:lnTo>
                      <a:pt x="6413" y="12493"/>
                    </a:lnTo>
                    <a:lnTo>
                      <a:pt x="6439" y="12471"/>
                    </a:lnTo>
                    <a:lnTo>
                      <a:pt x="6453" y="12468"/>
                    </a:lnTo>
                    <a:lnTo>
                      <a:pt x="6465" y="12470"/>
                    </a:lnTo>
                    <a:lnTo>
                      <a:pt x="6440" y="12475"/>
                    </a:lnTo>
                    <a:lnTo>
                      <a:pt x="6428" y="12486"/>
                    </a:lnTo>
                    <a:lnTo>
                      <a:pt x="6428" y="12503"/>
                    </a:lnTo>
                    <a:lnTo>
                      <a:pt x="6420" y="12509"/>
                    </a:lnTo>
                    <a:lnTo>
                      <a:pt x="6408" y="12514"/>
                    </a:lnTo>
                    <a:lnTo>
                      <a:pt x="6395" y="12511"/>
                    </a:lnTo>
                    <a:lnTo>
                      <a:pt x="6384" y="12512"/>
                    </a:lnTo>
                    <a:lnTo>
                      <a:pt x="6386" y="12532"/>
                    </a:lnTo>
                    <a:lnTo>
                      <a:pt x="6381" y="12546"/>
                    </a:lnTo>
                    <a:lnTo>
                      <a:pt x="6385" y="12549"/>
                    </a:lnTo>
                    <a:lnTo>
                      <a:pt x="6399" y="12551"/>
                    </a:lnTo>
                    <a:lnTo>
                      <a:pt x="6427" y="12551"/>
                    </a:lnTo>
                    <a:cubicBezTo>
                      <a:pt x="6430" y="12552"/>
                      <a:pt x="6432" y="12553"/>
                      <a:pt x="6434" y="12554"/>
                    </a:cubicBezTo>
                    <a:lnTo>
                      <a:pt x="6443" y="12555"/>
                    </a:lnTo>
                    <a:lnTo>
                      <a:pt x="6452" y="12564"/>
                    </a:lnTo>
                    <a:lnTo>
                      <a:pt x="6459" y="12576"/>
                    </a:lnTo>
                    <a:lnTo>
                      <a:pt x="6429" y="12562"/>
                    </a:lnTo>
                    <a:lnTo>
                      <a:pt x="6435" y="12588"/>
                    </a:lnTo>
                    <a:lnTo>
                      <a:pt x="6433" y="12607"/>
                    </a:lnTo>
                    <a:lnTo>
                      <a:pt x="6413" y="12637"/>
                    </a:lnTo>
                    <a:lnTo>
                      <a:pt x="6418" y="12653"/>
                    </a:lnTo>
                    <a:lnTo>
                      <a:pt x="6418" y="12676"/>
                    </a:lnTo>
                    <a:lnTo>
                      <a:pt x="6409" y="12695"/>
                    </a:lnTo>
                    <a:lnTo>
                      <a:pt x="6405" y="12720"/>
                    </a:lnTo>
                    <a:lnTo>
                      <a:pt x="6380" y="12755"/>
                    </a:lnTo>
                    <a:lnTo>
                      <a:pt x="6365" y="12771"/>
                    </a:lnTo>
                    <a:lnTo>
                      <a:pt x="6374" y="12777"/>
                    </a:lnTo>
                    <a:lnTo>
                      <a:pt x="6388" y="12773"/>
                    </a:lnTo>
                    <a:cubicBezTo>
                      <a:pt x="6394" y="12774"/>
                      <a:pt x="6399" y="12777"/>
                      <a:pt x="6404" y="12779"/>
                    </a:cubicBezTo>
                    <a:lnTo>
                      <a:pt x="6426" y="12778"/>
                    </a:lnTo>
                    <a:lnTo>
                      <a:pt x="6442" y="12787"/>
                    </a:lnTo>
                    <a:lnTo>
                      <a:pt x="6493" y="12807"/>
                    </a:lnTo>
                    <a:lnTo>
                      <a:pt x="6520" y="12828"/>
                    </a:lnTo>
                    <a:lnTo>
                      <a:pt x="6536" y="12833"/>
                    </a:lnTo>
                    <a:lnTo>
                      <a:pt x="6591" y="12824"/>
                    </a:lnTo>
                    <a:lnTo>
                      <a:pt x="6604" y="12827"/>
                    </a:lnTo>
                    <a:lnTo>
                      <a:pt x="6640" y="12833"/>
                    </a:lnTo>
                    <a:lnTo>
                      <a:pt x="6670" y="12844"/>
                    </a:lnTo>
                    <a:lnTo>
                      <a:pt x="6677" y="12844"/>
                    </a:lnTo>
                    <a:lnTo>
                      <a:pt x="6688" y="12837"/>
                    </a:lnTo>
                    <a:lnTo>
                      <a:pt x="6688" y="12842"/>
                    </a:lnTo>
                    <a:lnTo>
                      <a:pt x="6683" y="12849"/>
                    </a:lnTo>
                    <a:lnTo>
                      <a:pt x="6735" y="12904"/>
                    </a:lnTo>
                    <a:lnTo>
                      <a:pt x="6746" y="12927"/>
                    </a:lnTo>
                    <a:lnTo>
                      <a:pt x="6759" y="12919"/>
                    </a:lnTo>
                    <a:lnTo>
                      <a:pt x="6775" y="12923"/>
                    </a:lnTo>
                    <a:lnTo>
                      <a:pt x="6768" y="12923"/>
                    </a:lnTo>
                    <a:lnTo>
                      <a:pt x="6756" y="12927"/>
                    </a:lnTo>
                    <a:lnTo>
                      <a:pt x="6740" y="12942"/>
                    </a:lnTo>
                    <a:lnTo>
                      <a:pt x="6742" y="12956"/>
                    </a:lnTo>
                    <a:lnTo>
                      <a:pt x="6757" y="12968"/>
                    </a:lnTo>
                    <a:lnTo>
                      <a:pt x="6758" y="12974"/>
                    </a:lnTo>
                    <a:lnTo>
                      <a:pt x="6756" y="12979"/>
                    </a:lnTo>
                    <a:lnTo>
                      <a:pt x="6760" y="12995"/>
                    </a:lnTo>
                    <a:lnTo>
                      <a:pt x="6765" y="13012"/>
                    </a:lnTo>
                    <a:lnTo>
                      <a:pt x="6781" y="13040"/>
                    </a:lnTo>
                    <a:lnTo>
                      <a:pt x="6793" y="13045"/>
                    </a:lnTo>
                    <a:lnTo>
                      <a:pt x="6814" y="13066"/>
                    </a:lnTo>
                    <a:lnTo>
                      <a:pt x="6841" y="13084"/>
                    </a:lnTo>
                    <a:lnTo>
                      <a:pt x="6851" y="13085"/>
                    </a:lnTo>
                    <a:lnTo>
                      <a:pt x="6866" y="13084"/>
                    </a:lnTo>
                    <a:lnTo>
                      <a:pt x="6871" y="13073"/>
                    </a:lnTo>
                    <a:lnTo>
                      <a:pt x="6877" y="13073"/>
                    </a:lnTo>
                    <a:lnTo>
                      <a:pt x="6880" y="13078"/>
                    </a:lnTo>
                    <a:lnTo>
                      <a:pt x="6883" y="13079"/>
                    </a:lnTo>
                    <a:lnTo>
                      <a:pt x="6891" y="13065"/>
                    </a:lnTo>
                    <a:lnTo>
                      <a:pt x="6910" y="13049"/>
                    </a:lnTo>
                    <a:lnTo>
                      <a:pt x="6920" y="13043"/>
                    </a:lnTo>
                    <a:lnTo>
                      <a:pt x="6959" y="13041"/>
                    </a:lnTo>
                    <a:lnTo>
                      <a:pt x="7000" y="13052"/>
                    </a:lnTo>
                    <a:lnTo>
                      <a:pt x="7029" y="13040"/>
                    </a:lnTo>
                    <a:lnTo>
                      <a:pt x="7042" y="13032"/>
                    </a:lnTo>
                    <a:lnTo>
                      <a:pt x="7052" y="13033"/>
                    </a:lnTo>
                    <a:lnTo>
                      <a:pt x="7138" y="13049"/>
                    </a:lnTo>
                    <a:lnTo>
                      <a:pt x="7175" y="13062"/>
                    </a:lnTo>
                    <a:lnTo>
                      <a:pt x="7198" y="13073"/>
                    </a:lnTo>
                    <a:lnTo>
                      <a:pt x="7226" y="13073"/>
                    </a:lnTo>
                    <a:cubicBezTo>
                      <a:pt x="7232" y="13074"/>
                      <a:pt x="7237" y="13075"/>
                      <a:pt x="7243" y="13077"/>
                    </a:cubicBezTo>
                    <a:lnTo>
                      <a:pt x="7282" y="13089"/>
                    </a:lnTo>
                    <a:lnTo>
                      <a:pt x="7299" y="13098"/>
                    </a:lnTo>
                    <a:lnTo>
                      <a:pt x="7318" y="13097"/>
                    </a:lnTo>
                    <a:lnTo>
                      <a:pt x="7332" y="13092"/>
                    </a:lnTo>
                    <a:lnTo>
                      <a:pt x="7355" y="13093"/>
                    </a:lnTo>
                    <a:lnTo>
                      <a:pt x="7377" y="13100"/>
                    </a:lnTo>
                    <a:lnTo>
                      <a:pt x="7394" y="13116"/>
                    </a:lnTo>
                    <a:lnTo>
                      <a:pt x="7407" y="13114"/>
                    </a:lnTo>
                    <a:lnTo>
                      <a:pt x="7439" y="13095"/>
                    </a:lnTo>
                    <a:lnTo>
                      <a:pt x="7468" y="13056"/>
                    </a:lnTo>
                    <a:lnTo>
                      <a:pt x="7497" y="13038"/>
                    </a:lnTo>
                    <a:lnTo>
                      <a:pt x="7551" y="13022"/>
                    </a:lnTo>
                    <a:lnTo>
                      <a:pt x="7612" y="13035"/>
                    </a:lnTo>
                    <a:lnTo>
                      <a:pt x="7632" y="13037"/>
                    </a:lnTo>
                    <a:lnTo>
                      <a:pt x="7640" y="13036"/>
                    </a:lnTo>
                    <a:lnTo>
                      <a:pt x="7648" y="13034"/>
                    </a:lnTo>
                    <a:lnTo>
                      <a:pt x="7634" y="13017"/>
                    </a:lnTo>
                    <a:lnTo>
                      <a:pt x="7637" y="13008"/>
                    </a:lnTo>
                    <a:lnTo>
                      <a:pt x="7648" y="12998"/>
                    </a:lnTo>
                    <a:lnTo>
                      <a:pt x="7651" y="12993"/>
                    </a:lnTo>
                    <a:lnTo>
                      <a:pt x="7663" y="12979"/>
                    </a:lnTo>
                    <a:lnTo>
                      <a:pt x="7672" y="12955"/>
                    </a:lnTo>
                    <a:lnTo>
                      <a:pt x="7689" y="12950"/>
                    </a:lnTo>
                    <a:lnTo>
                      <a:pt x="7696" y="12934"/>
                    </a:lnTo>
                    <a:lnTo>
                      <a:pt x="7721" y="12920"/>
                    </a:lnTo>
                    <a:lnTo>
                      <a:pt x="7776" y="12908"/>
                    </a:lnTo>
                    <a:lnTo>
                      <a:pt x="7809" y="12896"/>
                    </a:lnTo>
                    <a:lnTo>
                      <a:pt x="7821" y="12888"/>
                    </a:lnTo>
                    <a:lnTo>
                      <a:pt x="7815" y="12877"/>
                    </a:lnTo>
                    <a:lnTo>
                      <a:pt x="7786" y="12860"/>
                    </a:lnTo>
                    <a:lnTo>
                      <a:pt x="7773" y="12845"/>
                    </a:lnTo>
                    <a:lnTo>
                      <a:pt x="7763" y="12827"/>
                    </a:lnTo>
                    <a:lnTo>
                      <a:pt x="7752" y="12768"/>
                    </a:lnTo>
                    <a:cubicBezTo>
                      <a:pt x="7753" y="12762"/>
                      <a:pt x="7754" y="12757"/>
                      <a:pt x="7755" y="12751"/>
                    </a:cubicBezTo>
                    <a:lnTo>
                      <a:pt x="7803" y="12703"/>
                    </a:lnTo>
                    <a:lnTo>
                      <a:pt x="7825" y="12685"/>
                    </a:lnTo>
                    <a:lnTo>
                      <a:pt x="7845" y="12674"/>
                    </a:lnTo>
                    <a:lnTo>
                      <a:pt x="7882" y="12647"/>
                    </a:lnTo>
                    <a:lnTo>
                      <a:pt x="7925" y="12608"/>
                    </a:lnTo>
                    <a:lnTo>
                      <a:pt x="7930" y="12607"/>
                    </a:lnTo>
                    <a:lnTo>
                      <a:pt x="7935" y="12610"/>
                    </a:lnTo>
                    <a:lnTo>
                      <a:pt x="7945" y="12609"/>
                    </a:lnTo>
                    <a:lnTo>
                      <a:pt x="7968" y="12604"/>
                    </a:lnTo>
                    <a:lnTo>
                      <a:pt x="7974" y="12600"/>
                    </a:lnTo>
                    <a:lnTo>
                      <a:pt x="7961" y="12584"/>
                    </a:lnTo>
                    <a:lnTo>
                      <a:pt x="7948" y="12578"/>
                    </a:lnTo>
                    <a:lnTo>
                      <a:pt x="7966" y="12570"/>
                    </a:lnTo>
                    <a:lnTo>
                      <a:pt x="8004" y="12549"/>
                    </a:lnTo>
                    <a:lnTo>
                      <a:pt x="8032" y="12549"/>
                    </a:lnTo>
                    <a:lnTo>
                      <a:pt x="8090" y="12544"/>
                    </a:lnTo>
                    <a:lnTo>
                      <a:pt x="8172" y="12544"/>
                    </a:lnTo>
                    <a:lnTo>
                      <a:pt x="8183" y="12540"/>
                    </a:lnTo>
                    <a:lnTo>
                      <a:pt x="8212" y="12521"/>
                    </a:lnTo>
                    <a:lnTo>
                      <a:pt x="8326" y="12491"/>
                    </a:lnTo>
                    <a:lnTo>
                      <a:pt x="8350" y="12479"/>
                    </a:lnTo>
                    <a:lnTo>
                      <a:pt x="8367" y="12468"/>
                    </a:lnTo>
                    <a:lnTo>
                      <a:pt x="8369" y="12446"/>
                    </a:lnTo>
                    <a:lnTo>
                      <a:pt x="8367" y="12441"/>
                    </a:lnTo>
                    <a:lnTo>
                      <a:pt x="8360" y="12435"/>
                    </a:lnTo>
                    <a:lnTo>
                      <a:pt x="8357" y="12430"/>
                    </a:lnTo>
                    <a:lnTo>
                      <a:pt x="8361" y="12415"/>
                    </a:lnTo>
                    <a:cubicBezTo>
                      <a:pt x="8364" y="12416"/>
                      <a:pt x="8366" y="12416"/>
                      <a:pt x="8369" y="12417"/>
                    </a:cubicBezTo>
                    <a:lnTo>
                      <a:pt x="8383" y="12414"/>
                    </a:lnTo>
                    <a:lnTo>
                      <a:pt x="8381" y="12404"/>
                    </a:lnTo>
                    <a:lnTo>
                      <a:pt x="8375" y="12399"/>
                    </a:lnTo>
                    <a:lnTo>
                      <a:pt x="8371" y="12388"/>
                    </a:lnTo>
                    <a:lnTo>
                      <a:pt x="8370" y="12383"/>
                    </a:lnTo>
                    <a:lnTo>
                      <a:pt x="8356" y="12359"/>
                    </a:lnTo>
                    <a:lnTo>
                      <a:pt x="8354" y="12317"/>
                    </a:lnTo>
                    <a:lnTo>
                      <a:pt x="8357" y="12305"/>
                    </a:lnTo>
                    <a:lnTo>
                      <a:pt x="8378" y="12280"/>
                    </a:lnTo>
                    <a:lnTo>
                      <a:pt x="8394" y="12264"/>
                    </a:lnTo>
                    <a:lnTo>
                      <a:pt x="8480" y="12233"/>
                    </a:lnTo>
                    <a:lnTo>
                      <a:pt x="8493" y="12225"/>
                    </a:lnTo>
                    <a:lnTo>
                      <a:pt x="8502" y="12219"/>
                    </a:lnTo>
                    <a:lnTo>
                      <a:pt x="8524" y="12217"/>
                    </a:lnTo>
                    <a:lnTo>
                      <a:pt x="8527" y="12219"/>
                    </a:lnTo>
                    <a:lnTo>
                      <a:pt x="8533" y="12223"/>
                    </a:lnTo>
                    <a:lnTo>
                      <a:pt x="8539" y="12235"/>
                    </a:lnTo>
                    <a:lnTo>
                      <a:pt x="8548" y="12240"/>
                    </a:lnTo>
                    <a:lnTo>
                      <a:pt x="8571" y="12248"/>
                    </a:lnTo>
                    <a:lnTo>
                      <a:pt x="8575" y="12250"/>
                    </a:lnTo>
                    <a:lnTo>
                      <a:pt x="8608" y="12265"/>
                    </a:lnTo>
                    <a:lnTo>
                      <a:pt x="8621" y="12269"/>
                    </a:lnTo>
                    <a:lnTo>
                      <a:pt x="8632" y="12270"/>
                    </a:lnTo>
                    <a:lnTo>
                      <a:pt x="8632" y="12266"/>
                    </a:lnTo>
                    <a:lnTo>
                      <a:pt x="8635" y="12266"/>
                    </a:lnTo>
                    <a:lnTo>
                      <a:pt x="8641" y="12269"/>
                    </a:lnTo>
                    <a:lnTo>
                      <a:pt x="8646" y="12266"/>
                    </a:lnTo>
                    <a:lnTo>
                      <a:pt x="8651" y="12264"/>
                    </a:lnTo>
                    <a:lnTo>
                      <a:pt x="8661" y="12266"/>
                    </a:lnTo>
                    <a:lnTo>
                      <a:pt x="8675" y="12264"/>
                    </a:lnTo>
                    <a:lnTo>
                      <a:pt x="8674" y="12271"/>
                    </a:lnTo>
                    <a:lnTo>
                      <a:pt x="8675" y="12278"/>
                    </a:lnTo>
                    <a:lnTo>
                      <a:pt x="8682" y="12282"/>
                    </a:lnTo>
                    <a:lnTo>
                      <a:pt x="8694" y="12283"/>
                    </a:lnTo>
                    <a:lnTo>
                      <a:pt x="8713" y="12287"/>
                    </a:lnTo>
                    <a:lnTo>
                      <a:pt x="8724" y="12308"/>
                    </a:lnTo>
                    <a:lnTo>
                      <a:pt x="8764" y="12322"/>
                    </a:lnTo>
                    <a:lnTo>
                      <a:pt x="8784" y="12338"/>
                    </a:lnTo>
                    <a:lnTo>
                      <a:pt x="8818" y="12342"/>
                    </a:lnTo>
                    <a:lnTo>
                      <a:pt x="8830" y="12348"/>
                    </a:lnTo>
                    <a:lnTo>
                      <a:pt x="8861" y="12341"/>
                    </a:lnTo>
                    <a:lnTo>
                      <a:pt x="8890" y="12339"/>
                    </a:lnTo>
                    <a:lnTo>
                      <a:pt x="8902" y="12336"/>
                    </a:lnTo>
                    <a:lnTo>
                      <a:pt x="8916" y="12327"/>
                    </a:lnTo>
                    <a:lnTo>
                      <a:pt x="8922" y="12316"/>
                    </a:lnTo>
                    <a:lnTo>
                      <a:pt x="8927" y="12310"/>
                    </a:lnTo>
                    <a:lnTo>
                      <a:pt x="8951" y="12302"/>
                    </a:lnTo>
                    <a:lnTo>
                      <a:pt x="9002" y="12271"/>
                    </a:lnTo>
                    <a:lnTo>
                      <a:pt x="9015" y="12265"/>
                    </a:lnTo>
                    <a:lnTo>
                      <a:pt x="9052" y="12258"/>
                    </a:lnTo>
                    <a:lnTo>
                      <a:pt x="9089" y="12255"/>
                    </a:lnTo>
                    <a:lnTo>
                      <a:pt x="9132" y="12247"/>
                    </a:lnTo>
                    <a:lnTo>
                      <a:pt x="9144" y="12242"/>
                    </a:lnTo>
                    <a:lnTo>
                      <a:pt x="9178" y="12208"/>
                    </a:lnTo>
                    <a:lnTo>
                      <a:pt x="9221" y="12177"/>
                    </a:lnTo>
                    <a:lnTo>
                      <a:pt x="9254" y="12167"/>
                    </a:lnTo>
                    <a:lnTo>
                      <a:pt x="9278" y="12172"/>
                    </a:lnTo>
                    <a:lnTo>
                      <a:pt x="9318" y="12190"/>
                    </a:lnTo>
                    <a:lnTo>
                      <a:pt x="9332" y="12191"/>
                    </a:lnTo>
                    <a:lnTo>
                      <a:pt x="9397" y="12234"/>
                    </a:lnTo>
                    <a:lnTo>
                      <a:pt x="9444" y="12251"/>
                    </a:lnTo>
                    <a:lnTo>
                      <a:pt x="9465" y="12264"/>
                    </a:lnTo>
                    <a:lnTo>
                      <a:pt x="9473" y="12281"/>
                    </a:lnTo>
                    <a:lnTo>
                      <a:pt x="9481" y="12339"/>
                    </a:lnTo>
                    <a:lnTo>
                      <a:pt x="9499" y="12364"/>
                    </a:lnTo>
                    <a:lnTo>
                      <a:pt x="9509" y="12393"/>
                    </a:lnTo>
                    <a:lnTo>
                      <a:pt x="9510" y="12403"/>
                    </a:lnTo>
                    <a:lnTo>
                      <a:pt x="9507" y="12416"/>
                    </a:lnTo>
                    <a:lnTo>
                      <a:pt x="9506" y="12432"/>
                    </a:lnTo>
                    <a:lnTo>
                      <a:pt x="9518" y="12435"/>
                    </a:lnTo>
                    <a:lnTo>
                      <a:pt x="9526" y="12435"/>
                    </a:lnTo>
                    <a:lnTo>
                      <a:pt x="9535" y="12439"/>
                    </a:lnTo>
                    <a:lnTo>
                      <a:pt x="9540" y="12446"/>
                    </a:lnTo>
                    <a:lnTo>
                      <a:pt x="9544" y="12454"/>
                    </a:lnTo>
                    <a:lnTo>
                      <a:pt x="9549" y="12462"/>
                    </a:lnTo>
                    <a:lnTo>
                      <a:pt x="9569" y="12474"/>
                    </a:lnTo>
                    <a:lnTo>
                      <a:pt x="9603" y="12510"/>
                    </a:lnTo>
                    <a:lnTo>
                      <a:pt x="9605" y="12524"/>
                    </a:lnTo>
                    <a:lnTo>
                      <a:pt x="9598" y="12525"/>
                    </a:lnTo>
                    <a:lnTo>
                      <a:pt x="9593" y="12529"/>
                    </a:lnTo>
                    <a:lnTo>
                      <a:pt x="9598" y="12534"/>
                    </a:lnTo>
                    <a:lnTo>
                      <a:pt x="9605" y="12534"/>
                    </a:lnTo>
                    <a:lnTo>
                      <a:pt x="9616" y="12530"/>
                    </a:lnTo>
                    <a:lnTo>
                      <a:pt x="9622" y="12530"/>
                    </a:lnTo>
                    <a:lnTo>
                      <a:pt x="9654" y="12541"/>
                    </a:lnTo>
                    <a:lnTo>
                      <a:pt x="9675" y="12555"/>
                    </a:lnTo>
                    <a:lnTo>
                      <a:pt x="9699" y="12591"/>
                    </a:lnTo>
                    <a:lnTo>
                      <a:pt x="9740" y="12616"/>
                    </a:lnTo>
                    <a:lnTo>
                      <a:pt x="9759" y="12638"/>
                    </a:lnTo>
                    <a:lnTo>
                      <a:pt x="9824" y="12697"/>
                    </a:lnTo>
                    <a:lnTo>
                      <a:pt x="9858" y="12709"/>
                    </a:lnTo>
                    <a:lnTo>
                      <a:pt x="9885" y="12727"/>
                    </a:lnTo>
                    <a:lnTo>
                      <a:pt x="9888" y="12733"/>
                    </a:lnTo>
                    <a:lnTo>
                      <a:pt x="9895" y="12737"/>
                    </a:lnTo>
                    <a:lnTo>
                      <a:pt x="9909" y="12732"/>
                    </a:lnTo>
                    <a:lnTo>
                      <a:pt x="9919" y="12731"/>
                    </a:lnTo>
                    <a:lnTo>
                      <a:pt x="9938" y="12732"/>
                    </a:lnTo>
                    <a:lnTo>
                      <a:pt x="9968" y="12741"/>
                    </a:lnTo>
                    <a:lnTo>
                      <a:pt x="9986" y="12738"/>
                    </a:lnTo>
                    <a:lnTo>
                      <a:pt x="9996" y="12742"/>
                    </a:lnTo>
                    <a:lnTo>
                      <a:pt x="10015" y="12759"/>
                    </a:lnTo>
                    <a:lnTo>
                      <a:pt x="10044" y="12802"/>
                    </a:lnTo>
                    <a:cubicBezTo>
                      <a:pt x="10044" y="12805"/>
                      <a:pt x="10044" y="12808"/>
                      <a:pt x="10044" y="12812"/>
                    </a:cubicBezTo>
                    <a:lnTo>
                      <a:pt x="10049" y="12815"/>
                    </a:lnTo>
                    <a:lnTo>
                      <a:pt x="10052" y="12810"/>
                    </a:lnTo>
                    <a:lnTo>
                      <a:pt x="10059" y="12811"/>
                    </a:lnTo>
                    <a:lnTo>
                      <a:pt x="10085" y="12812"/>
                    </a:lnTo>
                    <a:lnTo>
                      <a:pt x="10103" y="12822"/>
                    </a:lnTo>
                    <a:lnTo>
                      <a:pt x="10108" y="12826"/>
                    </a:lnTo>
                    <a:lnTo>
                      <a:pt x="10089" y="12848"/>
                    </a:lnTo>
                    <a:cubicBezTo>
                      <a:pt x="10091" y="12848"/>
                      <a:pt x="10094" y="12848"/>
                      <a:pt x="10096" y="12848"/>
                    </a:cubicBezTo>
                    <a:lnTo>
                      <a:pt x="10108" y="12843"/>
                    </a:lnTo>
                    <a:lnTo>
                      <a:pt x="10123" y="12844"/>
                    </a:lnTo>
                    <a:lnTo>
                      <a:pt x="10132" y="12841"/>
                    </a:lnTo>
                    <a:lnTo>
                      <a:pt x="10156" y="12838"/>
                    </a:lnTo>
                    <a:lnTo>
                      <a:pt x="10167" y="12844"/>
                    </a:lnTo>
                    <a:lnTo>
                      <a:pt x="10178" y="12856"/>
                    </a:lnTo>
                    <a:lnTo>
                      <a:pt x="10185" y="12870"/>
                    </a:lnTo>
                    <a:lnTo>
                      <a:pt x="10190" y="12886"/>
                    </a:lnTo>
                    <a:lnTo>
                      <a:pt x="10181" y="12896"/>
                    </a:lnTo>
                    <a:cubicBezTo>
                      <a:pt x="10181" y="12899"/>
                      <a:pt x="10181" y="12901"/>
                      <a:pt x="10181" y="12903"/>
                    </a:cubicBezTo>
                    <a:lnTo>
                      <a:pt x="10185" y="12908"/>
                    </a:lnTo>
                    <a:lnTo>
                      <a:pt x="10239" y="12936"/>
                    </a:lnTo>
                    <a:lnTo>
                      <a:pt x="10255" y="12938"/>
                    </a:lnTo>
                    <a:cubicBezTo>
                      <a:pt x="10265" y="12938"/>
                      <a:pt x="10274" y="12939"/>
                      <a:pt x="10285" y="12939"/>
                    </a:cubicBezTo>
                    <a:lnTo>
                      <a:pt x="10302" y="12949"/>
                    </a:lnTo>
                    <a:lnTo>
                      <a:pt x="10314" y="12968"/>
                    </a:lnTo>
                    <a:lnTo>
                      <a:pt x="10328" y="13008"/>
                    </a:lnTo>
                    <a:lnTo>
                      <a:pt x="10355" y="13051"/>
                    </a:lnTo>
                    <a:lnTo>
                      <a:pt x="10362" y="13086"/>
                    </a:lnTo>
                    <a:lnTo>
                      <a:pt x="10368" y="13104"/>
                    </a:lnTo>
                    <a:lnTo>
                      <a:pt x="10385" y="13118"/>
                    </a:lnTo>
                    <a:lnTo>
                      <a:pt x="10383" y="13146"/>
                    </a:lnTo>
                    <a:lnTo>
                      <a:pt x="10362" y="13150"/>
                    </a:lnTo>
                    <a:lnTo>
                      <a:pt x="10347" y="13154"/>
                    </a:lnTo>
                    <a:lnTo>
                      <a:pt x="10340" y="13160"/>
                    </a:lnTo>
                    <a:lnTo>
                      <a:pt x="10332" y="13170"/>
                    </a:lnTo>
                    <a:lnTo>
                      <a:pt x="10337" y="13191"/>
                    </a:lnTo>
                    <a:lnTo>
                      <a:pt x="10324" y="13219"/>
                    </a:lnTo>
                    <a:lnTo>
                      <a:pt x="10303" y="13225"/>
                    </a:lnTo>
                    <a:lnTo>
                      <a:pt x="10295" y="13239"/>
                    </a:lnTo>
                    <a:lnTo>
                      <a:pt x="10296" y="13261"/>
                    </a:lnTo>
                    <a:lnTo>
                      <a:pt x="10308" y="13276"/>
                    </a:lnTo>
                    <a:lnTo>
                      <a:pt x="10362" y="13276"/>
                    </a:lnTo>
                    <a:lnTo>
                      <a:pt x="10369" y="13264"/>
                    </a:lnTo>
                    <a:lnTo>
                      <a:pt x="10375" y="13254"/>
                    </a:lnTo>
                    <a:lnTo>
                      <a:pt x="10397" y="13228"/>
                    </a:lnTo>
                    <a:lnTo>
                      <a:pt x="10439" y="13202"/>
                    </a:lnTo>
                    <a:lnTo>
                      <a:pt x="10444" y="13189"/>
                    </a:lnTo>
                    <a:lnTo>
                      <a:pt x="10441" y="13154"/>
                    </a:lnTo>
                    <a:lnTo>
                      <a:pt x="10450" y="13140"/>
                    </a:lnTo>
                    <a:lnTo>
                      <a:pt x="10471" y="13125"/>
                    </a:lnTo>
                    <a:lnTo>
                      <a:pt x="10503" y="13117"/>
                    </a:lnTo>
                    <a:lnTo>
                      <a:pt x="10526" y="13120"/>
                    </a:lnTo>
                    <a:lnTo>
                      <a:pt x="10538" y="13107"/>
                    </a:lnTo>
                    <a:lnTo>
                      <a:pt x="10530" y="13085"/>
                    </a:lnTo>
                    <a:lnTo>
                      <a:pt x="10528" y="13046"/>
                    </a:lnTo>
                    <a:lnTo>
                      <a:pt x="10509" y="13030"/>
                    </a:lnTo>
                    <a:lnTo>
                      <a:pt x="10481" y="13015"/>
                    </a:lnTo>
                    <a:lnTo>
                      <a:pt x="10445" y="13006"/>
                    </a:lnTo>
                    <a:lnTo>
                      <a:pt x="10433" y="12988"/>
                    </a:lnTo>
                    <a:lnTo>
                      <a:pt x="10434" y="12970"/>
                    </a:lnTo>
                    <a:lnTo>
                      <a:pt x="10456" y="12925"/>
                    </a:lnTo>
                    <a:lnTo>
                      <a:pt x="10477" y="12894"/>
                    </a:lnTo>
                    <a:lnTo>
                      <a:pt x="10496" y="12873"/>
                    </a:lnTo>
                    <a:lnTo>
                      <a:pt x="10512" y="12863"/>
                    </a:lnTo>
                    <a:lnTo>
                      <a:pt x="10535" y="12866"/>
                    </a:lnTo>
                    <a:lnTo>
                      <a:pt x="10541" y="12868"/>
                    </a:lnTo>
                    <a:lnTo>
                      <a:pt x="10546" y="12876"/>
                    </a:lnTo>
                    <a:lnTo>
                      <a:pt x="10548" y="12882"/>
                    </a:lnTo>
                    <a:lnTo>
                      <a:pt x="10569" y="12892"/>
                    </a:lnTo>
                    <a:lnTo>
                      <a:pt x="10582" y="12895"/>
                    </a:lnTo>
                    <a:lnTo>
                      <a:pt x="10643" y="12899"/>
                    </a:lnTo>
                    <a:lnTo>
                      <a:pt x="10678" y="12954"/>
                    </a:lnTo>
                    <a:lnTo>
                      <a:pt x="10700" y="12967"/>
                    </a:lnTo>
                    <a:lnTo>
                      <a:pt x="10720" y="12971"/>
                    </a:lnTo>
                    <a:lnTo>
                      <a:pt x="10728" y="12958"/>
                    </a:lnTo>
                    <a:lnTo>
                      <a:pt x="10732" y="12944"/>
                    </a:lnTo>
                    <a:lnTo>
                      <a:pt x="10742" y="12925"/>
                    </a:lnTo>
                    <a:lnTo>
                      <a:pt x="10737" y="12907"/>
                    </a:lnTo>
                    <a:lnTo>
                      <a:pt x="10716" y="12883"/>
                    </a:lnTo>
                    <a:lnTo>
                      <a:pt x="10670" y="12853"/>
                    </a:lnTo>
                    <a:lnTo>
                      <a:pt x="10656" y="12838"/>
                    </a:lnTo>
                    <a:lnTo>
                      <a:pt x="10580" y="12810"/>
                    </a:lnTo>
                    <a:lnTo>
                      <a:pt x="10549" y="12789"/>
                    </a:lnTo>
                    <a:lnTo>
                      <a:pt x="10521" y="12775"/>
                    </a:lnTo>
                    <a:lnTo>
                      <a:pt x="10436" y="12748"/>
                    </a:lnTo>
                    <a:lnTo>
                      <a:pt x="10351" y="12714"/>
                    </a:lnTo>
                    <a:lnTo>
                      <a:pt x="10334" y="12702"/>
                    </a:lnTo>
                    <a:lnTo>
                      <a:pt x="10336" y="12684"/>
                    </a:lnTo>
                    <a:lnTo>
                      <a:pt x="10355" y="12671"/>
                    </a:lnTo>
                    <a:lnTo>
                      <a:pt x="10373" y="12662"/>
                    </a:lnTo>
                    <a:lnTo>
                      <a:pt x="10378" y="12652"/>
                    </a:lnTo>
                    <a:lnTo>
                      <a:pt x="10375" y="12639"/>
                    </a:lnTo>
                    <a:lnTo>
                      <a:pt x="10359" y="12633"/>
                    </a:lnTo>
                    <a:lnTo>
                      <a:pt x="10344" y="12632"/>
                    </a:lnTo>
                    <a:lnTo>
                      <a:pt x="10257" y="12635"/>
                    </a:lnTo>
                    <a:lnTo>
                      <a:pt x="10220" y="12632"/>
                    </a:lnTo>
                    <a:lnTo>
                      <a:pt x="10174" y="12612"/>
                    </a:lnTo>
                    <a:lnTo>
                      <a:pt x="10124" y="12579"/>
                    </a:lnTo>
                    <a:lnTo>
                      <a:pt x="10069" y="12534"/>
                    </a:lnTo>
                    <a:lnTo>
                      <a:pt x="10042" y="12504"/>
                    </a:lnTo>
                    <a:lnTo>
                      <a:pt x="10030" y="12477"/>
                    </a:lnTo>
                    <a:lnTo>
                      <a:pt x="10012" y="12421"/>
                    </a:lnTo>
                    <a:lnTo>
                      <a:pt x="9997" y="12386"/>
                    </a:lnTo>
                    <a:lnTo>
                      <a:pt x="9977" y="12355"/>
                    </a:lnTo>
                    <a:lnTo>
                      <a:pt x="9968" y="12348"/>
                    </a:lnTo>
                    <a:lnTo>
                      <a:pt x="9936" y="12334"/>
                    </a:lnTo>
                    <a:lnTo>
                      <a:pt x="9879" y="12293"/>
                    </a:lnTo>
                    <a:lnTo>
                      <a:pt x="9846" y="12279"/>
                    </a:lnTo>
                    <a:lnTo>
                      <a:pt x="9815" y="12254"/>
                    </a:lnTo>
                    <a:lnTo>
                      <a:pt x="9802" y="12239"/>
                    </a:lnTo>
                    <a:lnTo>
                      <a:pt x="9790" y="12203"/>
                    </a:lnTo>
                    <a:lnTo>
                      <a:pt x="9783" y="12153"/>
                    </a:lnTo>
                    <a:lnTo>
                      <a:pt x="9788" y="12135"/>
                    </a:lnTo>
                    <a:cubicBezTo>
                      <a:pt x="9790" y="12135"/>
                      <a:pt x="9792" y="12135"/>
                      <a:pt x="9794" y="12135"/>
                    </a:cubicBezTo>
                    <a:lnTo>
                      <a:pt x="9804" y="12141"/>
                    </a:lnTo>
                    <a:lnTo>
                      <a:pt x="9816" y="12134"/>
                    </a:lnTo>
                    <a:lnTo>
                      <a:pt x="9822" y="12125"/>
                    </a:lnTo>
                    <a:lnTo>
                      <a:pt x="9826" y="12114"/>
                    </a:lnTo>
                    <a:lnTo>
                      <a:pt x="9806" y="12101"/>
                    </a:lnTo>
                    <a:lnTo>
                      <a:pt x="9792" y="12071"/>
                    </a:lnTo>
                    <a:lnTo>
                      <a:pt x="9782" y="12065"/>
                    </a:lnTo>
                    <a:lnTo>
                      <a:pt x="9788" y="12044"/>
                    </a:lnTo>
                    <a:lnTo>
                      <a:pt x="9791" y="12031"/>
                    </a:lnTo>
                    <a:lnTo>
                      <a:pt x="9804" y="12023"/>
                    </a:lnTo>
                    <a:lnTo>
                      <a:pt x="9824" y="12015"/>
                    </a:lnTo>
                    <a:lnTo>
                      <a:pt x="9831" y="12015"/>
                    </a:lnTo>
                    <a:lnTo>
                      <a:pt x="9815" y="12028"/>
                    </a:lnTo>
                    <a:lnTo>
                      <a:pt x="9825" y="12029"/>
                    </a:lnTo>
                    <a:lnTo>
                      <a:pt x="9842" y="12024"/>
                    </a:lnTo>
                    <a:lnTo>
                      <a:pt x="9865" y="12017"/>
                    </a:lnTo>
                    <a:lnTo>
                      <a:pt x="9886" y="12007"/>
                    </a:lnTo>
                    <a:lnTo>
                      <a:pt x="9906" y="12003"/>
                    </a:lnTo>
                    <a:lnTo>
                      <a:pt x="9919" y="11993"/>
                    </a:lnTo>
                    <a:lnTo>
                      <a:pt x="9925" y="11985"/>
                    </a:lnTo>
                    <a:lnTo>
                      <a:pt x="9932" y="11981"/>
                    </a:lnTo>
                    <a:lnTo>
                      <a:pt x="9971" y="11993"/>
                    </a:lnTo>
                    <a:lnTo>
                      <a:pt x="9985" y="11983"/>
                    </a:lnTo>
                    <a:lnTo>
                      <a:pt x="9995" y="11983"/>
                    </a:lnTo>
                    <a:lnTo>
                      <a:pt x="10018" y="12008"/>
                    </a:lnTo>
                    <a:lnTo>
                      <a:pt x="10008" y="12015"/>
                    </a:lnTo>
                    <a:lnTo>
                      <a:pt x="9995" y="12023"/>
                    </a:lnTo>
                    <a:lnTo>
                      <a:pt x="9986" y="12026"/>
                    </a:lnTo>
                    <a:lnTo>
                      <a:pt x="9977" y="12032"/>
                    </a:lnTo>
                    <a:lnTo>
                      <a:pt x="9989" y="12075"/>
                    </a:lnTo>
                    <a:lnTo>
                      <a:pt x="9991" y="12087"/>
                    </a:lnTo>
                    <a:lnTo>
                      <a:pt x="9992" y="12096"/>
                    </a:lnTo>
                    <a:lnTo>
                      <a:pt x="10009" y="12116"/>
                    </a:lnTo>
                    <a:lnTo>
                      <a:pt x="10027" y="12143"/>
                    </a:lnTo>
                    <a:lnTo>
                      <a:pt x="10033" y="12145"/>
                    </a:lnTo>
                    <a:lnTo>
                      <a:pt x="10042" y="12144"/>
                    </a:lnTo>
                    <a:lnTo>
                      <a:pt x="10054" y="12129"/>
                    </a:lnTo>
                    <a:lnTo>
                      <a:pt x="10062" y="12117"/>
                    </a:lnTo>
                    <a:lnTo>
                      <a:pt x="10084" y="12090"/>
                    </a:lnTo>
                    <a:lnTo>
                      <a:pt x="10088" y="12069"/>
                    </a:lnTo>
                    <a:lnTo>
                      <a:pt x="10096" y="12059"/>
                    </a:lnTo>
                    <a:lnTo>
                      <a:pt x="10106" y="12059"/>
                    </a:lnTo>
                    <a:lnTo>
                      <a:pt x="10131" y="12067"/>
                    </a:lnTo>
                    <a:lnTo>
                      <a:pt x="10143" y="12081"/>
                    </a:lnTo>
                    <a:lnTo>
                      <a:pt x="10176" y="12105"/>
                    </a:lnTo>
                    <a:lnTo>
                      <a:pt x="10184" y="12124"/>
                    </a:lnTo>
                    <a:lnTo>
                      <a:pt x="10180" y="12149"/>
                    </a:lnTo>
                    <a:lnTo>
                      <a:pt x="10182" y="12168"/>
                    </a:lnTo>
                    <a:lnTo>
                      <a:pt x="10195" y="12186"/>
                    </a:lnTo>
                    <a:lnTo>
                      <a:pt x="10238" y="12223"/>
                    </a:lnTo>
                    <a:lnTo>
                      <a:pt x="10255" y="12233"/>
                    </a:lnTo>
                    <a:lnTo>
                      <a:pt x="10268" y="12243"/>
                    </a:lnTo>
                    <a:lnTo>
                      <a:pt x="10253" y="12240"/>
                    </a:lnTo>
                    <a:cubicBezTo>
                      <a:pt x="10248" y="12240"/>
                      <a:pt x="10244" y="12240"/>
                      <a:pt x="10240" y="12240"/>
                    </a:cubicBezTo>
                    <a:lnTo>
                      <a:pt x="10232" y="12243"/>
                    </a:lnTo>
                    <a:lnTo>
                      <a:pt x="10224" y="12242"/>
                    </a:lnTo>
                    <a:lnTo>
                      <a:pt x="10215" y="12245"/>
                    </a:lnTo>
                    <a:lnTo>
                      <a:pt x="10224" y="12260"/>
                    </a:lnTo>
                    <a:lnTo>
                      <a:pt x="10273" y="12304"/>
                    </a:lnTo>
                    <a:lnTo>
                      <a:pt x="10296" y="12321"/>
                    </a:lnTo>
                    <a:lnTo>
                      <a:pt x="10321" y="12333"/>
                    </a:lnTo>
                    <a:lnTo>
                      <a:pt x="10339" y="12347"/>
                    </a:lnTo>
                    <a:lnTo>
                      <a:pt x="10341" y="12355"/>
                    </a:lnTo>
                    <a:lnTo>
                      <a:pt x="10339" y="12361"/>
                    </a:lnTo>
                    <a:lnTo>
                      <a:pt x="10346" y="12369"/>
                    </a:lnTo>
                    <a:lnTo>
                      <a:pt x="10356" y="12372"/>
                    </a:lnTo>
                    <a:cubicBezTo>
                      <a:pt x="10360" y="12372"/>
                      <a:pt x="10364" y="12372"/>
                      <a:pt x="10368" y="12372"/>
                    </a:cubicBezTo>
                    <a:lnTo>
                      <a:pt x="10389" y="12368"/>
                    </a:lnTo>
                    <a:lnTo>
                      <a:pt x="10409" y="12366"/>
                    </a:lnTo>
                    <a:lnTo>
                      <a:pt x="10439" y="12379"/>
                    </a:lnTo>
                    <a:lnTo>
                      <a:pt x="10486" y="12390"/>
                    </a:lnTo>
                    <a:lnTo>
                      <a:pt x="10521" y="12421"/>
                    </a:lnTo>
                    <a:lnTo>
                      <a:pt x="10552" y="12435"/>
                    </a:lnTo>
                    <a:lnTo>
                      <a:pt x="10584" y="12461"/>
                    </a:lnTo>
                    <a:lnTo>
                      <a:pt x="10591" y="12464"/>
                    </a:lnTo>
                    <a:lnTo>
                      <a:pt x="10604" y="12471"/>
                    </a:lnTo>
                    <a:lnTo>
                      <a:pt x="10613" y="12479"/>
                    </a:lnTo>
                    <a:lnTo>
                      <a:pt x="10535" y="12451"/>
                    </a:lnTo>
                    <a:cubicBezTo>
                      <a:pt x="10530" y="12451"/>
                      <a:pt x="10525" y="12451"/>
                      <a:pt x="10521" y="12451"/>
                    </a:cubicBezTo>
                    <a:lnTo>
                      <a:pt x="10509" y="12453"/>
                    </a:lnTo>
                    <a:lnTo>
                      <a:pt x="10541" y="12460"/>
                    </a:lnTo>
                    <a:lnTo>
                      <a:pt x="10591" y="12481"/>
                    </a:lnTo>
                    <a:lnTo>
                      <a:pt x="10627" y="12487"/>
                    </a:lnTo>
                    <a:lnTo>
                      <a:pt x="10680" y="12513"/>
                    </a:lnTo>
                    <a:lnTo>
                      <a:pt x="10708" y="12530"/>
                    </a:lnTo>
                    <a:lnTo>
                      <a:pt x="10736" y="12545"/>
                    </a:lnTo>
                    <a:lnTo>
                      <a:pt x="10742" y="12546"/>
                    </a:lnTo>
                    <a:lnTo>
                      <a:pt x="10747" y="12543"/>
                    </a:lnTo>
                    <a:cubicBezTo>
                      <a:pt x="10749" y="12543"/>
                      <a:pt x="10752" y="12543"/>
                      <a:pt x="10755" y="12542"/>
                    </a:cubicBezTo>
                    <a:lnTo>
                      <a:pt x="10753" y="12546"/>
                    </a:lnTo>
                    <a:lnTo>
                      <a:pt x="10751" y="12551"/>
                    </a:lnTo>
                    <a:lnTo>
                      <a:pt x="10754" y="12553"/>
                    </a:lnTo>
                    <a:lnTo>
                      <a:pt x="10794" y="12573"/>
                    </a:lnTo>
                    <a:lnTo>
                      <a:pt x="10831" y="12603"/>
                    </a:lnTo>
                    <a:lnTo>
                      <a:pt x="10841" y="12621"/>
                    </a:lnTo>
                    <a:lnTo>
                      <a:pt x="10865" y="12633"/>
                    </a:lnTo>
                    <a:lnTo>
                      <a:pt x="10885" y="12635"/>
                    </a:lnTo>
                    <a:lnTo>
                      <a:pt x="10902" y="12646"/>
                    </a:lnTo>
                    <a:cubicBezTo>
                      <a:pt x="10902" y="12654"/>
                      <a:pt x="10903" y="12662"/>
                      <a:pt x="10903" y="12670"/>
                    </a:cubicBezTo>
                    <a:lnTo>
                      <a:pt x="10899" y="12677"/>
                    </a:lnTo>
                    <a:lnTo>
                      <a:pt x="10891" y="12683"/>
                    </a:lnTo>
                    <a:lnTo>
                      <a:pt x="10883" y="12706"/>
                    </a:lnTo>
                    <a:lnTo>
                      <a:pt x="10886" y="12723"/>
                    </a:lnTo>
                    <a:lnTo>
                      <a:pt x="10891" y="12736"/>
                    </a:lnTo>
                    <a:lnTo>
                      <a:pt x="10888" y="12758"/>
                    </a:lnTo>
                    <a:lnTo>
                      <a:pt x="10889" y="12786"/>
                    </a:lnTo>
                    <a:lnTo>
                      <a:pt x="10878" y="12810"/>
                    </a:lnTo>
                    <a:lnTo>
                      <a:pt x="10872" y="12831"/>
                    </a:lnTo>
                    <a:lnTo>
                      <a:pt x="10873" y="12837"/>
                    </a:lnTo>
                    <a:lnTo>
                      <a:pt x="10888" y="12861"/>
                    </a:lnTo>
                    <a:lnTo>
                      <a:pt x="10892" y="12872"/>
                    </a:lnTo>
                    <a:lnTo>
                      <a:pt x="10890" y="12876"/>
                    </a:lnTo>
                    <a:lnTo>
                      <a:pt x="10883" y="12874"/>
                    </a:lnTo>
                    <a:lnTo>
                      <a:pt x="10877" y="12872"/>
                    </a:lnTo>
                    <a:cubicBezTo>
                      <a:pt x="10875" y="12872"/>
                      <a:pt x="10872" y="12872"/>
                      <a:pt x="10870" y="12872"/>
                    </a:cubicBezTo>
                    <a:lnTo>
                      <a:pt x="10878" y="12882"/>
                    </a:lnTo>
                    <a:lnTo>
                      <a:pt x="10883" y="12891"/>
                    </a:lnTo>
                    <a:lnTo>
                      <a:pt x="10898" y="12903"/>
                    </a:lnTo>
                    <a:lnTo>
                      <a:pt x="10956" y="12927"/>
                    </a:lnTo>
                    <a:lnTo>
                      <a:pt x="10975" y="12954"/>
                    </a:lnTo>
                    <a:lnTo>
                      <a:pt x="10980" y="12966"/>
                    </a:lnTo>
                    <a:lnTo>
                      <a:pt x="10981" y="12980"/>
                    </a:lnTo>
                    <a:lnTo>
                      <a:pt x="10997" y="12990"/>
                    </a:lnTo>
                    <a:lnTo>
                      <a:pt x="11013" y="13005"/>
                    </a:lnTo>
                    <a:lnTo>
                      <a:pt x="11031" y="13039"/>
                    </a:lnTo>
                    <a:lnTo>
                      <a:pt x="11058" y="13049"/>
                    </a:lnTo>
                    <a:lnTo>
                      <a:pt x="11075" y="13065"/>
                    </a:lnTo>
                    <a:lnTo>
                      <a:pt x="11095" y="13077"/>
                    </a:lnTo>
                    <a:lnTo>
                      <a:pt x="11099" y="13082"/>
                    </a:lnTo>
                    <a:lnTo>
                      <a:pt x="11109" y="13086"/>
                    </a:lnTo>
                    <a:lnTo>
                      <a:pt x="11132" y="13080"/>
                    </a:lnTo>
                    <a:lnTo>
                      <a:pt x="11149" y="13081"/>
                    </a:lnTo>
                    <a:lnTo>
                      <a:pt x="11155" y="13079"/>
                    </a:lnTo>
                    <a:lnTo>
                      <a:pt x="11162" y="13080"/>
                    </a:lnTo>
                    <a:lnTo>
                      <a:pt x="11167" y="13087"/>
                    </a:lnTo>
                    <a:lnTo>
                      <a:pt x="11169" y="13096"/>
                    </a:lnTo>
                    <a:lnTo>
                      <a:pt x="11162" y="13100"/>
                    </a:lnTo>
                    <a:lnTo>
                      <a:pt x="11157" y="13102"/>
                    </a:lnTo>
                    <a:lnTo>
                      <a:pt x="11128" y="13096"/>
                    </a:lnTo>
                    <a:lnTo>
                      <a:pt x="11110" y="13098"/>
                    </a:lnTo>
                    <a:lnTo>
                      <a:pt x="11108" y="13107"/>
                    </a:lnTo>
                    <a:lnTo>
                      <a:pt x="11111" y="13118"/>
                    </a:lnTo>
                    <a:lnTo>
                      <a:pt x="11126" y="13122"/>
                    </a:lnTo>
                    <a:lnTo>
                      <a:pt x="11146" y="13140"/>
                    </a:lnTo>
                    <a:lnTo>
                      <a:pt x="11158" y="13164"/>
                    </a:lnTo>
                    <a:lnTo>
                      <a:pt x="11167" y="13182"/>
                    </a:lnTo>
                    <a:lnTo>
                      <a:pt x="11178" y="13187"/>
                    </a:lnTo>
                    <a:lnTo>
                      <a:pt x="11198" y="13182"/>
                    </a:lnTo>
                    <a:lnTo>
                      <a:pt x="11201" y="13173"/>
                    </a:lnTo>
                    <a:lnTo>
                      <a:pt x="11201" y="13163"/>
                    </a:lnTo>
                    <a:lnTo>
                      <a:pt x="11205" y="13165"/>
                    </a:lnTo>
                    <a:lnTo>
                      <a:pt x="11211" y="13175"/>
                    </a:lnTo>
                    <a:lnTo>
                      <a:pt x="11225" y="13188"/>
                    </a:lnTo>
                    <a:lnTo>
                      <a:pt x="11239" y="13185"/>
                    </a:lnTo>
                    <a:lnTo>
                      <a:pt x="11253" y="13181"/>
                    </a:lnTo>
                    <a:cubicBezTo>
                      <a:pt x="11256" y="13181"/>
                      <a:pt x="11259" y="13181"/>
                      <a:pt x="11263" y="13180"/>
                    </a:cubicBezTo>
                    <a:lnTo>
                      <a:pt x="11277" y="13178"/>
                    </a:lnTo>
                    <a:lnTo>
                      <a:pt x="11302" y="13168"/>
                    </a:lnTo>
                    <a:lnTo>
                      <a:pt x="11344" y="13174"/>
                    </a:lnTo>
                    <a:lnTo>
                      <a:pt x="11358" y="13173"/>
                    </a:lnTo>
                    <a:lnTo>
                      <a:pt x="11368" y="13168"/>
                    </a:lnTo>
                    <a:lnTo>
                      <a:pt x="11373" y="13159"/>
                    </a:lnTo>
                    <a:lnTo>
                      <a:pt x="11400" y="13171"/>
                    </a:lnTo>
                    <a:lnTo>
                      <a:pt x="11428" y="13178"/>
                    </a:lnTo>
                    <a:lnTo>
                      <a:pt x="11433" y="13183"/>
                    </a:lnTo>
                    <a:lnTo>
                      <a:pt x="11441" y="13186"/>
                    </a:lnTo>
                    <a:lnTo>
                      <a:pt x="11457" y="13190"/>
                    </a:lnTo>
                    <a:lnTo>
                      <a:pt x="11467" y="13187"/>
                    </a:lnTo>
                    <a:lnTo>
                      <a:pt x="11473" y="13189"/>
                    </a:lnTo>
                    <a:lnTo>
                      <a:pt x="11482" y="13189"/>
                    </a:lnTo>
                    <a:lnTo>
                      <a:pt x="11491" y="13191"/>
                    </a:lnTo>
                    <a:lnTo>
                      <a:pt x="11497" y="13197"/>
                    </a:lnTo>
                    <a:lnTo>
                      <a:pt x="11493" y="13203"/>
                    </a:lnTo>
                    <a:lnTo>
                      <a:pt x="11488" y="13207"/>
                    </a:lnTo>
                    <a:cubicBezTo>
                      <a:pt x="11480" y="13208"/>
                      <a:pt x="11471" y="13209"/>
                      <a:pt x="11462" y="13210"/>
                    </a:cubicBezTo>
                    <a:lnTo>
                      <a:pt x="11452" y="13214"/>
                    </a:lnTo>
                    <a:lnTo>
                      <a:pt x="11456" y="13221"/>
                    </a:lnTo>
                    <a:lnTo>
                      <a:pt x="11457" y="13228"/>
                    </a:lnTo>
                    <a:lnTo>
                      <a:pt x="11446" y="13228"/>
                    </a:lnTo>
                    <a:lnTo>
                      <a:pt x="11438" y="13226"/>
                    </a:lnTo>
                    <a:lnTo>
                      <a:pt x="11424" y="13217"/>
                    </a:lnTo>
                    <a:lnTo>
                      <a:pt x="11398" y="13209"/>
                    </a:lnTo>
                    <a:lnTo>
                      <a:pt x="11348" y="13200"/>
                    </a:lnTo>
                    <a:lnTo>
                      <a:pt x="11301" y="13183"/>
                    </a:lnTo>
                    <a:lnTo>
                      <a:pt x="11281" y="13183"/>
                    </a:lnTo>
                    <a:lnTo>
                      <a:pt x="11269" y="13193"/>
                    </a:lnTo>
                    <a:lnTo>
                      <a:pt x="11256" y="13209"/>
                    </a:lnTo>
                    <a:lnTo>
                      <a:pt x="11238" y="13213"/>
                    </a:lnTo>
                    <a:lnTo>
                      <a:pt x="11223" y="13207"/>
                    </a:lnTo>
                    <a:lnTo>
                      <a:pt x="11215" y="13208"/>
                    </a:lnTo>
                    <a:lnTo>
                      <a:pt x="11201" y="13236"/>
                    </a:lnTo>
                    <a:lnTo>
                      <a:pt x="11176" y="13255"/>
                    </a:lnTo>
                    <a:lnTo>
                      <a:pt x="11173" y="13259"/>
                    </a:lnTo>
                    <a:lnTo>
                      <a:pt x="11176" y="13265"/>
                    </a:lnTo>
                    <a:lnTo>
                      <a:pt x="11187" y="13269"/>
                    </a:lnTo>
                    <a:lnTo>
                      <a:pt x="11200" y="13276"/>
                    </a:lnTo>
                    <a:lnTo>
                      <a:pt x="11207" y="13293"/>
                    </a:lnTo>
                    <a:lnTo>
                      <a:pt x="11222" y="13296"/>
                    </a:lnTo>
                    <a:lnTo>
                      <a:pt x="11247" y="13310"/>
                    </a:lnTo>
                    <a:lnTo>
                      <a:pt x="11266" y="13333"/>
                    </a:lnTo>
                    <a:lnTo>
                      <a:pt x="11268" y="13345"/>
                    </a:lnTo>
                    <a:lnTo>
                      <a:pt x="11251" y="13364"/>
                    </a:lnTo>
                    <a:lnTo>
                      <a:pt x="11253" y="13382"/>
                    </a:lnTo>
                    <a:lnTo>
                      <a:pt x="11280" y="13414"/>
                    </a:lnTo>
                    <a:lnTo>
                      <a:pt x="11306" y="13432"/>
                    </a:lnTo>
                    <a:lnTo>
                      <a:pt x="11312" y="13421"/>
                    </a:lnTo>
                    <a:lnTo>
                      <a:pt x="11312" y="13408"/>
                    </a:lnTo>
                    <a:lnTo>
                      <a:pt x="11314" y="13392"/>
                    </a:lnTo>
                    <a:lnTo>
                      <a:pt x="11322" y="13387"/>
                    </a:lnTo>
                    <a:lnTo>
                      <a:pt x="11334" y="13384"/>
                    </a:lnTo>
                    <a:lnTo>
                      <a:pt x="11342" y="13395"/>
                    </a:lnTo>
                    <a:lnTo>
                      <a:pt x="11348" y="13403"/>
                    </a:lnTo>
                    <a:lnTo>
                      <a:pt x="11359" y="13405"/>
                    </a:lnTo>
                    <a:lnTo>
                      <a:pt x="11384" y="13432"/>
                    </a:lnTo>
                    <a:lnTo>
                      <a:pt x="11385" y="13441"/>
                    </a:lnTo>
                    <a:lnTo>
                      <a:pt x="11386" y="13461"/>
                    </a:lnTo>
                    <a:lnTo>
                      <a:pt x="11395" y="13467"/>
                    </a:lnTo>
                    <a:lnTo>
                      <a:pt x="11404" y="13470"/>
                    </a:lnTo>
                    <a:cubicBezTo>
                      <a:pt x="11404" y="13464"/>
                      <a:pt x="11403" y="13458"/>
                      <a:pt x="11403" y="13452"/>
                    </a:cubicBezTo>
                    <a:lnTo>
                      <a:pt x="11420" y="13417"/>
                    </a:lnTo>
                    <a:lnTo>
                      <a:pt x="11438" y="13413"/>
                    </a:lnTo>
                    <a:lnTo>
                      <a:pt x="11448" y="13414"/>
                    </a:lnTo>
                    <a:lnTo>
                      <a:pt x="11457" y="13429"/>
                    </a:lnTo>
                    <a:lnTo>
                      <a:pt x="11483" y="13452"/>
                    </a:lnTo>
                    <a:lnTo>
                      <a:pt x="11495" y="13456"/>
                    </a:lnTo>
                    <a:lnTo>
                      <a:pt x="11504" y="13461"/>
                    </a:lnTo>
                    <a:lnTo>
                      <a:pt x="11512" y="13461"/>
                    </a:lnTo>
                    <a:lnTo>
                      <a:pt x="11504" y="13446"/>
                    </a:lnTo>
                    <a:lnTo>
                      <a:pt x="11491" y="13432"/>
                    </a:lnTo>
                    <a:lnTo>
                      <a:pt x="11495" y="13412"/>
                    </a:lnTo>
                    <a:lnTo>
                      <a:pt x="11491" y="13400"/>
                    </a:lnTo>
                    <a:lnTo>
                      <a:pt x="11480" y="13376"/>
                    </a:lnTo>
                    <a:lnTo>
                      <a:pt x="11454" y="13334"/>
                    </a:lnTo>
                    <a:lnTo>
                      <a:pt x="11439" y="13319"/>
                    </a:lnTo>
                    <a:lnTo>
                      <a:pt x="11431" y="13296"/>
                    </a:lnTo>
                    <a:lnTo>
                      <a:pt x="11439" y="13289"/>
                    </a:lnTo>
                    <a:lnTo>
                      <a:pt x="11452" y="13296"/>
                    </a:lnTo>
                    <a:lnTo>
                      <a:pt x="11466" y="13298"/>
                    </a:lnTo>
                    <a:lnTo>
                      <a:pt x="11478" y="13302"/>
                    </a:lnTo>
                    <a:lnTo>
                      <a:pt x="11491" y="13308"/>
                    </a:lnTo>
                    <a:lnTo>
                      <a:pt x="11493" y="13320"/>
                    </a:lnTo>
                    <a:lnTo>
                      <a:pt x="11503" y="13323"/>
                    </a:lnTo>
                    <a:lnTo>
                      <a:pt x="11509" y="13320"/>
                    </a:lnTo>
                    <a:lnTo>
                      <a:pt x="11516" y="13315"/>
                    </a:lnTo>
                    <a:lnTo>
                      <a:pt x="11553" y="13302"/>
                    </a:lnTo>
                    <a:lnTo>
                      <a:pt x="11554" y="13298"/>
                    </a:lnTo>
                    <a:lnTo>
                      <a:pt x="11549" y="13294"/>
                    </a:lnTo>
                    <a:lnTo>
                      <a:pt x="11540" y="13287"/>
                    </a:lnTo>
                    <a:lnTo>
                      <a:pt x="11538" y="13281"/>
                    </a:lnTo>
                    <a:lnTo>
                      <a:pt x="11529" y="13279"/>
                    </a:lnTo>
                    <a:lnTo>
                      <a:pt x="11516" y="13281"/>
                    </a:lnTo>
                    <a:lnTo>
                      <a:pt x="11506" y="13277"/>
                    </a:lnTo>
                    <a:lnTo>
                      <a:pt x="11496" y="13263"/>
                    </a:lnTo>
                    <a:cubicBezTo>
                      <a:pt x="11495" y="13259"/>
                      <a:pt x="11496" y="13255"/>
                      <a:pt x="11495" y="13251"/>
                    </a:cubicBezTo>
                    <a:lnTo>
                      <a:pt x="11485" y="13243"/>
                    </a:lnTo>
                    <a:lnTo>
                      <a:pt x="11477" y="13240"/>
                    </a:lnTo>
                    <a:lnTo>
                      <a:pt x="11478" y="13235"/>
                    </a:lnTo>
                    <a:lnTo>
                      <a:pt x="11484" y="13234"/>
                    </a:lnTo>
                    <a:lnTo>
                      <a:pt x="11501" y="13225"/>
                    </a:lnTo>
                    <a:lnTo>
                      <a:pt x="11536" y="13217"/>
                    </a:lnTo>
                    <a:lnTo>
                      <a:pt x="11549" y="13209"/>
                    </a:lnTo>
                    <a:cubicBezTo>
                      <a:pt x="11550" y="13209"/>
                      <a:pt x="11552" y="13208"/>
                      <a:pt x="11554" y="13208"/>
                    </a:cubicBezTo>
                    <a:lnTo>
                      <a:pt x="11561" y="13211"/>
                    </a:lnTo>
                    <a:lnTo>
                      <a:pt x="11587" y="13228"/>
                    </a:lnTo>
                    <a:lnTo>
                      <a:pt x="11611" y="13243"/>
                    </a:lnTo>
                    <a:lnTo>
                      <a:pt x="11627" y="13258"/>
                    </a:lnTo>
                    <a:cubicBezTo>
                      <a:pt x="11630" y="13258"/>
                      <a:pt x="11632" y="13257"/>
                      <a:pt x="11634" y="13257"/>
                    </a:cubicBezTo>
                    <a:lnTo>
                      <a:pt x="11640" y="13252"/>
                    </a:lnTo>
                    <a:lnTo>
                      <a:pt x="11641" y="13241"/>
                    </a:lnTo>
                    <a:cubicBezTo>
                      <a:pt x="11641" y="13239"/>
                      <a:pt x="11640" y="13236"/>
                      <a:pt x="11640" y="13234"/>
                    </a:cubicBezTo>
                    <a:lnTo>
                      <a:pt x="11633" y="13213"/>
                    </a:lnTo>
                    <a:lnTo>
                      <a:pt x="11629" y="13184"/>
                    </a:lnTo>
                    <a:lnTo>
                      <a:pt x="11625" y="13171"/>
                    </a:lnTo>
                    <a:lnTo>
                      <a:pt x="11620" y="13164"/>
                    </a:lnTo>
                    <a:lnTo>
                      <a:pt x="11599" y="13157"/>
                    </a:lnTo>
                    <a:lnTo>
                      <a:pt x="11574" y="13156"/>
                    </a:lnTo>
                    <a:lnTo>
                      <a:pt x="11554" y="13135"/>
                    </a:lnTo>
                    <a:lnTo>
                      <a:pt x="11522" y="13133"/>
                    </a:lnTo>
                    <a:lnTo>
                      <a:pt x="11502" y="13113"/>
                    </a:lnTo>
                    <a:lnTo>
                      <a:pt x="11484" y="13114"/>
                    </a:lnTo>
                    <a:lnTo>
                      <a:pt x="11464" y="13103"/>
                    </a:lnTo>
                    <a:lnTo>
                      <a:pt x="11425" y="13097"/>
                    </a:lnTo>
                    <a:lnTo>
                      <a:pt x="11411" y="13090"/>
                    </a:lnTo>
                    <a:cubicBezTo>
                      <a:pt x="11408" y="13091"/>
                      <a:pt x="11406" y="13091"/>
                      <a:pt x="11403" y="13091"/>
                    </a:cubicBezTo>
                    <a:lnTo>
                      <a:pt x="11393" y="13088"/>
                    </a:lnTo>
                    <a:lnTo>
                      <a:pt x="11396" y="13085"/>
                    </a:lnTo>
                    <a:lnTo>
                      <a:pt x="11409" y="13082"/>
                    </a:lnTo>
                    <a:cubicBezTo>
                      <a:pt x="11416" y="13082"/>
                      <a:pt x="11423" y="13081"/>
                      <a:pt x="11429" y="13081"/>
                    </a:cubicBezTo>
                    <a:lnTo>
                      <a:pt x="11448" y="13071"/>
                    </a:lnTo>
                    <a:lnTo>
                      <a:pt x="11469" y="13055"/>
                    </a:lnTo>
                    <a:lnTo>
                      <a:pt x="11453" y="13058"/>
                    </a:lnTo>
                    <a:lnTo>
                      <a:pt x="11448" y="13046"/>
                    </a:lnTo>
                    <a:lnTo>
                      <a:pt x="11439" y="13037"/>
                    </a:lnTo>
                    <a:lnTo>
                      <a:pt x="11430" y="13024"/>
                    </a:lnTo>
                    <a:lnTo>
                      <a:pt x="11443" y="13014"/>
                    </a:lnTo>
                    <a:lnTo>
                      <a:pt x="11454" y="13010"/>
                    </a:lnTo>
                    <a:lnTo>
                      <a:pt x="11482" y="13019"/>
                    </a:lnTo>
                    <a:lnTo>
                      <a:pt x="11482" y="13026"/>
                    </a:lnTo>
                    <a:lnTo>
                      <a:pt x="11476" y="13039"/>
                    </a:lnTo>
                    <a:lnTo>
                      <a:pt x="11482" y="13044"/>
                    </a:lnTo>
                    <a:cubicBezTo>
                      <a:pt x="11485" y="13044"/>
                      <a:pt x="11488" y="13043"/>
                      <a:pt x="11491" y="13043"/>
                    </a:cubicBezTo>
                    <a:lnTo>
                      <a:pt x="11509" y="13030"/>
                    </a:lnTo>
                    <a:lnTo>
                      <a:pt x="11501" y="13012"/>
                    </a:lnTo>
                    <a:lnTo>
                      <a:pt x="11491" y="13002"/>
                    </a:lnTo>
                    <a:lnTo>
                      <a:pt x="11470" y="12983"/>
                    </a:lnTo>
                    <a:lnTo>
                      <a:pt x="11449" y="12973"/>
                    </a:lnTo>
                    <a:lnTo>
                      <a:pt x="11439" y="12963"/>
                    </a:lnTo>
                    <a:lnTo>
                      <a:pt x="11424" y="12937"/>
                    </a:lnTo>
                    <a:lnTo>
                      <a:pt x="11384" y="12901"/>
                    </a:lnTo>
                    <a:lnTo>
                      <a:pt x="11379" y="12888"/>
                    </a:lnTo>
                    <a:lnTo>
                      <a:pt x="11383" y="12863"/>
                    </a:lnTo>
                    <a:lnTo>
                      <a:pt x="11388" y="12848"/>
                    </a:lnTo>
                    <a:lnTo>
                      <a:pt x="11384" y="12839"/>
                    </a:lnTo>
                    <a:lnTo>
                      <a:pt x="11384" y="12827"/>
                    </a:lnTo>
                    <a:lnTo>
                      <a:pt x="11402" y="12820"/>
                    </a:lnTo>
                    <a:lnTo>
                      <a:pt x="11412" y="12811"/>
                    </a:lnTo>
                    <a:lnTo>
                      <a:pt x="11429" y="12808"/>
                    </a:lnTo>
                    <a:lnTo>
                      <a:pt x="11425" y="12819"/>
                    </a:lnTo>
                    <a:lnTo>
                      <a:pt x="11419" y="12825"/>
                    </a:lnTo>
                    <a:lnTo>
                      <a:pt x="11427" y="12839"/>
                    </a:lnTo>
                    <a:lnTo>
                      <a:pt x="11460" y="12852"/>
                    </a:lnTo>
                    <a:lnTo>
                      <a:pt x="11493" y="12863"/>
                    </a:lnTo>
                    <a:lnTo>
                      <a:pt x="11498" y="12884"/>
                    </a:lnTo>
                    <a:lnTo>
                      <a:pt x="11509" y="12898"/>
                    </a:lnTo>
                    <a:lnTo>
                      <a:pt x="11546" y="12906"/>
                    </a:lnTo>
                    <a:lnTo>
                      <a:pt x="11550" y="12904"/>
                    </a:lnTo>
                    <a:lnTo>
                      <a:pt x="11552" y="12900"/>
                    </a:lnTo>
                    <a:lnTo>
                      <a:pt x="11520" y="12884"/>
                    </a:lnTo>
                    <a:lnTo>
                      <a:pt x="11513" y="12878"/>
                    </a:lnTo>
                    <a:lnTo>
                      <a:pt x="11505" y="12861"/>
                    </a:lnTo>
                    <a:lnTo>
                      <a:pt x="11511" y="12854"/>
                    </a:lnTo>
                    <a:lnTo>
                      <a:pt x="11548" y="12857"/>
                    </a:lnTo>
                    <a:lnTo>
                      <a:pt x="11577" y="12887"/>
                    </a:lnTo>
                    <a:lnTo>
                      <a:pt x="11595" y="12894"/>
                    </a:lnTo>
                    <a:lnTo>
                      <a:pt x="11600" y="12890"/>
                    </a:lnTo>
                    <a:lnTo>
                      <a:pt x="11602" y="12884"/>
                    </a:lnTo>
                    <a:lnTo>
                      <a:pt x="11597" y="12870"/>
                    </a:lnTo>
                    <a:lnTo>
                      <a:pt x="11588" y="12865"/>
                    </a:lnTo>
                    <a:lnTo>
                      <a:pt x="11573" y="12858"/>
                    </a:lnTo>
                    <a:lnTo>
                      <a:pt x="11556" y="12847"/>
                    </a:lnTo>
                    <a:lnTo>
                      <a:pt x="11557" y="12839"/>
                    </a:lnTo>
                    <a:lnTo>
                      <a:pt x="11571" y="12831"/>
                    </a:lnTo>
                    <a:lnTo>
                      <a:pt x="11585" y="12832"/>
                    </a:lnTo>
                    <a:lnTo>
                      <a:pt x="11608" y="12839"/>
                    </a:lnTo>
                    <a:lnTo>
                      <a:pt x="11624" y="12841"/>
                    </a:lnTo>
                    <a:lnTo>
                      <a:pt x="11636" y="12850"/>
                    </a:lnTo>
                    <a:lnTo>
                      <a:pt x="11654" y="12859"/>
                    </a:lnTo>
                    <a:lnTo>
                      <a:pt x="11645" y="12845"/>
                    </a:lnTo>
                    <a:lnTo>
                      <a:pt x="11631" y="12833"/>
                    </a:lnTo>
                    <a:lnTo>
                      <a:pt x="11602" y="12822"/>
                    </a:lnTo>
                    <a:cubicBezTo>
                      <a:pt x="11597" y="12823"/>
                      <a:pt x="11592" y="12823"/>
                      <a:pt x="11587" y="12824"/>
                    </a:cubicBezTo>
                    <a:lnTo>
                      <a:pt x="11577" y="12823"/>
                    </a:lnTo>
                    <a:lnTo>
                      <a:pt x="11571" y="12813"/>
                    </a:lnTo>
                    <a:lnTo>
                      <a:pt x="11577" y="12802"/>
                    </a:lnTo>
                    <a:lnTo>
                      <a:pt x="11561" y="12791"/>
                    </a:lnTo>
                    <a:lnTo>
                      <a:pt x="11555" y="12783"/>
                    </a:lnTo>
                    <a:lnTo>
                      <a:pt x="11556" y="12771"/>
                    </a:lnTo>
                    <a:cubicBezTo>
                      <a:pt x="11566" y="12770"/>
                      <a:pt x="11576" y="12769"/>
                      <a:pt x="11585" y="12768"/>
                    </a:cubicBezTo>
                    <a:lnTo>
                      <a:pt x="11606" y="12771"/>
                    </a:lnTo>
                    <a:lnTo>
                      <a:pt x="11629" y="12758"/>
                    </a:lnTo>
                    <a:lnTo>
                      <a:pt x="11650" y="12735"/>
                    </a:lnTo>
                    <a:lnTo>
                      <a:pt x="11664" y="12728"/>
                    </a:lnTo>
                    <a:lnTo>
                      <a:pt x="11676" y="12729"/>
                    </a:lnTo>
                    <a:lnTo>
                      <a:pt x="11696" y="12738"/>
                    </a:lnTo>
                    <a:lnTo>
                      <a:pt x="11713" y="12738"/>
                    </a:lnTo>
                    <a:lnTo>
                      <a:pt x="11744" y="12717"/>
                    </a:lnTo>
                    <a:lnTo>
                      <a:pt x="11760" y="12710"/>
                    </a:lnTo>
                    <a:lnTo>
                      <a:pt x="11783" y="12717"/>
                    </a:lnTo>
                    <a:lnTo>
                      <a:pt x="11794" y="12715"/>
                    </a:lnTo>
                    <a:lnTo>
                      <a:pt x="11821" y="12721"/>
                    </a:lnTo>
                    <a:lnTo>
                      <a:pt x="11876" y="12721"/>
                    </a:lnTo>
                    <a:lnTo>
                      <a:pt x="11901" y="12731"/>
                    </a:lnTo>
                    <a:lnTo>
                      <a:pt x="11906" y="12737"/>
                    </a:lnTo>
                    <a:lnTo>
                      <a:pt x="11911" y="12744"/>
                    </a:lnTo>
                    <a:lnTo>
                      <a:pt x="11918" y="12754"/>
                    </a:lnTo>
                    <a:lnTo>
                      <a:pt x="11936" y="12751"/>
                    </a:lnTo>
                    <a:lnTo>
                      <a:pt x="11957" y="12750"/>
                    </a:lnTo>
                    <a:lnTo>
                      <a:pt x="11990" y="12744"/>
                    </a:lnTo>
                    <a:lnTo>
                      <a:pt x="12023" y="12739"/>
                    </a:lnTo>
                    <a:lnTo>
                      <a:pt x="12013" y="12753"/>
                    </a:lnTo>
                    <a:lnTo>
                      <a:pt x="11973" y="12775"/>
                    </a:lnTo>
                    <a:lnTo>
                      <a:pt x="11960" y="12785"/>
                    </a:lnTo>
                    <a:lnTo>
                      <a:pt x="11946" y="12800"/>
                    </a:lnTo>
                    <a:lnTo>
                      <a:pt x="11946" y="12810"/>
                    </a:lnTo>
                    <a:lnTo>
                      <a:pt x="11948" y="12817"/>
                    </a:lnTo>
                    <a:lnTo>
                      <a:pt x="11944" y="12828"/>
                    </a:lnTo>
                    <a:lnTo>
                      <a:pt x="11941" y="12839"/>
                    </a:lnTo>
                    <a:lnTo>
                      <a:pt x="11952" y="12834"/>
                    </a:lnTo>
                    <a:lnTo>
                      <a:pt x="11960" y="12828"/>
                    </a:lnTo>
                    <a:lnTo>
                      <a:pt x="11979" y="12804"/>
                    </a:lnTo>
                    <a:lnTo>
                      <a:pt x="12022" y="12760"/>
                    </a:lnTo>
                    <a:lnTo>
                      <a:pt x="12051" y="12745"/>
                    </a:lnTo>
                    <a:lnTo>
                      <a:pt x="12093" y="12719"/>
                    </a:lnTo>
                    <a:lnTo>
                      <a:pt x="12116" y="12691"/>
                    </a:lnTo>
                    <a:lnTo>
                      <a:pt x="12124" y="12668"/>
                    </a:lnTo>
                    <a:lnTo>
                      <a:pt x="12161" y="12656"/>
                    </a:lnTo>
                    <a:lnTo>
                      <a:pt x="12188" y="12656"/>
                    </a:lnTo>
                    <a:lnTo>
                      <a:pt x="12211" y="12641"/>
                    </a:lnTo>
                    <a:lnTo>
                      <a:pt x="12223" y="12636"/>
                    </a:lnTo>
                    <a:lnTo>
                      <a:pt x="12242" y="12635"/>
                    </a:lnTo>
                    <a:lnTo>
                      <a:pt x="12318" y="12639"/>
                    </a:lnTo>
                    <a:lnTo>
                      <a:pt x="12343" y="12630"/>
                    </a:lnTo>
                    <a:lnTo>
                      <a:pt x="12348" y="12621"/>
                    </a:lnTo>
                    <a:lnTo>
                      <a:pt x="12352" y="12607"/>
                    </a:lnTo>
                    <a:lnTo>
                      <a:pt x="12354" y="12592"/>
                    </a:lnTo>
                    <a:lnTo>
                      <a:pt x="12337" y="12591"/>
                    </a:lnTo>
                    <a:lnTo>
                      <a:pt x="12243" y="12570"/>
                    </a:lnTo>
                    <a:lnTo>
                      <a:pt x="12218" y="12559"/>
                    </a:lnTo>
                    <a:lnTo>
                      <a:pt x="12193" y="12534"/>
                    </a:lnTo>
                    <a:lnTo>
                      <a:pt x="12181" y="12515"/>
                    </a:lnTo>
                    <a:lnTo>
                      <a:pt x="12183" y="12495"/>
                    </a:lnTo>
                    <a:lnTo>
                      <a:pt x="12177" y="12483"/>
                    </a:lnTo>
                    <a:lnTo>
                      <a:pt x="12149" y="12460"/>
                    </a:lnTo>
                    <a:lnTo>
                      <a:pt x="12130" y="12439"/>
                    </a:lnTo>
                    <a:lnTo>
                      <a:pt x="12119" y="12433"/>
                    </a:lnTo>
                    <a:lnTo>
                      <a:pt x="12094" y="12425"/>
                    </a:lnTo>
                    <a:lnTo>
                      <a:pt x="12130" y="12380"/>
                    </a:lnTo>
                    <a:lnTo>
                      <a:pt x="12139" y="12377"/>
                    </a:lnTo>
                    <a:lnTo>
                      <a:pt x="12148" y="12370"/>
                    </a:lnTo>
                    <a:lnTo>
                      <a:pt x="12144" y="12325"/>
                    </a:lnTo>
                    <a:lnTo>
                      <a:pt x="12146" y="12297"/>
                    </a:lnTo>
                    <a:lnTo>
                      <a:pt x="12152" y="12289"/>
                    </a:lnTo>
                    <a:lnTo>
                      <a:pt x="12160" y="12281"/>
                    </a:lnTo>
                    <a:lnTo>
                      <a:pt x="12171" y="12258"/>
                    </a:lnTo>
                    <a:lnTo>
                      <a:pt x="12199" y="12249"/>
                    </a:lnTo>
                    <a:lnTo>
                      <a:pt x="12221" y="12252"/>
                    </a:lnTo>
                    <a:lnTo>
                      <a:pt x="12233" y="12232"/>
                    </a:lnTo>
                    <a:lnTo>
                      <a:pt x="12231" y="12190"/>
                    </a:lnTo>
                    <a:lnTo>
                      <a:pt x="12230" y="12181"/>
                    </a:lnTo>
                    <a:lnTo>
                      <a:pt x="12237" y="12149"/>
                    </a:lnTo>
                    <a:lnTo>
                      <a:pt x="12228" y="12098"/>
                    </a:lnTo>
                    <a:lnTo>
                      <a:pt x="12234" y="12083"/>
                    </a:lnTo>
                    <a:lnTo>
                      <a:pt x="12254" y="12057"/>
                    </a:lnTo>
                    <a:lnTo>
                      <a:pt x="12257" y="12045"/>
                    </a:lnTo>
                    <a:lnTo>
                      <a:pt x="12245" y="12048"/>
                    </a:lnTo>
                    <a:lnTo>
                      <a:pt x="12246" y="12042"/>
                    </a:lnTo>
                    <a:lnTo>
                      <a:pt x="12250" y="12036"/>
                    </a:lnTo>
                    <a:lnTo>
                      <a:pt x="12248" y="12022"/>
                    </a:lnTo>
                    <a:lnTo>
                      <a:pt x="12250" y="12016"/>
                    </a:lnTo>
                    <a:lnTo>
                      <a:pt x="12257" y="12005"/>
                    </a:lnTo>
                    <a:lnTo>
                      <a:pt x="12250" y="11988"/>
                    </a:lnTo>
                    <a:lnTo>
                      <a:pt x="12255" y="11979"/>
                    </a:lnTo>
                    <a:lnTo>
                      <a:pt x="12261" y="11972"/>
                    </a:lnTo>
                    <a:lnTo>
                      <a:pt x="12278" y="11973"/>
                    </a:lnTo>
                    <a:lnTo>
                      <a:pt x="12273" y="11983"/>
                    </a:lnTo>
                    <a:lnTo>
                      <a:pt x="12277" y="11991"/>
                    </a:lnTo>
                    <a:lnTo>
                      <a:pt x="12280" y="12003"/>
                    </a:lnTo>
                    <a:lnTo>
                      <a:pt x="12277" y="12011"/>
                    </a:lnTo>
                    <a:lnTo>
                      <a:pt x="12348" y="11985"/>
                    </a:lnTo>
                    <a:lnTo>
                      <a:pt x="12353" y="11971"/>
                    </a:lnTo>
                    <a:lnTo>
                      <a:pt x="12356" y="11960"/>
                    </a:lnTo>
                    <a:lnTo>
                      <a:pt x="12358" y="11930"/>
                    </a:lnTo>
                    <a:lnTo>
                      <a:pt x="12358" y="11923"/>
                    </a:lnTo>
                    <a:lnTo>
                      <a:pt x="12359" y="11911"/>
                    </a:lnTo>
                    <a:lnTo>
                      <a:pt x="12361" y="11896"/>
                    </a:lnTo>
                    <a:lnTo>
                      <a:pt x="12347" y="11865"/>
                    </a:lnTo>
                    <a:lnTo>
                      <a:pt x="12336" y="11856"/>
                    </a:lnTo>
                    <a:cubicBezTo>
                      <a:pt x="12336" y="11851"/>
                      <a:pt x="12335" y="11847"/>
                      <a:pt x="12334" y="11842"/>
                    </a:cubicBezTo>
                    <a:lnTo>
                      <a:pt x="12337" y="11834"/>
                    </a:lnTo>
                    <a:lnTo>
                      <a:pt x="12344" y="11828"/>
                    </a:lnTo>
                    <a:lnTo>
                      <a:pt x="12364" y="11828"/>
                    </a:lnTo>
                    <a:lnTo>
                      <a:pt x="12375" y="11823"/>
                    </a:lnTo>
                    <a:lnTo>
                      <a:pt x="12389" y="11812"/>
                    </a:lnTo>
                    <a:lnTo>
                      <a:pt x="12413" y="11799"/>
                    </a:lnTo>
                    <a:lnTo>
                      <a:pt x="12418" y="11796"/>
                    </a:lnTo>
                    <a:lnTo>
                      <a:pt x="12450" y="11751"/>
                    </a:lnTo>
                    <a:lnTo>
                      <a:pt x="12453" y="11748"/>
                    </a:lnTo>
                    <a:lnTo>
                      <a:pt x="12469" y="11717"/>
                    </a:lnTo>
                    <a:lnTo>
                      <a:pt x="12470" y="11711"/>
                    </a:lnTo>
                    <a:lnTo>
                      <a:pt x="12476" y="11698"/>
                    </a:lnTo>
                    <a:lnTo>
                      <a:pt x="12480" y="11680"/>
                    </a:lnTo>
                    <a:lnTo>
                      <a:pt x="12481" y="11666"/>
                    </a:lnTo>
                    <a:lnTo>
                      <a:pt x="12527" y="11644"/>
                    </a:lnTo>
                    <a:lnTo>
                      <a:pt x="12553" y="11641"/>
                    </a:lnTo>
                    <a:lnTo>
                      <a:pt x="12564" y="11637"/>
                    </a:lnTo>
                    <a:lnTo>
                      <a:pt x="12574" y="11615"/>
                    </a:lnTo>
                    <a:lnTo>
                      <a:pt x="12583" y="11606"/>
                    </a:lnTo>
                    <a:lnTo>
                      <a:pt x="12581" y="11627"/>
                    </a:lnTo>
                    <a:lnTo>
                      <a:pt x="12599" y="11627"/>
                    </a:lnTo>
                    <a:lnTo>
                      <a:pt x="12617" y="11626"/>
                    </a:lnTo>
                    <a:lnTo>
                      <a:pt x="12629" y="11620"/>
                    </a:lnTo>
                    <a:lnTo>
                      <a:pt x="12631" y="11607"/>
                    </a:lnTo>
                    <a:lnTo>
                      <a:pt x="12627" y="11572"/>
                    </a:lnTo>
                    <a:lnTo>
                      <a:pt x="12618" y="11561"/>
                    </a:lnTo>
                    <a:lnTo>
                      <a:pt x="12611" y="11546"/>
                    </a:lnTo>
                    <a:lnTo>
                      <a:pt x="12597" y="11527"/>
                    </a:lnTo>
                    <a:lnTo>
                      <a:pt x="12610" y="11534"/>
                    </a:lnTo>
                    <a:lnTo>
                      <a:pt x="12615" y="11544"/>
                    </a:lnTo>
                    <a:lnTo>
                      <a:pt x="12629" y="11562"/>
                    </a:lnTo>
                    <a:lnTo>
                      <a:pt x="12636" y="11583"/>
                    </a:lnTo>
                    <a:lnTo>
                      <a:pt x="12635" y="11595"/>
                    </a:lnTo>
                    <a:lnTo>
                      <a:pt x="12642" y="11607"/>
                    </a:lnTo>
                    <a:lnTo>
                      <a:pt x="12654" y="11617"/>
                    </a:lnTo>
                    <a:lnTo>
                      <a:pt x="12666" y="11622"/>
                    </a:lnTo>
                    <a:lnTo>
                      <a:pt x="12699" y="11621"/>
                    </a:lnTo>
                    <a:lnTo>
                      <a:pt x="12728" y="11606"/>
                    </a:lnTo>
                    <a:lnTo>
                      <a:pt x="12725" y="11612"/>
                    </a:lnTo>
                    <a:lnTo>
                      <a:pt x="12709" y="11628"/>
                    </a:lnTo>
                    <a:lnTo>
                      <a:pt x="12703" y="11637"/>
                    </a:lnTo>
                    <a:lnTo>
                      <a:pt x="12669" y="11637"/>
                    </a:lnTo>
                    <a:lnTo>
                      <a:pt x="12634" y="11642"/>
                    </a:lnTo>
                    <a:lnTo>
                      <a:pt x="12610" y="11641"/>
                    </a:lnTo>
                    <a:cubicBezTo>
                      <a:pt x="12603" y="11642"/>
                      <a:pt x="12595" y="11643"/>
                      <a:pt x="12588" y="11645"/>
                    </a:cubicBezTo>
                    <a:lnTo>
                      <a:pt x="12598" y="11651"/>
                    </a:lnTo>
                    <a:lnTo>
                      <a:pt x="12612" y="11655"/>
                    </a:lnTo>
                    <a:lnTo>
                      <a:pt x="12633" y="11653"/>
                    </a:lnTo>
                    <a:lnTo>
                      <a:pt x="12654" y="11653"/>
                    </a:lnTo>
                    <a:lnTo>
                      <a:pt x="12656" y="11661"/>
                    </a:lnTo>
                    <a:lnTo>
                      <a:pt x="12654" y="11666"/>
                    </a:lnTo>
                    <a:lnTo>
                      <a:pt x="12644" y="11670"/>
                    </a:lnTo>
                    <a:lnTo>
                      <a:pt x="12634" y="11673"/>
                    </a:lnTo>
                    <a:lnTo>
                      <a:pt x="12626" y="11678"/>
                    </a:lnTo>
                    <a:lnTo>
                      <a:pt x="12634" y="11684"/>
                    </a:lnTo>
                    <a:lnTo>
                      <a:pt x="12647" y="11680"/>
                    </a:lnTo>
                    <a:lnTo>
                      <a:pt x="12663" y="11682"/>
                    </a:lnTo>
                    <a:lnTo>
                      <a:pt x="12708" y="11696"/>
                    </a:lnTo>
                    <a:lnTo>
                      <a:pt x="12730" y="11700"/>
                    </a:lnTo>
                    <a:lnTo>
                      <a:pt x="12774" y="11682"/>
                    </a:lnTo>
                    <a:lnTo>
                      <a:pt x="12794" y="11680"/>
                    </a:lnTo>
                    <a:lnTo>
                      <a:pt x="12829" y="11663"/>
                    </a:lnTo>
                    <a:lnTo>
                      <a:pt x="12839" y="11670"/>
                    </a:lnTo>
                    <a:lnTo>
                      <a:pt x="12864" y="11676"/>
                    </a:lnTo>
                    <a:lnTo>
                      <a:pt x="12873" y="11670"/>
                    </a:lnTo>
                    <a:lnTo>
                      <a:pt x="12885" y="11665"/>
                    </a:lnTo>
                    <a:lnTo>
                      <a:pt x="12893" y="11674"/>
                    </a:lnTo>
                    <a:lnTo>
                      <a:pt x="12900" y="11688"/>
                    </a:lnTo>
                    <a:lnTo>
                      <a:pt x="12875" y="11712"/>
                    </a:lnTo>
                    <a:lnTo>
                      <a:pt x="12852" y="11729"/>
                    </a:lnTo>
                    <a:lnTo>
                      <a:pt x="12833" y="11737"/>
                    </a:lnTo>
                    <a:lnTo>
                      <a:pt x="12794" y="11773"/>
                    </a:lnTo>
                    <a:lnTo>
                      <a:pt x="12755" y="11813"/>
                    </a:lnTo>
                    <a:lnTo>
                      <a:pt x="12762" y="11821"/>
                    </a:lnTo>
                    <a:lnTo>
                      <a:pt x="12771" y="11823"/>
                    </a:lnTo>
                    <a:lnTo>
                      <a:pt x="12792" y="11814"/>
                    </a:lnTo>
                    <a:lnTo>
                      <a:pt x="12814" y="11810"/>
                    </a:lnTo>
                    <a:lnTo>
                      <a:pt x="12857" y="11828"/>
                    </a:lnTo>
                    <a:lnTo>
                      <a:pt x="12867" y="11830"/>
                    </a:lnTo>
                    <a:lnTo>
                      <a:pt x="12885" y="11824"/>
                    </a:lnTo>
                    <a:lnTo>
                      <a:pt x="12910" y="11834"/>
                    </a:lnTo>
                    <a:lnTo>
                      <a:pt x="12921" y="11851"/>
                    </a:lnTo>
                    <a:lnTo>
                      <a:pt x="12925" y="11863"/>
                    </a:lnTo>
                    <a:lnTo>
                      <a:pt x="12920" y="11904"/>
                    </a:lnTo>
                    <a:lnTo>
                      <a:pt x="12916" y="11915"/>
                    </a:lnTo>
                    <a:lnTo>
                      <a:pt x="12913" y="11920"/>
                    </a:lnTo>
                    <a:lnTo>
                      <a:pt x="12912" y="11927"/>
                    </a:lnTo>
                    <a:lnTo>
                      <a:pt x="12945" y="11941"/>
                    </a:lnTo>
                    <a:lnTo>
                      <a:pt x="12960" y="11943"/>
                    </a:lnTo>
                    <a:lnTo>
                      <a:pt x="12982" y="11940"/>
                    </a:lnTo>
                    <a:lnTo>
                      <a:pt x="13005" y="11929"/>
                    </a:lnTo>
                    <a:lnTo>
                      <a:pt x="13030" y="11904"/>
                    </a:lnTo>
                    <a:lnTo>
                      <a:pt x="13052" y="11867"/>
                    </a:lnTo>
                    <a:lnTo>
                      <a:pt x="13083" y="11846"/>
                    </a:lnTo>
                    <a:lnTo>
                      <a:pt x="13107" y="11837"/>
                    </a:lnTo>
                    <a:lnTo>
                      <a:pt x="13136" y="11834"/>
                    </a:lnTo>
                    <a:lnTo>
                      <a:pt x="13142" y="11816"/>
                    </a:lnTo>
                    <a:lnTo>
                      <a:pt x="13168" y="11796"/>
                    </a:lnTo>
                    <a:lnTo>
                      <a:pt x="13179" y="11773"/>
                    </a:lnTo>
                    <a:lnTo>
                      <a:pt x="13193" y="11765"/>
                    </a:lnTo>
                    <a:lnTo>
                      <a:pt x="13208" y="11765"/>
                    </a:lnTo>
                    <a:lnTo>
                      <a:pt x="13220" y="11767"/>
                    </a:lnTo>
                    <a:lnTo>
                      <a:pt x="13228" y="11771"/>
                    </a:lnTo>
                    <a:lnTo>
                      <a:pt x="13238" y="11774"/>
                    </a:lnTo>
                    <a:lnTo>
                      <a:pt x="13263" y="11764"/>
                    </a:lnTo>
                    <a:lnTo>
                      <a:pt x="13288" y="11758"/>
                    </a:lnTo>
                    <a:lnTo>
                      <a:pt x="13309" y="11746"/>
                    </a:lnTo>
                    <a:lnTo>
                      <a:pt x="13311" y="11730"/>
                    </a:lnTo>
                    <a:lnTo>
                      <a:pt x="13311" y="11716"/>
                    </a:lnTo>
                    <a:lnTo>
                      <a:pt x="13317" y="11702"/>
                    </a:lnTo>
                    <a:lnTo>
                      <a:pt x="13322" y="11685"/>
                    </a:lnTo>
                    <a:lnTo>
                      <a:pt x="13301" y="11684"/>
                    </a:lnTo>
                    <a:lnTo>
                      <a:pt x="13281" y="11685"/>
                    </a:lnTo>
                    <a:lnTo>
                      <a:pt x="13265" y="11689"/>
                    </a:lnTo>
                    <a:lnTo>
                      <a:pt x="13253" y="11697"/>
                    </a:lnTo>
                    <a:lnTo>
                      <a:pt x="13245" y="11709"/>
                    </a:lnTo>
                    <a:lnTo>
                      <a:pt x="13220" y="11709"/>
                    </a:lnTo>
                    <a:lnTo>
                      <a:pt x="13208" y="11714"/>
                    </a:lnTo>
                    <a:lnTo>
                      <a:pt x="13184" y="11734"/>
                    </a:lnTo>
                    <a:lnTo>
                      <a:pt x="13170" y="11736"/>
                    </a:lnTo>
                    <a:lnTo>
                      <a:pt x="13158" y="11733"/>
                    </a:lnTo>
                    <a:lnTo>
                      <a:pt x="13138" y="11721"/>
                    </a:lnTo>
                    <a:lnTo>
                      <a:pt x="13097" y="11686"/>
                    </a:lnTo>
                    <a:lnTo>
                      <a:pt x="13075" y="11660"/>
                    </a:lnTo>
                    <a:lnTo>
                      <a:pt x="13065" y="11643"/>
                    </a:lnTo>
                    <a:lnTo>
                      <a:pt x="13060" y="11630"/>
                    </a:lnTo>
                    <a:lnTo>
                      <a:pt x="13057" y="11610"/>
                    </a:lnTo>
                    <a:lnTo>
                      <a:pt x="13072" y="11597"/>
                    </a:lnTo>
                    <a:lnTo>
                      <a:pt x="13084" y="11590"/>
                    </a:lnTo>
                    <a:lnTo>
                      <a:pt x="13101" y="11556"/>
                    </a:lnTo>
                    <a:lnTo>
                      <a:pt x="13111" y="11565"/>
                    </a:lnTo>
                    <a:cubicBezTo>
                      <a:pt x="13112" y="11568"/>
                      <a:pt x="13112" y="11572"/>
                      <a:pt x="13113" y="11575"/>
                    </a:cubicBezTo>
                    <a:lnTo>
                      <a:pt x="13113" y="11581"/>
                    </a:lnTo>
                    <a:lnTo>
                      <a:pt x="13106" y="11591"/>
                    </a:lnTo>
                    <a:lnTo>
                      <a:pt x="13082" y="11619"/>
                    </a:lnTo>
                    <a:cubicBezTo>
                      <a:pt x="13084" y="11618"/>
                      <a:pt x="13086" y="11618"/>
                      <a:pt x="13088" y="11618"/>
                    </a:cubicBezTo>
                    <a:lnTo>
                      <a:pt x="13098" y="11611"/>
                    </a:lnTo>
                    <a:lnTo>
                      <a:pt x="13107" y="11602"/>
                    </a:lnTo>
                    <a:lnTo>
                      <a:pt x="13112" y="11595"/>
                    </a:lnTo>
                    <a:lnTo>
                      <a:pt x="13126" y="11560"/>
                    </a:lnTo>
                    <a:lnTo>
                      <a:pt x="13176" y="11505"/>
                    </a:lnTo>
                    <a:lnTo>
                      <a:pt x="13202" y="11491"/>
                    </a:lnTo>
                    <a:lnTo>
                      <a:pt x="13225" y="11489"/>
                    </a:lnTo>
                    <a:lnTo>
                      <a:pt x="13236" y="11483"/>
                    </a:lnTo>
                    <a:lnTo>
                      <a:pt x="13255" y="11466"/>
                    </a:lnTo>
                    <a:lnTo>
                      <a:pt x="13271" y="11457"/>
                    </a:lnTo>
                    <a:lnTo>
                      <a:pt x="13288" y="11451"/>
                    </a:lnTo>
                    <a:lnTo>
                      <a:pt x="13304" y="11456"/>
                    </a:lnTo>
                    <a:lnTo>
                      <a:pt x="13319" y="11433"/>
                    </a:lnTo>
                    <a:lnTo>
                      <a:pt x="13333" y="11421"/>
                    </a:lnTo>
                    <a:lnTo>
                      <a:pt x="13354" y="11408"/>
                    </a:lnTo>
                    <a:cubicBezTo>
                      <a:pt x="13360" y="11406"/>
                      <a:pt x="13365" y="11405"/>
                      <a:pt x="13370" y="11403"/>
                    </a:cubicBezTo>
                    <a:lnTo>
                      <a:pt x="13392" y="11369"/>
                    </a:lnTo>
                    <a:lnTo>
                      <a:pt x="13429" y="11355"/>
                    </a:lnTo>
                    <a:lnTo>
                      <a:pt x="13477" y="11344"/>
                    </a:lnTo>
                    <a:lnTo>
                      <a:pt x="13481" y="11342"/>
                    </a:lnTo>
                    <a:lnTo>
                      <a:pt x="13514" y="11318"/>
                    </a:lnTo>
                    <a:lnTo>
                      <a:pt x="13524" y="11303"/>
                    </a:lnTo>
                    <a:lnTo>
                      <a:pt x="13547" y="11293"/>
                    </a:lnTo>
                    <a:lnTo>
                      <a:pt x="13546" y="11298"/>
                    </a:lnTo>
                    <a:lnTo>
                      <a:pt x="13534" y="11305"/>
                    </a:lnTo>
                    <a:lnTo>
                      <a:pt x="13524" y="11319"/>
                    </a:lnTo>
                    <a:lnTo>
                      <a:pt x="13540" y="11316"/>
                    </a:lnTo>
                    <a:lnTo>
                      <a:pt x="13573" y="11301"/>
                    </a:lnTo>
                    <a:lnTo>
                      <a:pt x="13582" y="11281"/>
                    </a:lnTo>
                    <a:lnTo>
                      <a:pt x="13605" y="11274"/>
                    </a:lnTo>
                    <a:lnTo>
                      <a:pt x="13614" y="11285"/>
                    </a:lnTo>
                    <a:lnTo>
                      <a:pt x="13625" y="11298"/>
                    </a:lnTo>
                    <a:lnTo>
                      <a:pt x="13626" y="11304"/>
                    </a:lnTo>
                    <a:lnTo>
                      <a:pt x="13624" y="11309"/>
                    </a:lnTo>
                    <a:lnTo>
                      <a:pt x="13606" y="11318"/>
                    </a:lnTo>
                    <a:lnTo>
                      <a:pt x="13567" y="11351"/>
                    </a:lnTo>
                    <a:lnTo>
                      <a:pt x="13546" y="11363"/>
                    </a:lnTo>
                    <a:lnTo>
                      <a:pt x="13522" y="11379"/>
                    </a:lnTo>
                    <a:lnTo>
                      <a:pt x="13533" y="11392"/>
                    </a:lnTo>
                    <a:lnTo>
                      <a:pt x="13537" y="11403"/>
                    </a:lnTo>
                    <a:lnTo>
                      <a:pt x="13515" y="11406"/>
                    </a:lnTo>
                    <a:lnTo>
                      <a:pt x="13499" y="11406"/>
                    </a:lnTo>
                    <a:lnTo>
                      <a:pt x="13489" y="11411"/>
                    </a:lnTo>
                    <a:lnTo>
                      <a:pt x="13467" y="11430"/>
                    </a:lnTo>
                    <a:lnTo>
                      <a:pt x="13453" y="11431"/>
                    </a:lnTo>
                    <a:lnTo>
                      <a:pt x="13439" y="11435"/>
                    </a:lnTo>
                    <a:lnTo>
                      <a:pt x="13449" y="11450"/>
                    </a:lnTo>
                    <a:lnTo>
                      <a:pt x="13468" y="11468"/>
                    </a:lnTo>
                    <a:lnTo>
                      <a:pt x="13477" y="11469"/>
                    </a:lnTo>
                    <a:lnTo>
                      <a:pt x="13490" y="11464"/>
                    </a:lnTo>
                    <a:lnTo>
                      <a:pt x="13528" y="11480"/>
                    </a:lnTo>
                    <a:lnTo>
                      <a:pt x="13558" y="11499"/>
                    </a:lnTo>
                    <a:lnTo>
                      <a:pt x="13546" y="11504"/>
                    </a:lnTo>
                    <a:lnTo>
                      <a:pt x="13533" y="11505"/>
                    </a:lnTo>
                    <a:cubicBezTo>
                      <a:pt x="13528" y="11507"/>
                      <a:pt x="13522" y="11508"/>
                      <a:pt x="13517" y="11510"/>
                    </a:cubicBezTo>
                    <a:lnTo>
                      <a:pt x="13513" y="11527"/>
                    </a:lnTo>
                    <a:lnTo>
                      <a:pt x="13508" y="11540"/>
                    </a:lnTo>
                    <a:lnTo>
                      <a:pt x="13505" y="11535"/>
                    </a:lnTo>
                    <a:lnTo>
                      <a:pt x="13504" y="11527"/>
                    </a:lnTo>
                    <a:lnTo>
                      <a:pt x="13495" y="11524"/>
                    </a:lnTo>
                    <a:lnTo>
                      <a:pt x="13486" y="11534"/>
                    </a:lnTo>
                    <a:lnTo>
                      <a:pt x="13481" y="11572"/>
                    </a:lnTo>
                    <a:lnTo>
                      <a:pt x="13463" y="11602"/>
                    </a:lnTo>
                    <a:lnTo>
                      <a:pt x="13459" y="11619"/>
                    </a:lnTo>
                    <a:lnTo>
                      <a:pt x="13461" y="11631"/>
                    </a:lnTo>
                    <a:lnTo>
                      <a:pt x="13465" y="11632"/>
                    </a:lnTo>
                    <a:lnTo>
                      <a:pt x="13470" y="11630"/>
                    </a:lnTo>
                    <a:cubicBezTo>
                      <a:pt x="13470" y="11633"/>
                      <a:pt x="13471" y="11636"/>
                      <a:pt x="13472" y="11639"/>
                    </a:cubicBezTo>
                    <a:lnTo>
                      <a:pt x="13470" y="11649"/>
                    </a:lnTo>
                    <a:lnTo>
                      <a:pt x="13420" y="11674"/>
                    </a:lnTo>
                    <a:lnTo>
                      <a:pt x="13415" y="11682"/>
                    </a:lnTo>
                    <a:lnTo>
                      <a:pt x="13399" y="11682"/>
                    </a:lnTo>
                    <a:lnTo>
                      <a:pt x="13378" y="11673"/>
                    </a:lnTo>
                    <a:lnTo>
                      <a:pt x="13361" y="11670"/>
                    </a:lnTo>
                    <a:lnTo>
                      <a:pt x="13352" y="11675"/>
                    </a:lnTo>
                    <a:lnTo>
                      <a:pt x="13343" y="11684"/>
                    </a:lnTo>
                    <a:lnTo>
                      <a:pt x="13350" y="11686"/>
                    </a:lnTo>
                    <a:lnTo>
                      <a:pt x="13357" y="11686"/>
                    </a:lnTo>
                    <a:lnTo>
                      <a:pt x="13377" y="11689"/>
                    </a:lnTo>
                    <a:lnTo>
                      <a:pt x="13369" y="11698"/>
                    </a:lnTo>
                    <a:lnTo>
                      <a:pt x="13336" y="11718"/>
                    </a:lnTo>
                    <a:lnTo>
                      <a:pt x="13338" y="11723"/>
                    </a:lnTo>
                    <a:lnTo>
                      <a:pt x="13342" y="11727"/>
                    </a:lnTo>
                    <a:lnTo>
                      <a:pt x="13384" y="11725"/>
                    </a:lnTo>
                    <a:lnTo>
                      <a:pt x="13424" y="11732"/>
                    </a:lnTo>
                    <a:lnTo>
                      <a:pt x="13438" y="11740"/>
                    </a:lnTo>
                    <a:lnTo>
                      <a:pt x="13451" y="11758"/>
                    </a:lnTo>
                    <a:lnTo>
                      <a:pt x="13461" y="11764"/>
                    </a:lnTo>
                    <a:lnTo>
                      <a:pt x="13475" y="11767"/>
                    </a:lnTo>
                    <a:lnTo>
                      <a:pt x="13486" y="11768"/>
                    </a:lnTo>
                    <a:lnTo>
                      <a:pt x="13505" y="11765"/>
                    </a:lnTo>
                    <a:lnTo>
                      <a:pt x="13524" y="11754"/>
                    </a:lnTo>
                    <a:lnTo>
                      <a:pt x="13580" y="11787"/>
                    </a:lnTo>
                    <a:lnTo>
                      <a:pt x="13599" y="11789"/>
                    </a:lnTo>
                    <a:lnTo>
                      <a:pt x="13646" y="11786"/>
                    </a:lnTo>
                    <a:lnTo>
                      <a:pt x="13658" y="11788"/>
                    </a:lnTo>
                    <a:lnTo>
                      <a:pt x="13758" y="11827"/>
                    </a:lnTo>
                    <a:lnTo>
                      <a:pt x="13790" y="11847"/>
                    </a:lnTo>
                    <a:lnTo>
                      <a:pt x="13849" y="11873"/>
                    </a:lnTo>
                    <a:lnTo>
                      <a:pt x="13866" y="11878"/>
                    </a:lnTo>
                    <a:lnTo>
                      <a:pt x="13900" y="11886"/>
                    </a:lnTo>
                    <a:lnTo>
                      <a:pt x="13943" y="11902"/>
                    </a:lnTo>
                    <a:lnTo>
                      <a:pt x="13953" y="11903"/>
                    </a:lnTo>
                    <a:lnTo>
                      <a:pt x="13998" y="11899"/>
                    </a:lnTo>
                    <a:lnTo>
                      <a:pt x="14034" y="11910"/>
                    </a:lnTo>
                    <a:lnTo>
                      <a:pt x="14048" y="11925"/>
                    </a:lnTo>
                    <a:lnTo>
                      <a:pt x="14091" y="11926"/>
                    </a:lnTo>
                    <a:lnTo>
                      <a:pt x="14104" y="11935"/>
                    </a:lnTo>
                    <a:lnTo>
                      <a:pt x="14127" y="11973"/>
                    </a:lnTo>
                    <a:lnTo>
                      <a:pt x="14149" y="12009"/>
                    </a:lnTo>
                    <a:lnTo>
                      <a:pt x="14170" y="12032"/>
                    </a:lnTo>
                    <a:cubicBezTo>
                      <a:pt x="14171" y="12037"/>
                      <a:pt x="14172" y="12042"/>
                      <a:pt x="14174" y="12046"/>
                    </a:cubicBezTo>
                    <a:lnTo>
                      <a:pt x="14175" y="12057"/>
                    </a:lnTo>
                    <a:lnTo>
                      <a:pt x="14172" y="12077"/>
                    </a:lnTo>
                    <a:lnTo>
                      <a:pt x="14152" y="12115"/>
                    </a:lnTo>
                    <a:lnTo>
                      <a:pt x="14143" y="12135"/>
                    </a:lnTo>
                    <a:lnTo>
                      <a:pt x="14103" y="12175"/>
                    </a:lnTo>
                    <a:lnTo>
                      <a:pt x="14088" y="12188"/>
                    </a:lnTo>
                    <a:lnTo>
                      <a:pt x="14069" y="12198"/>
                    </a:lnTo>
                    <a:lnTo>
                      <a:pt x="14053" y="12217"/>
                    </a:lnTo>
                    <a:lnTo>
                      <a:pt x="13999" y="12258"/>
                    </a:lnTo>
                    <a:lnTo>
                      <a:pt x="13980" y="12267"/>
                    </a:lnTo>
                    <a:lnTo>
                      <a:pt x="13961" y="12267"/>
                    </a:lnTo>
                    <a:lnTo>
                      <a:pt x="13949" y="12273"/>
                    </a:lnTo>
                    <a:lnTo>
                      <a:pt x="13934" y="12274"/>
                    </a:lnTo>
                    <a:lnTo>
                      <a:pt x="13875" y="12271"/>
                    </a:lnTo>
                    <a:lnTo>
                      <a:pt x="13796" y="12308"/>
                    </a:lnTo>
                    <a:lnTo>
                      <a:pt x="13757" y="12333"/>
                    </a:lnTo>
                    <a:lnTo>
                      <a:pt x="13733" y="12342"/>
                    </a:lnTo>
                    <a:lnTo>
                      <a:pt x="13662" y="12349"/>
                    </a:lnTo>
                    <a:lnTo>
                      <a:pt x="13639" y="12342"/>
                    </a:lnTo>
                    <a:lnTo>
                      <a:pt x="13590" y="12349"/>
                    </a:lnTo>
                    <a:lnTo>
                      <a:pt x="13535" y="12352"/>
                    </a:lnTo>
                    <a:lnTo>
                      <a:pt x="13521" y="12340"/>
                    </a:lnTo>
                    <a:lnTo>
                      <a:pt x="13487" y="12334"/>
                    </a:lnTo>
                    <a:lnTo>
                      <a:pt x="13469" y="12341"/>
                    </a:lnTo>
                    <a:lnTo>
                      <a:pt x="13461" y="12347"/>
                    </a:lnTo>
                    <a:lnTo>
                      <a:pt x="13452" y="12360"/>
                    </a:lnTo>
                    <a:lnTo>
                      <a:pt x="13437" y="12361"/>
                    </a:lnTo>
                    <a:lnTo>
                      <a:pt x="13416" y="12357"/>
                    </a:lnTo>
                    <a:lnTo>
                      <a:pt x="13399" y="12346"/>
                    </a:lnTo>
                    <a:lnTo>
                      <a:pt x="13372" y="12310"/>
                    </a:lnTo>
                    <a:lnTo>
                      <a:pt x="13361" y="12308"/>
                    </a:lnTo>
                    <a:lnTo>
                      <a:pt x="13353" y="12310"/>
                    </a:lnTo>
                    <a:lnTo>
                      <a:pt x="13302" y="12335"/>
                    </a:lnTo>
                    <a:lnTo>
                      <a:pt x="13262" y="12329"/>
                    </a:lnTo>
                    <a:lnTo>
                      <a:pt x="13248" y="12322"/>
                    </a:lnTo>
                    <a:lnTo>
                      <a:pt x="13232" y="12308"/>
                    </a:lnTo>
                    <a:lnTo>
                      <a:pt x="13229" y="12298"/>
                    </a:lnTo>
                    <a:lnTo>
                      <a:pt x="13232" y="12292"/>
                    </a:lnTo>
                    <a:lnTo>
                      <a:pt x="13232" y="12285"/>
                    </a:lnTo>
                    <a:lnTo>
                      <a:pt x="13210" y="12285"/>
                    </a:lnTo>
                    <a:lnTo>
                      <a:pt x="13176" y="12311"/>
                    </a:lnTo>
                    <a:lnTo>
                      <a:pt x="13095" y="12328"/>
                    </a:lnTo>
                    <a:lnTo>
                      <a:pt x="12975" y="12345"/>
                    </a:lnTo>
                    <a:lnTo>
                      <a:pt x="12961" y="12350"/>
                    </a:lnTo>
                    <a:lnTo>
                      <a:pt x="12915" y="12379"/>
                    </a:lnTo>
                    <a:lnTo>
                      <a:pt x="12858" y="12405"/>
                    </a:lnTo>
                    <a:lnTo>
                      <a:pt x="12826" y="12424"/>
                    </a:lnTo>
                    <a:lnTo>
                      <a:pt x="12797" y="12454"/>
                    </a:lnTo>
                    <a:lnTo>
                      <a:pt x="12710" y="12514"/>
                    </a:lnTo>
                    <a:lnTo>
                      <a:pt x="12698" y="12544"/>
                    </a:lnTo>
                    <a:lnTo>
                      <a:pt x="12685" y="12555"/>
                    </a:lnTo>
                    <a:lnTo>
                      <a:pt x="12619" y="12570"/>
                    </a:lnTo>
                    <a:lnTo>
                      <a:pt x="12548" y="12565"/>
                    </a:lnTo>
                    <a:lnTo>
                      <a:pt x="12484" y="12584"/>
                    </a:lnTo>
                    <a:lnTo>
                      <a:pt x="12394" y="12586"/>
                    </a:lnTo>
                    <a:lnTo>
                      <a:pt x="12368" y="12590"/>
                    </a:lnTo>
                    <a:lnTo>
                      <a:pt x="12361" y="12599"/>
                    </a:lnTo>
                    <a:lnTo>
                      <a:pt x="12358" y="12612"/>
                    </a:lnTo>
                    <a:lnTo>
                      <a:pt x="12357" y="12628"/>
                    </a:lnTo>
                    <a:lnTo>
                      <a:pt x="12363" y="12634"/>
                    </a:lnTo>
                    <a:lnTo>
                      <a:pt x="12368" y="12637"/>
                    </a:lnTo>
                    <a:lnTo>
                      <a:pt x="12393" y="12648"/>
                    </a:lnTo>
                    <a:lnTo>
                      <a:pt x="12409" y="12652"/>
                    </a:lnTo>
                    <a:lnTo>
                      <a:pt x="12475" y="12649"/>
                    </a:lnTo>
                    <a:cubicBezTo>
                      <a:pt x="12478" y="12648"/>
                      <a:pt x="12481" y="12648"/>
                      <a:pt x="12483" y="12648"/>
                    </a:cubicBezTo>
                    <a:lnTo>
                      <a:pt x="12483" y="12651"/>
                    </a:lnTo>
                    <a:lnTo>
                      <a:pt x="12432" y="12665"/>
                    </a:lnTo>
                    <a:lnTo>
                      <a:pt x="12366" y="12685"/>
                    </a:lnTo>
                    <a:lnTo>
                      <a:pt x="12352" y="12691"/>
                    </a:lnTo>
                    <a:lnTo>
                      <a:pt x="12328" y="12710"/>
                    </a:lnTo>
                    <a:lnTo>
                      <a:pt x="12336" y="12714"/>
                    </a:lnTo>
                    <a:lnTo>
                      <a:pt x="12345" y="12716"/>
                    </a:lnTo>
                    <a:lnTo>
                      <a:pt x="12357" y="12716"/>
                    </a:lnTo>
                    <a:lnTo>
                      <a:pt x="12370" y="12721"/>
                    </a:lnTo>
                    <a:lnTo>
                      <a:pt x="12364" y="12728"/>
                    </a:lnTo>
                    <a:lnTo>
                      <a:pt x="12323" y="12734"/>
                    </a:lnTo>
                    <a:lnTo>
                      <a:pt x="12307" y="12739"/>
                    </a:lnTo>
                    <a:lnTo>
                      <a:pt x="12255" y="12742"/>
                    </a:lnTo>
                    <a:lnTo>
                      <a:pt x="12206" y="12755"/>
                    </a:lnTo>
                    <a:lnTo>
                      <a:pt x="12200" y="12754"/>
                    </a:lnTo>
                    <a:lnTo>
                      <a:pt x="12205" y="12745"/>
                    </a:lnTo>
                    <a:lnTo>
                      <a:pt x="12209" y="12739"/>
                    </a:lnTo>
                    <a:lnTo>
                      <a:pt x="12207" y="12736"/>
                    </a:lnTo>
                    <a:lnTo>
                      <a:pt x="12189" y="12734"/>
                    </a:lnTo>
                    <a:lnTo>
                      <a:pt x="12174" y="12737"/>
                    </a:lnTo>
                    <a:lnTo>
                      <a:pt x="12168" y="12742"/>
                    </a:lnTo>
                    <a:lnTo>
                      <a:pt x="12188" y="12756"/>
                    </a:lnTo>
                    <a:lnTo>
                      <a:pt x="12180" y="12763"/>
                    </a:lnTo>
                    <a:lnTo>
                      <a:pt x="12170" y="12767"/>
                    </a:lnTo>
                    <a:lnTo>
                      <a:pt x="12132" y="12774"/>
                    </a:lnTo>
                    <a:lnTo>
                      <a:pt x="12110" y="12768"/>
                    </a:lnTo>
                    <a:lnTo>
                      <a:pt x="12105" y="12762"/>
                    </a:lnTo>
                    <a:lnTo>
                      <a:pt x="12101" y="12756"/>
                    </a:lnTo>
                    <a:lnTo>
                      <a:pt x="12076" y="12760"/>
                    </a:lnTo>
                    <a:lnTo>
                      <a:pt x="12060" y="12771"/>
                    </a:lnTo>
                    <a:lnTo>
                      <a:pt x="12018" y="12776"/>
                    </a:lnTo>
                    <a:lnTo>
                      <a:pt x="11982" y="12814"/>
                    </a:lnTo>
                    <a:lnTo>
                      <a:pt x="11959" y="12845"/>
                    </a:lnTo>
                    <a:lnTo>
                      <a:pt x="11940" y="12853"/>
                    </a:lnTo>
                    <a:lnTo>
                      <a:pt x="11937" y="12872"/>
                    </a:lnTo>
                    <a:lnTo>
                      <a:pt x="11941" y="12907"/>
                    </a:lnTo>
                    <a:lnTo>
                      <a:pt x="11934" y="12922"/>
                    </a:lnTo>
                    <a:lnTo>
                      <a:pt x="11934" y="12929"/>
                    </a:lnTo>
                    <a:lnTo>
                      <a:pt x="11938" y="12938"/>
                    </a:lnTo>
                    <a:lnTo>
                      <a:pt x="11974" y="12931"/>
                    </a:lnTo>
                    <a:lnTo>
                      <a:pt x="11994" y="12922"/>
                    </a:lnTo>
                    <a:lnTo>
                      <a:pt x="12046" y="12909"/>
                    </a:lnTo>
                    <a:lnTo>
                      <a:pt x="12057" y="12909"/>
                    </a:lnTo>
                    <a:lnTo>
                      <a:pt x="12060" y="12914"/>
                    </a:lnTo>
                    <a:lnTo>
                      <a:pt x="12046" y="12931"/>
                    </a:lnTo>
                    <a:lnTo>
                      <a:pt x="12032" y="12946"/>
                    </a:lnTo>
                    <a:lnTo>
                      <a:pt x="12028" y="12954"/>
                    </a:lnTo>
                    <a:lnTo>
                      <a:pt x="12034" y="12959"/>
                    </a:lnTo>
                    <a:lnTo>
                      <a:pt x="12057" y="12979"/>
                    </a:lnTo>
                    <a:lnTo>
                      <a:pt x="12058" y="12989"/>
                    </a:lnTo>
                    <a:lnTo>
                      <a:pt x="12052" y="12996"/>
                    </a:lnTo>
                    <a:lnTo>
                      <a:pt x="12055" y="13004"/>
                    </a:lnTo>
                    <a:lnTo>
                      <a:pt x="12063" y="13010"/>
                    </a:lnTo>
                    <a:lnTo>
                      <a:pt x="12071" y="13007"/>
                    </a:lnTo>
                    <a:lnTo>
                      <a:pt x="12079" y="13008"/>
                    </a:lnTo>
                    <a:lnTo>
                      <a:pt x="12087" y="13012"/>
                    </a:lnTo>
                    <a:lnTo>
                      <a:pt x="12071" y="13032"/>
                    </a:lnTo>
                    <a:lnTo>
                      <a:pt x="12054" y="13040"/>
                    </a:lnTo>
                    <a:lnTo>
                      <a:pt x="12050" y="13045"/>
                    </a:lnTo>
                    <a:lnTo>
                      <a:pt x="12055" y="13053"/>
                    </a:lnTo>
                    <a:lnTo>
                      <a:pt x="12057" y="13058"/>
                    </a:lnTo>
                    <a:lnTo>
                      <a:pt x="12065" y="13068"/>
                    </a:lnTo>
                    <a:lnTo>
                      <a:pt x="12076" y="13078"/>
                    </a:lnTo>
                    <a:lnTo>
                      <a:pt x="12087" y="13082"/>
                    </a:lnTo>
                    <a:lnTo>
                      <a:pt x="12114" y="13078"/>
                    </a:lnTo>
                    <a:lnTo>
                      <a:pt x="12107" y="13085"/>
                    </a:lnTo>
                    <a:lnTo>
                      <a:pt x="12071" y="13096"/>
                    </a:lnTo>
                    <a:lnTo>
                      <a:pt x="12056" y="13096"/>
                    </a:lnTo>
                    <a:lnTo>
                      <a:pt x="12050" y="13092"/>
                    </a:lnTo>
                    <a:lnTo>
                      <a:pt x="12044" y="13095"/>
                    </a:lnTo>
                    <a:lnTo>
                      <a:pt x="12042" y="13106"/>
                    </a:lnTo>
                    <a:lnTo>
                      <a:pt x="12037" y="13104"/>
                    </a:lnTo>
                    <a:lnTo>
                      <a:pt x="12029" y="13095"/>
                    </a:lnTo>
                    <a:lnTo>
                      <a:pt x="12030" y="13084"/>
                    </a:lnTo>
                    <a:lnTo>
                      <a:pt x="12025" y="13073"/>
                    </a:lnTo>
                    <a:lnTo>
                      <a:pt x="12012" y="13063"/>
                    </a:lnTo>
                    <a:lnTo>
                      <a:pt x="12002" y="13063"/>
                    </a:lnTo>
                    <a:lnTo>
                      <a:pt x="11992" y="13067"/>
                    </a:lnTo>
                    <a:lnTo>
                      <a:pt x="11992" y="13077"/>
                    </a:lnTo>
                    <a:lnTo>
                      <a:pt x="12003" y="13094"/>
                    </a:lnTo>
                    <a:lnTo>
                      <a:pt x="12002" y="13106"/>
                    </a:lnTo>
                    <a:lnTo>
                      <a:pt x="11991" y="13107"/>
                    </a:lnTo>
                    <a:lnTo>
                      <a:pt x="11983" y="13123"/>
                    </a:lnTo>
                    <a:lnTo>
                      <a:pt x="11991" y="13128"/>
                    </a:lnTo>
                    <a:lnTo>
                      <a:pt x="12006" y="13131"/>
                    </a:lnTo>
                    <a:lnTo>
                      <a:pt x="12022" y="13137"/>
                    </a:lnTo>
                    <a:lnTo>
                      <a:pt x="12032" y="13137"/>
                    </a:lnTo>
                    <a:lnTo>
                      <a:pt x="12037" y="13133"/>
                    </a:lnTo>
                    <a:lnTo>
                      <a:pt x="12046" y="13128"/>
                    </a:lnTo>
                    <a:lnTo>
                      <a:pt x="12066" y="13135"/>
                    </a:lnTo>
                    <a:lnTo>
                      <a:pt x="12079" y="13147"/>
                    </a:lnTo>
                    <a:lnTo>
                      <a:pt x="12089" y="13143"/>
                    </a:lnTo>
                    <a:lnTo>
                      <a:pt x="12124" y="13151"/>
                    </a:lnTo>
                    <a:lnTo>
                      <a:pt x="12135" y="13151"/>
                    </a:lnTo>
                    <a:lnTo>
                      <a:pt x="12141" y="13166"/>
                    </a:lnTo>
                    <a:lnTo>
                      <a:pt x="12138" y="13191"/>
                    </a:lnTo>
                    <a:lnTo>
                      <a:pt x="12116" y="13199"/>
                    </a:lnTo>
                    <a:lnTo>
                      <a:pt x="12115" y="13205"/>
                    </a:lnTo>
                    <a:lnTo>
                      <a:pt x="12129" y="13211"/>
                    </a:lnTo>
                    <a:lnTo>
                      <a:pt x="12139" y="13228"/>
                    </a:lnTo>
                    <a:lnTo>
                      <a:pt x="12143" y="13243"/>
                    </a:lnTo>
                    <a:lnTo>
                      <a:pt x="12155" y="13248"/>
                    </a:lnTo>
                    <a:lnTo>
                      <a:pt x="12168" y="13247"/>
                    </a:lnTo>
                    <a:lnTo>
                      <a:pt x="12173" y="13252"/>
                    </a:lnTo>
                    <a:lnTo>
                      <a:pt x="12193" y="13259"/>
                    </a:lnTo>
                    <a:lnTo>
                      <a:pt x="12196" y="13271"/>
                    </a:lnTo>
                    <a:lnTo>
                      <a:pt x="12171" y="13282"/>
                    </a:lnTo>
                    <a:lnTo>
                      <a:pt x="12160" y="13283"/>
                    </a:lnTo>
                    <a:lnTo>
                      <a:pt x="12153" y="13292"/>
                    </a:lnTo>
                    <a:lnTo>
                      <a:pt x="12157" y="13307"/>
                    </a:lnTo>
                    <a:lnTo>
                      <a:pt x="12164" y="13304"/>
                    </a:lnTo>
                    <a:lnTo>
                      <a:pt x="12169" y="13298"/>
                    </a:lnTo>
                    <a:lnTo>
                      <a:pt x="12220" y="13293"/>
                    </a:lnTo>
                    <a:lnTo>
                      <a:pt x="12292" y="13279"/>
                    </a:lnTo>
                    <a:cubicBezTo>
                      <a:pt x="12298" y="13278"/>
                      <a:pt x="12304" y="13277"/>
                      <a:pt x="12310" y="13276"/>
                    </a:cubicBezTo>
                    <a:lnTo>
                      <a:pt x="12307" y="13282"/>
                    </a:lnTo>
                    <a:lnTo>
                      <a:pt x="12286" y="13297"/>
                    </a:lnTo>
                    <a:lnTo>
                      <a:pt x="12276" y="13312"/>
                    </a:lnTo>
                    <a:lnTo>
                      <a:pt x="12265" y="13318"/>
                    </a:lnTo>
                    <a:lnTo>
                      <a:pt x="12218" y="13329"/>
                    </a:lnTo>
                    <a:lnTo>
                      <a:pt x="12207" y="13335"/>
                    </a:lnTo>
                    <a:lnTo>
                      <a:pt x="12193" y="13338"/>
                    </a:lnTo>
                    <a:lnTo>
                      <a:pt x="12191" y="13343"/>
                    </a:lnTo>
                    <a:lnTo>
                      <a:pt x="12205" y="13346"/>
                    </a:lnTo>
                    <a:lnTo>
                      <a:pt x="12223" y="13345"/>
                    </a:lnTo>
                    <a:lnTo>
                      <a:pt x="12246" y="13332"/>
                    </a:lnTo>
                    <a:lnTo>
                      <a:pt x="12289" y="13324"/>
                    </a:lnTo>
                    <a:lnTo>
                      <a:pt x="12280" y="13337"/>
                    </a:lnTo>
                    <a:lnTo>
                      <a:pt x="12282" y="13343"/>
                    </a:lnTo>
                    <a:lnTo>
                      <a:pt x="12296" y="13339"/>
                    </a:lnTo>
                    <a:lnTo>
                      <a:pt x="12308" y="13331"/>
                    </a:lnTo>
                    <a:lnTo>
                      <a:pt x="12323" y="13308"/>
                    </a:lnTo>
                    <a:lnTo>
                      <a:pt x="12351" y="13306"/>
                    </a:lnTo>
                    <a:lnTo>
                      <a:pt x="12390" y="13316"/>
                    </a:lnTo>
                    <a:lnTo>
                      <a:pt x="12406" y="13318"/>
                    </a:lnTo>
                    <a:cubicBezTo>
                      <a:pt x="12410" y="13317"/>
                      <a:pt x="12414" y="13317"/>
                      <a:pt x="12418" y="13316"/>
                    </a:cubicBezTo>
                    <a:lnTo>
                      <a:pt x="12429" y="13308"/>
                    </a:lnTo>
                    <a:lnTo>
                      <a:pt x="12440" y="13309"/>
                    </a:lnTo>
                    <a:lnTo>
                      <a:pt x="12445" y="13317"/>
                    </a:lnTo>
                    <a:lnTo>
                      <a:pt x="12447" y="13325"/>
                    </a:lnTo>
                    <a:lnTo>
                      <a:pt x="12456" y="13335"/>
                    </a:lnTo>
                    <a:lnTo>
                      <a:pt x="12463" y="13353"/>
                    </a:lnTo>
                    <a:lnTo>
                      <a:pt x="12477" y="13362"/>
                    </a:lnTo>
                    <a:lnTo>
                      <a:pt x="12497" y="13369"/>
                    </a:lnTo>
                    <a:lnTo>
                      <a:pt x="12552" y="13375"/>
                    </a:lnTo>
                    <a:lnTo>
                      <a:pt x="12568" y="13371"/>
                    </a:lnTo>
                    <a:lnTo>
                      <a:pt x="12613" y="13351"/>
                    </a:lnTo>
                    <a:lnTo>
                      <a:pt x="12635" y="13337"/>
                    </a:lnTo>
                    <a:lnTo>
                      <a:pt x="12645" y="13339"/>
                    </a:lnTo>
                    <a:lnTo>
                      <a:pt x="12660" y="13344"/>
                    </a:lnTo>
                    <a:lnTo>
                      <a:pt x="12669" y="13338"/>
                    </a:lnTo>
                    <a:lnTo>
                      <a:pt x="12674" y="13331"/>
                    </a:lnTo>
                    <a:lnTo>
                      <a:pt x="12675" y="13308"/>
                    </a:lnTo>
                    <a:lnTo>
                      <a:pt x="12681" y="13295"/>
                    </a:lnTo>
                    <a:lnTo>
                      <a:pt x="12679" y="13252"/>
                    </a:lnTo>
                    <a:lnTo>
                      <a:pt x="12687" y="13241"/>
                    </a:lnTo>
                    <a:lnTo>
                      <a:pt x="12735" y="13235"/>
                    </a:lnTo>
                    <a:lnTo>
                      <a:pt x="12781" y="13230"/>
                    </a:lnTo>
                    <a:lnTo>
                      <a:pt x="12799" y="13230"/>
                    </a:lnTo>
                    <a:lnTo>
                      <a:pt x="12868" y="13246"/>
                    </a:lnTo>
                    <a:lnTo>
                      <a:pt x="12908" y="13251"/>
                    </a:lnTo>
                    <a:lnTo>
                      <a:pt x="12927" y="13261"/>
                    </a:lnTo>
                    <a:lnTo>
                      <a:pt x="12955" y="13284"/>
                    </a:lnTo>
                    <a:lnTo>
                      <a:pt x="12971" y="13295"/>
                    </a:lnTo>
                    <a:lnTo>
                      <a:pt x="12997" y="13302"/>
                    </a:lnTo>
                    <a:lnTo>
                      <a:pt x="13039" y="13304"/>
                    </a:lnTo>
                    <a:lnTo>
                      <a:pt x="13059" y="13291"/>
                    </a:lnTo>
                    <a:lnTo>
                      <a:pt x="13084" y="13284"/>
                    </a:lnTo>
                    <a:lnTo>
                      <a:pt x="13136" y="13265"/>
                    </a:lnTo>
                    <a:lnTo>
                      <a:pt x="13149" y="13264"/>
                    </a:lnTo>
                    <a:lnTo>
                      <a:pt x="13174" y="13252"/>
                    </a:lnTo>
                    <a:lnTo>
                      <a:pt x="13211" y="13226"/>
                    </a:lnTo>
                    <a:lnTo>
                      <a:pt x="13221" y="13217"/>
                    </a:lnTo>
                    <a:lnTo>
                      <a:pt x="13257" y="13167"/>
                    </a:lnTo>
                    <a:lnTo>
                      <a:pt x="13298" y="13129"/>
                    </a:lnTo>
                    <a:lnTo>
                      <a:pt x="13313" y="13121"/>
                    </a:lnTo>
                    <a:lnTo>
                      <a:pt x="13330" y="13119"/>
                    </a:lnTo>
                    <a:lnTo>
                      <a:pt x="13352" y="13126"/>
                    </a:lnTo>
                    <a:lnTo>
                      <a:pt x="13389" y="13132"/>
                    </a:lnTo>
                    <a:lnTo>
                      <a:pt x="13424" y="13133"/>
                    </a:lnTo>
                    <a:lnTo>
                      <a:pt x="13445" y="13125"/>
                    </a:lnTo>
                    <a:lnTo>
                      <a:pt x="13458" y="13112"/>
                    </a:lnTo>
                    <a:lnTo>
                      <a:pt x="13460" y="13100"/>
                    </a:lnTo>
                    <a:lnTo>
                      <a:pt x="13470" y="13091"/>
                    </a:lnTo>
                    <a:lnTo>
                      <a:pt x="13480" y="13087"/>
                    </a:lnTo>
                    <a:lnTo>
                      <a:pt x="13494" y="13072"/>
                    </a:lnTo>
                    <a:lnTo>
                      <a:pt x="13513" y="13057"/>
                    </a:lnTo>
                    <a:lnTo>
                      <a:pt x="13529" y="13063"/>
                    </a:lnTo>
                    <a:lnTo>
                      <a:pt x="13537" y="13068"/>
                    </a:lnTo>
                    <a:lnTo>
                      <a:pt x="13540" y="13078"/>
                    </a:lnTo>
                    <a:cubicBezTo>
                      <a:pt x="13541" y="13082"/>
                      <a:pt x="13542" y="13086"/>
                      <a:pt x="13542" y="13090"/>
                    </a:cubicBezTo>
                    <a:lnTo>
                      <a:pt x="13522" y="13117"/>
                    </a:lnTo>
                    <a:lnTo>
                      <a:pt x="13503" y="13141"/>
                    </a:lnTo>
                    <a:lnTo>
                      <a:pt x="13495" y="13158"/>
                    </a:lnTo>
                    <a:lnTo>
                      <a:pt x="13510" y="13178"/>
                    </a:lnTo>
                    <a:lnTo>
                      <a:pt x="13525" y="13200"/>
                    </a:lnTo>
                    <a:lnTo>
                      <a:pt x="13517" y="13215"/>
                    </a:lnTo>
                    <a:lnTo>
                      <a:pt x="13512" y="13227"/>
                    </a:lnTo>
                    <a:lnTo>
                      <a:pt x="13507" y="13271"/>
                    </a:lnTo>
                    <a:lnTo>
                      <a:pt x="13532" y="13290"/>
                    </a:lnTo>
                    <a:lnTo>
                      <a:pt x="13536" y="13299"/>
                    </a:lnTo>
                    <a:cubicBezTo>
                      <a:pt x="13536" y="13302"/>
                      <a:pt x="13537" y="13304"/>
                      <a:pt x="13538" y="13307"/>
                    </a:cubicBezTo>
                    <a:lnTo>
                      <a:pt x="13544" y="13318"/>
                    </a:lnTo>
                    <a:lnTo>
                      <a:pt x="13540" y="13344"/>
                    </a:lnTo>
                    <a:cubicBezTo>
                      <a:pt x="13541" y="13350"/>
                      <a:pt x="13542" y="13355"/>
                      <a:pt x="13543" y="13361"/>
                    </a:cubicBezTo>
                    <a:lnTo>
                      <a:pt x="13547" y="13375"/>
                    </a:lnTo>
                    <a:lnTo>
                      <a:pt x="13564" y="13405"/>
                    </a:lnTo>
                    <a:lnTo>
                      <a:pt x="13567" y="13418"/>
                    </a:lnTo>
                    <a:lnTo>
                      <a:pt x="13560" y="13428"/>
                    </a:lnTo>
                    <a:lnTo>
                      <a:pt x="13543" y="13441"/>
                    </a:lnTo>
                    <a:lnTo>
                      <a:pt x="13524" y="13475"/>
                    </a:lnTo>
                    <a:lnTo>
                      <a:pt x="13523" y="13509"/>
                    </a:lnTo>
                    <a:lnTo>
                      <a:pt x="13512" y="13535"/>
                    </a:lnTo>
                    <a:lnTo>
                      <a:pt x="13494" y="13598"/>
                    </a:lnTo>
                    <a:lnTo>
                      <a:pt x="13483" y="13617"/>
                    </a:lnTo>
                    <a:lnTo>
                      <a:pt x="13479" y="13639"/>
                    </a:lnTo>
                    <a:lnTo>
                      <a:pt x="13474" y="13656"/>
                    </a:lnTo>
                    <a:lnTo>
                      <a:pt x="13469" y="13668"/>
                    </a:lnTo>
                    <a:lnTo>
                      <a:pt x="13467" y="13687"/>
                    </a:lnTo>
                    <a:lnTo>
                      <a:pt x="13459" y="13710"/>
                    </a:lnTo>
                    <a:lnTo>
                      <a:pt x="13451" y="13744"/>
                    </a:lnTo>
                    <a:lnTo>
                      <a:pt x="13442" y="13811"/>
                    </a:lnTo>
                    <a:lnTo>
                      <a:pt x="13429" y="13860"/>
                    </a:lnTo>
                    <a:lnTo>
                      <a:pt x="13406" y="13911"/>
                    </a:lnTo>
                    <a:lnTo>
                      <a:pt x="13404" y="13912"/>
                    </a:lnTo>
                    <a:lnTo>
                      <a:pt x="13392" y="13930"/>
                    </a:lnTo>
                    <a:lnTo>
                      <a:pt x="13366" y="13961"/>
                    </a:lnTo>
                    <a:lnTo>
                      <a:pt x="13363" y="13964"/>
                    </a:lnTo>
                    <a:lnTo>
                      <a:pt x="13322" y="13991"/>
                    </a:lnTo>
                    <a:lnTo>
                      <a:pt x="13285" y="14007"/>
                    </a:lnTo>
                    <a:cubicBezTo>
                      <a:pt x="13270" y="14010"/>
                      <a:pt x="13254" y="14014"/>
                      <a:pt x="13239" y="14017"/>
                    </a:cubicBezTo>
                    <a:lnTo>
                      <a:pt x="13211" y="14030"/>
                    </a:lnTo>
                    <a:lnTo>
                      <a:pt x="13204" y="14025"/>
                    </a:lnTo>
                    <a:lnTo>
                      <a:pt x="13199" y="14020"/>
                    </a:lnTo>
                    <a:lnTo>
                      <a:pt x="13163" y="14036"/>
                    </a:lnTo>
                    <a:lnTo>
                      <a:pt x="13156" y="14037"/>
                    </a:lnTo>
                    <a:lnTo>
                      <a:pt x="13129" y="14049"/>
                    </a:lnTo>
                    <a:lnTo>
                      <a:pt x="13116" y="14052"/>
                    </a:lnTo>
                    <a:lnTo>
                      <a:pt x="13104" y="14049"/>
                    </a:lnTo>
                    <a:lnTo>
                      <a:pt x="13068" y="14034"/>
                    </a:lnTo>
                    <a:lnTo>
                      <a:pt x="13055" y="14031"/>
                    </a:lnTo>
                    <a:lnTo>
                      <a:pt x="13050" y="14032"/>
                    </a:lnTo>
                    <a:lnTo>
                      <a:pt x="13055" y="14037"/>
                    </a:lnTo>
                    <a:lnTo>
                      <a:pt x="13062" y="14043"/>
                    </a:lnTo>
                    <a:lnTo>
                      <a:pt x="13052" y="14057"/>
                    </a:lnTo>
                    <a:lnTo>
                      <a:pt x="13035" y="14065"/>
                    </a:lnTo>
                    <a:lnTo>
                      <a:pt x="13028" y="14057"/>
                    </a:lnTo>
                    <a:lnTo>
                      <a:pt x="13018" y="14049"/>
                    </a:lnTo>
                    <a:lnTo>
                      <a:pt x="13000" y="14049"/>
                    </a:lnTo>
                    <a:lnTo>
                      <a:pt x="12978" y="14046"/>
                    </a:lnTo>
                    <a:lnTo>
                      <a:pt x="12993" y="14024"/>
                    </a:lnTo>
                    <a:lnTo>
                      <a:pt x="12994" y="14014"/>
                    </a:lnTo>
                    <a:lnTo>
                      <a:pt x="13027" y="14028"/>
                    </a:lnTo>
                    <a:lnTo>
                      <a:pt x="13036" y="14027"/>
                    </a:lnTo>
                    <a:lnTo>
                      <a:pt x="13005" y="14009"/>
                    </a:lnTo>
                    <a:lnTo>
                      <a:pt x="12992" y="14006"/>
                    </a:lnTo>
                    <a:lnTo>
                      <a:pt x="12984" y="14010"/>
                    </a:lnTo>
                    <a:lnTo>
                      <a:pt x="12948" y="14027"/>
                    </a:lnTo>
                    <a:cubicBezTo>
                      <a:pt x="12944" y="14028"/>
                      <a:pt x="12939" y="14028"/>
                      <a:pt x="12935" y="14029"/>
                    </a:cubicBezTo>
                    <a:lnTo>
                      <a:pt x="12879" y="14020"/>
                    </a:lnTo>
                    <a:lnTo>
                      <a:pt x="12861" y="14021"/>
                    </a:lnTo>
                    <a:lnTo>
                      <a:pt x="12857" y="14024"/>
                    </a:lnTo>
                    <a:lnTo>
                      <a:pt x="12854" y="14037"/>
                    </a:lnTo>
                    <a:lnTo>
                      <a:pt x="12851" y="14044"/>
                    </a:lnTo>
                    <a:lnTo>
                      <a:pt x="12825" y="14052"/>
                    </a:lnTo>
                    <a:lnTo>
                      <a:pt x="12803" y="14061"/>
                    </a:lnTo>
                    <a:lnTo>
                      <a:pt x="12781" y="14064"/>
                    </a:lnTo>
                    <a:lnTo>
                      <a:pt x="12831" y="14039"/>
                    </a:lnTo>
                    <a:lnTo>
                      <a:pt x="12835" y="14031"/>
                    </a:lnTo>
                    <a:lnTo>
                      <a:pt x="12781" y="14055"/>
                    </a:lnTo>
                    <a:lnTo>
                      <a:pt x="12753" y="14063"/>
                    </a:lnTo>
                    <a:lnTo>
                      <a:pt x="12746" y="14072"/>
                    </a:lnTo>
                    <a:lnTo>
                      <a:pt x="12741" y="14080"/>
                    </a:lnTo>
                    <a:lnTo>
                      <a:pt x="12734" y="14087"/>
                    </a:lnTo>
                    <a:lnTo>
                      <a:pt x="12728" y="14096"/>
                    </a:lnTo>
                    <a:lnTo>
                      <a:pt x="12713" y="14100"/>
                    </a:lnTo>
                    <a:lnTo>
                      <a:pt x="12700" y="14101"/>
                    </a:lnTo>
                    <a:lnTo>
                      <a:pt x="12681" y="14110"/>
                    </a:lnTo>
                    <a:lnTo>
                      <a:pt x="12629" y="14150"/>
                    </a:lnTo>
                    <a:lnTo>
                      <a:pt x="12604" y="14167"/>
                    </a:lnTo>
                    <a:lnTo>
                      <a:pt x="12563" y="14188"/>
                    </a:lnTo>
                    <a:lnTo>
                      <a:pt x="12548" y="14191"/>
                    </a:lnTo>
                    <a:lnTo>
                      <a:pt x="12531" y="14190"/>
                    </a:lnTo>
                    <a:lnTo>
                      <a:pt x="12530" y="14189"/>
                    </a:lnTo>
                    <a:lnTo>
                      <a:pt x="12502" y="14181"/>
                    </a:lnTo>
                    <a:lnTo>
                      <a:pt x="12453" y="14173"/>
                    </a:lnTo>
                    <a:lnTo>
                      <a:pt x="12363" y="14179"/>
                    </a:lnTo>
                    <a:lnTo>
                      <a:pt x="12339" y="14168"/>
                    </a:lnTo>
                    <a:cubicBezTo>
                      <a:pt x="12327" y="14170"/>
                      <a:pt x="12315" y="14172"/>
                      <a:pt x="12304" y="14173"/>
                    </a:cubicBezTo>
                    <a:lnTo>
                      <a:pt x="12291" y="14172"/>
                    </a:lnTo>
                    <a:lnTo>
                      <a:pt x="12241" y="14154"/>
                    </a:lnTo>
                    <a:lnTo>
                      <a:pt x="12160" y="14152"/>
                    </a:lnTo>
                    <a:lnTo>
                      <a:pt x="12109" y="14152"/>
                    </a:lnTo>
                    <a:lnTo>
                      <a:pt x="12014" y="14147"/>
                    </a:lnTo>
                    <a:lnTo>
                      <a:pt x="11931" y="14173"/>
                    </a:lnTo>
                    <a:lnTo>
                      <a:pt x="11905" y="14173"/>
                    </a:lnTo>
                    <a:lnTo>
                      <a:pt x="11892" y="14156"/>
                    </a:lnTo>
                    <a:lnTo>
                      <a:pt x="11885" y="14148"/>
                    </a:lnTo>
                    <a:lnTo>
                      <a:pt x="11868" y="14125"/>
                    </a:lnTo>
                    <a:lnTo>
                      <a:pt x="11855" y="14115"/>
                    </a:lnTo>
                    <a:lnTo>
                      <a:pt x="11842" y="14112"/>
                    </a:lnTo>
                    <a:lnTo>
                      <a:pt x="11810" y="14111"/>
                    </a:lnTo>
                    <a:lnTo>
                      <a:pt x="11776" y="14117"/>
                    </a:lnTo>
                    <a:lnTo>
                      <a:pt x="11719" y="14121"/>
                    </a:lnTo>
                    <a:lnTo>
                      <a:pt x="11703" y="14119"/>
                    </a:lnTo>
                    <a:lnTo>
                      <a:pt x="11679" y="14107"/>
                    </a:lnTo>
                    <a:lnTo>
                      <a:pt x="11662" y="14104"/>
                    </a:lnTo>
                    <a:lnTo>
                      <a:pt x="11576" y="14103"/>
                    </a:lnTo>
                    <a:lnTo>
                      <a:pt x="11545" y="14089"/>
                    </a:lnTo>
                    <a:lnTo>
                      <a:pt x="11545" y="14078"/>
                    </a:lnTo>
                    <a:lnTo>
                      <a:pt x="11549" y="14071"/>
                    </a:lnTo>
                    <a:lnTo>
                      <a:pt x="11540" y="14046"/>
                    </a:lnTo>
                    <a:lnTo>
                      <a:pt x="11511" y="14039"/>
                    </a:lnTo>
                    <a:lnTo>
                      <a:pt x="11483" y="14032"/>
                    </a:lnTo>
                    <a:lnTo>
                      <a:pt x="11445" y="14027"/>
                    </a:lnTo>
                    <a:lnTo>
                      <a:pt x="11414" y="14016"/>
                    </a:lnTo>
                    <a:lnTo>
                      <a:pt x="11388" y="14013"/>
                    </a:lnTo>
                    <a:lnTo>
                      <a:pt x="11331" y="14018"/>
                    </a:lnTo>
                    <a:lnTo>
                      <a:pt x="11311" y="14015"/>
                    </a:lnTo>
                    <a:lnTo>
                      <a:pt x="11297" y="14016"/>
                    </a:lnTo>
                    <a:lnTo>
                      <a:pt x="11263" y="14039"/>
                    </a:lnTo>
                    <a:lnTo>
                      <a:pt x="11246" y="14044"/>
                    </a:lnTo>
                    <a:lnTo>
                      <a:pt x="11203" y="14047"/>
                    </a:lnTo>
                    <a:lnTo>
                      <a:pt x="11131" y="14081"/>
                    </a:lnTo>
                    <a:lnTo>
                      <a:pt x="11090" y="14105"/>
                    </a:lnTo>
                    <a:lnTo>
                      <a:pt x="11050" y="14139"/>
                    </a:lnTo>
                    <a:lnTo>
                      <a:pt x="11036" y="14156"/>
                    </a:lnTo>
                    <a:lnTo>
                      <a:pt x="11027" y="14173"/>
                    </a:lnTo>
                    <a:lnTo>
                      <a:pt x="11021" y="14200"/>
                    </a:lnTo>
                    <a:lnTo>
                      <a:pt x="11027" y="14239"/>
                    </a:lnTo>
                    <a:lnTo>
                      <a:pt x="11038" y="14260"/>
                    </a:lnTo>
                    <a:lnTo>
                      <a:pt x="11053" y="14275"/>
                    </a:lnTo>
                    <a:lnTo>
                      <a:pt x="11060" y="14292"/>
                    </a:lnTo>
                    <a:lnTo>
                      <a:pt x="11063" y="14308"/>
                    </a:lnTo>
                    <a:lnTo>
                      <a:pt x="11056" y="14326"/>
                    </a:lnTo>
                    <a:lnTo>
                      <a:pt x="11047" y="14341"/>
                    </a:lnTo>
                    <a:lnTo>
                      <a:pt x="11041" y="14350"/>
                    </a:lnTo>
                    <a:lnTo>
                      <a:pt x="10992" y="14399"/>
                    </a:lnTo>
                    <a:lnTo>
                      <a:pt x="10972" y="14411"/>
                    </a:lnTo>
                    <a:lnTo>
                      <a:pt x="10922" y="14431"/>
                    </a:lnTo>
                    <a:lnTo>
                      <a:pt x="10893" y="14435"/>
                    </a:lnTo>
                    <a:lnTo>
                      <a:pt x="10862" y="14432"/>
                    </a:lnTo>
                    <a:lnTo>
                      <a:pt x="10816" y="14415"/>
                    </a:lnTo>
                    <a:lnTo>
                      <a:pt x="10733" y="14365"/>
                    </a:lnTo>
                    <a:lnTo>
                      <a:pt x="10691" y="14355"/>
                    </a:lnTo>
                    <a:lnTo>
                      <a:pt x="10690" y="14354"/>
                    </a:lnTo>
                    <a:lnTo>
                      <a:pt x="10672" y="14344"/>
                    </a:lnTo>
                    <a:lnTo>
                      <a:pt x="10589" y="14323"/>
                    </a:lnTo>
                    <a:lnTo>
                      <a:pt x="10493" y="14304"/>
                    </a:lnTo>
                    <a:lnTo>
                      <a:pt x="10437" y="14303"/>
                    </a:lnTo>
                    <a:lnTo>
                      <a:pt x="10382" y="14298"/>
                    </a:lnTo>
                    <a:lnTo>
                      <a:pt x="10332" y="14283"/>
                    </a:lnTo>
                    <a:lnTo>
                      <a:pt x="10311" y="14273"/>
                    </a:lnTo>
                    <a:lnTo>
                      <a:pt x="10292" y="14257"/>
                    </a:lnTo>
                    <a:lnTo>
                      <a:pt x="10274" y="14238"/>
                    </a:lnTo>
                    <a:lnTo>
                      <a:pt x="10261" y="14212"/>
                    </a:lnTo>
                    <a:lnTo>
                      <a:pt x="10252" y="14192"/>
                    </a:lnTo>
                    <a:lnTo>
                      <a:pt x="10251" y="14164"/>
                    </a:lnTo>
                    <a:lnTo>
                      <a:pt x="10235" y="14140"/>
                    </a:lnTo>
                    <a:lnTo>
                      <a:pt x="10221" y="14129"/>
                    </a:lnTo>
                    <a:lnTo>
                      <a:pt x="10109" y="14109"/>
                    </a:lnTo>
                    <a:lnTo>
                      <a:pt x="10094" y="14103"/>
                    </a:lnTo>
                    <a:lnTo>
                      <a:pt x="10062" y="14082"/>
                    </a:lnTo>
                    <a:lnTo>
                      <a:pt x="10049" y="14078"/>
                    </a:lnTo>
                    <a:lnTo>
                      <a:pt x="9995" y="14064"/>
                    </a:lnTo>
                    <a:lnTo>
                      <a:pt x="9963" y="14062"/>
                    </a:lnTo>
                    <a:lnTo>
                      <a:pt x="9945" y="14057"/>
                    </a:lnTo>
                    <a:lnTo>
                      <a:pt x="9903" y="14043"/>
                    </a:lnTo>
                    <a:lnTo>
                      <a:pt x="9878" y="14044"/>
                    </a:lnTo>
                    <a:lnTo>
                      <a:pt x="9813" y="14057"/>
                    </a:lnTo>
                    <a:lnTo>
                      <a:pt x="9758" y="14050"/>
                    </a:lnTo>
                    <a:lnTo>
                      <a:pt x="9733" y="14044"/>
                    </a:lnTo>
                    <a:lnTo>
                      <a:pt x="9656" y="14005"/>
                    </a:lnTo>
                    <a:lnTo>
                      <a:pt x="9630" y="14000"/>
                    </a:lnTo>
                    <a:lnTo>
                      <a:pt x="9604" y="13989"/>
                    </a:lnTo>
                    <a:lnTo>
                      <a:pt x="9587" y="13981"/>
                    </a:lnTo>
                    <a:lnTo>
                      <a:pt x="9577" y="13983"/>
                    </a:lnTo>
                    <a:lnTo>
                      <a:pt x="9559" y="13978"/>
                    </a:lnTo>
                    <a:lnTo>
                      <a:pt x="9554" y="13976"/>
                    </a:lnTo>
                    <a:lnTo>
                      <a:pt x="9559" y="13972"/>
                    </a:lnTo>
                    <a:lnTo>
                      <a:pt x="9566" y="13971"/>
                    </a:lnTo>
                    <a:lnTo>
                      <a:pt x="9564" y="13967"/>
                    </a:lnTo>
                    <a:lnTo>
                      <a:pt x="9546" y="13956"/>
                    </a:lnTo>
                    <a:lnTo>
                      <a:pt x="9536" y="13927"/>
                    </a:lnTo>
                    <a:lnTo>
                      <a:pt x="9515" y="13916"/>
                    </a:lnTo>
                    <a:lnTo>
                      <a:pt x="9505" y="13930"/>
                    </a:lnTo>
                    <a:lnTo>
                      <a:pt x="9493" y="13930"/>
                    </a:lnTo>
                    <a:lnTo>
                      <a:pt x="9475" y="13930"/>
                    </a:lnTo>
                    <a:lnTo>
                      <a:pt x="9473" y="13915"/>
                    </a:lnTo>
                    <a:lnTo>
                      <a:pt x="9474" y="13903"/>
                    </a:lnTo>
                    <a:lnTo>
                      <a:pt x="9431" y="13905"/>
                    </a:lnTo>
                    <a:lnTo>
                      <a:pt x="9407" y="13893"/>
                    </a:lnTo>
                    <a:lnTo>
                      <a:pt x="9383" y="13872"/>
                    </a:lnTo>
                    <a:lnTo>
                      <a:pt x="9365" y="13840"/>
                    </a:lnTo>
                    <a:lnTo>
                      <a:pt x="9365" y="13827"/>
                    </a:lnTo>
                    <a:lnTo>
                      <a:pt x="9369" y="13816"/>
                    </a:lnTo>
                    <a:lnTo>
                      <a:pt x="9378" y="13807"/>
                    </a:lnTo>
                    <a:lnTo>
                      <a:pt x="9392" y="13798"/>
                    </a:lnTo>
                    <a:lnTo>
                      <a:pt x="9450" y="13771"/>
                    </a:lnTo>
                    <a:lnTo>
                      <a:pt x="9476" y="13753"/>
                    </a:lnTo>
                    <a:lnTo>
                      <a:pt x="9506" y="13724"/>
                    </a:lnTo>
                    <a:lnTo>
                      <a:pt x="9521" y="13702"/>
                    </a:lnTo>
                    <a:lnTo>
                      <a:pt x="9550" y="13672"/>
                    </a:lnTo>
                    <a:lnTo>
                      <a:pt x="9538" y="13656"/>
                    </a:lnTo>
                    <a:lnTo>
                      <a:pt x="9537" y="13638"/>
                    </a:lnTo>
                    <a:lnTo>
                      <a:pt x="9532" y="13622"/>
                    </a:lnTo>
                    <a:lnTo>
                      <a:pt x="9533" y="13610"/>
                    </a:lnTo>
                    <a:lnTo>
                      <a:pt x="9498" y="13586"/>
                    </a:lnTo>
                    <a:lnTo>
                      <a:pt x="9482" y="13581"/>
                    </a:lnTo>
                    <a:lnTo>
                      <a:pt x="9466" y="13566"/>
                    </a:lnTo>
                    <a:lnTo>
                      <a:pt x="9453" y="13543"/>
                    </a:lnTo>
                    <a:lnTo>
                      <a:pt x="9450" y="13520"/>
                    </a:lnTo>
                    <a:lnTo>
                      <a:pt x="9451" y="13508"/>
                    </a:lnTo>
                    <a:lnTo>
                      <a:pt x="9458" y="13497"/>
                    </a:lnTo>
                    <a:lnTo>
                      <a:pt x="9478" y="13484"/>
                    </a:lnTo>
                    <a:lnTo>
                      <a:pt x="9504" y="13475"/>
                    </a:lnTo>
                    <a:lnTo>
                      <a:pt x="9534" y="13438"/>
                    </a:lnTo>
                    <a:lnTo>
                      <a:pt x="9548" y="13423"/>
                    </a:lnTo>
                    <a:lnTo>
                      <a:pt x="9560" y="13419"/>
                    </a:lnTo>
                    <a:lnTo>
                      <a:pt x="9552" y="13403"/>
                    </a:lnTo>
                    <a:lnTo>
                      <a:pt x="9550" y="13386"/>
                    </a:lnTo>
                    <a:lnTo>
                      <a:pt x="9532" y="13388"/>
                    </a:lnTo>
                    <a:lnTo>
                      <a:pt x="9501" y="13406"/>
                    </a:lnTo>
                    <a:lnTo>
                      <a:pt x="9469" y="13412"/>
                    </a:lnTo>
                    <a:lnTo>
                      <a:pt x="9460" y="13425"/>
                    </a:lnTo>
                    <a:lnTo>
                      <a:pt x="9443" y="13434"/>
                    </a:lnTo>
                    <a:lnTo>
                      <a:pt x="9423" y="13424"/>
                    </a:lnTo>
                    <a:lnTo>
                      <a:pt x="9430" y="13411"/>
                    </a:lnTo>
                    <a:lnTo>
                      <a:pt x="9408" y="13383"/>
                    </a:lnTo>
                    <a:lnTo>
                      <a:pt x="9410" y="13357"/>
                    </a:lnTo>
                    <a:lnTo>
                      <a:pt x="9393" y="13348"/>
                    </a:lnTo>
                    <a:lnTo>
                      <a:pt x="9377" y="13345"/>
                    </a:lnTo>
                    <a:lnTo>
                      <a:pt x="9358" y="13345"/>
                    </a:lnTo>
                    <a:lnTo>
                      <a:pt x="9359" y="13351"/>
                    </a:lnTo>
                    <a:lnTo>
                      <a:pt x="9362" y="13357"/>
                    </a:lnTo>
                    <a:lnTo>
                      <a:pt x="9351" y="13363"/>
                    </a:lnTo>
                    <a:lnTo>
                      <a:pt x="9344" y="13350"/>
                    </a:lnTo>
                    <a:lnTo>
                      <a:pt x="9349" y="13344"/>
                    </a:lnTo>
                    <a:lnTo>
                      <a:pt x="9353" y="13336"/>
                    </a:lnTo>
                    <a:lnTo>
                      <a:pt x="9340" y="13331"/>
                    </a:lnTo>
                    <a:lnTo>
                      <a:pt x="9330" y="13329"/>
                    </a:lnTo>
                    <a:lnTo>
                      <a:pt x="9239" y="13344"/>
                    </a:lnTo>
                    <a:lnTo>
                      <a:pt x="9225" y="13349"/>
                    </a:lnTo>
                    <a:lnTo>
                      <a:pt x="9185" y="13370"/>
                    </a:lnTo>
                    <a:lnTo>
                      <a:pt x="9145" y="13376"/>
                    </a:lnTo>
                    <a:lnTo>
                      <a:pt x="9071" y="13373"/>
                    </a:lnTo>
                    <a:lnTo>
                      <a:pt x="9034" y="13378"/>
                    </a:lnTo>
                    <a:lnTo>
                      <a:pt x="9016" y="13372"/>
                    </a:lnTo>
                    <a:lnTo>
                      <a:pt x="8987" y="13351"/>
                    </a:lnTo>
                    <a:lnTo>
                      <a:pt x="8959" y="13338"/>
                    </a:lnTo>
                    <a:lnTo>
                      <a:pt x="8923" y="13329"/>
                    </a:lnTo>
                    <a:lnTo>
                      <a:pt x="8927" y="13349"/>
                    </a:lnTo>
                    <a:lnTo>
                      <a:pt x="8911" y="13351"/>
                    </a:lnTo>
                    <a:lnTo>
                      <a:pt x="8875" y="13351"/>
                    </a:lnTo>
                    <a:lnTo>
                      <a:pt x="8819" y="13331"/>
                    </a:lnTo>
                    <a:lnTo>
                      <a:pt x="8805" y="13316"/>
                    </a:lnTo>
                    <a:lnTo>
                      <a:pt x="8779" y="13319"/>
                    </a:lnTo>
                    <a:lnTo>
                      <a:pt x="8765" y="13334"/>
                    </a:lnTo>
                    <a:lnTo>
                      <a:pt x="8734" y="13342"/>
                    </a:lnTo>
                    <a:lnTo>
                      <a:pt x="8678" y="13345"/>
                    </a:lnTo>
                    <a:lnTo>
                      <a:pt x="8627" y="13358"/>
                    </a:lnTo>
                    <a:lnTo>
                      <a:pt x="8605" y="13360"/>
                    </a:lnTo>
                    <a:lnTo>
                      <a:pt x="8590" y="13352"/>
                    </a:lnTo>
                    <a:lnTo>
                      <a:pt x="8559" y="13327"/>
                    </a:lnTo>
                    <a:lnTo>
                      <a:pt x="8541" y="13316"/>
                    </a:lnTo>
                    <a:lnTo>
                      <a:pt x="8521" y="13308"/>
                    </a:lnTo>
                    <a:cubicBezTo>
                      <a:pt x="8468" y="13301"/>
                      <a:pt x="8415" y="13292"/>
                      <a:pt x="8362" y="13284"/>
                    </a:cubicBezTo>
                    <a:lnTo>
                      <a:pt x="8319" y="13293"/>
                    </a:lnTo>
                    <a:lnTo>
                      <a:pt x="8229" y="13280"/>
                    </a:lnTo>
                    <a:lnTo>
                      <a:pt x="8208" y="13284"/>
                    </a:lnTo>
                    <a:lnTo>
                      <a:pt x="8164" y="13298"/>
                    </a:lnTo>
                    <a:lnTo>
                      <a:pt x="8124" y="13289"/>
                    </a:lnTo>
                    <a:lnTo>
                      <a:pt x="8063" y="13285"/>
                    </a:lnTo>
                    <a:lnTo>
                      <a:pt x="7945" y="13271"/>
                    </a:lnTo>
                    <a:lnTo>
                      <a:pt x="7898" y="13273"/>
                    </a:lnTo>
                    <a:lnTo>
                      <a:pt x="7866" y="13281"/>
                    </a:lnTo>
                    <a:lnTo>
                      <a:pt x="7819" y="13286"/>
                    </a:lnTo>
                    <a:lnTo>
                      <a:pt x="7784" y="13295"/>
                    </a:lnTo>
                    <a:lnTo>
                      <a:pt x="7756" y="13304"/>
                    </a:lnTo>
                    <a:lnTo>
                      <a:pt x="7735" y="13326"/>
                    </a:lnTo>
                    <a:lnTo>
                      <a:pt x="7719" y="13333"/>
                    </a:lnTo>
                    <a:lnTo>
                      <a:pt x="7696" y="13331"/>
                    </a:lnTo>
                    <a:lnTo>
                      <a:pt x="7670" y="13318"/>
                    </a:lnTo>
                    <a:cubicBezTo>
                      <a:pt x="7666" y="13317"/>
                      <a:pt x="7662" y="13316"/>
                      <a:pt x="7658" y="13315"/>
                    </a:cubicBezTo>
                    <a:lnTo>
                      <a:pt x="7574" y="13328"/>
                    </a:lnTo>
                    <a:lnTo>
                      <a:pt x="7544" y="13335"/>
                    </a:lnTo>
                    <a:lnTo>
                      <a:pt x="7524" y="13343"/>
                    </a:lnTo>
                    <a:lnTo>
                      <a:pt x="7500" y="13358"/>
                    </a:lnTo>
                    <a:lnTo>
                      <a:pt x="7474" y="13362"/>
                    </a:lnTo>
                    <a:lnTo>
                      <a:pt x="7441" y="13373"/>
                    </a:lnTo>
                    <a:lnTo>
                      <a:pt x="7401" y="13378"/>
                    </a:lnTo>
                    <a:lnTo>
                      <a:pt x="7383" y="13375"/>
                    </a:lnTo>
                    <a:lnTo>
                      <a:pt x="7351" y="13364"/>
                    </a:lnTo>
                    <a:lnTo>
                      <a:pt x="7319" y="13353"/>
                    </a:lnTo>
                    <a:lnTo>
                      <a:pt x="7285" y="13347"/>
                    </a:lnTo>
                    <a:lnTo>
                      <a:pt x="7270" y="13339"/>
                    </a:lnTo>
                    <a:lnTo>
                      <a:pt x="7252" y="13337"/>
                    </a:lnTo>
                    <a:lnTo>
                      <a:pt x="7249" y="13329"/>
                    </a:lnTo>
                    <a:lnTo>
                      <a:pt x="7243" y="13309"/>
                    </a:lnTo>
                    <a:lnTo>
                      <a:pt x="7239" y="13304"/>
                    </a:lnTo>
                    <a:lnTo>
                      <a:pt x="7240" y="13296"/>
                    </a:lnTo>
                    <a:lnTo>
                      <a:pt x="7238" y="13289"/>
                    </a:lnTo>
                    <a:lnTo>
                      <a:pt x="7222" y="13299"/>
                    </a:lnTo>
                    <a:lnTo>
                      <a:pt x="7197" y="13305"/>
                    </a:lnTo>
                    <a:lnTo>
                      <a:pt x="7166" y="13302"/>
                    </a:lnTo>
                    <a:lnTo>
                      <a:pt x="7136" y="13291"/>
                    </a:lnTo>
                    <a:lnTo>
                      <a:pt x="7121" y="13279"/>
                    </a:lnTo>
                    <a:lnTo>
                      <a:pt x="7105" y="13281"/>
                    </a:lnTo>
                    <a:cubicBezTo>
                      <a:pt x="7095" y="13278"/>
                      <a:pt x="7085" y="13275"/>
                      <a:pt x="7075" y="13273"/>
                    </a:cubicBezTo>
                    <a:lnTo>
                      <a:pt x="7018" y="13270"/>
                    </a:lnTo>
                    <a:lnTo>
                      <a:pt x="6973" y="13250"/>
                    </a:lnTo>
                    <a:lnTo>
                      <a:pt x="6942" y="13230"/>
                    </a:lnTo>
                    <a:lnTo>
                      <a:pt x="6905" y="13191"/>
                    </a:lnTo>
                    <a:lnTo>
                      <a:pt x="6886" y="13162"/>
                    </a:lnTo>
                    <a:lnTo>
                      <a:pt x="6876" y="13139"/>
                    </a:lnTo>
                    <a:cubicBezTo>
                      <a:pt x="6877" y="13133"/>
                      <a:pt x="6878" y="13127"/>
                      <a:pt x="6879" y="13122"/>
                    </a:cubicBezTo>
                    <a:lnTo>
                      <a:pt x="6890" y="13117"/>
                    </a:lnTo>
                    <a:lnTo>
                      <a:pt x="6872" y="13108"/>
                    </a:lnTo>
                    <a:lnTo>
                      <a:pt x="6851" y="13113"/>
                    </a:lnTo>
                    <a:lnTo>
                      <a:pt x="6835" y="13113"/>
                    </a:lnTo>
                    <a:lnTo>
                      <a:pt x="6815" y="13110"/>
                    </a:lnTo>
                    <a:lnTo>
                      <a:pt x="6787" y="13106"/>
                    </a:lnTo>
                    <a:lnTo>
                      <a:pt x="6780" y="13121"/>
                    </a:lnTo>
                    <a:lnTo>
                      <a:pt x="6694" y="13238"/>
                    </a:lnTo>
                    <a:lnTo>
                      <a:pt x="6614" y="13314"/>
                    </a:lnTo>
                    <a:lnTo>
                      <a:pt x="6587" y="13332"/>
                    </a:lnTo>
                    <a:lnTo>
                      <a:pt x="6546" y="13341"/>
                    </a:lnTo>
                    <a:lnTo>
                      <a:pt x="6477" y="13348"/>
                    </a:lnTo>
                    <a:lnTo>
                      <a:pt x="6357" y="13351"/>
                    </a:lnTo>
                    <a:lnTo>
                      <a:pt x="6322" y="13358"/>
                    </a:lnTo>
                    <a:lnTo>
                      <a:pt x="6307" y="13364"/>
                    </a:lnTo>
                    <a:lnTo>
                      <a:pt x="6263" y="13390"/>
                    </a:lnTo>
                    <a:lnTo>
                      <a:pt x="6191" y="13419"/>
                    </a:lnTo>
                    <a:lnTo>
                      <a:pt x="6188" y="13432"/>
                    </a:lnTo>
                    <a:lnTo>
                      <a:pt x="6176" y="13465"/>
                    </a:lnTo>
                    <a:lnTo>
                      <a:pt x="6162" y="13484"/>
                    </a:lnTo>
                    <a:lnTo>
                      <a:pt x="6103" y="13521"/>
                    </a:lnTo>
                    <a:lnTo>
                      <a:pt x="6074" y="13555"/>
                    </a:lnTo>
                    <a:lnTo>
                      <a:pt x="6060" y="13604"/>
                    </a:lnTo>
                    <a:lnTo>
                      <a:pt x="6055" y="13635"/>
                    </a:lnTo>
                    <a:lnTo>
                      <a:pt x="6055" y="13636"/>
                    </a:lnTo>
                    <a:lnTo>
                      <a:pt x="6044" y="13652"/>
                    </a:lnTo>
                    <a:lnTo>
                      <a:pt x="6046" y="13664"/>
                    </a:lnTo>
                    <a:lnTo>
                      <a:pt x="6057" y="13674"/>
                    </a:lnTo>
                    <a:lnTo>
                      <a:pt x="6071" y="13703"/>
                    </a:lnTo>
                    <a:lnTo>
                      <a:pt x="6073" y="13718"/>
                    </a:lnTo>
                    <a:lnTo>
                      <a:pt x="6060" y="13750"/>
                    </a:lnTo>
                    <a:lnTo>
                      <a:pt x="6044" y="13767"/>
                    </a:lnTo>
                    <a:lnTo>
                      <a:pt x="6024" y="13782"/>
                    </a:lnTo>
                    <a:lnTo>
                      <a:pt x="5995" y="13798"/>
                    </a:lnTo>
                    <a:lnTo>
                      <a:pt x="5960" y="13824"/>
                    </a:lnTo>
                    <a:lnTo>
                      <a:pt x="5907" y="13853"/>
                    </a:lnTo>
                    <a:lnTo>
                      <a:pt x="5876" y="13860"/>
                    </a:lnTo>
                    <a:lnTo>
                      <a:pt x="5808" y="13868"/>
                    </a:lnTo>
                    <a:lnTo>
                      <a:pt x="5771" y="13882"/>
                    </a:lnTo>
                    <a:lnTo>
                      <a:pt x="5747" y="13895"/>
                    </a:lnTo>
                    <a:lnTo>
                      <a:pt x="5726" y="13897"/>
                    </a:lnTo>
                    <a:lnTo>
                      <a:pt x="5656" y="13898"/>
                    </a:lnTo>
                    <a:lnTo>
                      <a:pt x="5581" y="13885"/>
                    </a:lnTo>
                    <a:lnTo>
                      <a:pt x="5532" y="13870"/>
                    </a:lnTo>
                    <a:lnTo>
                      <a:pt x="5507" y="13870"/>
                    </a:lnTo>
                    <a:lnTo>
                      <a:pt x="5490" y="13884"/>
                    </a:lnTo>
                    <a:lnTo>
                      <a:pt x="5466" y="13892"/>
                    </a:lnTo>
                    <a:lnTo>
                      <a:pt x="5448" y="13917"/>
                    </a:lnTo>
                    <a:lnTo>
                      <a:pt x="5418" y="13948"/>
                    </a:lnTo>
                    <a:lnTo>
                      <a:pt x="5398" y="13980"/>
                    </a:lnTo>
                    <a:lnTo>
                      <a:pt x="5382" y="13993"/>
                    </a:lnTo>
                    <a:lnTo>
                      <a:pt x="5362" y="13998"/>
                    </a:lnTo>
                    <a:lnTo>
                      <a:pt x="5320" y="14004"/>
                    </a:lnTo>
                    <a:lnTo>
                      <a:pt x="5286" y="14000"/>
                    </a:lnTo>
                    <a:lnTo>
                      <a:pt x="5262" y="14007"/>
                    </a:lnTo>
                    <a:lnTo>
                      <a:pt x="5246" y="14007"/>
                    </a:lnTo>
                    <a:lnTo>
                      <a:pt x="5235" y="14015"/>
                    </a:lnTo>
                    <a:lnTo>
                      <a:pt x="5221" y="14044"/>
                    </a:lnTo>
                    <a:lnTo>
                      <a:pt x="5207" y="14055"/>
                    </a:lnTo>
                    <a:lnTo>
                      <a:pt x="5184" y="14083"/>
                    </a:lnTo>
                    <a:lnTo>
                      <a:pt x="5167" y="14097"/>
                    </a:lnTo>
                    <a:lnTo>
                      <a:pt x="5155" y="14119"/>
                    </a:lnTo>
                    <a:lnTo>
                      <a:pt x="5144" y="14165"/>
                    </a:lnTo>
                    <a:lnTo>
                      <a:pt x="5134" y="14183"/>
                    </a:lnTo>
                    <a:lnTo>
                      <a:pt x="5110" y="14197"/>
                    </a:lnTo>
                    <a:lnTo>
                      <a:pt x="5086" y="14195"/>
                    </a:lnTo>
                    <a:lnTo>
                      <a:pt x="5017" y="14224"/>
                    </a:lnTo>
                    <a:lnTo>
                      <a:pt x="4987" y="14228"/>
                    </a:lnTo>
                    <a:lnTo>
                      <a:pt x="4967" y="14234"/>
                    </a:lnTo>
                    <a:lnTo>
                      <a:pt x="4956" y="14244"/>
                    </a:lnTo>
                    <a:lnTo>
                      <a:pt x="4950" y="14251"/>
                    </a:lnTo>
                    <a:lnTo>
                      <a:pt x="4961" y="14248"/>
                    </a:lnTo>
                    <a:lnTo>
                      <a:pt x="4971" y="14243"/>
                    </a:lnTo>
                    <a:lnTo>
                      <a:pt x="4980" y="14240"/>
                    </a:lnTo>
                    <a:lnTo>
                      <a:pt x="4981" y="14248"/>
                    </a:lnTo>
                    <a:lnTo>
                      <a:pt x="4978" y="14252"/>
                    </a:lnTo>
                    <a:lnTo>
                      <a:pt x="4953" y="14269"/>
                    </a:lnTo>
                    <a:lnTo>
                      <a:pt x="4942" y="14283"/>
                    </a:lnTo>
                    <a:lnTo>
                      <a:pt x="4920" y="14301"/>
                    </a:lnTo>
                    <a:lnTo>
                      <a:pt x="4902" y="14312"/>
                    </a:lnTo>
                    <a:lnTo>
                      <a:pt x="4906" y="14323"/>
                    </a:lnTo>
                    <a:lnTo>
                      <a:pt x="4900" y="14332"/>
                    </a:lnTo>
                    <a:lnTo>
                      <a:pt x="4882" y="14340"/>
                    </a:lnTo>
                    <a:lnTo>
                      <a:pt x="4869" y="14368"/>
                    </a:lnTo>
                    <a:lnTo>
                      <a:pt x="4840" y="14392"/>
                    </a:lnTo>
                    <a:lnTo>
                      <a:pt x="4813" y="14387"/>
                    </a:lnTo>
                    <a:lnTo>
                      <a:pt x="4795" y="14395"/>
                    </a:lnTo>
                    <a:lnTo>
                      <a:pt x="4768" y="14420"/>
                    </a:lnTo>
                    <a:lnTo>
                      <a:pt x="4745" y="14483"/>
                    </a:lnTo>
                    <a:lnTo>
                      <a:pt x="4720" y="14544"/>
                    </a:lnTo>
                    <a:lnTo>
                      <a:pt x="4726" y="14554"/>
                    </a:lnTo>
                    <a:lnTo>
                      <a:pt x="4739" y="14527"/>
                    </a:lnTo>
                    <a:lnTo>
                      <a:pt x="4743" y="14525"/>
                    </a:lnTo>
                    <a:lnTo>
                      <a:pt x="4751" y="14522"/>
                    </a:lnTo>
                    <a:lnTo>
                      <a:pt x="4758" y="14529"/>
                    </a:lnTo>
                    <a:lnTo>
                      <a:pt x="4773" y="14576"/>
                    </a:lnTo>
                    <a:lnTo>
                      <a:pt x="4785" y="14606"/>
                    </a:lnTo>
                    <a:lnTo>
                      <a:pt x="4793" y="14614"/>
                    </a:lnTo>
                    <a:lnTo>
                      <a:pt x="4797" y="14610"/>
                    </a:lnTo>
                    <a:lnTo>
                      <a:pt x="4800" y="14603"/>
                    </a:lnTo>
                    <a:lnTo>
                      <a:pt x="4807" y="14609"/>
                    </a:lnTo>
                    <a:lnTo>
                      <a:pt x="4813" y="14617"/>
                    </a:lnTo>
                    <a:lnTo>
                      <a:pt x="4822" y="14654"/>
                    </a:lnTo>
                    <a:lnTo>
                      <a:pt x="4836" y="14687"/>
                    </a:lnTo>
                    <a:lnTo>
                      <a:pt x="4830" y="14696"/>
                    </a:lnTo>
                    <a:lnTo>
                      <a:pt x="4828" y="14715"/>
                    </a:lnTo>
                    <a:lnTo>
                      <a:pt x="4816" y="14740"/>
                    </a:lnTo>
                    <a:lnTo>
                      <a:pt x="4786" y="14768"/>
                    </a:lnTo>
                    <a:lnTo>
                      <a:pt x="4807" y="14773"/>
                    </a:lnTo>
                    <a:lnTo>
                      <a:pt x="4795" y="14782"/>
                    </a:lnTo>
                    <a:lnTo>
                      <a:pt x="4780" y="14778"/>
                    </a:lnTo>
                    <a:lnTo>
                      <a:pt x="4774" y="14778"/>
                    </a:lnTo>
                    <a:lnTo>
                      <a:pt x="4777" y="14790"/>
                    </a:lnTo>
                    <a:lnTo>
                      <a:pt x="4800" y="14819"/>
                    </a:lnTo>
                    <a:lnTo>
                      <a:pt x="4811" y="14845"/>
                    </a:lnTo>
                    <a:lnTo>
                      <a:pt x="4814" y="14886"/>
                    </a:lnTo>
                    <a:lnTo>
                      <a:pt x="4820" y="14916"/>
                    </a:lnTo>
                    <a:lnTo>
                      <a:pt x="4820" y="14957"/>
                    </a:lnTo>
                    <a:lnTo>
                      <a:pt x="4815" y="15000"/>
                    </a:lnTo>
                    <a:lnTo>
                      <a:pt x="4802" y="15041"/>
                    </a:lnTo>
                    <a:lnTo>
                      <a:pt x="4776" y="15077"/>
                    </a:lnTo>
                    <a:lnTo>
                      <a:pt x="4751" y="15101"/>
                    </a:lnTo>
                    <a:lnTo>
                      <a:pt x="4727" y="15134"/>
                    </a:lnTo>
                    <a:lnTo>
                      <a:pt x="4722" y="15151"/>
                    </a:lnTo>
                    <a:lnTo>
                      <a:pt x="4711" y="15169"/>
                    </a:lnTo>
                    <a:cubicBezTo>
                      <a:pt x="4709" y="15187"/>
                      <a:pt x="4706" y="15206"/>
                      <a:pt x="4703" y="15225"/>
                    </a:cubicBezTo>
                    <a:lnTo>
                      <a:pt x="4696" y="15236"/>
                    </a:lnTo>
                    <a:lnTo>
                      <a:pt x="4649" y="15272"/>
                    </a:lnTo>
                    <a:lnTo>
                      <a:pt x="4597" y="15296"/>
                    </a:lnTo>
                    <a:lnTo>
                      <a:pt x="4556" y="15293"/>
                    </a:lnTo>
                    <a:lnTo>
                      <a:pt x="4537" y="15289"/>
                    </a:lnTo>
                    <a:lnTo>
                      <a:pt x="4548" y="15309"/>
                    </a:lnTo>
                    <a:lnTo>
                      <a:pt x="4554" y="15301"/>
                    </a:lnTo>
                    <a:lnTo>
                      <a:pt x="4564" y="15306"/>
                    </a:lnTo>
                    <a:lnTo>
                      <a:pt x="4577" y="15315"/>
                    </a:lnTo>
                    <a:lnTo>
                      <a:pt x="4590" y="15330"/>
                    </a:lnTo>
                    <a:lnTo>
                      <a:pt x="4600" y="15356"/>
                    </a:lnTo>
                    <a:lnTo>
                      <a:pt x="4615" y="15373"/>
                    </a:lnTo>
                    <a:lnTo>
                      <a:pt x="4625" y="15404"/>
                    </a:lnTo>
                    <a:lnTo>
                      <a:pt x="4636" y="15425"/>
                    </a:lnTo>
                    <a:lnTo>
                      <a:pt x="4635" y="15436"/>
                    </a:lnTo>
                    <a:lnTo>
                      <a:pt x="4643" y="15439"/>
                    </a:lnTo>
                    <a:lnTo>
                      <a:pt x="4655" y="15441"/>
                    </a:lnTo>
                    <a:lnTo>
                      <a:pt x="4662" y="15444"/>
                    </a:lnTo>
                    <a:lnTo>
                      <a:pt x="4658" y="15447"/>
                    </a:lnTo>
                    <a:lnTo>
                      <a:pt x="4643" y="15445"/>
                    </a:lnTo>
                    <a:lnTo>
                      <a:pt x="4638" y="15450"/>
                    </a:lnTo>
                    <a:lnTo>
                      <a:pt x="4640" y="15459"/>
                    </a:lnTo>
                    <a:lnTo>
                      <a:pt x="4654" y="15475"/>
                    </a:lnTo>
                    <a:lnTo>
                      <a:pt x="4661" y="15489"/>
                    </a:lnTo>
                    <a:lnTo>
                      <a:pt x="4663" y="15504"/>
                    </a:lnTo>
                    <a:lnTo>
                      <a:pt x="4666" y="15522"/>
                    </a:lnTo>
                    <a:lnTo>
                      <a:pt x="4678" y="15541"/>
                    </a:lnTo>
                    <a:lnTo>
                      <a:pt x="4692" y="15549"/>
                    </a:lnTo>
                    <a:lnTo>
                      <a:pt x="4726" y="15551"/>
                    </a:lnTo>
                    <a:lnTo>
                      <a:pt x="4769" y="15570"/>
                    </a:lnTo>
                    <a:lnTo>
                      <a:pt x="4813" y="15585"/>
                    </a:lnTo>
                    <a:lnTo>
                      <a:pt x="4833" y="15595"/>
                    </a:lnTo>
                    <a:lnTo>
                      <a:pt x="4833" y="15598"/>
                    </a:lnTo>
                    <a:lnTo>
                      <a:pt x="4828" y="15597"/>
                    </a:lnTo>
                    <a:cubicBezTo>
                      <a:pt x="4820" y="15593"/>
                      <a:pt x="4812" y="15589"/>
                      <a:pt x="4804" y="15586"/>
                    </a:cubicBezTo>
                    <a:lnTo>
                      <a:pt x="4776" y="15577"/>
                    </a:lnTo>
                    <a:lnTo>
                      <a:pt x="4748" y="15566"/>
                    </a:lnTo>
                    <a:lnTo>
                      <a:pt x="4722" y="15558"/>
                    </a:lnTo>
                    <a:lnTo>
                      <a:pt x="4716" y="15563"/>
                    </a:lnTo>
                    <a:lnTo>
                      <a:pt x="4716" y="15568"/>
                    </a:lnTo>
                    <a:lnTo>
                      <a:pt x="4703" y="15561"/>
                    </a:lnTo>
                    <a:lnTo>
                      <a:pt x="4681" y="15554"/>
                    </a:lnTo>
                    <a:lnTo>
                      <a:pt x="4660" y="15539"/>
                    </a:lnTo>
                    <a:lnTo>
                      <a:pt x="4655" y="15530"/>
                    </a:lnTo>
                    <a:lnTo>
                      <a:pt x="4653" y="15519"/>
                    </a:lnTo>
                    <a:lnTo>
                      <a:pt x="4645" y="15510"/>
                    </a:lnTo>
                    <a:lnTo>
                      <a:pt x="4632" y="15510"/>
                    </a:lnTo>
                    <a:lnTo>
                      <a:pt x="4621" y="15516"/>
                    </a:lnTo>
                    <a:lnTo>
                      <a:pt x="4626" y="15543"/>
                    </a:lnTo>
                    <a:lnTo>
                      <a:pt x="4625" y="15554"/>
                    </a:lnTo>
                    <a:lnTo>
                      <a:pt x="4625" y="15565"/>
                    </a:lnTo>
                    <a:lnTo>
                      <a:pt x="4622" y="15576"/>
                    </a:lnTo>
                    <a:lnTo>
                      <a:pt x="4621" y="15599"/>
                    </a:lnTo>
                    <a:lnTo>
                      <a:pt x="4618" y="15601"/>
                    </a:lnTo>
                    <a:lnTo>
                      <a:pt x="4618" y="15608"/>
                    </a:lnTo>
                    <a:lnTo>
                      <a:pt x="4622" y="15615"/>
                    </a:lnTo>
                    <a:lnTo>
                      <a:pt x="4629" y="15615"/>
                    </a:lnTo>
                    <a:lnTo>
                      <a:pt x="4633" y="15615"/>
                    </a:lnTo>
                    <a:lnTo>
                      <a:pt x="4639" y="15610"/>
                    </a:lnTo>
                    <a:lnTo>
                      <a:pt x="4645" y="15609"/>
                    </a:lnTo>
                    <a:lnTo>
                      <a:pt x="4652" y="15619"/>
                    </a:lnTo>
                    <a:lnTo>
                      <a:pt x="4666" y="15630"/>
                    </a:lnTo>
                    <a:lnTo>
                      <a:pt x="4668" y="15634"/>
                    </a:lnTo>
                    <a:lnTo>
                      <a:pt x="4666" y="15636"/>
                    </a:lnTo>
                    <a:cubicBezTo>
                      <a:pt x="4664" y="15635"/>
                      <a:pt x="4662" y="15635"/>
                      <a:pt x="4661" y="15634"/>
                    </a:cubicBezTo>
                    <a:lnTo>
                      <a:pt x="4650" y="15626"/>
                    </a:lnTo>
                    <a:lnTo>
                      <a:pt x="4631" y="15622"/>
                    </a:lnTo>
                    <a:lnTo>
                      <a:pt x="4618" y="15621"/>
                    </a:lnTo>
                    <a:lnTo>
                      <a:pt x="4615" y="15626"/>
                    </a:lnTo>
                    <a:lnTo>
                      <a:pt x="4619" y="15638"/>
                    </a:lnTo>
                    <a:lnTo>
                      <a:pt x="4624" y="15646"/>
                    </a:lnTo>
                    <a:lnTo>
                      <a:pt x="4663" y="15683"/>
                    </a:lnTo>
                    <a:lnTo>
                      <a:pt x="4683" y="15687"/>
                    </a:lnTo>
                    <a:lnTo>
                      <a:pt x="4693" y="15693"/>
                    </a:lnTo>
                    <a:lnTo>
                      <a:pt x="4691" y="15696"/>
                    </a:lnTo>
                    <a:lnTo>
                      <a:pt x="4680" y="15699"/>
                    </a:lnTo>
                    <a:lnTo>
                      <a:pt x="4677" y="15710"/>
                    </a:lnTo>
                    <a:lnTo>
                      <a:pt x="4684" y="15722"/>
                    </a:lnTo>
                    <a:lnTo>
                      <a:pt x="4704" y="15740"/>
                    </a:lnTo>
                    <a:lnTo>
                      <a:pt x="4732" y="15747"/>
                    </a:lnTo>
                    <a:lnTo>
                      <a:pt x="4738" y="15753"/>
                    </a:lnTo>
                    <a:lnTo>
                      <a:pt x="4741" y="15756"/>
                    </a:lnTo>
                    <a:lnTo>
                      <a:pt x="4733" y="15770"/>
                    </a:lnTo>
                    <a:lnTo>
                      <a:pt x="4751" y="15781"/>
                    </a:lnTo>
                    <a:lnTo>
                      <a:pt x="4778" y="15786"/>
                    </a:lnTo>
                    <a:lnTo>
                      <a:pt x="4800" y="15783"/>
                    </a:lnTo>
                    <a:lnTo>
                      <a:pt x="4813" y="15786"/>
                    </a:lnTo>
                    <a:lnTo>
                      <a:pt x="4851" y="15805"/>
                    </a:lnTo>
                    <a:lnTo>
                      <a:pt x="4863" y="15805"/>
                    </a:lnTo>
                    <a:cubicBezTo>
                      <a:pt x="4864" y="15806"/>
                      <a:pt x="4866" y="15806"/>
                      <a:pt x="4867" y="15807"/>
                    </a:cubicBezTo>
                    <a:lnTo>
                      <a:pt x="4868" y="15810"/>
                    </a:lnTo>
                    <a:lnTo>
                      <a:pt x="4863" y="15812"/>
                    </a:lnTo>
                    <a:lnTo>
                      <a:pt x="4858" y="15811"/>
                    </a:lnTo>
                    <a:lnTo>
                      <a:pt x="4845" y="15810"/>
                    </a:lnTo>
                    <a:cubicBezTo>
                      <a:pt x="4835" y="15805"/>
                      <a:pt x="4825" y="15800"/>
                      <a:pt x="4815" y="15796"/>
                    </a:cubicBezTo>
                    <a:lnTo>
                      <a:pt x="4806" y="15796"/>
                    </a:lnTo>
                    <a:lnTo>
                      <a:pt x="4800" y="15801"/>
                    </a:lnTo>
                    <a:lnTo>
                      <a:pt x="4799" y="15809"/>
                    </a:lnTo>
                    <a:lnTo>
                      <a:pt x="4812" y="15827"/>
                    </a:lnTo>
                    <a:lnTo>
                      <a:pt x="4820" y="15830"/>
                    </a:lnTo>
                    <a:lnTo>
                      <a:pt x="4827" y="15827"/>
                    </a:lnTo>
                    <a:lnTo>
                      <a:pt x="4840" y="15832"/>
                    </a:lnTo>
                    <a:lnTo>
                      <a:pt x="4857" y="15842"/>
                    </a:lnTo>
                    <a:lnTo>
                      <a:pt x="4863" y="15853"/>
                    </a:lnTo>
                    <a:lnTo>
                      <a:pt x="4849" y="15849"/>
                    </a:lnTo>
                    <a:lnTo>
                      <a:pt x="4836" y="15844"/>
                    </a:lnTo>
                    <a:lnTo>
                      <a:pt x="4808" y="15841"/>
                    </a:lnTo>
                    <a:lnTo>
                      <a:pt x="4799" y="15848"/>
                    </a:lnTo>
                    <a:lnTo>
                      <a:pt x="4804" y="15853"/>
                    </a:lnTo>
                    <a:lnTo>
                      <a:pt x="4811" y="15855"/>
                    </a:lnTo>
                    <a:lnTo>
                      <a:pt x="4817" y="15858"/>
                    </a:lnTo>
                    <a:lnTo>
                      <a:pt x="4819" y="15861"/>
                    </a:lnTo>
                    <a:lnTo>
                      <a:pt x="4811" y="15864"/>
                    </a:lnTo>
                    <a:lnTo>
                      <a:pt x="4809" y="15871"/>
                    </a:lnTo>
                    <a:lnTo>
                      <a:pt x="4810" y="15878"/>
                    </a:lnTo>
                    <a:lnTo>
                      <a:pt x="4821" y="15891"/>
                    </a:lnTo>
                    <a:lnTo>
                      <a:pt x="4829" y="15893"/>
                    </a:lnTo>
                    <a:lnTo>
                      <a:pt x="4836" y="15897"/>
                    </a:lnTo>
                    <a:lnTo>
                      <a:pt x="4834" y="15912"/>
                    </a:lnTo>
                    <a:lnTo>
                      <a:pt x="4840" y="15914"/>
                    </a:lnTo>
                    <a:lnTo>
                      <a:pt x="4854" y="15908"/>
                    </a:lnTo>
                    <a:lnTo>
                      <a:pt x="4861" y="15910"/>
                    </a:lnTo>
                    <a:lnTo>
                      <a:pt x="4853" y="15923"/>
                    </a:lnTo>
                    <a:lnTo>
                      <a:pt x="4861" y="15936"/>
                    </a:lnTo>
                    <a:lnTo>
                      <a:pt x="4858" y="15948"/>
                    </a:lnTo>
                    <a:lnTo>
                      <a:pt x="4864" y="15955"/>
                    </a:lnTo>
                    <a:lnTo>
                      <a:pt x="4870" y="15957"/>
                    </a:lnTo>
                    <a:lnTo>
                      <a:pt x="4879" y="15943"/>
                    </a:lnTo>
                    <a:lnTo>
                      <a:pt x="4885" y="15943"/>
                    </a:lnTo>
                    <a:lnTo>
                      <a:pt x="4892" y="15947"/>
                    </a:lnTo>
                    <a:lnTo>
                      <a:pt x="4902" y="15955"/>
                    </a:lnTo>
                    <a:lnTo>
                      <a:pt x="4904" y="15965"/>
                    </a:lnTo>
                    <a:lnTo>
                      <a:pt x="4913" y="15984"/>
                    </a:lnTo>
                    <a:lnTo>
                      <a:pt x="4915" y="15991"/>
                    </a:lnTo>
                    <a:lnTo>
                      <a:pt x="4929" y="15988"/>
                    </a:lnTo>
                    <a:lnTo>
                      <a:pt x="4929" y="15992"/>
                    </a:lnTo>
                    <a:lnTo>
                      <a:pt x="4924" y="16004"/>
                    </a:lnTo>
                    <a:lnTo>
                      <a:pt x="4924" y="16013"/>
                    </a:lnTo>
                    <a:lnTo>
                      <a:pt x="4949" y="16062"/>
                    </a:lnTo>
                    <a:lnTo>
                      <a:pt x="4988" y="16094"/>
                    </a:lnTo>
                    <a:cubicBezTo>
                      <a:pt x="4992" y="16096"/>
                      <a:pt x="4996" y="16098"/>
                      <a:pt x="5001" y="16099"/>
                    </a:cubicBezTo>
                    <a:lnTo>
                      <a:pt x="5008" y="16101"/>
                    </a:lnTo>
                    <a:lnTo>
                      <a:pt x="5010" y="16105"/>
                    </a:lnTo>
                    <a:lnTo>
                      <a:pt x="5010" y="16114"/>
                    </a:lnTo>
                    <a:lnTo>
                      <a:pt x="5021" y="16128"/>
                    </a:lnTo>
                    <a:lnTo>
                      <a:pt x="5041" y="16146"/>
                    </a:lnTo>
                    <a:lnTo>
                      <a:pt x="5051" y="16153"/>
                    </a:lnTo>
                    <a:lnTo>
                      <a:pt x="5058" y="16150"/>
                    </a:lnTo>
                    <a:lnTo>
                      <a:pt x="5062" y="16151"/>
                    </a:lnTo>
                    <a:lnTo>
                      <a:pt x="5059" y="16159"/>
                    </a:lnTo>
                    <a:lnTo>
                      <a:pt x="5065" y="16171"/>
                    </a:lnTo>
                    <a:lnTo>
                      <a:pt x="5064" y="16188"/>
                    </a:lnTo>
                    <a:lnTo>
                      <a:pt x="5057" y="16198"/>
                    </a:lnTo>
                    <a:lnTo>
                      <a:pt x="5076" y="16205"/>
                    </a:lnTo>
                    <a:lnTo>
                      <a:pt x="5097" y="16229"/>
                    </a:lnTo>
                    <a:lnTo>
                      <a:pt x="5101" y="16238"/>
                    </a:lnTo>
                    <a:lnTo>
                      <a:pt x="5102" y="16245"/>
                    </a:lnTo>
                    <a:lnTo>
                      <a:pt x="5117" y="16263"/>
                    </a:lnTo>
                    <a:lnTo>
                      <a:pt x="5121" y="16270"/>
                    </a:lnTo>
                    <a:lnTo>
                      <a:pt x="5115" y="16279"/>
                    </a:lnTo>
                    <a:lnTo>
                      <a:pt x="5116" y="16284"/>
                    </a:lnTo>
                    <a:lnTo>
                      <a:pt x="5119" y="16292"/>
                    </a:lnTo>
                    <a:lnTo>
                      <a:pt x="5137" y="16311"/>
                    </a:lnTo>
                    <a:lnTo>
                      <a:pt x="5152" y="16319"/>
                    </a:lnTo>
                    <a:lnTo>
                      <a:pt x="5150" y="16321"/>
                    </a:lnTo>
                    <a:lnTo>
                      <a:pt x="5128" y="16314"/>
                    </a:lnTo>
                    <a:lnTo>
                      <a:pt x="5125" y="16322"/>
                    </a:lnTo>
                    <a:lnTo>
                      <a:pt x="5123" y="16330"/>
                    </a:lnTo>
                    <a:lnTo>
                      <a:pt x="5130" y="16348"/>
                    </a:lnTo>
                    <a:lnTo>
                      <a:pt x="5139" y="16350"/>
                    </a:lnTo>
                    <a:lnTo>
                      <a:pt x="5145" y="16348"/>
                    </a:lnTo>
                    <a:lnTo>
                      <a:pt x="5166" y="16358"/>
                    </a:lnTo>
                    <a:lnTo>
                      <a:pt x="5175" y="16356"/>
                    </a:lnTo>
                    <a:lnTo>
                      <a:pt x="5176" y="16360"/>
                    </a:lnTo>
                    <a:lnTo>
                      <a:pt x="5173" y="16365"/>
                    </a:lnTo>
                    <a:lnTo>
                      <a:pt x="5159" y="16366"/>
                    </a:lnTo>
                    <a:lnTo>
                      <a:pt x="5144" y="16373"/>
                    </a:lnTo>
                    <a:lnTo>
                      <a:pt x="5132" y="16366"/>
                    </a:lnTo>
                    <a:lnTo>
                      <a:pt x="5126" y="16358"/>
                    </a:lnTo>
                    <a:lnTo>
                      <a:pt x="5117" y="16354"/>
                    </a:lnTo>
                    <a:lnTo>
                      <a:pt x="5114" y="16360"/>
                    </a:lnTo>
                    <a:lnTo>
                      <a:pt x="5125" y="16376"/>
                    </a:lnTo>
                    <a:lnTo>
                      <a:pt x="5132" y="16394"/>
                    </a:lnTo>
                    <a:lnTo>
                      <a:pt x="5152" y="16404"/>
                    </a:lnTo>
                    <a:lnTo>
                      <a:pt x="5162" y="16414"/>
                    </a:lnTo>
                    <a:lnTo>
                      <a:pt x="5166" y="16427"/>
                    </a:lnTo>
                    <a:lnTo>
                      <a:pt x="5172" y="16454"/>
                    </a:lnTo>
                    <a:lnTo>
                      <a:pt x="5176" y="16461"/>
                    </a:lnTo>
                    <a:lnTo>
                      <a:pt x="5187" y="16468"/>
                    </a:lnTo>
                    <a:lnTo>
                      <a:pt x="5200" y="16483"/>
                    </a:lnTo>
                    <a:lnTo>
                      <a:pt x="5221" y="16493"/>
                    </a:lnTo>
                    <a:lnTo>
                      <a:pt x="5230" y="16491"/>
                    </a:lnTo>
                    <a:cubicBezTo>
                      <a:pt x="5232" y="16492"/>
                      <a:pt x="5234" y="16492"/>
                      <a:pt x="5235" y="16492"/>
                    </a:cubicBezTo>
                    <a:lnTo>
                      <a:pt x="5230" y="16501"/>
                    </a:lnTo>
                    <a:lnTo>
                      <a:pt x="5242" y="16521"/>
                    </a:lnTo>
                    <a:lnTo>
                      <a:pt x="5234" y="16529"/>
                    </a:lnTo>
                    <a:lnTo>
                      <a:pt x="5232" y="16536"/>
                    </a:lnTo>
                    <a:lnTo>
                      <a:pt x="5254" y="16551"/>
                    </a:lnTo>
                    <a:lnTo>
                      <a:pt x="5321" y="16597"/>
                    </a:lnTo>
                    <a:lnTo>
                      <a:pt x="5352" y="16620"/>
                    </a:lnTo>
                    <a:lnTo>
                      <a:pt x="5382" y="16649"/>
                    </a:lnTo>
                    <a:lnTo>
                      <a:pt x="5388" y="16656"/>
                    </a:lnTo>
                    <a:lnTo>
                      <a:pt x="5422" y="16696"/>
                    </a:lnTo>
                    <a:lnTo>
                      <a:pt x="5468" y="16729"/>
                    </a:lnTo>
                    <a:lnTo>
                      <a:pt x="5494" y="16750"/>
                    </a:lnTo>
                    <a:lnTo>
                      <a:pt x="5504" y="16772"/>
                    </a:lnTo>
                    <a:lnTo>
                      <a:pt x="5516" y="16783"/>
                    </a:lnTo>
                    <a:lnTo>
                      <a:pt x="5534" y="16796"/>
                    </a:lnTo>
                    <a:lnTo>
                      <a:pt x="5563" y="16811"/>
                    </a:lnTo>
                    <a:lnTo>
                      <a:pt x="5586" y="16831"/>
                    </a:lnTo>
                    <a:lnTo>
                      <a:pt x="5688" y="16935"/>
                    </a:lnTo>
                    <a:lnTo>
                      <a:pt x="5733" y="16984"/>
                    </a:lnTo>
                    <a:lnTo>
                      <a:pt x="5774" y="17021"/>
                    </a:lnTo>
                    <a:lnTo>
                      <a:pt x="5921" y="17125"/>
                    </a:lnTo>
                    <a:lnTo>
                      <a:pt x="5966" y="17150"/>
                    </a:lnTo>
                    <a:lnTo>
                      <a:pt x="6023" y="17186"/>
                    </a:lnTo>
                    <a:lnTo>
                      <a:pt x="6043" y="17194"/>
                    </a:lnTo>
                    <a:lnTo>
                      <a:pt x="6064" y="17198"/>
                    </a:lnTo>
                    <a:lnTo>
                      <a:pt x="6098" y="17195"/>
                    </a:lnTo>
                    <a:lnTo>
                      <a:pt x="6128" y="17198"/>
                    </a:lnTo>
                    <a:lnTo>
                      <a:pt x="6152" y="17194"/>
                    </a:lnTo>
                    <a:lnTo>
                      <a:pt x="6166" y="17194"/>
                    </a:lnTo>
                    <a:lnTo>
                      <a:pt x="6218" y="17200"/>
                    </a:lnTo>
                    <a:lnTo>
                      <a:pt x="6304" y="17202"/>
                    </a:lnTo>
                    <a:lnTo>
                      <a:pt x="6329" y="17204"/>
                    </a:lnTo>
                    <a:lnTo>
                      <a:pt x="6391" y="17212"/>
                    </a:lnTo>
                    <a:lnTo>
                      <a:pt x="6481" y="17233"/>
                    </a:lnTo>
                    <a:lnTo>
                      <a:pt x="6473" y="17227"/>
                    </a:lnTo>
                    <a:lnTo>
                      <a:pt x="6445" y="17219"/>
                    </a:lnTo>
                    <a:lnTo>
                      <a:pt x="6427" y="17215"/>
                    </a:lnTo>
                    <a:lnTo>
                      <a:pt x="6433" y="17212"/>
                    </a:lnTo>
                    <a:lnTo>
                      <a:pt x="6442" y="17213"/>
                    </a:lnTo>
                    <a:lnTo>
                      <a:pt x="6488" y="17226"/>
                    </a:lnTo>
                    <a:lnTo>
                      <a:pt x="6497" y="17235"/>
                    </a:lnTo>
                    <a:lnTo>
                      <a:pt x="6510" y="17239"/>
                    </a:lnTo>
                    <a:lnTo>
                      <a:pt x="6553" y="17248"/>
                    </a:lnTo>
                    <a:lnTo>
                      <a:pt x="6664" y="17271"/>
                    </a:lnTo>
                    <a:lnTo>
                      <a:pt x="6660" y="17266"/>
                    </a:lnTo>
                    <a:lnTo>
                      <a:pt x="6650" y="17264"/>
                    </a:lnTo>
                    <a:lnTo>
                      <a:pt x="6561" y="17243"/>
                    </a:lnTo>
                    <a:lnTo>
                      <a:pt x="6572" y="17240"/>
                    </a:lnTo>
                    <a:lnTo>
                      <a:pt x="6607" y="17247"/>
                    </a:lnTo>
                    <a:lnTo>
                      <a:pt x="6649" y="17258"/>
                    </a:lnTo>
                    <a:lnTo>
                      <a:pt x="6674" y="17266"/>
                    </a:lnTo>
                    <a:lnTo>
                      <a:pt x="6694" y="17280"/>
                    </a:lnTo>
                    <a:lnTo>
                      <a:pt x="6789" y="17316"/>
                    </a:lnTo>
                    <a:lnTo>
                      <a:pt x="6795" y="17314"/>
                    </a:lnTo>
                    <a:lnTo>
                      <a:pt x="6809" y="17296"/>
                    </a:lnTo>
                    <a:lnTo>
                      <a:pt x="6816" y="17295"/>
                    </a:lnTo>
                    <a:lnTo>
                      <a:pt x="6824" y="17299"/>
                    </a:lnTo>
                    <a:lnTo>
                      <a:pt x="6821" y="17315"/>
                    </a:lnTo>
                    <a:lnTo>
                      <a:pt x="6841" y="17326"/>
                    </a:lnTo>
                    <a:lnTo>
                      <a:pt x="6847" y="17328"/>
                    </a:lnTo>
                    <a:lnTo>
                      <a:pt x="6848" y="17330"/>
                    </a:lnTo>
                    <a:lnTo>
                      <a:pt x="6836" y="17328"/>
                    </a:lnTo>
                    <a:lnTo>
                      <a:pt x="6812" y="17320"/>
                    </a:lnTo>
                    <a:lnTo>
                      <a:pt x="6807" y="17322"/>
                    </a:lnTo>
                    <a:lnTo>
                      <a:pt x="6831" y="17332"/>
                    </a:lnTo>
                    <a:lnTo>
                      <a:pt x="6837" y="17334"/>
                    </a:lnTo>
                    <a:lnTo>
                      <a:pt x="6858" y="17343"/>
                    </a:lnTo>
                    <a:lnTo>
                      <a:pt x="6901" y="17358"/>
                    </a:lnTo>
                    <a:lnTo>
                      <a:pt x="6961" y="17383"/>
                    </a:lnTo>
                    <a:lnTo>
                      <a:pt x="6985" y="17395"/>
                    </a:lnTo>
                    <a:lnTo>
                      <a:pt x="7017" y="17416"/>
                    </a:lnTo>
                    <a:cubicBezTo>
                      <a:pt x="7022" y="17417"/>
                      <a:pt x="7028" y="17419"/>
                      <a:pt x="7034" y="17420"/>
                    </a:cubicBezTo>
                    <a:lnTo>
                      <a:pt x="7075" y="17416"/>
                    </a:lnTo>
                    <a:lnTo>
                      <a:pt x="7101" y="17410"/>
                    </a:lnTo>
                    <a:lnTo>
                      <a:pt x="7126" y="17409"/>
                    </a:lnTo>
                    <a:lnTo>
                      <a:pt x="7207" y="17410"/>
                    </a:lnTo>
                    <a:lnTo>
                      <a:pt x="7257" y="17416"/>
                    </a:lnTo>
                    <a:lnTo>
                      <a:pt x="7281" y="17410"/>
                    </a:lnTo>
                    <a:lnTo>
                      <a:pt x="7316" y="17408"/>
                    </a:lnTo>
                    <a:lnTo>
                      <a:pt x="7341" y="17402"/>
                    </a:lnTo>
                    <a:lnTo>
                      <a:pt x="7383" y="17402"/>
                    </a:lnTo>
                    <a:lnTo>
                      <a:pt x="7455" y="17394"/>
                    </a:lnTo>
                    <a:lnTo>
                      <a:pt x="7533" y="17410"/>
                    </a:lnTo>
                    <a:cubicBezTo>
                      <a:pt x="7538" y="17411"/>
                      <a:pt x="7543" y="17412"/>
                      <a:pt x="7547" y="17412"/>
                    </a:cubicBezTo>
                    <a:lnTo>
                      <a:pt x="7585" y="17414"/>
                    </a:lnTo>
                    <a:lnTo>
                      <a:pt x="7597" y="17405"/>
                    </a:lnTo>
                    <a:lnTo>
                      <a:pt x="7605" y="17396"/>
                    </a:lnTo>
                    <a:lnTo>
                      <a:pt x="7615" y="17391"/>
                    </a:lnTo>
                    <a:lnTo>
                      <a:pt x="7630" y="17390"/>
                    </a:lnTo>
                    <a:lnTo>
                      <a:pt x="7654" y="17387"/>
                    </a:lnTo>
                    <a:lnTo>
                      <a:pt x="7712" y="17389"/>
                    </a:lnTo>
                    <a:lnTo>
                      <a:pt x="7750" y="17391"/>
                    </a:lnTo>
                    <a:lnTo>
                      <a:pt x="7837" y="17399"/>
                    </a:lnTo>
                    <a:lnTo>
                      <a:pt x="7916" y="17408"/>
                    </a:lnTo>
                    <a:lnTo>
                      <a:pt x="7929" y="17409"/>
                    </a:lnTo>
                    <a:lnTo>
                      <a:pt x="8034" y="17424"/>
                    </a:lnTo>
                    <a:lnTo>
                      <a:pt x="8052" y="17412"/>
                    </a:lnTo>
                    <a:lnTo>
                      <a:pt x="8066" y="17413"/>
                    </a:lnTo>
                    <a:lnTo>
                      <a:pt x="8106" y="17411"/>
                    </a:lnTo>
                    <a:lnTo>
                      <a:pt x="8113" y="17414"/>
                    </a:lnTo>
                    <a:lnTo>
                      <a:pt x="8075" y="17421"/>
                    </a:lnTo>
                    <a:lnTo>
                      <a:pt x="8064" y="17421"/>
                    </a:lnTo>
                    <a:lnTo>
                      <a:pt x="8056" y="17424"/>
                    </a:lnTo>
                    <a:lnTo>
                      <a:pt x="8063" y="17427"/>
                    </a:lnTo>
                    <a:lnTo>
                      <a:pt x="8183" y="17445"/>
                    </a:lnTo>
                    <a:lnTo>
                      <a:pt x="8240" y="17462"/>
                    </a:lnTo>
                    <a:lnTo>
                      <a:pt x="8279" y="17483"/>
                    </a:lnTo>
                    <a:lnTo>
                      <a:pt x="8322" y="17513"/>
                    </a:lnTo>
                    <a:lnTo>
                      <a:pt x="8356" y="17545"/>
                    </a:lnTo>
                    <a:lnTo>
                      <a:pt x="8365" y="17550"/>
                    </a:lnTo>
                    <a:lnTo>
                      <a:pt x="8367" y="17555"/>
                    </a:lnTo>
                    <a:lnTo>
                      <a:pt x="8369" y="17565"/>
                    </a:lnTo>
                    <a:lnTo>
                      <a:pt x="8380" y="17572"/>
                    </a:lnTo>
                    <a:lnTo>
                      <a:pt x="8400" y="17570"/>
                    </a:lnTo>
                    <a:lnTo>
                      <a:pt x="8406" y="17565"/>
                    </a:lnTo>
                    <a:lnTo>
                      <a:pt x="8409" y="17563"/>
                    </a:lnTo>
                    <a:cubicBezTo>
                      <a:pt x="8409" y="17566"/>
                      <a:pt x="8409" y="17568"/>
                      <a:pt x="8409" y="17571"/>
                    </a:cubicBezTo>
                    <a:lnTo>
                      <a:pt x="8414" y="17575"/>
                    </a:lnTo>
                    <a:lnTo>
                      <a:pt x="8427" y="17576"/>
                    </a:lnTo>
                    <a:lnTo>
                      <a:pt x="8433" y="17578"/>
                    </a:lnTo>
                    <a:lnTo>
                      <a:pt x="8422" y="17581"/>
                    </a:lnTo>
                    <a:cubicBezTo>
                      <a:pt x="8415" y="17580"/>
                      <a:pt x="8408" y="17579"/>
                      <a:pt x="8402" y="17578"/>
                    </a:cubicBezTo>
                    <a:lnTo>
                      <a:pt x="8388" y="17577"/>
                    </a:lnTo>
                    <a:lnTo>
                      <a:pt x="8385" y="17581"/>
                    </a:lnTo>
                    <a:lnTo>
                      <a:pt x="8391" y="17587"/>
                    </a:lnTo>
                    <a:lnTo>
                      <a:pt x="8420" y="17602"/>
                    </a:lnTo>
                    <a:lnTo>
                      <a:pt x="8451" y="17597"/>
                    </a:lnTo>
                    <a:lnTo>
                      <a:pt x="8448" y="17602"/>
                    </a:lnTo>
                    <a:lnTo>
                      <a:pt x="8442" y="17608"/>
                    </a:lnTo>
                    <a:lnTo>
                      <a:pt x="8430" y="17607"/>
                    </a:lnTo>
                    <a:lnTo>
                      <a:pt x="8417" y="17609"/>
                    </a:lnTo>
                    <a:lnTo>
                      <a:pt x="8417" y="17618"/>
                    </a:lnTo>
                    <a:lnTo>
                      <a:pt x="8417" y="17626"/>
                    </a:lnTo>
                    <a:lnTo>
                      <a:pt x="8421" y="17629"/>
                    </a:lnTo>
                    <a:lnTo>
                      <a:pt x="8437" y="17633"/>
                    </a:lnTo>
                    <a:lnTo>
                      <a:pt x="8433" y="17636"/>
                    </a:lnTo>
                    <a:lnTo>
                      <a:pt x="8424" y="17633"/>
                    </a:lnTo>
                    <a:lnTo>
                      <a:pt x="8420" y="17635"/>
                    </a:lnTo>
                    <a:lnTo>
                      <a:pt x="8432" y="17657"/>
                    </a:lnTo>
                    <a:lnTo>
                      <a:pt x="8440" y="17672"/>
                    </a:lnTo>
                    <a:lnTo>
                      <a:pt x="8453" y="17686"/>
                    </a:lnTo>
                    <a:lnTo>
                      <a:pt x="8458" y="17697"/>
                    </a:lnTo>
                    <a:lnTo>
                      <a:pt x="8499" y="17725"/>
                    </a:lnTo>
                    <a:lnTo>
                      <a:pt x="8519" y="17736"/>
                    </a:lnTo>
                    <a:lnTo>
                      <a:pt x="8531" y="17743"/>
                    </a:lnTo>
                    <a:lnTo>
                      <a:pt x="8551" y="17751"/>
                    </a:lnTo>
                    <a:lnTo>
                      <a:pt x="8569" y="17755"/>
                    </a:lnTo>
                    <a:lnTo>
                      <a:pt x="8576" y="17754"/>
                    </a:lnTo>
                    <a:lnTo>
                      <a:pt x="8578" y="17744"/>
                    </a:lnTo>
                    <a:lnTo>
                      <a:pt x="8588" y="17739"/>
                    </a:lnTo>
                    <a:lnTo>
                      <a:pt x="8589" y="17746"/>
                    </a:lnTo>
                    <a:lnTo>
                      <a:pt x="8585" y="17750"/>
                    </a:lnTo>
                    <a:lnTo>
                      <a:pt x="8587" y="17754"/>
                    </a:lnTo>
                    <a:lnTo>
                      <a:pt x="8594" y="17755"/>
                    </a:lnTo>
                    <a:lnTo>
                      <a:pt x="8625" y="17755"/>
                    </a:lnTo>
                    <a:cubicBezTo>
                      <a:pt x="8627" y="17755"/>
                      <a:pt x="8629" y="17756"/>
                      <a:pt x="8632" y="17756"/>
                    </a:cubicBezTo>
                    <a:lnTo>
                      <a:pt x="8642" y="17756"/>
                    </a:lnTo>
                    <a:lnTo>
                      <a:pt x="8646" y="17742"/>
                    </a:lnTo>
                    <a:lnTo>
                      <a:pt x="8651" y="17744"/>
                    </a:lnTo>
                    <a:lnTo>
                      <a:pt x="8653" y="17754"/>
                    </a:lnTo>
                    <a:lnTo>
                      <a:pt x="8657" y="17758"/>
                    </a:lnTo>
                    <a:cubicBezTo>
                      <a:pt x="8662" y="17759"/>
                      <a:pt x="8667" y="17759"/>
                      <a:pt x="8672" y="17760"/>
                    </a:cubicBezTo>
                    <a:cubicBezTo>
                      <a:pt x="8675" y="17760"/>
                      <a:pt x="8677" y="17761"/>
                      <a:pt x="8680" y="17761"/>
                    </a:cubicBezTo>
                    <a:lnTo>
                      <a:pt x="8700" y="17760"/>
                    </a:lnTo>
                    <a:lnTo>
                      <a:pt x="8687" y="17746"/>
                    </a:lnTo>
                    <a:cubicBezTo>
                      <a:pt x="8687" y="17742"/>
                      <a:pt x="8687" y="17737"/>
                      <a:pt x="8687" y="17732"/>
                    </a:cubicBezTo>
                    <a:lnTo>
                      <a:pt x="8685" y="17725"/>
                    </a:lnTo>
                    <a:lnTo>
                      <a:pt x="8682" y="17716"/>
                    </a:lnTo>
                    <a:cubicBezTo>
                      <a:pt x="8683" y="17716"/>
                      <a:pt x="8684" y="17716"/>
                      <a:pt x="8685" y="17716"/>
                    </a:cubicBezTo>
                    <a:lnTo>
                      <a:pt x="8693" y="17726"/>
                    </a:lnTo>
                    <a:lnTo>
                      <a:pt x="8695" y="17741"/>
                    </a:lnTo>
                    <a:lnTo>
                      <a:pt x="8701" y="17752"/>
                    </a:lnTo>
                    <a:lnTo>
                      <a:pt x="8712" y="17758"/>
                    </a:lnTo>
                    <a:lnTo>
                      <a:pt x="8728" y="17760"/>
                    </a:lnTo>
                    <a:lnTo>
                      <a:pt x="8755" y="17749"/>
                    </a:lnTo>
                    <a:lnTo>
                      <a:pt x="8757" y="17738"/>
                    </a:lnTo>
                    <a:lnTo>
                      <a:pt x="8743" y="17727"/>
                    </a:lnTo>
                    <a:lnTo>
                      <a:pt x="8740" y="17723"/>
                    </a:lnTo>
                    <a:lnTo>
                      <a:pt x="8753" y="17729"/>
                    </a:lnTo>
                    <a:lnTo>
                      <a:pt x="8765" y="17739"/>
                    </a:lnTo>
                    <a:lnTo>
                      <a:pt x="8780" y="17748"/>
                    </a:lnTo>
                    <a:lnTo>
                      <a:pt x="8813" y="17750"/>
                    </a:lnTo>
                    <a:lnTo>
                      <a:pt x="8822" y="17747"/>
                    </a:lnTo>
                    <a:lnTo>
                      <a:pt x="8823" y="17741"/>
                    </a:lnTo>
                    <a:lnTo>
                      <a:pt x="8826" y="17740"/>
                    </a:lnTo>
                    <a:lnTo>
                      <a:pt x="8833" y="17752"/>
                    </a:lnTo>
                    <a:lnTo>
                      <a:pt x="8848" y="17758"/>
                    </a:lnTo>
                    <a:cubicBezTo>
                      <a:pt x="8858" y="17759"/>
                      <a:pt x="8867" y="17760"/>
                      <a:pt x="8877" y="17761"/>
                    </a:cubicBezTo>
                    <a:lnTo>
                      <a:pt x="8921" y="17762"/>
                    </a:lnTo>
                    <a:cubicBezTo>
                      <a:pt x="8938" y="17764"/>
                      <a:pt x="8954" y="17765"/>
                      <a:pt x="8971" y="17767"/>
                    </a:cubicBezTo>
                    <a:lnTo>
                      <a:pt x="8977" y="17756"/>
                    </a:lnTo>
                    <a:lnTo>
                      <a:pt x="8959" y="17723"/>
                    </a:lnTo>
                    <a:lnTo>
                      <a:pt x="8963" y="17723"/>
                    </a:lnTo>
                    <a:lnTo>
                      <a:pt x="8979" y="17736"/>
                    </a:lnTo>
                    <a:lnTo>
                      <a:pt x="8990" y="17738"/>
                    </a:lnTo>
                    <a:lnTo>
                      <a:pt x="8997" y="17747"/>
                    </a:lnTo>
                    <a:lnTo>
                      <a:pt x="9013" y="17751"/>
                    </a:lnTo>
                    <a:lnTo>
                      <a:pt x="9018" y="17747"/>
                    </a:lnTo>
                    <a:lnTo>
                      <a:pt x="9020" y="17748"/>
                    </a:lnTo>
                    <a:lnTo>
                      <a:pt x="9023" y="17749"/>
                    </a:lnTo>
                    <a:lnTo>
                      <a:pt x="9017" y="17766"/>
                    </a:lnTo>
                    <a:lnTo>
                      <a:pt x="9017" y="17769"/>
                    </a:lnTo>
                    <a:lnTo>
                      <a:pt x="9024" y="17775"/>
                    </a:lnTo>
                    <a:lnTo>
                      <a:pt x="9039" y="17779"/>
                    </a:lnTo>
                    <a:lnTo>
                      <a:pt x="9046" y="17775"/>
                    </a:lnTo>
                    <a:lnTo>
                      <a:pt x="9040" y="17760"/>
                    </a:lnTo>
                    <a:lnTo>
                      <a:pt x="9049" y="17764"/>
                    </a:lnTo>
                    <a:lnTo>
                      <a:pt x="9059" y="17773"/>
                    </a:lnTo>
                    <a:lnTo>
                      <a:pt x="9068" y="17774"/>
                    </a:lnTo>
                    <a:lnTo>
                      <a:pt x="9077" y="17775"/>
                    </a:lnTo>
                    <a:lnTo>
                      <a:pt x="9083" y="17775"/>
                    </a:lnTo>
                    <a:lnTo>
                      <a:pt x="9090" y="17779"/>
                    </a:lnTo>
                    <a:lnTo>
                      <a:pt x="9086" y="17793"/>
                    </a:lnTo>
                    <a:lnTo>
                      <a:pt x="9088" y="17802"/>
                    </a:lnTo>
                    <a:lnTo>
                      <a:pt x="9092" y="17810"/>
                    </a:lnTo>
                    <a:lnTo>
                      <a:pt x="9101" y="17818"/>
                    </a:lnTo>
                    <a:lnTo>
                      <a:pt x="9106" y="17834"/>
                    </a:lnTo>
                    <a:lnTo>
                      <a:pt x="9127" y="17843"/>
                    </a:lnTo>
                    <a:lnTo>
                      <a:pt x="9153" y="17850"/>
                    </a:lnTo>
                    <a:lnTo>
                      <a:pt x="9162" y="17853"/>
                    </a:lnTo>
                    <a:lnTo>
                      <a:pt x="9165" y="17858"/>
                    </a:lnTo>
                    <a:lnTo>
                      <a:pt x="9174" y="17861"/>
                    </a:lnTo>
                    <a:lnTo>
                      <a:pt x="9186" y="17862"/>
                    </a:lnTo>
                    <a:lnTo>
                      <a:pt x="9193" y="17860"/>
                    </a:lnTo>
                    <a:lnTo>
                      <a:pt x="9201" y="17853"/>
                    </a:lnTo>
                    <a:lnTo>
                      <a:pt x="9197" y="17846"/>
                    </a:lnTo>
                    <a:lnTo>
                      <a:pt x="9202" y="17847"/>
                    </a:lnTo>
                    <a:lnTo>
                      <a:pt x="9210" y="17851"/>
                    </a:lnTo>
                    <a:lnTo>
                      <a:pt x="9219" y="17853"/>
                    </a:lnTo>
                    <a:lnTo>
                      <a:pt x="9232" y="17847"/>
                    </a:lnTo>
                    <a:lnTo>
                      <a:pt x="9236" y="17850"/>
                    </a:lnTo>
                    <a:lnTo>
                      <a:pt x="9228" y="17855"/>
                    </a:lnTo>
                    <a:lnTo>
                      <a:pt x="9227" y="17860"/>
                    </a:lnTo>
                    <a:lnTo>
                      <a:pt x="9245" y="17871"/>
                    </a:lnTo>
                    <a:lnTo>
                      <a:pt x="9246" y="17875"/>
                    </a:lnTo>
                    <a:lnTo>
                      <a:pt x="9224" y="17871"/>
                    </a:lnTo>
                    <a:lnTo>
                      <a:pt x="9218" y="17877"/>
                    </a:lnTo>
                    <a:lnTo>
                      <a:pt x="9211" y="17879"/>
                    </a:lnTo>
                    <a:lnTo>
                      <a:pt x="9223" y="17891"/>
                    </a:lnTo>
                    <a:lnTo>
                      <a:pt x="9228" y="17902"/>
                    </a:lnTo>
                    <a:lnTo>
                      <a:pt x="9251" y="17902"/>
                    </a:lnTo>
                    <a:lnTo>
                      <a:pt x="9233" y="17911"/>
                    </a:lnTo>
                    <a:lnTo>
                      <a:pt x="9272" y="17941"/>
                    </a:lnTo>
                    <a:lnTo>
                      <a:pt x="9280" y="17950"/>
                    </a:lnTo>
                    <a:lnTo>
                      <a:pt x="9287" y="17969"/>
                    </a:lnTo>
                    <a:lnTo>
                      <a:pt x="9275" y="17987"/>
                    </a:lnTo>
                    <a:lnTo>
                      <a:pt x="9272" y="18009"/>
                    </a:lnTo>
                    <a:lnTo>
                      <a:pt x="9263" y="18031"/>
                    </a:lnTo>
                    <a:lnTo>
                      <a:pt x="9261" y="18059"/>
                    </a:lnTo>
                    <a:lnTo>
                      <a:pt x="9257" y="18085"/>
                    </a:lnTo>
                    <a:lnTo>
                      <a:pt x="9262" y="18102"/>
                    </a:lnTo>
                    <a:lnTo>
                      <a:pt x="9246" y="18118"/>
                    </a:lnTo>
                    <a:lnTo>
                      <a:pt x="9233" y="18136"/>
                    </a:lnTo>
                    <a:lnTo>
                      <a:pt x="9230" y="18142"/>
                    </a:lnTo>
                    <a:lnTo>
                      <a:pt x="9221" y="18144"/>
                    </a:lnTo>
                    <a:lnTo>
                      <a:pt x="9204" y="18155"/>
                    </a:lnTo>
                    <a:lnTo>
                      <a:pt x="9193" y="18170"/>
                    </a:lnTo>
                    <a:lnTo>
                      <a:pt x="9184" y="18188"/>
                    </a:lnTo>
                    <a:lnTo>
                      <a:pt x="9195" y="18191"/>
                    </a:lnTo>
                    <a:lnTo>
                      <a:pt x="9208" y="18192"/>
                    </a:lnTo>
                    <a:lnTo>
                      <a:pt x="9225" y="18201"/>
                    </a:lnTo>
                    <a:lnTo>
                      <a:pt x="9224" y="18203"/>
                    </a:lnTo>
                    <a:lnTo>
                      <a:pt x="9221" y="18208"/>
                    </a:lnTo>
                    <a:lnTo>
                      <a:pt x="9231" y="18234"/>
                    </a:lnTo>
                    <a:cubicBezTo>
                      <a:pt x="9231" y="18239"/>
                      <a:pt x="9231" y="18245"/>
                      <a:pt x="9231" y="18250"/>
                    </a:cubicBezTo>
                    <a:lnTo>
                      <a:pt x="9230" y="18256"/>
                    </a:lnTo>
                    <a:lnTo>
                      <a:pt x="9226" y="18257"/>
                    </a:lnTo>
                    <a:lnTo>
                      <a:pt x="9218" y="18254"/>
                    </a:lnTo>
                    <a:lnTo>
                      <a:pt x="9214" y="18246"/>
                    </a:lnTo>
                    <a:lnTo>
                      <a:pt x="9206" y="18244"/>
                    </a:lnTo>
                    <a:lnTo>
                      <a:pt x="9175" y="18248"/>
                    </a:lnTo>
                    <a:lnTo>
                      <a:pt x="9174" y="18255"/>
                    </a:lnTo>
                    <a:lnTo>
                      <a:pt x="9188" y="18263"/>
                    </a:lnTo>
                    <a:lnTo>
                      <a:pt x="9202" y="18279"/>
                    </a:lnTo>
                    <a:lnTo>
                      <a:pt x="9217" y="18288"/>
                    </a:lnTo>
                    <a:lnTo>
                      <a:pt x="9261" y="18304"/>
                    </a:lnTo>
                    <a:lnTo>
                      <a:pt x="9292" y="18303"/>
                    </a:lnTo>
                    <a:lnTo>
                      <a:pt x="9304" y="18306"/>
                    </a:lnTo>
                    <a:lnTo>
                      <a:pt x="9268" y="18312"/>
                    </a:lnTo>
                    <a:lnTo>
                      <a:pt x="9265" y="18320"/>
                    </a:lnTo>
                    <a:lnTo>
                      <a:pt x="9255" y="18315"/>
                    </a:lnTo>
                    <a:lnTo>
                      <a:pt x="9222" y="18305"/>
                    </a:lnTo>
                    <a:lnTo>
                      <a:pt x="9203" y="18302"/>
                    </a:lnTo>
                    <a:lnTo>
                      <a:pt x="9192" y="18297"/>
                    </a:lnTo>
                    <a:lnTo>
                      <a:pt x="9186" y="18291"/>
                    </a:lnTo>
                    <a:lnTo>
                      <a:pt x="9185" y="18284"/>
                    </a:lnTo>
                    <a:lnTo>
                      <a:pt x="9180" y="18279"/>
                    </a:lnTo>
                    <a:lnTo>
                      <a:pt x="9170" y="18285"/>
                    </a:lnTo>
                    <a:lnTo>
                      <a:pt x="9176" y="18306"/>
                    </a:lnTo>
                    <a:lnTo>
                      <a:pt x="9178" y="18326"/>
                    </a:lnTo>
                    <a:lnTo>
                      <a:pt x="9170" y="18359"/>
                    </a:lnTo>
                    <a:lnTo>
                      <a:pt x="9142" y="18381"/>
                    </a:lnTo>
                    <a:lnTo>
                      <a:pt x="9131" y="18386"/>
                    </a:lnTo>
                    <a:lnTo>
                      <a:pt x="9123" y="18387"/>
                    </a:lnTo>
                    <a:lnTo>
                      <a:pt x="9114" y="18386"/>
                    </a:lnTo>
                    <a:lnTo>
                      <a:pt x="9106" y="18392"/>
                    </a:lnTo>
                    <a:lnTo>
                      <a:pt x="9082" y="18391"/>
                    </a:lnTo>
                    <a:lnTo>
                      <a:pt x="9070" y="18380"/>
                    </a:lnTo>
                    <a:lnTo>
                      <a:pt x="9059" y="18376"/>
                    </a:lnTo>
                    <a:lnTo>
                      <a:pt x="9086" y="18415"/>
                    </a:lnTo>
                    <a:lnTo>
                      <a:pt x="9093" y="18419"/>
                    </a:lnTo>
                    <a:lnTo>
                      <a:pt x="9099" y="18429"/>
                    </a:lnTo>
                    <a:lnTo>
                      <a:pt x="9106" y="18435"/>
                    </a:lnTo>
                    <a:lnTo>
                      <a:pt x="9130" y="18463"/>
                    </a:lnTo>
                    <a:lnTo>
                      <a:pt x="9156" y="18474"/>
                    </a:lnTo>
                    <a:lnTo>
                      <a:pt x="9167" y="18475"/>
                    </a:lnTo>
                    <a:lnTo>
                      <a:pt x="9174" y="18474"/>
                    </a:lnTo>
                    <a:lnTo>
                      <a:pt x="9178" y="18471"/>
                    </a:lnTo>
                    <a:lnTo>
                      <a:pt x="9184" y="18471"/>
                    </a:lnTo>
                    <a:lnTo>
                      <a:pt x="9172" y="18487"/>
                    </a:lnTo>
                    <a:lnTo>
                      <a:pt x="9174" y="18492"/>
                    </a:lnTo>
                    <a:lnTo>
                      <a:pt x="9181" y="18495"/>
                    </a:lnTo>
                    <a:lnTo>
                      <a:pt x="9194" y="18495"/>
                    </a:lnTo>
                    <a:lnTo>
                      <a:pt x="9203" y="18493"/>
                    </a:lnTo>
                    <a:lnTo>
                      <a:pt x="9214" y="18499"/>
                    </a:lnTo>
                    <a:lnTo>
                      <a:pt x="9219" y="18505"/>
                    </a:lnTo>
                    <a:lnTo>
                      <a:pt x="9196" y="18507"/>
                    </a:lnTo>
                    <a:lnTo>
                      <a:pt x="9187" y="18507"/>
                    </a:lnTo>
                    <a:lnTo>
                      <a:pt x="9179" y="18505"/>
                    </a:lnTo>
                    <a:lnTo>
                      <a:pt x="9125" y="18464"/>
                    </a:lnTo>
                    <a:lnTo>
                      <a:pt x="9127" y="18472"/>
                    </a:lnTo>
                    <a:lnTo>
                      <a:pt x="9149" y="18491"/>
                    </a:lnTo>
                    <a:lnTo>
                      <a:pt x="9168" y="18515"/>
                    </a:lnTo>
                    <a:lnTo>
                      <a:pt x="9167" y="18521"/>
                    </a:lnTo>
                    <a:lnTo>
                      <a:pt x="9170" y="18526"/>
                    </a:lnTo>
                    <a:lnTo>
                      <a:pt x="9185" y="18528"/>
                    </a:lnTo>
                    <a:lnTo>
                      <a:pt x="9212" y="18538"/>
                    </a:lnTo>
                    <a:lnTo>
                      <a:pt x="9214" y="18542"/>
                    </a:lnTo>
                    <a:lnTo>
                      <a:pt x="9212" y="18545"/>
                    </a:lnTo>
                    <a:lnTo>
                      <a:pt x="9185" y="18536"/>
                    </a:lnTo>
                    <a:lnTo>
                      <a:pt x="9176" y="18536"/>
                    </a:lnTo>
                    <a:lnTo>
                      <a:pt x="9190" y="18545"/>
                    </a:lnTo>
                    <a:lnTo>
                      <a:pt x="9197" y="18552"/>
                    </a:lnTo>
                    <a:lnTo>
                      <a:pt x="9222" y="18569"/>
                    </a:lnTo>
                    <a:lnTo>
                      <a:pt x="9229" y="18577"/>
                    </a:lnTo>
                    <a:lnTo>
                      <a:pt x="9233" y="18585"/>
                    </a:lnTo>
                    <a:lnTo>
                      <a:pt x="9240" y="18594"/>
                    </a:lnTo>
                    <a:lnTo>
                      <a:pt x="9250" y="18600"/>
                    </a:lnTo>
                    <a:lnTo>
                      <a:pt x="9267" y="18601"/>
                    </a:lnTo>
                    <a:lnTo>
                      <a:pt x="9285" y="18606"/>
                    </a:lnTo>
                    <a:lnTo>
                      <a:pt x="9305" y="18612"/>
                    </a:lnTo>
                    <a:lnTo>
                      <a:pt x="9324" y="18621"/>
                    </a:lnTo>
                    <a:lnTo>
                      <a:pt x="9319" y="18623"/>
                    </a:lnTo>
                    <a:lnTo>
                      <a:pt x="9312" y="18625"/>
                    </a:lnTo>
                    <a:lnTo>
                      <a:pt x="9267" y="18608"/>
                    </a:lnTo>
                    <a:lnTo>
                      <a:pt x="9259" y="18606"/>
                    </a:lnTo>
                    <a:lnTo>
                      <a:pt x="9266" y="18613"/>
                    </a:lnTo>
                    <a:lnTo>
                      <a:pt x="9314" y="18642"/>
                    </a:lnTo>
                    <a:lnTo>
                      <a:pt x="9380" y="18677"/>
                    </a:lnTo>
                    <a:lnTo>
                      <a:pt x="9426" y="18710"/>
                    </a:lnTo>
                    <a:lnTo>
                      <a:pt x="9437" y="18724"/>
                    </a:lnTo>
                    <a:lnTo>
                      <a:pt x="9477" y="18745"/>
                    </a:lnTo>
                    <a:lnTo>
                      <a:pt x="9496" y="18758"/>
                    </a:lnTo>
                    <a:lnTo>
                      <a:pt x="9514" y="18777"/>
                    </a:lnTo>
                    <a:lnTo>
                      <a:pt x="9533" y="18788"/>
                    </a:lnTo>
                    <a:lnTo>
                      <a:pt x="9578" y="18816"/>
                    </a:lnTo>
                    <a:lnTo>
                      <a:pt x="9584" y="18823"/>
                    </a:lnTo>
                    <a:lnTo>
                      <a:pt x="9637" y="18853"/>
                    </a:lnTo>
                    <a:lnTo>
                      <a:pt x="9659" y="18868"/>
                    </a:lnTo>
                    <a:lnTo>
                      <a:pt x="9659" y="18880"/>
                    </a:lnTo>
                    <a:lnTo>
                      <a:pt x="9664" y="18884"/>
                    </a:lnTo>
                    <a:lnTo>
                      <a:pt x="9667" y="18890"/>
                    </a:lnTo>
                    <a:lnTo>
                      <a:pt x="9682" y="18903"/>
                    </a:lnTo>
                    <a:lnTo>
                      <a:pt x="9696" y="18913"/>
                    </a:lnTo>
                    <a:lnTo>
                      <a:pt x="9703" y="18917"/>
                    </a:lnTo>
                    <a:lnTo>
                      <a:pt x="9706" y="18919"/>
                    </a:lnTo>
                    <a:lnTo>
                      <a:pt x="9711" y="18923"/>
                    </a:lnTo>
                    <a:lnTo>
                      <a:pt x="9725" y="18942"/>
                    </a:lnTo>
                    <a:lnTo>
                      <a:pt x="9738" y="18956"/>
                    </a:lnTo>
                    <a:lnTo>
                      <a:pt x="9744" y="18973"/>
                    </a:lnTo>
                    <a:lnTo>
                      <a:pt x="9739" y="18980"/>
                    </a:lnTo>
                    <a:lnTo>
                      <a:pt x="9735" y="18990"/>
                    </a:lnTo>
                    <a:lnTo>
                      <a:pt x="9744" y="19001"/>
                    </a:lnTo>
                    <a:lnTo>
                      <a:pt x="9752" y="19010"/>
                    </a:lnTo>
                    <a:lnTo>
                      <a:pt x="9766" y="19020"/>
                    </a:lnTo>
                    <a:lnTo>
                      <a:pt x="9786" y="19031"/>
                    </a:lnTo>
                    <a:lnTo>
                      <a:pt x="9793" y="19033"/>
                    </a:lnTo>
                    <a:lnTo>
                      <a:pt x="9806" y="19034"/>
                    </a:lnTo>
                    <a:lnTo>
                      <a:pt x="9836" y="19030"/>
                    </a:lnTo>
                    <a:lnTo>
                      <a:pt x="9857" y="19022"/>
                    </a:lnTo>
                    <a:lnTo>
                      <a:pt x="9870" y="19020"/>
                    </a:lnTo>
                    <a:lnTo>
                      <a:pt x="9897" y="19020"/>
                    </a:lnTo>
                    <a:lnTo>
                      <a:pt x="9910" y="19023"/>
                    </a:lnTo>
                    <a:lnTo>
                      <a:pt x="9899" y="19028"/>
                    </a:lnTo>
                    <a:lnTo>
                      <a:pt x="9858" y="19036"/>
                    </a:lnTo>
                    <a:lnTo>
                      <a:pt x="9812" y="19039"/>
                    </a:lnTo>
                    <a:lnTo>
                      <a:pt x="9780" y="19042"/>
                    </a:lnTo>
                    <a:lnTo>
                      <a:pt x="9764" y="19043"/>
                    </a:lnTo>
                    <a:lnTo>
                      <a:pt x="9761" y="19045"/>
                    </a:lnTo>
                    <a:lnTo>
                      <a:pt x="9772" y="19053"/>
                    </a:lnTo>
                    <a:lnTo>
                      <a:pt x="9786" y="19071"/>
                    </a:lnTo>
                    <a:lnTo>
                      <a:pt x="9809" y="19098"/>
                    </a:lnTo>
                    <a:lnTo>
                      <a:pt x="9868" y="19140"/>
                    </a:lnTo>
                    <a:lnTo>
                      <a:pt x="9877" y="19170"/>
                    </a:lnTo>
                    <a:lnTo>
                      <a:pt x="9923" y="19231"/>
                    </a:lnTo>
                    <a:lnTo>
                      <a:pt x="9980" y="19296"/>
                    </a:lnTo>
                    <a:lnTo>
                      <a:pt x="9978" y="19306"/>
                    </a:lnTo>
                    <a:cubicBezTo>
                      <a:pt x="9978" y="19309"/>
                      <a:pt x="9979" y="19312"/>
                      <a:pt x="9979" y="19315"/>
                    </a:cubicBezTo>
                    <a:lnTo>
                      <a:pt x="9981" y="19322"/>
                    </a:lnTo>
                    <a:lnTo>
                      <a:pt x="9977" y="19329"/>
                    </a:lnTo>
                    <a:lnTo>
                      <a:pt x="9921" y="19361"/>
                    </a:lnTo>
                    <a:lnTo>
                      <a:pt x="9920" y="19357"/>
                    </a:lnTo>
                    <a:lnTo>
                      <a:pt x="9926" y="19353"/>
                    </a:lnTo>
                    <a:lnTo>
                      <a:pt x="9928" y="19350"/>
                    </a:lnTo>
                    <a:lnTo>
                      <a:pt x="9920" y="19352"/>
                    </a:lnTo>
                    <a:lnTo>
                      <a:pt x="9911" y="19359"/>
                    </a:lnTo>
                    <a:cubicBezTo>
                      <a:pt x="9911" y="19361"/>
                      <a:pt x="9911" y="19363"/>
                      <a:pt x="9911" y="19365"/>
                    </a:cubicBezTo>
                    <a:lnTo>
                      <a:pt x="9926" y="19384"/>
                    </a:lnTo>
                    <a:lnTo>
                      <a:pt x="9942" y="19401"/>
                    </a:lnTo>
                    <a:lnTo>
                      <a:pt x="9951" y="19419"/>
                    </a:lnTo>
                    <a:lnTo>
                      <a:pt x="9954" y="19435"/>
                    </a:lnTo>
                    <a:lnTo>
                      <a:pt x="9969" y="19448"/>
                    </a:lnTo>
                    <a:lnTo>
                      <a:pt x="9979" y="19467"/>
                    </a:lnTo>
                    <a:lnTo>
                      <a:pt x="10011" y="19494"/>
                    </a:lnTo>
                    <a:lnTo>
                      <a:pt x="10020" y="19512"/>
                    </a:lnTo>
                    <a:lnTo>
                      <a:pt x="10038" y="19521"/>
                    </a:lnTo>
                    <a:lnTo>
                      <a:pt x="10056" y="19534"/>
                    </a:lnTo>
                    <a:lnTo>
                      <a:pt x="10060" y="19547"/>
                    </a:lnTo>
                    <a:lnTo>
                      <a:pt x="10079" y="19565"/>
                    </a:lnTo>
                    <a:lnTo>
                      <a:pt x="10082" y="19578"/>
                    </a:lnTo>
                    <a:lnTo>
                      <a:pt x="10072" y="19621"/>
                    </a:lnTo>
                    <a:cubicBezTo>
                      <a:pt x="10072" y="19632"/>
                      <a:pt x="10073" y="19644"/>
                      <a:pt x="10074" y="19655"/>
                    </a:cubicBezTo>
                    <a:lnTo>
                      <a:pt x="10056" y="19685"/>
                    </a:lnTo>
                    <a:lnTo>
                      <a:pt x="10040" y="19701"/>
                    </a:lnTo>
                    <a:lnTo>
                      <a:pt x="10008" y="19724"/>
                    </a:lnTo>
                    <a:lnTo>
                      <a:pt x="9960" y="19735"/>
                    </a:lnTo>
                    <a:lnTo>
                      <a:pt x="9927" y="19746"/>
                    </a:lnTo>
                    <a:lnTo>
                      <a:pt x="9912" y="19771"/>
                    </a:lnTo>
                    <a:lnTo>
                      <a:pt x="9848" y="19809"/>
                    </a:lnTo>
                    <a:lnTo>
                      <a:pt x="9841" y="19839"/>
                    </a:lnTo>
                    <a:lnTo>
                      <a:pt x="9819" y="19866"/>
                    </a:lnTo>
                    <a:lnTo>
                      <a:pt x="9804" y="19924"/>
                    </a:lnTo>
                    <a:lnTo>
                      <a:pt x="9769" y="19981"/>
                    </a:lnTo>
                    <a:lnTo>
                      <a:pt x="9759" y="20006"/>
                    </a:lnTo>
                    <a:lnTo>
                      <a:pt x="9751" y="20017"/>
                    </a:lnTo>
                    <a:lnTo>
                      <a:pt x="9739" y="20025"/>
                    </a:lnTo>
                    <a:lnTo>
                      <a:pt x="9730" y="20028"/>
                    </a:lnTo>
                    <a:lnTo>
                      <a:pt x="9711" y="20034"/>
                    </a:lnTo>
                    <a:lnTo>
                      <a:pt x="9716" y="20042"/>
                    </a:lnTo>
                    <a:lnTo>
                      <a:pt x="9721" y="20049"/>
                    </a:lnTo>
                    <a:lnTo>
                      <a:pt x="9729" y="20098"/>
                    </a:lnTo>
                    <a:cubicBezTo>
                      <a:pt x="9729" y="20105"/>
                      <a:pt x="9730" y="20111"/>
                      <a:pt x="9730" y="20117"/>
                    </a:cubicBezTo>
                    <a:lnTo>
                      <a:pt x="9723" y="20133"/>
                    </a:lnTo>
                    <a:lnTo>
                      <a:pt x="9719" y="20168"/>
                    </a:lnTo>
                    <a:lnTo>
                      <a:pt x="9716" y="20188"/>
                    </a:lnTo>
                    <a:lnTo>
                      <a:pt x="9720" y="20214"/>
                    </a:lnTo>
                    <a:lnTo>
                      <a:pt x="9730" y="20238"/>
                    </a:lnTo>
                    <a:lnTo>
                      <a:pt x="9764" y="20265"/>
                    </a:lnTo>
                    <a:lnTo>
                      <a:pt x="9782" y="20284"/>
                    </a:lnTo>
                    <a:lnTo>
                      <a:pt x="9793" y="20292"/>
                    </a:lnTo>
                    <a:lnTo>
                      <a:pt x="9838" y="20313"/>
                    </a:lnTo>
                    <a:lnTo>
                      <a:pt x="9864" y="20330"/>
                    </a:lnTo>
                    <a:lnTo>
                      <a:pt x="9981" y="20434"/>
                    </a:lnTo>
                    <a:lnTo>
                      <a:pt x="10005" y="20449"/>
                    </a:lnTo>
                    <a:lnTo>
                      <a:pt x="10029" y="20480"/>
                    </a:lnTo>
                    <a:lnTo>
                      <a:pt x="10063" y="20516"/>
                    </a:lnTo>
                    <a:lnTo>
                      <a:pt x="10138" y="20567"/>
                    </a:lnTo>
                    <a:lnTo>
                      <a:pt x="10148" y="20580"/>
                    </a:lnTo>
                    <a:lnTo>
                      <a:pt x="10165" y="20594"/>
                    </a:lnTo>
                    <a:lnTo>
                      <a:pt x="10232" y="20632"/>
                    </a:lnTo>
                    <a:lnTo>
                      <a:pt x="10260" y="20655"/>
                    </a:lnTo>
                    <a:lnTo>
                      <a:pt x="10273" y="20677"/>
                    </a:lnTo>
                    <a:lnTo>
                      <a:pt x="10273" y="20686"/>
                    </a:lnTo>
                    <a:lnTo>
                      <a:pt x="10269" y="20696"/>
                    </a:lnTo>
                    <a:lnTo>
                      <a:pt x="10262" y="20694"/>
                    </a:lnTo>
                    <a:lnTo>
                      <a:pt x="10258" y="20692"/>
                    </a:lnTo>
                    <a:lnTo>
                      <a:pt x="10251" y="20699"/>
                    </a:lnTo>
                    <a:lnTo>
                      <a:pt x="10257" y="20709"/>
                    </a:lnTo>
                    <a:lnTo>
                      <a:pt x="10267" y="20726"/>
                    </a:lnTo>
                    <a:cubicBezTo>
                      <a:pt x="10267" y="20732"/>
                      <a:pt x="10268" y="20738"/>
                      <a:pt x="10268" y="20743"/>
                    </a:cubicBezTo>
                    <a:lnTo>
                      <a:pt x="10273" y="20757"/>
                    </a:lnTo>
                    <a:lnTo>
                      <a:pt x="10273" y="20792"/>
                    </a:lnTo>
                    <a:lnTo>
                      <a:pt x="10278" y="20804"/>
                    </a:lnTo>
                    <a:lnTo>
                      <a:pt x="10303" y="20834"/>
                    </a:lnTo>
                    <a:lnTo>
                      <a:pt x="10330" y="20854"/>
                    </a:lnTo>
                    <a:lnTo>
                      <a:pt x="10345" y="20875"/>
                    </a:lnTo>
                    <a:lnTo>
                      <a:pt x="10342" y="20893"/>
                    </a:lnTo>
                    <a:lnTo>
                      <a:pt x="10344" y="20902"/>
                    </a:lnTo>
                    <a:lnTo>
                      <a:pt x="10353" y="20916"/>
                    </a:lnTo>
                    <a:lnTo>
                      <a:pt x="10351" y="20932"/>
                    </a:lnTo>
                    <a:lnTo>
                      <a:pt x="10368" y="20951"/>
                    </a:lnTo>
                    <a:lnTo>
                      <a:pt x="10376" y="20981"/>
                    </a:lnTo>
                    <a:lnTo>
                      <a:pt x="10400" y="20990"/>
                    </a:lnTo>
                    <a:lnTo>
                      <a:pt x="10409" y="20996"/>
                    </a:lnTo>
                    <a:lnTo>
                      <a:pt x="10414" y="21004"/>
                    </a:lnTo>
                    <a:lnTo>
                      <a:pt x="10407" y="21009"/>
                    </a:lnTo>
                    <a:lnTo>
                      <a:pt x="10409" y="21019"/>
                    </a:lnTo>
                    <a:lnTo>
                      <a:pt x="10426" y="21036"/>
                    </a:lnTo>
                    <a:lnTo>
                      <a:pt x="10441" y="21058"/>
                    </a:lnTo>
                    <a:lnTo>
                      <a:pt x="10451" y="21067"/>
                    </a:lnTo>
                    <a:lnTo>
                      <a:pt x="10523" y="21113"/>
                    </a:lnTo>
                    <a:lnTo>
                      <a:pt x="10555" y="21128"/>
                    </a:lnTo>
                    <a:lnTo>
                      <a:pt x="10577" y="21134"/>
                    </a:lnTo>
                    <a:lnTo>
                      <a:pt x="10638" y="21158"/>
                    </a:lnTo>
                    <a:lnTo>
                      <a:pt x="10659" y="21165"/>
                    </a:lnTo>
                    <a:lnTo>
                      <a:pt x="10664" y="21167"/>
                    </a:lnTo>
                    <a:lnTo>
                      <a:pt x="10712" y="21195"/>
                    </a:lnTo>
                    <a:lnTo>
                      <a:pt x="10752" y="21224"/>
                    </a:lnTo>
                    <a:lnTo>
                      <a:pt x="10799" y="21277"/>
                    </a:lnTo>
                    <a:lnTo>
                      <a:pt x="10828" y="21303"/>
                    </a:lnTo>
                    <a:lnTo>
                      <a:pt x="10890" y="21344"/>
                    </a:lnTo>
                    <a:lnTo>
                      <a:pt x="10938" y="21370"/>
                    </a:lnTo>
                    <a:lnTo>
                      <a:pt x="10979" y="21389"/>
                    </a:lnTo>
                    <a:lnTo>
                      <a:pt x="10988" y="21395"/>
                    </a:lnTo>
                    <a:lnTo>
                      <a:pt x="11008" y="21423"/>
                    </a:lnTo>
                    <a:lnTo>
                      <a:pt x="11011" y="21434"/>
                    </a:lnTo>
                    <a:lnTo>
                      <a:pt x="11011" y="21451"/>
                    </a:lnTo>
                    <a:lnTo>
                      <a:pt x="10998" y="21461"/>
                    </a:lnTo>
                    <a:lnTo>
                      <a:pt x="10976" y="21469"/>
                    </a:lnTo>
                    <a:lnTo>
                      <a:pt x="10962" y="21471"/>
                    </a:lnTo>
                    <a:lnTo>
                      <a:pt x="10949" y="21467"/>
                    </a:lnTo>
                    <a:lnTo>
                      <a:pt x="10936" y="21469"/>
                    </a:lnTo>
                    <a:lnTo>
                      <a:pt x="10928" y="21475"/>
                    </a:lnTo>
                    <a:lnTo>
                      <a:pt x="10935" y="21485"/>
                    </a:lnTo>
                    <a:lnTo>
                      <a:pt x="10948" y="21491"/>
                    </a:lnTo>
                    <a:lnTo>
                      <a:pt x="10955" y="21498"/>
                    </a:lnTo>
                    <a:lnTo>
                      <a:pt x="10970" y="21502"/>
                    </a:lnTo>
                    <a:lnTo>
                      <a:pt x="10985" y="21512"/>
                    </a:lnTo>
                    <a:lnTo>
                      <a:pt x="11004" y="21516"/>
                    </a:lnTo>
                    <a:lnTo>
                      <a:pt x="11012" y="21522"/>
                    </a:lnTo>
                    <a:lnTo>
                      <a:pt x="11035" y="21536"/>
                    </a:lnTo>
                    <a:lnTo>
                      <a:pt x="11039" y="21541"/>
                    </a:lnTo>
                    <a:lnTo>
                      <a:pt x="11041" y="21548"/>
                    </a:lnTo>
                    <a:lnTo>
                      <a:pt x="11021" y="21552"/>
                    </a:lnTo>
                    <a:lnTo>
                      <a:pt x="11019" y="21562"/>
                    </a:lnTo>
                    <a:lnTo>
                      <a:pt x="11022" y="21569"/>
                    </a:lnTo>
                    <a:lnTo>
                      <a:pt x="11033" y="21576"/>
                    </a:lnTo>
                    <a:lnTo>
                      <a:pt x="11042" y="21580"/>
                    </a:lnTo>
                    <a:cubicBezTo>
                      <a:pt x="11042" y="21576"/>
                      <a:pt x="11041" y="21571"/>
                      <a:pt x="11041" y="21567"/>
                    </a:cubicBezTo>
                    <a:lnTo>
                      <a:pt x="11048" y="21563"/>
                    </a:lnTo>
                    <a:lnTo>
                      <a:pt x="11053" y="21561"/>
                    </a:lnTo>
                    <a:lnTo>
                      <a:pt x="11066" y="21560"/>
                    </a:lnTo>
                    <a:lnTo>
                      <a:pt x="11084" y="21559"/>
                    </a:lnTo>
                    <a:lnTo>
                      <a:pt x="11092" y="21560"/>
                    </a:lnTo>
                    <a:lnTo>
                      <a:pt x="11101" y="21562"/>
                    </a:lnTo>
                    <a:lnTo>
                      <a:pt x="11105" y="21567"/>
                    </a:lnTo>
                    <a:lnTo>
                      <a:pt x="11106" y="21571"/>
                    </a:lnTo>
                    <a:lnTo>
                      <a:pt x="11105" y="21574"/>
                    </a:lnTo>
                    <a:lnTo>
                      <a:pt x="11107" y="21578"/>
                    </a:lnTo>
                    <a:lnTo>
                      <a:pt x="11119" y="21578"/>
                    </a:lnTo>
                    <a:lnTo>
                      <a:pt x="11128" y="21576"/>
                    </a:lnTo>
                    <a:lnTo>
                      <a:pt x="11153" y="21576"/>
                    </a:lnTo>
                    <a:lnTo>
                      <a:pt x="11162" y="21580"/>
                    </a:lnTo>
                    <a:lnTo>
                      <a:pt x="11179" y="21580"/>
                    </a:lnTo>
                    <a:lnTo>
                      <a:pt x="11185" y="21581"/>
                    </a:lnTo>
                    <a:lnTo>
                      <a:pt x="11194" y="21585"/>
                    </a:lnTo>
                    <a:lnTo>
                      <a:pt x="11193" y="21590"/>
                    </a:lnTo>
                    <a:lnTo>
                      <a:pt x="11189" y="21593"/>
                    </a:lnTo>
                    <a:lnTo>
                      <a:pt x="11205" y="21592"/>
                    </a:lnTo>
                    <a:lnTo>
                      <a:pt x="11248" y="21600"/>
                    </a:lnTo>
                    <a:lnTo>
                      <a:pt x="11285" y="21599"/>
                    </a:lnTo>
                    <a:lnTo>
                      <a:pt x="11299" y="21599"/>
                    </a:lnTo>
                    <a:lnTo>
                      <a:pt x="11316" y="21599"/>
                    </a:lnTo>
                    <a:lnTo>
                      <a:pt x="11387" y="21576"/>
                    </a:lnTo>
                    <a:lnTo>
                      <a:pt x="11403" y="21573"/>
                    </a:lnTo>
                    <a:lnTo>
                      <a:pt x="11445" y="21569"/>
                    </a:lnTo>
                    <a:lnTo>
                      <a:pt x="11464" y="21564"/>
                    </a:lnTo>
                    <a:lnTo>
                      <a:pt x="11482" y="21562"/>
                    </a:lnTo>
                    <a:lnTo>
                      <a:pt x="11495" y="21560"/>
                    </a:lnTo>
                    <a:lnTo>
                      <a:pt x="11528" y="21562"/>
                    </a:lnTo>
                    <a:cubicBezTo>
                      <a:pt x="11534" y="21561"/>
                      <a:pt x="11540" y="21561"/>
                      <a:pt x="11545" y="21560"/>
                    </a:cubicBezTo>
                    <a:lnTo>
                      <a:pt x="11581" y="21556"/>
                    </a:lnTo>
                    <a:cubicBezTo>
                      <a:pt x="11594" y="21555"/>
                      <a:pt x="11608" y="21554"/>
                      <a:pt x="11622" y="21553"/>
                    </a:cubicBezTo>
                    <a:lnTo>
                      <a:pt x="11701" y="21526"/>
                    </a:lnTo>
                    <a:lnTo>
                      <a:pt x="11730" y="21523"/>
                    </a:lnTo>
                    <a:lnTo>
                      <a:pt x="11754" y="21518"/>
                    </a:lnTo>
                    <a:cubicBezTo>
                      <a:pt x="11765" y="21517"/>
                      <a:pt x="11775" y="21517"/>
                      <a:pt x="11786" y="21516"/>
                    </a:cubicBezTo>
                    <a:lnTo>
                      <a:pt x="11819" y="21517"/>
                    </a:lnTo>
                    <a:lnTo>
                      <a:pt x="11878" y="21513"/>
                    </a:lnTo>
                    <a:lnTo>
                      <a:pt x="11892" y="21510"/>
                    </a:lnTo>
                    <a:lnTo>
                      <a:pt x="11933" y="21501"/>
                    </a:lnTo>
                    <a:lnTo>
                      <a:pt x="11953" y="21500"/>
                    </a:lnTo>
                    <a:lnTo>
                      <a:pt x="12036" y="21496"/>
                    </a:lnTo>
                    <a:lnTo>
                      <a:pt x="12107" y="21497"/>
                    </a:lnTo>
                    <a:lnTo>
                      <a:pt x="12147" y="21492"/>
                    </a:lnTo>
                    <a:lnTo>
                      <a:pt x="12161" y="21484"/>
                    </a:lnTo>
                    <a:lnTo>
                      <a:pt x="12178" y="21475"/>
                    </a:lnTo>
                    <a:lnTo>
                      <a:pt x="12207" y="21471"/>
                    </a:lnTo>
                    <a:lnTo>
                      <a:pt x="12259" y="21470"/>
                    </a:lnTo>
                    <a:lnTo>
                      <a:pt x="12276" y="21469"/>
                    </a:lnTo>
                    <a:lnTo>
                      <a:pt x="12287" y="21466"/>
                    </a:lnTo>
                    <a:lnTo>
                      <a:pt x="12289" y="21455"/>
                    </a:lnTo>
                    <a:lnTo>
                      <a:pt x="12316" y="21443"/>
                    </a:lnTo>
                    <a:lnTo>
                      <a:pt x="12348" y="21438"/>
                    </a:lnTo>
                    <a:lnTo>
                      <a:pt x="12424" y="21432"/>
                    </a:lnTo>
                    <a:lnTo>
                      <a:pt x="12456" y="21424"/>
                    </a:lnTo>
                    <a:lnTo>
                      <a:pt x="12536" y="21400"/>
                    </a:lnTo>
                    <a:lnTo>
                      <a:pt x="12585" y="21383"/>
                    </a:lnTo>
                    <a:lnTo>
                      <a:pt x="12655" y="21354"/>
                    </a:lnTo>
                    <a:lnTo>
                      <a:pt x="12672" y="21348"/>
                    </a:lnTo>
                    <a:lnTo>
                      <a:pt x="12733" y="21319"/>
                    </a:lnTo>
                    <a:lnTo>
                      <a:pt x="12775" y="21303"/>
                    </a:lnTo>
                    <a:lnTo>
                      <a:pt x="12846" y="21268"/>
                    </a:lnTo>
                    <a:lnTo>
                      <a:pt x="12895" y="21239"/>
                    </a:lnTo>
                    <a:lnTo>
                      <a:pt x="12957" y="21205"/>
                    </a:lnTo>
                    <a:lnTo>
                      <a:pt x="13002" y="21183"/>
                    </a:lnTo>
                    <a:lnTo>
                      <a:pt x="13019" y="21176"/>
                    </a:lnTo>
                    <a:lnTo>
                      <a:pt x="13043" y="21165"/>
                    </a:lnTo>
                    <a:lnTo>
                      <a:pt x="13100" y="21129"/>
                    </a:lnTo>
                    <a:lnTo>
                      <a:pt x="13133" y="21104"/>
                    </a:lnTo>
                    <a:lnTo>
                      <a:pt x="13168" y="21077"/>
                    </a:lnTo>
                    <a:lnTo>
                      <a:pt x="13206" y="21043"/>
                    </a:lnTo>
                    <a:lnTo>
                      <a:pt x="13233" y="21025"/>
                    </a:lnTo>
                    <a:lnTo>
                      <a:pt x="13259" y="20996"/>
                    </a:lnTo>
                    <a:lnTo>
                      <a:pt x="13290" y="20974"/>
                    </a:lnTo>
                    <a:lnTo>
                      <a:pt x="13368" y="20926"/>
                    </a:lnTo>
                    <a:lnTo>
                      <a:pt x="13388" y="20920"/>
                    </a:lnTo>
                    <a:lnTo>
                      <a:pt x="13399" y="20916"/>
                    </a:lnTo>
                    <a:lnTo>
                      <a:pt x="13412" y="20909"/>
                    </a:lnTo>
                    <a:lnTo>
                      <a:pt x="13458" y="20884"/>
                    </a:lnTo>
                    <a:lnTo>
                      <a:pt x="13474" y="20871"/>
                    </a:lnTo>
                    <a:lnTo>
                      <a:pt x="13504" y="20842"/>
                    </a:lnTo>
                    <a:lnTo>
                      <a:pt x="13528" y="20790"/>
                    </a:lnTo>
                    <a:lnTo>
                      <a:pt x="13537" y="20775"/>
                    </a:lnTo>
                    <a:lnTo>
                      <a:pt x="13564" y="20741"/>
                    </a:lnTo>
                    <a:lnTo>
                      <a:pt x="13572" y="20720"/>
                    </a:lnTo>
                    <a:cubicBezTo>
                      <a:pt x="13572" y="20720"/>
                      <a:pt x="13573" y="20719"/>
                      <a:pt x="13573" y="20719"/>
                    </a:cubicBezTo>
                    <a:lnTo>
                      <a:pt x="13584" y="20670"/>
                    </a:lnTo>
                    <a:lnTo>
                      <a:pt x="13589" y="20655"/>
                    </a:lnTo>
                    <a:lnTo>
                      <a:pt x="13582" y="20657"/>
                    </a:lnTo>
                    <a:lnTo>
                      <a:pt x="13578" y="20661"/>
                    </a:lnTo>
                    <a:lnTo>
                      <a:pt x="13569" y="20675"/>
                    </a:lnTo>
                    <a:lnTo>
                      <a:pt x="13562" y="20674"/>
                    </a:lnTo>
                    <a:lnTo>
                      <a:pt x="13556" y="20672"/>
                    </a:lnTo>
                    <a:lnTo>
                      <a:pt x="13545" y="20671"/>
                    </a:lnTo>
                    <a:lnTo>
                      <a:pt x="13536" y="20667"/>
                    </a:lnTo>
                    <a:lnTo>
                      <a:pt x="13526" y="20662"/>
                    </a:lnTo>
                    <a:lnTo>
                      <a:pt x="13538" y="20651"/>
                    </a:lnTo>
                    <a:lnTo>
                      <a:pt x="13550" y="20642"/>
                    </a:lnTo>
                    <a:lnTo>
                      <a:pt x="13563" y="20625"/>
                    </a:lnTo>
                    <a:lnTo>
                      <a:pt x="13594" y="20606"/>
                    </a:lnTo>
                    <a:lnTo>
                      <a:pt x="13662" y="20573"/>
                    </a:lnTo>
                    <a:lnTo>
                      <a:pt x="13694" y="20560"/>
                    </a:lnTo>
                    <a:lnTo>
                      <a:pt x="13748" y="20539"/>
                    </a:lnTo>
                    <a:lnTo>
                      <a:pt x="13882" y="20488"/>
                    </a:lnTo>
                    <a:lnTo>
                      <a:pt x="13949" y="20458"/>
                    </a:lnTo>
                    <a:lnTo>
                      <a:pt x="13977" y="20442"/>
                    </a:lnTo>
                    <a:lnTo>
                      <a:pt x="13995" y="20429"/>
                    </a:lnTo>
                    <a:lnTo>
                      <a:pt x="14029" y="20399"/>
                    </a:lnTo>
                    <a:lnTo>
                      <a:pt x="14038" y="20388"/>
                    </a:lnTo>
                    <a:lnTo>
                      <a:pt x="14048" y="20365"/>
                    </a:lnTo>
                    <a:lnTo>
                      <a:pt x="14045" y="20362"/>
                    </a:lnTo>
                    <a:cubicBezTo>
                      <a:pt x="14043" y="20363"/>
                      <a:pt x="14041" y="20364"/>
                      <a:pt x="14038" y="20364"/>
                    </a:cubicBezTo>
                    <a:lnTo>
                      <a:pt x="14034" y="20371"/>
                    </a:lnTo>
                    <a:lnTo>
                      <a:pt x="14023" y="20372"/>
                    </a:lnTo>
                    <a:lnTo>
                      <a:pt x="14019" y="20370"/>
                    </a:lnTo>
                    <a:lnTo>
                      <a:pt x="14020" y="20362"/>
                    </a:lnTo>
                    <a:lnTo>
                      <a:pt x="14044" y="20312"/>
                    </a:lnTo>
                    <a:lnTo>
                      <a:pt x="14059" y="20290"/>
                    </a:lnTo>
                    <a:lnTo>
                      <a:pt x="14048" y="20275"/>
                    </a:lnTo>
                    <a:lnTo>
                      <a:pt x="14046" y="20267"/>
                    </a:lnTo>
                    <a:lnTo>
                      <a:pt x="14057" y="20240"/>
                    </a:lnTo>
                    <a:lnTo>
                      <a:pt x="14057" y="20233"/>
                    </a:lnTo>
                    <a:lnTo>
                      <a:pt x="14055" y="20229"/>
                    </a:lnTo>
                    <a:lnTo>
                      <a:pt x="14052" y="20224"/>
                    </a:lnTo>
                    <a:lnTo>
                      <a:pt x="14050" y="20219"/>
                    </a:lnTo>
                    <a:lnTo>
                      <a:pt x="14043" y="20220"/>
                    </a:lnTo>
                    <a:lnTo>
                      <a:pt x="14037" y="20227"/>
                    </a:lnTo>
                    <a:lnTo>
                      <a:pt x="14032" y="20240"/>
                    </a:lnTo>
                    <a:lnTo>
                      <a:pt x="14034" y="20247"/>
                    </a:lnTo>
                    <a:lnTo>
                      <a:pt x="14029" y="20253"/>
                    </a:lnTo>
                    <a:lnTo>
                      <a:pt x="14018" y="20251"/>
                    </a:lnTo>
                    <a:lnTo>
                      <a:pt x="14020" y="20238"/>
                    </a:lnTo>
                    <a:lnTo>
                      <a:pt x="14022" y="20218"/>
                    </a:lnTo>
                    <a:lnTo>
                      <a:pt x="14013" y="20196"/>
                    </a:lnTo>
                    <a:lnTo>
                      <a:pt x="14013" y="20187"/>
                    </a:lnTo>
                    <a:lnTo>
                      <a:pt x="13991" y="20170"/>
                    </a:lnTo>
                    <a:lnTo>
                      <a:pt x="13989" y="20152"/>
                    </a:lnTo>
                    <a:lnTo>
                      <a:pt x="13968" y="20123"/>
                    </a:lnTo>
                    <a:lnTo>
                      <a:pt x="13950" y="20115"/>
                    </a:lnTo>
                    <a:lnTo>
                      <a:pt x="13931" y="20110"/>
                    </a:lnTo>
                    <a:lnTo>
                      <a:pt x="13921" y="20105"/>
                    </a:lnTo>
                    <a:lnTo>
                      <a:pt x="13919" y="20098"/>
                    </a:lnTo>
                    <a:lnTo>
                      <a:pt x="13930" y="20068"/>
                    </a:lnTo>
                    <a:lnTo>
                      <a:pt x="13930" y="20053"/>
                    </a:lnTo>
                    <a:lnTo>
                      <a:pt x="13932" y="20043"/>
                    </a:lnTo>
                    <a:lnTo>
                      <a:pt x="13925" y="20040"/>
                    </a:lnTo>
                    <a:lnTo>
                      <a:pt x="13914" y="20037"/>
                    </a:lnTo>
                    <a:lnTo>
                      <a:pt x="13926" y="20035"/>
                    </a:lnTo>
                    <a:lnTo>
                      <a:pt x="13950" y="20039"/>
                    </a:lnTo>
                    <a:cubicBezTo>
                      <a:pt x="13952" y="20039"/>
                      <a:pt x="13953" y="20038"/>
                      <a:pt x="13955" y="20038"/>
                    </a:cubicBezTo>
                    <a:lnTo>
                      <a:pt x="13966" y="20035"/>
                    </a:lnTo>
                    <a:lnTo>
                      <a:pt x="14040" y="19988"/>
                    </a:lnTo>
                    <a:lnTo>
                      <a:pt x="14090" y="19946"/>
                    </a:lnTo>
                    <a:lnTo>
                      <a:pt x="14126" y="19922"/>
                    </a:lnTo>
                    <a:lnTo>
                      <a:pt x="14149" y="19909"/>
                    </a:lnTo>
                    <a:lnTo>
                      <a:pt x="14174" y="19897"/>
                    </a:lnTo>
                    <a:lnTo>
                      <a:pt x="14184" y="19897"/>
                    </a:lnTo>
                    <a:lnTo>
                      <a:pt x="14193" y="19893"/>
                    </a:lnTo>
                    <a:lnTo>
                      <a:pt x="14198" y="19879"/>
                    </a:lnTo>
                    <a:lnTo>
                      <a:pt x="14209" y="19883"/>
                    </a:lnTo>
                    <a:lnTo>
                      <a:pt x="14222" y="19878"/>
                    </a:lnTo>
                    <a:lnTo>
                      <a:pt x="14224" y="19870"/>
                    </a:lnTo>
                    <a:lnTo>
                      <a:pt x="14239" y="19856"/>
                    </a:lnTo>
                    <a:lnTo>
                      <a:pt x="14247" y="19848"/>
                    </a:lnTo>
                    <a:lnTo>
                      <a:pt x="14285" y="19819"/>
                    </a:lnTo>
                    <a:lnTo>
                      <a:pt x="14311" y="19796"/>
                    </a:lnTo>
                    <a:lnTo>
                      <a:pt x="14314" y="19791"/>
                    </a:lnTo>
                    <a:lnTo>
                      <a:pt x="14318" y="19781"/>
                    </a:lnTo>
                    <a:lnTo>
                      <a:pt x="14329" y="19773"/>
                    </a:lnTo>
                    <a:lnTo>
                      <a:pt x="14337" y="19769"/>
                    </a:lnTo>
                    <a:lnTo>
                      <a:pt x="14371" y="19744"/>
                    </a:lnTo>
                    <a:lnTo>
                      <a:pt x="14419" y="19716"/>
                    </a:lnTo>
                    <a:lnTo>
                      <a:pt x="14475" y="19684"/>
                    </a:lnTo>
                    <a:lnTo>
                      <a:pt x="14512" y="19667"/>
                    </a:lnTo>
                    <a:lnTo>
                      <a:pt x="14518" y="19661"/>
                    </a:lnTo>
                    <a:lnTo>
                      <a:pt x="14528" y="19656"/>
                    </a:lnTo>
                    <a:lnTo>
                      <a:pt x="14569" y="19637"/>
                    </a:lnTo>
                    <a:lnTo>
                      <a:pt x="14613" y="19617"/>
                    </a:lnTo>
                    <a:lnTo>
                      <a:pt x="14619" y="19612"/>
                    </a:lnTo>
                    <a:lnTo>
                      <a:pt x="14626" y="19609"/>
                    </a:lnTo>
                    <a:lnTo>
                      <a:pt x="14633" y="19608"/>
                    </a:lnTo>
                    <a:lnTo>
                      <a:pt x="14656" y="19600"/>
                    </a:lnTo>
                    <a:lnTo>
                      <a:pt x="14668" y="19593"/>
                    </a:lnTo>
                    <a:lnTo>
                      <a:pt x="14690" y="19584"/>
                    </a:lnTo>
                    <a:lnTo>
                      <a:pt x="14707" y="19567"/>
                    </a:lnTo>
                    <a:lnTo>
                      <a:pt x="14718" y="19559"/>
                    </a:lnTo>
                    <a:lnTo>
                      <a:pt x="14784" y="19520"/>
                    </a:lnTo>
                    <a:lnTo>
                      <a:pt x="14808" y="19502"/>
                    </a:lnTo>
                    <a:lnTo>
                      <a:pt x="14821" y="19495"/>
                    </a:lnTo>
                    <a:lnTo>
                      <a:pt x="14813" y="19484"/>
                    </a:lnTo>
                    <a:lnTo>
                      <a:pt x="14825" y="19477"/>
                    </a:lnTo>
                    <a:lnTo>
                      <a:pt x="14846" y="19468"/>
                    </a:lnTo>
                    <a:lnTo>
                      <a:pt x="14866" y="19446"/>
                    </a:lnTo>
                    <a:lnTo>
                      <a:pt x="14868" y="19442"/>
                    </a:lnTo>
                    <a:cubicBezTo>
                      <a:pt x="14868" y="19441"/>
                      <a:pt x="14868" y="19439"/>
                      <a:pt x="14868" y="19437"/>
                    </a:cubicBezTo>
                    <a:lnTo>
                      <a:pt x="14886" y="19421"/>
                    </a:lnTo>
                    <a:lnTo>
                      <a:pt x="14904" y="19406"/>
                    </a:lnTo>
                    <a:lnTo>
                      <a:pt x="14947" y="19365"/>
                    </a:lnTo>
                    <a:lnTo>
                      <a:pt x="14963" y="19339"/>
                    </a:lnTo>
                    <a:lnTo>
                      <a:pt x="14963" y="19333"/>
                    </a:lnTo>
                    <a:lnTo>
                      <a:pt x="14957" y="19327"/>
                    </a:lnTo>
                    <a:lnTo>
                      <a:pt x="14961" y="19322"/>
                    </a:lnTo>
                    <a:lnTo>
                      <a:pt x="14970" y="19318"/>
                    </a:lnTo>
                    <a:lnTo>
                      <a:pt x="14969" y="19313"/>
                    </a:lnTo>
                    <a:lnTo>
                      <a:pt x="14972" y="19305"/>
                    </a:lnTo>
                    <a:lnTo>
                      <a:pt x="14985" y="19292"/>
                    </a:lnTo>
                    <a:lnTo>
                      <a:pt x="14995" y="19284"/>
                    </a:lnTo>
                    <a:lnTo>
                      <a:pt x="14997" y="19276"/>
                    </a:lnTo>
                    <a:lnTo>
                      <a:pt x="14993" y="19269"/>
                    </a:lnTo>
                    <a:lnTo>
                      <a:pt x="14994" y="19263"/>
                    </a:lnTo>
                    <a:lnTo>
                      <a:pt x="14991" y="19260"/>
                    </a:lnTo>
                    <a:lnTo>
                      <a:pt x="14993" y="19253"/>
                    </a:lnTo>
                    <a:lnTo>
                      <a:pt x="14986" y="19250"/>
                    </a:lnTo>
                    <a:cubicBezTo>
                      <a:pt x="14983" y="19251"/>
                      <a:pt x="14980" y="19252"/>
                      <a:pt x="14977" y="19253"/>
                    </a:cubicBezTo>
                    <a:lnTo>
                      <a:pt x="14964" y="19269"/>
                    </a:lnTo>
                    <a:lnTo>
                      <a:pt x="14963" y="19261"/>
                    </a:lnTo>
                    <a:lnTo>
                      <a:pt x="14963" y="19255"/>
                    </a:lnTo>
                    <a:lnTo>
                      <a:pt x="14975" y="19241"/>
                    </a:lnTo>
                    <a:cubicBezTo>
                      <a:pt x="14975" y="19239"/>
                      <a:pt x="14976" y="19236"/>
                      <a:pt x="14976" y="19234"/>
                    </a:cubicBezTo>
                    <a:lnTo>
                      <a:pt x="14965" y="19235"/>
                    </a:lnTo>
                    <a:lnTo>
                      <a:pt x="14957" y="19234"/>
                    </a:lnTo>
                    <a:lnTo>
                      <a:pt x="14956" y="19230"/>
                    </a:lnTo>
                    <a:lnTo>
                      <a:pt x="14956" y="19203"/>
                    </a:lnTo>
                    <a:lnTo>
                      <a:pt x="14951" y="19183"/>
                    </a:lnTo>
                    <a:lnTo>
                      <a:pt x="14950" y="19174"/>
                    </a:lnTo>
                    <a:lnTo>
                      <a:pt x="14949" y="19168"/>
                    </a:lnTo>
                    <a:lnTo>
                      <a:pt x="14956" y="19156"/>
                    </a:lnTo>
                    <a:lnTo>
                      <a:pt x="14950" y="19150"/>
                    </a:lnTo>
                    <a:lnTo>
                      <a:pt x="14954" y="19143"/>
                    </a:lnTo>
                    <a:lnTo>
                      <a:pt x="14953" y="19132"/>
                    </a:lnTo>
                    <a:lnTo>
                      <a:pt x="14954" y="19126"/>
                    </a:lnTo>
                    <a:lnTo>
                      <a:pt x="14954" y="19119"/>
                    </a:lnTo>
                    <a:cubicBezTo>
                      <a:pt x="14946" y="19121"/>
                      <a:pt x="14939" y="19123"/>
                      <a:pt x="14932" y="19125"/>
                    </a:cubicBezTo>
                    <a:lnTo>
                      <a:pt x="14931" y="19121"/>
                    </a:lnTo>
                    <a:lnTo>
                      <a:pt x="14933" y="19117"/>
                    </a:lnTo>
                    <a:lnTo>
                      <a:pt x="14951" y="19103"/>
                    </a:lnTo>
                    <a:lnTo>
                      <a:pt x="14955" y="19096"/>
                    </a:lnTo>
                    <a:lnTo>
                      <a:pt x="14956" y="19083"/>
                    </a:lnTo>
                    <a:lnTo>
                      <a:pt x="14950" y="19073"/>
                    </a:lnTo>
                    <a:lnTo>
                      <a:pt x="14940" y="19073"/>
                    </a:lnTo>
                    <a:lnTo>
                      <a:pt x="14947" y="19061"/>
                    </a:lnTo>
                    <a:lnTo>
                      <a:pt x="14945" y="19054"/>
                    </a:lnTo>
                    <a:lnTo>
                      <a:pt x="14943" y="19035"/>
                    </a:lnTo>
                    <a:lnTo>
                      <a:pt x="14948" y="19022"/>
                    </a:lnTo>
                    <a:lnTo>
                      <a:pt x="14945" y="19016"/>
                    </a:lnTo>
                    <a:lnTo>
                      <a:pt x="14942" y="19008"/>
                    </a:lnTo>
                    <a:lnTo>
                      <a:pt x="14932" y="18991"/>
                    </a:lnTo>
                    <a:lnTo>
                      <a:pt x="14938" y="18968"/>
                    </a:lnTo>
                    <a:lnTo>
                      <a:pt x="14927" y="18960"/>
                    </a:lnTo>
                    <a:lnTo>
                      <a:pt x="14930" y="18952"/>
                    </a:lnTo>
                    <a:lnTo>
                      <a:pt x="14942" y="18939"/>
                    </a:lnTo>
                    <a:lnTo>
                      <a:pt x="14951" y="18925"/>
                    </a:lnTo>
                    <a:lnTo>
                      <a:pt x="14948" y="18921"/>
                    </a:lnTo>
                    <a:lnTo>
                      <a:pt x="14945" y="18920"/>
                    </a:lnTo>
                    <a:lnTo>
                      <a:pt x="14946" y="18913"/>
                    </a:lnTo>
                    <a:lnTo>
                      <a:pt x="14960" y="18898"/>
                    </a:lnTo>
                    <a:lnTo>
                      <a:pt x="14941" y="18897"/>
                    </a:lnTo>
                    <a:lnTo>
                      <a:pt x="14953" y="18888"/>
                    </a:lnTo>
                    <a:lnTo>
                      <a:pt x="14962" y="18880"/>
                    </a:lnTo>
                    <a:lnTo>
                      <a:pt x="14946" y="18875"/>
                    </a:lnTo>
                    <a:lnTo>
                      <a:pt x="14938" y="18867"/>
                    </a:lnTo>
                    <a:lnTo>
                      <a:pt x="14935" y="18865"/>
                    </a:lnTo>
                    <a:lnTo>
                      <a:pt x="14932" y="18863"/>
                    </a:lnTo>
                    <a:lnTo>
                      <a:pt x="14924" y="18859"/>
                    </a:lnTo>
                    <a:lnTo>
                      <a:pt x="14894" y="18857"/>
                    </a:lnTo>
                    <a:lnTo>
                      <a:pt x="14881" y="18857"/>
                    </a:lnTo>
                    <a:lnTo>
                      <a:pt x="14872" y="18855"/>
                    </a:lnTo>
                    <a:cubicBezTo>
                      <a:pt x="14867" y="18856"/>
                      <a:pt x="14860" y="18858"/>
                      <a:pt x="14855" y="18860"/>
                    </a:cubicBezTo>
                    <a:lnTo>
                      <a:pt x="14848" y="18855"/>
                    </a:lnTo>
                    <a:lnTo>
                      <a:pt x="14834" y="18852"/>
                    </a:lnTo>
                    <a:lnTo>
                      <a:pt x="14811" y="18857"/>
                    </a:lnTo>
                    <a:lnTo>
                      <a:pt x="14821" y="18845"/>
                    </a:lnTo>
                    <a:lnTo>
                      <a:pt x="14818" y="18838"/>
                    </a:lnTo>
                    <a:lnTo>
                      <a:pt x="14811" y="18828"/>
                    </a:lnTo>
                    <a:lnTo>
                      <a:pt x="14805" y="18814"/>
                    </a:lnTo>
                    <a:lnTo>
                      <a:pt x="14793" y="18800"/>
                    </a:lnTo>
                    <a:lnTo>
                      <a:pt x="14795" y="18777"/>
                    </a:lnTo>
                    <a:lnTo>
                      <a:pt x="14762" y="18760"/>
                    </a:lnTo>
                    <a:lnTo>
                      <a:pt x="14767" y="18754"/>
                    </a:lnTo>
                    <a:lnTo>
                      <a:pt x="14768" y="18749"/>
                    </a:lnTo>
                    <a:lnTo>
                      <a:pt x="14749" y="18740"/>
                    </a:lnTo>
                    <a:lnTo>
                      <a:pt x="14736" y="18715"/>
                    </a:lnTo>
                    <a:lnTo>
                      <a:pt x="14737" y="18705"/>
                    </a:lnTo>
                    <a:lnTo>
                      <a:pt x="14742" y="18691"/>
                    </a:lnTo>
                    <a:lnTo>
                      <a:pt x="14759" y="18662"/>
                    </a:lnTo>
                    <a:lnTo>
                      <a:pt x="14757" y="18641"/>
                    </a:lnTo>
                    <a:lnTo>
                      <a:pt x="14739" y="18639"/>
                    </a:lnTo>
                    <a:lnTo>
                      <a:pt x="14732" y="18645"/>
                    </a:lnTo>
                    <a:cubicBezTo>
                      <a:pt x="14731" y="18636"/>
                      <a:pt x="14731" y="18626"/>
                      <a:pt x="14731" y="18616"/>
                    </a:cubicBezTo>
                    <a:lnTo>
                      <a:pt x="14742" y="18594"/>
                    </a:lnTo>
                    <a:lnTo>
                      <a:pt x="14756" y="18575"/>
                    </a:lnTo>
                    <a:lnTo>
                      <a:pt x="14770" y="18562"/>
                    </a:lnTo>
                    <a:lnTo>
                      <a:pt x="14775" y="18550"/>
                    </a:lnTo>
                    <a:lnTo>
                      <a:pt x="14761" y="18538"/>
                    </a:lnTo>
                    <a:lnTo>
                      <a:pt x="14729" y="18540"/>
                    </a:lnTo>
                    <a:lnTo>
                      <a:pt x="14719" y="18530"/>
                    </a:lnTo>
                    <a:lnTo>
                      <a:pt x="14700" y="18520"/>
                    </a:lnTo>
                    <a:lnTo>
                      <a:pt x="14690" y="18517"/>
                    </a:lnTo>
                    <a:lnTo>
                      <a:pt x="14675" y="18517"/>
                    </a:lnTo>
                    <a:lnTo>
                      <a:pt x="14656" y="18508"/>
                    </a:lnTo>
                    <a:lnTo>
                      <a:pt x="14653" y="18495"/>
                    </a:lnTo>
                    <a:lnTo>
                      <a:pt x="14643" y="18483"/>
                    </a:lnTo>
                    <a:lnTo>
                      <a:pt x="14645" y="18462"/>
                    </a:lnTo>
                    <a:lnTo>
                      <a:pt x="14660" y="18429"/>
                    </a:lnTo>
                    <a:lnTo>
                      <a:pt x="14672" y="18414"/>
                    </a:lnTo>
                    <a:lnTo>
                      <a:pt x="14684" y="18378"/>
                    </a:lnTo>
                    <a:lnTo>
                      <a:pt x="14689" y="18369"/>
                    </a:lnTo>
                    <a:lnTo>
                      <a:pt x="14694" y="18357"/>
                    </a:lnTo>
                    <a:lnTo>
                      <a:pt x="14694" y="18347"/>
                    </a:lnTo>
                    <a:lnTo>
                      <a:pt x="14707" y="18321"/>
                    </a:lnTo>
                    <a:lnTo>
                      <a:pt x="14710" y="18310"/>
                    </a:lnTo>
                    <a:lnTo>
                      <a:pt x="14711" y="18307"/>
                    </a:lnTo>
                    <a:lnTo>
                      <a:pt x="14721" y="18298"/>
                    </a:lnTo>
                    <a:lnTo>
                      <a:pt x="14737" y="18295"/>
                    </a:lnTo>
                    <a:lnTo>
                      <a:pt x="14755" y="18273"/>
                    </a:lnTo>
                    <a:lnTo>
                      <a:pt x="14780" y="18230"/>
                    </a:lnTo>
                    <a:lnTo>
                      <a:pt x="14782" y="18224"/>
                    </a:lnTo>
                    <a:lnTo>
                      <a:pt x="14787" y="18217"/>
                    </a:lnTo>
                    <a:lnTo>
                      <a:pt x="14795" y="18207"/>
                    </a:lnTo>
                    <a:lnTo>
                      <a:pt x="14797" y="18201"/>
                    </a:lnTo>
                    <a:lnTo>
                      <a:pt x="14800" y="18196"/>
                    </a:lnTo>
                    <a:lnTo>
                      <a:pt x="14809" y="18179"/>
                    </a:lnTo>
                    <a:lnTo>
                      <a:pt x="14816" y="18153"/>
                    </a:lnTo>
                    <a:lnTo>
                      <a:pt x="14821" y="18147"/>
                    </a:lnTo>
                    <a:lnTo>
                      <a:pt x="14828" y="18134"/>
                    </a:lnTo>
                    <a:lnTo>
                      <a:pt x="14837" y="18121"/>
                    </a:lnTo>
                    <a:lnTo>
                      <a:pt x="14857" y="18104"/>
                    </a:lnTo>
                    <a:lnTo>
                      <a:pt x="14859" y="18094"/>
                    </a:lnTo>
                    <a:lnTo>
                      <a:pt x="14870" y="18073"/>
                    </a:lnTo>
                    <a:lnTo>
                      <a:pt x="14866" y="18052"/>
                    </a:lnTo>
                    <a:lnTo>
                      <a:pt x="14873" y="18035"/>
                    </a:lnTo>
                    <a:lnTo>
                      <a:pt x="14882" y="18026"/>
                    </a:lnTo>
                    <a:lnTo>
                      <a:pt x="14903" y="18011"/>
                    </a:lnTo>
                    <a:lnTo>
                      <a:pt x="14944" y="17995"/>
                    </a:lnTo>
                    <a:lnTo>
                      <a:pt x="14972" y="17970"/>
                    </a:lnTo>
                    <a:lnTo>
                      <a:pt x="14973" y="17963"/>
                    </a:lnTo>
                    <a:lnTo>
                      <a:pt x="14986" y="17952"/>
                    </a:lnTo>
                    <a:lnTo>
                      <a:pt x="14989" y="17942"/>
                    </a:lnTo>
                    <a:lnTo>
                      <a:pt x="14986" y="17937"/>
                    </a:lnTo>
                    <a:lnTo>
                      <a:pt x="14982" y="17925"/>
                    </a:lnTo>
                    <a:lnTo>
                      <a:pt x="14988" y="17925"/>
                    </a:lnTo>
                    <a:lnTo>
                      <a:pt x="14993" y="17925"/>
                    </a:lnTo>
                    <a:lnTo>
                      <a:pt x="14996" y="17917"/>
                    </a:lnTo>
                    <a:lnTo>
                      <a:pt x="15000" y="17910"/>
                    </a:lnTo>
                    <a:lnTo>
                      <a:pt x="15011" y="17910"/>
                    </a:lnTo>
                    <a:lnTo>
                      <a:pt x="15020" y="17908"/>
                    </a:lnTo>
                    <a:lnTo>
                      <a:pt x="15047" y="17895"/>
                    </a:lnTo>
                    <a:lnTo>
                      <a:pt x="15067" y="17880"/>
                    </a:lnTo>
                    <a:lnTo>
                      <a:pt x="15090" y="17853"/>
                    </a:lnTo>
                    <a:lnTo>
                      <a:pt x="15106" y="17834"/>
                    </a:lnTo>
                    <a:lnTo>
                      <a:pt x="15123" y="17811"/>
                    </a:lnTo>
                    <a:lnTo>
                      <a:pt x="15140" y="17779"/>
                    </a:lnTo>
                    <a:lnTo>
                      <a:pt x="15147" y="17770"/>
                    </a:lnTo>
                    <a:lnTo>
                      <a:pt x="15152" y="17758"/>
                    </a:lnTo>
                    <a:lnTo>
                      <a:pt x="15161" y="17746"/>
                    </a:lnTo>
                    <a:lnTo>
                      <a:pt x="15182" y="17725"/>
                    </a:lnTo>
                    <a:lnTo>
                      <a:pt x="15200" y="17706"/>
                    </a:lnTo>
                    <a:lnTo>
                      <a:pt x="15229" y="17669"/>
                    </a:lnTo>
                    <a:lnTo>
                      <a:pt x="15239" y="17659"/>
                    </a:lnTo>
                    <a:lnTo>
                      <a:pt x="15254" y="17639"/>
                    </a:lnTo>
                    <a:lnTo>
                      <a:pt x="15266" y="17626"/>
                    </a:lnTo>
                    <a:lnTo>
                      <a:pt x="15279" y="17614"/>
                    </a:lnTo>
                    <a:lnTo>
                      <a:pt x="15399" y="17478"/>
                    </a:lnTo>
                    <a:lnTo>
                      <a:pt x="15439" y="17436"/>
                    </a:lnTo>
                    <a:lnTo>
                      <a:pt x="15489" y="17389"/>
                    </a:lnTo>
                    <a:lnTo>
                      <a:pt x="15536" y="17338"/>
                    </a:lnTo>
                    <a:lnTo>
                      <a:pt x="15630" y="17254"/>
                    </a:lnTo>
                    <a:lnTo>
                      <a:pt x="15773" y="17141"/>
                    </a:lnTo>
                    <a:lnTo>
                      <a:pt x="15808" y="17107"/>
                    </a:lnTo>
                    <a:lnTo>
                      <a:pt x="15934" y="16960"/>
                    </a:lnTo>
                    <a:lnTo>
                      <a:pt x="16029" y="16838"/>
                    </a:lnTo>
                    <a:lnTo>
                      <a:pt x="16097" y="16745"/>
                    </a:lnTo>
                    <a:lnTo>
                      <a:pt x="16132" y="16675"/>
                    </a:lnTo>
                    <a:lnTo>
                      <a:pt x="16191" y="16583"/>
                    </a:lnTo>
                    <a:lnTo>
                      <a:pt x="16246" y="16475"/>
                    </a:lnTo>
                    <a:lnTo>
                      <a:pt x="16248" y="16445"/>
                    </a:lnTo>
                    <a:lnTo>
                      <a:pt x="16266" y="16391"/>
                    </a:lnTo>
                    <a:lnTo>
                      <a:pt x="16280" y="16358"/>
                    </a:lnTo>
                    <a:lnTo>
                      <a:pt x="16310" y="16306"/>
                    </a:lnTo>
                    <a:lnTo>
                      <a:pt x="16324" y="16278"/>
                    </a:lnTo>
                    <a:lnTo>
                      <a:pt x="16335" y="16249"/>
                    </a:lnTo>
                    <a:lnTo>
                      <a:pt x="16344" y="16206"/>
                    </a:lnTo>
                    <a:lnTo>
                      <a:pt x="16380" y="16161"/>
                    </a:lnTo>
                    <a:lnTo>
                      <a:pt x="16403" y="16111"/>
                    </a:lnTo>
                    <a:lnTo>
                      <a:pt x="16407" y="16095"/>
                    </a:lnTo>
                    <a:lnTo>
                      <a:pt x="16419" y="16060"/>
                    </a:lnTo>
                    <a:lnTo>
                      <a:pt x="16447" y="16014"/>
                    </a:lnTo>
                    <a:lnTo>
                      <a:pt x="16453" y="15994"/>
                    </a:lnTo>
                    <a:lnTo>
                      <a:pt x="16471" y="15962"/>
                    </a:lnTo>
                    <a:lnTo>
                      <a:pt x="16468" y="15928"/>
                    </a:lnTo>
                    <a:lnTo>
                      <a:pt x="16469" y="15899"/>
                    </a:lnTo>
                    <a:lnTo>
                      <a:pt x="16468" y="15857"/>
                    </a:lnTo>
                    <a:lnTo>
                      <a:pt x="16471" y="15845"/>
                    </a:lnTo>
                    <a:lnTo>
                      <a:pt x="16486" y="15832"/>
                    </a:lnTo>
                    <a:lnTo>
                      <a:pt x="16512" y="15813"/>
                    </a:lnTo>
                    <a:lnTo>
                      <a:pt x="16521" y="15813"/>
                    </a:lnTo>
                    <a:lnTo>
                      <a:pt x="16539" y="15807"/>
                    </a:lnTo>
                    <a:lnTo>
                      <a:pt x="16540" y="15801"/>
                    </a:lnTo>
                    <a:lnTo>
                      <a:pt x="16536" y="15797"/>
                    </a:lnTo>
                    <a:lnTo>
                      <a:pt x="16524" y="15799"/>
                    </a:lnTo>
                    <a:lnTo>
                      <a:pt x="16507" y="15799"/>
                    </a:lnTo>
                    <a:lnTo>
                      <a:pt x="16506" y="15803"/>
                    </a:lnTo>
                    <a:lnTo>
                      <a:pt x="16508" y="15809"/>
                    </a:lnTo>
                    <a:lnTo>
                      <a:pt x="16489" y="15823"/>
                    </a:lnTo>
                    <a:lnTo>
                      <a:pt x="16484" y="15825"/>
                    </a:lnTo>
                    <a:lnTo>
                      <a:pt x="16487" y="15820"/>
                    </a:lnTo>
                    <a:lnTo>
                      <a:pt x="16493" y="15815"/>
                    </a:lnTo>
                    <a:lnTo>
                      <a:pt x="16494" y="15808"/>
                    </a:lnTo>
                    <a:lnTo>
                      <a:pt x="16497" y="15799"/>
                    </a:lnTo>
                    <a:lnTo>
                      <a:pt x="16497" y="15790"/>
                    </a:lnTo>
                    <a:lnTo>
                      <a:pt x="16486" y="15741"/>
                    </a:lnTo>
                    <a:lnTo>
                      <a:pt x="16476" y="15712"/>
                    </a:lnTo>
                    <a:lnTo>
                      <a:pt x="16480" y="15687"/>
                    </a:lnTo>
                    <a:lnTo>
                      <a:pt x="16489" y="15663"/>
                    </a:lnTo>
                    <a:lnTo>
                      <a:pt x="16491" y="15652"/>
                    </a:lnTo>
                    <a:lnTo>
                      <a:pt x="16493" y="15640"/>
                    </a:lnTo>
                    <a:lnTo>
                      <a:pt x="16482" y="15642"/>
                    </a:lnTo>
                    <a:lnTo>
                      <a:pt x="16419" y="15654"/>
                    </a:lnTo>
                    <a:lnTo>
                      <a:pt x="16396" y="15670"/>
                    </a:lnTo>
                    <a:lnTo>
                      <a:pt x="16381" y="15692"/>
                    </a:lnTo>
                    <a:lnTo>
                      <a:pt x="16373" y="15708"/>
                    </a:lnTo>
                    <a:lnTo>
                      <a:pt x="16323" y="15757"/>
                    </a:lnTo>
                    <a:lnTo>
                      <a:pt x="16251" y="15799"/>
                    </a:lnTo>
                    <a:lnTo>
                      <a:pt x="16215" y="15830"/>
                    </a:lnTo>
                    <a:lnTo>
                      <a:pt x="16165" y="15861"/>
                    </a:lnTo>
                    <a:lnTo>
                      <a:pt x="16146" y="15871"/>
                    </a:lnTo>
                    <a:lnTo>
                      <a:pt x="16140" y="15873"/>
                    </a:lnTo>
                    <a:lnTo>
                      <a:pt x="16103" y="15881"/>
                    </a:lnTo>
                    <a:lnTo>
                      <a:pt x="16087" y="15888"/>
                    </a:lnTo>
                    <a:lnTo>
                      <a:pt x="16067" y="15900"/>
                    </a:lnTo>
                    <a:lnTo>
                      <a:pt x="16004" y="15947"/>
                    </a:lnTo>
                    <a:lnTo>
                      <a:pt x="15956" y="15970"/>
                    </a:lnTo>
                    <a:lnTo>
                      <a:pt x="15917" y="15978"/>
                    </a:lnTo>
                    <a:cubicBezTo>
                      <a:pt x="15914" y="15980"/>
                      <a:pt x="15910" y="15981"/>
                      <a:pt x="15906" y="15982"/>
                    </a:cubicBezTo>
                    <a:lnTo>
                      <a:pt x="15880" y="16003"/>
                    </a:lnTo>
                    <a:lnTo>
                      <a:pt x="15842" y="16040"/>
                    </a:lnTo>
                    <a:lnTo>
                      <a:pt x="15780" y="16089"/>
                    </a:lnTo>
                    <a:lnTo>
                      <a:pt x="15764" y="16097"/>
                    </a:lnTo>
                    <a:lnTo>
                      <a:pt x="15730" y="16104"/>
                    </a:lnTo>
                    <a:lnTo>
                      <a:pt x="15693" y="16117"/>
                    </a:lnTo>
                    <a:lnTo>
                      <a:pt x="15659" y="16124"/>
                    </a:lnTo>
                    <a:lnTo>
                      <a:pt x="15640" y="16136"/>
                    </a:lnTo>
                    <a:lnTo>
                      <a:pt x="15585" y="16177"/>
                    </a:lnTo>
                    <a:lnTo>
                      <a:pt x="15524" y="16227"/>
                    </a:lnTo>
                    <a:lnTo>
                      <a:pt x="15433" y="16261"/>
                    </a:lnTo>
                    <a:lnTo>
                      <a:pt x="15415" y="16262"/>
                    </a:lnTo>
                    <a:lnTo>
                      <a:pt x="15395" y="16260"/>
                    </a:lnTo>
                    <a:lnTo>
                      <a:pt x="15341" y="16248"/>
                    </a:lnTo>
                    <a:lnTo>
                      <a:pt x="15301" y="16231"/>
                    </a:lnTo>
                    <a:lnTo>
                      <a:pt x="15265" y="16203"/>
                    </a:lnTo>
                    <a:lnTo>
                      <a:pt x="15231" y="16196"/>
                    </a:lnTo>
                    <a:lnTo>
                      <a:pt x="15215" y="16192"/>
                    </a:lnTo>
                    <a:lnTo>
                      <a:pt x="15196" y="16196"/>
                    </a:lnTo>
                    <a:cubicBezTo>
                      <a:pt x="15189" y="16198"/>
                      <a:pt x="15181" y="16201"/>
                      <a:pt x="15174" y="16203"/>
                    </a:cubicBezTo>
                    <a:lnTo>
                      <a:pt x="15155" y="16213"/>
                    </a:lnTo>
                    <a:lnTo>
                      <a:pt x="15133" y="16227"/>
                    </a:lnTo>
                    <a:lnTo>
                      <a:pt x="15122" y="16233"/>
                    </a:lnTo>
                    <a:lnTo>
                      <a:pt x="15114" y="16235"/>
                    </a:lnTo>
                    <a:lnTo>
                      <a:pt x="15110" y="16227"/>
                    </a:lnTo>
                    <a:lnTo>
                      <a:pt x="15129" y="16222"/>
                    </a:lnTo>
                    <a:lnTo>
                      <a:pt x="15153" y="16191"/>
                    </a:lnTo>
                    <a:lnTo>
                      <a:pt x="15193" y="16166"/>
                    </a:lnTo>
                    <a:lnTo>
                      <a:pt x="15228" y="16136"/>
                    </a:lnTo>
                    <a:lnTo>
                      <a:pt x="15236" y="16125"/>
                    </a:lnTo>
                    <a:lnTo>
                      <a:pt x="15243" y="16115"/>
                    </a:lnTo>
                    <a:lnTo>
                      <a:pt x="15246" y="16101"/>
                    </a:lnTo>
                    <a:lnTo>
                      <a:pt x="15234" y="16082"/>
                    </a:lnTo>
                    <a:lnTo>
                      <a:pt x="15223" y="16073"/>
                    </a:lnTo>
                    <a:lnTo>
                      <a:pt x="15192" y="16058"/>
                    </a:lnTo>
                    <a:lnTo>
                      <a:pt x="15190" y="16053"/>
                    </a:lnTo>
                    <a:lnTo>
                      <a:pt x="15182" y="16040"/>
                    </a:lnTo>
                    <a:lnTo>
                      <a:pt x="15167" y="16035"/>
                    </a:lnTo>
                    <a:lnTo>
                      <a:pt x="15163" y="16048"/>
                    </a:lnTo>
                    <a:lnTo>
                      <a:pt x="15135" y="16052"/>
                    </a:lnTo>
                    <a:lnTo>
                      <a:pt x="15122" y="16035"/>
                    </a:lnTo>
                    <a:lnTo>
                      <a:pt x="15083" y="16022"/>
                    </a:lnTo>
                    <a:lnTo>
                      <a:pt x="15063" y="16030"/>
                    </a:lnTo>
                    <a:lnTo>
                      <a:pt x="15052" y="16010"/>
                    </a:lnTo>
                    <a:lnTo>
                      <a:pt x="15032" y="15991"/>
                    </a:lnTo>
                    <a:lnTo>
                      <a:pt x="14929" y="15973"/>
                    </a:lnTo>
                    <a:lnTo>
                      <a:pt x="14894" y="15950"/>
                    </a:lnTo>
                    <a:lnTo>
                      <a:pt x="14838" y="15918"/>
                    </a:lnTo>
                    <a:lnTo>
                      <a:pt x="14773" y="15923"/>
                    </a:lnTo>
                    <a:lnTo>
                      <a:pt x="14744" y="15913"/>
                    </a:lnTo>
                    <a:lnTo>
                      <a:pt x="14728" y="15912"/>
                    </a:lnTo>
                    <a:lnTo>
                      <a:pt x="14710" y="15913"/>
                    </a:lnTo>
                    <a:lnTo>
                      <a:pt x="14687" y="15919"/>
                    </a:lnTo>
                    <a:lnTo>
                      <a:pt x="14671" y="15919"/>
                    </a:lnTo>
                    <a:lnTo>
                      <a:pt x="14648" y="15908"/>
                    </a:lnTo>
                    <a:lnTo>
                      <a:pt x="14642" y="15900"/>
                    </a:lnTo>
                    <a:lnTo>
                      <a:pt x="14638" y="15886"/>
                    </a:lnTo>
                    <a:lnTo>
                      <a:pt x="14626" y="15881"/>
                    </a:lnTo>
                    <a:lnTo>
                      <a:pt x="14606" y="15877"/>
                    </a:lnTo>
                    <a:lnTo>
                      <a:pt x="14599" y="15887"/>
                    </a:lnTo>
                    <a:lnTo>
                      <a:pt x="14596" y="15900"/>
                    </a:lnTo>
                    <a:lnTo>
                      <a:pt x="14602" y="15909"/>
                    </a:lnTo>
                    <a:cubicBezTo>
                      <a:pt x="14602" y="15911"/>
                      <a:pt x="14603" y="15912"/>
                      <a:pt x="14603" y="15914"/>
                    </a:cubicBezTo>
                    <a:lnTo>
                      <a:pt x="14599" y="15926"/>
                    </a:lnTo>
                    <a:lnTo>
                      <a:pt x="14586" y="15918"/>
                    </a:lnTo>
                    <a:lnTo>
                      <a:pt x="14568" y="15891"/>
                    </a:lnTo>
                    <a:lnTo>
                      <a:pt x="14558" y="15885"/>
                    </a:lnTo>
                    <a:lnTo>
                      <a:pt x="14546" y="15887"/>
                    </a:lnTo>
                    <a:lnTo>
                      <a:pt x="14527" y="15859"/>
                    </a:lnTo>
                    <a:lnTo>
                      <a:pt x="14505" y="15848"/>
                    </a:lnTo>
                    <a:lnTo>
                      <a:pt x="14487" y="15817"/>
                    </a:lnTo>
                    <a:lnTo>
                      <a:pt x="14465" y="15751"/>
                    </a:lnTo>
                    <a:lnTo>
                      <a:pt x="14440" y="15711"/>
                    </a:lnTo>
                    <a:lnTo>
                      <a:pt x="14414" y="15673"/>
                    </a:lnTo>
                    <a:lnTo>
                      <a:pt x="14353" y="15612"/>
                    </a:lnTo>
                    <a:lnTo>
                      <a:pt x="14347" y="15605"/>
                    </a:lnTo>
                    <a:lnTo>
                      <a:pt x="14304" y="15597"/>
                    </a:lnTo>
                    <a:lnTo>
                      <a:pt x="14294" y="15591"/>
                    </a:lnTo>
                    <a:lnTo>
                      <a:pt x="14290" y="15595"/>
                    </a:lnTo>
                    <a:lnTo>
                      <a:pt x="14281" y="15599"/>
                    </a:lnTo>
                    <a:lnTo>
                      <a:pt x="14268" y="15591"/>
                    </a:lnTo>
                    <a:lnTo>
                      <a:pt x="14257" y="15584"/>
                    </a:lnTo>
                    <a:lnTo>
                      <a:pt x="14229" y="15571"/>
                    </a:lnTo>
                    <a:lnTo>
                      <a:pt x="14195" y="15562"/>
                    </a:lnTo>
                    <a:lnTo>
                      <a:pt x="14173" y="15565"/>
                    </a:lnTo>
                    <a:lnTo>
                      <a:pt x="14161" y="15563"/>
                    </a:lnTo>
                    <a:lnTo>
                      <a:pt x="14150" y="15557"/>
                    </a:lnTo>
                    <a:lnTo>
                      <a:pt x="14127" y="15527"/>
                    </a:lnTo>
                    <a:lnTo>
                      <a:pt x="14099" y="15467"/>
                    </a:lnTo>
                    <a:lnTo>
                      <a:pt x="14098" y="15438"/>
                    </a:lnTo>
                    <a:lnTo>
                      <a:pt x="14081" y="15398"/>
                    </a:lnTo>
                    <a:lnTo>
                      <a:pt x="14075" y="15362"/>
                    </a:lnTo>
                    <a:lnTo>
                      <a:pt x="14077" y="15339"/>
                    </a:lnTo>
                    <a:lnTo>
                      <a:pt x="14065" y="15318"/>
                    </a:lnTo>
                    <a:lnTo>
                      <a:pt x="14060" y="15296"/>
                    </a:lnTo>
                    <a:lnTo>
                      <a:pt x="14055" y="15286"/>
                    </a:lnTo>
                    <a:lnTo>
                      <a:pt x="14055" y="15269"/>
                    </a:lnTo>
                    <a:lnTo>
                      <a:pt x="14066" y="15270"/>
                    </a:lnTo>
                    <a:lnTo>
                      <a:pt x="14074" y="15273"/>
                    </a:lnTo>
                    <a:lnTo>
                      <a:pt x="14074" y="15269"/>
                    </a:lnTo>
                    <a:lnTo>
                      <a:pt x="14073" y="15263"/>
                    </a:lnTo>
                    <a:lnTo>
                      <a:pt x="14064" y="15256"/>
                    </a:lnTo>
                    <a:lnTo>
                      <a:pt x="14039" y="15243"/>
                    </a:lnTo>
                    <a:lnTo>
                      <a:pt x="14009" y="15214"/>
                    </a:lnTo>
                    <a:lnTo>
                      <a:pt x="13998" y="15191"/>
                    </a:lnTo>
                    <a:lnTo>
                      <a:pt x="13992" y="15162"/>
                    </a:lnTo>
                    <a:cubicBezTo>
                      <a:pt x="13992" y="15161"/>
                      <a:pt x="13991" y="15160"/>
                      <a:pt x="13991" y="15159"/>
                    </a:cubicBezTo>
                    <a:lnTo>
                      <a:pt x="13983" y="15150"/>
                    </a:lnTo>
                    <a:lnTo>
                      <a:pt x="13909" y="15128"/>
                    </a:lnTo>
                    <a:lnTo>
                      <a:pt x="13875" y="15104"/>
                    </a:lnTo>
                    <a:lnTo>
                      <a:pt x="13819" y="15101"/>
                    </a:lnTo>
                    <a:lnTo>
                      <a:pt x="13807" y="15098"/>
                    </a:lnTo>
                    <a:lnTo>
                      <a:pt x="13799" y="15091"/>
                    </a:lnTo>
                    <a:lnTo>
                      <a:pt x="13780" y="15082"/>
                    </a:lnTo>
                    <a:lnTo>
                      <a:pt x="13752" y="15043"/>
                    </a:lnTo>
                    <a:lnTo>
                      <a:pt x="13742" y="15022"/>
                    </a:lnTo>
                    <a:lnTo>
                      <a:pt x="13732" y="14977"/>
                    </a:lnTo>
                    <a:lnTo>
                      <a:pt x="13733" y="14967"/>
                    </a:lnTo>
                    <a:lnTo>
                      <a:pt x="13736" y="14956"/>
                    </a:lnTo>
                    <a:lnTo>
                      <a:pt x="13744" y="14951"/>
                    </a:lnTo>
                    <a:lnTo>
                      <a:pt x="13750" y="14949"/>
                    </a:lnTo>
                    <a:lnTo>
                      <a:pt x="13776" y="14944"/>
                    </a:lnTo>
                    <a:lnTo>
                      <a:pt x="13747" y="14933"/>
                    </a:lnTo>
                    <a:lnTo>
                      <a:pt x="13721" y="14926"/>
                    </a:lnTo>
                    <a:lnTo>
                      <a:pt x="13706" y="14914"/>
                    </a:lnTo>
                    <a:lnTo>
                      <a:pt x="13668" y="14893"/>
                    </a:lnTo>
                    <a:lnTo>
                      <a:pt x="13599" y="14815"/>
                    </a:lnTo>
                    <a:lnTo>
                      <a:pt x="13565" y="14780"/>
                    </a:lnTo>
                    <a:lnTo>
                      <a:pt x="13542" y="14749"/>
                    </a:lnTo>
                    <a:lnTo>
                      <a:pt x="13496" y="14712"/>
                    </a:lnTo>
                    <a:lnTo>
                      <a:pt x="13440" y="14648"/>
                    </a:lnTo>
                    <a:lnTo>
                      <a:pt x="13424" y="14638"/>
                    </a:lnTo>
                    <a:lnTo>
                      <a:pt x="13404" y="14584"/>
                    </a:lnTo>
                    <a:lnTo>
                      <a:pt x="13395" y="14566"/>
                    </a:lnTo>
                    <a:lnTo>
                      <a:pt x="13386" y="14556"/>
                    </a:lnTo>
                    <a:lnTo>
                      <a:pt x="13367" y="14550"/>
                    </a:lnTo>
                    <a:lnTo>
                      <a:pt x="13359" y="14539"/>
                    </a:lnTo>
                    <a:lnTo>
                      <a:pt x="13338" y="14518"/>
                    </a:lnTo>
                    <a:lnTo>
                      <a:pt x="13338" y="14504"/>
                    </a:lnTo>
                    <a:lnTo>
                      <a:pt x="13333" y="14477"/>
                    </a:lnTo>
                    <a:lnTo>
                      <a:pt x="13322" y="14467"/>
                    </a:lnTo>
                    <a:lnTo>
                      <a:pt x="13300" y="14461"/>
                    </a:lnTo>
                    <a:lnTo>
                      <a:pt x="13270" y="14444"/>
                    </a:lnTo>
                    <a:lnTo>
                      <a:pt x="13236" y="14417"/>
                    </a:lnTo>
                    <a:lnTo>
                      <a:pt x="13213" y="14404"/>
                    </a:lnTo>
                    <a:lnTo>
                      <a:pt x="13205" y="14396"/>
                    </a:lnTo>
                    <a:lnTo>
                      <a:pt x="13199" y="14387"/>
                    </a:lnTo>
                    <a:lnTo>
                      <a:pt x="13190" y="14376"/>
                    </a:lnTo>
                    <a:lnTo>
                      <a:pt x="13167" y="14360"/>
                    </a:lnTo>
                    <a:lnTo>
                      <a:pt x="13161" y="14352"/>
                    </a:lnTo>
                    <a:lnTo>
                      <a:pt x="13159" y="14324"/>
                    </a:lnTo>
                    <a:lnTo>
                      <a:pt x="13150" y="14305"/>
                    </a:lnTo>
                    <a:lnTo>
                      <a:pt x="13143" y="14297"/>
                    </a:lnTo>
                    <a:lnTo>
                      <a:pt x="13113" y="14282"/>
                    </a:lnTo>
                    <a:lnTo>
                      <a:pt x="13105" y="14269"/>
                    </a:lnTo>
                    <a:lnTo>
                      <a:pt x="13111" y="14250"/>
                    </a:lnTo>
                    <a:lnTo>
                      <a:pt x="13121" y="14232"/>
                    </a:lnTo>
                    <a:lnTo>
                      <a:pt x="13118" y="14223"/>
                    </a:lnTo>
                    <a:lnTo>
                      <a:pt x="13132" y="14212"/>
                    </a:lnTo>
                    <a:lnTo>
                      <a:pt x="13149" y="14235"/>
                    </a:lnTo>
                    <a:lnTo>
                      <a:pt x="13166" y="14272"/>
                    </a:lnTo>
                    <a:lnTo>
                      <a:pt x="13175" y="14282"/>
                    </a:lnTo>
                    <a:lnTo>
                      <a:pt x="13183" y="14287"/>
                    </a:lnTo>
                    <a:lnTo>
                      <a:pt x="13195" y="14301"/>
                    </a:lnTo>
                    <a:lnTo>
                      <a:pt x="13232" y="14325"/>
                    </a:lnTo>
                    <a:lnTo>
                      <a:pt x="13243" y="14337"/>
                    </a:lnTo>
                    <a:lnTo>
                      <a:pt x="13259" y="14363"/>
                    </a:lnTo>
                    <a:lnTo>
                      <a:pt x="13260" y="14374"/>
                    </a:lnTo>
                    <a:lnTo>
                      <a:pt x="13270" y="14391"/>
                    </a:lnTo>
                    <a:lnTo>
                      <a:pt x="13300" y="14411"/>
                    </a:lnTo>
                    <a:lnTo>
                      <a:pt x="13333" y="14424"/>
                    </a:lnTo>
                    <a:lnTo>
                      <a:pt x="13364" y="14448"/>
                    </a:lnTo>
                    <a:lnTo>
                      <a:pt x="13415" y="14469"/>
                    </a:lnTo>
                    <a:lnTo>
                      <a:pt x="13444" y="14471"/>
                    </a:lnTo>
                    <a:lnTo>
                      <a:pt x="13458" y="14450"/>
                    </a:lnTo>
                    <a:lnTo>
                      <a:pt x="13469" y="14429"/>
                    </a:lnTo>
                    <a:lnTo>
                      <a:pt x="13471" y="14415"/>
                    </a:lnTo>
                    <a:lnTo>
                      <a:pt x="13469" y="14378"/>
                    </a:lnTo>
                    <a:lnTo>
                      <a:pt x="13488" y="14315"/>
                    </a:lnTo>
                    <a:lnTo>
                      <a:pt x="13497" y="14238"/>
                    </a:lnTo>
                    <a:lnTo>
                      <a:pt x="13511" y="14210"/>
                    </a:lnTo>
                    <a:lnTo>
                      <a:pt x="13519" y="14201"/>
                    </a:lnTo>
                    <a:lnTo>
                      <a:pt x="13529" y="14187"/>
                    </a:lnTo>
                    <a:lnTo>
                      <a:pt x="13531" y="14197"/>
                    </a:lnTo>
                    <a:lnTo>
                      <a:pt x="13529" y="14218"/>
                    </a:lnTo>
                    <a:lnTo>
                      <a:pt x="13519" y="14314"/>
                    </a:lnTo>
                    <a:lnTo>
                      <a:pt x="13519" y="14345"/>
                    </a:lnTo>
                    <a:lnTo>
                      <a:pt x="13509" y="14383"/>
                    </a:lnTo>
                    <a:lnTo>
                      <a:pt x="13501" y="14402"/>
                    </a:lnTo>
                    <a:lnTo>
                      <a:pt x="13504" y="14413"/>
                    </a:lnTo>
                    <a:lnTo>
                      <a:pt x="13519" y="14401"/>
                    </a:lnTo>
                    <a:lnTo>
                      <a:pt x="13535" y="14399"/>
                    </a:lnTo>
                    <a:lnTo>
                      <a:pt x="13577" y="14394"/>
                    </a:lnTo>
                    <a:lnTo>
                      <a:pt x="13594" y="14397"/>
                    </a:lnTo>
                    <a:lnTo>
                      <a:pt x="13640" y="14430"/>
                    </a:lnTo>
                    <a:lnTo>
                      <a:pt x="13672" y="14467"/>
                    </a:lnTo>
                    <a:lnTo>
                      <a:pt x="13705" y="14483"/>
                    </a:lnTo>
                    <a:lnTo>
                      <a:pt x="13723" y="14507"/>
                    </a:lnTo>
                    <a:lnTo>
                      <a:pt x="13757" y="14526"/>
                    </a:lnTo>
                    <a:lnTo>
                      <a:pt x="13769" y="14540"/>
                    </a:lnTo>
                    <a:lnTo>
                      <a:pt x="13798" y="14557"/>
                    </a:lnTo>
                    <a:lnTo>
                      <a:pt x="13851" y="14615"/>
                    </a:lnTo>
                    <a:lnTo>
                      <a:pt x="13878" y="14617"/>
                    </a:lnTo>
                    <a:lnTo>
                      <a:pt x="13886" y="14636"/>
                    </a:lnTo>
                    <a:lnTo>
                      <a:pt x="13898" y="14654"/>
                    </a:lnTo>
                    <a:lnTo>
                      <a:pt x="13916" y="14658"/>
                    </a:lnTo>
                    <a:lnTo>
                      <a:pt x="13927" y="14662"/>
                    </a:lnTo>
                    <a:lnTo>
                      <a:pt x="13971" y="14701"/>
                    </a:lnTo>
                    <a:lnTo>
                      <a:pt x="13985" y="14718"/>
                    </a:lnTo>
                    <a:lnTo>
                      <a:pt x="13991" y="14727"/>
                    </a:lnTo>
                    <a:lnTo>
                      <a:pt x="13997" y="14742"/>
                    </a:lnTo>
                    <a:lnTo>
                      <a:pt x="13991" y="14755"/>
                    </a:lnTo>
                    <a:lnTo>
                      <a:pt x="13986" y="14765"/>
                    </a:lnTo>
                    <a:lnTo>
                      <a:pt x="14016" y="14786"/>
                    </a:lnTo>
                    <a:lnTo>
                      <a:pt x="14035" y="14803"/>
                    </a:lnTo>
                    <a:lnTo>
                      <a:pt x="14057" y="14821"/>
                    </a:lnTo>
                    <a:lnTo>
                      <a:pt x="14072" y="14819"/>
                    </a:lnTo>
                    <a:lnTo>
                      <a:pt x="14084" y="14817"/>
                    </a:lnTo>
                    <a:lnTo>
                      <a:pt x="14103" y="14823"/>
                    </a:lnTo>
                    <a:lnTo>
                      <a:pt x="14120" y="14819"/>
                    </a:lnTo>
                    <a:lnTo>
                      <a:pt x="14130" y="14825"/>
                    </a:lnTo>
                    <a:lnTo>
                      <a:pt x="14152" y="14829"/>
                    </a:lnTo>
                    <a:lnTo>
                      <a:pt x="14185" y="14840"/>
                    </a:lnTo>
                    <a:lnTo>
                      <a:pt x="14218" y="14860"/>
                    </a:lnTo>
                    <a:lnTo>
                      <a:pt x="14234" y="14877"/>
                    </a:lnTo>
                    <a:lnTo>
                      <a:pt x="14266" y="14904"/>
                    </a:lnTo>
                    <a:lnTo>
                      <a:pt x="14276" y="14916"/>
                    </a:lnTo>
                    <a:lnTo>
                      <a:pt x="14286" y="14934"/>
                    </a:lnTo>
                    <a:lnTo>
                      <a:pt x="14293" y="14940"/>
                    </a:lnTo>
                    <a:lnTo>
                      <a:pt x="14313" y="14950"/>
                    </a:lnTo>
                    <a:cubicBezTo>
                      <a:pt x="14310" y="14951"/>
                      <a:pt x="14306" y="14952"/>
                      <a:pt x="14303" y="14953"/>
                    </a:cubicBezTo>
                    <a:lnTo>
                      <a:pt x="14315" y="14961"/>
                    </a:lnTo>
                    <a:lnTo>
                      <a:pt x="14326" y="14962"/>
                    </a:lnTo>
                    <a:lnTo>
                      <a:pt x="14327" y="14971"/>
                    </a:lnTo>
                    <a:lnTo>
                      <a:pt x="14338" y="14984"/>
                    </a:lnTo>
                    <a:lnTo>
                      <a:pt x="14349" y="15008"/>
                    </a:lnTo>
                    <a:lnTo>
                      <a:pt x="14347" y="15023"/>
                    </a:lnTo>
                    <a:lnTo>
                      <a:pt x="14342" y="15037"/>
                    </a:lnTo>
                    <a:lnTo>
                      <a:pt x="14344" y="15060"/>
                    </a:lnTo>
                    <a:lnTo>
                      <a:pt x="14342" y="15082"/>
                    </a:lnTo>
                    <a:lnTo>
                      <a:pt x="14351" y="15095"/>
                    </a:lnTo>
                    <a:lnTo>
                      <a:pt x="14363" y="15107"/>
                    </a:lnTo>
                    <a:lnTo>
                      <a:pt x="14375" y="15123"/>
                    </a:lnTo>
                    <a:lnTo>
                      <a:pt x="14378" y="15135"/>
                    </a:lnTo>
                    <a:lnTo>
                      <a:pt x="14370" y="15154"/>
                    </a:lnTo>
                    <a:lnTo>
                      <a:pt x="14407" y="15189"/>
                    </a:lnTo>
                    <a:lnTo>
                      <a:pt x="14446" y="15211"/>
                    </a:lnTo>
                    <a:lnTo>
                      <a:pt x="14471" y="15234"/>
                    </a:lnTo>
                    <a:lnTo>
                      <a:pt x="14492" y="15245"/>
                    </a:lnTo>
                    <a:lnTo>
                      <a:pt x="14520" y="15251"/>
                    </a:lnTo>
                    <a:lnTo>
                      <a:pt x="14552" y="15245"/>
                    </a:lnTo>
                    <a:lnTo>
                      <a:pt x="14623" y="15261"/>
                    </a:lnTo>
                    <a:lnTo>
                      <a:pt x="14648" y="15276"/>
                    </a:lnTo>
                    <a:lnTo>
                      <a:pt x="14673" y="15278"/>
                    </a:lnTo>
                    <a:lnTo>
                      <a:pt x="14676" y="15282"/>
                    </a:lnTo>
                    <a:lnTo>
                      <a:pt x="14680" y="15291"/>
                    </a:lnTo>
                    <a:lnTo>
                      <a:pt x="14692" y="15300"/>
                    </a:lnTo>
                    <a:lnTo>
                      <a:pt x="14703" y="15305"/>
                    </a:lnTo>
                    <a:lnTo>
                      <a:pt x="14745" y="15348"/>
                    </a:lnTo>
                    <a:lnTo>
                      <a:pt x="14752" y="15359"/>
                    </a:lnTo>
                    <a:lnTo>
                      <a:pt x="14761" y="15372"/>
                    </a:lnTo>
                    <a:lnTo>
                      <a:pt x="14768" y="15384"/>
                    </a:lnTo>
                    <a:lnTo>
                      <a:pt x="14771" y="15395"/>
                    </a:lnTo>
                    <a:lnTo>
                      <a:pt x="14809" y="15414"/>
                    </a:lnTo>
                    <a:lnTo>
                      <a:pt x="14825" y="15435"/>
                    </a:lnTo>
                    <a:lnTo>
                      <a:pt x="14854" y="15459"/>
                    </a:lnTo>
                    <a:lnTo>
                      <a:pt x="14871" y="15471"/>
                    </a:lnTo>
                    <a:lnTo>
                      <a:pt x="14925" y="15482"/>
                    </a:lnTo>
                    <a:lnTo>
                      <a:pt x="14969" y="15500"/>
                    </a:lnTo>
                    <a:lnTo>
                      <a:pt x="14979" y="15521"/>
                    </a:lnTo>
                    <a:lnTo>
                      <a:pt x="14990" y="15535"/>
                    </a:lnTo>
                    <a:lnTo>
                      <a:pt x="15006" y="15539"/>
                    </a:lnTo>
                    <a:lnTo>
                      <a:pt x="15019" y="15548"/>
                    </a:lnTo>
                    <a:lnTo>
                      <a:pt x="15022" y="15558"/>
                    </a:lnTo>
                    <a:lnTo>
                      <a:pt x="15039" y="15562"/>
                    </a:lnTo>
                    <a:lnTo>
                      <a:pt x="15048" y="15568"/>
                    </a:lnTo>
                    <a:lnTo>
                      <a:pt x="15054" y="15576"/>
                    </a:lnTo>
                    <a:lnTo>
                      <a:pt x="15056" y="15587"/>
                    </a:lnTo>
                    <a:lnTo>
                      <a:pt x="15069" y="15599"/>
                    </a:lnTo>
                    <a:lnTo>
                      <a:pt x="15071" y="15609"/>
                    </a:lnTo>
                    <a:lnTo>
                      <a:pt x="15085" y="15649"/>
                    </a:lnTo>
                    <a:lnTo>
                      <a:pt x="15072" y="15705"/>
                    </a:lnTo>
                    <a:lnTo>
                      <a:pt x="15091" y="15736"/>
                    </a:lnTo>
                    <a:lnTo>
                      <a:pt x="15091" y="15741"/>
                    </a:lnTo>
                    <a:lnTo>
                      <a:pt x="15091" y="15750"/>
                    </a:lnTo>
                    <a:lnTo>
                      <a:pt x="15082" y="15749"/>
                    </a:lnTo>
                    <a:lnTo>
                      <a:pt x="15075" y="15747"/>
                    </a:lnTo>
                    <a:lnTo>
                      <a:pt x="15070" y="15762"/>
                    </a:lnTo>
                    <a:lnTo>
                      <a:pt x="15104" y="15763"/>
                    </a:lnTo>
                    <a:lnTo>
                      <a:pt x="15113" y="15777"/>
                    </a:lnTo>
                    <a:lnTo>
                      <a:pt x="15121" y="15783"/>
                    </a:lnTo>
                    <a:cubicBezTo>
                      <a:pt x="15121" y="15785"/>
                      <a:pt x="15121" y="15787"/>
                      <a:pt x="15122" y="15788"/>
                    </a:cubicBezTo>
                    <a:lnTo>
                      <a:pt x="15118" y="15794"/>
                    </a:lnTo>
                    <a:lnTo>
                      <a:pt x="15121" y="15799"/>
                    </a:lnTo>
                    <a:lnTo>
                      <a:pt x="15126" y="15804"/>
                    </a:lnTo>
                    <a:lnTo>
                      <a:pt x="15142" y="15827"/>
                    </a:lnTo>
                    <a:lnTo>
                      <a:pt x="15142" y="15832"/>
                    </a:lnTo>
                    <a:lnTo>
                      <a:pt x="15141" y="15836"/>
                    </a:lnTo>
                    <a:lnTo>
                      <a:pt x="15149" y="15852"/>
                    </a:lnTo>
                    <a:lnTo>
                      <a:pt x="15160" y="15867"/>
                    </a:lnTo>
                    <a:lnTo>
                      <a:pt x="15163" y="15891"/>
                    </a:lnTo>
                    <a:lnTo>
                      <a:pt x="15188" y="15902"/>
                    </a:lnTo>
                    <a:lnTo>
                      <a:pt x="15199" y="15920"/>
                    </a:lnTo>
                    <a:cubicBezTo>
                      <a:pt x="15200" y="15923"/>
                      <a:pt x="15200" y="15925"/>
                      <a:pt x="15201" y="15927"/>
                    </a:cubicBezTo>
                    <a:lnTo>
                      <a:pt x="15199" y="15977"/>
                    </a:lnTo>
                    <a:lnTo>
                      <a:pt x="15246" y="16017"/>
                    </a:lnTo>
                    <a:lnTo>
                      <a:pt x="15250" y="16033"/>
                    </a:lnTo>
                    <a:lnTo>
                      <a:pt x="15273" y="16019"/>
                    </a:lnTo>
                    <a:lnTo>
                      <a:pt x="15308" y="16016"/>
                    </a:lnTo>
                    <a:lnTo>
                      <a:pt x="15324" y="16017"/>
                    </a:lnTo>
                    <a:lnTo>
                      <a:pt x="15337" y="16014"/>
                    </a:lnTo>
                    <a:lnTo>
                      <a:pt x="15353" y="16004"/>
                    </a:lnTo>
                    <a:lnTo>
                      <a:pt x="15376" y="15995"/>
                    </a:lnTo>
                    <a:lnTo>
                      <a:pt x="15392" y="15986"/>
                    </a:lnTo>
                    <a:lnTo>
                      <a:pt x="15432" y="15953"/>
                    </a:lnTo>
                    <a:lnTo>
                      <a:pt x="15455" y="15951"/>
                    </a:lnTo>
                    <a:lnTo>
                      <a:pt x="15476" y="15941"/>
                    </a:lnTo>
                    <a:lnTo>
                      <a:pt x="15500" y="15928"/>
                    </a:lnTo>
                    <a:lnTo>
                      <a:pt x="15508" y="15908"/>
                    </a:lnTo>
                    <a:lnTo>
                      <a:pt x="15516" y="15897"/>
                    </a:lnTo>
                    <a:lnTo>
                      <a:pt x="15552" y="15875"/>
                    </a:lnTo>
                    <a:lnTo>
                      <a:pt x="15571" y="15846"/>
                    </a:lnTo>
                    <a:lnTo>
                      <a:pt x="15589" y="15825"/>
                    </a:lnTo>
                    <a:lnTo>
                      <a:pt x="15630" y="15802"/>
                    </a:lnTo>
                    <a:lnTo>
                      <a:pt x="15675" y="15781"/>
                    </a:lnTo>
                    <a:lnTo>
                      <a:pt x="15722" y="15764"/>
                    </a:lnTo>
                    <a:lnTo>
                      <a:pt x="15747" y="15751"/>
                    </a:lnTo>
                    <a:lnTo>
                      <a:pt x="15767" y="15739"/>
                    </a:lnTo>
                    <a:lnTo>
                      <a:pt x="15795" y="15717"/>
                    </a:lnTo>
                    <a:lnTo>
                      <a:pt x="15836" y="15692"/>
                    </a:lnTo>
                    <a:lnTo>
                      <a:pt x="15861" y="15675"/>
                    </a:lnTo>
                    <a:lnTo>
                      <a:pt x="15892" y="15636"/>
                    </a:lnTo>
                    <a:lnTo>
                      <a:pt x="15925" y="15609"/>
                    </a:lnTo>
                    <a:lnTo>
                      <a:pt x="15934" y="15599"/>
                    </a:lnTo>
                    <a:lnTo>
                      <a:pt x="15944" y="15589"/>
                    </a:lnTo>
                    <a:lnTo>
                      <a:pt x="15990" y="15576"/>
                    </a:lnTo>
                    <a:lnTo>
                      <a:pt x="16017" y="15564"/>
                    </a:lnTo>
                    <a:lnTo>
                      <a:pt x="16038" y="15550"/>
                    </a:lnTo>
                    <a:lnTo>
                      <a:pt x="16050" y="15544"/>
                    </a:lnTo>
                    <a:lnTo>
                      <a:pt x="16066" y="15527"/>
                    </a:lnTo>
                    <a:lnTo>
                      <a:pt x="16086" y="15500"/>
                    </a:lnTo>
                    <a:lnTo>
                      <a:pt x="16096" y="15484"/>
                    </a:lnTo>
                    <a:lnTo>
                      <a:pt x="16100" y="15468"/>
                    </a:lnTo>
                    <a:lnTo>
                      <a:pt x="16107" y="15459"/>
                    </a:lnTo>
                    <a:lnTo>
                      <a:pt x="16142" y="15425"/>
                    </a:lnTo>
                    <a:lnTo>
                      <a:pt x="16171" y="15401"/>
                    </a:lnTo>
                    <a:lnTo>
                      <a:pt x="16224" y="15364"/>
                    </a:lnTo>
                    <a:lnTo>
                      <a:pt x="16264" y="15343"/>
                    </a:lnTo>
                    <a:lnTo>
                      <a:pt x="16288" y="15321"/>
                    </a:lnTo>
                    <a:lnTo>
                      <a:pt x="16314" y="15294"/>
                    </a:lnTo>
                    <a:lnTo>
                      <a:pt x="16385" y="15247"/>
                    </a:lnTo>
                    <a:lnTo>
                      <a:pt x="16430" y="15215"/>
                    </a:lnTo>
                    <a:lnTo>
                      <a:pt x="16469" y="15181"/>
                    </a:lnTo>
                    <a:lnTo>
                      <a:pt x="16480" y="15171"/>
                    </a:lnTo>
                    <a:lnTo>
                      <a:pt x="16489" y="15158"/>
                    </a:lnTo>
                    <a:lnTo>
                      <a:pt x="16500" y="15150"/>
                    </a:lnTo>
                    <a:lnTo>
                      <a:pt x="16520" y="15130"/>
                    </a:lnTo>
                    <a:lnTo>
                      <a:pt x="16536" y="15115"/>
                    </a:lnTo>
                    <a:lnTo>
                      <a:pt x="16554" y="15097"/>
                    </a:lnTo>
                    <a:lnTo>
                      <a:pt x="16552" y="15084"/>
                    </a:lnTo>
                    <a:lnTo>
                      <a:pt x="16540" y="15062"/>
                    </a:lnTo>
                    <a:lnTo>
                      <a:pt x="16545" y="15031"/>
                    </a:lnTo>
                    <a:lnTo>
                      <a:pt x="16555" y="15009"/>
                    </a:lnTo>
                    <a:lnTo>
                      <a:pt x="16570" y="14988"/>
                    </a:lnTo>
                    <a:lnTo>
                      <a:pt x="16588" y="14969"/>
                    </a:lnTo>
                    <a:lnTo>
                      <a:pt x="16657" y="14909"/>
                    </a:lnTo>
                    <a:lnTo>
                      <a:pt x="16687" y="14885"/>
                    </a:lnTo>
                    <a:lnTo>
                      <a:pt x="16732" y="14856"/>
                    </a:lnTo>
                    <a:lnTo>
                      <a:pt x="16754" y="14832"/>
                    </a:lnTo>
                    <a:lnTo>
                      <a:pt x="16777" y="14811"/>
                    </a:lnTo>
                    <a:lnTo>
                      <a:pt x="16792" y="14791"/>
                    </a:lnTo>
                    <a:lnTo>
                      <a:pt x="16836" y="14765"/>
                    </a:lnTo>
                    <a:cubicBezTo>
                      <a:pt x="16845" y="14760"/>
                      <a:pt x="16855" y="14755"/>
                      <a:pt x="16864" y="14750"/>
                    </a:cubicBezTo>
                    <a:lnTo>
                      <a:pt x="16878" y="14746"/>
                    </a:lnTo>
                    <a:lnTo>
                      <a:pt x="16895" y="14743"/>
                    </a:lnTo>
                    <a:lnTo>
                      <a:pt x="16935" y="14712"/>
                    </a:lnTo>
                    <a:lnTo>
                      <a:pt x="16947" y="14688"/>
                    </a:lnTo>
                    <a:lnTo>
                      <a:pt x="16958" y="14660"/>
                    </a:lnTo>
                    <a:lnTo>
                      <a:pt x="16959" y="14650"/>
                    </a:lnTo>
                    <a:lnTo>
                      <a:pt x="16954" y="14643"/>
                    </a:lnTo>
                    <a:lnTo>
                      <a:pt x="16947" y="14639"/>
                    </a:lnTo>
                    <a:lnTo>
                      <a:pt x="16948" y="14627"/>
                    </a:lnTo>
                    <a:lnTo>
                      <a:pt x="16972" y="14578"/>
                    </a:lnTo>
                    <a:lnTo>
                      <a:pt x="16990" y="14563"/>
                    </a:lnTo>
                    <a:lnTo>
                      <a:pt x="17044" y="14527"/>
                    </a:lnTo>
                    <a:lnTo>
                      <a:pt x="17081" y="14503"/>
                    </a:lnTo>
                    <a:lnTo>
                      <a:pt x="17096" y="14490"/>
                    </a:lnTo>
                    <a:lnTo>
                      <a:pt x="17114" y="14454"/>
                    </a:lnTo>
                    <a:lnTo>
                      <a:pt x="17117" y="14392"/>
                    </a:lnTo>
                    <a:lnTo>
                      <a:pt x="17136" y="14358"/>
                    </a:lnTo>
                    <a:lnTo>
                      <a:pt x="17152" y="14337"/>
                    </a:lnTo>
                    <a:lnTo>
                      <a:pt x="17180" y="14311"/>
                    </a:lnTo>
                    <a:lnTo>
                      <a:pt x="17214" y="14286"/>
                    </a:lnTo>
                    <a:lnTo>
                      <a:pt x="17247" y="14264"/>
                    </a:lnTo>
                    <a:lnTo>
                      <a:pt x="17255" y="14256"/>
                    </a:lnTo>
                    <a:lnTo>
                      <a:pt x="17264" y="14245"/>
                    </a:lnTo>
                    <a:lnTo>
                      <a:pt x="17257" y="14231"/>
                    </a:lnTo>
                    <a:lnTo>
                      <a:pt x="17251" y="14219"/>
                    </a:lnTo>
                    <a:lnTo>
                      <a:pt x="17244" y="14197"/>
                    </a:lnTo>
                    <a:lnTo>
                      <a:pt x="17233" y="14179"/>
                    </a:lnTo>
                    <a:cubicBezTo>
                      <a:pt x="17232" y="14175"/>
                      <a:pt x="17231" y="14172"/>
                      <a:pt x="17230" y="14169"/>
                    </a:cubicBezTo>
                    <a:lnTo>
                      <a:pt x="17230" y="14152"/>
                    </a:lnTo>
                    <a:lnTo>
                      <a:pt x="17234" y="14127"/>
                    </a:lnTo>
                    <a:lnTo>
                      <a:pt x="17235" y="14103"/>
                    </a:lnTo>
                    <a:lnTo>
                      <a:pt x="17233" y="14086"/>
                    </a:lnTo>
                    <a:lnTo>
                      <a:pt x="17242" y="14066"/>
                    </a:lnTo>
                    <a:lnTo>
                      <a:pt x="17255" y="14025"/>
                    </a:lnTo>
                    <a:lnTo>
                      <a:pt x="17264" y="14018"/>
                    </a:lnTo>
                    <a:lnTo>
                      <a:pt x="17274" y="14010"/>
                    </a:lnTo>
                    <a:lnTo>
                      <a:pt x="17275" y="14022"/>
                    </a:lnTo>
                    <a:lnTo>
                      <a:pt x="17275" y="14035"/>
                    </a:lnTo>
                    <a:lnTo>
                      <a:pt x="17284" y="14034"/>
                    </a:lnTo>
                    <a:lnTo>
                      <a:pt x="17294" y="14028"/>
                    </a:lnTo>
                    <a:lnTo>
                      <a:pt x="17311" y="14015"/>
                    </a:lnTo>
                    <a:lnTo>
                      <a:pt x="17316" y="13998"/>
                    </a:lnTo>
                    <a:lnTo>
                      <a:pt x="17327" y="13947"/>
                    </a:lnTo>
                    <a:lnTo>
                      <a:pt x="17345" y="13891"/>
                    </a:lnTo>
                    <a:lnTo>
                      <a:pt x="17362" y="13855"/>
                    </a:lnTo>
                    <a:lnTo>
                      <a:pt x="17388" y="13816"/>
                    </a:lnTo>
                    <a:lnTo>
                      <a:pt x="17395" y="13804"/>
                    </a:lnTo>
                    <a:lnTo>
                      <a:pt x="17405" y="13755"/>
                    </a:lnTo>
                    <a:lnTo>
                      <a:pt x="17417" y="13722"/>
                    </a:lnTo>
                    <a:lnTo>
                      <a:pt x="17417" y="13707"/>
                    </a:lnTo>
                    <a:lnTo>
                      <a:pt x="17427" y="13675"/>
                    </a:lnTo>
                    <a:lnTo>
                      <a:pt x="17427" y="13662"/>
                    </a:lnTo>
                    <a:lnTo>
                      <a:pt x="17425" y="13646"/>
                    </a:lnTo>
                    <a:lnTo>
                      <a:pt x="17420" y="13636"/>
                    </a:lnTo>
                    <a:lnTo>
                      <a:pt x="17402" y="13642"/>
                    </a:lnTo>
                    <a:lnTo>
                      <a:pt x="17380" y="13651"/>
                    </a:lnTo>
                    <a:lnTo>
                      <a:pt x="17362" y="13650"/>
                    </a:lnTo>
                    <a:lnTo>
                      <a:pt x="17342" y="13642"/>
                    </a:lnTo>
                    <a:lnTo>
                      <a:pt x="17320" y="13629"/>
                    </a:lnTo>
                    <a:lnTo>
                      <a:pt x="17293" y="13622"/>
                    </a:lnTo>
                    <a:lnTo>
                      <a:pt x="17283" y="13612"/>
                    </a:lnTo>
                    <a:lnTo>
                      <a:pt x="17269" y="13605"/>
                    </a:lnTo>
                    <a:lnTo>
                      <a:pt x="17257" y="13603"/>
                    </a:lnTo>
                    <a:lnTo>
                      <a:pt x="17244" y="13592"/>
                    </a:lnTo>
                    <a:lnTo>
                      <a:pt x="17214" y="13592"/>
                    </a:lnTo>
                    <a:cubicBezTo>
                      <a:pt x="17211" y="13595"/>
                      <a:pt x="17207" y="13596"/>
                      <a:pt x="17204" y="13598"/>
                    </a:cubicBezTo>
                    <a:lnTo>
                      <a:pt x="17191" y="13611"/>
                    </a:lnTo>
                    <a:lnTo>
                      <a:pt x="17181" y="13615"/>
                    </a:lnTo>
                    <a:lnTo>
                      <a:pt x="17150" y="13619"/>
                    </a:lnTo>
                    <a:lnTo>
                      <a:pt x="17109" y="13637"/>
                    </a:lnTo>
                    <a:lnTo>
                      <a:pt x="17079" y="13649"/>
                    </a:lnTo>
                    <a:lnTo>
                      <a:pt x="17021" y="13664"/>
                    </a:lnTo>
                    <a:lnTo>
                      <a:pt x="17007" y="13664"/>
                    </a:lnTo>
                    <a:lnTo>
                      <a:pt x="16972" y="13658"/>
                    </a:lnTo>
                    <a:lnTo>
                      <a:pt x="16946" y="13645"/>
                    </a:lnTo>
                    <a:lnTo>
                      <a:pt x="16923" y="13637"/>
                    </a:lnTo>
                    <a:lnTo>
                      <a:pt x="16894" y="13617"/>
                    </a:lnTo>
                    <a:lnTo>
                      <a:pt x="16870" y="13590"/>
                    </a:lnTo>
                    <a:lnTo>
                      <a:pt x="16867" y="13586"/>
                    </a:lnTo>
                    <a:lnTo>
                      <a:pt x="16846" y="13514"/>
                    </a:lnTo>
                    <a:lnTo>
                      <a:pt x="16834" y="13508"/>
                    </a:lnTo>
                    <a:lnTo>
                      <a:pt x="16833" y="13499"/>
                    </a:lnTo>
                    <a:lnTo>
                      <a:pt x="16834" y="13493"/>
                    </a:lnTo>
                    <a:lnTo>
                      <a:pt x="16838" y="13482"/>
                    </a:lnTo>
                    <a:lnTo>
                      <a:pt x="16833" y="13438"/>
                    </a:lnTo>
                    <a:cubicBezTo>
                      <a:pt x="16831" y="13434"/>
                      <a:pt x="16830" y="13430"/>
                      <a:pt x="16829" y="13425"/>
                    </a:cubicBezTo>
                    <a:lnTo>
                      <a:pt x="16826" y="13409"/>
                    </a:lnTo>
                    <a:lnTo>
                      <a:pt x="16823" y="13407"/>
                    </a:lnTo>
                    <a:lnTo>
                      <a:pt x="16818" y="13409"/>
                    </a:lnTo>
                    <a:lnTo>
                      <a:pt x="16815" y="13417"/>
                    </a:lnTo>
                    <a:lnTo>
                      <a:pt x="16813" y="13430"/>
                    </a:lnTo>
                    <a:lnTo>
                      <a:pt x="16803" y="13438"/>
                    </a:lnTo>
                    <a:lnTo>
                      <a:pt x="16799" y="13439"/>
                    </a:lnTo>
                    <a:lnTo>
                      <a:pt x="16795" y="13444"/>
                    </a:lnTo>
                    <a:lnTo>
                      <a:pt x="16789" y="13470"/>
                    </a:lnTo>
                    <a:lnTo>
                      <a:pt x="16789" y="13471"/>
                    </a:lnTo>
                    <a:lnTo>
                      <a:pt x="16787" y="13493"/>
                    </a:lnTo>
                    <a:lnTo>
                      <a:pt x="16780" y="13516"/>
                    </a:lnTo>
                    <a:lnTo>
                      <a:pt x="16734" y="13587"/>
                    </a:lnTo>
                    <a:lnTo>
                      <a:pt x="16725" y="13607"/>
                    </a:lnTo>
                    <a:lnTo>
                      <a:pt x="16713" y="13628"/>
                    </a:lnTo>
                    <a:lnTo>
                      <a:pt x="16713" y="13638"/>
                    </a:lnTo>
                    <a:lnTo>
                      <a:pt x="16691" y="13679"/>
                    </a:lnTo>
                    <a:lnTo>
                      <a:pt x="16651" y="13736"/>
                    </a:lnTo>
                    <a:lnTo>
                      <a:pt x="16642" y="13755"/>
                    </a:lnTo>
                    <a:lnTo>
                      <a:pt x="16640" y="13769"/>
                    </a:lnTo>
                    <a:lnTo>
                      <a:pt x="16637" y="13780"/>
                    </a:lnTo>
                    <a:lnTo>
                      <a:pt x="16631" y="13788"/>
                    </a:lnTo>
                    <a:lnTo>
                      <a:pt x="16628" y="13800"/>
                    </a:lnTo>
                    <a:lnTo>
                      <a:pt x="16627" y="13816"/>
                    </a:lnTo>
                    <a:lnTo>
                      <a:pt x="16620" y="13831"/>
                    </a:lnTo>
                    <a:lnTo>
                      <a:pt x="16608" y="13841"/>
                    </a:lnTo>
                    <a:lnTo>
                      <a:pt x="16589" y="13864"/>
                    </a:lnTo>
                    <a:lnTo>
                      <a:pt x="16557" y="13895"/>
                    </a:lnTo>
                    <a:lnTo>
                      <a:pt x="16543" y="13903"/>
                    </a:lnTo>
                    <a:lnTo>
                      <a:pt x="16477" y="13932"/>
                    </a:lnTo>
                    <a:lnTo>
                      <a:pt x="16431" y="13948"/>
                    </a:lnTo>
                    <a:lnTo>
                      <a:pt x="16377" y="13974"/>
                    </a:lnTo>
                    <a:lnTo>
                      <a:pt x="16359" y="13989"/>
                    </a:lnTo>
                    <a:lnTo>
                      <a:pt x="16326" y="14022"/>
                    </a:lnTo>
                    <a:lnTo>
                      <a:pt x="16308" y="14035"/>
                    </a:lnTo>
                    <a:lnTo>
                      <a:pt x="16276" y="14048"/>
                    </a:lnTo>
                    <a:lnTo>
                      <a:pt x="16266" y="14049"/>
                    </a:lnTo>
                    <a:lnTo>
                      <a:pt x="16257" y="14045"/>
                    </a:lnTo>
                    <a:lnTo>
                      <a:pt x="16248" y="14022"/>
                    </a:lnTo>
                    <a:lnTo>
                      <a:pt x="16242" y="14024"/>
                    </a:lnTo>
                    <a:lnTo>
                      <a:pt x="16233" y="14030"/>
                    </a:lnTo>
                    <a:lnTo>
                      <a:pt x="16225" y="14026"/>
                    </a:lnTo>
                    <a:lnTo>
                      <a:pt x="16222" y="14022"/>
                    </a:lnTo>
                    <a:lnTo>
                      <a:pt x="16217" y="14031"/>
                    </a:lnTo>
                    <a:cubicBezTo>
                      <a:pt x="16216" y="14032"/>
                      <a:pt x="16214" y="14033"/>
                      <a:pt x="16213" y="14034"/>
                    </a:cubicBezTo>
                    <a:lnTo>
                      <a:pt x="16204" y="14035"/>
                    </a:lnTo>
                    <a:lnTo>
                      <a:pt x="16192" y="14039"/>
                    </a:lnTo>
                    <a:lnTo>
                      <a:pt x="16179" y="14042"/>
                    </a:lnTo>
                    <a:lnTo>
                      <a:pt x="16183" y="14020"/>
                    </a:lnTo>
                    <a:lnTo>
                      <a:pt x="16188" y="14009"/>
                    </a:lnTo>
                    <a:lnTo>
                      <a:pt x="16186" y="14005"/>
                    </a:lnTo>
                    <a:lnTo>
                      <a:pt x="16176" y="14010"/>
                    </a:lnTo>
                    <a:lnTo>
                      <a:pt x="16164" y="14009"/>
                    </a:lnTo>
                    <a:lnTo>
                      <a:pt x="16181" y="13996"/>
                    </a:lnTo>
                    <a:lnTo>
                      <a:pt x="16185" y="13990"/>
                    </a:lnTo>
                    <a:lnTo>
                      <a:pt x="16194" y="13953"/>
                    </a:lnTo>
                    <a:lnTo>
                      <a:pt x="16198" y="13940"/>
                    </a:lnTo>
                    <a:lnTo>
                      <a:pt x="16199" y="13927"/>
                    </a:lnTo>
                    <a:lnTo>
                      <a:pt x="16195" y="13915"/>
                    </a:lnTo>
                    <a:lnTo>
                      <a:pt x="16185" y="13899"/>
                    </a:lnTo>
                    <a:lnTo>
                      <a:pt x="16174" y="13888"/>
                    </a:lnTo>
                    <a:lnTo>
                      <a:pt x="16171" y="13880"/>
                    </a:lnTo>
                    <a:lnTo>
                      <a:pt x="16165" y="13872"/>
                    </a:lnTo>
                    <a:lnTo>
                      <a:pt x="16166" y="13849"/>
                    </a:lnTo>
                    <a:lnTo>
                      <a:pt x="16169" y="13832"/>
                    </a:lnTo>
                    <a:lnTo>
                      <a:pt x="16162" y="13818"/>
                    </a:lnTo>
                    <a:lnTo>
                      <a:pt x="16135" y="13813"/>
                    </a:lnTo>
                    <a:lnTo>
                      <a:pt x="16112" y="13803"/>
                    </a:lnTo>
                    <a:lnTo>
                      <a:pt x="16093" y="13823"/>
                    </a:lnTo>
                    <a:lnTo>
                      <a:pt x="16081" y="13843"/>
                    </a:lnTo>
                    <a:lnTo>
                      <a:pt x="16074" y="13885"/>
                    </a:lnTo>
                    <a:lnTo>
                      <a:pt x="16074" y="13902"/>
                    </a:lnTo>
                    <a:lnTo>
                      <a:pt x="16068" y="13922"/>
                    </a:lnTo>
                    <a:lnTo>
                      <a:pt x="16063" y="13932"/>
                    </a:lnTo>
                    <a:lnTo>
                      <a:pt x="16065" y="13938"/>
                    </a:lnTo>
                    <a:lnTo>
                      <a:pt x="16075" y="13967"/>
                    </a:lnTo>
                    <a:lnTo>
                      <a:pt x="16094" y="14001"/>
                    </a:lnTo>
                    <a:lnTo>
                      <a:pt x="16094" y="14006"/>
                    </a:lnTo>
                    <a:lnTo>
                      <a:pt x="16090" y="14017"/>
                    </a:lnTo>
                    <a:lnTo>
                      <a:pt x="16077" y="14011"/>
                    </a:lnTo>
                    <a:lnTo>
                      <a:pt x="16065" y="14002"/>
                    </a:lnTo>
                    <a:lnTo>
                      <a:pt x="16046" y="13993"/>
                    </a:lnTo>
                    <a:lnTo>
                      <a:pt x="16031" y="13967"/>
                    </a:lnTo>
                    <a:lnTo>
                      <a:pt x="16020" y="13955"/>
                    </a:lnTo>
                    <a:lnTo>
                      <a:pt x="15990" y="13948"/>
                    </a:lnTo>
                    <a:lnTo>
                      <a:pt x="15982" y="13943"/>
                    </a:lnTo>
                    <a:lnTo>
                      <a:pt x="15970" y="13928"/>
                    </a:lnTo>
                    <a:lnTo>
                      <a:pt x="15959" y="13919"/>
                    </a:lnTo>
                    <a:lnTo>
                      <a:pt x="15948" y="13907"/>
                    </a:lnTo>
                    <a:lnTo>
                      <a:pt x="15936" y="13891"/>
                    </a:lnTo>
                    <a:lnTo>
                      <a:pt x="15939" y="13887"/>
                    </a:lnTo>
                    <a:lnTo>
                      <a:pt x="15945" y="13885"/>
                    </a:lnTo>
                    <a:lnTo>
                      <a:pt x="15951" y="13885"/>
                    </a:lnTo>
                    <a:cubicBezTo>
                      <a:pt x="15952" y="13885"/>
                      <a:pt x="15953" y="13884"/>
                      <a:pt x="15954" y="13884"/>
                    </a:cubicBezTo>
                    <a:lnTo>
                      <a:pt x="15956" y="13851"/>
                    </a:lnTo>
                    <a:lnTo>
                      <a:pt x="15949" y="13840"/>
                    </a:lnTo>
                    <a:lnTo>
                      <a:pt x="15936" y="13839"/>
                    </a:lnTo>
                    <a:lnTo>
                      <a:pt x="15922" y="13835"/>
                    </a:lnTo>
                    <a:lnTo>
                      <a:pt x="15916" y="13825"/>
                    </a:lnTo>
                    <a:lnTo>
                      <a:pt x="15913" y="13815"/>
                    </a:lnTo>
                    <a:lnTo>
                      <a:pt x="15916" y="13811"/>
                    </a:lnTo>
                    <a:lnTo>
                      <a:pt x="15925" y="13810"/>
                    </a:lnTo>
                    <a:lnTo>
                      <a:pt x="15933" y="13809"/>
                    </a:lnTo>
                    <a:lnTo>
                      <a:pt x="15934" y="13808"/>
                    </a:lnTo>
                    <a:lnTo>
                      <a:pt x="15905" y="13796"/>
                    </a:lnTo>
                    <a:lnTo>
                      <a:pt x="15863" y="13796"/>
                    </a:lnTo>
                    <a:lnTo>
                      <a:pt x="15830" y="13781"/>
                    </a:lnTo>
                    <a:lnTo>
                      <a:pt x="15810" y="13786"/>
                    </a:lnTo>
                    <a:lnTo>
                      <a:pt x="15787" y="13775"/>
                    </a:lnTo>
                    <a:lnTo>
                      <a:pt x="15767" y="13765"/>
                    </a:lnTo>
                    <a:lnTo>
                      <a:pt x="15775" y="13754"/>
                    </a:lnTo>
                    <a:lnTo>
                      <a:pt x="15761" y="13755"/>
                    </a:lnTo>
                    <a:lnTo>
                      <a:pt x="15751" y="13756"/>
                    </a:lnTo>
                    <a:lnTo>
                      <a:pt x="15722" y="13756"/>
                    </a:lnTo>
                    <a:lnTo>
                      <a:pt x="15702" y="13750"/>
                    </a:lnTo>
                    <a:lnTo>
                      <a:pt x="15703" y="13743"/>
                    </a:lnTo>
                    <a:lnTo>
                      <a:pt x="15705" y="13737"/>
                    </a:lnTo>
                    <a:lnTo>
                      <a:pt x="15699" y="13726"/>
                    </a:lnTo>
                    <a:lnTo>
                      <a:pt x="15691" y="13719"/>
                    </a:lnTo>
                    <a:lnTo>
                      <a:pt x="15664" y="13704"/>
                    </a:lnTo>
                    <a:lnTo>
                      <a:pt x="15642" y="13681"/>
                    </a:lnTo>
                    <a:lnTo>
                      <a:pt x="15635" y="13668"/>
                    </a:lnTo>
                    <a:lnTo>
                      <a:pt x="15624" y="13659"/>
                    </a:lnTo>
                    <a:lnTo>
                      <a:pt x="15613" y="13650"/>
                    </a:lnTo>
                    <a:lnTo>
                      <a:pt x="15608" y="13643"/>
                    </a:lnTo>
                    <a:lnTo>
                      <a:pt x="15602" y="13635"/>
                    </a:lnTo>
                    <a:lnTo>
                      <a:pt x="15584" y="13621"/>
                    </a:lnTo>
                    <a:lnTo>
                      <a:pt x="15571" y="13615"/>
                    </a:lnTo>
                    <a:lnTo>
                      <a:pt x="15551" y="13588"/>
                    </a:lnTo>
                    <a:lnTo>
                      <a:pt x="15546" y="13580"/>
                    </a:lnTo>
                    <a:lnTo>
                      <a:pt x="15539" y="13571"/>
                    </a:lnTo>
                    <a:lnTo>
                      <a:pt x="15530" y="13569"/>
                    </a:lnTo>
                    <a:lnTo>
                      <a:pt x="15522" y="13576"/>
                    </a:lnTo>
                    <a:cubicBezTo>
                      <a:pt x="15518" y="13578"/>
                      <a:pt x="15513" y="13580"/>
                      <a:pt x="15508" y="13582"/>
                    </a:cubicBezTo>
                    <a:lnTo>
                      <a:pt x="15490" y="13585"/>
                    </a:lnTo>
                    <a:cubicBezTo>
                      <a:pt x="15490" y="13584"/>
                      <a:pt x="15490" y="13583"/>
                      <a:pt x="15489" y="13582"/>
                    </a:cubicBezTo>
                    <a:lnTo>
                      <a:pt x="15501" y="13566"/>
                    </a:lnTo>
                    <a:lnTo>
                      <a:pt x="15518" y="13539"/>
                    </a:lnTo>
                    <a:lnTo>
                      <a:pt x="15530" y="13537"/>
                    </a:lnTo>
                    <a:lnTo>
                      <a:pt x="15537" y="13537"/>
                    </a:lnTo>
                    <a:lnTo>
                      <a:pt x="15544" y="13534"/>
                    </a:lnTo>
                    <a:lnTo>
                      <a:pt x="15542" y="13528"/>
                    </a:lnTo>
                    <a:lnTo>
                      <a:pt x="15530" y="13518"/>
                    </a:lnTo>
                    <a:lnTo>
                      <a:pt x="15516" y="13506"/>
                    </a:lnTo>
                    <a:lnTo>
                      <a:pt x="15507" y="13493"/>
                    </a:lnTo>
                    <a:lnTo>
                      <a:pt x="15507" y="13487"/>
                    </a:lnTo>
                    <a:lnTo>
                      <a:pt x="15506" y="13483"/>
                    </a:lnTo>
                    <a:lnTo>
                      <a:pt x="15518" y="13473"/>
                    </a:lnTo>
                    <a:lnTo>
                      <a:pt x="15528" y="13469"/>
                    </a:lnTo>
                    <a:lnTo>
                      <a:pt x="15562" y="13468"/>
                    </a:lnTo>
                    <a:lnTo>
                      <a:pt x="15576" y="13464"/>
                    </a:lnTo>
                    <a:lnTo>
                      <a:pt x="15590" y="13456"/>
                    </a:lnTo>
                    <a:lnTo>
                      <a:pt x="15596" y="13450"/>
                    </a:lnTo>
                    <a:lnTo>
                      <a:pt x="15605" y="13439"/>
                    </a:lnTo>
                    <a:lnTo>
                      <a:pt x="15628" y="13428"/>
                    </a:lnTo>
                    <a:lnTo>
                      <a:pt x="15633" y="13422"/>
                    </a:lnTo>
                    <a:lnTo>
                      <a:pt x="15637" y="13410"/>
                    </a:lnTo>
                    <a:lnTo>
                      <a:pt x="15631" y="13395"/>
                    </a:lnTo>
                    <a:lnTo>
                      <a:pt x="15626" y="13384"/>
                    </a:lnTo>
                    <a:lnTo>
                      <a:pt x="15627" y="13372"/>
                    </a:lnTo>
                    <a:lnTo>
                      <a:pt x="15643" y="13357"/>
                    </a:lnTo>
                    <a:lnTo>
                      <a:pt x="15636" y="13351"/>
                    </a:lnTo>
                    <a:cubicBezTo>
                      <a:pt x="15642" y="13349"/>
                      <a:pt x="15648" y="13345"/>
                      <a:pt x="15654" y="13343"/>
                    </a:cubicBezTo>
                    <a:lnTo>
                      <a:pt x="15668" y="13342"/>
                    </a:lnTo>
                    <a:lnTo>
                      <a:pt x="15673" y="13349"/>
                    </a:lnTo>
                    <a:lnTo>
                      <a:pt x="15667" y="13358"/>
                    </a:lnTo>
                    <a:lnTo>
                      <a:pt x="15652" y="13359"/>
                    </a:lnTo>
                    <a:lnTo>
                      <a:pt x="15646" y="13364"/>
                    </a:lnTo>
                    <a:lnTo>
                      <a:pt x="15640" y="13370"/>
                    </a:lnTo>
                    <a:lnTo>
                      <a:pt x="15645" y="13374"/>
                    </a:lnTo>
                    <a:lnTo>
                      <a:pt x="15650" y="13376"/>
                    </a:lnTo>
                    <a:lnTo>
                      <a:pt x="15710" y="13377"/>
                    </a:lnTo>
                    <a:lnTo>
                      <a:pt x="15732" y="13384"/>
                    </a:lnTo>
                    <a:lnTo>
                      <a:pt x="15786" y="13331"/>
                    </a:lnTo>
                    <a:lnTo>
                      <a:pt x="15799" y="13327"/>
                    </a:lnTo>
                    <a:lnTo>
                      <a:pt x="15813" y="13345"/>
                    </a:lnTo>
                    <a:lnTo>
                      <a:pt x="15823" y="13359"/>
                    </a:lnTo>
                    <a:lnTo>
                      <a:pt x="15834" y="13362"/>
                    </a:lnTo>
                    <a:lnTo>
                      <a:pt x="15863" y="13379"/>
                    </a:lnTo>
                    <a:lnTo>
                      <a:pt x="15890" y="13386"/>
                    </a:lnTo>
                    <a:lnTo>
                      <a:pt x="15909" y="13398"/>
                    </a:lnTo>
                    <a:lnTo>
                      <a:pt x="15915" y="13407"/>
                    </a:lnTo>
                    <a:lnTo>
                      <a:pt x="15916" y="13427"/>
                    </a:lnTo>
                    <a:lnTo>
                      <a:pt x="15924" y="13434"/>
                    </a:lnTo>
                    <a:lnTo>
                      <a:pt x="15941" y="13430"/>
                    </a:lnTo>
                    <a:lnTo>
                      <a:pt x="15954" y="13432"/>
                    </a:lnTo>
                    <a:cubicBezTo>
                      <a:pt x="15955" y="13435"/>
                      <a:pt x="15956" y="13438"/>
                      <a:pt x="15957" y="13440"/>
                    </a:cubicBezTo>
                    <a:lnTo>
                      <a:pt x="15955" y="13453"/>
                    </a:lnTo>
                    <a:lnTo>
                      <a:pt x="15960" y="13460"/>
                    </a:lnTo>
                    <a:lnTo>
                      <a:pt x="15986" y="13461"/>
                    </a:lnTo>
                    <a:lnTo>
                      <a:pt x="15993" y="13466"/>
                    </a:lnTo>
                    <a:lnTo>
                      <a:pt x="16006" y="13493"/>
                    </a:lnTo>
                    <a:lnTo>
                      <a:pt x="16014" y="13502"/>
                    </a:lnTo>
                    <a:lnTo>
                      <a:pt x="16042" y="13522"/>
                    </a:lnTo>
                    <a:lnTo>
                      <a:pt x="16045" y="13533"/>
                    </a:lnTo>
                    <a:lnTo>
                      <a:pt x="16088" y="13548"/>
                    </a:lnTo>
                    <a:lnTo>
                      <a:pt x="16099" y="13549"/>
                    </a:lnTo>
                    <a:lnTo>
                      <a:pt x="16111" y="13547"/>
                    </a:lnTo>
                    <a:lnTo>
                      <a:pt x="16135" y="13534"/>
                    </a:lnTo>
                    <a:lnTo>
                      <a:pt x="16163" y="13524"/>
                    </a:lnTo>
                    <a:lnTo>
                      <a:pt x="16190" y="13528"/>
                    </a:lnTo>
                    <a:lnTo>
                      <a:pt x="16233" y="13522"/>
                    </a:lnTo>
                    <a:lnTo>
                      <a:pt x="16255" y="13530"/>
                    </a:lnTo>
                    <a:lnTo>
                      <a:pt x="16264" y="13541"/>
                    </a:lnTo>
                    <a:lnTo>
                      <a:pt x="16274" y="13547"/>
                    </a:lnTo>
                    <a:lnTo>
                      <a:pt x="16322" y="13551"/>
                    </a:lnTo>
                    <a:lnTo>
                      <a:pt x="16376" y="13545"/>
                    </a:lnTo>
                    <a:lnTo>
                      <a:pt x="16394" y="13545"/>
                    </a:lnTo>
                    <a:lnTo>
                      <a:pt x="16405" y="13553"/>
                    </a:lnTo>
                    <a:lnTo>
                      <a:pt x="16437" y="13557"/>
                    </a:lnTo>
                    <a:lnTo>
                      <a:pt x="16455" y="13550"/>
                    </a:lnTo>
                    <a:lnTo>
                      <a:pt x="16488" y="13529"/>
                    </a:lnTo>
                    <a:lnTo>
                      <a:pt x="16514" y="13520"/>
                    </a:lnTo>
                    <a:lnTo>
                      <a:pt x="16556" y="13516"/>
                    </a:lnTo>
                    <a:lnTo>
                      <a:pt x="16576" y="13518"/>
                    </a:lnTo>
                    <a:lnTo>
                      <a:pt x="16591" y="13510"/>
                    </a:lnTo>
                    <a:lnTo>
                      <a:pt x="16609" y="13492"/>
                    </a:lnTo>
                    <a:lnTo>
                      <a:pt x="16638" y="13451"/>
                    </a:lnTo>
                    <a:lnTo>
                      <a:pt x="16654" y="13432"/>
                    </a:lnTo>
                    <a:lnTo>
                      <a:pt x="16673" y="13425"/>
                    </a:lnTo>
                    <a:lnTo>
                      <a:pt x="16684" y="13410"/>
                    </a:lnTo>
                    <a:lnTo>
                      <a:pt x="16689" y="13391"/>
                    </a:lnTo>
                    <a:lnTo>
                      <a:pt x="16695" y="13380"/>
                    </a:lnTo>
                    <a:lnTo>
                      <a:pt x="16733" y="13351"/>
                    </a:lnTo>
                    <a:lnTo>
                      <a:pt x="16752" y="13324"/>
                    </a:lnTo>
                    <a:lnTo>
                      <a:pt x="16773" y="13305"/>
                    </a:lnTo>
                    <a:lnTo>
                      <a:pt x="16783" y="13298"/>
                    </a:lnTo>
                    <a:lnTo>
                      <a:pt x="16835" y="13279"/>
                    </a:lnTo>
                    <a:lnTo>
                      <a:pt x="16849" y="13277"/>
                    </a:lnTo>
                    <a:lnTo>
                      <a:pt x="16865" y="13283"/>
                    </a:lnTo>
                    <a:lnTo>
                      <a:pt x="16878" y="13290"/>
                    </a:lnTo>
                    <a:lnTo>
                      <a:pt x="16889" y="13300"/>
                    </a:lnTo>
                    <a:lnTo>
                      <a:pt x="16899" y="13312"/>
                    </a:lnTo>
                    <a:lnTo>
                      <a:pt x="16915" y="13351"/>
                    </a:lnTo>
                    <a:lnTo>
                      <a:pt x="16936" y="13372"/>
                    </a:lnTo>
                    <a:lnTo>
                      <a:pt x="16942" y="13387"/>
                    </a:lnTo>
                    <a:lnTo>
                      <a:pt x="16953" y="13399"/>
                    </a:lnTo>
                    <a:lnTo>
                      <a:pt x="16969" y="13410"/>
                    </a:lnTo>
                    <a:lnTo>
                      <a:pt x="17024" y="13388"/>
                    </a:lnTo>
                    <a:lnTo>
                      <a:pt x="17035" y="13392"/>
                    </a:lnTo>
                    <a:lnTo>
                      <a:pt x="17053" y="13376"/>
                    </a:lnTo>
                    <a:lnTo>
                      <a:pt x="17066" y="13376"/>
                    </a:lnTo>
                    <a:lnTo>
                      <a:pt x="17092" y="13368"/>
                    </a:lnTo>
                    <a:lnTo>
                      <a:pt x="17106" y="13361"/>
                    </a:lnTo>
                    <a:lnTo>
                      <a:pt x="17135" y="13342"/>
                    </a:lnTo>
                    <a:lnTo>
                      <a:pt x="17171" y="13325"/>
                    </a:lnTo>
                    <a:lnTo>
                      <a:pt x="17210" y="13324"/>
                    </a:lnTo>
                    <a:lnTo>
                      <a:pt x="17233" y="13308"/>
                    </a:lnTo>
                    <a:lnTo>
                      <a:pt x="17260" y="13282"/>
                    </a:lnTo>
                    <a:lnTo>
                      <a:pt x="17285" y="13279"/>
                    </a:lnTo>
                    <a:lnTo>
                      <a:pt x="17311" y="13263"/>
                    </a:lnTo>
                    <a:lnTo>
                      <a:pt x="17323" y="13262"/>
                    </a:lnTo>
                    <a:lnTo>
                      <a:pt x="17338" y="13248"/>
                    </a:lnTo>
                    <a:lnTo>
                      <a:pt x="17352" y="13242"/>
                    </a:lnTo>
                    <a:lnTo>
                      <a:pt x="17389" y="13226"/>
                    </a:lnTo>
                    <a:lnTo>
                      <a:pt x="17398" y="13201"/>
                    </a:lnTo>
                    <a:lnTo>
                      <a:pt x="17410" y="13198"/>
                    </a:lnTo>
                    <a:lnTo>
                      <a:pt x="17417" y="13206"/>
                    </a:lnTo>
                    <a:lnTo>
                      <a:pt x="17424" y="13209"/>
                    </a:lnTo>
                    <a:lnTo>
                      <a:pt x="17485" y="13184"/>
                    </a:lnTo>
                    <a:lnTo>
                      <a:pt x="17504" y="13178"/>
                    </a:lnTo>
                    <a:lnTo>
                      <a:pt x="17527" y="13169"/>
                    </a:lnTo>
                    <a:lnTo>
                      <a:pt x="17535" y="13156"/>
                    </a:lnTo>
                    <a:lnTo>
                      <a:pt x="17539" y="13147"/>
                    </a:lnTo>
                    <a:lnTo>
                      <a:pt x="17568" y="13136"/>
                    </a:lnTo>
                    <a:lnTo>
                      <a:pt x="17589" y="13123"/>
                    </a:lnTo>
                    <a:lnTo>
                      <a:pt x="17611" y="13104"/>
                    </a:lnTo>
                    <a:lnTo>
                      <a:pt x="17616" y="13093"/>
                    </a:lnTo>
                    <a:lnTo>
                      <a:pt x="17622" y="13086"/>
                    </a:lnTo>
                    <a:lnTo>
                      <a:pt x="17629" y="13086"/>
                    </a:lnTo>
                    <a:lnTo>
                      <a:pt x="17640" y="13088"/>
                    </a:lnTo>
                    <a:lnTo>
                      <a:pt x="17649" y="13080"/>
                    </a:lnTo>
                    <a:lnTo>
                      <a:pt x="17653" y="13069"/>
                    </a:lnTo>
                    <a:lnTo>
                      <a:pt x="17667" y="13051"/>
                    </a:lnTo>
                    <a:lnTo>
                      <a:pt x="17678" y="13041"/>
                    </a:lnTo>
                    <a:lnTo>
                      <a:pt x="17724" y="13016"/>
                    </a:lnTo>
                    <a:lnTo>
                      <a:pt x="17741" y="12999"/>
                    </a:lnTo>
                    <a:lnTo>
                      <a:pt x="17756" y="12992"/>
                    </a:lnTo>
                    <a:lnTo>
                      <a:pt x="17783" y="12976"/>
                    </a:lnTo>
                    <a:lnTo>
                      <a:pt x="17780" y="12964"/>
                    </a:lnTo>
                    <a:lnTo>
                      <a:pt x="17785" y="12952"/>
                    </a:lnTo>
                    <a:lnTo>
                      <a:pt x="17804" y="12933"/>
                    </a:lnTo>
                    <a:lnTo>
                      <a:pt x="17832" y="12920"/>
                    </a:lnTo>
                    <a:lnTo>
                      <a:pt x="17837" y="12915"/>
                    </a:lnTo>
                    <a:lnTo>
                      <a:pt x="17844" y="12901"/>
                    </a:lnTo>
                    <a:lnTo>
                      <a:pt x="17854" y="12899"/>
                    </a:lnTo>
                    <a:lnTo>
                      <a:pt x="17858" y="12902"/>
                    </a:lnTo>
                    <a:lnTo>
                      <a:pt x="17910" y="12880"/>
                    </a:lnTo>
                    <a:lnTo>
                      <a:pt x="17917" y="12879"/>
                    </a:lnTo>
                    <a:lnTo>
                      <a:pt x="17926" y="12876"/>
                    </a:lnTo>
                    <a:lnTo>
                      <a:pt x="17935" y="12850"/>
                    </a:lnTo>
                    <a:cubicBezTo>
                      <a:pt x="17946" y="12841"/>
                      <a:pt x="17958" y="12832"/>
                      <a:pt x="17969" y="12824"/>
                    </a:cubicBezTo>
                    <a:lnTo>
                      <a:pt x="18007" y="12785"/>
                    </a:lnTo>
                    <a:lnTo>
                      <a:pt x="18041" y="12763"/>
                    </a:lnTo>
                    <a:lnTo>
                      <a:pt x="18062" y="12736"/>
                    </a:lnTo>
                    <a:lnTo>
                      <a:pt x="18101" y="12698"/>
                    </a:lnTo>
                    <a:lnTo>
                      <a:pt x="18112" y="12689"/>
                    </a:lnTo>
                    <a:lnTo>
                      <a:pt x="18122" y="12684"/>
                    </a:lnTo>
                    <a:cubicBezTo>
                      <a:pt x="18125" y="12682"/>
                      <a:pt x="18127" y="12681"/>
                      <a:pt x="18129" y="12679"/>
                    </a:cubicBezTo>
                    <a:lnTo>
                      <a:pt x="18121" y="12679"/>
                    </a:lnTo>
                    <a:lnTo>
                      <a:pt x="18114" y="12680"/>
                    </a:lnTo>
                    <a:lnTo>
                      <a:pt x="18088" y="12704"/>
                    </a:lnTo>
                    <a:lnTo>
                      <a:pt x="18089" y="12693"/>
                    </a:lnTo>
                    <a:lnTo>
                      <a:pt x="18094" y="12683"/>
                    </a:lnTo>
                    <a:lnTo>
                      <a:pt x="18105" y="12672"/>
                    </a:lnTo>
                    <a:lnTo>
                      <a:pt x="18119" y="12666"/>
                    </a:lnTo>
                    <a:lnTo>
                      <a:pt x="18135" y="12668"/>
                    </a:lnTo>
                    <a:lnTo>
                      <a:pt x="18144" y="12678"/>
                    </a:lnTo>
                    <a:lnTo>
                      <a:pt x="18166" y="12685"/>
                    </a:lnTo>
                    <a:lnTo>
                      <a:pt x="18172" y="12699"/>
                    </a:lnTo>
                    <a:lnTo>
                      <a:pt x="18177" y="12724"/>
                    </a:lnTo>
                    <a:lnTo>
                      <a:pt x="18182" y="12731"/>
                    </a:lnTo>
                    <a:lnTo>
                      <a:pt x="18232" y="12703"/>
                    </a:lnTo>
                    <a:lnTo>
                      <a:pt x="18241" y="12701"/>
                    </a:lnTo>
                    <a:lnTo>
                      <a:pt x="18271" y="12739"/>
                    </a:lnTo>
                    <a:lnTo>
                      <a:pt x="18278" y="12751"/>
                    </a:lnTo>
                    <a:lnTo>
                      <a:pt x="18282" y="12761"/>
                    </a:lnTo>
                    <a:lnTo>
                      <a:pt x="18293" y="12767"/>
                    </a:lnTo>
                    <a:lnTo>
                      <a:pt x="18301" y="12764"/>
                    </a:lnTo>
                    <a:lnTo>
                      <a:pt x="18304" y="12765"/>
                    </a:lnTo>
                    <a:lnTo>
                      <a:pt x="18308" y="12766"/>
                    </a:lnTo>
                    <a:lnTo>
                      <a:pt x="18314" y="12773"/>
                    </a:lnTo>
                    <a:lnTo>
                      <a:pt x="18324" y="12775"/>
                    </a:lnTo>
                    <a:lnTo>
                      <a:pt x="18332" y="12762"/>
                    </a:lnTo>
                    <a:lnTo>
                      <a:pt x="18334" y="12768"/>
                    </a:lnTo>
                    <a:lnTo>
                      <a:pt x="18339" y="12773"/>
                    </a:lnTo>
                    <a:lnTo>
                      <a:pt x="18355" y="12757"/>
                    </a:lnTo>
                    <a:lnTo>
                      <a:pt x="18357" y="12744"/>
                    </a:lnTo>
                    <a:lnTo>
                      <a:pt x="18371" y="12744"/>
                    </a:lnTo>
                    <a:lnTo>
                      <a:pt x="18377" y="12740"/>
                    </a:lnTo>
                    <a:lnTo>
                      <a:pt x="18380" y="12734"/>
                    </a:lnTo>
                    <a:lnTo>
                      <a:pt x="18385" y="12735"/>
                    </a:lnTo>
                    <a:lnTo>
                      <a:pt x="18393" y="12738"/>
                    </a:lnTo>
                    <a:lnTo>
                      <a:pt x="18395" y="12729"/>
                    </a:lnTo>
                    <a:lnTo>
                      <a:pt x="18394" y="12720"/>
                    </a:lnTo>
                    <a:lnTo>
                      <a:pt x="18402" y="12734"/>
                    </a:lnTo>
                    <a:lnTo>
                      <a:pt x="18413" y="12746"/>
                    </a:lnTo>
                    <a:lnTo>
                      <a:pt x="18425" y="12734"/>
                    </a:lnTo>
                    <a:lnTo>
                      <a:pt x="18430" y="12715"/>
                    </a:lnTo>
                    <a:lnTo>
                      <a:pt x="18436" y="12703"/>
                    </a:lnTo>
                    <a:lnTo>
                      <a:pt x="18450" y="12681"/>
                    </a:lnTo>
                    <a:lnTo>
                      <a:pt x="18463" y="12663"/>
                    </a:lnTo>
                    <a:lnTo>
                      <a:pt x="18451" y="12689"/>
                    </a:lnTo>
                    <a:lnTo>
                      <a:pt x="18437" y="12721"/>
                    </a:lnTo>
                    <a:lnTo>
                      <a:pt x="18435" y="12732"/>
                    </a:lnTo>
                    <a:lnTo>
                      <a:pt x="18456" y="12747"/>
                    </a:lnTo>
                    <a:lnTo>
                      <a:pt x="18476" y="12758"/>
                    </a:lnTo>
                    <a:lnTo>
                      <a:pt x="18502" y="12758"/>
                    </a:lnTo>
                    <a:lnTo>
                      <a:pt x="18558" y="12744"/>
                    </a:lnTo>
                    <a:lnTo>
                      <a:pt x="18610" y="12712"/>
                    </a:lnTo>
                    <a:lnTo>
                      <a:pt x="18617" y="12703"/>
                    </a:lnTo>
                    <a:lnTo>
                      <a:pt x="18626" y="12682"/>
                    </a:lnTo>
                    <a:lnTo>
                      <a:pt x="18652" y="12645"/>
                    </a:lnTo>
                    <a:lnTo>
                      <a:pt x="18660" y="12635"/>
                    </a:lnTo>
                    <a:lnTo>
                      <a:pt x="18665" y="12628"/>
                    </a:lnTo>
                    <a:lnTo>
                      <a:pt x="18677" y="12624"/>
                    </a:lnTo>
                    <a:lnTo>
                      <a:pt x="18678" y="12616"/>
                    </a:lnTo>
                    <a:lnTo>
                      <a:pt x="18679" y="12607"/>
                    </a:lnTo>
                    <a:lnTo>
                      <a:pt x="18681" y="12597"/>
                    </a:lnTo>
                    <a:lnTo>
                      <a:pt x="18686" y="12590"/>
                    </a:lnTo>
                    <a:lnTo>
                      <a:pt x="18691" y="12594"/>
                    </a:lnTo>
                    <a:lnTo>
                      <a:pt x="18693" y="12598"/>
                    </a:lnTo>
                    <a:lnTo>
                      <a:pt x="18686" y="12610"/>
                    </a:lnTo>
                    <a:lnTo>
                      <a:pt x="18681" y="12640"/>
                    </a:lnTo>
                    <a:lnTo>
                      <a:pt x="18674" y="12685"/>
                    </a:lnTo>
                    <a:lnTo>
                      <a:pt x="18665" y="12697"/>
                    </a:lnTo>
                    <a:lnTo>
                      <a:pt x="18656" y="12705"/>
                    </a:lnTo>
                    <a:lnTo>
                      <a:pt x="18640" y="12736"/>
                    </a:lnTo>
                    <a:lnTo>
                      <a:pt x="18629" y="12742"/>
                    </a:lnTo>
                    <a:lnTo>
                      <a:pt x="18624" y="12757"/>
                    </a:lnTo>
                    <a:lnTo>
                      <a:pt x="18611" y="12767"/>
                    </a:lnTo>
                    <a:lnTo>
                      <a:pt x="18585" y="12809"/>
                    </a:lnTo>
                    <a:lnTo>
                      <a:pt x="18581" y="12811"/>
                    </a:lnTo>
                    <a:lnTo>
                      <a:pt x="18574" y="12811"/>
                    </a:lnTo>
                    <a:lnTo>
                      <a:pt x="18564" y="12807"/>
                    </a:lnTo>
                    <a:lnTo>
                      <a:pt x="18554" y="12812"/>
                    </a:lnTo>
                    <a:lnTo>
                      <a:pt x="18549" y="12826"/>
                    </a:lnTo>
                    <a:lnTo>
                      <a:pt x="18550" y="12839"/>
                    </a:lnTo>
                    <a:lnTo>
                      <a:pt x="18559" y="12846"/>
                    </a:lnTo>
                    <a:lnTo>
                      <a:pt x="18588" y="12853"/>
                    </a:lnTo>
                    <a:lnTo>
                      <a:pt x="18616" y="12853"/>
                    </a:lnTo>
                    <a:lnTo>
                      <a:pt x="18640" y="12858"/>
                    </a:lnTo>
                    <a:lnTo>
                      <a:pt x="18670" y="12859"/>
                    </a:lnTo>
                    <a:lnTo>
                      <a:pt x="18715" y="12871"/>
                    </a:lnTo>
                    <a:lnTo>
                      <a:pt x="18729" y="12872"/>
                    </a:lnTo>
                    <a:lnTo>
                      <a:pt x="18778" y="12868"/>
                    </a:lnTo>
                    <a:lnTo>
                      <a:pt x="18808" y="12856"/>
                    </a:lnTo>
                    <a:lnTo>
                      <a:pt x="18827" y="12843"/>
                    </a:lnTo>
                    <a:lnTo>
                      <a:pt x="18842" y="12825"/>
                    </a:lnTo>
                    <a:lnTo>
                      <a:pt x="18878" y="12772"/>
                    </a:lnTo>
                    <a:lnTo>
                      <a:pt x="18892" y="12742"/>
                    </a:lnTo>
                    <a:lnTo>
                      <a:pt x="18932" y="12674"/>
                    </a:lnTo>
                    <a:lnTo>
                      <a:pt x="18937" y="12660"/>
                    </a:lnTo>
                    <a:lnTo>
                      <a:pt x="18942" y="12604"/>
                    </a:lnTo>
                    <a:cubicBezTo>
                      <a:pt x="18941" y="12598"/>
                      <a:pt x="18939" y="12593"/>
                      <a:pt x="18937" y="12588"/>
                    </a:cubicBezTo>
                    <a:lnTo>
                      <a:pt x="18930" y="12585"/>
                    </a:lnTo>
                    <a:lnTo>
                      <a:pt x="18924" y="12582"/>
                    </a:lnTo>
                    <a:lnTo>
                      <a:pt x="18915" y="12587"/>
                    </a:lnTo>
                    <a:lnTo>
                      <a:pt x="18907" y="12590"/>
                    </a:lnTo>
                    <a:lnTo>
                      <a:pt x="18910" y="12582"/>
                    </a:lnTo>
                    <a:lnTo>
                      <a:pt x="18910" y="12572"/>
                    </a:lnTo>
                    <a:lnTo>
                      <a:pt x="18914" y="12558"/>
                    </a:lnTo>
                    <a:lnTo>
                      <a:pt x="18921" y="12544"/>
                    </a:lnTo>
                    <a:lnTo>
                      <a:pt x="18921" y="12533"/>
                    </a:lnTo>
                    <a:lnTo>
                      <a:pt x="18921" y="12518"/>
                    </a:lnTo>
                    <a:lnTo>
                      <a:pt x="18911" y="12518"/>
                    </a:lnTo>
                    <a:lnTo>
                      <a:pt x="18904" y="12521"/>
                    </a:lnTo>
                    <a:lnTo>
                      <a:pt x="18920" y="12505"/>
                    </a:lnTo>
                    <a:lnTo>
                      <a:pt x="18934" y="12496"/>
                    </a:lnTo>
                    <a:lnTo>
                      <a:pt x="18947" y="12478"/>
                    </a:lnTo>
                    <a:lnTo>
                      <a:pt x="18959" y="12468"/>
                    </a:lnTo>
                    <a:lnTo>
                      <a:pt x="18971" y="12461"/>
                    </a:lnTo>
                    <a:lnTo>
                      <a:pt x="18962" y="12474"/>
                    </a:lnTo>
                    <a:lnTo>
                      <a:pt x="18954" y="12484"/>
                    </a:lnTo>
                    <a:lnTo>
                      <a:pt x="18948" y="12496"/>
                    </a:lnTo>
                    <a:lnTo>
                      <a:pt x="18953" y="12522"/>
                    </a:lnTo>
                    <a:lnTo>
                      <a:pt x="18963" y="12514"/>
                    </a:lnTo>
                    <a:lnTo>
                      <a:pt x="18971" y="12504"/>
                    </a:lnTo>
                    <a:lnTo>
                      <a:pt x="18967" y="12514"/>
                    </a:lnTo>
                    <a:lnTo>
                      <a:pt x="18964" y="12527"/>
                    </a:lnTo>
                    <a:lnTo>
                      <a:pt x="18966" y="12554"/>
                    </a:lnTo>
                    <a:lnTo>
                      <a:pt x="18998" y="12524"/>
                    </a:lnTo>
                    <a:lnTo>
                      <a:pt x="19012" y="12508"/>
                    </a:lnTo>
                    <a:lnTo>
                      <a:pt x="19024" y="12489"/>
                    </a:lnTo>
                    <a:lnTo>
                      <a:pt x="19016" y="12504"/>
                    </a:lnTo>
                    <a:lnTo>
                      <a:pt x="18998" y="12536"/>
                    </a:lnTo>
                    <a:lnTo>
                      <a:pt x="18991" y="12554"/>
                    </a:lnTo>
                    <a:lnTo>
                      <a:pt x="18984" y="12575"/>
                    </a:lnTo>
                    <a:lnTo>
                      <a:pt x="18989" y="12570"/>
                    </a:lnTo>
                    <a:lnTo>
                      <a:pt x="18996" y="12562"/>
                    </a:lnTo>
                    <a:lnTo>
                      <a:pt x="18992" y="12571"/>
                    </a:lnTo>
                    <a:lnTo>
                      <a:pt x="18988" y="12586"/>
                    </a:lnTo>
                    <a:lnTo>
                      <a:pt x="19003" y="12602"/>
                    </a:lnTo>
                    <a:lnTo>
                      <a:pt x="19012" y="12602"/>
                    </a:lnTo>
                    <a:lnTo>
                      <a:pt x="19019" y="12596"/>
                    </a:lnTo>
                    <a:lnTo>
                      <a:pt x="19021" y="12600"/>
                    </a:lnTo>
                    <a:lnTo>
                      <a:pt x="19028" y="12614"/>
                    </a:lnTo>
                    <a:lnTo>
                      <a:pt x="19037" y="12625"/>
                    </a:lnTo>
                    <a:lnTo>
                      <a:pt x="19045" y="12643"/>
                    </a:lnTo>
                    <a:lnTo>
                      <a:pt x="19048" y="12658"/>
                    </a:lnTo>
                    <a:lnTo>
                      <a:pt x="19049" y="12734"/>
                    </a:lnTo>
                    <a:lnTo>
                      <a:pt x="19055" y="12767"/>
                    </a:lnTo>
                    <a:lnTo>
                      <a:pt x="19057" y="12771"/>
                    </a:lnTo>
                    <a:lnTo>
                      <a:pt x="19060" y="12773"/>
                    </a:lnTo>
                    <a:lnTo>
                      <a:pt x="19071" y="12792"/>
                    </a:lnTo>
                    <a:lnTo>
                      <a:pt x="19080" y="12792"/>
                    </a:lnTo>
                    <a:lnTo>
                      <a:pt x="19079" y="12804"/>
                    </a:lnTo>
                    <a:lnTo>
                      <a:pt x="19081" y="12808"/>
                    </a:lnTo>
                    <a:lnTo>
                      <a:pt x="19086" y="12811"/>
                    </a:lnTo>
                    <a:lnTo>
                      <a:pt x="19110" y="12802"/>
                    </a:lnTo>
                    <a:lnTo>
                      <a:pt x="19091" y="12817"/>
                    </a:lnTo>
                    <a:lnTo>
                      <a:pt x="19091" y="12824"/>
                    </a:lnTo>
                    <a:lnTo>
                      <a:pt x="19093" y="12827"/>
                    </a:lnTo>
                    <a:cubicBezTo>
                      <a:pt x="19094" y="12833"/>
                      <a:pt x="19096" y="12839"/>
                      <a:pt x="19098" y="12845"/>
                    </a:cubicBezTo>
                    <a:lnTo>
                      <a:pt x="19105" y="12853"/>
                    </a:lnTo>
                    <a:lnTo>
                      <a:pt x="19111" y="12842"/>
                    </a:lnTo>
                    <a:lnTo>
                      <a:pt x="19113" y="12818"/>
                    </a:lnTo>
                    <a:lnTo>
                      <a:pt x="19121" y="12830"/>
                    </a:lnTo>
                    <a:lnTo>
                      <a:pt x="19122" y="12845"/>
                    </a:lnTo>
                    <a:lnTo>
                      <a:pt x="19120" y="12871"/>
                    </a:lnTo>
                    <a:lnTo>
                      <a:pt x="19120" y="12885"/>
                    </a:lnTo>
                    <a:lnTo>
                      <a:pt x="19122" y="12890"/>
                    </a:lnTo>
                    <a:lnTo>
                      <a:pt x="19128" y="12893"/>
                    </a:lnTo>
                    <a:lnTo>
                      <a:pt x="19139" y="12916"/>
                    </a:lnTo>
                    <a:lnTo>
                      <a:pt x="19146" y="12925"/>
                    </a:lnTo>
                    <a:lnTo>
                      <a:pt x="19155" y="12942"/>
                    </a:lnTo>
                    <a:lnTo>
                      <a:pt x="19167" y="12960"/>
                    </a:lnTo>
                    <a:lnTo>
                      <a:pt x="19189" y="12983"/>
                    </a:lnTo>
                    <a:lnTo>
                      <a:pt x="19191" y="12994"/>
                    </a:lnTo>
                    <a:lnTo>
                      <a:pt x="19213" y="13024"/>
                    </a:lnTo>
                    <a:lnTo>
                      <a:pt x="19249" y="13102"/>
                    </a:lnTo>
                    <a:lnTo>
                      <a:pt x="19272" y="13125"/>
                    </a:lnTo>
                    <a:lnTo>
                      <a:pt x="19278" y="13135"/>
                    </a:lnTo>
                    <a:lnTo>
                      <a:pt x="19298" y="13143"/>
                    </a:lnTo>
                    <a:lnTo>
                      <a:pt x="19311" y="13154"/>
                    </a:lnTo>
                    <a:lnTo>
                      <a:pt x="19318" y="13154"/>
                    </a:lnTo>
                    <a:lnTo>
                      <a:pt x="19329" y="13143"/>
                    </a:lnTo>
                    <a:lnTo>
                      <a:pt x="19325" y="13161"/>
                    </a:lnTo>
                    <a:lnTo>
                      <a:pt x="19331" y="13160"/>
                    </a:lnTo>
                    <a:lnTo>
                      <a:pt x="19336" y="13162"/>
                    </a:lnTo>
                    <a:lnTo>
                      <a:pt x="19348" y="13164"/>
                    </a:lnTo>
                    <a:cubicBezTo>
                      <a:pt x="19343" y="13169"/>
                      <a:pt x="19338" y="13174"/>
                      <a:pt x="19334" y="13178"/>
                    </a:cubicBezTo>
                    <a:lnTo>
                      <a:pt x="19345" y="13180"/>
                    </a:lnTo>
                    <a:lnTo>
                      <a:pt x="19360" y="13200"/>
                    </a:lnTo>
                    <a:lnTo>
                      <a:pt x="19374" y="13205"/>
                    </a:lnTo>
                    <a:lnTo>
                      <a:pt x="19380" y="13205"/>
                    </a:lnTo>
                    <a:lnTo>
                      <a:pt x="19400" y="13213"/>
                    </a:lnTo>
                    <a:lnTo>
                      <a:pt x="19408" y="13215"/>
                    </a:lnTo>
                    <a:lnTo>
                      <a:pt x="19417" y="13217"/>
                    </a:lnTo>
                    <a:lnTo>
                      <a:pt x="19424" y="13222"/>
                    </a:lnTo>
                    <a:lnTo>
                      <a:pt x="19428" y="13230"/>
                    </a:lnTo>
                    <a:lnTo>
                      <a:pt x="19442" y="13245"/>
                    </a:lnTo>
                    <a:cubicBezTo>
                      <a:pt x="19442" y="13247"/>
                      <a:pt x="19442" y="13249"/>
                      <a:pt x="19443" y="13251"/>
                    </a:cubicBezTo>
                    <a:lnTo>
                      <a:pt x="19450" y="13262"/>
                    </a:lnTo>
                    <a:lnTo>
                      <a:pt x="19467" y="13273"/>
                    </a:lnTo>
                    <a:lnTo>
                      <a:pt x="19479" y="13287"/>
                    </a:lnTo>
                    <a:lnTo>
                      <a:pt x="19483" y="13296"/>
                    </a:lnTo>
                    <a:cubicBezTo>
                      <a:pt x="19484" y="13299"/>
                      <a:pt x="19485" y="13302"/>
                      <a:pt x="19486" y="13305"/>
                    </a:cubicBezTo>
                    <a:lnTo>
                      <a:pt x="19508" y="13346"/>
                    </a:lnTo>
                    <a:lnTo>
                      <a:pt x="19514" y="13354"/>
                    </a:lnTo>
                    <a:lnTo>
                      <a:pt x="19525" y="13362"/>
                    </a:lnTo>
                    <a:lnTo>
                      <a:pt x="19541" y="13386"/>
                    </a:lnTo>
                    <a:lnTo>
                      <a:pt x="19581" y="13417"/>
                    </a:lnTo>
                    <a:lnTo>
                      <a:pt x="19586" y="13418"/>
                    </a:lnTo>
                    <a:lnTo>
                      <a:pt x="19597" y="13416"/>
                    </a:lnTo>
                    <a:lnTo>
                      <a:pt x="19612" y="13421"/>
                    </a:lnTo>
                    <a:lnTo>
                      <a:pt x="19626" y="13423"/>
                    </a:lnTo>
                    <a:lnTo>
                      <a:pt x="19644" y="13437"/>
                    </a:lnTo>
                    <a:lnTo>
                      <a:pt x="19655" y="13440"/>
                    </a:lnTo>
                    <a:lnTo>
                      <a:pt x="19676" y="13462"/>
                    </a:lnTo>
                    <a:lnTo>
                      <a:pt x="19691" y="13485"/>
                    </a:lnTo>
                    <a:lnTo>
                      <a:pt x="19719" y="13510"/>
                    </a:lnTo>
                    <a:lnTo>
                      <a:pt x="19724" y="13515"/>
                    </a:lnTo>
                    <a:lnTo>
                      <a:pt x="19735" y="13521"/>
                    </a:lnTo>
                    <a:lnTo>
                      <a:pt x="19735" y="13526"/>
                    </a:lnTo>
                    <a:lnTo>
                      <a:pt x="19737" y="13534"/>
                    </a:lnTo>
                    <a:lnTo>
                      <a:pt x="19742" y="13539"/>
                    </a:lnTo>
                    <a:lnTo>
                      <a:pt x="19744" y="13537"/>
                    </a:lnTo>
                    <a:lnTo>
                      <a:pt x="19757" y="13537"/>
                    </a:lnTo>
                    <a:lnTo>
                      <a:pt x="19778" y="13569"/>
                    </a:lnTo>
                    <a:lnTo>
                      <a:pt x="19774" y="13575"/>
                    </a:lnTo>
                    <a:lnTo>
                      <a:pt x="19769" y="13578"/>
                    </a:lnTo>
                    <a:lnTo>
                      <a:pt x="19765" y="13558"/>
                    </a:lnTo>
                    <a:lnTo>
                      <a:pt x="19759" y="13548"/>
                    </a:lnTo>
                    <a:lnTo>
                      <a:pt x="19751" y="13545"/>
                    </a:lnTo>
                    <a:lnTo>
                      <a:pt x="19746" y="13549"/>
                    </a:lnTo>
                    <a:lnTo>
                      <a:pt x="19758" y="13571"/>
                    </a:lnTo>
                    <a:lnTo>
                      <a:pt x="19767" y="13593"/>
                    </a:lnTo>
                    <a:lnTo>
                      <a:pt x="19780" y="13609"/>
                    </a:lnTo>
                    <a:lnTo>
                      <a:pt x="19782" y="13611"/>
                    </a:lnTo>
                    <a:lnTo>
                      <a:pt x="19786" y="13609"/>
                    </a:lnTo>
                    <a:lnTo>
                      <a:pt x="19789" y="13611"/>
                    </a:lnTo>
                    <a:lnTo>
                      <a:pt x="19791" y="13617"/>
                    </a:lnTo>
                    <a:lnTo>
                      <a:pt x="19803" y="13631"/>
                    </a:lnTo>
                    <a:lnTo>
                      <a:pt x="19811" y="13629"/>
                    </a:lnTo>
                    <a:lnTo>
                      <a:pt x="19856" y="13641"/>
                    </a:lnTo>
                    <a:lnTo>
                      <a:pt x="19868" y="13639"/>
                    </a:lnTo>
                    <a:lnTo>
                      <a:pt x="19896" y="13632"/>
                    </a:lnTo>
                    <a:lnTo>
                      <a:pt x="19918" y="13615"/>
                    </a:lnTo>
                    <a:lnTo>
                      <a:pt x="19923" y="13601"/>
                    </a:lnTo>
                    <a:lnTo>
                      <a:pt x="19940" y="13574"/>
                    </a:lnTo>
                    <a:lnTo>
                      <a:pt x="19963" y="13518"/>
                    </a:lnTo>
                    <a:lnTo>
                      <a:pt x="19967" y="13495"/>
                    </a:lnTo>
                    <a:lnTo>
                      <a:pt x="19964" y="13477"/>
                    </a:lnTo>
                    <a:lnTo>
                      <a:pt x="19964" y="13444"/>
                    </a:lnTo>
                    <a:lnTo>
                      <a:pt x="19969" y="13424"/>
                    </a:lnTo>
                    <a:lnTo>
                      <a:pt x="19980" y="13393"/>
                    </a:lnTo>
                    <a:lnTo>
                      <a:pt x="20029" y="13310"/>
                    </a:lnTo>
                    <a:lnTo>
                      <a:pt x="20051" y="13285"/>
                    </a:lnTo>
                    <a:lnTo>
                      <a:pt x="20071" y="13268"/>
                    </a:lnTo>
                    <a:lnTo>
                      <a:pt x="20064" y="13268"/>
                    </a:lnTo>
                    <a:lnTo>
                      <a:pt x="20056" y="13273"/>
                    </a:lnTo>
                    <a:lnTo>
                      <a:pt x="20040" y="13290"/>
                    </a:lnTo>
                    <a:lnTo>
                      <a:pt x="20031" y="13298"/>
                    </a:lnTo>
                    <a:lnTo>
                      <a:pt x="20023" y="13298"/>
                    </a:lnTo>
                    <a:lnTo>
                      <a:pt x="20019" y="13296"/>
                    </a:lnTo>
                    <a:lnTo>
                      <a:pt x="20018" y="13281"/>
                    </a:lnTo>
                    <a:lnTo>
                      <a:pt x="20020" y="13261"/>
                    </a:lnTo>
                    <a:lnTo>
                      <a:pt x="20035" y="13190"/>
                    </a:lnTo>
                    <a:lnTo>
                      <a:pt x="20030" y="13175"/>
                    </a:lnTo>
                    <a:lnTo>
                      <a:pt x="20034" y="13158"/>
                    </a:lnTo>
                    <a:lnTo>
                      <a:pt x="20040" y="13143"/>
                    </a:lnTo>
                    <a:lnTo>
                      <a:pt x="20052" y="13124"/>
                    </a:lnTo>
                    <a:lnTo>
                      <a:pt x="20058" y="13119"/>
                    </a:lnTo>
                    <a:lnTo>
                      <a:pt x="20066" y="13111"/>
                    </a:lnTo>
                    <a:lnTo>
                      <a:pt x="20073" y="13101"/>
                    </a:lnTo>
                    <a:lnTo>
                      <a:pt x="20081" y="13089"/>
                    </a:lnTo>
                    <a:lnTo>
                      <a:pt x="20069" y="13036"/>
                    </a:lnTo>
                    <a:cubicBezTo>
                      <a:pt x="20065" y="13020"/>
                      <a:pt x="20061" y="13004"/>
                      <a:pt x="20057" y="12987"/>
                    </a:cubicBezTo>
                    <a:lnTo>
                      <a:pt x="20054" y="12981"/>
                    </a:lnTo>
                    <a:lnTo>
                      <a:pt x="20048" y="12977"/>
                    </a:lnTo>
                    <a:lnTo>
                      <a:pt x="20039" y="12993"/>
                    </a:lnTo>
                    <a:lnTo>
                      <a:pt x="20043" y="12979"/>
                    </a:lnTo>
                    <a:lnTo>
                      <a:pt x="20045" y="12965"/>
                    </a:lnTo>
                    <a:lnTo>
                      <a:pt x="20037" y="12955"/>
                    </a:lnTo>
                    <a:lnTo>
                      <a:pt x="20036" y="12940"/>
                    </a:lnTo>
                    <a:lnTo>
                      <a:pt x="20035" y="12896"/>
                    </a:lnTo>
                    <a:lnTo>
                      <a:pt x="20039" y="12853"/>
                    </a:lnTo>
                    <a:lnTo>
                      <a:pt x="20042" y="12839"/>
                    </a:lnTo>
                    <a:lnTo>
                      <a:pt x="20046" y="12809"/>
                    </a:lnTo>
                    <a:lnTo>
                      <a:pt x="20047" y="12772"/>
                    </a:lnTo>
                    <a:lnTo>
                      <a:pt x="20036" y="12682"/>
                    </a:lnTo>
                    <a:lnTo>
                      <a:pt x="20029" y="12678"/>
                    </a:lnTo>
                    <a:lnTo>
                      <a:pt x="20011" y="12689"/>
                    </a:lnTo>
                    <a:lnTo>
                      <a:pt x="20003" y="12686"/>
                    </a:lnTo>
                    <a:lnTo>
                      <a:pt x="20008" y="12662"/>
                    </a:lnTo>
                    <a:lnTo>
                      <a:pt x="20018" y="12666"/>
                    </a:lnTo>
                    <a:lnTo>
                      <a:pt x="20024" y="12672"/>
                    </a:lnTo>
                    <a:lnTo>
                      <a:pt x="20029" y="12671"/>
                    </a:lnTo>
                    <a:lnTo>
                      <a:pt x="20017" y="12655"/>
                    </a:lnTo>
                    <a:cubicBezTo>
                      <a:pt x="20016" y="12652"/>
                      <a:pt x="20015" y="12648"/>
                      <a:pt x="20014" y="12645"/>
                    </a:cubicBezTo>
                    <a:lnTo>
                      <a:pt x="20009" y="12637"/>
                    </a:lnTo>
                    <a:lnTo>
                      <a:pt x="19995" y="12624"/>
                    </a:lnTo>
                    <a:lnTo>
                      <a:pt x="19987" y="12610"/>
                    </a:lnTo>
                    <a:lnTo>
                      <a:pt x="19987" y="12598"/>
                    </a:lnTo>
                    <a:lnTo>
                      <a:pt x="19988" y="12588"/>
                    </a:lnTo>
                    <a:lnTo>
                      <a:pt x="19985" y="12571"/>
                    </a:lnTo>
                    <a:lnTo>
                      <a:pt x="19980" y="12562"/>
                    </a:lnTo>
                    <a:lnTo>
                      <a:pt x="19967" y="12544"/>
                    </a:lnTo>
                    <a:lnTo>
                      <a:pt x="19953" y="12517"/>
                    </a:lnTo>
                    <a:lnTo>
                      <a:pt x="19949" y="12483"/>
                    </a:lnTo>
                    <a:lnTo>
                      <a:pt x="19953" y="12415"/>
                    </a:lnTo>
                    <a:lnTo>
                      <a:pt x="19957" y="12395"/>
                    </a:lnTo>
                    <a:lnTo>
                      <a:pt x="19977" y="12353"/>
                    </a:lnTo>
                    <a:lnTo>
                      <a:pt x="19983" y="12347"/>
                    </a:lnTo>
                    <a:lnTo>
                      <a:pt x="19989" y="12341"/>
                    </a:lnTo>
                    <a:lnTo>
                      <a:pt x="19997" y="12347"/>
                    </a:lnTo>
                    <a:lnTo>
                      <a:pt x="20000" y="12341"/>
                    </a:lnTo>
                    <a:lnTo>
                      <a:pt x="20005" y="12337"/>
                    </a:lnTo>
                    <a:lnTo>
                      <a:pt x="20011" y="12330"/>
                    </a:lnTo>
                    <a:lnTo>
                      <a:pt x="20010" y="12322"/>
                    </a:lnTo>
                    <a:lnTo>
                      <a:pt x="20011" y="12310"/>
                    </a:lnTo>
                    <a:lnTo>
                      <a:pt x="20016" y="12289"/>
                    </a:lnTo>
                    <a:lnTo>
                      <a:pt x="20015" y="12241"/>
                    </a:lnTo>
                    <a:lnTo>
                      <a:pt x="20016" y="12227"/>
                    </a:lnTo>
                    <a:lnTo>
                      <a:pt x="20025" y="12210"/>
                    </a:lnTo>
                    <a:lnTo>
                      <a:pt x="20052" y="12177"/>
                    </a:lnTo>
                    <a:lnTo>
                      <a:pt x="20057" y="12172"/>
                    </a:lnTo>
                    <a:lnTo>
                      <a:pt x="20082" y="12109"/>
                    </a:lnTo>
                    <a:lnTo>
                      <a:pt x="20089" y="12087"/>
                    </a:lnTo>
                    <a:lnTo>
                      <a:pt x="20091" y="12067"/>
                    </a:lnTo>
                    <a:lnTo>
                      <a:pt x="20091" y="12060"/>
                    </a:lnTo>
                    <a:lnTo>
                      <a:pt x="20090" y="12049"/>
                    </a:lnTo>
                    <a:lnTo>
                      <a:pt x="20088" y="12045"/>
                    </a:lnTo>
                    <a:lnTo>
                      <a:pt x="20082" y="12044"/>
                    </a:lnTo>
                    <a:lnTo>
                      <a:pt x="20078" y="12040"/>
                    </a:lnTo>
                    <a:lnTo>
                      <a:pt x="20077" y="12035"/>
                    </a:lnTo>
                    <a:lnTo>
                      <a:pt x="20078" y="12013"/>
                    </a:lnTo>
                    <a:lnTo>
                      <a:pt x="20090" y="11964"/>
                    </a:lnTo>
                    <a:lnTo>
                      <a:pt x="20114" y="11897"/>
                    </a:lnTo>
                    <a:lnTo>
                      <a:pt x="20126" y="11854"/>
                    </a:lnTo>
                    <a:lnTo>
                      <a:pt x="20134" y="11811"/>
                    </a:lnTo>
                    <a:lnTo>
                      <a:pt x="20139" y="11764"/>
                    </a:lnTo>
                    <a:lnTo>
                      <a:pt x="20143" y="11746"/>
                    </a:lnTo>
                    <a:lnTo>
                      <a:pt x="20170" y="11667"/>
                    </a:lnTo>
                    <a:lnTo>
                      <a:pt x="20172" y="11645"/>
                    </a:lnTo>
                    <a:lnTo>
                      <a:pt x="20181" y="11578"/>
                    </a:lnTo>
                    <a:lnTo>
                      <a:pt x="20184" y="11538"/>
                    </a:lnTo>
                    <a:lnTo>
                      <a:pt x="20187" y="11518"/>
                    </a:lnTo>
                    <a:lnTo>
                      <a:pt x="20188" y="11502"/>
                    </a:lnTo>
                    <a:lnTo>
                      <a:pt x="20186" y="11491"/>
                    </a:lnTo>
                    <a:lnTo>
                      <a:pt x="20204" y="11392"/>
                    </a:lnTo>
                    <a:lnTo>
                      <a:pt x="20214" y="11351"/>
                    </a:lnTo>
                    <a:lnTo>
                      <a:pt x="20213" y="11349"/>
                    </a:lnTo>
                    <a:lnTo>
                      <a:pt x="20207" y="11354"/>
                    </a:lnTo>
                    <a:lnTo>
                      <a:pt x="20200" y="11381"/>
                    </a:lnTo>
                    <a:lnTo>
                      <a:pt x="20197" y="11387"/>
                    </a:lnTo>
                    <a:lnTo>
                      <a:pt x="20194" y="11386"/>
                    </a:lnTo>
                    <a:lnTo>
                      <a:pt x="20194" y="11360"/>
                    </a:lnTo>
                    <a:lnTo>
                      <a:pt x="20204" y="11319"/>
                    </a:lnTo>
                    <a:lnTo>
                      <a:pt x="20207" y="11314"/>
                    </a:lnTo>
                    <a:lnTo>
                      <a:pt x="20212" y="11310"/>
                    </a:lnTo>
                    <a:lnTo>
                      <a:pt x="20217" y="11323"/>
                    </a:lnTo>
                    <a:lnTo>
                      <a:pt x="20215" y="11332"/>
                    </a:lnTo>
                    <a:lnTo>
                      <a:pt x="20215" y="11337"/>
                    </a:lnTo>
                    <a:lnTo>
                      <a:pt x="20221" y="11328"/>
                    </a:lnTo>
                    <a:lnTo>
                      <a:pt x="20236" y="11283"/>
                    </a:lnTo>
                    <a:lnTo>
                      <a:pt x="20258" y="11227"/>
                    </a:lnTo>
                    <a:lnTo>
                      <a:pt x="20261" y="11216"/>
                    </a:lnTo>
                    <a:lnTo>
                      <a:pt x="20262" y="11211"/>
                    </a:lnTo>
                    <a:lnTo>
                      <a:pt x="20261" y="11204"/>
                    </a:lnTo>
                    <a:lnTo>
                      <a:pt x="20253" y="11205"/>
                    </a:lnTo>
                    <a:lnTo>
                      <a:pt x="20256" y="11199"/>
                    </a:lnTo>
                    <a:lnTo>
                      <a:pt x="20265" y="11194"/>
                    </a:lnTo>
                    <a:lnTo>
                      <a:pt x="20266" y="11176"/>
                    </a:lnTo>
                    <a:lnTo>
                      <a:pt x="20266" y="11160"/>
                    </a:lnTo>
                    <a:lnTo>
                      <a:pt x="20277" y="11113"/>
                    </a:lnTo>
                    <a:lnTo>
                      <a:pt x="20276" y="11106"/>
                    </a:lnTo>
                    <a:lnTo>
                      <a:pt x="20273" y="11100"/>
                    </a:lnTo>
                    <a:lnTo>
                      <a:pt x="20273" y="11077"/>
                    </a:lnTo>
                    <a:lnTo>
                      <a:pt x="20275" y="11057"/>
                    </a:lnTo>
                    <a:lnTo>
                      <a:pt x="20275" y="11042"/>
                    </a:lnTo>
                    <a:lnTo>
                      <a:pt x="20270" y="11042"/>
                    </a:lnTo>
                    <a:lnTo>
                      <a:pt x="20257" y="11021"/>
                    </a:lnTo>
                    <a:lnTo>
                      <a:pt x="20247" y="11011"/>
                    </a:lnTo>
                    <a:lnTo>
                      <a:pt x="20242" y="10995"/>
                    </a:lnTo>
                    <a:lnTo>
                      <a:pt x="20243" y="10968"/>
                    </a:lnTo>
                    <a:lnTo>
                      <a:pt x="20246" y="10935"/>
                    </a:lnTo>
                    <a:lnTo>
                      <a:pt x="20250" y="10918"/>
                    </a:lnTo>
                    <a:lnTo>
                      <a:pt x="20278" y="10846"/>
                    </a:lnTo>
                    <a:lnTo>
                      <a:pt x="20284" y="10820"/>
                    </a:lnTo>
                    <a:lnTo>
                      <a:pt x="20287" y="10793"/>
                    </a:lnTo>
                    <a:lnTo>
                      <a:pt x="20285" y="10762"/>
                    </a:lnTo>
                    <a:lnTo>
                      <a:pt x="20286" y="10750"/>
                    </a:lnTo>
                    <a:lnTo>
                      <a:pt x="20286" y="10733"/>
                    </a:lnTo>
                    <a:lnTo>
                      <a:pt x="20279" y="10736"/>
                    </a:lnTo>
                    <a:lnTo>
                      <a:pt x="20273" y="10741"/>
                    </a:lnTo>
                    <a:lnTo>
                      <a:pt x="20267" y="10743"/>
                    </a:lnTo>
                    <a:lnTo>
                      <a:pt x="20260" y="10732"/>
                    </a:lnTo>
                    <a:lnTo>
                      <a:pt x="20269" y="10738"/>
                    </a:lnTo>
                    <a:lnTo>
                      <a:pt x="20277" y="10732"/>
                    </a:lnTo>
                    <a:lnTo>
                      <a:pt x="20288" y="10727"/>
                    </a:lnTo>
                    <a:lnTo>
                      <a:pt x="20292" y="10741"/>
                    </a:lnTo>
                    <a:lnTo>
                      <a:pt x="20299" y="10779"/>
                    </a:lnTo>
                    <a:lnTo>
                      <a:pt x="20301" y="10795"/>
                    </a:lnTo>
                    <a:lnTo>
                      <a:pt x="20308" y="10794"/>
                    </a:lnTo>
                    <a:lnTo>
                      <a:pt x="20317" y="10778"/>
                    </a:lnTo>
                    <a:lnTo>
                      <a:pt x="20315" y="10768"/>
                    </a:lnTo>
                    <a:lnTo>
                      <a:pt x="20312" y="10760"/>
                    </a:lnTo>
                    <a:lnTo>
                      <a:pt x="20315" y="10761"/>
                    </a:lnTo>
                    <a:lnTo>
                      <a:pt x="20329" y="10756"/>
                    </a:lnTo>
                    <a:lnTo>
                      <a:pt x="20336" y="10734"/>
                    </a:lnTo>
                    <a:lnTo>
                      <a:pt x="20335" y="10725"/>
                    </a:lnTo>
                    <a:lnTo>
                      <a:pt x="20327" y="10717"/>
                    </a:lnTo>
                    <a:lnTo>
                      <a:pt x="20317" y="10674"/>
                    </a:lnTo>
                    <a:lnTo>
                      <a:pt x="20321" y="10678"/>
                    </a:lnTo>
                    <a:lnTo>
                      <a:pt x="20325" y="10673"/>
                    </a:lnTo>
                    <a:lnTo>
                      <a:pt x="20327" y="10673"/>
                    </a:lnTo>
                    <a:lnTo>
                      <a:pt x="20329" y="10675"/>
                    </a:lnTo>
                    <a:lnTo>
                      <a:pt x="20339" y="10712"/>
                    </a:lnTo>
                    <a:cubicBezTo>
                      <a:pt x="20340" y="10715"/>
                      <a:pt x="20342" y="10717"/>
                      <a:pt x="20343" y="10720"/>
                    </a:cubicBezTo>
                    <a:lnTo>
                      <a:pt x="20346" y="10722"/>
                    </a:lnTo>
                    <a:lnTo>
                      <a:pt x="20350" y="10723"/>
                    </a:lnTo>
                    <a:lnTo>
                      <a:pt x="20352" y="10702"/>
                    </a:lnTo>
                    <a:lnTo>
                      <a:pt x="20349" y="10690"/>
                    </a:lnTo>
                    <a:lnTo>
                      <a:pt x="20357" y="10694"/>
                    </a:lnTo>
                    <a:lnTo>
                      <a:pt x="20361" y="10688"/>
                    </a:lnTo>
                    <a:lnTo>
                      <a:pt x="20366" y="10676"/>
                    </a:lnTo>
                    <a:lnTo>
                      <a:pt x="20360" y="10665"/>
                    </a:lnTo>
                    <a:lnTo>
                      <a:pt x="20355" y="10659"/>
                    </a:lnTo>
                    <a:lnTo>
                      <a:pt x="20345" y="10657"/>
                    </a:lnTo>
                    <a:cubicBezTo>
                      <a:pt x="20347" y="10653"/>
                      <a:pt x="20349" y="10650"/>
                      <a:pt x="20351" y="10647"/>
                    </a:cubicBezTo>
                    <a:lnTo>
                      <a:pt x="20344" y="10626"/>
                    </a:lnTo>
                    <a:lnTo>
                      <a:pt x="20350" y="10631"/>
                    </a:lnTo>
                    <a:lnTo>
                      <a:pt x="20358" y="10647"/>
                    </a:lnTo>
                    <a:lnTo>
                      <a:pt x="20367" y="10647"/>
                    </a:lnTo>
                    <a:lnTo>
                      <a:pt x="20374" y="10646"/>
                    </a:lnTo>
                    <a:lnTo>
                      <a:pt x="20377" y="10643"/>
                    </a:lnTo>
                    <a:lnTo>
                      <a:pt x="20381" y="10631"/>
                    </a:lnTo>
                    <a:lnTo>
                      <a:pt x="20382" y="10608"/>
                    </a:lnTo>
                    <a:lnTo>
                      <a:pt x="20381" y="10591"/>
                    </a:lnTo>
                    <a:cubicBezTo>
                      <a:pt x="20379" y="10586"/>
                      <a:pt x="20377" y="10582"/>
                      <a:pt x="20375" y="10577"/>
                    </a:cubicBezTo>
                    <a:lnTo>
                      <a:pt x="20364" y="10561"/>
                    </a:lnTo>
                    <a:lnTo>
                      <a:pt x="20362" y="10552"/>
                    </a:lnTo>
                    <a:lnTo>
                      <a:pt x="20380" y="10577"/>
                    </a:lnTo>
                    <a:lnTo>
                      <a:pt x="20387" y="10589"/>
                    </a:lnTo>
                    <a:lnTo>
                      <a:pt x="20392" y="10599"/>
                    </a:lnTo>
                    <a:lnTo>
                      <a:pt x="20394" y="10586"/>
                    </a:lnTo>
                    <a:lnTo>
                      <a:pt x="20392" y="10574"/>
                    </a:lnTo>
                    <a:lnTo>
                      <a:pt x="20396" y="10558"/>
                    </a:lnTo>
                    <a:lnTo>
                      <a:pt x="20396" y="10544"/>
                    </a:lnTo>
                    <a:lnTo>
                      <a:pt x="20394" y="10527"/>
                    </a:lnTo>
                    <a:lnTo>
                      <a:pt x="20390" y="10516"/>
                    </a:lnTo>
                    <a:lnTo>
                      <a:pt x="20383" y="10504"/>
                    </a:lnTo>
                    <a:lnTo>
                      <a:pt x="20380" y="10490"/>
                    </a:lnTo>
                    <a:lnTo>
                      <a:pt x="20383" y="10468"/>
                    </a:lnTo>
                    <a:lnTo>
                      <a:pt x="20385" y="10497"/>
                    </a:lnTo>
                    <a:cubicBezTo>
                      <a:pt x="20387" y="10501"/>
                      <a:pt x="20389" y="10505"/>
                      <a:pt x="20390" y="10509"/>
                    </a:cubicBezTo>
                    <a:lnTo>
                      <a:pt x="20395" y="10516"/>
                    </a:lnTo>
                    <a:lnTo>
                      <a:pt x="20403" y="10522"/>
                    </a:lnTo>
                    <a:lnTo>
                      <a:pt x="20406" y="10498"/>
                    </a:lnTo>
                    <a:lnTo>
                      <a:pt x="20408" y="10485"/>
                    </a:lnTo>
                    <a:lnTo>
                      <a:pt x="20411" y="10475"/>
                    </a:lnTo>
                    <a:lnTo>
                      <a:pt x="20411" y="10505"/>
                    </a:lnTo>
                    <a:lnTo>
                      <a:pt x="20412" y="10514"/>
                    </a:lnTo>
                    <a:lnTo>
                      <a:pt x="20416" y="10523"/>
                    </a:lnTo>
                    <a:lnTo>
                      <a:pt x="20422" y="10519"/>
                    </a:lnTo>
                    <a:lnTo>
                      <a:pt x="20425" y="10519"/>
                    </a:lnTo>
                    <a:lnTo>
                      <a:pt x="20428" y="10509"/>
                    </a:lnTo>
                    <a:lnTo>
                      <a:pt x="20428" y="10493"/>
                    </a:lnTo>
                    <a:lnTo>
                      <a:pt x="20425" y="10468"/>
                    </a:lnTo>
                    <a:lnTo>
                      <a:pt x="20426" y="10437"/>
                    </a:lnTo>
                    <a:lnTo>
                      <a:pt x="20428" y="10425"/>
                    </a:lnTo>
                    <a:lnTo>
                      <a:pt x="20428" y="10415"/>
                    </a:lnTo>
                    <a:lnTo>
                      <a:pt x="20424" y="10400"/>
                    </a:lnTo>
                    <a:lnTo>
                      <a:pt x="20420" y="10394"/>
                    </a:lnTo>
                    <a:lnTo>
                      <a:pt x="20411" y="10391"/>
                    </a:lnTo>
                    <a:lnTo>
                      <a:pt x="20406" y="10391"/>
                    </a:lnTo>
                    <a:lnTo>
                      <a:pt x="20404" y="10384"/>
                    </a:lnTo>
                    <a:lnTo>
                      <a:pt x="20401" y="10381"/>
                    </a:lnTo>
                    <a:lnTo>
                      <a:pt x="20394" y="10379"/>
                    </a:lnTo>
                    <a:lnTo>
                      <a:pt x="20391" y="10370"/>
                    </a:lnTo>
                    <a:lnTo>
                      <a:pt x="20390" y="10361"/>
                    </a:lnTo>
                    <a:lnTo>
                      <a:pt x="20394" y="10348"/>
                    </a:lnTo>
                    <a:lnTo>
                      <a:pt x="20385" y="10347"/>
                    </a:lnTo>
                    <a:lnTo>
                      <a:pt x="20381" y="10341"/>
                    </a:lnTo>
                    <a:lnTo>
                      <a:pt x="20383" y="10330"/>
                    </a:lnTo>
                    <a:lnTo>
                      <a:pt x="20385" y="10315"/>
                    </a:lnTo>
                    <a:lnTo>
                      <a:pt x="20381" y="10307"/>
                    </a:lnTo>
                    <a:lnTo>
                      <a:pt x="20377" y="10301"/>
                    </a:lnTo>
                    <a:lnTo>
                      <a:pt x="20369" y="10301"/>
                    </a:lnTo>
                    <a:lnTo>
                      <a:pt x="20361" y="10315"/>
                    </a:lnTo>
                    <a:lnTo>
                      <a:pt x="20349" y="10321"/>
                    </a:lnTo>
                    <a:lnTo>
                      <a:pt x="20358" y="10306"/>
                    </a:lnTo>
                    <a:lnTo>
                      <a:pt x="20367" y="10289"/>
                    </a:lnTo>
                    <a:lnTo>
                      <a:pt x="20365" y="10280"/>
                    </a:lnTo>
                    <a:lnTo>
                      <a:pt x="20362" y="10274"/>
                    </a:lnTo>
                    <a:lnTo>
                      <a:pt x="20360" y="10268"/>
                    </a:lnTo>
                    <a:lnTo>
                      <a:pt x="20361" y="10263"/>
                    </a:lnTo>
                    <a:lnTo>
                      <a:pt x="20365" y="10268"/>
                    </a:lnTo>
                    <a:lnTo>
                      <a:pt x="20370" y="10279"/>
                    </a:lnTo>
                    <a:lnTo>
                      <a:pt x="20381" y="10293"/>
                    </a:lnTo>
                    <a:lnTo>
                      <a:pt x="20388" y="10316"/>
                    </a:lnTo>
                    <a:lnTo>
                      <a:pt x="20394" y="10320"/>
                    </a:lnTo>
                    <a:lnTo>
                      <a:pt x="20418" y="10334"/>
                    </a:lnTo>
                    <a:lnTo>
                      <a:pt x="20431" y="10332"/>
                    </a:lnTo>
                    <a:lnTo>
                      <a:pt x="20442" y="10305"/>
                    </a:lnTo>
                    <a:lnTo>
                      <a:pt x="20444" y="10294"/>
                    </a:lnTo>
                    <a:lnTo>
                      <a:pt x="20445" y="10270"/>
                    </a:lnTo>
                    <a:lnTo>
                      <a:pt x="20447" y="10252"/>
                    </a:lnTo>
                    <a:lnTo>
                      <a:pt x="20446" y="10233"/>
                    </a:lnTo>
                    <a:cubicBezTo>
                      <a:pt x="20448" y="10236"/>
                      <a:pt x="20449" y="10239"/>
                      <a:pt x="20451" y="10242"/>
                    </a:cubicBezTo>
                    <a:lnTo>
                      <a:pt x="20458" y="10246"/>
                    </a:lnTo>
                    <a:lnTo>
                      <a:pt x="20477" y="10249"/>
                    </a:lnTo>
                    <a:lnTo>
                      <a:pt x="20484" y="10255"/>
                    </a:lnTo>
                    <a:lnTo>
                      <a:pt x="20492" y="10259"/>
                    </a:lnTo>
                    <a:lnTo>
                      <a:pt x="20493" y="10248"/>
                    </a:lnTo>
                    <a:lnTo>
                      <a:pt x="20494" y="10245"/>
                    </a:lnTo>
                    <a:lnTo>
                      <a:pt x="20495" y="10250"/>
                    </a:lnTo>
                    <a:lnTo>
                      <a:pt x="20497" y="10264"/>
                    </a:lnTo>
                    <a:lnTo>
                      <a:pt x="20503" y="10268"/>
                    </a:lnTo>
                    <a:lnTo>
                      <a:pt x="20519" y="10291"/>
                    </a:lnTo>
                    <a:lnTo>
                      <a:pt x="20534" y="10301"/>
                    </a:lnTo>
                    <a:lnTo>
                      <a:pt x="20542" y="10319"/>
                    </a:lnTo>
                    <a:lnTo>
                      <a:pt x="20561" y="10352"/>
                    </a:lnTo>
                    <a:lnTo>
                      <a:pt x="20578" y="10356"/>
                    </a:lnTo>
                    <a:lnTo>
                      <a:pt x="20585" y="10361"/>
                    </a:lnTo>
                    <a:lnTo>
                      <a:pt x="20592" y="10363"/>
                    </a:lnTo>
                    <a:cubicBezTo>
                      <a:pt x="20593" y="10362"/>
                      <a:pt x="20593" y="10361"/>
                      <a:pt x="20593" y="10361"/>
                    </a:cubicBezTo>
                    <a:lnTo>
                      <a:pt x="20599" y="10362"/>
                    </a:lnTo>
                    <a:lnTo>
                      <a:pt x="20623" y="10361"/>
                    </a:lnTo>
                    <a:lnTo>
                      <a:pt x="20637" y="10365"/>
                    </a:lnTo>
                    <a:lnTo>
                      <a:pt x="20630" y="10346"/>
                    </a:lnTo>
                    <a:lnTo>
                      <a:pt x="20623" y="10338"/>
                    </a:lnTo>
                    <a:lnTo>
                      <a:pt x="20625" y="10334"/>
                    </a:lnTo>
                    <a:lnTo>
                      <a:pt x="20632" y="10338"/>
                    </a:lnTo>
                    <a:lnTo>
                      <a:pt x="20638" y="10336"/>
                    </a:lnTo>
                    <a:lnTo>
                      <a:pt x="20643" y="10339"/>
                    </a:lnTo>
                    <a:lnTo>
                      <a:pt x="20644" y="10346"/>
                    </a:lnTo>
                    <a:lnTo>
                      <a:pt x="20644" y="10352"/>
                    </a:lnTo>
                    <a:lnTo>
                      <a:pt x="20644" y="10366"/>
                    </a:lnTo>
                    <a:lnTo>
                      <a:pt x="20648" y="10365"/>
                    </a:lnTo>
                    <a:lnTo>
                      <a:pt x="20651" y="10361"/>
                    </a:lnTo>
                    <a:lnTo>
                      <a:pt x="20651" y="10332"/>
                    </a:lnTo>
                    <a:lnTo>
                      <a:pt x="20649" y="10322"/>
                    </a:lnTo>
                    <a:lnTo>
                      <a:pt x="20648" y="10314"/>
                    </a:lnTo>
                    <a:lnTo>
                      <a:pt x="20650" y="10313"/>
                    </a:lnTo>
                    <a:lnTo>
                      <a:pt x="20657" y="10340"/>
                    </a:lnTo>
                    <a:lnTo>
                      <a:pt x="20658" y="10334"/>
                    </a:lnTo>
                    <a:lnTo>
                      <a:pt x="20660" y="10331"/>
                    </a:lnTo>
                    <a:lnTo>
                      <a:pt x="20660" y="10344"/>
                    </a:lnTo>
                    <a:lnTo>
                      <a:pt x="20661" y="10354"/>
                    </a:lnTo>
                    <a:lnTo>
                      <a:pt x="20677" y="10363"/>
                    </a:lnTo>
                    <a:lnTo>
                      <a:pt x="20681" y="10355"/>
                    </a:lnTo>
                    <a:lnTo>
                      <a:pt x="20679" y="10349"/>
                    </a:lnTo>
                    <a:lnTo>
                      <a:pt x="20670" y="10338"/>
                    </a:lnTo>
                    <a:lnTo>
                      <a:pt x="20673" y="10323"/>
                    </a:lnTo>
                    <a:lnTo>
                      <a:pt x="20680" y="10310"/>
                    </a:lnTo>
                    <a:lnTo>
                      <a:pt x="20682" y="10307"/>
                    </a:lnTo>
                    <a:lnTo>
                      <a:pt x="20685" y="10306"/>
                    </a:lnTo>
                    <a:lnTo>
                      <a:pt x="20697" y="10299"/>
                    </a:lnTo>
                    <a:cubicBezTo>
                      <a:pt x="20699" y="10293"/>
                      <a:pt x="20700" y="10288"/>
                      <a:pt x="20702" y="10283"/>
                    </a:cubicBezTo>
                    <a:lnTo>
                      <a:pt x="20703" y="10295"/>
                    </a:lnTo>
                    <a:lnTo>
                      <a:pt x="20704" y="10310"/>
                    </a:lnTo>
                    <a:lnTo>
                      <a:pt x="20709" y="10307"/>
                    </a:lnTo>
                    <a:lnTo>
                      <a:pt x="20714" y="10302"/>
                    </a:lnTo>
                    <a:lnTo>
                      <a:pt x="20717" y="10305"/>
                    </a:lnTo>
                    <a:lnTo>
                      <a:pt x="20719" y="10309"/>
                    </a:lnTo>
                    <a:lnTo>
                      <a:pt x="20726" y="10307"/>
                    </a:lnTo>
                    <a:lnTo>
                      <a:pt x="20730" y="10305"/>
                    </a:lnTo>
                    <a:lnTo>
                      <a:pt x="20734" y="10298"/>
                    </a:lnTo>
                    <a:lnTo>
                      <a:pt x="20737" y="10298"/>
                    </a:lnTo>
                    <a:lnTo>
                      <a:pt x="20741" y="10315"/>
                    </a:lnTo>
                    <a:lnTo>
                      <a:pt x="20740" y="10331"/>
                    </a:lnTo>
                    <a:lnTo>
                      <a:pt x="20739" y="10342"/>
                    </a:lnTo>
                    <a:lnTo>
                      <a:pt x="20733" y="10351"/>
                    </a:lnTo>
                    <a:lnTo>
                      <a:pt x="20720" y="10356"/>
                    </a:lnTo>
                    <a:cubicBezTo>
                      <a:pt x="20719" y="10358"/>
                      <a:pt x="20718" y="10360"/>
                      <a:pt x="20717" y="10362"/>
                    </a:cubicBezTo>
                    <a:lnTo>
                      <a:pt x="20717" y="10370"/>
                    </a:lnTo>
                    <a:lnTo>
                      <a:pt x="20730" y="10377"/>
                    </a:lnTo>
                    <a:lnTo>
                      <a:pt x="20743" y="10381"/>
                    </a:lnTo>
                    <a:lnTo>
                      <a:pt x="20750" y="10376"/>
                    </a:lnTo>
                    <a:lnTo>
                      <a:pt x="20759" y="10366"/>
                    </a:lnTo>
                    <a:lnTo>
                      <a:pt x="20757" y="10356"/>
                    </a:lnTo>
                    <a:lnTo>
                      <a:pt x="20756" y="10351"/>
                    </a:lnTo>
                    <a:lnTo>
                      <a:pt x="20748" y="10338"/>
                    </a:lnTo>
                    <a:lnTo>
                      <a:pt x="20750" y="10326"/>
                    </a:lnTo>
                    <a:lnTo>
                      <a:pt x="20746" y="10313"/>
                    </a:lnTo>
                    <a:lnTo>
                      <a:pt x="20747" y="10309"/>
                    </a:lnTo>
                    <a:lnTo>
                      <a:pt x="20753" y="10326"/>
                    </a:lnTo>
                    <a:lnTo>
                      <a:pt x="20766" y="10349"/>
                    </a:lnTo>
                    <a:lnTo>
                      <a:pt x="20768" y="10351"/>
                    </a:lnTo>
                    <a:lnTo>
                      <a:pt x="20780" y="10343"/>
                    </a:lnTo>
                    <a:lnTo>
                      <a:pt x="20777" y="10353"/>
                    </a:lnTo>
                    <a:lnTo>
                      <a:pt x="20786" y="10356"/>
                    </a:lnTo>
                    <a:lnTo>
                      <a:pt x="20791" y="10367"/>
                    </a:lnTo>
                    <a:lnTo>
                      <a:pt x="20812" y="10379"/>
                    </a:lnTo>
                    <a:lnTo>
                      <a:pt x="20831" y="10412"/>
                    </a:lnTo>
                    <a:lnTo>
                      <a:pt x="20839" y="10418"/>
                    </a:lnTo>
                    <a:lnTo>
                      <a:pt x="20846" y="10428"/>
                    </a:lnTo>
                    <a:lnTo>
                      <a:pt x="20856" y="10460"/>
                    </a:lnTo>
                    <a:lnTo>
                      <a:pt x="20859" y="10485"/>
                    </a:lnTo>
                    <a:lnTo>
                      <a:pt x="20859" y="10490"/>
                    </a:lnTo>
                    <a:lnTo>
                      <a:pt x="20866" y="10513"/>
                    </a:lnTo>
                    <a:lnTo>
                      <a:pt x="20866" y="10529"/>
                    </a:lnTo>
                    <a:lnTo>
                      <a:pt x="20874" y="10560"/>
                    </a:lnTo>
                    <a:lnTo>
                      <a:pt x="20875" y="10571"/>
                    </a:lnTo>
                    <a:lnTo>
                      <a:pt x="20875" y="10585"/>
                    </a:lnTo>
                    <a:lnTo>
                      <a:pt x="20888" y="10635"/>
                    </a:lnTo>
                    <a:lnTo>
                      <a:pt x="20893" y="10646"/>
                    </a:lnTo>
                    <a:lnTo>
                      <a:pt x="20896" y="10637"/>
                    </a:lnTo>
                    <a:lnTo>
                      <a:pt x="20900" y="10609"/>
                    </a:lnTo>
                    <a:lnTo>
                      <a:pt x="20898" y="10592"/>
                    </a:lnTo>
                    <a:lnTo>
                      <a:pt x="20898" y="10568"/>
                    </a:lnTo>
                    <a:lnTo>
                      <a:pt x="20900" y="10560"/>
                    </a:lnTo>
                    <a:lnTo>
                      <a:pt x="20900" y="10554"/>
                    </a:lnTo>
                    <a:lnTo>
                      <a:pt x="20897" y="10543"/>
                    </a:lnTo>
                    <a:lnTo>
                      <a:pt x="20895" y="10529"/>
                    </a:lnTo>
                    <a:lnTo>
                      <a:pt x="20898" y="10534"/>
                    </a:lnTo>
                    <a:cubicBezTo>
                      <a:pt x="20898" y="10536"/>
                      <a:pt x="20899" y="10538"/>
                      <a:pt x="20900" y="10540"/>
                    </a:cubicBezTo>
                    <a:lnTo>
                      <a:pt x="20904" y="10562"/>
                    </a:lnTo>
                    <a:lnTo>
                      <a:pt x="20909" y="10574"/>
                    </a:lnTo>
                    <a:lnTo>
                      <a:pt x="20910" y="10585"/>
                    </a:lnTo>
                    <a:lnTo>
                      <a:pt x="20913" y="10593"/>
                    </a:lnTo>
                    <a:lnTo>
                      <a:pt x="20917" y="10602"/>
                    </a:lnTo>
                    <a:lnTo>
                      <a:pt x="20920" y="10577"/>
                    </a:lnTo>
                    <a:lnTo>
                      <a:pt x="20920" y="10563"/>
                    </a:lnTo>
                    <a:lnTo>
                      <a:pt x="20918" y="10554"/>
                    </a:lnTo>
                    <a:lnTo>
                      <a:pt x="20916" y="10541"/>
                    </a:lnTo>
                    <a:lnTo>
                      <a:pt x="20918" y="10545"/>
                    </a:lnTo>
                    <a:lnTo>
                      <a:pt x="20920" y="10554"/>
                    </a:lnTo>
                    <a:lnTo>
                      <a:pt x="20922" y="10557"/>
                    </a:lnTo>
                    <a:cubicBezTo>
                      <a:pt x="20923" y="10559"/>
                      <a:pt x="20923" y="10561"/>
                      <a:pt x="20924" y="10563"/>
                    </a:cubicBezTo>
                    <a:lnTo>
                      <a:pt x="20933" y="10575"/>
                    </a:lnTo>
                    <a:lnTo>
                      <a:pt x="20938" y="10555"/>
                    </a:lnTo>
                    <a:lnTo>
                      <a:pt x="20943" y="10544"/>
                    </a:lnTo>
                    <a:lnTo>
                      <a:pt x="20943" y="10531"/>
                    </a:lnTo>
                    <a:lnTo>
                      <a:pt x="20941" y="10501"/>
                    </a:lnTo>
                    <a:lnTo>
                      <a:pt x="20939" y="10492"/>
                    </a:lnTo>
                    <a:lnTo>
                      <a:pt x="20944" y="10502"/>
                    </a:lnTo>
                    <a:lnTo>
                      <a:pt x="20946" y="10521"/>
                    </a:lnTo>
                    <a:lnTo>
                      <a:pt x="20950" y="10535"/>
                    </a:lnTo>
                    <a:lnTo>
                      <a:pt x="20954" y="10532"/>
                    </a:lnTo>
                    <a:lnTo>
                      <a:pt x="20955" y="10527"/>
                    </a:lnTo>
                    <a:lnTo>
                      <a:pt x="20958" y="10493"/>
                    </a:lnTo>
                    <a:lnTo>
                      <a:pt x="20957" y="10462"/>
                    </a:lnTo>
                    <a:lnTo>
                      <a:pt x="20955" y="10447"/>
                    </a:lnTo>
                    <a:lnTo>
                      <a:pt x="20954" y="10431"/>
                    </a:lnTo>
                    <a:lnTo>
                      <a:pt x="20960" y="10389"/>
                    </a:lnTo>
                    <a:lnTo>
                      <a:pt x="20959" y="10383"/>
                    </a:lnTo>
                    <a:lnTo>
                      <a:pt x="20958" y="10375"/>
                    </a:lnTo>
                    <a:lnTo>
                      <a:pt x="20959" y="10369"/>
                    </a:lnTo>
                    <a:lnTo>
                      <a:pt x="20961" y="10363"/>
                    </a:lnTo>
                    <a:lnTo>
                      <a:pt x="20964" y="10336"/>
                    </a:lnTo>
                    <a:lnTo>
                      <a:pt x="20964" y="10328"/>
                    </a:lnTo>
                    <a:lnTo>
                      <a:pt x="20956" y="10326"/>
                    </a:lnTo>
                    <a:cubicBezTo>
                      <a:pt x="20955" y="10323"/>
                      <a:pt x="20954" y="10321"/>
                      <a:pt x="20954" y="10319"/>
                    </a:cubicBezTo>
                    <a:lnTo>
                      <a:pt x="20946" y="10310"/>
                    </a:lnTo>
                    <a:lnTo>
                      <a:pt x="20947" y="10305"/>
                    </a:lnTo>
                    <a:lnTo>
                      <a:pt x="20948" y="10303"/>
                    </a:lnTo>
                    <a:lnTo>
                      <a:pt x="20954" y="10313"/>
                    </a:lnTo>
                    <a:lnTo>
                      <a:pt x="20957" y="10317"/>
                    </a:lnTo>
                    <a:lnTo>
                      <a:pt x="20963" y="10315"/>
                    </a:lnTo>
                    <a:lnTo>
                      <a:pt x="20966" y="10307"/>
                    </a:lnTo>
                    <a:lnTo>
                      <a:pt x="20968" y="10297"/>
                    </a:lnTo>
                    <a:lnTo>
                      <a:pt x="20971" y="10276"/>
                    </a:lnTo>
                    <a:lnTo>
                      <a:pt x="20970" y="10242"/>
                    </a:lnTo>
                    <a:lnTo>
                      <a:pt x="20969" y="10229"/>
                    </a:lnTo>
                    <a:lnTo>
                      <a:pt x="20965" y="10207"/>
                    </a:lnTo>
                    <a:lnTo>
                      <a:pt x="20963" y="10189"/>
                    </a:lnTo>
                    <a:lnTo>
                      <a:pt x="20953" y="10177"/>
                    </a:lnTo>
                    <a:lnTo>
                      <a:pt x="20951" y="10159"/>
                    </a:lnTo>
                    <a:lnTo>
                      <a:pt x="20948" y="10159"/>
                    </a:lnTo>
                    <a:lnTo>
                      <a:pt x="20945" y="10156"/>
                    </a:lnTo>
                    <a:lnTo>
                      <a:pt x="20953" y="10150"/>
                    </a:lnTo>
                    <a:lnTo>
                      <a:pt x="20961" y="10149"/>
                    </a:lnTo>
                    <a:lnTo>
                      <a:pt x="20964" y="10150"/>
                    </a:lnTo>
                    <a:lnTo>
                      <a:pt x="20970" y="10144"/>
                    </a:lnTo>
                    <a:lnTo>
                      <a:pt x="20971" y="10151"/>
                    </a:lnTo>
                    <a:lnTo>
                      <a:pt x="20979" y="10165"/>
                    </a:lnTo>
                    <a:lnTo>
                      <a:pt x="20988" y="10174"/>
                    </a:lnTo>
                    <a:lnTo>
                      <a:pt x="20993" y="10173"/>
                    </a:lnTo>
                    <a:lnTo>
                      <a:pt x="21000" y="10184"/>
                    </a:lnTo>
                    <a:lnTo>
                      <a:pt x="21004" y="10167"/>
                    </a:lnTo>
                    <a:lnTo>
                      <a:pt x="21008" y="10151"/>
                    </a:lnTo>
                    <a:lnTo>
                      <a:pt x="21009" y="10143"/>
                    </a:lnTo>
                    <a:lnTo>
                      <a:pt x="21010" y="10133"/>
                    </a:lnTo>
                    <a:lnTo>
                      <a:pt x="21010" y="10147"/>
                    </a:lnTo>
                    <a:lnTo>
                      <a:pt x="21011" y="10157"/>
                    </a:lnTo>
                    <a:lnTo>
                      <a:pt x="21020" y="10179"/>
                    </a:lnTo>
                    <a:lnTo>
                      <a:pt x="21023" y="10194"/>
                    </a:lnTo>
                    <a:lnTo>
                      <a:pt x="21027" y="10211"/>
                    </a:lnTo>
                    <a:lnTo>
                      <a:pt x="21038" y="10211"/>
                    </a:lnTo>
                    <a:lnTo>
                      <a:pt x="21057" y="10251"/>
                    </a:lnTo>
                    <a:lnTo>
                      <a:pt x="21061" y="10268"/>
                    </a:lnTo>
                    <a:lnTo>
                      <a:pt x="21068" y="10274"/>
                    </a:lnTo>
                    <a:lnTo>
                      <a:pt x="21081" y="10308"/>
                    </a:lnTo>
                    <a:lnTo>
                      <a:pt x="21087" y="10314"/>
                    </a:lnTo>
                    <a:lnTo>
                      <a:pt x="21088" y="10302"/>
                    </a:lnTo>
                    <a:lnTo>
                      <a:pt x="21095" y="10304"/>
                    </a:lnTo>
                    <a:lnTo>
                      <a:pt x="21090" y="10310"/>
                    </a:lnTo>
                    <a:lnTo>
                      <a:pt x="21091" y="10317"/>
                    </a:lnTo>
                    <a:lnTo>
                      <a:pt x="21100" y="10330"/>
                    </a:lnTo>
                    <a:lnTo>
                      <a:pt x="21106" y="10340"/>
                    </a:lnTo>
                    <a:lnTo>
                      <a:pt x="21116" y="10346"/>
                    </a:lnTo>
                    <a:lnTo>
                      <a:pt x="21122" y="10369"/>
                    </a:lnTo>
                    <a:lnTo>
                      <a:pt x="21125" y="10375"/>
                    </a:lnTo>
                    <a:lnTo>
                      <a:pt x="21133" y="10393"/>
                    </a:lnTo>
                    <a:lnTo>
                      <a:pt x="21136" y="10395"/>
                    </a:lnTo>
                    <a:lnTo>
                      <a:pt x="21125" y="10352"/>
                    </a:lnTo>
                    <a:lnTo>
                      <a:pt x="21129" y="10352"/>
                    </a:lnTo>
                    <a:lnTo>
                      <a:pt x="21133" y="10361"/>
                    </a:lnTo>
                    <a:lnTo>
                      <a:pt x="21136" y="10374"/>
                    </a:lnTo>
                    <a:lnTo>
                      <a:pt x="21150" y="10377"/>
                    </a:lnTo>
                    <a:lnTo>
                      <a:pt x="21159" y="10389"/>
                    </a:lnTo>
                    <a:lnTo>
                      <a:pt x="21167" y="10392"/>
                    </a:lnTo>
                    <a:lnTo>
                      <a:pt x="21174" y="10408"/>
                    </a:lnTo>
                    <a:lnTo>
                      <a:pt x="21180" y="10418"/>
                    </a:lnTo>
                    <a:cubicBezTo>
                      <a:pt x="21181" y="10421"/>
                      <a:pt x="21182" y="10424"/>
                      <a:pt x="21183" y="10426"/>
                    </a:cubicBezTo>
                    <a:lnTo>
                      <a:pt x="21187" y="10435"/>
                    </a:lnTo>
                    <a:cubicBezTo>
                      <a:pt x="21189" y="10439"/>
                      <a:pt x="21190" y="10444"/>
                      <a:pt x="21192" y="10448"/>
                    </a:cubicBezTo>
                    <a:lnTo>
                      <a:pt x="21193" y="10463"/>
                    </a:lnTo>
                    <a:lnTo>
                      <a:pt x="21198" y="10467"/>
                    </a:lnTo>
                    <a:lnTo>
                      <a:pt x="21198" y="10480"/>
                    </a:lnTo>
                    <a:lnTo>
                      <a:pt x="21199" y="10488"/>
                    </a:lnTo>
                    <a:lnTo>
                      <a:pt x="21201" y="10486"/>
                    </a:lnTo>
                    <a:cubicBezTo>
                      <a:pt x="21202" y="10484"/>
                      <a:pt x="21203" y="10481"/>
                      <a:pt x="21203" y="10478"/>
                    </a:cubicBezTo>
                    <a:lnTo>
                      <a:pt x="21205" y="10492"/>
                    </a:lnTo>
                    <a:lnTo>
                      <a:pt x="21208" y="10498"/>
                    </a:lnTo>
                    <a:lnTo>
                      <a:pt x="21211" y="10508"/>
                    </a:lnTo>
                    <a:lnTo>
                      <a:pt x="21211" y="10519"/>
                    </a:lnTo>
                    <a:lnTo>
                      <a:pt x="21213" y="10524"/>
                    </a:lnTo>
                    <a:lnTo>
                      <a:pt x="21215" y="10533"/>
                    </a:lnTo>
                    <a:lnTo>
                      <a:pt x="21217" y="10538"/>
                    </a:lnTo>
                    <a:lnTo>
                      <a:pt x="21219" y="10533"/>
                    </a:lnTo>
                    <a:lnTo>
                      <a:pt x="21221" y="10512"/>
                    </a:lnTo>
                    <a:lnTo>
                      <a:pt x="21223" y="10511"/>
                    </a:lnTo>
                    <a:lnTo>
                      <a:pt x="21225" y="10509"/>
                    </a:lnTo>
                    <a:lnTo>
                      <a:pt x="21224" y="10526"/>
                    </a:lnTo>
                    <a:lnTo>
                      <a:pt x="21225" y="10540"/>
                    </a:lnTo>
                    <a:lnTo>
                      <a:pt x="21227" y="10548"/>
                    </a:lnTo>
                    <a:lnTo>
                      <a:pt x="21230" y="10558"/>
                    </a:lnTo>
                    <a:cubicBezTo>
                      <a:pt x="21231" y="10562"/>
                      <a:pt x="21232" y="10566"/>
                      <a:pt x="21233" y="10570"/>
                    </a:cubicBezTo>
                    <a:lnTo>
                      <a:pt x="21236" y="10578"/>
                    </a:lnTo>
                    <a:lnTo>
                      <a:pt x="21238" y="10597"/>
                    </a:lnTo>
                    <a:lnTo>
                      <a:pt x="21242" y="10614"/>
                    </a:lnTo>
                    <a:lnTo>
                      <a:pt x="21244" y="10637"/>
                    </a:lnTo>
                    <a:lnTo>
                      <a:pt x="21245" y="10660"/>
                    </a:lnTo>
                    <a:lnTo>
                      <a:pt x="21245" y="10667"/>
                    </a:lnTo>
                    <a:lnTo>
                      <a:pt x="21245" y="10675"/>
                    </a:lnTo>
                    <a:lnTo>
                      <a:pt x="21257" y="10703"/>
                    </a:lnTo>
                    <a:lnTo>
                      <a:pt x="21261" y="10725"/>
                    </a:lnTo>
                    <a:cubicBezTo>
                      <a:pt x="21261" y="10725"/>
                      <a:pt x="21265" y="10731"/>
                      <a:pt x="21265" y="10731"/>
                    </a:cubicBezTo>
                    <a:lnTo>
                      <a:pt x="21268" y="10733"/>
                    </a:lnTo>
                    <a:lnTo>
                      <a:pt x="21267" y="10705"/>
                    </a:lnTo>
                    <a:lnTo>
                      <a:pt x="21268" y="10697"/>
                    </a:lnTo>
                    <a:lnTo>
                      <a:pt x="21274" y="10754"/>
                    </a:lnTo>
                    <a:lnTo>
                      <a:pt x="21279" y="10793"/>
                    </a:lnTo>
                    <a:lnTo>
                      <a:pt x="21280" y="10807"/>
                    </a:lnTo>
                    <a:lnTo>
                      <a:pt x="21283" y="10838"/>
                    </a:lnTo>
                    <a:lnTo>
                      <a:pt x="21291" y="10879"/>
                    </a:lnTo>
                    <a:lnTo>
                      <a:pt x="21294" y="10912"/>
                    </a:lnTo>
                    <a:lnTo>
                      <a:pt x="21299" y="10939"/>
                    </a:lnTo>
                    <a:lnTo>
                      <a:pt x="21303" y="10950"/>
                    </a:lnTo>
                    <a:lnTo>
                      <a:pt x="21310" y="10963"/>
                    </a:lnTo>
                    <a:lnTo>
                      <a:pt x="21313" y="10960"/>
                    </a:lnTo>
                    <a:lnTo>
                      <a:pt x="21315" y="10953"/>
                    </a:lnTo>
                    <a:lnTo>
                      <a:pt x="21315" y="10938"/>
                    </a:lnTo>
                    <a:lnTo>
                      <a:pt x="21314" y="10927"/>
                    </a:lnTo>
                    <a:lnTo>
                      <a:pt x="21316" y="10914"/>
                    </a:lnTo>
                    <a:lnTo>
                      <a:pt x="21319" y="10910"/>
                    </a:lnTo>
                    <a:lnTo>
                      <a:pt x="21322" y="10906"/>
                    </a:lnTo>
                    <a:lnTo>
                      <a:pt x="21330" y="10916"/>
                    </a:lnTo>
                    <a:lnTo>
                      <a:pt x="21334" y="10910"/>
                    </a:lnTo>
                    <a:lnTo>
                      <a:pt x="21338" y="10903"/>
                    </a:lnTo>
                    <a:lnTo>
                      <a:pt x="21343" y="10901"/>
                    </a:lnTo>
                    <a:lnTo>
                      <a:pt x="21346" y="10915"/>
                    </a:lnTo>
                    <a:lnTo>
                      <a:pt x="21348" y="10916"/>
                    </a:lnTo>
                    <a:cubicBezTo>
                      <a:pt x="21349" y="10911"/>
                      <a:pt x="21350" y="10906"/>
                      <a:pt x="21351" y="10902"/>
                    </a:cubicBezTo>
                    <a:lnTo>
                      <a:pt x="21356" y="10902"/>
                    </a:lnTo>
                    <a:lnTo>
                      <a:pt x="21358" y="10904"/>
                    </a:lnTo>
                    <a:lnTo>
                      <a:pt x="21365" y="10916"/>
                    </a:lnTo>
                    <a:lnTo>
                      <a:pt x="21368" y="10910"/>
                    </a:lnTo>
                    <a:lnTo>
                      <a:pt x="21371" y="10898"/>
                    </a:lnTo>
                    <a:lnTo>
                      <a:pt x="21372" y="10887"/>
                    </a:lnTo>
                    <a:lnTo>
                      <a:pt x="21374" y="10907"/>
                    </a:lnTo>
                    <a:lnTo>
                      <a:pt x="21378" y="10908"/>
                    </a:lnTo>
                    <a:lnTo>
                      <a:pt x="21380" y="10900"/>
                    </a:lnTo>
                    <a:lnTo>
                      <a:pt x="21382" y="10897"/>
                    </a:lnTo>
                    <a:lnTo>
                      <a:pt x="21387" y="10926"/>
                    </a:lnTo>
                    <a:lnTo>
                      <a:pt x="21395" y="10916"/>
                    </a:lnTo>
                    <a:lnTo>
                      <a:pt x="21409" y="10917"/>
                    </a:lnTo>
                    <a:lnTo>
                      <a:pt x="21413" y="10925"/>
                    </a:lnTo>
                    <a:lnTo>
                      <a:pt x="21419" y="10926"/>
                    </a:lnTo>
                    <a:lnTo>
                      <a:pt x="21426" y="10937"/>
                    </a:lnTo>
                    <a:lnTo>
                      <a:pt x="21431" y="10955"/>
                    </a:lnTo>
                    <a:lnTo>
                      <a:pt x="21435" y="10978"/>
                    </a:lnTo>
                    <a:lnTo>
                      <a:pt x="21449" y="11021"/>
                    </a:lnTo>
                    <a:lnTo>
                      <a:pt x="21462" y="11046"/>
                    </a:lnTo>
                    <a:cubicBezTo>
                      <a:pt x="21464" y="11056"/>
                      <a:pt x="21465" y="11065"/>
                      <a:pt x="21467" y="11075"/>
                    </a:cubicBezTo>
                    <a:lnTo>
                      <a:pt x="21471" y="11085"/>
                    </a:lnTo>
                    <a:lnTo>
                      <a:pt x="21476" y="11086"/>
                    </a:lnTo>
                    <a:lnTo>
                      <a:pt x="21479" y="11089"/>
                    </a:lnTo>
                    <a:lnTo>
                      <a:pt x="21478" y="11097"/>
                    </a:lnTo>
                    <a:lnTo>
                      <a:pt x="21478" y="11106"/>
                    </a:lnTo>
                    <a:lnTo>
                      <a:pt x="21482" y="11108"/>
                    </a:lnTo>
                    <a:lnTo>
                      <a:pt x="21485" y="11109"/>
                    </a:lnTo>
                    <a:lnTo>
                      <a:pt x="21492" y="11102"/>
                    </a:lnTo>
                    <a:lnTo>
                      <a:pt x="21497" y="11107"/>
                    </a:lnTo>
                    <a:lnTo>
                      <a:pt x="21505" y="11106"/>
                    </a:lnTo>
                    <a:lnTo>
                      <a:pt x="21508" y="11114"/>
                    </a:lnTo>
                    <a:lnTo>
                      <a:pt x="21510" y="11125"/>
                    </a:lnTo>
                    <a:lnTo>
                      <a:pt x="21512" y="11147"/>
                    </a:lnTo>
                    <a:lnTo>
                      <a:pt x="21514" y="11145"/>
                    </a:lnTo>
                    <a:lnTo>
                      <a:pt x="21516" y="11141"/>
                    </a:lnTo>
                    <a:lnTo>
                      <a:pt x="21520" y="11140"/>
                    </a:lnTo>
                    <a:lnTo>
                      <a:pt x="21528" y="11116"/>
                    </a:lnTo>
                    <a:lnTo>
                      <a:pt x="21532" y="11116"/>
                    </a:lnTo>
                    <a:lnTo>
                      <a:pt x="21541" y="11103"/>
                    </a:lnTo>
                    <a:lnTo>
                      <a:pt x="21551" y="11073"/>
                    </a:lnTo>
                    <a:lnTo>
                      <a:pt x="21558" y="11069"/>
                    </a:lnTo>
                    <a:lnTo>
                      <a:pt x="21562" y="11053"/>
                    </a:lnTo>
                    <a:lnTo>
                      <a:pt x="21573" y="11019"/>
                    </a:lnTo>
                    <a:lnTo>
                      <a:pt x="21575" y="11018"/>
                    </a:lnTo>
                    <a:lnTo>
                      <a:pt x="21576" y="11023"/>
                    </a:lnTo>
                    <a:lnTo>
                      <a:pt x="21578" y="11027"/>
                    </a:lnTo>
                    <a:lnTo>
                      <a:pt x="21579" y="11017"/>
                    </a:lnTo>
                    <a:lnTo>
                      <a:pt x="21580" y="10984"/>
                    </a:lnTo>
                    <a:lnTo>
                      <a:pt x="21581" y="10966"/>
                    </a:lnTo>
                    <a:lnTo>
                      <a:pt x="21583" y="10956"/>
                    </a:lnTo>
                    <a:lnTo>
                      <a:pt x="21584" y="10945"/>
                    </a:lnTo>
                    <a:cubicBezTo>
                      <a:pt x="21583" y="10941"/>
                      <a:pt x="21583" y="10938"/>
                      <a:pt x="21582" y="10935"/>
                    </a:cubicBezTo>
                    <a:lnTo>
                      <a:pt x="21581" y="10928"/>
                    </a:lnTo>
                    <a:lnTo>
                      <a:pt x="21582" y="10929"/>
                    </a:lnTo>
                    <a:lnTo>
                      <a:pt x="21584" y="10926"/>
                    </a:lnTo>
                    <a:lnTo>
                      <a:pt x="21585" y="10927"/>
                    </a:lnTo>
                    <a:lnTo>
                      <a:pt x="21585" y="10932"/>
                    </a:lnTo>
                    <a:lnTo>
                      <a:pt x="21586" y="10933"/>
                    </a:lnTo>
                    <a:lnTo>
                      <a:pt x="21587" y="10931"/>
                    </a:lnTo>
                    <a:lnTo>
                      <a:pt x="21588" y="10918"/>
                    </a:lnTo>
                    <a:lnTo>
                      <a:pt x="21588" y="10911"/>
                    </a:lnTo>
                    <a:lnTo>
                      <a:pt x="21587" y="10902"/>
                    </a:lnTo>
                    <a:lnTo>
                      <a:pt x="21582" y="10886"/>
                    </a:lnTo>
                    <a:lnTo>
                      <a:pt x="21571" y="10861"/>
                    </a:lnTo>
                    <a:lnTo>
                      <a:pt x="21564" y="10852"/>
                    </a:lnTo>
                    <a:lnTo>
                      <a:pt x="21563" y="10846"/>
                    </a:lnTo>
                    <a:lnTo>
                      <a:pt x="21555" y="10861"/>
                    </a:lnTo>
                    <a:lnTo>
                      <a:pt x="21553" y="10862"/>
                    </a:lnTo>
                    <a:lnTo>
                      <a:pt x="21551" y="10858"/>
                    </a:lnTo>
                    <a:lnTo>
                      <a:pt x="21545" y="10822"/>
                    </a:lnTo>
                    <a:lnTo>
                      <a:pt x="21543" y="10810"/>
                    </a:lnTo>
                    <a:lnTo>
                      <a:pt x="21541" y="10792"/>
                    </a:lnTo>
                    <a:lnTo>
                      <a:pt x="21537" y="10787"/>
                    </a:lnTo>
                    <a:lnTo>
                      <a:pt x="21535" y="10777"/>
                    </a:lnTo>
                    <a:lnTo>
                      <a:pt x="21532" y="10747"/>
                    </a:lnTo>
                    <a:lnTo>
                      <a:pt x="21524" y="10695"/>
                    </a:lnTo>
                    <a:lnTo>
                      <a:pt x="21518" y="10668"/>
                    </a:lnTo>
                    <a:lnTo>
                      <a:pt x="21514" y="10653"/>
                    </a:lnTo>
                    <a:lnTo>
                      <a:pt x="21501" y="10638"/>
                    </a:lnTo>
                    <a:lnTo>
                      <a:pt x="21496" y="10635"/>
                    </a:lnTo>
                    <a:lnTo>
                      <a:pt x="21492" y="10637"/>
                    </a:lnTo>
                    <a:lnTo>
                      <a:pt x="21490" y="10645"/>
                    </a:lnTo>
                    <a:lnTo>
                      <a:pt x="21486" y="10650"/>
                    </a:lnTo>
                    <a:lnTo>
                      <a:pt x="21476" y="10660"/>
                    </a:lnTo>
                    <a:lnTo>
                      <a:pt x="21465" y="10652"/>
                    </a:lnTo>
                    <a:lnTo>
                      <a:pt x="21464" y="10657"/>
                    </a:lnTo>
                    <a:lnTo>
                      <a:pt x="21460" y="10676"/>
                    </a:lnTo>
                    <a:lnTo>
                      <a:pt x="21448" y="10691"/>
                    </a:lnTo>
                    <a:lnTo>
                      <a:pt x="21437" y="10686"/>
                    </a:lnTo>
                    <a:lnTo>
                      <a:pt x="21432" y="10688"/>
                    </a:lnTo>
                    <a:lnTo>
                      <a:pt x="21429" y="10698"/>
                    </a:lnTo>
                    <a:lnTo>
                      <a:pt x="21427" y="10710"/>
                    </a:lnTo>
                    <a:lnTo>
                      <a:pt x="21424" y="10733"/>
                    </a:lnTo>
                    <a:lnTo>
                      <a:pt x="21421" y="10752"/>
                    </a:lnTo>
                    <a:lnTo>
                      <a:pt x="21413" y="10768"/>
                    </a:lnTo>
                    <a:lnTo>
                      <a:pt x="21408" y="10770"/>
                    </a:lnTo>
                    <a:lnTo>
                      <a:pt x="21403" y="10775"/>
                    </a:lnTo>
                    <a:lnTo>
                      <a:pt x="21401" y="10790"/>
                    </a:lnTo>
                    <a:lnTo>
                      <a:pt x="21399" y="10796"/>
                    </a:lnTo>
                    <a:lnTo>
                      <a:pt x="21395" y="10793"/>
                    </a:lnTo>
                    <a:lnTo>
                      <a:pt x="21385" y="10791"/>
                    </a:lnTo>
                    <a:lnTo>
                      <a:pt x="21381" y="10786"/>
                    </a:lnTo>
                    <a:lnTo>
                      <a:pt x="21378" y="10772"/>
                    </a:lnTo>
                    <a:lnTo>
                      <a:pt x="21380" y="10754"/>
                    </a:lnTo>
                    <a:lnTo>
                      <a:pt x="21383" y="10753"/>
                    </a:lnTo>
                    <a:lnTo>
                      <a:pt x="21385" y="10759"/>
                    </a:lnTo>
                    <a:lnTo>
                      <a:pt x="21385" y="10772"/>
                    </a:lnTo>
                    <a:lnTo>
                      <a:pt x="21386" y="10774"/>
                    </a:lnTo>
                    <a:cubicBezTo>
                      <a:pt x="21386" y="10772"/>
                      <a:pt x="21387" y="10770"/>
                      <a:pt x="21387" y="10767"/>
                    </a:cubicBezTo>
                    <a:lnTo>
                      <a:pt x="21388" y="10763"/>
                    </a:lnTo>
                    <a:lnTo>
                      <a:pt x="21392" y="10768"/>
                    </a:lnTo>
                    <a:lnTo>
                      <a:pt x="21397" y="10783"/>
                    </a:lnTo>
                    <a:lnTo>
                      <a:pt x="21401" y="10775"/>
                    </a:lnTo>
                    <a:lnTo>
                      <a:pt x="21397" y="10769"/>
                    </a:lnTo>
                    <a:lnTo>
                      <a:pt x="21393" y="10764"/>
                    </a:lnTo>
                    <a:lnTo>
                      <a:pt x="21367" y="10698"/>
                    </a:lnTo>
                    <a:lnTo>
                      <a:pt x="21362" y="10688"/>
                    </a:lnTo>
                    <a:lnTo>
                      <a:pt x="21358" y="10687"/>
                    </a:lnTo>
                    <a:lnTo>
                      <a:pt x="21358" y="10692"/>
                    </a:lnTo>
                    <a:lnTo>
                      <a:pt x="21359" y="10696"/>
                    </a:lnTo>
                    <a:lnTo>
                      <a:pt x="21359" y="10700"/>
                    </a:lnTo>
                    <a:lnTo>
                      <a:pt x="21354" y="10701"/>
                    </a:lnTo>
                    <a:lnTo>
                      <a:pt x="21351" y="10701"/>
                    </a:lnTo>
                    <a:lnTo>
                      <a:pt x="21347" y="10696"/>
                    </a:lnTo>
                    <a:lnTo>
                      <a:pt x="21334" y="10655"/>
                    </a:lnTo>
                    <a:lnTo>
                      <a:pt x="21331" y="10650"/>
                    </a:lnTo>
                    <a:lnTo>
                      <a:pt x="21327" y="10646"/>
                    </a:lnTo>
                    <a:lnTo>
                      <a:pt x="21323" y="10658"/>
                    </a:lnTo>
                    <a:lnTo>
                      <a:pt x="21317" y="10712"/>
                    </a:lnTo>
                    <a:lnTo>
                      <a:pt x="21315" y="10719"/>
                    </a:lnTo>
                    <a:lnTo>
                      <a:pt x="21312" y="10725"/>
                    </a:lnTo>
                    <a:lnTo>
                      <a:pt x="21309" y="10714"/>
                    </a:lnTo>
                    <a:lnTo>
                      <a:pt x="21308" y="10704"/>
                    </a:lnTo>
                    <a:lnTo>
                      <a:pt x="21299" y="10694"/>
                    </a:lnTo>
                    <a:lnTo>
                      <a:pt x="21295" y="10687"/>
                    </a:lnTo>
                    <a:lnTo>
                      <a:pt x="21289" y="10664"/>
                    </a:lnTo>
                    <a:lnTo>
                      <a:pt x="21283" y="10634"/>
                    </a:lnTo>
                    <a:lnTo>
                      <a:pt x="21280" y="10625"/>
                    </a:lnTo>
                    <a:lnTo>
                      <a:pt x="21278" y="10622"/>
                    </a:lnTo>
                    <a:lnTo>
                      <a:pt x="21278" y="10605"/>
                    </a:lnTo>
                    <a:lnTo>
                      <a:pt x="21274" y="10580"/>
                    </a:lnTo>
                    <a:lnTo>
                      <a:pt x="21270" y="10519"/>
                    </a:lnTo>
                    <a:lnTo>
                      <a:pt x="21263" y="10492"/>
                    </a:lnTo>
                    <a:lnTo>
                      <a:pt x="21261" y="10474"/>
                    </a:lnTo>
                    <a:lnTo>
                      <a:pt x="21255" y="10439"/>
                    </a:lnTo>
                    <a:lnTo>
                      <a:pt x="21252" y="10404"/>
                    </a:lnTo>
                    <a:lnTo>
                      <a:pt x="21251" y="10385"/>
                    </a:lnTo>
                    <a:lnTo>
                      <a:pt x="21245" y="10360"/>
                    </a:lnTo>
                    <a:lnTo>
                      <a:pt x="21244" y="10336"/>
                    </a:lnTo>
                    <a:lnTo>
                      <a:pt x="21242" y="10315"/>
                    </a:lnTo>
                    <a:lnTo>
                      <a:pt x="21236" y="10293"/>
                    </a:lnTo>
                    <a:lnTo>
                      <a:pt x="21224" y="10262"/>
                    </a:lnTo>
                    <a:lnTo>
                      <a:pt x="21221" y="10251"/>
                    </a:lnTo>
                    <a:lnTo>
                      <a:pt x="21215" y="10208"/>
                    </a:lnTo>
                    <a:lnTo>
                      <a:pt x="21209" y="10199"/>
                    </a:lnTo>
                    <a:lnTo>
                      <a:pt x="21205" y="10199"/>
                    </a:lnTo>
                    <a:lnTo>
                      <a:pt x="21202" y="10184"/>
                    </a:lnTo>
                    <a:lnTo>
                      <a:pt x="21201" y="10161"/>
                    </a:lnTo>
                    <a:lnTo>
                      <a:pt x="21203" y="10142"/>
                    </a:lnTo>
                    <a:lnTo>
                      <a:pt x="21209" y="10099"/>
                    </a:lnTo>
                    <a:lnTo>
                      <a:pt x="21209" y="10085"/>
                    </a:lnTo>
                    <a:lnTo>
                      <a:pt x="21212" y="10083"/>
                    </a:lnTo>
                    <a:lnTo>
                      <a:pt x="21220" y="10057"/>
                    </a:lnTo>
                    <a:lnTo>
                      <a:pt x="21222" y="10052"/>
                    </a:lnTo>
                    <a:lnTo>
                      <a:pt x="21225" y="10063"/>
                    </a:lnTo>
                    <a:lnTo>
                      <a:pt x="21226" y="10071"/>
                    </a:lnTo>
                    <a:lnTo>
                      <a:pt x="21231" y="10081"/>
                    </a:lnTo>
                    <a:lnTo>
                      <a:pt x="21235" y="10103"/>
                    </a:lnTo>
                    <a:lnTo>
                      <a:pt x="21242" y="10127"/>
                    </a:lnTo>
                    <a:lnTo>
                      <a:pt x="21245" y="10142"/>
                    </a:lnTo>
                    <a:lnTo>
                      <a:pt x="21248" y="10144"/>
                    </a:lnTo>
                    <a:lnTo>
                      <a:pt x="21251" y="10140"/>
                    </a:lnTo>
                    <a:lnTo>
                      <a:pt x="21252" y="10118"/>
                    </a:lnTo>
                    <a:lnTo>
                      <a:pt x="21261" y="10077"/>
                    </a:lnTo>
                    <a:lnTo>
                      <a:pt x="21265" y="10033"/>
                    </a:lnTo>
                    <a:lnTo>
                      <a:pt x="21269" y="10024"/>
                    </a:lnTo>
                    <a:lnTo>
                      <a:pt x="21272" y="10022"/>
                    </a:lnTo>
                    <a:lnTo>
                      <a:pt x="21274" y="10018"/>
                    </a:lnTo>
                    <a:lnTo>
                      <a:pt x="21277" y="10009"/>
                    </a:lnTo>
                    <a:lnTo>
                      <a:pt x="21282" y="10007"/>
                    </a:lnTo>
                    <a:lnTo>
                      <a:pt x="21287" y="10006"/>
                    </a:lnTo>
                    <a:lnTo>
                      <a:pt x="21286" y="10000"/>
                    </a:lnTo>
                    <a:lnTo>
                      <a:pt x="21286" y="9995"/>
                    </a:lnTo>
                    <a:lnTo>
                      <a:pt x="21292" y="9999"/>
                    </a:lnTo>
                    <a:lnTo>
                      <a:pt x="21296" y="9995"/>
                    </a:lnTo>
                    <a:lnTo>
                      <a:pt x="21301" y="9990"/>
                    </a:lnTo>
                    <a:lnTo>
                      <a:pt x="21299" y="9980"/>
                    </a:lnTo>
                    <a:lnTo>
                      <a:pt x="21299" y="9972"/>
                    </a:lnTo>
                    <a:lnTo>
                      <a:pt x="21301" y="9969"/>
                    </a:lnTo>
                    <a:lnTo>
                      <a:pt x="21308" y="9970"/>
                    </a:lnTo>
                    <a:lnTo>
                      <a:pt x="21312" y="9980"/>
                    </a:lnTo>
                    <a:lnTo>
                      <a:pt x="21318" y="9980"/>
                    </a:lnTo>
                    <a:lnTo>
                      <a:pt x="21320" y="9984"/>
                    </a:lnTo>
                    <a:lnTo>
                      <a:pt x="21320" y="9980"/>
                    </a:lnTo>
                    <a:cubicBezTo>
                      <a:pt x="21320" y="9979"/>
                      <a:pt x="21320" y="9978"/>
                      <a:pt x="21320" y="9977"/>
                    </a:cubicBezTo>
                    <a:lnTo>
                      <a:pt x="21319" y="9972"/>
                    </a:lnTo>
                    <a:lnTo>
                      <a:pt x="21322" y="9971"/>
                    </a:lnTo>
                    <a:lnTo>
                      <a:pt x="21326" y="9984"/>
                    </a:lnTo>
                    <a:lnTo>
                      <a:pt x="21332" y="9982"/>
                    </a:lnTo>
                    <a:lnTo>
                      <a:pt x="21335" y="9994"/>
                    </a:lnTo>
                    <a:lnTo>
                      <a:pt x="21340" y="10013"/>
                    </a:lnTo>
                    <a:lnTo>
                      <a:pt x="21344" y="10026"/>
                    </a:lnTo>
                    <a:lnTo>
                      <a:pt x="21350" y="10037"/>
                    </a:lnTo>
                    <a:lnTo>
                      <a:pt x="21352" y="10021"/>
                    </a:lnTo>
                    <a:lnTo>
                      <a:pt x="21353" y="10010"/>
                    </a:lnTo>
                    <a:lnTo>
                      <a:pt x="21352" y="9996"/>
                    </a:lnTo>
                    <a:lnTo>
                      <a:pt x="21349" y="9978"/>
                    </a:lnTo>
                    <a:lnTo>
                      <a:pt x="21348" y="9962"/>
                    </a:lnTo>
                    <a:lnTo>
                      <a:pt x="21351" y="9958"/>
                    </a:lnTo>
                    <a:lnTo>
                      <a:pt x="21353" y="9956"/>
                    </a:lnTo>
                    <a:lnTo>
                      <a:pt x="21359" y="9965"/>
                    </a:lnTo>
                    <a:lnTo>
                      <a:pt x="21363" y="9984"/>
                    </a:lnTo>
                    <a:lnTo>
                      <a:pt x="21363" y="10000"/>
                    </a:lnTo>
                    <a:lnTo>
                      <a:pt x="21363" y="10013"/>
                    </a:lnTo>
                    <a:lnTo>
                      <a:pt x="21365" y="10020"/>
                    </a:lnTo>
                    <a:lnTo>
                      <a:pt x="21368" y="10019"/>
                    </a:lnTo>
                    <a:lnTo>
                      <a:pt x="21370" y="10013"/>
                    </a:lnTo>
                    <a:lnTo>
                      <a:pt x="21371" y="9982"/>
                    </a:lnTo>
                    <a:lnTo>
                      <a:pt x="21369" y="9971"/>
                    </a:lnTo>
                    <a:lnTo>
                      <a:pt x="21369" y="9967"/>
                    </a:lnTo>
                    <a:lnTo>
                      <a:pt x="21372" y="9969"/>
                    </a:lnTo>
                    <a:lnTo>
                      <a:pt x="21377" y="9932"/>
                    </a:lnTo>
                    <a:lnTo>
                      <a:pt x="21383" y="9924"/>
                    </a:lnTo>
                    <a:lnTo>
                      <a:pt x="21387" y="9920"/>
                    </a:lnTo>
                    <a:lnTo>
                      <a:pt x="21389" y="9918"/>
                    </a:lnTo>
                    <a:lnTo>
                      <a:pt x="21392" y="9922"/>
                    </a:lnTo>
                    <a:lnTo>
                      <a:pt x="21393" y="9919"/>
                    </a:lnTo>
                    <a:lnTo>
                      <a:pt x="21393" y="9905"/>
                    </a:lnTo>
                    <a:lnTo>
                      <a:pt x="21394" y="9897"/>
                    </a:lnTo>
                    <a:lnTo>
                      <a:pt x="21397" y="9897"/>
                    </a:lnTo>
                    <a:lnTo>
                      <a:pt x="21398" y="9887"/>
                    </a:lnTo>
                    <a:lnTo>
                      <a:pt x="21400" y="9882"/>
                    </a:lnTo>
                    <a:lnTo>
                      <a:pt x="21403" y="9882"/>
                    </a:lnTo>
                    <a:lnTo>
                      <a:pt x="21405" y="9887"/>
                    </a:lnTo>
                    <a:cubicBezTo>
                      <a:pt x="21405" y="9888"/>
                      <a:pt x="21405" y="9890"/>
                      <a:pt x="21406" y="9891"/>
                    </a:cubicBezTo>
                    <a:lnTo>
                      <a:pt x="21406" y="9909"/>
                    </a:lnTo>
                    <a:lnTo>
                      <a:pt x="21406" y="9926"/>
                    </a:lnTo>
                    <a:lnTo>
                      <a:pt x="21412" y="9955"/>
                    </a:lnTo>
                    <a:lnTo>
                      <a:pt x="21424" y="10004"/>
                    </a:lnTo>
                    <a:lnTo>
                      <a:pt x="21435" y="10044"/>
                    </a:lnTo>
                    <a:lnTo>
                      <a:pt x="21437" y="10040"/>
                    </a:lnTo>
                    <a:lnTo>
                      <a:pt x="21440" y="10072"/>
                    </a:lnTo>
                    <a:lnTo>
                      <a:pt x="21442" y="10058"/>
                    </a:lnTo>
                    <a:lnTo>
                      <a:pt x="21442" y="10025"/>
                    </a:lnTo>
                    <a:lnTo>
                      <a:pt x="21441" y="10006"/>
                    </a:lnTo>
                    <a:lnTo>
                      <a:pt x="21439" y="9980"/>
                    </a:lnTo>
                    <a:lnTo>
                      <a:pt x="21436" y="9951"/>
                    </a:lnTo>
                    <a:lnTo>
                      <a:pt x="21433" y="9924"/>
                    </a:lnTo>
                    <a:lnTo>
                      <a:pt x="21429" y="9805"/>
                    </a:lnTo>
                    <a:lnTo>
                      <a:pt x="21428" y="9797"/>
                    </a:lnTo>
                    <a:lnTo>
                      <a:pt x="21426" y="9789"/>
                    </a:lnTo>
                    <a:lnTo>
                      <a:pt x="21423" y="9786"/>
                    </a:lnTo>
                    <a:lnTo>
                      <a:pt x="21421" y="9783"/>
                    </a:lnTo>
                    <a:lnTo>
                      <a:pt x="21409" y="9784"/>
                    </a:lnTo>
                    <a:lnTo>
                      <a:pt x="21410" y="9776"/>
                    </a:lnTo>
                    <a:lnTo>
                      <a:pt x="21421" y="9771"/>
                    </a:lnTo>
                    <a:lnTo>
                      <a:pt x="21425" y="9761"/>
                    </a:lnTo>
                    <a:lnTo>
                      <a:pt x="21426" y="9747"/>
                    </a:lnTo>
                    <a:lnTo>
                      <a:pt x="21424" y="9735"/>
                    </a:lnTo>
                    <a:lnTo>
                      <a:pt x="21424" y="9727"/>
                    </a:lnTo>
                    <a:lnTo>
                      <a:pt x="21422" y="9720"/>
                    </a:lnTo>
                    <a:lnTo>
                      <a:pt x="21418" y="9716"/>
                    </a:lnTo>
                    <a:lnTo>
                      <a:pt x="21407" y="9724"/>
                    </a:lnTo>
                    <a:lnTo>
                      <a:pt x="21404" y="9722"/>
                    </a:lnTo>
                    <a:lnTo>
                      <a:pt x="21414" y="9711"/>
                    </a:lnTo>
                    <a:lnTo>
                      <a:pt x="21417" y="9704"/>
                    </a:lnTo>
                    <a:lnTo>
                      <a:pt x="21417" y="9700"/>
                    </a:lnTo>
                    <a:lnTo>
                      <a:pt x="21417" y="9688"/>
                    </a:lnTo>
                    <a:cubicBezTo>
                      <a:pt x="21416" y="9687"/>
                      <a:pt x="21415" y="9685"/>
                      <a:pt x="21415" y="9683"/>
                    </a:cubicBezTo>
                    <a:lnTo>
                      <a:pt x="21414" y="9678"/>
                    </a:lnTo>
                    <a:lnTo>
                      <a:pt x="21412" y="9664"/>
                    </a:lnTo>
                    <a:lnTo>
                      <a:pt x="21410" y="9648"/>
                    </a:lnTo>
                    <a:cubicBezTo>
                      <a:pt x="21410" y="9647"/>
                      <a:pt x="21410" y="9646"/>
                      <a:pt x="21410" y="9645"/>
                    </a:cubicBezTo>
                    <a:lnTo>
                      <a:pt x="21408" y="9648"/>
                    </a:lnTo>
                    <a:lnTo>
                      <a:pt x="21406" y="9660"/>
                    </a:lnTo>
                    <a:lnTo>
                      <a:pt x="21403" y="9671"/>
                    </a:lnTo>
                    <a:lnTo>
                      <a:pt x="21403" y="9667"/>
                    </a:lnTo>
                    <a:lnTo>
                      <a:pt x="21405" y="9648"/>
                    </a:lnTo>
                    <a:lnTo>
                      <a:pt x="21405" y="9634"/>
                    </a:lnTo>
                    <a:lnTo>
                      <a:pt x="21404" y="9626"/>
                    </a:lnTo>
                    <a:cubicBezTo>
                      <a:pt x="21404" y="9625"/>
                      <a:pt x="21403" y="9624"/>
                      <a:pt x="21403" y="9622"/>
                    </a:cubicBezTo>
                    <a:lnTo>
                      <a:pt x="21401" y="9620"/>
                    </a:lnTo>
                    <a:lnTo>
                      <a:pt x="21399" y="9624"/>
                    </a:lnTo>
                    <a:lnTo>
                      <a:pt x="21399" y="9631"/>
                    </a:lnTo>
                    <a:lnTo>
                      <a:pt x="21397" y="9611"/>
                    </a:lnTo>
                    <a:lnTo>
                      <a:pt x="21401" y="9611"/>
                    </a:lnTo>
                    <a:lnTo>
                      <a:pt x="21403" y="9605"/>
                    </a:lnTo>
                    <a:lnTo>
                      <a:pt x="21403" y="9597"/>
                    </a:lnTo>
                    <a:lnTo>
                      <a:pt x="21401" y="9591"/>
                    </a:lnTo>
                    <a:lnTo>
                      <a:pt x="21396" y="9570"/>
                    </a:lnTo>
                    <a:lnTo>
                      <a:pt x="21395" y="9562"/>
                    </a:lnTo>
                    <a:lnTo>
                      <a:pt x="21396" y="9564"/>
                    </a:lnTo>
                    <a:lnTo>
                      <a:pt x="21398" y="9570"/>
                    </a:lnTo>
                    <a:lnTo>
                      <a:pt x="21400" y="9569"/>
                    </a:lnTo>
                    <a:lnTo>
                      <a:pt x="21401" y="9558"/>
                    </a:lnTo>
                    <a:lnTo>
                      <a:pt x="21403" y="9558"/>
                    </a:lnTo>
                    <a:lnTo>
                      <a:pt x="21403" y="9558"/>
                    </a:lnTo>
                    <a:lnTo>
                      <a:pt x="21402" y="9535"/>
                    </a:lnTo>
                    <a:lnTo>
                      <a:pt x="21401" y="9521"/>
                    </a:lnTo>
                    <a:lnTo>
                      <a:pt x="21399" y="9501"/>
                    </a:lnTo>
                    <a:lnTo>
                      <a:pt x="21395" y="9450"/>
                    </a:lnTo>
                    <a:lnTo>
                      <a:pt x="21394" y="9427"/>
                    </a:lnTo>
                    <a:lnTo>
                      <a:pt x="21388" y="9397"/>
                    </a:lnTo>
                    <a:lnTo>
                      <a:pt x="21388" y="9384"/>
                    </a:lnTo>
                    <a:lnTo>
                      <a:pt x="21387" y="9370"/>
                    </a:lnTo>
                    <a:lnTo>
                      <a:pt x="21384" y="9340"/>
                    </a:lnTo>
                    <a:lnTo>
                      <a:pt x="21380" y="9311"/>
                    </a:lnTo>
                    <a:lnTo>
                      <a:pt x="21378" y="9287"/>
                    </a:lnTo>
                    <a:lnTo>
                      <a:pt x="21374" y="9259"/>
                    </a:lnTo>
                    <a:lnTo>
                      <a:pt x="21373" y="9235"/>
                    </a:lnTo>
                    <a:lnTo>
                      <a:pt x="21369" y="9218"/>
                    </a:lnTo>
                    <a:lnTo>
                      <a:pt x="21365" y="9202"/>
                    </a:lnTo>
                    <a:lnTo>
                      <a:pt x="21364" y="9189"/>
                    </a:lnTo>
                    <a:lnTo>
                      <a:pt x="21362" y="9177"/>
                    </a:lnTo>
                    <a:lnTo>
                      <a:pt x="21360" y="9167"/>
                    </a:lnTo>
                    <a:lnTo>
                      <a:pt x="21358" y="9163"/>
                    </a:lnTo>
                    <a:lnTo>
                      <a:pt x="21356" y="9161"/>
                    </a:lnTo>
                    <a:lnTo>
                      <a:pt x="21354" y="9152"/>
                    </a:lnTo>
                    <a:lnTo>
                      <a:pt x="21351" y="9142"/>
                    </a:lnTo>
                    <a:cubicBezTo>
                      <a:pt x="21351" y="9141"/>
                      <a:pt x="21351" y="9140"/>
                      <a:pt x="21351" y="9139"/>
                    </a:cubicBezTo>
                    <a:lnTo>
                      <a:pt x="21350" y="9136"/>
                    </a:lnTo>
                    <a:lnTo>
                      <a:pt x="21352" y="9140"/>
                    </a:lnTo>
                    <a:lnTo>
                      <a:pt x="21353" y="9142"/>
                    </a:lnTo>
                    <a:lnTo>
                      <a:pt x="21352" y="9136"/>
                    </a:lnTo>
                    <a:cubicBezTo>
                      <a:pt x="21352" y="9135"/>
                      <a:pt x="21351" y="9133"/>
                      <a:pt x="21351" y="9132"/>
                    </a:cubicBezTo>
                    <a:lnTo>
                      <a:pt x="21348" y="9129"/>
                    </a:lnTo>
                    <a:lnTo>
                      <a:pt x="21337" y="9095"/>
                    </a:lnTo>
                    <a:lnTo>
                      <a:pt x="21337" y="9084"/>
                    </a:lnTo>
                    <a:lnTo>
                      <a:pt x="21328" y="9070"/>
                    </a:lnTo>
                    <a:lnTo>
                      <a:pt x="21326" y="9056"/>
                    </a:lnTo>
                    <a:lnTo>
                      <a:pt x="21324" y="9043"/>
                    </a:lnTo>
                    <a:lnTo>
                      <a:pt x="21327" y="9045"/>
                    </a:lnTo>
                    <a:lnTo>
                      <a:pt x="21329" y="9045"/>
                    </a:lnTo>
                    <a:lnTo>
                      <a:pt x="21325" y="9035"/>
                    </a:lnTo>
                    <a:lnTo>
                      <a:pt x="21317" y="9010"/>
                    </a:lnTo>
                    <a:lnTo>
                      <a:pt x="21315" y="9009"/>
                    </a:lnTo>
                    <a:lnTo>
                      <a:pt x="21308" y="8998"/>
                    </a:lnTo>
                    <a:lnTo>
                      <a:pt x="21306" y="8996"/>
                    </a:lnTo>
                    <a:lnTo>
                      <a:pt x="21300" y="8977"/>
                    </a:lnTo>
                    <a:lnTo>
                      <a:pt x="21295" y="8967"/>
                    </a:lnTo>
                    <a:lnTo>
                      <a:pt x="21285" y="8940"/>
                    </a:lnTo>
                    <a:lnTo>
                      <a:pt x="21288" y="8944"/>
                    </a:lnTo>
                    <a:lnTo>
                      <a:pt x="21285" y="8933"/>
                    </a:lnTo>
                    <a:lnTo>
                      <a:pt x="21278" y="8920"/>
                    </a:lnTo>
                    <a:lnTo>
                      <a:pt x="21276" y="8918"/>
                    </a:lnTo>
                    <a:lnTo>
                      <a:pt x="21274" y="8914"/>
                    </a:lnTo>
                    <a:lnTo>
                      <a:pt x="21270" y="8904"/>
                    </a:lnTo>
                    <a:lnTo>
                      <a:pt x="21266" y="8899"/>
                    </a:lnTo>
                    <a:lnTo>
                      <a:pt x="21260" y="8888"/>
                    </a:lnTo>
                    <a:cubicBezTo>
                      <a:pt x="21258" y="8883"/>
                      <a:pt x="21256" y="8877"/>
                      <a:pt x="21254" y="8871"/>
                    </a:cubicBezTo>
                    <a:lnTo>
                      <a:pt x="21251" y="8870"/>
                    </a:lnTo>
                    <a:lnTo>
                      <a:pt x="21244" y="8860"/>
                    </a:lnTo>
                    <a:lnTo>
                      <a:pt x="21236" y="8847"/>
                    </a:lnTo>
                    <a:lnTo>
                      <a:pt x="21229" y="8836"/>
                    </a:lnTo>
                    <a:lnTo>
                      <a:pt x="21227" y="8841"/>
                    </a:lnTo>
                    <a:lnTo>
                      <a:pt x="21225" y="8844"/>
                    </a:lnTo>
                    <a:lnTo>
                      <a:pt x="21221" y="8846"/>
                    </a:lnTo>
                    <a:lnTo>
                      <a:pt x="21215" y="8844"/>
                    </a:lnTo>
                    <a:lnTo>
                      <a:pt x="21210" y="8839"/>
                    </a:lnTo>
                    <a:lnTo>
                      <a:pt x="21206" y="8841"/>
                    </a:lnTo>
                    <a:lnTo>
                      <a:pt x="21204" y="8838"/>
                    </a:lnTo>
                    <a:lnTo>
                      <a:pt x="21201" y="8833"/>
                    </a:lnTo>
                    <a:lnTo>
                      <a:pt x="21201" y="8835"/>
                    </a:lnTo>
                    <a:lnTo>
                      <a:pt x="21201" y="8840"/>
                    </a:lnTo>
                    <a:lnTo>
                      <a:pt x="21199" y="8838"/>
                    </a:lnTo>
                    <a:lnTo>
                      <a:pt x="21195" y="8840"/>
                    </a:lnTo>
                    <a:lnTo>
                      <a:pt x="21192" y="8838"/>
                    </a:lnTo>
                    <a:lnTo>
                      <a:pt x="21192" y="8842"/>
                    </a:lnTo>
                    <a:lnTo>
                      <a:pt x="21192" y="8850"/>
                    </a:lnTo>
                    <a:lnTo>
                      <a:pt x="21193" y="8860"/>
                    </a:lnTo>
                    <a:lnTo>
                      <a:pt x="21192" y="8864"/>
                    </a:lnTo>
                    <a:lnTo>
                      <a:pt x="21189" y="8860"/>
                    </a:lnTo>
                    <a:lnTo>
                      <a:pt x="21185" y="8860"/>
                    </a:lnTo>
                    <a:lnTo>
                      <a:pt x="21182" y="8869"/>
                    </a:lnTo>
                    <a:lnTo>
                      <a:pt x="21180" y="8871"/>
                    </a:lnTo>
                    <a:lnTo>
                      <a:pt x="21179" y="8866"/>
                    </a:lnTo>
                    <a:lnTo>
                      <a:pt x="21172" y="8876"/>
                    </a:lnTo>
                    <a:lnTo>
                      <a:pt x="21167" y="8888"/>
                    </a:lnTo>
                    <a:lnTo>
                      <a:pt x="21160" y="8879"/>
                    </a:lnTo>
                    <a:lnTo>
                      <a:pt x="21152" y="8886"/>
                    </a:lnTo>
                    <a:lnTo>
                      <a:pt x="21145" y="8895"/>
                    </a:lnTo>
                    <a:lnTo>
                      <a:pt x="21132" y="8892"/>
                    </a:lnTo>
                    <a:lnTo>
                      <a:pt x="21127" y="8901"/>
                    </a:lnTo>
                    <a:lnTo>
                      <a:pt x="21127" y="8902"/>
                    </a:lnTo>
                    <a:lnTo>
                      <a:pt x="21129" y="8891"/>
                    </a:lnTo>
                    <a:lnTo>
                      <a:pt x="21123" y="8878"/>
                    </a:lnTo>
                    <a:lnTo>
                      <a:pt x="21120" y="8865"/>
                    </a:lnTo>
                    <a:lnTo>
                      <a:pt x="21115" y="8864"/>
                    </a:lnTo>
                    <a:lnTo>
                      <a:pt x="21106" y="8869"/>
                    </a:lnTo>
                    <a:lnTo>
                      <a:pt x="21104" y="8877"/>
                    </a:lnTo>
                    <a:lnTo>
                      <a:pt x="21101" y="8881"/>
                    </a:lnTo>
                    <a:lnTo>
                      <a:pt x="21091" y="8884"/>
                    </a:lnTo>
                    <a:lnTo>
                      <a:pt x="21088" y="8883"/>
                    </a:lnTo>
                    <a:lnTo>
                      <a:pt x="21084" y="8879"/>
                    </a:lnTo>
                    <a:lnTo>
                      <a:pt x="21079" y="8877"/>
                    </a:lnTo>
                    <a:lnTo>
                      <a:pt x="21078" y="8874"/>
                    </a:lnTo>
                    <a:lnTo>
                      <a:pt x="21068" y="8870"/>
                    </a:lnTo>
                    <a:lnTo>
                      <a:pt x="21065" y="8858"/>
                    </a:lnTo>
                    <a:lnTo>
                      <a:pt x="21062" y="8841"/>
                    </a:lnTo>
                    <a:lnTo>
                      <a:pt x="21055" y="8814"/>
                    </a:lnTo>
                    <a:lnTo>
                      <a:pt x="21051" y="8806"/>
                    </a:lnTo>
                    <a:lnTo>
                      <a:pt x="21047" y="8794"/>
                    </a:lnTo>
                    <a:lnTo>
                      <a:pt x="21041" y="8780"/>
                    </a:lnTo>
                    <a:lnTo>
                      <a:pt x="21026" y="8722"/>
                    </a:lnTo>
                    <a:lnTo>
                      <a:pt x="21024" y="8708"/>
                    </a:lnTo>
                    <a:lnTo>
                      <a:pt x="21024" y="8694"/>
                    </a:lnTo>
                    <a:lnTo>
                      <a:pt x="21015" y="8643"/>
                    </a:lnTo>
                    <a:lnTo>
                      <a:pt x="21012" y="8619"/>
                    </a:lnTo>
                    <a:lnTo>
                      <a:pt x="21007" y="8602"/>
                    </a:lnTo>
                    <a:lnTo>
                      <a:pt x="21000" y="8590"/>
                    </a:lnTo>
                    <a:lnTo>
                      <a:pt x="20991" y="8543"/>
                    </a:lnTo>
                    <a:lnTo>
                      <a:pt x="20988" y="8539"/>
                    </a:lnTo>
                    <a:lnTo>
                      <a:pt x="20980" y="8530"/>
                    </a:lnTo>
                    <a:lnTo>
                      <a:pt x="20978" y="8525"/>
                    </a:lnTo>
                    <a:cubicBezTo>
                      <a:pt x="20978" y="8523"/>
                      <a:pt x="20978" y="8521"/>
                      <a:pt x="20978" y="8520"/>
                    </a:cubicBezTo>
                    <a:lnTo>
                      <a:pt x="20979" y="8516"/>
                    </a:lnTo>
                    <a:lnTo>
                      <a:pt x="20980" y="8512"/>
                    </a:lnTo>
                    <a:lnTo>
                      <a:pt x="20981" y="8505"/>
                    </a:lnTo>
                    <a:lnTo>
                      <a:pt x="20980" y="8496"/>
                    </a:lnTo>
                    <a:lnTo>
                      <a:pt x="20980" y="8491"/>
                    </a:lnTo>
                    <a:lnTo>
                      <a:pt x="20980" y="8483"/>
                    </a:lnTo>
                    <a:lnTo>
                      <a:pt x="20979" y="8476"/>
                    </a:lnTo>
                    <a:lnTo>
                      <a:pt x="20982" y="8476"/>
                    </a:lnTo>
                    <a:lnTo>
                      <a:pt x="20982" y="8470"/>
                    </a:lnTo>
                    <a:lnTo>
                      <a:pt x="20977" y="8436"/>
                    </a:lnTo>
                    <a:lnTo>
                      <a:pt x="20973" y="8426"/>
                    </a:lnTo>
                    <a:lnTo>
                      <a:pt x="20970" y="8419"/>
                    </a:lnTo>
                    <a:lnTo>
                      <a:pt x="20966" y="8405"/>
                    </a:lnTo>
                    <a:lnTo>
                      <a:pt x="20964" y="8385"/>
                    </a:lnTo>
                    <a:lnTo>
                      <a:pt x="20963" y="8368"/>
                    </a:lnTo>
                    <a:lnTo>
                      <a:pt x="20961" y="8355"/>
                    </a:lnTo>
                    <a:lnTo>
                      <a:pt x="20956" y="8333"/>
                    </a:lnTo>
                    <a:cubicBezTo>
                      <a:pt x="20956" y="8328"/>
                      <a:pt x="20956" y="8324"/>
                      <a:pt x="20956" y="8319"/>
                    </a:cubicBezTo>
                    <a:lnTo>
                      <a:pt x="20955" y="8312"/>
                    </a:lnTo>
                    <a:lnTo>
                      <a:pt x="20954" y="8298"/>
                    </a:lnTo>
                    <a:lnTo>
                      <a:pt x="20952" y="8284"/>
                    </a:lnTo>
                    <a:lnTo>
                      <a:pt x="20953" y="8272"/>
                    </a:lnTo>
                    <a:lnTo>
                      <a:pt x="20949" y="8259"/>
                    </a:lnTo>
                    <a:lnTo>
                      <a:pt x="20946" y="8249"/>
                    </a:lnTo>
                    <a:lnTo>
                      <a:pt x="20945" y="8245"/>
                    </a:lnTo>
                    <a:lnTo>
                      <a:pt x="20947" y="8243"/>
                    </a:lnTo>
                    <a:lnTo>
                      <a:pt x="20950" y="8243"/>
                    </a:lnTo>
                    <a:lnTo>
                      <a:pt x="20948" y="8233"/>
                    </a:lnTo>
                    <a:lnTo>
                      <a:pt x="20947" y="8227"/>
                    </a:lnTo>
                    <a:lnTo>
                      <a:pt x="20943" y="8224"/>
                    </a:lnTo>
                    <a:lnTo>
                      <a:pt x="20939" y="8216"/>
                    </a:lnTo>
                    <a:lnTo>
                      <a:pt x="20935" y="8208"/>
                    </a:lnTo>
                    <a:lnTo>
                      <a:pt x="20935" y="8195"/>
                    </a:lnTo>
                    <a:lnTo>
                      <a:pt x="20936" y="8195"/>
                    </a:lnTo>
                    <a:lnTo>
                      <a:pt x="20939" y="8203"/>
                    </a:lnTo>
                    <a:lnTo>
                      <a:pt x="20941" y="8205"/>
                    </a:lnTo>
                    <a:lnTo>
                      <a:pt x="20943" y="8203"/>
                    </a:lnTo>
                    <a:lnTo>
                      <a:pt x="20947" y="8201"/>
                    </a:lnTo>
                    <a:lnTo>
                      <a:pt x="20948" y="8200"/>
                    </a:lnTo>
                    <a:lnTo>
                      <a:pt x="20948" y="8190"/>
                    </a:lnTo>
                    <a:lnTo>
                      <a:pt x="20948" y="8182"/>
                    </a:lnTo>
                    <a:lnTo>
                      <a:pt x="20948" y="8168"/>
                    </a:lnTo>
                    <a:lnTo>
                      <a:pt x="20949" y="8163"/>
                    </a:lnTo>
                    <a:lnTo>
                      <a:pt x="20952" y="8164"/>
                    </a:lnTo>
                    <a:lnTo>
                      <a:pt x="20954" y="8174"/>
                    </a:lnTo>
                    <a:lnTo>
                      <a:pt x="20957" y="8181"/>
                    </a:lnTo>
                    <a:lnTo>
                      <a:pt x="20957" y="8174"/>
                    </a:lnTo>
                    <a:lnTo>
                      <a:pt x="20956" y="8163"/>
                    </a:lnTo>
                    <a:lnTo>
                      <a:pt x="20955" y="8147"/>
                    </a:lnTo>
                    <a:lnTo>
                      <a:pt x="20954" y="8133"/>
                    </a:lnTo>
                    <a:lnTo>
                      <a:pt x="20950" y="8113"/>
                    </a:lnTo>
                    <a:lnTo>
                      <a:pt x="20943" y="8101"/>
                    </a:lnTo>
                    <a:cubicBezTo>
                      <a:pt x="20942" y="8099"/>
                      <a:pt x="20942" y="8097"/>
                      <a:pt x="20942" y="8095"/>
                    </a:cubicBezTo>
                    <a:lnTo>
                      <a:pt x="20943" y="8094"/>
                    </a:lnTo>
                    <a:lnTo>
                      <a:pt x="20950" y="8098"/>
                    </a:lnTo>
                    <a:lnTo>
                      <a:pt x="20950" y="8090"/>
                    </a:lnTo>
                    <a:lnTo>
                      <a:pt x="20948" y="8084"/>
                    </a:lnTo>
                    <a:lnTo>
                      <a:pt x="20951" y="8084"/>
                    </a:lnTo>
                    <a:lnTo>
                      <a:pt x="20951" y="8072"/>
                    </a:lnTo>
                    <a:lnTo>
                      <a:pt x="20956" y="8084"/>
                    </a:lnTo>
                    <a:lnTo>
                      <a:pt x="20959" y="8105"/>
                    </a:lnTo>
                    <a:lnTo>
                      <a:pt x="20964" y="8118"/>
                    </a:lnTo>
                    <a:lnTo>
                      <a:pt x="20970" y="8138"/>
                    </a:lnTo>
                    <a:lnTo>
                      <a:pt x="20973" y="8143"/>
                    </a:lnTo>
                    <a:lnTo>
                      <a:pt x="20980" y="8162"/>
                    </a:lnTo>
                    <a:lnTo>
                      <a:pt x="20982" y="8164"/>
                    </a:lnTo>
                    <a:lnTo>
                      <a:pt x="20984" y="8162"/>
                    </a:lnTo>
                    <a:lnTo>
                      <a:pt x="20986" y="8163"/>
                    </a:lnTo>
                    <a:lnTo>
                      <a:pt x="20989" y="8165"/>
                    </a:lnTo>
                    <a:lnTo>
                      <a:pt x="20994" y="8176"/>
                    </a:lnTo>
                    <a:lnTo>
                      <a:pt x="20999" y="8179"/>
                    </a:lnTo>
                    <a:lnTo>
                      <a:pt x="21000" y="8172"/>
                    </a:lnTo>
                    <a:lnTo>
                      <a:pt x="21002" y="8172"/>
                    </a:lnTo>
                    <a:lnTo>
                      <a:pt x="21004" y="8174"/>
                    </a:lnTo>
                    <a:lnTo>
                      <a:pt x="21004" y="8181"/>
                    </a:lnTo>
                    <a:lnTo>
                      <a:pt x="21004" y="8185"/>
                    </a:lnTo>
                    <a:lnTo>
                      <a:pt x="21006" y="8191"/>
                    </a:lnTo>
                    <a:lnTo>
                      <a:pt x="21009" y="8191"/>
                    </a:lnTo>
                    <a:lnTo>
                      <a:pt x="21009" y="8171"/>
                    </a:lnTo>
                    <a:lnTo>
                      <a:pt x="21006" y="8140"/>
                    </a:lnTo>
                    <a:lnTo>
                      <a:pt x="21002" y="8121"/>
                    </a:lnTo>
                    <a:lnTo>
                      <a:pt x="20999" y="8110"/>
                    </a:lnTo>
                    <a:lnTo>
                      <a:pt x="20997" y="8103"/>
                    </a:lnTo>
                    <a:lnTo>
                      <a:pt x="20994" y="8097"/>
                    </a:lnTo>
                    <a:lnTo>
                      <a:pt x="20988" y="8106"/>
                    </a:lnTo>
                    <a:lnTo>
                      <a:pt x="20986" y="8100"/>
                    </a:lnTo>
                    <a:lnTo>
                      <a:pt x="20984" y="8091"/>
                    </a:lnTo>
                    <a:lnTo>
                      <a:pt x="20982" y="8085"/>
                    </a:lnTo>
                    <a:lnTo>
                      <a:pt x="20980" y="8083"/>
                    </a:lnTo>
                    <a:lnTo>
                      <a:pt x="20980" y="8104"/>
                    </a:lnTo>
                    <a:lnTo>
                      <a:pt x="20976" y="8098"/>
                    </a:lnTo>
                    <a:lnTo>
                      <a:pt x="20972" y="8084"/>
                    </a:lnTo>
                    <a:lnTo>
                      <a:pt x="20966" y="8057"/>
                    </a:lnTo>
                    <a:lnTo>
                      <a:pt x="20963" y="8048"/>
                    </a:lnTo>
                    <a:lnTo>
                      <a:pt x="20959" y="8037"/>
                    </a:lnTo>
                    <a:lnTo>
                      <a:pt x="20955" y="8027"/>
                    </a:lnTo>
                    <a:lnTo>
                      <a:pt x="20955" y="8024"/>
                    </a:lnTo>
                    <a:lnTo>
                      <a:pt x="20959" y="8031"/>
                    </a:lnTo>
                    <a:lnTo>
                      <a:pt x="20961" y="8028"/>
                    </a:lnTo>
                    <a:lnTo>
                      <a:pt x="20959" y="8020"/>
                    </a:lnTo>
                    <a:lnTo>
                      <a:pt x="20955" y="8003"/>
                    </a:lnTo>
                    <a:lnTo>
                      <a:pt x="20949" y="7977"/>
                    </a:lnTo>
                    <a:lnTo>
                      <a:pt x="20948" y="7963"/>
                    </a:lnTo>
                    <a:lnTo>
                      <a:pt x="20945" y="7944"/>
                    </a:lnTo>
                    <a:lnTo>
                      <a:pt x="20941" y="7934"/>
                    </a:lnTo>
                    <a:cubicBezTo>
                      <a:pt x="20941" y="7932"/>
                      <a:pt x="20941" y="7931"/>
                      <a:pt x="20941" y="7929"/>
                    </a:cubicBezTo>
                    <a:lnTo>
                      <a:pt x="20941" y="7927"/>
                    </a:lnTo>
                    <a:cubicBezTo>
                      <a:pt x="20941" y="7925"/>
                      <a:pt x="20941" y="7923"/>
                      <a:pt x="20941" y="7921"/>
                    </a:cubicBezTo>
                    <a:lnTo>
                      <a:pt x="20940" y="7911"/>
                    </a:lnTo>
                    <a:lnTo>
                      <a:pt x="20939" y="7899"/>
                    </a:lnTo>
                    <a:lnTo>
                      <a:pt x="20936" y="7886"/>
                    </a:lnTo>
                    <a:lnTo>
                      <a:pt x="20932" y="7858"/>
                    </a:lnTo>
                    <a:lnTo>
                      <a:pt x="20929" y="7842"/>
                    </a:lnTo>
                    <a:lnTo>
                      <a:pt x="20926" y="7834"/>
                    </a:lnTo>
                    <a:lnTo>
                      <a:pt x="20922" y="7820"/>
                    </a:lnTo>
                    <a:lnTo>
                      <a:pt x="20922" y="7815"/>
                    </a:lnTo>
                    <a:lnTo>
                      <a:pt x="20921" y="7808"/>
                    </a:lnTo>
                    <a:lnTo>
                      <a:pt x="20918" y="7796"/>
                    </a:lnTo>
                    <a:lnTo>
                      <a:pt x="20914" y="7786"/>
                    </a:lnTo>
                    <a:lnTo>
                      <a:pt x="20913" y="7777"/>
                    </a:lnTo>
                    <a:lnTo>
                      <a:pt x="20914" y="7769"/>
                    </a:lnTo>
                    <a:lnTo>
                      <a:pt x="20915" y="7765"/>
                    </a:lnTo>
                    <a:lnTo>
                      <a:pt x="20914" y="7753"/>
                    </a:lnTo>
                    <a:lnTo>
                      <a:pt x="20913" y="7744"/>
                    </a:lnTo>
                    <a:lnTo>
                      <a:pt x="20911" y="7736"/>
                    </a:lnTo>
                    <a:lnTo>
                      <a:pt x="20905" y="7726"/>
                    </a:lnTo>
                    <a:lnTo>
                      <a:pt x="20902" y="7722"/>
                    </a:lnTo>
                    <a:lnTo>
                      <a:pt x="20901" y="7718"/>
                    </a:lnTo>
                    <a:lnTo>
                      <a:pt x="20902" y="7716"/>
                    </a:lnTo>
                    <a:lnTo>
                      <a:pt x="20904" y="7718"/>
                    </a:lnTo>
                    <a:lnTo>
                      <a:pt x="20906" y="7725"/>
                    </a:lnTo>
                    <a:lnTo>
                      <a:pt x="20908" y="7722"/>
                    </a:lnTo>
                    <a:lnTo>
                      <a:pt x="20909" y="7714"/>
                    </a:lnTo>
                    <a:lnTo>
                      <a:pt x="20906" y="7705"/>
                    </a:lnTo>
                    <a:lnTo>
                      <a:pt x="20904" y="7697"/>
                    </a:lnTo>
                    <a:lnTo>
                      <a:pt x="20900" y="7685"/>
                    </a:lnTo>
                    <a:lnTo>
                      <a:pt x="20897" y="7670"/>
                    </a:lnTo>
                    <a:lnTo>
                      <a:pt x="20899" y="7665"/>
                    </a:lnTo>
                    <a:lnTo>
                      <a:pt x="20896" y="7657"/>
                    </a:lnTo>
                    <a:lnTo>
                      <a:pt x="20895" y="7650"/>
                    </a:lnTo>
                    <a:lnTo>
                      <a:pt x="20885" y="7629"/>
                    </a:lnTo>
                    <a:lnTo>
                      <a:pt x="20879" y="7611"/>
                    </a:lnTo>
                    <a:lnTo>
                      <a:pt x="20885" y="7616"/>
                    </a:lnTo>
                    <a:lnTo>
                      <a:pt x="20882" y="7600"/>
                    </a:lnTo>
                    <a:lnTo>
                      <a:pt x="20879" y="7587"/>
                    </a:lnTo>
                    <a:lnTo>
                      <a:pt x="20877" y="7581"/>
                    </a:lnTo>
                    <a:lnTo>
                      <a:pt x="20875" y="7574"/>
                    </a:lnTo>
                    <a:lnTo>
                      <a:pt x="20873" y="7560"/>
                    </a:lnTo>
                    <a:lnTo>
                      <a:pt x="20871" y="7553"/>
                    </a:lnTo>
                    <a:lnTo>
                      <a:pt x="20866" y="7541"/>
                    </a:lnTo>
                    <a:lnTo>
                      <a:pt x="20864" y="7534"/>
                    </a:lnTo>
                    <a:lnTo>
                      <a:pt x="20862" y="7534"/>
                    </a:lnTo>
                    <a:lnTo>
                      <a:pt x="20852" y="7515"/>
                    </a:lnTo>
                    <a:lnTo>
                      <a:pt x="20848" y="7514"/>
                    </a:lnTo>
                    <a:lnTo>
                      <a:pt x="20846" y="7514"/>
                    </a:lnTo>
                    <a:lnTo>
                      <a:pt x="20843" y="7510"/>
                    </a:lnTo>
                    <a:lnTo>
                      <a:pt x="20841" y="7514"/>
                    </a:lnTo>
                    <a:lnTo>
                      <a:pt x="20839" y="7512"/>
                    </a:lnTo>
                    <a:lnTo>
                      <a:pt x="20839" y="7511"/>
                    </a:lnTo>
                    <a:lnTo>
                      <a:pt x="20835" y="7494"/>
                    </a:lnTo>
                    <a:lnTo>
                      <a:pt x="20832" y="7487"/>
                    </a:lnTo>
                    <a:lnTo>
                      <a:pt x="20829" y="7483"/>
                    </a:lnTo>
                    <a:lnTo>
                      <a:pt x="20825" y="7469"/>
                    </a:lnTo>
                    <a:lnTo>
                      <a:pt x="20822" y="7454"/>
                    </a:lnTo>
                    <a:lnTo>
                      <a:pt x="20825" y="7463"/>
                    </a:lnTo>
                    <a:lnTo>
                      <a:pt x="20828" y="7469"/>
                    </a:lnTo>
                    <a:lnTo>
                      <a:pt x="20831" y="7472"/>
                    </a:lnTo>
                    <a:lnTo>
                      <a:pt x="20837" y="7481"/>
                    </a:lnTo>
                    <a:lnTo>
                      <a:pt x="20839" y="7481"/>
                    </a:lnTo>
                    <a:lnTo>
                      <a:pt x="20841" y="7477"/>
                    </a:lnTo>
                    <a:lnTo>
                      <a:pt x="20846" y="7481"/>
                    </a:lnTo>
                    <a:lnTo>
                      <a:pt x="20848" y="7475"/>
                    </a:lnTo>
                    <a:lnTo>
                      <a:pt x="20848" y="7467"/>
                    </a:lnTo>
                    <a:lnTo>
                      <a:pt x="20849" y="7471"/>
                    </a:lnTo>
                    <a:lnTo>
                      <a:pt x="20854" y="7490"/>
                    </a:lnTo>
                    <a:lnTo>
                      <a:pt x="20855" y="7492"/>
                    </a:lnTo>
                    <a:lnTo>
                      <a:pt x="20857" y="7491"/>
                    </a:lnTo>
                    <a:lnTo>
                      <a:pt x="20854" y="7479"/>
                    </a:lnTo>
                    <a:lnTo>
                      <a:pt x="20853" y="7468"/>
                    </a:lnTo>
                    <a:lnTo>
                      <a:pt x="20854" y="7458"/>
                    </a:lnTo>
                    <a:lnTo>
                      <a:pt x="20852" y="7452"/>
                    </a:lnTo>
                    <a:lnTo>
                      <a:pt x="20850" y="7447"/>
                    </a:lnTo>
                    <a:lnTo>
                      <a:pt x="20848" y="7440"/>
                    </a:lnTo>
                    <a:lnTo>
                      <a:pt x="20846" y="7437"/>
                    </a:lnTo>
                    <a:lnTo>
                      <a:pt x="20845" y="7440"/>
                    </a:lnTo>
                    <a:lnTo>
                      <a:pt x="20843" y="7434"/>
                    </a:lnTo>
                    <a:lnTo>
                      <a:pt x="20841" y="7434"/>
                    </a:lnTo>
                    <a:lnTo>
                      <a:pt x="20837" y="7419"/>
                    </a:lnTo>
                    <a:lnTo>
                      <a:pt x="20836" y="7411"/>
                    </a:lnTo>
                    <a:lnTo>
                      <a:pt x="20837" y="7407"/>
                    </a:lnTo>
                    <a:lnTo>
                      <a:pt x="20836" y="7400"/>
                    </a:lnTo>
                    <a:lnTo>
                      <a:pt x="20832" y="7392"/>
                    </a:lnTo>
                    <a:lnTo>
                      <a:pt x="20830" y="7386"/>
                    </a:lnTo>
                    <a:lnTo>
                      <a:pt x="20827" y="7378"/>
                    </a:lnTo>
                    <a:lnTo>
                      <a:pt x="20823" y="7366"/>
                    </a:lnTo>
                    <a:lnTo>
                      <a:pt x="20822" y="7360"/>
                    </a:lnTo>
                    <a:lnTo>
                      <a:pt x="20827" y="7366"/>
                    </a:lnTo>
                    <a:lnTo>
                      <a:pt x="20825" y="7355"/>
                    </a:lnTo>
                    <a:lnTo>
                      <a:pt x="20823" y="7347"/>
                    </a:lnTo>
                    <a:lnTo>
                      <a:pt x="20821" y="7341"/>
                    </a:lnTo>
                    <a:lnTo>
                      <a:pt x="20818" y="7327"/>
                    </a:lnTo>
                    <a:lnTo>
                      <a:pt x="20812" y="7310"/>
                    </a:lnTo>
                    <a:lnTo>
                      <a:pt x="20808" y="7294"/>
                    </a:lnTo>
                    <a:lnTo>
                      <a:pt x="20808" y="7287"/>
                    </a:lnTo>
                    <a:lnTo>
                      <a:pt x="20809" y="7281"/>
                    </a:lnTo>
                    <a:cubicBezTo>
                      <a:pt x="20808" y="7277"/>
                      <a:pt x="20807" y="7272"/>
                      <a:pt x="20806" y="7267"/>
                    </a:cubicBezTo>
                    <a:lnTo>
                      <a:pt x="20803" y="7258"/>
                    </a:lnTo>
                    <a:lnTo>
                      <a:pt x="20799" y="7249"/>
                    </a:lnTo>
                    <a:lnTo>
                      <a:pt x="20796" y="7237"/>
                    </a:lnTo>
                    <a:lnTo>
                      <a:pt x="20794" y="7226"/>
                    </a:lnTo>
                    <a:lnTo>
                      <a:pt x="20794" y="7217"/>
                    </a:lnTo>
                    <a:lnTo>
                      <a:pt x="20784" y="7184"/>
                    </a:lnTo>
                    <a:lnTo>
                      <a:pt x="20782" y="7172"/>
                    </a:lnTo>
                    <a:lnTo>
                      <a:pt x="20778" y="7162"/>
                    </a:lnTo>
                    <a:lnTo>
                      <a:pt x="20777" y="7157"/>
                    </a:lnTo>
                    <a:lnTo>
                      <a:pt x="20775" y="7151"/>
                    </a:lnTo>
                    <a:lnTo>
                      <a:pt x="20774" y="7143"/>
                    </a:lnTo>
                    <a:lnTo>
                      <a:pt x="20771" y="7128"/>
                    </a:lnTo>
                    <a:lnTo>
                      <a:pt x="20766" y="7116"/>
                    </a:lnTo>
                    <a:lnTo>
                      <a:pt x="20757" y="7097"/>
                    </a:lnTo>
                    <a:lnTo>
                      <a:pt x="20753" y="7088"/>
                    </a:lnTo>
                    <a:lnTo>
                      <a:pt x="20750" y="7077"/>
                    </a:lnTo>
                    <a:lnTo>
                      <a:pt x="20747" y="7068"/>
                    </a:lnTo>
                    <a:lnTo>
                      <a:pt x="20745" y="7065"/>
                    </a:lnTo>
                    <a:lnTo>
                      <a:pt x="20744" y="7069"/>
                    </a:lnTo>
                    <a:lnTo>
                      <a:pt x="20743" y="7059"/>
                    </a:lnTo>
                    <a:lnTo>
                      <a:pt x="20740" y="7051"/>
                    </a:lnTo>
                    <a:lnTo>
                      <a:pt x="20734" y="7032"/>
                    </a:lnTo>
                    <a:lnTo>
                      <a:pt x="20721" y="7007"/>
                    </a:lnTo>
                    <a:lnTo>
                      <a:pt x="20719" y="6995"/>
                    </a:lnTo>
                    <a:lnTo>
                      <a:pt x="20721" y="6993"/>
                    </a:lnTo>
                    <a:lnTo>
                      <a:pt x="20717" y="6983"/>
                    </a:lnTo>
                    <a:lnTo>
                      <a:pt x="20713" y="6969"/>
                    </a:lnTo>
                    <a:lnTo>
                      <a:pt x="20708" y="6956"/>
                    </a:lnTo>
                    <a:lnTo>
                      <a:pt x="20707" y="6951"/>
                    </a:lnTo>
                    <a:lnTo>
                      <a:pt x="20710" y="6956"/>
                    </a:lnTo>
                    <a:lnTo>
                      <a:pt x="20712" y="6958"/>
                    </a:lnTo>
                    <a:lnTo>
                      <a:pt x="20709" y="6949"/>
                    </a:lnTo>
                    <a:lnTo>
                      <a:pt x="20701" y="6933"/>
                    </a:lnTo>
                    <a:cubicBezTo>
                      <a:pt x="20701" y="6932"/>
                      <a:pt x="20700" y="6931"/>
                      <a:pt x="20700" y="6929"/>
                    </a:cubicBezTo>
                    <a:lnTo>
                      <a:pt x="20700" y="6931"/>
                    </a:lnTo>
                    <a:lnTo>
                      <a:pt x="20696" y="6922"/>
                    </a:lnTo>
                    <a:lnTo>
                      <a:pt x="20692" y="6907"/>
                    </a:lnTo>
                    <a:lnTo>
                      <a:pt x="20691" y="6903"/>
                    </a:lnTo>
                    <a:lnTo>
                      <a:pt x="20685" y="6889"/>
                    </a:lnTo>
                    <a:lnTo>
                      <a:pt x="20678" y="6873"/>
                    </a:lnTo>
                    <a:cubicBezTo>
                      <a:pt x="20677" y="6869"/>
                      <a:pt x="20677" y="6865"/>
                      <a:pt x="20676" y="6861"/>
                    </a:cubicBezTo>
                    <a:lnTo>
                      <a:pt x="20669" y="6845"/>
                    </a:lnTo>
                    <a:lnTo>
                      <a:pt x="20657" y="6814"/>
                    </a:lnTo>
                    <a:lnTo>
                      <a:pt x="20652" y="6806"/>
                    </a:lnTo>
                    <a:lnTo>
                      <a:pt x="20650" y="6804"/>
                    </a:lnTo>
                    <a:lnTo>
                      <a:pt x="20653" y="6820"/>
                    </a:lnTo>
                    <a:lnTo>
                      <a:pt x="20652" y="6820"/>
                    </a:lnTo>
                    <a:lnTo>
                      <a:pt x="20650" y="6817"/>
                    </a:lnTo>
                    <a:lnTo>
                      <a:pt x="20648" y="6810"/>
                    </a:lnTo>
                    <a:lnTo>
                      <a:pt x="20648" y="6806"/>
                    </a:lnTo>
                    <a:lnTo>
                      <a:pt x="20645" y="6797"/>
                    </a:lnTo>
                    <a:lnTo>
                      <a:pt x="20640" y="6788"/>
                    </a:lnTo>
                    <a:lnTo>
                      <a:pt x="20634" y="6773"/>
                    </a:lnTo>
                    <a:cubicBezTo>
                      <a:pt x="20633" y="6769"/>
                      <a:pt x="20632" y="6765"/>
                      <a:pt x="20631" y="6761"/>
                    </a:cubicBezTo>
                    <a:lnTo>
                      <a:pt x="20631" y="6753"/>
                    </a:lnTo>
                    <a:lnTo>
                      <a:pt x="20626" y="6738"/>
                    </a:lnTo>
                    <a:lnTo>
                      <a:pt x="20623" y="6722"/>
                    </a:lnTo>
                    <a:lnTo>
                      <a:pt x="20617" y="6707"/>
                    </a:lnTo>
                    <a:lnTo>
                      <a:pt x="20608" y="6687"/>
                    </a:lnTo>
                    <a:lnTo>
                      <a:pt x="20607" y="6686"/>
                    </a:lnTo>
                    <a:lnTo>
                      <a:pt x="20607" y="6691"/>
                    </a:lnTo>
                    <a:lnTo>
                      <a:pt x="20606" y="6689"/>
                    </a:lnTo>
                    <a:lnTo>
                      <a:pt x="20603" y="6679"/>
                    </a:lnTo>
                    <a:lnTo>
                      <a:pt x="20596" y="6660"/>
                    </a:lnTo>
                    <a:lnTo>
                      <a:pt x="20592" y="6647"/>
                    </a:lnTo>
                    <a:lnTo>
                      <a:pt x="20586" y="6635"/>
                    </a:lnTo>
                    <a:lnTo>
                      <a:pt x="20580" y="6628"/>
                    </a:lnTo>
                    <a:lnTo>
                      <a:pt x="20574" y="6612"/>
                    </a:lnTo>
                    <a:lnTo>
                      <a:pt x="20571" y="6606"/>
                    </a:lnTo>
                    <a:lnTo>
                      <a:pt x="20565" y="6583"/>
                    </a:lnTo>
                    <a:lnTo>
                      <a:pt x="20562" y="6574"/>
                    </a:lnTo>
                    <a:lnTo>
                      <a:pt x="20560" y="6573"/>
                    </a:lnTo>
                    <a:lnTo>
                      <a:pt x="20559" y="6576"/>
                    </a:lnTo>
                    <a:lnTo>
                      <a:pt x="20556" y="6573"/>
                    </a:lnTo>
                    <a:lnTo>
                      <a:pt x="20553" y="6567"/>
                    </a:lnTo>
                    <a:lnTo>
                      <a:pt x="20549" y="6555"/>
                    </a:lnTo>
                    <a:lnTo>
                      <a:pt x="20548" y="6548"/>
                    </a:lnTo>
                    <a:lnTo>
                      <a:pt x="20545" y="6537"/>
                    </a:lnTo>
                    <a:lnTo>
                      <a:pt x="20545" y="6533"/>
                    </a:lnTo>
                    <a:lnTo>
                      <a:pt x="20544" y="6526"/>
                    </a:lnTo>
                    <a:lnTo>
                      <a:pt x="20542" y="6520"/>
                    </a:lnTo>
                    <a:lnTo>
                      <a:pt x="20539" y="6516"/>
                    </a:lnTo>
                    <a:lnTo>
                      <a:pt x="20533" y="6511"/>
                    </a:lnTo>
                    <a:lnTo>
                      <a:pt x="20526" y="6499"/>
                    </a:lnTo>
                    <a:lnTo>
                      <a:pt x="20517" y="6480"/>
                    </a:lnTo>
                    <a:lnTo>
                      <a:pt x="20511" y="6468"/>
                    </a:lnTo>
                    <a:lnTo>
                      <a:pt x="20506" y="6463"/>
                    </a:lnTo>
                    <a:lnTo>
                      <a:pt x="20510" y="6476"/>
                    </a:lnTo>
                    <a:lnTo>
                      <a:pt x="20517" y="6491"/>
                    </a:lnTo>
                    <a:lnTo>
                      <a:pt x="20520" y="6501"/>
                    </a:lnTo>
                    <a:lnTo>
                      <a:pt x="20521" y="6507"/>
                    </a:lnTo>
                    <a:lnTo>
                      <a:pt x="20516" y="6508"/>
                    </a:lnTo>
                    <a:lnTo>
                      <a:pt x="20514" y="6498"/>
                    </a:lnTo>
                    <a:lnTo>
                      <a:pt x="20513" y="6493"/>
                    </a:lnTo>
                    <a:lnTo>
                      <a:pt x="20512" y="6487"/>
                    </a:lnTo>
                    <a:cubicBezTo>
                      <a:pt x="20511" y="6484"/>
                      <a:pt x="20510" y="6480"/>
                      <a:pt x="20509" y="6477"/>
                    </a:cubicBezTo>
                    <a:lnTo>
                      <a:pt x="20501" y="6458"/>
                    </a:lnTo>
                    <a:lnTo>
                      <a:pt x="20491" y="6433"/>
                    </a:lnTo>
                    <a:lnTo>
                      <a:pt x="20483" y="6415"/>
                    </a:lnTo>
                    <a:lnTo>
                      <a:pt x="20478" y="6401"/>
                    </a:lnTo>
                    <a:lnTo>
                      <a:pt x="20476" y="6398"/>
                    </a:lnTo>
                    <a:lnTo>
                      <a:pt x="20475" y="6398"/>
                    </a:lnTo>
                    <a:lnTo>
                      <a:pt x="20474" y="6396"/>
                    </a:lnTo>
                    <a:lnTo>
                      <a:pt x="20469" y="6392"/>
                    </a:lnTo>
                    <a:lnTo>
                      <a:pt x="20468" y="6394"/>
                    </a:lnTo>
                    <a:lnTo>
                      <a:pt x="20470" y="6402"/>
                    </a:lnTo>
                    <a:lnTo>
                      <a:pt x="20467" y="6399"/>
                    </a:lnTo>
                    <a:lnTo>
                      <a:pt x="20465" y="6398"/>
                    </a:lnTo>
                    <a:cubicBezTo>
                      <a:pt x="20464" y="6397"/>
                      <a:pt x="20463" y="6395"/>
                      <a:pt x="20462" y="6393"/>
                    </a:cubicBezTo>
                    <a:lnTo>
                      <a:pt x="20462" y="6389"/>
                    </a:lnTo>
                    <a:lnTo>
                      <a:pt x="20461" y="6384"/>
                    </a:lnTo>
                    <a:lnTo>
                      <a:pt x="20456" y="6374"/>
                    </a:lnTo>
                    <a:lnTo>
                      <a:pt x="20453" y="6366"/>
                    </a:lnTo>
                    <a:lnTo>
                      <a:pt x="20450" y="6360"/>
                    </a:lnTo>
                    <a:lnTo>
                      <a:pt x="20454" y="6366"/>
                    </a:lnTo>
                    <a:lnTo>
                      <a:pt x="20457" y="6371"/>
                    </a:lnTo>
                    <a:lnTo>
                      <a:pt x="20459" y="6373"/>
                    </a:lnTo>
                    <a:lnTo>
                      <a:pt x="20458" y="6369"/>
                    </a:lnTo>
                    <a:cubicBezTo>
                      <a:pt x="20459" y="6371"/>
                      <a:pt x="20461" y="6373"/>
                      <a:pt x="20462" y="6376"/>
                    </a:cubicBezTo>
                    <a:lnTo>
                      <a:pt x="20460" y="6367"/>
                    </a:lnTo>
                    <a:lnTo>
                      <a:pt x="20455" y="6355"/>
                    </a:lnTo>
                    <a:lnTo>
                      <a:pt x="20451" y="6346"/>
                    </a:lnTo>
                    <a:lnTo>
                      <a:pt x="20445" y="6334"/>
                    </a:lnTo>
                    <a:lnTo>
                      <a:pt x="20437" y="6320"/>
                    </a:lnTo>
                    <a:lnTo>
                      <a:pt x="20419" y="6285"/>
                    </a:lnTo>
                    <a:lnTo>
                      <a:pt x="20412" y="6267"/>
                    </a:lnTo>
                    <a:lnTo>
                      <a:pt x="20403" y="6248"/>
                    </a:lnTo>
                    <a:lnTo>
                      <a:pt x="20396" y="6234"/>
                    </a:lnTo>
                    <a:lnTo>
                      <a:pt x="20388" y="6217"/>
                    </a:lnTo>
                    <a:lnTo>
                      <a:pt x="20383" y="6208"/>
                    </a:lnTo>
                    <a:lnTo>
                      <a:pt x="20379" y="6204"/>
                    </a:lnTo>
                    <a:lnTo>
                      <a:pt x="20372" y="6190"/>
                    </a:lnTo>
                    <a:lnTo>
                      <a:pt x="20370" y="6186"/>
                    </a:lnTo>
                    <a:lnTo>
                      <a:pt x="20365" y="6177"/>
                    </a:lnTo>
                    <a:lnTo>
                      <a:pt x="20351" y="6147"/>
                    </a:lnTo>
                    <a:cubicBezTo>
                      <a:pt x="20350" y="6145"/>
                      <a:pt x="20349" y="6144"/>
                      <a:pt x="20348" y="6143"/>
                    </a:cubicBezTo>
                    <a:lnTo>
                      <a:pt x="20348" y="6147"/>
                    </a:lnTo>
                    <a:lnTo>
                      <a:pt x="20347" y="6146"/>
                    </a:lnTo>
                    <a:lnTo>
                      <a:pt x="20344" y="6138"/>
                    </a:lnTo>
                    <a:lnTo>
                      <a:pt x="20342" y="6129"/>
                    </a:lnTo>
                    <a:lnTo>
                      <a:pt x="20337" y="6119"/>
                    </a:lnTo>
                    <a:lnTo>
                      <a:pt x="20327" y="6099"/>
                    </a:lnTo>
                    <a:lnTo>
                      <a:pt x="20316" y="6080"/>
                    </a:lnTo>
                    <a:lnTo>
                      <a:pt x="20311" y="6071"/>
                    </a:lnTo>
                    <a:lnTo>
                      <a:pt x="20308" y="6061"/>
                    </a:lnTo>
                    <a:lnTo>
                      <a:pt x="20313" y="6066"/>
                    </a:lnTo>
                    <a:lnTo>
                      <a:pt x="20310" y="6057"/>
                    </a:lnTo>
                    <a:lnTo>
                      <a:pt x="20298" y="6030"/>
                    </a:lnTo>
                    <a:lnTo>
                      <a:pt x="20296" y="6022"/>
                    </a:lnTo>
                    <a:lnTo>
                      <a:pt x="20292" y="6015"/>
                    </a:lnTo>
                    <a:lnTo>
                      <a:pt x="20284" y="6009"/>
                    </a:lnTo>
                    <a:lnTo>
                      <a:pt x="20279" y="6005"/>
                    </a:lnTo>
                    <a:lnTo>
                      <a:pt x="20273" y="5993"/>
                    </a:lnTo>
                    <a:lnTo>
                      <a:pt x="20269" y="5983"/>
                    </a:lnTo>
                    <a:lnTo>
                      <a:pt x="20265" y="5975"/>
                    </a:lnTo>
                    <a:lnTo>
                      <a:pt x="20259" y="5964"/>
                    </a:lnTo>
                    <a:lnTo>
                      <a:pt x="20259" y="5971"/>
                    </a:lnTo>
                    <a:lnTo>
                      <a:pt x="20256" y="5961"/>
                    </a:lnTo>
                    <a:lnTo>
                      <a:pt x="20252" y="5953"/>
                    </a:lnTo>
                    <a:lnTo>
                      <a:pt x="20249" y="5950"/>
                    </a:lnTo>
                    <a:lnTo>
                      <a:pt x="20248" y="5956"/>
                    </a:lnTo>
                    <a:lnTo>
                      <a:pt x="20250" y="5963"/>
                    </a:lnTo>
                    <a:lnTo>
                      <a:pt x="20244" y="5953"/>
                    </a:lnTo>
                    <a:lnTo>
                      <a:pt x="20240" y="5944"/>
                    </a:lnTo>
                    <a:cubicBezTo>
                      <a:pt x="20238" y="5940"/>
                      <a:pt x="20237" y="5935"/>
                      <a:pt x="20235" y="5930"/>
                    </a:cubicBezTo>
                    <a:lnTo>
                      <a:pt x="20231" y="5921"/>
                    </a:lnTo>
                    <a:lnTo>
                      <a:pt x="20231" y="5916"/>
                    </a:lnTo>
                    <a:lnTo>
                      <a:pt x="20234" y="5918"/>
                    </a:lnTo>
                    <a:lnTo>
                      <a:pt x="20231" y="5910"/>
                    </a:lnTo>
                    <a:lnTo>
                      <a:pt x="20206" y="5871"/>
                    </a:lnTo>
                    <a:lnTo>
                      <a:pt x="20200" y="5864"/>
                    </a:lnTo>
                    <a:lnTo>
                      <a:pt x="20200" y="5868"/>
                    </a:lnTo>
                    <a:lnTo>
                      <a:pt x="20205" y="5878"/>
                    </a:lnTo>
                    <a:lnTo>
                      <a:pt x="20216" y="5901"/>
                    </a:lnTo>
                    <a:lnTo>
                      <a:pt x="20225" y="5924"/>
                    </a:lnTo>
                    <a:lnTo>
                      <a:pt x="20219" y="5912"/>
                    </a:lnTo>
                    <a:lnTo>
                      <a:pt x="20212" y="5896"/>
                    </a:lnTo>
                    <a:lnTo>
                      <a:pt x="20190" y="5853"/>
                    </a:lnTo>
                    <a:lnTo>
                      <a:pt x="20177" y="5824"/>
                    </a:lnTo>
                    <a:lnTo>
                      <a:pt x="20179" y="5830"/>
                    </a:lnTo>
                    <a:lnTo>
                      <a:pt x="20181" y="5838"/>
                    </a:lnTo>
                    <a:lnTo>
                      <a:pt x="20182" y="5847"/>
                    </a:lnTo>
                    <a:lnTo>
                      <a:pt x="20186" y="5861"/>
                    </a:lnTo>
                    <a:lnTo>
                      <a:pt x="20179" y="5865"/>
                    </a:lnTo>
                    <a:lnTo>
                      <a:pt x="20179" y="5871"/>
                    </a:lnTo>
                    <a:lnTo>
                      <a:pt x="20181" y="5878"/>
                    </a:lnTo>
                    <a:lnTo>
                      <a:pt x="20185" y="5890"/>
                    </a:lnTo>
                    <a:lnTo>
                      <a:pt x="20204" y="5931"/>
                    </a:lnTo>
                    <a:lnTo>
                      <a:pt x="20216" y="5964"/>
                    </a:lnTo>
                    <a:lnTo>
                      <a:pt x="20209" y="5964"/>
                    </a:lnTo>
                    <a:lnTo>
                      <a:pt x="20218" y="5985"/>
                    </a:lnTo>
                    <a:lnTo>
                      <a:pt x="20220" y="5995"/>
                    </a:lnTo>
                    <a:lnTo>
                      <a:pt x="20220" y="5994"/>
                    </a:lnTo>
                    <a:lnTo>
                      <a:pt x="20206" y="5962"/>
                    </a:lnTo>
                    <a:lnTo>
                      <a:pt x="20199" y="5941"/>
                    </a:lnTo>
                    <a:lnTo>
                      <a:pt x="20194" y="5923"/>
                    </a:lnTo>
                    <a:lnTo>
                      <a:pt x="20189" y="5910"/>
                    </a:lnTo>
                    <a:lnTo>
                      <a:pt x="20182" y="5899"/>
                    </a:lnTo>
                    <a:lnTo>
                      <a:pt x="20174" y="5884"/>
                    </a:lnTo>
                    <a:lnTo>
                      <a:pt x="20153" y="5836"/>
                    </a:lnTo>
                    <a:lnTo>
                      <a:pt x="20143" y="5816"/>
                    </a:lnTo>
                    <a:lnTo>
                      <a:pt x="20135" y="5799"/>
                    </a:lnTo>
                    <a:lnTo>
                      <a:pt x="20129" y="5785"/>
                    </a:lnTo>
                    <a:lnTo>
                      <a:pt x="20128" y="5781"/>
                    </a:lnTo>
                    <a:lnTo>
                      <a:pt x="20123" y="5769"/>
                    </a:lnTo>
                    <a:lnTo>
                      <a:pt x="20116" y="5753"/>
                    </a:lnTo>
                    <a:lnTo>
                      <a:pt x="20108" y="5745"/>
                    </a:lnTo>
                    <a:lnTo>
                      <a:pt x="20103" y="5741"/>
                    </a:lnTo>
                    <a:lnTo>
                      <a:pt x="20098" y="5741"/>
                    </a:lnTo>
                    <a:lnTo>
                      <a:pt x="20098" y="5760"/>
                    </a:lnTo>
                    <a:lnTo>
                      <a:pt x="20094" y="5764"/>
                    </a:lnTo>
                    <a:lnTo>
                      <a:pt x="20093" y="5773"/>
                    </a:lnTo>
                    <a:lnTo>
                      <a:pt x="20095" y="5783"/>
                    </a:lnTo>
                    <a:lnTo>
                      <a:pt x="20097" y="5794"/>
                    </a:lnTo>
                    <a:lnTo>
                      <a:pt x="20090" y="5788"/>
                    </a:lnTo>
                    <a:lnTo>
                      <a:pt x="20088" y="5787"/>
                    </a:lnTo>
                    <a:lnTo>
                      <a:pt x="20093" y="5808"/>
                    </a:lnTo>
                    <a:lnTo>
                      <a:pt x="20102" y="5830"/>
                    </a:lnTo>
                    <a:lnTo>
                      <a:pt x="20111" y="5852"/>
                    </a:lnTo>
                    <a:lnTo>
                      <a:pt x="20114" y="5867"/>
                    </a:lnTo>
                    <a:lnTo>
                      <a:pt x="20111" y="5860"/>
                    </a:lnTo>
                    <a:lnTo>
                      <a:pt x="20109" y="5857"/>
                    </a:lnTo>
                    <a:lnTo>
                      <a:pt x="20107" y="5848"/>
                    </a:lnTo>
                    <a:lnTo>
                      <a:pt x="20086" y="5797"/>
                    </a:lnTo>
                    <a:lnTo>
                      <a:pt x="20082" y="5784"/>
                    </a:lnTo>
                    <a:lnTo>
                      <a:pt x="20081" y="5774"/>
                    </a:lnTo>
                    <a:lnTo>
                      <a:pt x="20086" y="5768"/>
                    </a:lnTo>
                    <a:lnTo>
                      <a:pt x="20081" y="5752"/>
                    </a:lnTo>
                    <a:lnTo>
                      <a:pt x="20075" y="5736"/>
                    </a:lnTo>
                    <a:lnTo>
                      <a:pt x="20072" y="5727"/>
                    </a:lnTo>
                    <a:lnTo>
                      <a:pt x="20070" y="5703"/>
                    </a:lnTo>
                    <a:lnTo>
                      <a:pt x="20068" y="5696"/>
                    </a:lnTo>
                    <a:lnTo>
                      <a:pt x="20063" y="5684"/>
                    </a:lnTo>
                    <a:lnTo>
                      <a:pt x="20055" y="5674"/>
                    </a:lnTo>
                    <a:lnTo>
                      <a:pt x="20051" y="5670"/>
                    </a:lnTo>
                    <a:lnTo>
                      <a:pt x="20048" y="5671"/>
                    </a:lnTo>
                    <a:lnTo>
                      <a:pt x="20046" y="5674"/>
                    </a:lnTo>
                    <a:lnTo>
                      <a:pt x="20049" y="5688"/>
                    </a:lnTo>
                    <a:lnTo>
                      <a:pt x="20048" y="5689"/>
                    </a:lnTo>
                    <a:lnTo>
                      <a:pt x="20046" y="5690"/>
                    </a:lnTo>
                    <a:cubicBezTo>
                      <a:pt x="20043" y="5685"/>
                      <a:pt x="20039" y="5681"/>
                      <a:pt x="20035" y="5676"/>
                    </a:cubicBezTo>
                    <a:lnTo>
                      <a:pt x="20033" y="5677"/>
                    </a:lnTo>
                    <a:lnTo>
                      <a:pt x="20033" y="5680"/>
                    </a:lnTo>
                    <a:lnTo>
                      <a:pt x="20036" y="5704"/>
                    </a:lnTo>
                    <a:lnTo>
                      <a:pt x="20035" y="5711"/>
                    </a:lnTo>
                    <a:cubicBezTo>
                      <a:pt x="20033" y="5707"/>
                      <a:pt x="20030" y="5704"/>
                      <a:pt x="20027" y="5701"/>
                    </a:cubicBezTo>
                    <a:lnTo>
                      <a:pt x="20020" y="5689"/>
                    </a:lnTo>
                    <a:lnTo>
                      <a:pt x="20009" y="5676"/>
                    </a:lnTo>
                    <a:lnTo>
                      <a:pt x="19998" y="5672"/>
                    </a:lnTo>
                    <a:lnTo>
                      <a:pt x="19984" y="5662"/>
                    </a:lnTo>
                    <a:lnTo>
                      <a:pt x="19977" y="5661"/>
                    </a:lnTo>
                    <a:lnTo>
                      <a:pt x="19971" y="5655"/>
                    </a:lnTo>
                    <a:lnTo>
                      <a:pt x="19963" y="5649"/>
                    </a:lnTo>
                    <a:lnTo>
                      <a:pt x="19944" y="5634"/>
                    </a:lnTo>
                    <a:lnTo>
                      <a:pt x="19938" y="5631"/>
                    </a:lnTo>
                    <a:lnTo>
                      <a:pt x="19937" y="5633"/>
                    </a:lnTo>
                    <a:lnTo>
                      <a:pt x="19935" y="5648"/>
                    </a:lnTo>
                    <a:lnTo>
                      <a:pt x="19938" y="5666"/>
                    </a:lnTo>
                    <a:lnTo>
                      <a:pt x="19938" y="5678"/>
                    </a:lnTo>
                    <a:lnTo>
                      <a:pt x="19933" y="5683"/>
                    </a:lnTo>
                    <a:lnTo>
                      <a:pt x="19932" y="5688"/>
                    </a:lnTo>
                    <a:lnTo>
                      <a:pt x="19937" y="5705"/>
                    </a:lnTo>
                    <a:lnTo>
                      <a:pt x="19931" y="5700"/>
                    </a:lnTo>
                    <a:lnTo>
                      <a:pt x="19917" y="5680"/>
                    </a:lnTo>
                    <a:lnTo>
                      <a:pt x="19905" y="5656"/>
                    </a:lnTo>
                    <a:lnTo>
                      <a:pt x="19888" y="5631"/>
                    </a:lnTo>
                    <a:lnTo>
                      <a:pt x="19880" y="5614"/>
                    </a:lnTo>
                    <a:lnTo>
                      <a:pt x="19869" y="5596"/>
                    </a:lnTo>
                    <a:lnTo>
                      <a:pt x="19857" y="5573"/>
                    </a:lnTo>
                    <a:lnTo>
                      <a:pt x="19851" y="5561"/>
                    </a:lnTo>
                    <a:lnTo>
                      <a:pt x="19847" y="5552"/>
                    </a:lnTo>
                    <a:lnTo>
                      <a:pt x="19842" y="5542"/>
                    </a:lnTo>
                    <a:lnTo>
                      <a:pt x="19836" y="5531"/>
                    </a:lnTo>
                    <a:lnTo>
                      <a:pt x="19830" y="5521"/>
                    </a:lnTo>
                    <a:lnTo>
                      <a:pt x="19824" y="5513"/>
                    </a:lnTo>
                    <a:lnTo>
                      <a:pt x="19812" y="5488"/>
                    </a:lnTo>
                    <a:lnTo>
                      <a:pt x="19807" y="5476"/>
                    </a:lnTo>
                    <a:lnTo>
                      <a:pt x="19805" y="5476"/>
                    </a:lnTo>
                    <a:lnTo>
                      <a:pt x="19807" y="5484"/>
                    </a:lnTo>
                    <a:lnTo>
                      <a:pt x="19803" y="5485"/>
                    </a:lnTo>
                    <a:lnTo>
                      <a:pt x="19799" y="5480"/>
                    </a:lnTo>
                    <a:lnTo>
                      <a:pt x="19793" y="5468"/>
                    </a:lnTo>
                    <a:lnTo>
                      <a:pt x="19788" y="5457"/>
                    </a:lnTo>
                    <a:lnTo>
                      <a:pt x="19786" y="5450"/>
                    </a:lnTo>
                    <a:lnTo>
                      <a:pt x="19789" y="5451"/>
                    </a:lnTo>
                    <a:lnTo>
                      <a:pt x="19795" y="5460"/>
                    </a:lnTo>
                    <a:lnTo>
                      <a:pt x="19797" y="5461"/>
                    </a:lnTo>
                    <a:lnTo>
                      <a:pt x="19798" y="5458"/>
                    </a:lnTo>
                    <a:lnTo>
                      <a:pt x="19789" y="5440"/>
                    </a:lnTo>
                    <a:lnTo>
                      <a:pt x="19783" y="5425"/>
                    </a:lnTo>
                    <a:lnTo>
                      <a:pt x="19778" y="5416"/>
                    </a:lnTo>
                    <a:cubicBezTo>
                      <a:pt x="19774" y="5411"/>
                      <a:pt x="19769" y="5407"/>
                      <a:pt x="19765" y="5402"/>
                    </a:cubicBezTo>
                    <a:lnTo>
                      <a:pt x="19758" y="5392"/>
                    </a:lnTo>
                    <a:lnTo>
                      <a:pt x="19752" y="5381"/>
                    </a:lnTo>
                    <a:lnTo>
                      <a:pt x="19752" y="5376"/>
                    </a:lnTo>
                    <a:lnTo>
                      <a:pt x="19749" y="5370"/>
                    </a:lnTo>
                    <a:lnTo>
                      <a:pt x="19746" y="5365"/>
                    </a:lnTo>
                    <a:lnTo>
                      <a:pt x="19742" y="5363"/>
                    </a:lnTo>
                    <a:lnTo>
                      <a:pt x="19740" y="5366"/>
                    </a:lnTo>
                    <a:lnTo>
                      <a:pt x="19737" y="5363"/>
                    </a:lnTo>
                    <a:lnTo>
                      <a:pt x="19735" y="5355"/>
                    </a:lnTo>
                    <a:lnTo>
                      <a:pt x="19733" y="5346"/>
                    </a:lnTo>
                    <a:lnTo>
                      <a:pt x="19730" y="5338"/>
                    </a:lnTo>
                    <a:lnTo>
                      <a:pt x="19723" y="5324"/>
                    </a:lnTo>
                    <a:lnTo>
                      <a:pt x="19707" y="5289"/>
                    </a:lnTo>
                    <a:lnTo>
                      <a:pt x="19690" y="5252"/>
                    </a:lnTo>
                    <a:lnTo>
                      <a:pt x="19670" y="5213"/>
                    </a:lnTo>
                    <a:lnTo>
                      <a:pt x="19664" y="5200"/>
                    </a:lnTo>
                    <a:lnTo>
                      <a:pt x="19661" y="5189"/>
                    </a:lnTo>
                    <a:lnTo>
                      <a:pt x="19662" y="5187"/>
                    </a:lnTo>
                    <a:lnTo>
                      <a:pt x="19665" y="5190"/>
                    </a:lnTo>
                    <a:lnTo>
                      <a:pt x="19667" y="5190"/>
                    </a:lnTo>
                    <a:lnTo>
                      <a:pt x="19667" y="5188"/>
                    </a:lnTo>
                    <a:cubicBezTo>
                      <a:pt x="19666" y="5185"/>
                      <a:pt x="19665" y="5183"/>
                      <a:pt x="19664" y="5181"/>
                    </a:cubicBezTo>
                    <a:lnTo>
                      <a:pt x="19653" y="5161"/>
                    </a:lnTo>
                    <a:lnTo>
                      <a:pt x="19648" y="5152"/>
                    </a:lnTo>
                    <a:lnTo>
                      <a:pt x="19644" y="5147"/>
                    </a:lnTo>
                    <a:lnTo>
                      <a:pt x="19643" y="5149"/>
                    </a:lnTo>
                    <a:lnTo>
                      <a:pt x="19641" y="5149"/>
                    </a:lnTo>
                    <a:lnTo>
                      <a:pt x="19633" y="5137"/>
                    </a:lnTo>
                    <a:lnTo>
                      <a:pt x="19627" y="5125"/>
                    </a:lnTo>
                    <a:lnTo>
                      <a:pt x="19616" y="5114"/>
                    </a:lnTo>
                    <a:lnTo>
                      <a:pt x="19606" y="5097"/>
                    </a:lnTo>
                    <a:lnTo>
                      <a:pt x="19606" y="5102"/>
                    </a:lnTo>
                    <a:lnTo>
                      <a:pt x="19612" y="5115"/>
                    </a:lnTo>
                    <a:lnTo>
                      <a:pt x="19618" y="5132"/>
                    </a:lnTo>
                    <a:lnTo>
                      <a:pt x="19621" y="5145"/>
                    </a:lnTo>
                    <a:lnTo>
                      <a:pt x="19617" y="5146"/>
                    </a:lnTo>
                    <a:lnTo>
                      <a:pt x="19619" y="5151"/>
                    </a:lnTo>
                    <a:lnTo>
                      <a:pt x="19624" y="5159"/>
                    </a:lnTo>
                    <a:lnTo>
                      <a:pt x="19629" y="5168"/>
                    </a:lnTo>
                    <a:lnTo>
                      <a:pt x="19634" y="5183"/>
                    </a:lnTo>
                    <a:lnTo>
                      <a:pt x="19640" y="5201"/>
                    </a:lnTo>
                    <a:lnTo>
                      <a:pt x="19641" y="5211"/>
                    </a:lnTo>
                    <a:lnTo>
                      <a:pt x="19640" y="5218"/>
                    </a:lnTo>
                    <a:lnTo>
                      <a:pt x="19644" y="5234"/>
                    </a:lnTo>
                    <a:lnTo>
                      <a:pt x="19640" y="5242"/>
                    </a:lnTo>
                    <a:lnTo>
                      <a:pt x="19642" y="5264"/>
                    </a:lnTo>
                    <a:lnTo>
                      <a:pt x="19665" y="5316"/>
                    </a:lnTo>
                    <a:lnTo>
                      <a:pt x="19669" y="5326"/>
                    </a:lnTo>
                    <a:lnTo>
                      <a:pt x="19671" y="5330"/>
                    </a:lnTo>
                    <a:lnTo>
                      <a:pt x="19672" y="5328"/>
                    </a:lnTo>
                    <a:lnTo>
                      <a:pt x="19674" y="5329"/>
                    </a:lnTo>
                    <a:lnTo>
                      <a:pt x="19690" y="5357"/>
                    </a:lnTo>
                    <a:lnTo>
                      <a:pt x="19710" y="5399"/>
                    </a:lnTo>
                    <a:cubicBezTo>
                      <a:pt x="19712" y="5401"/>
                      <a:pt x="19713" y="5402"/>
                      <a:pt x="19715" y="5404"/>
                    </a:cubicBezTo>
                    <a:lnTo>
                      <a:pt x="19718" y="5407"/>
                    </a:lnTo>
                    <a:lnTo>
                      <a:pt x="19730" y="5429"/>
                    </a:lnTo>
                    <a:lnTo>
                      <a:pt x="19743" y="5466"/>
                    </a:lnTo>
                    <a:lnTo>
                      <a:pt x="19747" y="5482"/>
                    </a:lnTo>
                    <a:lnTo>
                      <a:pt x="19748" y="5495"/>
                    </a:lnTo>
                    <a:lnTo>
                      <a:pt x="19744" y="5501"/>
                    </a:lnTo>
                    <a:lnTo>
                      <a:pt x="19741" y="5501"/>
                    </a:lnTo>
                    <a:cubicBezTo>
                      <a:pt x="19737" y="5496"/>
                      <a:pt x="19732" y="5491"/>
                      <a:pt x="19728" y="5486"/>
                    </a:cubicBezTo>
                    <a:lnTo>
                      <a:pt x="19715" y="5469"/>
                    </a:lnTo>
                    <a:lnTo>
                      <a:pt x="19712" y="5463"/>
                    </a:lnTo>
                    <a:lnTo>
                      <a:pt x="19706" y="5453"/>
                    </a:lnTo>
                    <a:lnTo>
                      <a:pt x="19703" y="5451"/>
                    </a:lnTo>
                    <a:lnTo>
                      <a:pt x="19702" y="5451"/>
                    </a:lnTo>
                    <a:lnTo>
                      <a:pt x="19699" y="5449"/>
                    </a:lnTo>
                    <a:lnTo>
                      <a:pt x="19692" y="5442"/>
                    </a:lnTo>
                    <a:lnTo>
                      <a:pt x="19683" y="5439"/>
                    </a:lnTo>
                    <a:lnTo>
                      <a:pt x="19680" y="5446"/>
                    </a:lnTo>
                    <a:cubicBezTo>
                      <a:pt x="19681" y="5451"/>
                      <a:pt x="19683" y="5456"/>
                      <a:pt x="19684" y="5461"/>
                    </a:cubicBezTo>
                    <a:lnTo>
                      <a:pt x="19690" y="5476"/>
                    </a:lnTo>
                    <a:lnTo>
                      <a:pt x="19697" y="5526"/>
                    </a:lnTo>
                    <a:lnTo>
                      <a:pt x="19693" y="5541"/>
                    </a:lnTo>
                    <a:lnTo>
                      <a:pt x="19687" y="5543"/>
                    </a:lnTo>
                    <a:lnTo>
                      <a:pt x="19672" y="5535"/>
                    </a:lnTo>
                    <a:lnTo>
                      <a:pt x="19667" y="5530"/>
                    </a:lnTo>
                    <a:lnTo>
                      <a:pt x="19651" y="5508"/>
                    </a:lnTo>
                    <a:lnTo>
                      <a:pt x="19622" y="5466"/>
                    </a:lnTo>
                    <a:lnTo>
                      <a:pt x="19615" y="5451"/>
                    </a:lnTo>
                    <a:lnTo>
                      <a:pt x="19608" y="5430"/>
                    </a:lnTo>
                    <a:lnTo>
                      <a:pt x="19607" y="5421"/>
                    </a:lnTo>
                    <a:lnTo>
                      <a:pt x="19614" y="5416"/>
                    </a:lnTo>
                    <a:lnTo>
                      <a:pt x="19605" y="5393"/>
                    </a:lnTo>
                    <a:lnTo>
                      <a:pt x="19595" y="5372"/>
                    </a:lnTo>
                    <a:lnTo>
                      <a:pt x="19593" y="5360"/>
                    </a:lnTo>
                    <a:lnTo>
                      <a:pt x="19590" y="5351"/>
                    </a:lnTo>
                    <a:lnTo>
                      <a:pt x="19588" y="5342"/>
                    </a:lnTo>
                    <a:lnTo>
                      <a:pt x="19585" y="5334"/>
                    </a:lnTo>
                    <a:lnTo>
                      <a:pt x="19579" y="5324"/>
                    </a:lnTo>
                    <a:lnTo>
                      <a:pt x="19558" y="5288"/>
                    </a:lnTo>
                    <a:lnTo>
                      <a:pt x="19544" y="5270"/>
                    </a:lnTo>
                    <a:lnTo>
                      <a:pt x="19533" y="5255"/>
                    </a:lnTo>
                    <a:lnTo>
                      <a:pt x="19522" y="5240"/>
                    </a:lnTo>
                    <a:lnTo>
                      <a:pt x="19503" y="5206"/>
                    </a:lnTo>
                    <a:lnTo>
                      <a:pt x="19488" y="5172"/>
                    </a:lnTo>
                    <a:lnTo>
                      <a:pt x="19452" y="5098"/>
                    </a:lnTo>
                    <a:lnTo>
                      <a:pt x="19445" y="5084"/>
                    </a:lnTo>
                    <a:lnTo>
                      <a:pt x="19404" y="5023"/>
                    </a:lnTo>
                    <a:lnTo>
                      <a:pt x="19397" y="5011"/>
                    </a:lnTo>
                    <a:lnTo>
                      <a:pt x="19391" y="4999"/>
                    </a:lnTo>
                    <a:lnTo>
                      <a:pt x="19382" y="4986"/>
                    </a:lnTo>
                    <a:lnTo>
                      <a:pt x="19371" y="4969"/>
                    </a:lnTo>
                    <a:lnTo>
                      <a:pt x="19362" y="4955"/>
                    </a:lnTo>
                    <a:lnTo>
                      <a:pt x="19352" y="4919"/>
                    </a:lnTo>
                    <a:lnTo>
                      <a:pt x="19352" y="4916"/>
                    </a:lnTo>
                    <a:cubicBezTo>
                      <a:pt x="19351" y="4911"/>
                      <a:pt x="19349" y="4907"/>
                      <a:pt x="19348" y="4902"/>
                    </a:cubicBezTo>
                    <a:lnTo>
                      <a:pt x="19343" y="4896"/>
                    </a:lnTo>
                    <a:lnTo>
                      <a:pt x="19334" y="4884"/>
                    </a:lnTo>
                    <a:lnTo>
                      <a:pt x="19332" y="4881"/>
                    </a:lnTo>
                    <a:lnTo>
                      <a:pt x="19343" y="4890"/>
                    </a:lnTo>
                    <a:lnTo>
                      <a:pt x="19347" y="4873"/>
                    </a:lnTo>
                    <a:lnTo>
                      <a:pt x="19353" y="4877"/>
                    </a:lnTo>
                    <a:lnTo>
                      <a:pt x="19354" y="4871"/>
                    </a:lnTo>
                    <a:lnTo>
                      <a:pt x="19359" y="4877"/>
                    </a:lnTo>
                    <a:lnTo>
                      <a:pt x="19370" y="4891"/>
                    </a:lnTo>
                    <a:lnTo>
                      <a:pt x="19374" y="4896"/>
                    </a:lnTo>
                    <a:lnTo>
                      <a:pt x="19401" y="4936"/>
                    </a:lnTo>
                    <a:lnTo>
                      <a:pt x="19413" y="4955"/>
                    </a:lnTo>
                    <a:lnTo>
                      <a:pt x="19424" y="4971"/>
                    </a:lnTo>
                    <a:lnTo>
                      <a:pt x="19443" y="5009"/>
                    </a:lnTo>
                    <a:lnTo>
                      <a:pt x="19453" y="5021"/>
                    </a:lnTo>
                    <a:lnTo>
                      <a:pt x="19458" y="5023"/>
                    </a:lnTo>
                    <a:lnTo>
                      <a:pt x="19461" y="5027"/>
                    </a:lnTo>
                    <a:lnTo>
                      <a:pt x="19463" y="5032"/>
                    </a:lnTo>
                    <a:lnTo>
                      <a:pt x="19467" y="5040"/>
                    </a:lnTo>
                    <a:lnTo>
                      <a:pt x="19479" y="5061"/>
                    </a:lnTo>
                    <a:lnTo>
                      <a:pt x="19480" y="5061"/>
                    </a:lnTo>
                    <a:lnTo>
                      <a:pt x="19486" y="5066"/>
                    </a:lnTo>
                    <a:lnTo>
                      <a:pt x="19492" y="5074"/>
                    </a:lnTo>
                    <a:lnTo>
                      <a:pt x="19490" y="5066"/>
                    </a:lnTo>
                    <a:lnTo>
                      <a:pt x="19485" y="5050"/>
                    </a:lnTo>
                    <a:lnTo>
                      <a:pt x="19472" y="5019"/>
                    </a:lnTo>
                    <a:lnTo>
                      <a:pt x="19472" y="5017"/>
                    </a:lnTo>
                    <a:lnTo>
                      <a:pt x="19478" y="5027"/>
                    </a:lnTo>
                    <a:lnTo>
                      <a:pt x="19488" y="5043"/>
                    </a:lnTo>
                    <a:lnTo>
                      <a:pt x="19494" y="5051"/>
                    </a:lnTo>
                    <a:lnTo>
                      <a:pt x="19501" y="5055"/>
                    </a:lnTo>
                    <a:lnTo>
                      <a:pt x="19529" y="5112"/>
                    </a:lnTo>
                    <a:lnTo>
                      <a:pt x="19533" y="5121"/>
                    </a:lnTo>
                    <a:lnTo>
                      <a:pt x="19538" y="5132"/>
                    </a:lnTo>
                    <a:lnTo>
                      <a:pt x="19547" y="5139"/>
                    </a:lnTo>
                    <a:lnTo>
                      <a:pt x="19552" y="5142"/>
                    </a:lnTo>
                    <a:lnTo>
                      <a:pt x="19549" y="5136"/>
                    </a:lnTo>
                    <a:lnTo>
                      <a:pt x="19546" y="5131"/>
                    </a:lnTo>
                    <a:lnTo>
                      <a:pt x="19540" y="5118"/>
                    </a:lnTo>
                    <a:lnTo>
                      <a:pt x="19531" y="5096"/>
                    </a:lnTo>
                    <a:lnTo>
                      <a:pt x="19523" y="5079"/>
                    </a:lnTo>
                    <a:lnTo>
                      <a:pt x="19520" y="5075"/>
                    </a:lnTo>
                    <a:lnTo>
                      <a:pt x="19517" y="5073"/>
                    </a:lnTo>
                    <a:lnTo>
                      <a:pt x="19510" y="5064"/>
                    </a:lnTo>
                    <a:lnTo>
                      <a:pt x="19508" y="5057"/>
                    </a:lnTo>
                    <a:lnTo>
                      <a:pt x="19507" y="5052"/>
                    </a:lnTo>
                    <a:lnTo>
                      <a:pt x="19504" y="5045"/>
                    </a:lnTo>
                    <a:lnTo>
                      <a:pt x="19499" y="5036"/>
                    </a:lnTo>
                    <a:lnTo>
                      <a:pt x="19495" y="5028"/>
                    </a:lnTo>
                    <a:lnTo>
                      <a:pt x="19489" y="5018"/>
                    </a:lnTo>
                    <a:lnTo>
                      <a:pt x="19481" y="5005"/>
                    </a:lnTo>
                    <a:lnTo>
                      <a:pt x="19468" y="4984"/>
                    </a:lnTo>
                    <a:lnTo>
                      <a:pt x="19455" y="4965"/>
                    </a:lnTo>
                    <a:lnTo>
                      <a:pt x="19415" y="4892"/>
                    </a:lnTo>
                    <a:lnTo>
                      <a:pt x="19408" y="4878"/>
                    </a:lnTo>
                    <a:lnTo>
                      <a:pt x="19401" y="4867"/>
                    </a:lnTo>
                    <a:lnTo>
                      <a:pt x="19392" y="4845"/>
                    </a:lnTo>
                    <a:lnTo>
                      <a:pt x="19387" y="4838"/>
                    </a:lnTo>
                    <a:lnTo>
                      <a:pt x="19381" y="4826"/>
                    </a:lnTo>
                    <a:lnTo>
                      <a:pt x="19374" y="4811"/>
                    </a:lnTo>
                    <a:lnTo>
                      <a:pt x="19369" y="4800"/>
                    </a:lnTo>
                    <a:lnTo>
                      <a:pt x="19363" y="4793"/>
                    </a:lnTo>
                    <a:lnTo>
                      <a:pt x="19358" y="4785"/>
                    </a:lnTo>
                    <a:lnTo>
                      <a:pt x="19358" y="4778"/>
                    </a:lnTo>
                    <a:lnTo>
                      <a:pt x="19342" y="4741"/>
                    </a:lnTo>
                    <a:lnTo>
                      <a:pt x="19329" y="4719"/>
                    </a:lnTo>
                    <a:lnTo>
                      <a:pt x="19317" y="4702"/>
                    </a:lnTo>
                    <a:lnTo>
                      <a:pt x="19326" y="4711"/>
                    </a:lnTo>
                    <a:lnTo>
                      <a:pt x="19327" y="4709"/>
                    </a:lnTo>
                    <a:lnTo>
                      <a:pt x="19327" y="4700"/>
                    </a:lnTo>
                    <a:lnTo>
                      <a:pt x="19331" y="4700"/>
                    </a:lnTo>
                    <a:lnTo>
                      <a:pt x="19339" y="4706"/>
                    </a:lnTo>
                    <a:lnTo>
                      <a:pt x="19334" y="4698"/>
                    </a:lnTo>
                    <a:lnTo>
                      <a:pt x="19331" y="4693"/>
                    </a:lnTo>
                    <a:lnTo>
                      <a:pt x="19324" y="4686"/>
                    </a:lnTo>
                    <a:lnTo>
                      <a:pt x="19321" y="4680"/>
                    </a:lnTo>
                    <a:lnTo>
                      <a:pt x="19321" y="4675"/>
                    </a:lnTo>
                    <a:lnTo>
                      <a:pt x="19320" y="4660"/>
                    </a:lnTo>
                    <a:lnTo>
                      <a:pt x="19317" y="4653"/>
                    </a:lnTo>
                    <a:lnTo>
                      <a:pt x="19314" y="4639"/>
                    </a:lnTo>
                    <a:lnTo>
                      <a:pt x="19322" y="4646"/>
                    </a:lnTo>
                    <a:lnTo>
                      <a:pt x="19328" y="4650"/>
                    </a:lnTo>
                    <a:lnTo>
                      <a:pt x="19332" y="4654"/>
                    </a:lnTo>
                    <a:lnTo>
                      <a:pt x="19378" y="4714"/>
                    </a:lnTo>
                    <a:lnTo>
                      <a:pt x="19383" y="4718"/>
                    </a:lnTo>
                    <a:lnTo>
                      <a:pt x="19383" y="4710"/>
                    </a:lnTo>
                    <a:lnTo>
                      <a:pt x="19376" y="4696"/>
                    </a:lnTo>
                    <a:lnTo>
                      <a:pt x="19375" y="4692"/>
                    </a:lnTo>
                    <a:lnTo>
                      <a:pt x="19375" y="4688"/>
                    </a:lnTo>
                    <a:lnTo>
                      <a:pt x="19379" y="4696"/>
                    </a:lnTo>
                    <a:lnTo>
                      <a:pt x="19382" y="4702"/>
                    </a:lnTo>
                    <a:lnTo>
                      <a:pt x="19388" y="4715"/>
                    </a:lnTo>
                    <a:lnTo>
                      <a:pt x="19409" y="4749"/>
                    </a:lnTo>
                    <a:lnTo>
                      <a:pt x="19419" y="4765"/>
                    </a:lnTo>
                    <a:lnTo>
                      <a:pt x="19434" y="4786"/>
                    </a:lnTo>
                    <a:cubicBezTo>
                      <a:pt x="19436" y="4787"/>
                      <a:pt x="19437" y="4789"/>
                      <a:pt x="19438" y="4790"/>
                    </a:cubicBezTo>
                    <a:lnTo>
                      <a:pt x="19444" y="4795"/>
                    </a:lnTo>
                    <a:lnTo>
                      <a:pt x="19461" y="4824"/>
                    </a:lnTo>
                    <a:lnTo>
                      <a:pt x="19460" y="4817"/>
                    </a:lnTo>
                    <a:lnTo>
                      <a:pt x="19452" y="4803"/>
                    </a:lnTo>
                    <a:lnTo>
                      <a:pt x="19451" y="4797"/>
                    </a:lnTo>
                    <a:lnTo>
                      <a:pt x="19442" y="4778"/>
                    </a:lnTo>
                    <a:lnTo>
                      <a:pt x="19442" y="4774"/>
                    </a:lnTo>
                    <a:lnTo>
                      <a:pt x="19442" y="4772"/>
                    </a:lnTo>
                    <a:lnTo>
                      <a:pt x="19445" y="4779"/>
                    </a:lnTo>
                    <a:lnTo>
                      <a:pt x="19462" y="4806"/>
                    </a:lnTo>
                    <a:lnTo>
                      <a:pt x="19462" y="4801"/>
                    </a:lnTo>
                    <a:lnTo>
                      <a:pt x="19456" y="4783"/>
                    </a:lnTo>
                    <a:lnTo>
                      <a:pt x="19461" y="4785"/>
                    </a:lnTo>
                    <a:lnTo>
                      <a:pt x="19463" y="4788"/>
                    </a:lnTo>
                    <a:lnTo>
                      <a:pt x="19461" y="4783"/>
                    </a:lnTo>
                    <a:lnTo>
                      <a:pt x="19458" y="4778"/>
                    </a:lnTo>
                    <a:lnTo>
                      <a:pt x="19445" y="4757"/>
                    </a:lnTo>
                    <a:lnTo>
                      <a:pt x="19433" y="4739"/>
                    </a:lnTo>
                    <a:lnTo>
                      <a:pt x="19428" y="4733"/>
                    </a:lnTo>
                    <a:lnTo>
                      <a:pt x="19423" y="4724"/>
                    </a:lnTo>
                    <a:lnTo>
                      <a:pt x="19424" y="4715"/>
                    </a:lnTo>
                    <a:lnTo>
                      <a:pt x="19418" y="4704"/>
                    </a:lnTo>
                    <a:lnTo>
                      <a:pt x="19426" y="4708"/>
                    </a:lnTo>
                    <a:lnTo>
                      <a:pt x="19422" y="4702"/>
                    </a:lnTo>
                    <a:lnTo>
                      <a:pt x="19415" y="4692"/>
                    </a:lnTo>
                    <a:lnTo>
                      <a:pt x="19402" y="4671"/>
                    </a:lnTo>
                    <a:lnTo>
                      <a:pt x="19399" y="4656"/>
                    </a:lnTo>
                    <a:lnTo>
                      <a:pt x="19397" y="4652"/>
                    </a:lnTo>
                    <a:lnTo>
                      <a:pt x="19397" y="4651"/>
                    </a:lnTo>
                    <a:lnTo>
                      <a:pt x="19400" y="4655"/>
                    </a:lnTo>
                    <a:lnTo>
                      <a:pt x="19403" y="4660"/>
                    </a:lnTo>
                    <a:lnTo>
                      <a:pt x="19406" y="4664"/>
                    </a:lnTo>
                    <a:lnTo>
                      <a:pt x="19410" y="4667"/>
                    </a:lnTo>
                    <a:lnTo>
                      <a:pt x="19411" y="4667"/>
                    </a:lnTo>
                    <a:lnTo>
                      <a:pt x="19415" y="4667"/>
                    </a:lnTo>
                    <a:lnTo>
                      <a:pt x="19423" y="4677"/>
                    </a:lnTo>
                    <a:lnTo>
                      <a:pt x="19424" y="4675"/>
                    </a:lnTo>
                    <a:lnTo>
                      <a:pt x="19428" y="4675"/>
                    </a:lnTo>
                    <a:lnTo>
                      <a:pt x="19438" y="4688"/>
                    </a:lnTo>
                    <a:lnTo>
                      <a:pt x="19440" y="4688"/>
                    </a:lnTo>
                    <a:lnTo>
                      <a:pt x="19443" y="4691"/>
                    </a:lnTo>
                    <a:lnTo>
                      <a:pt x="19449" y="4693"/>
                    </a:lnTo>
                    <a:lnTo>
                      <a:pt x="19446" y="4685"/>
                    </a:lnTo>
                    <a:lnTo>
                      <a:pt x="19447" y="4685"/>
                    </a:lnTo>
                    <a:lnTo>
                      <a:pt x="19450" y="4689"/>
                    </a:lnTo>
                    <a:lnTo>
                      <a:pt x="19458" y="4702"/>
                    </a:lnTo>
                    <a:lnTo>
                      <a:pt x="19461" y="4705"/>
                    </a:lnTo>
                    <a:lnTo>
                      <a:pt x="19461" y="4707"/>
                    </a:lnTo>
                    <a:lnTo>
                      <a:pt x="19456" y="4704"/>
                    </a:lnTo>
                    <a:lnTo>
                      <a:pt x="19460" y="4713"/>
                    </a:lnTo>
                    <a:lnTo>
                      <a:pt x="19461" y="4720"/>
                    </a:lnTo>
                    <a:lnTo>
                      <a:pt x="19466" y="4730"/>
                    </a:lnTo>
                    <a:lnTo>
                      <a:pt x="19472" y="4739"/>
                    </a:lnTo>
                    <a:lnTo>
                      <a:pt x="19476" y="4748"/>
                    </a:lnTo>
                    <a:lnTo>
                      <a:pt x="19490" y="4769"/>
                    </a:lnTo>
                    <a:lnTo>
                      <a:pt x="19501" y="4784"/>
                    </a:lnTo>
                    <a:lnTo>
                      <a:pt x="19506" y="4788"/>
                    </a:lnTo>
                    <a:cubicBezTo>
                      <a:pt x="19505" y="4786"/>
                      <a:pt x="19504" y="4785"/>
                      <a:pt x="19503" y="4783"/>
                    </a:cubicBezTo>
                    <a:lnTo>
                      <a:pt x="19499" y="4770"/>
                    </a:lnTo>
                    <a:lnTo>
                      <a:pt x="19494" y="4763"/>
                    </a:lnTo>
                    <a:lnTo>
                      <a:pt x="19490" y="4756"/>
                    </a:lnTo>
                    <a:lnTo>
                      <a:pt x="19498" y="4763"/>
                    </a:lnTo>
                    <a:lnTo>
                      <a:pt x="19504" y="4768"/>
                    </a:lnTo>
                    <a:lnTo>
                      <a:pt x="19508" y="4771"/>
                    </a:lnTo>
                    <a:lnTo>
                      <a:pt x="19515" y="4779"/>
                    </a:lnTo>
                    <a:lnTo>
                      <a:pt x="19522" y="4787"/>
                    </a:lnTo>
                    <a:lnTo>
                      <a:pt x="19529" y="4794"/>
                    </a:lnTo>
                    <a:lnTo>
                      <a:pt x="19530" y="4793"/>
                    </a:lnTo>
                    <a:lnTo>
                      <a:pt x="19531" y="4790"/>
                    </a:lnTo>
                    <a:lnTo>
                      <a:pt x="19532" y="4791"/>
                    </a:lnTo>
                    <a:lnTo>
                      <a:pt x="19537" y="4797"/>
                    </a:lnTo>
                    <a:lnTo>
                      <a:pt x="19542" y="4803"/>
                    </a:lnTo>
                    <a:lnTo>
                      <a:pt x="19540" y="4797"/>
                    </a:lnTo>
                    <a:lnTo>
                      <a:pt x="19540" y="4797"/>
                    </a:lnTo>
                    <a:lnTo>
                      <a:pt x="19550" y="4809"/>
                    </a:lnTo>
                    <a:lnTo>
                      <a:pt x="19560" y="4826"/>
                    </a:lnTo>
                    <a:lnTo>
                      <a:pt x="19567" y="4836"/>
                    </a:lnTo>
                    <a:lnTo>
                      <a:pt x="19570" y="4843"/>
                    </a:lnTo>
                    <a:cubicBezTo>
                      <a:pt x="19571" y="4844"/>
                      <a:pt x="19573" y="4845"/>
                      <a:pt x="19574" y="4846"/>
                    </a:cubicBezTo>
                    <a:lnTo>
                      <a:pt x="19571" y="4840"/>
                    </a:lnTo>
                    <a:lnTo>
                      <a:pt x="19570" y="4836"/>
                    </a:lnTo>
                    <a:lnTo>
                      <a:pt x="19574" y="4842"/>
                    </a:lnTo>
                    <a:lnTo>
                      <a:pt x="19581" y="4855"/>
                    </a:lnTo>
                    <a:lnTo>
                      <a:pt x="19587" y="4862"/>
                    </a:lnTo>
                    <a:lnTo>
                      <a:pt x="19600" y="4880"/>
                    </a:lnTo>
                    <a:lnTo>
                      <a:pt x="19610" y="4892"/>
                    </a:lnTo>
                    <a:lnTo>
                      <a:pt x="19617" y="4905"/>
                    </a:lnTo>
                    <a:lnTo>
                      <a:pt x="19624" y="4910"/>
                    </a:lnTo>
                    <a:lnTo>
                      <a:pt x="19629" y="4912"/>
                    </a:lnTo>
                    <a:lnTo>
                      <a:pt x="19636" y="4919"/>
                    </a:lnTo>
                    <a:lnTo>
                      <a:pt x="19633" y="4914"/>
                    </a:lnTo>
                    <a:lnTo>
                      <a:pt x="19628" y="4905"/>
                    </a:lnTo>
                    <a:lnTo>
                      <a:pt x="19627" y="4900"/>
                    </a:lnTo>
                    <a:lnTo>
                      <a:pt x="19633" y="4910"/>
                    </a:lnTo>
                    <a:lnTo>
                      <a:pt x="19638" y="4919"/>
                    </a:lnTo>
                    <a:lnTo>
                      <a:pt x="19638" y="4917"/>
                    </a:lnTo>
                    <a:lnTo>
                      <a:pt x="19640" y="4918"/>
                    </a:lnTo>
                    <a:lnTo>
                      <a:pt x="19645" y="4929"/>
                    </a:lnTo>
                    <a:lnTo>
                      <a:pt x="19649" y="4940"/>
                    </a:lnTo>
                    <a:lnTo>
                      <a:pt x="19655" y="4948"/>
                    </a:lnTo>
                    <a:lnTo>
                      <a:pt x="19657" y="4947"/>
                    </a:lnTo>
                    <a:lnTo>
                      <a:pt x="19656" y="4940"/>
                    </a:lnTo>
                    <a:lnTo>
                      <a:pt x="19660" y="4943"/>
                    </a:lnTo>
                    <a:lnTo>
                      <a:pt x="19665" y="4949"/>
                    </a:lnTo>
                    <a:lnTo>
                      <a:pt x="19667" y="4950"/>
                    </a:lnTo>
                    <a:lnTo>
                      <a:pt x="19664" y="4944"/>
                    </a:lnTo>
                    <a:lnTo>
                      <a:pt x="19657" y="4934"/>
                    </a:lnTo>
                    <a:lnTo>
                      <a:pt x="19642" y="4910"/>
                    </a:lnTo>
                    <a:lnTo>
                      <a:pt x="19640" y="4907"/>
                    </a:lnTo>
                    <a:lnTo>
                      <a:pt x="19642" y="4907"/>
                    </a:lnTo>
                    <a:lnTo>
                      <a:pt x="19639" y="4901"/>
                    </a:lnTo>
                    <a:lnTo>
                      <a:pt x="19621" y="4873"/>
                    </a:lnTo>
                    <a:lnTo>
                      <a:pt x="19598" y="4838"/>
                    </a:lnTo>
                    <a:lnTo>
                      <a:pt x="19599" y="4838"/>
                    </a:lnTo>
                    <a:lnTo>
                      <a:pt x="19604" y="4844"/>
                    </a:lnTo>
                    <a:lnTo>
                      <a:pt x="19612" y="4856"/>
                    </a:lnTo>
                    <a:lnTo>
                      <a:pt x="19617" y="4863"/>
                    </a:lnTo>
                    <a:lnTo>
                      <a:pt x="19615" y="4854"/>
                    </a:lnTo>
                    <a:lnTo>
                      <a:pt x="19610" y="4845"/>
                    </a:lnTo>
                    <a:lnTo>
                      <a:pt x="19604" y="4838"/>
                    </a:lnTo>
                    <a:lnTo>
                      <a:pt x="19595" y="4824"/>
                    </a:lnTo>
                    <a:lnTo>
                      <a:pt x="19594" y="4824"/>
                    </a:lnTo>
                    <a:lnTo>
                      <a:pt x="19592" y="4824"/>
                    </a:lnTo>
                    <a:lnTo>
                      <a:pt x="19585" y="4815"/>
                    </a:lnTo>
                    <a:lnTo>
                      <a:pt x="19579" y="4806"/>
                    </a:lnTo>
                    <a:lnTo>
                      <a:pt x="19578" y="4801"/>
                    </a:lnTo>
                    <a:lnTo>
                      <a:pt x="19580" y="4803"/>
                    </a:lnTo>
                    <a:lnTo>
                      <a:pt x="19583" y="4803"/>
                    </a:lnTo>
                    <a:lnTo>
                      <a:pt x="19576" y="4791"/>
                    </a:lnTo>
                    <a:lnTo>
                      <a:pt x="19570" y="4783"/>
                    </a:lnTo>
                    <a:lnTo>
                      <a:pt x="19570" y="4787"/>
                    </a:lnTo>
                    <a:lnTo>
                      <a:pt x="19567" y="4785"/>
                    </a:lnTo>
                    <a:lnTo>
                      <a:pt x="19563" y="4780"/>
                    </a:lnTo>
                    <a:lnTo>
                      <a:pt x="19558" y="4772"/>
                    </a:lnTo>
                    <a:lnTo>
                      <a:pt x="19549" y="4754"/>
                    </a:lnTo>
                    <a:lnTo>
                      <a:pt x="19540" y="4739"/>
                    </a:lnTo>
                    <a:lnTo>
                      <a:pt x="19536" y="4733"/>
                    </a:lnTo>
                    <a:lnTo>
                      <a:pt x="19539" y="4734"/>
                    </a:lnTo>
                    <a:lnTo>
                      <a:pt x="19538" y="4729"/>
                    </a:lnTo>
                    <a:lnTo>
                      <a:pt x="19531" y="4717"/>
                    </a:lnTo>
                    <a:lnTo>
                      <a:pt x="19528" y="4708"/>
                    </a:lnTo>
                    <a:lnTo>
                      <a:pt x="19525" y="4702"/>
                    </a:lnTo>
                    <a:cubicBezTo>
                      <a:pt x="19524" y="4701"/>
                      <a:pt x="19522" y="4699"/>
                      <a:pt x="19520" y="4698"/>
                    </a:cubicBezTo>
                    <a:lnTo>
                      <a:pt x="19516" y="4694"/>
                    </a:lnTo>
                    <a:lnTo>
                      <a:pt x="19510" y="4685"/>
                    </a:lnTo>
                    <a:lnTo>
                      <a:pt x="19504" y="4677"/>
                    </a:lnTo>
                    <a:lnTo>
                      <a:pt x="19495" y="4661"/>
                    </a:lnTo>
                    <a:lnTo>
                      <a:pt x="19488" y="4648"/>
                    </a:lnTo>
                    <a:lnTo>
                      <a:pt x="19477" y="4628"/>
                    </a:lnTo>
                    <a:lnTo>
                      <a:pt x="19470" y="4616"/>
                    </a:lnTo>
                    <a:lnTo>
                      <a:pt x="19459" y="4597"/>
                    </a:lnTo>
                    <a:lnTo>
                      <a:pt x="19441" y="4574"/>
                    </a:lnTo>
                    <a:lnTo>
                      <a:pt x="19424" y="4551"/>
                    </a:lnTo>
                    <a:lnTo>
                      <a:pt x="19406" y="4529"/>
                    </a:lnTo>
                    <a:lnTo>
                      <a:pt x="19382" y="4500"/>
                    </a:lnTo>
                    <a:lnTo>
                      <a:pt x="19373" y="4490"/>
                    </a:lnTo>
                    <a:lnTo>
                      <a:pt x="19377" y="4497"/>
                    </a:lnTo>
                    <a:lnTo>
                      <a:pt x="19383" y="4505"/>
                    </a:lnTo>
                    <a:lnTo>
                      <a:pt x="19384" y="4508"/>
                    </a:lnTo>
                    <a:lnTo>
                      <a:pt x="19383" y="4507"/>
                    </a:lnTo>
                    <a:cubicBezTo>
                      <a:pt x="19381" y="4505"/>
                      <a:pt x="19378" y="4503"/>
                      <a:pt x="19376" y="4501"/>
                    </a:cubicBezTo>
                    <a:lnTo>
                      <a:pt x="19372" y="4496"/>
                    </a:lnTo>
                    <a:lnTo>
                      <a:pt x="19363" y="4486"/>
                    </a:lnTo>
                    <a:lnTo>
                      <a:pt x="19356" y="4478"/>
                    </a:lnTo>
                    <a:lnTo>
                      <a:pt x="19349" y="4470"/>
                    </a:lnTo>
                    <a:lnTo>
                      <a:pt x="19337" y="4457"/>
                    </a:lnTo>
                    <a:lnTo>
                      <a:pt x="19327" y="4445"/>
                    </a:lnTo>
                    <a:lnTo>
                      <a:pt x="19315" y="4435"/>
                    </a:lnTo>
                    <a:lnTo>
                      <a:pt x="19306" y="4425"/>
                    </a:lnTo>
                    <a:lnTo>
                      <a:pt x="19293" y="4416"/>
                    </a:lnTo>
                    <a:lnTo>
                      <a:pt x="19277" y="4413"/>
                    </a:lnTo>
                    <a:lnTo>
                      <a:pt x="19272" y="4416"/>
                    </a:lnTo>
                    <a:lnTo>
                      <a:pt x="19262" y="4417"/>
                    </a:lnTo>
                    <a:lnTo>
                      <a:pt x="19239" y="4406"/>
                    </a:lnTo>
                    <a:lnTo>
                      <a:pt x="19236" y="4406"/>
                    </a:lnTo>
                    <a:lnTo>
                      <a:pt x="19236" y="4409"/>
                    </a:lnTo>
                    <a:lnTo>
                      <a:pt x="19237" y="4414"/>
                    </a:lnTo>
                    <a:lnTo>
                      <a:pt x="19237" y="4416"/>
                    </a:lnTo>
                    <a:lnTo>
                      <a:pt x="19238" y="4424"/>
                    </a:lnTo>
                    <a:lnTo>
                      <a:pt x="19232" y="4429"/>
                    </a:lnTo>
                    <a:lnTo>
                      <a:pt x="19233" y="4434"/>
                    </a:lnTo>
                    <a:lnTo>
                      <a:pt x="19238" y="4445"/>
                    </a:lnTo>
                    <a:lnTo>
                      <a:pt x="19239" y="4450"/>
                    </a:lnTo>
                    <a:lnTo>
                      <a:pt x="19242" y="4458"/>
                    </a:lnTo>
                    <a:lnTo>
                      <a:pt x="19235" y="4452"/>
                    </a:lnTo>
                    <a:lnTo>
                      <a:pt x="19227" y="4442"/>
                    </a:lnTo>
                    <a:lnTo>
                      <a:pt x="19223" y="4437"/>
                    </a:lnTo>
                    <a:lnTo>
                      <a:pt x="19222" y="4432"/>
                    </a:lnTo>
                    <a:lnTo>
                      <a:pt x="19213" y="4422"/>
                    </a:lnTo>
                    <a:lnTo>
                      <a:pt x="19205" y="4414"/>
                    </a:lnTo>
                    <a:lnTo>
                      <a:pt x="19195" y="4406"/>
                    </a:lnTo>
                    <a:lnTo>
                      <a:pt x="19185" y="4395"/>
                    </a:lnTo>
                    <a:lnTo>
                      <a:pt x="19160" y="4356"/>
                    </a:lnTo>
                    <a:lnTo>
                      <a:pt x="19146" y="4338"/>
                    </a:lnTo>
                    <a:lnTo>
                      <a:pt x="19136" y="4321"/>
                    </a:lnTo>
                    <a:cubicBezTo>
                      <a:pt x="19132" y="4314"/>
                      <a:pt x="19129" y="4308"/>
                      <a:pt x="19125" y="4301"/>
                    </a:cubicBezTo>
                    <a:lnTo>
                      <a:pt x="19116" y="4289"/>
                    </a:lnTo>
                    <a:lnTo>
                      <a:pt x="19106" y="4273"/>
                    </a:lnTo>
                    <a:lnTo>
                      <a:pt x="19095" y="4258"/>
                    </a:lnTo>
                    <a:lnTo>
                      <a:pt x="19080" y="4239"/>
                    </a:lnTo>
                    <a:lnTo>
                      <a:pt x="19069" y="4223"/>
                    </a:lnTo>
                    <a:lnTo>
                      <a:pt x="19058" y="4207"/>
                    </a:lnTo>
                    <a:lnTo>
                      <a:pt x="19043" y="4186"/>
                    </a:lnTo>
                    <a:lnTo>
                      <a:pt x="19021" y="4159"/>
                    </a:lnTo>
                    <a:lnTo>
                      <a:pt x="19010" y="4145"/>
                    </a:lnTo>
                    <a:lnTo>
                      <a:pt x="18978" y="4099"/>
                    </a:lnTo>
                    <a:lnTo>
                      <a:pt x="18971" y="4090"/>
                    </a:lnTo>
                    <a:lnTo>
                      <a:pt x="18955" y="4078"/>
                    </a:lnTo>
                    <a:lnTo>
                      <a:pt x="18937" y="4059"/>
                    </a:lnTo>
                    <a:lnTo>
                      <a:pt x="18930" y="4054"/>
                    </a:lnTo>
                    <a:lnTo>
                      <a:pt x="18925" y="4053"/>
                    </a:lnTo>
                    <a:lnTo>
                      <a:pt x="18916" y="4045"/>
                    </a:lnTo>
                    <a:lnTo>
                      <a:pt x="18901" y="4029"/>
                    </a:lnTo>
                    <a:lnTo>
                      <a:pt x="18887" y="4011"/>
                    </a:lnTo>
                    <a:lnTo>
                      <a:pt x="18876" y="3998"/>
                    </a:lnTo>
                    <a:lnTo>
                      <a:pt x="18863" y="3984"/>
                    </a:lnTo>
                    <a:lnTo>
                      <a:pt x="18855" y="3974"/>
                    </a:lnTo>
                    <a:lnTo>
                      <a:pt x="18844" y="3959"/>
                    </a:lnTo>
                    <a:lnTo>
                      <a:pt x="18833" y="3947"/>
                    </a:lnTo>
                    <a:lnTo>
                      <a:pt x="18826" y="3937"/>
                    </a:lnTo>
                    <a:lnTo>
                      <a:pt x="18810" y="3918"/>
                    </a:lnTo>
                    <a:lnTo>
                      <a:pt x="18805" y="3908"/>
                    </a:lnTo>
                    <a:lnTo>
                      <a:pt x="18802" y="3902"/>
                    </a:lnTo>
                    <a:lnTo>
                      <a:pt x="18797" y="3895"/>
                    </a:lnTo>
                    <a:lnTo>
                      <a:pt x="18792" y="3889"/>
                    </a:lnTo>
                    <a:lnTo>
                      <a:pt x="18769" y="3864"/>
                    </a:lnTo>
                    <a:lnTo>
                      <a:pt x="18763" y="3867"/>
                    </a:lnTo>
                    <a:lnTo>
                      <a:pt x="18760" y="3861"/>
                    </a:lnTo>
                    <a:lnTo>
                      <a:pt x="18752" y="3846"/>
                    </a:lnTo>
                    <a:lnTo>
                      <a:pt x="18747" y="3838"/>
                    </a:lnTo>
                    <a:lnTo>
                      <a:pt x="18740" y="3826"/>
                    </a:lnTo>
                    <a:lnTo>
                      <a:pt x="18729" y="3813"/>
                    </a:lnTo>
                    <a:lnTo>
                      <a:pt x="18720" y="3803"/>
                    </a:lnTo>
                    <a:lnTo>
                      <a:pt x="18710" y="3790"/>
                    </a:lnTo>
                    <a:lnTo>
                      <a:pt x="18686" y="3765"/>
                    </a:lnTo>
                    <a:lnTo>
                      <a:pt x="18656" y="3731"/>
                    </a:lnTo>
                    <a:lnTo>
                      <a:pt x="18647" y="3720"/>
                    </a:lnTo>
                    <a:lnTo>
                      <a:pt x="18634" y="3704"/>
                    </a:lnTo>
                    <a:lnTo>
                      <a:pt x="18632" y="3700"/>
                    </a:lnTo>
                    <a:lnTo>
                      <a:pt x="18631" y="3698"/>
                    </a:lnTo>
                    <a:lnTo>
                      <a:pt x="18648" y="3717"/>
                    </a:lnTo>
                    <a:lnTo>
                      <a:pt x="18657" y="3726"/>
                    </a:lnTo>
                    <a:lnTo>
                      <a:pt x="18652" y="3718"/>
                    </a:lnTo>
                    <a:lnTo>
                      <a:pt x="18645" y="3708"/>
                    </a:lnTo>
                    <a:lnTo>
                      <a:pt x="18621" y="3680"/>
                    </a:lnTo>
                    <a:lnTo>
                      <a:pt x="18610" y="3668"/>
                    </a:lnTo>
                    <a:lnTo>
                      <a:pt x="18616" y="3671"/>
                    </a:lnTo>
                    <a:lnTo>
                      <a:pt x="18650" y="3700"/>
                    </a:lnTo>
                    <a:lnTo>
                      <a:pt x="18636" y="3681"/>
                    </a:lnTo>
                    <a:lnTo>
                      <a:pt x="18634" y="3675"/>
                    </a:lnTo>
                    <a:lnTo>
                      <a:pt x="18626" y="3663"/>
                    </a:lnTo>
                    <a:lnTo>
                      <a:pt x="18623" y="3653"/>
                    </a:lnTo>
                    <a:lnTo>
                      <a:pt x="18618" y="3647"/>
                    </a:lnTo>
                    <a:lnTo>
                      <a:pt x="18613" y="3640"/>
                    </a:lnTo>
                    <a:lnTo>
                      <a:pt x="18617" y="3640"/>
                    </a:lnTo>
                    <a:lnTo>
                      <a:pt x="18613" y="3633"/>
                    </a:lnTo>
                    <a:lnTo>
                      <a:pt x="18597" y="3612"/>
                    </a:lnTo>
                    <a:lnTo>
                      <a:pt x="18575" y="3584"/>
                    </a:lnTo>
                    <a:lnTo>
                      <a:pt x="18567" y="3572"/>
                    </a:lnTo>
                    <a:lnTo>
                      <a:pt x="18537" y="3536"/>
                    </a:lnTo>
                    <a:lnTo>
                      <a:pt x="18519" y="3516"/>
                    </a:lnTo>
                    <a:lnTo>
                      <a:pt x="18462" y="3449"/>
                    </a:lnTo>
                    <a:lnTo>
                      <a:pt x="18435" y="3420"/>
                    </a:lnTo>
                    <a:lnTo>
                      <a:pt x="18412" y="3393"/>
                    </a:lnTo>
                    <a:lnTo>
                      <a:pt x="18389" y="3370"/>
                    </a:lnTo>
                    <a:lnTo>
                      <a:pt x="18361" y="3340"/>
                    </a:lnTo>
                    <a:lnTo>
                      <a:pt x="18355" y="3336"/>
                    </a:lnTo>
                    <a:lnTo>
                      <a:pt x="18345" y="3327"/>
                    </a:lnTo>
                    <a:lnTo>
                      <a:pt x="18286" y="3269"/>
                    </a:lnTo>
                    <a:lnTo>
                      <a:pt x="18272" y="3254"/>
                    </a:lnTo>
                    <a:lnTo>
                      <a:pt x="18257" y="3237"/>
                    </a:lnTo>
                    <a:lnTo>
                      <a:pt x="18246" y="3226"/>
                    </a:lnTo>
                    <a:lnTo>
                      <a:pt x="18234" y="3216"/>
                    </a:lnTo>
                    <a:lnTo>
                      <a:pt x="18205" y="3187"/>
                    </a:lnTo>
                    <a:lnTo>
                      <a:pt x="18181" y="3164"/>
                    </a:lnTo>
                    <a:lnTo>
                      <a:pt x="18162" y="3146"/>
                    </a:lnTo>
                    <a:lnTo>
                      <a:pt x="18150" y="3134"/>
                    </a:lnTo>
                    <a:lnTo>
                      <a:pt x="18105" y="3089"/>
                    </a:lnTo>
                    <a:lnTo>
                      <a:pt x="18063" y="3049"/>
                    </a:lnTo>
                    <a:lnTo>
                      <a:pt x="18028" y="3016"/>
                    </a:lnTo>
                    <a:lnTo>
                      <a:pt x="18012" y="3002"/>
                    </a:lnTo>
                    <a:lnTo>
                      <a:pt x="17958" y="2952"/>
                    </a:lnTo>
                    <a:lnTo>
                      <a:pt x="17931" y="2930"/>
                    </a:lnTo>
                    <a:lnTo>
                      <a:pt x="17914" y="2914"/>
                    </a:lnTo>
                    <a:lnTo>
                      <a:pt x="17891" y="2897"/>
                    </a:lnTo>
                    <a:lnTo>
                      <a:pt x="17870" y="2879"/>
                    </a:lnTo>
                    <a:lnTo>
                      <a:pt x="17860" y="2872"/>
                    </a:lnTo>
                    <a:lnTo>
                      <a:pt x="17847" y="2862"/>
                    </a:lnTo>
                    <a:lnTo>
                      <a:pt x="17786" y="2807"/>
                    </a:lnTo>
                    <a:lnTo>
                      <a:pt x="17751" y="2778"/>
                    </a:lnTo>
                    <a:lnTo>
                      <a:pt x="17711" y="2747"/>
                    </a:lnTo>
                    <a:lnTo>
                      <a:pt x="17692" y="2729"/>
                    </a:lnTo>
                    <a:lnTo>
                      <a:pt x="17670" y="2710"/>
                    </a:lnTo>
                    <a:lnTo>
                      <a:pt x="17655" y="2697"/>
                    </a:lnTo>
                    <a:lnTo>
                      <a:pt x="17624" y="2670"/>
                    </a:lnTo>
                    <a:lnTo>
                      <a:pt x="17606" y="2654"/>
                    </a:lnTo>
                    <a:lnTo>
                      <a:pt x="17591" y="2644"/>
                    </a:lnTo>
                    <a:lnTo>
                      <a:pt x="17563" y="2625"/>
                    </a:lnTo>
                    <a:lnTo>
                      <a:pt x="17533" y="2603"/>
                    </a:lnTo>
                    <a:lnTo>
                      <a:pt x="17533" y="2605"/>
                    </a:lnTo>
                    <a:lnTo>
                      <a:pt x="17530" y="2603"/>
                    </a:lnTo>
                    <a:lnTo>
                      <a:pt x="17522" y="2598"/>
                    </a:lnTo>
                    <a:lnTo>
                      <a:pt x="17516" y="2595"/>
                    </a:lnTo>
                    <a:lnTo>
                      <a:pt x="17509" y="2589"/>
                    </a:lnTo>
                    <a:lnTo>
                      <a:pt x="17499" y="2583"/>
                    </a:lnTo>
                    <a:lnTo>
                      <a:pt x="17493" y="2578"/>
                    </a:lnTo>
                    <a:lnTo>
                      <a:pt x="17460" y="2556"/>
                    </a:lnTo>
                    <a:lnTo>
                      <a:pt x="17444" y="2548"/>
                    </a:lnTo>
                    <a:lnTo>
                      <a:pt x="17441" y="2548"/>
                    </a:lnTo>
                    <a:cubicBezTo>
                      <a:pt x="17438" y="2547"/>
                      <a:pt x="17435" y="2545"/>
                      <a:pt x="17432" y="2543"/>
                    </a:cubicBezTo>
                    <a:lnTo>
                      <a:pt x="17411" y="2527"/>
                    </a:lnTo>
                    <a:lnTo>
                      <a:pt x="17407" y="2524"/>
                    </a:lnTo>
                    <a:lnTo>
                      <a:pt x="17403" y="2522"/>
                    </a:lnTo>
                    <a:lnTo>
                      <a:pt x="17405" y="2525"/>
                    </a:lnTo>
                    <a:lnTo>
                      <a:pt x="17405" y="2526"/>
                    </a:lnTo>
                    <a:lnTo>
                      <a:pt x="17366" y="2508"/>
                    </a:lnTo>
                    <a:lnTo>
                      <a:pt x="17337" y="2491"/>
                    </a:lnTo>
                    <a:lnTo>
                      <a:pt x="17309" y="2471"/>
                    </a:lnTo>
                    <a:lnTo>
                      <a:pt x="17300" y="2466"/>
                    </a:lnTo>
                    <a:lnTo>
                      <a:pt x="17280" y="2455"/>
                    </a:lnTo>
                    <a:lnTo>
                      <a:pt x="17250" y="2434"/>
                    </a:lnTo>
                    <a:lnTo>
                      <a:pt x="17222" y="2416"/>
                    </a:lnTo>
                    <a:lnTo>
                      <a:pt x="17196" y="2395"/>
                    </a:lnTo>
                    <a:lnTo>
                      <a:pt x="17173" y="2379"/>
                    </a:lnTo>
                    <a:lnTo>
                      <a:pt x="17158" y="2368"/>
                    </a:lnTo>
                    <a:lnTo>
                      <a:pt x="17143" y="2359"/>
                    </a:lnTo>
                    <a:lnTo>
                      <a:pt x="17123" y="2345"/>
                    </a:lnTo>
                    <a:lnTo>
                      <a:pt x="17123" y="2349"/>
                    </a:lnTo>
                    <a:lnTo>
                      <a:pt x="17124" y="2353"/>
                    </a:lnTo>
                    <a:lnTo>
                      <a:pt x="17125" y="2360"/>
                    </a:lnTo>
                    <a:lnTo>
                      <a:pt x="17121" y="2360"/>
                    </a:lnTo>
                    <a:lnTo>
                      <a:pt x="17101" y="2345"/>
                    </a:lnTo>
                    <a:lnTo>
                      <a:pt x="17088" y="2339"/>
                    </a:lnTo>
                    <a:lnTo>
                      <a:pt x="17068" y="2331"/>
                    </a:lnTo>
                    <a:lnTo>
                      <a:pt x="17074" y="2341"/>
                    </a:lnTo>
                    <a:lnTo>
                      <a:pt x="17073" y="2350"/>
                    </a:lnTo>
                    <a:lnTo>
                      <a:pt x="17071" y="2350"/>
                    </a:lnTo>
                    <a:lnTo>
                      <a:pt x="17067" y="2346"/>
                    </a:lnTo>
                    <a:lnTo>
                      <a:pt x="17055" y="2328"/>
                    </a:lnTo>
                    <a:lnTo>
                      <a:pt x="17035" y="2313"/>
                    </a:lnTo>
                    <a:lnTo>
                      <a:pt x="17021" y="2303"/>
                    </a:lnTo>
                    <a:lnTo>
                      <a:pt x="17010" y="2300"/>
                    </a:lnTo>
                    <a:lnTo>
                      <a:pt x="17017" y="2310"/>
                    </a:lnTo>
                    <a:lnTo>
                      <a:pt x="17017" y="2319"/>
                    </a:lnTo>
                    <a:lnTo>
                      <a:pt x="17013" y="2318"/>
                    </a:lnTo>
                    <a:lnTo>
                      <a:pt x="17024" y="2337"/>
                    </a:lnTo>
                    <a:lnTo>
                      <a:pt x="17023" y="2352"/>
                    </a:lnTo>
                    <a:lnTo>
                      <a:pt x="17010" y="2351"/>
                    </a:lnTo>
                    <a:lnTo>
                      <a:pt x="17008" y="2353"/>
                    </a:lnTo>
                    <a:lnTo>
                      <a:pt x="17012" y="2370"/>
                    </a:lnTo>
                    <a:lnTo>
                      <a:pt x="17010" y="2372"/>
                    </a:lnTo>
                    <a:lnTo>
                      <a:pt x="17013" y="2377"/>
                    </a:lnTo>
                    <a:lnTo>
                      <a:pt x="17049" y="2411"/>
                    </a:lnTo>
                    <a:lnTo>
                      <a:pt x="17060" y="2426"/>
                    </a:lnTo>
                    <a:lnTo>
                      <a:pt x="17074" y="2451"/>
                    </a:lnTo>
                    <a:lnTo>
                      <a:pt x="17080" y="2455"/>
                    </a:lnTo>
                    <a:lnTo>
                      <a:pt x="17085" y="2455"/>
                    </a:lnTo>
                    <a:lnTo>
                      <a:pt x="17094" y="2459"/>
                    </a:lnTo>
                    <a:lnTo>
                      <a:pt x="17105" y="2463"/>
                    </a:lnTo>
                    <a:lnTo>
                      <a:pt x="17126" y="2473"/>
                    </a:lnTo>
                    <a:lnTo>
                      <a:pt x="17143" y="2483"/>
                    </a:lnTo>
                    <a:lnTo>
                      <a:pt x="17173" y="2503"/>
                    </a:lnTo>
                    <a:lnTo>
                      <a:pt x="17180" y="2510"/>
                    </a:lnTo>
                    <a:lnTo>
                      <a:pt x="17191" y="2520"/>
                    </a:lnTo>
                    <a:lnTo>
                      <a:pt x="17194" y="2525"/>
                    </a:lnTo>
                    <a:lnTo>
                      <a:pt x="17184" y="2518"/>
                    </a:lnTo>
                    <a:lnTo>
                      <a:pt x="17167" y="2506"/>
                    </a:lnTo>
                    <a:lnTo>
                      <a:pt x="17140" y="2486"/>
                    </a:lnTo>
                    <a:lnTo>
                      <a:pt x="17126" y="2479"/>
                    </a:lnTo>
                    <a:lnTo>
                      <a:pt x="17126" y="2482"/>
                    </a:lnTo>
                    <a:cubicBezTo>
                      <a:pt x="17127" y="2483"/>
                      <a:pt x="17128" y="2484"/>
                      <a:pt x="17129" y="2485"/>
                    </a:cubicBezTo>
                    <a:lnTo>
                      <a:pt x="17142" y="2496"/>
                    </a:lnTo>
                    <a:lnTo>
                      <a:pt x="17171" y="2515"/>
                    </a:lnTo>
                    <a:lnTo>
                      <a:pt x="17205" y="2544"/>
                    </a:lnTo>
                    <a:lnTo>
                      <a:pt x="17223" y="2563"/>
                    </a:lnTo>
                    <a:lnTo>
                      <a:pt x="17251" y="2596"/>
                    </a:lnTo>
                    <a:lnTo>
                      <a:pt x="17255" y="2601"/>
                    </a:lnTo>
                    <a:lnTo>
                      <a:pt x="17253" y="2602"/>
                    </a:lnTo>
                    <a:lnTo>
                      <a:pt x="17242" y="2592"/>
                    </a:lnTo>
                    <a:lnTo>
                      <a:pt x="17220" y="2572"/>
                    </a:lnTo>
                    <a:lnTo>
                      <a:pt x="17194" y="2554"/>
                    </a:lnTo>
                    <a:lnTo>
                      <a:pt x="17180" y="2541"/>
                    </a:lnTo>
                    <a:lnTo>
                      <a:pt x="17173" y="2535"/>
                    </a:lnTo>
                    <a:lnTo>
                      <a:pt x="17183" y="2551"/>
                    </a:lnTo>
                    <a:lnTo>
                      <a:pt x="17185" y="2559"/>
                    </a:lnTo>
                    <a:lnTo>
                      <a:pt x="17186" y="2566"/>
                    </a:lnTo>
                    <a:lnTo>
                      <a:pt x="17179" y="2560"/>
                    </a:lnTo>
                    <a:lnTo>
                      <a:pt x="17175" y="2555"/>
                    </a:lnTo>
                    <a:lnTo>
                      <a:pt x="17168" y="2549"/>
                    </a:lnTo>
                    <a:lnTo>
                      <a:pt x="17144" y="2531"/>
                    </a:lnTo>
                    <a:lnTo>
                      <a:pt x="17151" y="2541"/>
                    </a:lnTo>
                    <a:lnTo>
                      <a:pt x="17162" y="2553"/>
                    </a:lnTo>
                    <a:lnTo>
                      <a:pt x="17188" y="2576"/>
                    </a:lnTo>
                    <a:lnTo>
                      <a:pt x="17197" y="2583"/>
                    </a:lnTo>
                    <a:lnTo>
                      <a:pt x="17201" y="2581"/>
                    </a:lnTo>
                    <a:lnTo>
                      <a:pt x="17199" y="2576"/>
                    </a:lnTo>
                    <a:lnTo>
                      <a:pt x="17230" y="2595"/>
                    </a:lnTo>
                    <a:lnTo>
                      <a:pt x="17235" y="2604"/>
                    </a:lnTo>
                    <a:lnTo>
                      <a:pt x="17244" y="2614"/>
                    </a:lnTo>
                    <a:lnTo>
                      <a:pt x="17256" y="2624"/>
                    </a:lnTo>
                    <a:lnTo>
                      <a:pt x="17258" y="2629"/>
                    </a:lnTo>
                    <a:lnTo>
                      <a:pt x="17246" y="2625"/>
                    </a:lnTo>
                    <a:lnTo>
                      <a:pt x="17228" y="2615"/>
                    </a:lnTo>
                    <a:lnTo>
                      <a:pt x="17191" y="2597"/>
                    </a:lnTo>
                    <a:lnTo>
                      <a:pt x="17176" y="2588"/>
                    </a:lnTo>
                    <a:lnTo>
                      <a:pt x="17162" y="2582"/>
                    </a:lnTo>
                    <a:lnTo>
                      <a:pt x="17157" y="2580"/>
                    </a:lnTo>
                    <a:lnTo>
                      <a:pt x="17162" y="2586"/>
                    </a:lnTo>
                    <a:lnTo>
                      <a:pt x="17171" y="2597"/>
                    </a:lnTo>
                    <a:cubicBezTo>
                      <a:pt x="17177" y="2606"/>
                      <a:pt x="17184" y="2615"/>
                      <a:pt x="17191" y="2623"/>
                    </a:cubicBezTo>
                    <a:lnTo>
                      <a:pt x="17217" y="2655"/>
                    </a:lnTo>
                    <a:lnTo>
                      <a:pt x="17228" y="2681"/>
                    </a:lnTo>
                    <a:lnTo>
                      <a:pt x="17233" y="2689"/>
                    </a:lnTo>
                    <a:lnTo>
                      <a:pt x="17234" y="2693"/>
                    </a:lnTo>
                    <a:lnTo>
                      <a:pt x="17223" y="2691"/>
                    </a:lnTo>
                    <a:lnTo>
                      <a:pt x="17215" y="2686"/>
                    </a:lnTo>
                    <a:lnTo>
                      <a:pt x="17208" y="2682"/>
                    </a:lnTo>
                    <a:lnTo>
                      <a:pt x="17171" y="2651"/>
                    </a:lnTo>
                    <a:lnTo>
                      <a:pt x="17153" y="2633"/>
                    </a:lnTo>
                    <a:lnTo>
                      <a:pt x="17105" y="2590"/>
                    </a:lnTo>
                    <a:lnTo>
                      <a:pt x="17076" y="2569"/>
                    </a:lnTo>
                    <a:lnTo>
                      <a:pt x="17061" y="2557"/>
                    </a:lnTo>
                    <a:lnTo>
                      <a:pt x="17027" y="2527"/>
                    </a:lnTo>
                    <a:lnTo>
                      <a:pt x="17001" y="2505"/>
                    </a:lnTo>
                    <a:lnTo>
                      <a:pt x="16979" y="2487"/>
                    </a:lnTo>
                    <a:lnTo>
                      <a:pt x="16957" y="2469"/>
                    </a:lnTo>
                    <a:lnTo>
                      <a:pt x="16929" y="2448"/>
                    </a:lnTo>
                    <a:lnTo>
                      <a:pt x="16919" y="2438"/>
                    </a:lnTo>
                    <a:lnTo>
                      <a:pt x="16859" y="2397"/>
                    </a:lnTo>
                    <a:lnTo>
                      <a:pt x="16847" y="2389"/>
                    </a:lnTo>
                    <a:lnTo>
                      <a:pt x="16833" y="2382"/>
                    </a:lnTo>
                    <a:lnTo>
                      <a:pt x="16825" y="2377"/>
                    </a:lnTo>
                    <a:lnTo>
                      <a:pt x="16757" y="2330"/>
                    </a:lnTo>
                    <a:lnTo>
                      <a:pt x="16722" y="2302"/>
                    </a:lnTo>
                    <a:lnTo>
                      <a:pt x="16687" y="2280"/>
                    </a:lnTo>
                    <a:lnTo>
                      <a:pt x="16663" y="2258"/>
                    </a:lnTo>
                    <a:lnTo>
                      <a:pt x="16656" y="2253"/>
                    </a:lnTo>
                    <a:lnTo>
                      <a:pt x="16636" y="2240"/>
                    </a:lnTo>
                    <a:lnTo>
                      <a:pt x="16617" y="2225"/>
                    </a:lnTo>
                    <a:lnTo>
                      <a:pt x="16609" y="2220"/>
                    </a:lnTo>
                    <a:lnTo>
                      <a:pt x="16582" y="2204"/>
                    </a:lnTo>
                    <a:lnTo>
                      <a:pt x="16539" y="2168"/>
                    </a:lnTo>
                    <a:lnTo>
                      <a:pt x="16529" y="2162"/>
                    </a:lnTo>
                    <a:lnTo>
                      <a:pt x="16473" y="2136"/>
                    </a:lnTo>
                    <a:lnTo>
                      <a:pt x="16455" y="2125"/>
                    </a:lnTo>
                    <a:lnTo>
                      <a:pt x="16428" y="2107"/>
                    </a:lnTo>
                    <a:lnTo>
                      <a:pt x="16391" y="2079"/>
                    </a:lnTo>
                    <a:lnTo>
                      <a:pt x="16359" y="2057"/>
                    </a:lnTo>
                    <a:lnTo>
                      <a:pt x="16337" y="2043"/>
                    </a:lnTo>
                    <a:lnTo>
                      <a:pt x="16287" y="2016"/>
                    </a:lnTo>
                    <a:lnTo>
                      <a:pt x="16248" y="1991"/>
                    </a:lnTo>
                    <a:lnTo>
                      <a:pt x="16221" y="1971"/>
                    </a:lnTo>
                    <a:lnTo>
                      <a:pt x="16163" y="1927"/>
                    </a:lnTo>
                    <a:lnTo>
                      <a:pt x="16145" y="1907"/>
                    </a:lnTo>
                    <a:lnTo>
                      <a:pt x="16113" y="1882"/>
                    </a:lnTo>
                    <a:lnTo>
                      <a:pt x="16097" y="1866"/>
                    </a:lnTo>
                    <a:lnTo>
                      <a:pt x="16077" y="1843"/>
                    </a:lnTo>
                    <a:lnTo>
                      <a:pt x="15999" y="1775"/>
                    </a:lnTo>
                    <a:lnTo>
                      <a:pt x="15989" y="1763"/>
                    </a:lnTo>
                    <a:lnTo>
                      <a:pt x="15990" y="1760"/>
                    </a:lnTo>
                    <a:lnTo>
                      <a:pt x="15999" y="1757"/>
                    </a:lnTo>
                    <a:lnTo>
                      <a:pt x="15993" y="1751"/>
                    </a:lnTo>
                    <a:lnTo>
                      <a:pt x="15972" y="1735"/>
                    </a:lnTo>
                    <a:lnTo>
                      <a:pt x="15934" y="1718"/>
                    </a:lnTo>
                    <a:lnTo>
                      <a:pt x="15924" y="1712"/>
                    </a:lnTo>
                    <a:lnTo>
                      <a:pt x="15915" y="1697"/>
                    </a:lnTo>
                    <a:lnTo>
                      <a:pt x="15899" y="1683"/>
                    </a:lnTo>
                    <a:lnTo>
                      <a:pt x="15877" y="1656"/>
                    </a:lnTo>
                    <a:lnTo>
                      <a:pt x="15861" y="1646"/>
                    </a:lnTo>
                    <a:lnTo>
                      <a:pt x="15836" y="1631"/>
                    </a:lnTo>
                    <a:lnTo>
                      <a:pt x="15804" y="1607"/>
                    </a:lnTo>
                    <a:lnTo>
                      <a:pt x="15806" y="1597"/>
                    </a:lnTo>
                    <a:lnTo>
                      <a:pt x="15788" y="1583"/>
                    </a:lnTo>
                    <a:lnTo>
                      <a:pt x="15772" y="1571"/>
                    </a:lnTo>
                    <a:lnTo>
                      <a:pt x="15757" y="1565"/>
                    </a:lnTo>
                    <a:lnTo>
                      <a:pt x="15759" y="1569"/>
                    </a:lnTo>
                    <a:lnTo>
                      <a:pt x="15773" y="1579"/>
                    </a:lnTo>
                    <a:lnTo>
                      <a:pt x="15767" y="1579"/>
                    </a:lnTo>
                    <a:lnTo>
                      <a:pt x="15750" y="1572"/>
                    </a:lnTo>
                    <a:lnTo>
                      <a:pt x="15748" y="1565"/>
                    </a:lnTo>
                    <a:lnTo>
                      <a:pt x="15732" y="1553"/>
                    </a:lnTo>
                    <a:lnTo>
                      <a:pt x="15725" y="1549"/>
                    </a:lnTo>
                    <a:lnTo>
                      <a:pt x="15723" y="1549"/>
                    </a:lnTo>
                    <a:lnTo>
                      <a:pt x="15723" y="1551"/>
                    </a:lnTo>
                    <a:lnTo>
                      <a:pt x="15719" y="1553"/>
                    </a:lnTo>
                    <a:lnTo>
                      <a:pt x="15690" y="1538"/>
                    </a:lnTo>
                    <a:lnTo>
                      <a:pt x="15677" y="1529"/>
                    </a:lnTo>
                    <a:lnTo>
                      <a:pt x="15659" y="1516"/>
                    </a:lnTo>
                    <a:lnTo>
                      <a:pt x="15630" y="1485"/>
                    </a:lnTo>
                    <a:lnTo>
                      <a:pt x="15622" y="1479"/>
                    </a:lnTo>
                    <a:lnTo>
                      <a:pt x="15618" y="1472"/>
                    </a:lnTo>
                    <a:lnTo>
                      <a:pt x="15605" y="1460"/>
                    </a:lnTo>
                    <a:lnTo>
                      <a:pt x="15619" y="1469"/>
                    </a:lnTo>
                    <a:lnTo>
                      <a:pt x="15627" y="1473"/>
                    </a:lnTo>
                    <a:lnTo>
                      <a:pt x="15616" y="1464"/>
                    </a:lnTo>
                    <a:lnTo>
                      <a:pt x="15611" y="1458"/>
                    </a:lnTo>
                    <a:lnTo>
                      <a:pt x="15605" y="1453"/>
                    </a:lnTo>
                    <a:lnTo>
                      <a:pt x="15600" y="1451"/>
                    </a:lnTo>
                    <a:lnTo>
                      <a:pt x="15590" y="1447"/>
                    </a:lnTo>
                    <a:lnTo>
                      <a:pt x="15580" y="1442"/>
                    </a:lnTo>
                    <a:lnTo>
                      <a:pt x="15573" y="1438"/>
                    </a:lnTo>
                    <a:lnTo>
                      <a:pt x="15564" y="1431"/>
                    </a:lnTo>
                    <a:lnTo>
                      <a:pt x="15552" y="1421"/>
                    </a:lnTo>
                    <a:lnTo>
                      <a:pt x="15546" y="1413"/>
                    </a:lnTo>
                    <a:lnTo>
                      <a:pt x="15544" y="1400"/>
                    </a:lnTo>
                    <a:lnTo>
                      <a:pt x="15537" y="1392"/>
                    </a:lnTo>
                    <a:lnTo>
                      <a:pt x="15523" y="1382"/>
                    </a:lnTo>
                    <a:lnTo>
                      <a:pt x="15519" y="1379"/>
                    </a:lnTo>
                    <a:lnTo>
                      <a:pt x="15518" y="1375"/>
                    </a:lnTo>
                    <a:lnTo>
                      <a:pt x="15547" y="1392"/>
                    </a:lnTo>
                    <a:lnTo>
                      <a:pt x="15569" y="1407"/>
                    </a:lnTo>
                    <a:lnTo>
                      <a:pt x="15585" y="1420"/>
                    </a:lnTo>
                    <a:lnTo>
                      <a:pt x="15625" y="1444"/>
                    </a:lnTo>
                    <a:lnTo>
                      <a:pt x="15632" y="1437"/>
                    </a:lnTo>
                    <a:lnTo>
                      <a:pt x="15603" y="1415"/>
                    </a:lnTo>
                    <a:lnTo>
                      <a:pt x="15567" y="1392"/>
                    </a:lnTo>
                    <a:lnTo>
                      <a:pt x="15551" y="1385"/>
                    </a:lnTo>
                    <a:lnTo>
                      <a:pt x="15535" y="1376"/>
                    </a:lnTo>
                    <a:lnTo>
                      <a:pt x="15529" y="1372"/>
                    </a:lnTo>
                    <a:lnTo>
                      <a:pt x="15523" y="1363"/>
                    </a:lnTo>
                    <a:lnTo>
                      <a:pt x="15506" y="1349"/>
                    </a:lnTo>
                    <a:lnTo>
                      <a:pt x="15500" y="1345"/>
                    </a:lnTo>
                    <a:lnTo>
                      <a:pt x="15467" y="1331"/>
                    </a:lnTo>
                    <a:lnTo>
                      <a:pt x="15457" y="1325"/>
                    </a:lnTo>
                    <a:lnTo>
                      <a:pt x="15451" y="1320"/>
                    </a:lnTo>
                    <a:lnTo>
                      <a:pt x="15430" y="1313"/>
                    </a:lnTo>
                    <a:lnTo>
                      <a:pt x="15401" y="1294"/>
                    </a:lnTo>
                    <a:lnTo>
                      <a:pt x="15396" y="1285"/>
                    </a:lnTo>
                    <a:lnTo>
                      <a:pt x="15391" y="1279"/>
                    </a:lnTo>
                    <a:lnTo>
                      <a:pt x="15367" y="1265"/>
                    </a:lnTo>
                    <a:lnTo>
                      <a:pt x="15348" y="1257"/>
                    </a:lnTo>
                    <a:lnTo>
                      <a:pt x="15338" y="1251"/>
                    </a:lnTo>
                    <a:lnTo>
                      <a:pt x="15326" y="1240"/>
                    </a:lnTo>
                    <a:lnTo>
                      <a:pt x="15311" y="1232"/>
                    </a:lnTo>
                    <a:lnTo>
                      <a:pt x="15294" y="1221"/>
                    </a:lnTo>
                    <a:lnTo>
                      <a:pt x="15282" y="1213"/>
                    </a:lnTo>
                    <a:lnTo>
                      <a:pt x="15274" y="1213"/>
                    </a:lnTo>
                    <a:lnTo>
                      <a:pt x="15263" y="1210"/>
                    </a:lnTo>
                    <a:lnTo>
                      <a:pt x="15270" y="1220"/>
                    </a:lnTo>
                    <a:lnTo>
                      <a:pt x="15293" y="1239"/>
                    </a:lnTo>
                    <a:lnTo>
                      <a:pt x="15318" y="1252"/>
                    </a:lnTo>
                    <a:lnTo>
                      <a:pt x="15326" y="1257"/>
                    </a:lnTo>
                    <a:lnTo>
                      <a:pt x="15330" y="1261"/>
                    </a:lnTo>
                    <a:lnTo>
                      <a:pt x="15330" y="1263"/>
                    </a:lnTo>
                    <a:lnTo>
                      <a:pt x="15317" y="1259"/>
                    </a:lnTo>
                    <a:lnTo>
                      <a:pt x="15305" y="1255"/>
                    </a:lnTo>
                    <a:lnTo>
                      <a:pt x="15297" y="1253"/>
                    </a:lnTo>
                    <a:lnTo>
                      <a:pt x="15284" y="1250"/>
                    </a:lnTo>
                    <a:lnTo>
                      <a:pt x="15271" y="1244"/>
                    </a:lnTo>
                    <a:lnTo>
                      <a:pt x="15266" y="1241"/>
                    </a:lnTo>
                    <a:lnTo>
                      <a:pt x="15232" y="1231"/>
                    </a:lnTo>
                    <a:lnTo>
                      <a:pt x="15168" y="1205"/>
                    </a:lnTo>
                    <a:lnTo>
                      <a:pt x="15111" y="1179"/>
                    </a:lnTo>
                    <a:lnTo>
                      <a:pt x="15072" y="1163"/>
                    </a:lnTo>
                    <a:lnTo>
                      <a:pt x="15050" y="1154"/>
                    </a:lnTo>
                    <a:lnTo>
                      <a:pt x="15009" y="1141"/>
                    </a:lnTo>
                    <a:lnTo>
                      <a:pt x="14968" y="1125"/>
                    </a:lnTo>
                    <a:lnTo>
                      <a:pt x="14950" y="1118"/>
                    </a:lnTo>
                    <a:lnTo>
                      <a:pt x="14931" y="1110"/>
                    </a:lnTo>
                    <a:lnTo>
                      <a:pt x="14904" y="1106"/>
                    </a:lnTo>
                    <a:lnTo>
                      <a:pt x="14889" y="1100"/>
                    </a:lnTo>
                    <a:lnTo>
                      <a:pt x="14877" y="1094"/>
                    </a:lnTo>
                    <a:lnTo>
                      <a:pt x="14848" y="1084"/>
                    </a:lnTo>
                    <a:lnTo>
                      <a:pt x="14816" y="1069"/>
                    </a:lnTo>
                    <a:lnTo>
                      <a:pt x="14802" y="1064"/>
                    </a:lnTo>
                    <a:lnTo>
                      <a:pt x="14775" y="1048"/>
                    </a:lnTo>
                    <a:lnTo>
                      <a:pt x="14757" y="1035"/>
                    </a:lnTo>
                    <a:lnTo>
                      <a:pt x="14750" y="1031"/>
                    </a:lnTo>
                    <a:lnTo>
                      <a:pt x="14727" y="1022"/>
                    </a:lnTo>
                    <a:lnTo>
                      <a:pt x="14711" y="1012"/>
                    </a:lnTo>
                    <a:lnTo>
                      <a:pt x="14683" y="998"/>
                    </a:lnTo>
                    <a:lnTo>
                      <a:pt x="14654" y="986"/>
                    </a:lnTo>
                    <a:lnTo>
                      <a:pt x="14644" y="981"/>
                    </a:lnTo>
                    <a:lnTo>
                      <a:pt x="14636" y="976"/>
                    </a:lnTo>
                    <a:lnTo>
                      <a:pt x="14637" y="970"/>
                    </a:lnTo>
                    <a:lnTo>
                      <a:pt x="14633" y="966"/>
                    </a:lnTo>
                    <a:lnTo>
                      <a:pt x="14635" y="964"/>
                    </a:lnTo>
                    <a:lnTo>
                      <a:pt x="14616" y="956"/>
                    </a:lnTo>
                    <a:lnTo>
                      <a:pt x="14561" y="934"/>
                    </a:lnTo>
                    <a:lnTo>
                      <a:pt x="14556" y="931"/>
                    </a:lnTo>
                    <a:lnTo>
                      <a:pt x="14551" y="928"/>
                    </a:lnTo>
                    <a:lnTo>
                      <a:pt x="14556" y="928"/>
                    </a:lnTo>
                    <a:lnTo>
                      <a:pt x="14561" y="928"/>
                    </a:lnTo>
                    <a:lnTo>
                      <a:pt x="14582" y="932"/>
                    </a:lnTo>
                    <a:lnTo>
                      <a:pt x="14601" y="936"/>
                    </a:lnTo>
                    <a:lnTo>
                      <a:pt x="14644" y="948"/>
                    </a:lnTo>
                    <a:lnTo>
                      <a:pt x="14651" y="950"/>
                    </a:lnTo>
                    <a:lnTo>
                      <a:pt x="14655" y="949"/>
                    </a:lnTo>
                    <a:lnTo>
                      <a:pt x="14662" y="948"/>
                    </a:lnTo>
                    <a:lnTo>
                      <a:pt x="14684" y="954"/>
                    </a:lnTo>
                    <a:lnTo>
                      <a:pt x="14694" y="956"/>
                    </a:lnTo>
                    <a:lnTo>
                      <a:pt x="14687" y="952"/>
                    </a:lnTo>
                    <a:lnTo>
                      <a:pt x="14670" y="946"/>
                    </a:lnTo>
                    <a:lnTo>
                      <a:pt x="14650" y="937"/>
                    </a:lnTo>
                    <a:lnTo>
                      <a:pt x="14642" y="933"/>
                    </a:lnTo>
                    <a:lnTo>
                      <a:pt x="14635" y="928"/>
                    </a:lnTo>
                    <a:lnTo>
                      <a:pt x="14669" y="936"/>
                    </a:lnTo>
                    <a:lnTo>
                      <a:pt x="14681" y="938"/>
                    </a:lnTo>
                    <a:lnTo>
                      <a:pt x="14687" y="940"/>
                    </a:lnTo>
                    <a:cubicBezTo>
                      <a:pt x="14689" y="940"/>
                      <a:pt x="14691" y="939"/>
                      <a:pt x="14693" y="940"/>
                    </a:cubicBezTo>
                    <a:lnTo>
                      <a:pt x="14680" y="934"/>
                    </a:lnTo>
                    <a:lnTo>
                      <a:pt x="14669" y="930"/>
                    </a:lnTo>
                    <a:lnTo>
                      <a:pt x="14655" y="925"/>
                    </a:lnTo>
                    <a:lnTo>
                      <a:pt x="14628" y="911"/>
                    </a:lnTo>
                    <a:lnTo>
                      <a:pt x="14601" y="903"/>
                    </a:lnTo>
                    <a:lnTo>
                      <a:pt x="14583" y="898"/>
                    </a:lnTo>
                    <a:lnTo>
                      <a:pt x="14421" y="843"/>
                    </a:lnTo>
                    <a:lnTo>
                      <a:pt x="14390" y="835"/>
                    </a:lnTo>
                    <a:lnTo>
                      <a:pt x="14379" y="829"/>
                    </a:lnTo>
                    <a:lnTo>
                      <a:pt x="14372" y="824"/>
                    </a:lnTo>
                    <a:lnTo>
                      <a:pt x="14363" y="821"/>
                    </a:lnTo>
                    <a:lnTo>
                      <a:pt x="14358" y="820"/>
                    </a:lnTo>
                    <a:lnTo>
                      <a:pt x="14353" y="818"/>
                    </a:lnTo>
                    <a:lnTo>
                      <a:pt x="14344" y="814"/>
                    </a:lnTo>
                    <a:lnTo>
                      <a:pt x="14349" y="811"/>
                    </a:lnTo>
                    <a:lnTo>
                      <a:pt x="14348" y="808"/>
                    </a:lnTo>
                    <a:lnTo>
                      <a:pt x="14342" y="806"/>
                    </a:lnTo>
                    <a:lnTo>
                      <a:pt x="14336" y="804"/>
                    </a:lnTo>
                    <a:lnTo>
                      <a:pt x="14327" y="802"/>
                    </a:lnTo>
                    <a:lnTo>
                      <a:pt x="14319" y="799"/>
                    </a:lnTo>
                    <a:lnTo>
                      <a:pt x="14308" y="797"/>
                    </a:lnTo>
                    <a:lnTo>
                      <a:pt x="14310" y="799"/>
                    </a:lnTo>
                    <a:lnTo>
                      <a:pt x="14322" y="808"/>
                    </a:lnTo>
                    <a:lnTo>
                      <a:pt x="14311" y="807"/>
                    </a:lnTo>
                    <a:lnTo>
                      <a:pt x="14285" y="802"/>
                    </a:lnTo>
                    <a:lnTo>
                      <a:pt x="14276" y="803"/>
                    </a:lnTo>
                    <a:lnTo>
                      <a:pt x="14261" y="802"/>
                    </a:lnTo>
                    <a:lnTo>
                      <a:pt x="14252" y="800"/>
                    </a:lnTo>
                    <a:lnTo>
                      <a:pt x="14245" y="798"/>
                    </a:lnTo>
                    <a:lnTo>
                      <a:pt x="14238" y="796"/>
                    </a:lnTo>
                    <a:lnTo>
                      <a:pt x="14235" y="799"/>
                    </a:lnTo>
                    <a:lnTo>
                      <a:pt x="14225" y="797"/>
                    </a:lnTo>
                    <a:lnTo>
                      <a:pt x="14217" y="796"/>
                    </a:lnTo>
                    <a:lnTo>
                      <a:pt x="14120" y="758"/>
                    </a:lnTo>
                    <a:lnTo>
                      <a:pt x="14104" y="751"/>
                    </a:lnTo>
                    <a:lnTo>
                      <a:pt x="14094" y="744"/>
                    </a:lnTo>
                    <a:lnTo>
                      <a:pt x="14084" y="735"/>
                    </a:lnTo>
                    <a:lnTo>
                      <a:pt x="14066" y="724"/>
                    </a:lnTo>
                    <a:lnTo>
                      <a:pt x="14036" y="710"/>
                    </a:lnTo>
                    <a:lnTo>
                      <a:pt x="14038" y="709"/>
                    </a:lnTo>
                    <a:lnTo>
                      <a:pt x="14050" y="715"/>
                    </a:lnTo>
                    <a:lnTo>
                      <a:pt x="14057" y="717"/>
                    </a:lnTo>
                    <a:lnTo>
                      <a:pt x="14060" y="716"/>
                    </a:lnTo>
                    <a:lnTo>
                      <a:pt x="14064" y="717"/>
                    </a:lnTo>
                    <a:lnTo>
                      <a:pt x="14069" y="720"/>
                    </a:lnTo>
                    <a:lnTo>
                      <a:pt x="14088" y="730"/>
                    </a:lnTo>
                    <a:lnTo>
                      <a:pt x="14104" y="739"/>
                    </a:lnTo>
                    <a:lnTo>
                      <a:pt x="14111" y="742"/>
                    </a:lnTo>
                    <a:lnTo>
                      <a:pt x="14152" y="754"/>
                    </a:lnTo>
                    <a:lnTo>
                      <a:pt x="14164" y="758"/>
                    </a:lnTo>
                    <a:lnTo>
                      <a:pt x="14200" y="762"/>
                    </a:lnTo>
                    <a:lnTo>
                      <a:pt x="14217" y="762"/>
                    </a:lnTo>
                    <a:lnTo>
                      <a:pt x="14238" y="764"/>
                    </a:lnTo>
                    <a:lnTo>
                      <a:pt x="14257" y="769"/>
                    </a:lnTo>
                    <a:lnTo>
                      <a:pt x="14269" y="771"/>
                    </a:lnTo>
                    <a:lnTo>
                      <a:pt x="14281" y="773"/>
                    </a:lnTo>
                    <a:lnTo>
                      <a:pt x="14270" y="765"/>
                    </a:lnTo>
                    <a:lnTo>
                      <a:pt x="14271" y="765"/>
                    </a:lnTo>
                    <a:lnTo>
                      <a:pt x="14274" y="764"/>
                    </a:lnTo>
                    <a:lnTo>
                      <a:pt x="14294" y="769"/>
                    </a:lnTo>
                    <a:lnTo>
                      <a:pt x="14332" y="781"/>
                    </a:lnTo>
                    <a:lnTo>
                      <a:pt x="14337" y="782"/>
                    </a:lnTo>
                    <a:lnTo>
                      <a:pt x="14346" y="783"/>
                    </a:lnTo>
                    <a:lnTo>
                      <a:pt x="14342" y="777"/>
                    </a:lnTo>
                    <a:lnTo>
                      <a:pt x="14358" y="783"/>
                    </a:lnTo>
                    <a:lnTo>
                      <a:pt x="14372" y="788"/>
                    </a:lnTo>
                    <a:lnTo>
                      <a:pt x="14387" y="793"/>
                    </a:lnTo>
                    <a:lnTo>
                      <a:pt x="14424" y="810"/>
                    </a:lnTo>
                    <a:lnTo>
                      <a:pt x="14460" y="822"/>
                    </a:lnTo>
                    <a:lnTo>
                      <a:pt x="14513" y="843"/>
                    </a:lnTo>
                    <a:lnTo>
                      <a:pt x="14538" y="852"/>
                    </a:lnTo>
                    <a:lnTo>
                      <a:pt x="14548" y="855"/>
                    </a:lnTo>
                    <a:lnTo>
                      <a:pt x="14582" y="863"/>
                    </a:lnTo>
                    <a:lnTo>
                      <a:pt x="14598" y="868"/>
                    </a:lnTo>
                    <a:lnTo>
                      <a:pt x="14638" y="884"/>
                    </a:lnTo>
                    <a:lnTo>
                      <a:pt x="14677" y="896"/>
                    </a:lnTo>
                    <a:lnTo>
                      <a:pt x="14732" y="915"/>
                    </a:lnTo>
                    <a:lnTo>
                      <a:pt x="14748" y="922"/>
                    </a:lnTo>
                    <a:lnTo>
                      <a:pt x="14768" y="931"/>
                    </a:lnTo>
                    <a:lnTo>
                      <a:pt x="14801" y="942"/>
                    </a:lnTo>
                    <a:lnTo>
                      <a:pt x="14873" y="970"/>
                    </a:lnTo>
                    <a:lnTo>
                      <a:pt x="14929" y="987"/>
                    </a:lnTo>
                    <a:lnTo>
                      <a:pt x="14952" y="995"/>
                    </a:lnTo>
                    <a:lnTo>
                      <a:pt x="14973" y="1003"/>
                    </a:lnTo>
                    <a:lnTo>
                      <a:pt x="14991" y="1010"/>
                    </a:lnTo>
                    <a:lnTo>
                      <a:pt x="15017" y="1020"/>
                    </a:lnTo>
                    <a:lnTo>
                      <a:pt x="15064" y="1040"/>
                    </a:lnTo>
                    <a:lnTo>
                      <a:pt x="15097" y="1054"/>
                    </a:lnTo>
                    <a:lnTo>
                      <a:pt x="15117" y="1062"/>
                    </a:lnTo>
                    <a:lnTo>
                      <a:pt x="15128" y="1066"/>
                    </a:lnTo>
                    <a:lnTo>
                      <a:pt x="15133" y="1069"/>
                    </a:lnTo>
                    <a:lnTo>
                      <a:pt x="15158" y="1082"/>
                    </a:lnTo>
                    <a:lnTo>
                      <a:pt x="15183" y="1098"/>
                    </a:lnTo>
                    <a:lnTo>
                      <a:pt x="15224" y="1113"/>
                    </a:lnTo>
                    <a:lnTo>
                      <a:pt x="15247" y="1127"/>
                    </a:lnTo>
                    <a:lnTo>
                      <a:pt x="15263" y="1138"/>
                    </a:lnTo>
                    <a:lnTo>
                      <a:pt x="15276" y="1145"/>
                    </a:lnTo>
                    <a:lnTo>
                      <a:pt x="15282" y="1148"/>
                    </a:lnTo>
                    <a:lnTo>
                      <a:pt x="15289" y="1150"/>
                    </a:lnTo>
                    <a:lnTo>
                      <a:pt x="15287" y="1145"/>
                    </a:lnTo>
                    <a:lnTo>
                      <a:pt x="15288" y="1144"/>
                    </a:lnTo>
                    <a:lnTo>
                      <a:pt x="15292" y="1145"/>
                    </a:lnTo>
                    <a:lnTo>
                      <a:pt x="15301" y="1145"/>
                    </a:lnTo>
                    <a:lnTo>
                      <a:pt x="15329" y="1156"/>
                    </a:lnTo>
                    <a:lnTo>
                      <a:pt x="15354" y="1166"/>
                    </a:lnTo>
                    <a:lnTo>
                      <a:pt x="15385" y="1179"/>
                    </a:lnTo>
                    <a:lnTo>
                      <a:pt x="15451" y="1211"/>
                    </a:lnTo>
                    <a:lnTo>
                      <a:pt x="15457" y="1213"/>
                    </a:lnTo>
                    <a:lnTo>
                      <a:pt x="15467" y="1217"/>
                    </a:lnTo>
                    <a:lnTo>
                      <a:pt x="15552" y="1248"/>
                    </a:lnTo>
                    <a:lnTo>
                      <a:pt x="15586" y="1259"/>
                    </a:lnTo>
                    <a:lnTo>
                      <a:pt x="15637" y="1275"/>
                    </a:lnTo>
                    <a:lnTo>
                      <a:pt x="15650" y="1279"/>
                    </a:lnTo>
                    <a:lnTo>
                      <a:pt x="15677" y="1285"/>
                    </a:lnTo>
                    <a:lnTo>
                      <a:pt x="15701" y="1290"/>
                    </a:lnTo>
                    <a:lnTo>
                      <a:pt x="15738" y="1295"/>
                    </a:lnTo>
                    <a:lnTo>
                      <a:pt x="15750" y="1298"/>
                    </a:lnTo>
                    <a:lnTo>
                      <a:pt x="15802" y="1312"/>
                    </a:lnTo>
                    <a:lnTo>
                      <a:pt x="15813" y="1316"/>
                    </a:lnTo>
                    <a:lnTo>
                      <a:pt x="15819" y="1317"/>
                    </a:lnTo>
                    <a:lnTo>
                      <a:pt x="15822" y="1316"/>
                    </a:lnTo>
                    <a:lnTo>
                      <a:pt x="15820" y="1312"/>
                    </a:lnTo>
                    <a:lnTo>
                      <a:pt x="15831" y="1316"/>
                    </a:lnTo>
                    <a:lnTo>
                      <a:pt x="15858" y="1324"/>
                    </a:lnTo>
                    <a:lnTo>
                      <a:pt x="15894" y="1339"/>
                    </a:lnTo>
                    <a:lnTo>
                      <a:pt x="15900" y="1341"/>
                    </a:lnTo>
                    <a:lnTo>
                      <a:pt x="15904" y="1341"/>
                    </a:lnTo>
                    <a:lnTo>
                      <a:pt x="15899" y="1337"/>
                    </a:lnTo>
                    <a:lnTo>
                      <a:pt x="15902" y="1338"/>
                    </a:lnTo>
                    <a:lnTo>
                      <a:pt x="15908" y="1340"/>
                    </a:lnTo>
                    <a:lnTo>
                      <a:pt x="15912" y="1341"/>
                    </a:lnTo>
                    <a:lnTo>
                      <a:pt x="15899" y="1333"/>
                    </a:lnTo>
                    <a:lnTo>
                      <a:pt x="15846" y="1305"/>
                    </a:lnTo>
                    <a:lnTo>
                      <a:pt x="15800" y="1281"/>
                    </a:lnTo>
                    <a:lnTo>
                      <a:pt x="15790" y="1276"/>
                    </a:lnTo>
                    <a:lnTo>
                      <a:pt x="15775" y="1268"/>
                    </a:lnTo>
                    <a:lnTo>
                      <a:pt x="15750" y="1254"/>
                    </a:lnTo>
                    <a:lnTo>
                      <a:pt x="15704" y="1230"/>
                    </a:lnTo>
                    <a:lnTo>
                      <a:pt x="15657" y="1208"/>
                    </a:lnTo>
                    <a:lnTo>
                      <a:pt x="15626" y="1193"/>
                    </a:lnTo>
                    <a:lnTo>
                      <a:pt x="15617" y="1189"/>
                    </a:lnTo>
                    <a:lnTo>
                      <a:pt x="15609" y="1187"/>
                    </a:lnTo>
                    <a:lnTo>
                      <a:pt x="15597" y="1183"/>
                    </a:lnTo>
                    <a:lnTo>
                      <a:pt x="15587" y="1178"/>
                    </a:lnTo>
                    <a:lnTo>
                      <a:pt x="15564" y="1168"/>
                    </a:lnTo>
                    <a:lnTo>
                      <a:pt x="15564" y="1169"/>
                    </a:lnTo>
                    <a:lnTo>
                      <a:pt x="15574" y="1176"/>
                    </a:lnTo>
                    <a:lnTo>
                      <a:pt x="15564" y="1171"/>
                    </a:lnTo>
                    <a:lnTo>
                      <a:pt x="15553" y="1165"/>
                    </a:lnTo>
                    <a:lnTo>
                      <a:pt x="15548" y="1162"/>
                    </a:lnTo>
                    <a:lnTo>
                      <a:pt x="15551" y="1162"/>
                    </a:lnTo>
                    <a:lnTo>
                      <a:pt x="15547" y="1159"/>
                    </a:lnTo>
                    <a:lnTo>
                      <a:pt x="15514" y="1143"/>
                    </a:lnTo>
                    <a:lnTo>
                      <a:pt x="15489" y="1131"/>
                    </a:lnTo>
                    <a:lnTo>
                      <a:pt x="15433" y="1102"/>
                    </a:lnTo>
                    <a:lnTo>
                      <a:pt x="15415" y="1092"/>
                    </a:lnTo>
                    <a:lnTo>
                      <a:pt x="15406" y="1085"/>
                    </a:lnTo>
                    <a:lnTo>
                      <a:pt x="15397" y="1080"/>
                    </a:lnTo>
                    <a:lnTo>
                      <a:pt x="15387" y="1078"/>
                    </a:lnTo>
                    <a:lnTo>
                      <a:pt x="15389" y="1081"/>
                    </a:lnTo>
                    <a:lnTo>
                      <a:pt x="15383" y="1078"/>
                    </a:lnTo>
                    <a:lnTo>
                      <a:pt x="15369" y="1073"/>
                    </a:lnTo>
                    <a:lnTo>
                      <a:pt x="15367" y="1073"/>
                    </a:lnTo>
                    <a:lnTo>
                      <a:pt x="15367" y="1074"/>
                    </a:lnTo>
                    <a:lnTo>
                      <a:pt x="15361" y="1073"/>
                    </a:lnTo>
                    <a:lnTo>
                      <a:pt x="15334" y="1063"/>
                    </a:lnTo>
                    <a:lnTo>
                      <a:pt x="15315" y="1055"/>
                    </a:lnTo>
                    <a:lnTo>
                      <a:pt x="15303" y="1049"/>
                    </a:lnTo>
                    <a:lnTo>
                      <a:pt x="15273" y="1036"/>
                    </a:lnTo>
                    <a:lnTo>
                      <a:pt x="15237" y="1020"/>
                    </a:lnTo>
                    <a:lnTo>
                      <a:pt x="15202" y="1003"/>
                    </a:lnTo>
                    <a:lnTo>
                      <a:pt x="15182" y="993"/>
                    </a:lnTo>
                    <a:lnTo>
                      <a:pt x="15161" y="983"/>
                    </a:lnTo>
                    <a:lnTo>
                      <a:pt x="15150" y="976"/>
                    </a:lnTo>
                    <a:lnTo>
                      <a:pt x="15117" y="958"/>
                    </a:lnTo>
                    <a:lnTo>
                      <a:pt x="15104" y="953"/>
                    </a:lnTo>
                    <a:lnTo>
                      <a:pt x="15067" y="937"/>
                    </a:lnTo>
                    <a:lnTo>
                      <a:pt x="15047" y="928"/>
                    </a:lnTo>
                    <a:lnTo>
                      <a:pt x="15039" y="927"/>
                    </a:lnTo>
                    <a:lnTo>
                      <a:pt x="15038" y="929"/>
                    </a:lnTo>
                    <a:lnTo>
                      <a:pt x="15043" y="934"/>
                    </a:lnTo>
                    <a:lnTo>
                      <a:pt x="15042" y="935"/>
                    </a:lnTo>
                    <a:lnTo>
                      <a:pt x="15034" y="935"/>
                    </a:lnTo>
                    <a:lnTo>
                      <a:pt x="15024" y="933"/>
                    </a:lnTo>
                    <a:lnTo>
                      <a:pt x="15005" y="927"/>
                    </a:lnTo>
                    <a:lnTo>
                      <a:pt x="14974" y="915"/>
                    </a:lnTo>
                    <a:lnTo>
                      <a:pt x="14936" y="903"/>
                    </a:lnTo>
                    <a:lnTo>
                      <a:pt x="14927" y="899"/>
                    </a:lnTo>
                    <a:lnTo>
                      <a:pt x="14903" y="888"/>
                    </a:lnTo>
                    <a:lnTo>
                      <a:pt x="14886" y="881"/>
                    </a:lnTo>
                    <a:lnTo>
                      <a:pt x="14877" y="878"/>
                    </a:lnTo>
                    <a:lnTo>
                      <a:pt x="14869" y="877"/>
                    </a:lnTo>
                    <a:lnTo>
                      <a:pt x="14854" y="871"/>
                    </a:lnTo>
                    <a:lnTo>
                      <a:pt x="14843" y="866"/>
                    </a:lnTo>
                    <a:lnTo>
                      <a:pt x="14823" y="856"/>
                    </a:lnTo>
                    <a:lnTo>
                      <a:pt x="14814" y="853"/>
                    </a:lnTo>
                    <a:lnTo>
                      <a:pt x="14803" y="848"/>
                    </a:lnTo>
                    <a:lnTo>
                      <a:pt x="14815" y="852"/>
                    </a:lnTo>
                    <a:lnTo>
                      <a:pt x="14828" y="857"/>
                    </a:lnTo>
                    <a:lnTo>
                      <a:pt x="14852" y="867"/>
                    </a:lnTo>
                    <a:lnTo>
                      <a:pt x="14869" y="873"/>
                    </a:lnTo>
                    <a:lnTo>
                      <a:pt x="14862" y="866"/>
                    </a:lnTo>
                    <a:lnTo>
                      <a:pt x="14850" y="859"/>
                    </a:lnTo>
                    <a:lnTo>
                      <a:pt x="14842" y="855"/>
                    </a:lnTo>
                    <a:lnTo>
                      <a:pt x="14820" y="847"/>
                    </a:lnTo>
                    <a:lnTo>
                      <a:pt x="14809" y="843"/>
                    </a:lnTo>
                    <a:lnTo>
                      <a:pt x="14796" y="838"/>
                    </a:lnTo>
                    <a:lnTo>
                      <a:pt x="14783" y="837"/>
                    </a:lnTo>
                    <a:lnTo>
                      <a:pt x="14778" y="837"/>
                    </a:lnTo>
                    <a:lnTo>
                      <a:pt x="14766" y="835"/>
                    </a:lnTo>
                    <a:lnTo>
                      <a:pt x="14772" y="839"/>
                    </a:lnTo>
                    <a:lnTo>
                      <a:pt x="14783" y="844"/>
                    </a:lnTo>
                    <a:lnTo>
                      <a:pt x="14798" y="851"/>
                    </a:lnTo>
                    <a:lnTo>
                      <a:pt x="14802" y="853"/>
                    </a:lnTo>
                    <a:lnTo>
                      <a:pt x="14802" y="855"/>
                    </a:lnTo>
                    <a:lnTo>
                      <a:pt x="14797" y="854"/>
                    </a:lnTo>
                    <a:lnTo>
                      <a:pt x="14782" y="851"/>
                    </a:lnTo>
                    <a:lnTo>
                      <a:pt x="14776" y="850"/>
                    </a:lnTo>
                    <a:lnTo>
                      <a:pt x="14768" y="850"/>
                    </a:lnTo>
                    <a:lnTo>
                      <a:pt x="14764" y="850"/>
                    </a:lnTo>
                    <a:lnTo>
                      <a:pt x="14757" y="848"/>
                    </a:lnTo>
                    <a:lnTo>
                      <a:pt x="14728" y="838"/>
                    </a:lnTo>
                    <a:lnTo>
                      <a:pt x="14705" y="829"/>
                    </a:lnTo>
                    <a:lnTo>
                      <a:pt x="14691" y="824"/>
                    </a:lnTo>
                    <a:lnTo>
                      <a:pt x="14685" y="823"/>
                    </a:lnTo>
                    <a:lnTo>
                      <a:pt x="14674" y="821"/>
                    </a:lnTo>
                    <a:lnTo>
                      <a:pt x="14678" y="824"/>
                    </a:lnTo>
                    <a:lnTo>
                      <a:pt x="14710" y="843"/>
                    </a:lnTo>
                    <a:lnTo>
                      <a:pt x="14717" y="846"/>
                    </a:lnTo>
                    <a:lnTo>
                      <a:pt x="14734" y="853"/>
                    </a:lnTo>
                    <a:lnTo>
                      <a:pt x="14752" y="857"/>
                    </a:lnTo>
                    <a:lnTo>
                      <a:pt x="14763" y="861"/>
                    </a:lnTo>
                    <a:cubicBezTo>
                      <a:pt x="14762" y="861"/>
                      <a:pt x="14761" y="862"/>
                      <a:pt x="14761" y="861"/>
                    </a:cubicBezTo>
                    <a:lnTo>
                      <a:pt x="14756" y="860"/>
                    </a:lnTo>
                    <a:lnTo>
                      <a:pt x="14773" y="870"/>
                    </a:lnTo>
                    <a:lnTo>
                      <a:pt x="14778" y="874"/>
                    </a:lnTo>
                    <a:lnTo>
                      <a:pt x="14780" y="876"/>
                    </a:lnTo>
                    <a:lnTo>
                      <a:pt x="14778" y="878"/>
                    </a:lnTo>
                    <a:lnTo>
                      <a:pt x="14773" y="878"/>
                    </a:lnTo>
                    <a:lnTo>
                      <a:pt x="14746" y="872"/>
                    </a:lnTo>
                    <a:lnTo>
                      <a:pt x="14722" y="865"/>
                    </a:lnTo>
                    <a:lnTo>
                      <a:pt x="14668" y="847"/>
                    </a:lnTo>
                    <a:lnTo>
                      <a:pt x="14641" y="837"/>
                    </a:lnTo>
                    <a:lnTo>
                      <a:pt x="14608" y="826"/>
                    </a:lnTo>
                    <a:lnTo>
                      <a:pt x="14598" y="822"/>
                    </a:lnTo>
                    <a:lnTo>
                      <a:pt x="14592" y="820"/>
                    </a:lnTo>
                    <a:lnTo>
                      <a:pt x="14585" y="818"/>
                    </a:lnTo>
                    <a:lnTo>
                      <a:pt x="14583" y="820"/>
                    </a:lnTo>
                    <a:lnTo>
                      <a:pt x="14578" y="819"/>
                    </a:lnTo>
                    <a:lnTo>
                      <a:pt x="14573" y="817"/>
                    </a:lnTo>
                    <a:lnTo>
                      <a:pt x="14568" y="814"/>
                    </a:lnTo>
                    <a:lnTo>
                      <a:pt x="14534" y="804"/>
                    </a:lnTo>
                    <a:cubicBezTo>
                      <a:pt x="14527" y="803"/>
                      <a:pt x="14521" y="803"/>
                      <a:pt x="14514" y="802"/>
                    </a:cubicBezTo>
                    <a:lnTo>
                      <a:pt x="14492" y="799"/>
                    </a:lnTo>
                    <a:lnTo>
                      <a:pt x="14481" y="796"/>
                    </a:lnTo>
                    <a:lnTo>
                      <a:pt x="14472" y="794"/>
                    </a:lnTo>
                    <a:lnTo>
                      <a:pt x="14459" y="790"/>
                    </a:lnTo>
                    <a:lnTo>
                      <a:pt x="14449" y="786"/>
                    </a:lnTo>
                    <a:lnTo>
                      <a:pt x="14432" y="781"/>
                    </a:lnTo>
                    <a:lnTo>
                      <a:pt x="14422" y="778"/>
                    </a:lnTo>
                    <a:lnTo>
                      <a:pt x="14417" y="777"/>
                    </a:lnTo>
                    <a:lnTo>
                      <a:pt x="14405" y="771"/>
                    </a:lnTo>
                    <a:lnTo>
                      <a:pt x="14397" y="766"/>
                    </a:lnTo>
                    <a:lnTo>
                      <a:pt x="14388" y="761"/>
                    </a:lnTo>
                    <a:lnTo>
                      <a:pt x="14399" y="763"/>
                    </a:lnTo>
                    <a:lnTo>
                      <a:pt x="14378" y="756"/>
                    </a:lnTo>
                    <a:lnTo>
                      <a:pt x="14358" y="750"/>
                    </a:lnTo>
                    <a:lnTo>
                      <a:pt x="14351" y="747"/>
                    </a:lnTo>
                    <a:lnTo>
                      <a:pt x="14344" y="744"/>
                    </a:lnTo>
                    <a:lnTo>
                      <a:pt x="14336" y="738"/>
                    </a:lnTo>
                    <a:lnTo>
                      <a:pt x="14336" y="733"/>
                    </a:lnTo>
                    <a:lnTo>
                      <a:pt x="14332" y="730"/>
                    </a:lnTo>
                    <a:lnTo>
                      <a:pt x="14322" y="726"/>
                    </a:lnTo>
                    <a:lnTo>
                      <a:pt x="14314" y="723"/>
                    </a:lnTo>
                    <a:lnTo>
                      <a:pt x="14301" y="720"/>
                    </a:lnTo>
                    <a:lnTo>
                      <a:pt x="14286" y="719"/>
                    </a:lnTo>
                    <a:lnTo>
                      <a:pt x="14274" y="715"/>
                    </a:lnTo>
                    <a:lnTo>
                      <a:pt x="14263" y="711"/>
                    </a:lnTo>
                    <a:lnTo>
                      <a:pt x="14244" y="705"/>
                    </a:lnTo>
                    <a:lnTo>
                      <a:pt x="14225" y="697"/>
                    </a:lnTo>
                    <a:lnTo>
                      <a:pt x="14179" y="682"/>
                    </a:lnTo>
                    <a:lnTo>
                      <a:pt x="14146" y="672"/>
                    </a:lnTo>
                    <a:lnTo>
                      <a:pt x="14128" y="665"/>
                    </a:lnTo>
                    <a:lnTo>
                      <a:pt x="14139" y="667"/>
                    </a:lnTo>
                    <a:lnTo>
                      <a:pt x="14146" y="668"/>
                    </a:lnTo>
                    <a:lnTo>
                      <a:pt x="14166" y="670"/>
                    </a:lnTo>
                    <a:lnTo>
                      <a:pt x="14181" y="673"/>
                    </a:lnTo>
                    <a:lnTo>
                      <a:pt x="14193" y="674"/>
                    </a:lnTo>
                    <a:lnTo>
                      <a:pt x="14197" y="674"/>
                    </a:lnTo>
                    <a:lnTo>
                      <a:pt x="14200" y="673"/>
                    </a:lnTo>
                    <a:lnTo>
                      <a:pt x="14191" y="670"/>
                    </a:lnTo>
                    <a:lnTo>
                      <a:pt x="14184" y="667"/>
                    </a:lnTo>
                    <a:lnTo>
                      <a:pt x="14165" y="662"/>
                    </a:lnTo>
                    <a:lnTo>
                      <a:pt x="14083" y="640"/>
                    </a:lnTo>
                    <a:lnTo>
                      <a:pt x="14048" y="629"/>
                    </a:lnTo>
                    <a:lnTo>
                      <a:pt x="14004" y="614"/>
                    </a:lnTo>
                    <a:lnTo>
                      <a:pt x="13987" y="608"/>
                    </a:lnTo>
                    <a:lnTo>
                      <a:pt x="13943" y="594"/>
                    </a:lnTo>
                    <a:lnTo>
                      <a:pt x="13909" y="581"/>
                    </a:lnTo>
                    <a:lnTo>
                      <a:pt x="13891" y="573"/>
                    </a:lnTo>
                    <a:cubicBezTo>
                      <a:pt x="13887" y="571"/>
                      <a:pt x="13882" y="570"/>
                      <a:pt x="13878" y="568"/>
                    </a:cubicBezTo>
                    <a:lnTo>
                      <a:pt x="13832" y="552"/>
                    </a:lnTo>
                    <a:lnTo>
                      <a:pt x="13830" y="550"/>
                    </a:lnTo>
                    <a:lnTo>
                      <a:pt x="13804" y="536"/>
                    </a:lnTo>
                    <a:lnTo>
                      <a:pt x="13798" y="529"/>
                    </a:lnTo>
                    <a:lnTo>
                      <a:pt x="13795" y="528"/>
                    </a:lnTo>
                    <a:lnTo>
                      <a:pt x="13794" y="526"/>
                    </a:lnTo>
                    <a:lnTo>
                      <a:pt x="13798" y="526"/>
                    </a:lnTo>
                    <a:lnTo>
                      <a:pt x="13799" y="524"/>
                    </a:lnTo>
                    <a:lnTo>
                      <a:pt x="13796" y="522"/>
                    </a:lnTo>
                    <a:lnTo>
                      <a:pt x="13784" y="516"/>
                    </a:lnTo>
                    <a:lnTo>
                      <a:pt x="13765" y="508"/>
                    </a:lnTo>
                    <a:lnTo>
                      <a:pt x="13757" y="507"/>
                    </a:lnTo>
                    <a:lnTo>
                      <a:pt x="13751" y="505"/>
                    </a:lnTo>
                    <a:lnTo>
                      <a:pt x="13726" y="503"/>
                    </a:lnTo>
                    <a:lnTo>
                      <a:pt x="13712" y="501"/>
                    </a:lnTo>
                    <a:cubicBezTo>
                      <a:pt x="13710" y="501"/>
                      <a:pt x="13709" y="501"/>
                      <a:pt x="13708" y="501"/>
                    </a:cubicBezTo>
                    <a:lnTo>
                      <a:pt x="13702" y="500"/>
                    </a:lnTo>
                    <a:lnTo>
                      <a:pt x="13678" y="493"/>
                    </a:lnTo>
                    <a:lnTo>
                      <a:pt x="13660" y="488"/>
                    </a:lnTo>
                    <a:lnTo>
                      <a:pt x="13588" y="470"/>
                    </a:lnTo>
                    <a:lnTo>
                      <a:pt x="13554" y="462"/>
                    </a:lnTo>
                    <a:lnTo>
                      <a:pt x="13545" y="459"/>
                    </a:lnTo>
                    <a:lnTo>
                      <a:pt x="13533" y="456"/>
                    </a:lnTo>
                    <a:lnTo>
                      <a:pt x="13522" y="454"/>
                    </a:lnTo>
                    <a:lnTo>
                      <a:pt x="13514" y="451"/>
                    </a:lnTo>
                    <a:lnTo>
                      <a:pt x="13492" y="447"/>
                    </a:lnTo>
                    <a:lnTo>
                      <a:pt x="13469" y="442"/>
                    </a:lnTo>
                    <a:lnTo>
                      <a:pt x="13469" y="443"/>
                    </a:lnTo>
                    <a:lnTo>
                      <a:pt x="13461" y="442"/>
                    </a:lnTo>
                    <a:lnTo>
                      <a:pt x="13449" y="439"/>
                    </a:lnTo>
                    <a:lnTo>
                      <a:pt x="13439" y="435"/>
                    </a:lnTo>
                    <a:lnTo>
                      <a:pt x="13423" y="433"/>
                    </a:lnTo>
                    <a:lnTo>
                      <a:pt x="13420" y="433"/>
                    </a:lnTo>
                    <a:lnTo>
                      <a:pt x="13415" y="432"/>
                    </a:lnTo>
                    <a:lnTo>
                      <a:pt x="13410" y="430"/>
                    </a:lnTo>
                    <a:lnTo>
                      <a:pt x="13402" y="427"/>
                    </a:lnTo>
                    <a:lnTo>
                      <a:pt x="13397" y="426"/>
                    </a:lnTo>
                    <a:lnTo>
                      <a:pt x="13399" y="429"/>
                    </a:lnTo>
                    <a:lnTo>
                      <a:pt x="13398" y="431"/>
                    </a:lnTo>
                    <a:lnTo>
                      <a:pt x="13390" y="429"/>
                    </a:lnTo>
                    <a:lnTo>
                      <a:pt x="13374" y="422"/>
                    </a:lnTo>
                    <a:lnTo>
                      <a:pt x="13367" y="420"/>
                    </a:lnTo>
                    <a:lnTo>
                      <a:pt x="13328" y="413"/>
                    </a:lnTo>
                    <a:lnTo>
                      <a:pt x="13292" y="407"/>
                    </a:lnTo>
                    <a:lnTo>
                      <a:pt x="13274" y="400"/>
                    </a:lnTo>
                    <a:lnTo>
                      <a:pt x="13233" y="392"/>
                    </a:lnTo>
                    <a:lnTo>
                      <a:pt x="13216" y="388"/>
                    </a:lnTo>
                    <a:lnTo>
                      <a:pt x="13191" y="381"/>
                    </a:lnTo>
                    <a:lnTo>
                      <a:pt x="13179" y="378"/>
                    </a:lnTo>
                    <a:lnTo>
                      <a:pt x="13162" y="376"/>
                    </a:lnTo>
                    <a:lnTo>
                      <a:pt x="13154" y="374"/>
                    </a:lnTo>
                    <a:lnTo>
                      <a:pt x="13105" y="363"/>
                    </a:lnTo>
                    <a:lnTo>
                      <a:pt x="13093" y="362"/>
                    </a:lnTo>
                    <a:lnTo>
                      <a:pt x="13081" y="359"/>
                    </a:lnTo>
                    <a:lnTo>
                      <a:pt x="13073" y="357"/>
                    </a:lnTo>
                    <a:lnTo>
                      <a:pt x="13051" y="353"/>
                    </a:lnTo>
                    <a:lnTo>
                      <a:pt x="12964" y="335"/>
                    </a:lnTo>
                    <a:lnTo>
                      <a:pt x="12949" y="333"/>
                    </a:lnTo>
                    <a:lnTo>
                      <a:pt x="12914" y="328"/>
                    </a:lnTo>
                    <a:lnTo>
                      <a:pt x="12891" y="322"/>
                    </a:lnTo>
                    <a:lnTo>
                      <a:pt x="12862" y="316"/>
                    </a:lnTo>
                    <a:lnTo>
                      <a:pt x="12857" y="316"/>
                    </a:lnTo>
                    <a:lnTo>
                      <a:pt x="12874" y="321"/>
                    </a:lnTo>
                    <a:lnTo>
                      <a:pt x="12876" y="323"/>
                    </a:lnTo>
                    <a:cubicBezTo>
                      <a:pt x="12876" y="323"/>
                      <a:pt x="12875" y="324"/>
                      <a:pt x="12874" y="324"/>
                    </a:cubicBezTo>
                    <a:lnTo>
                      <a:pt x="12869" y="324"/>
                    </a:lnTo>
                    <a:lnTo>
                      <a:pt x="12863" y="324"/>
                    </a:lnTo>
                    <a:lnTo>
                      <a:pt x="12855" y="322"/>
                    </a:lnTo>
                    <a:lnTo>
                      <a:pt x="12849" y="319"/>
                    </a:lnTo>
                    <a:cubicBezTo>
                      <a:pt x="12846" y="318"/>
                      <a:pt x="12843" y="318"/>
                      <a:pt x="12840" y="317"/>
                    </a:cubicBezTo>
                    <a:lnTo>
                      <a:pt x="12833" y="316"/>
                    </a:lnTo>
                    <a:lnTo>
                      <a:pt x="12830" y="316"/>
                    </a:lnTo>
                    <a:lnTo>
                      <a:pt x="12830" y="314"/>
                    </a:lnTo>
                    <a:lnTo>
                      <a:pt x="12838" y="314"/>
                    </a:lnTo>
                    <a:lnTo>
                      <a:pt x="12842" y="314"/>
                    </a:lnTo>
                    <a:lnTo>
                      <a:pt x="12846" y="314"/>
                    </a:lnTo>
                    <a:lnTo>
                      <a:pt x="12840" y="312"/>
                    </a:lnTo>
                    <a:lnTo>
                      <a:pt x="12807" y="304"/>
                    </a:lnTo>
                    <a:lnTo>
                      <a:pt x="12771" y="293"/>
                    </a:lnTo>
                    <a:lnTo>
                      <a:pt x="12681" y="267"/>
                    </a:lnTo>
                    <a:lnTo>
                      <a:pt x="12674" y="264"/>
                    </a:lnTo>
                    <a:lnTo>
                      <a:pt x="12666" y="262"/>
                    </a:lnTo>
                    <a:lnTo>
                      <a:pt x="12660" y="263"/>
                    </a:lnTo>
                    <a:lnTo>
                      <a:pt x="12651" y="264"/>
                    </a:lnTo>
                    <a:lnTo>
                      <a:pt x="12636" y="262"/>
                    </a:lnTo>
                    <a:lnTo>
                      <a:pt x="12610" y="259"/>
                    </a:lnTo>
                    <a:lnTo>
                      <a:pt x="12595" y="258"/>
                    </a:lnTo>
                    <a:close/>
                    <a:moveTo>
                      <a:pt x="6815" y="824"/>
                    </a:moveTo>
                    <a:lnTo>
                      <a:pt x="6816" y="824"/>
                    </a:lnTo>
                    <a:lnTo>
                      <a:pt x="6816" y="825"/>
                    </a:lnTo>
                    <a:lnTo>
                      <a:pt x="6814" y="826"/>
                    </a:lnTo>
                    <a:lnTo>
                      <a:pt x="6813" y="827"/>
                    </a:lnTo>
                    <a:lnTo>
                      <a:pt x="6813" y="826"/>
                    </a:lnTo>
                    <a:lnTo>
                      <a:pt x="6811" y="826"/>
                    </a:lnTo>
                    <a:lnTo>
                      <a:pt x="6808" y="826"/>
                    </a:lnTo>
                    <a:cubicBezTo>
                      <a:pt x="6807" y="827"/>
                      <a:pt x="6805" y="827"/>
                      <a:pt x="6804" y="828"/>
                    </a:cubicBezTo>
                    <a:lnTo>
                      <a:pt x="6798" y="830"/>
                    </a:lnTo>
                    <a:lnTo>
                      <a:pt x="6788" y="833"/>
                    </a:lnTo>
                    <a:lnTo>
                      <a:pt x="6799" y="828"/>
                    </a:lnTo>
                    <a:lnTo>
                      <a:pt x="6806" y="826"/>
                    </a:lnTo>
                    <a:lnTo>
                      <a:pt x="6811" y="825"/>
                    </a:lnTo>
                    <a:lnTo>
                      <a:pt x="6815" y="824"/>
                    </a:lnTo>
                    <a:close/>
                    <a:moveTo>
                      <a:pt x="6566" y="919"/>
                    </a:moveTo>
                    <a:lnTo>
                      <a:pt x="6563" y="921"/>
                    </a:lnTo>
                    <a:cubicBezTo>
                      <a:pt x="6563" y="922"/>
                      <a:pt x="6562" y="922"/>
                      <a:pt x="6561" y="922"/>
                    </a:cubicBezTo>
                    <a:lnTo>
                      <a:pt x="6558" y="923"/>
                    </a:lnTo>
                    <a:lnTo>
                      <a:pt x="6560" y="922"/>
                    </a:lnTo>
                    <a:lnTo>
                      <a:pt x="6566" y="919"/>
                    </a:lnTo>
                    <a:close/>
                    <a:moveTo>
                      <a:pt x="6555" y="925"/>
                    </a:moveTo>
                    <a:lnTo>
                      <a:pt x="6540" y="932"/>
                    </a:lnTo>
                    <a:cubicBezTo>
                      <a:pt x="6538" y="933"/>
                      <a:pt x="6536" y="935"/>
                      <a:pt x="6535" y="936"/>
                    </a:cubicBezTo>
                    <a:lnTo>
                      <a:pt x="6518" y="943"/>
                    </a:lnTo>
                    <a:lnTo>
                      <a:pt x="6520" y="942"/>
                    </a:lnTo>
                    <a:lnTo>
                      <a:pt x="6529" y="937"/>
                    </a:lnTo>
                    <a:lnTo>
                      <a:pt x="6535" y="934"/>
                    </a:lnTo>
                    <a:cubicBezTo>
                      <a:pt x="6534" y="934"/>
                      <a:pt x="6534" y="934"/>
                      <a:pt x="6533" y="934"/>
                    </a:cubicBezTo>
                    <a:lnTo>
                      <a:pt x="6531" y="935"/>
                    </a:lnTo>
                    <a:lnTo>
                      <a:pt x="6539" y="931"/>
                    </a:lnTo>
                    <a:lnTo>
                      <a:pt x="6540" y="931"/>
                    </a:lnTo>
                    <a:lnTo>
                      <a:pt x="6543" y="930"/>
                    </a:lnTo>
                    <a:lnTo>
                      <a:pt x="6553" y="925"/>
                    </a:lnTo>
                    <a:lnTo>
                      <a:pt x="6555" y="925"/>
                    </a:lnTo>
                    <a:close/>
                    <a:moveTo>
                      <a:pt x="6490" y="953"/>
                    </a:moveTo>
                    <a:lnTo>
                      <a:pt x="6486" y="956"/>
                    </a:lnTo>
                    <a:lnTo>
                      <a:pt x="6476" y="960"/>
                    </a:lnTo>
                    <a:lnTo>
                      <a:pt x="6483" y="956"/>
                    </a:lnTo>
                    <a:lnTo>
                      <a:pt x="6490" y="953"/>
                    </a:lnTo>
                    <a:close/>
                    <a:moveTo>
                      <a:pt x="6309" y="1036"/>
                    </a:moveTo>
                    <a:lnTo>
                      <a:pt x="6282" y="1050"/>
                    </a:lnTo>
                    <a:lnTo>
                      <a:pt x="6280" y="1051"/>
                    </a:lnTo>
                    <a:lnTo>
                      <a:pt x="6272" y="1054"/>
                    </a:lnTo>
                    <a:lnTo>
                      <a:pt x="6281" y="1049"/>
                    </a:lnTo>
                    <a:lnTo>
                      <a:pt x="6300" y="1040"/>
                    </a:lnTo>
                    <a:lnTo>
                      <a:pt x="6309" y="1036"/>
                    </a:lnTo>
                    <a:close/>
                    <a:moveTo>
                      <a:pt x="6286" y="1049"/>
                    </a:moveTo>
                    <a:cubicBezTo>
                      <a:pt x="6286" y="1049"/>
                      <a:pt x="6286" y="1050"/>
                      <a:pt x="6285" y="1050"/>
                    </a:cubicBezTo>
                    <a:lnTo>
                      <a:pt x="6279" y="1052"/>
                    </a:lnTo>
                    <a:lnTo>
                      <a:pt x="6286" y="1049"/>
                    </a:lnTo>
                    <a:close/>
                    <a:moveTo>
                      <a:pt x="6277" y="1053"/>
                    </a:moveTo>
                    <a:lnTo>
                      <a:pt x="6273" y="1055"/>
                    </a:lnTo>
                    <a:cubicBezTo>
                      <a:pt x="6272" y="1056"/>
                      <a:pt x="6272" y="1056"/>
                      <a:pt x="6271" y="1056"/>
                    </a:cubicBezTo>
                    <a:lnTo>
                      <a:pt x="6271" y="1055"/>
                    </a:lnTo>
                    <a:lnTo>
                      <a:pt x="6277" y="1053"/>
                    </a:lnTo>
                    <a:close/>
                    <a:moveTo>
                      <a:pt x="6241" y="1069"/>
                    </a:moveTo>
                    <a:lnTo>
                      <a:pt x="6236" y="1072"/>
                    </a:lnTo>
                    <a:lnTo>
                      <a:pt x="6232" y="1073"/>
                    </a:lnTo>
                    <a:lnTo>
                      <a:pt x="6241" y="1069"/>
                    </a:lnTo>
                    <a:close/>
                    <a:moveTo>
                      <a:pt x="7385" y="1378"/>
                    </a:moveTo>
                    <a:lnTo>
                      <a:pt x="7367" y="1380"/>
                    </a:lnTo>
                    <a:lnTo>
                      <a:pt x="7290" y="1401"/>
                    </a:lnTo>
                    <a:lnTo>
                      <a:pt x="7251" y="1425"/>
                    </a:lnTo>
                    <a:lnTo>
                      <a:pt x="7215" y="1453"/>
                    </a:lnTo>
                    <a:lnTo>
                      <a:pt x="7208" y="1457"/>
                    </a:lnTo>
                    <a:lnTo>
                      <a:pt x="7197" y="1462"/>
                    </a:lnTo>
                    <a:lnTo>
                      <a:pt x="7190" y="1467"/>
                    </a:lnTo>
                    <a:lnTo>
                      <a:pt x="7154" y="1495"/>
                    </a:lnTo>
                    <a:lnTo>
                      <a:pt x="7130" y="1515"/>
                    </a:lnTo>
                    <a:lnTo>
                      <a:pt x="7119" y="1526"/>
                    </a:lnTo>
                    <a:lnTo>
                      <a:pt x="7109" y="1538"/>
                    </a:lnTo>
                    <a:cubicBezTo>
                      <a:pt x="7107" y="1539"/>
                      <a:pt x="7105" y="1541"/>
                      <a:pt x="7104" y="1543"/>
                    </a:cubicBezTo>
                    <a:lnTo>
                      <a:pt x="7093" y="1554"/>
                    </a:lnTo>
                    <a:lnTo>
                      <a:pt x="7080" y="1563"/>
                    </a:lnTo>
                    <a:lnTo>
                      <a:pt x="7054" y="1578"/>
                    </a:lnTo>
                    <a:lnTo>
                      <a:pt x="7035" y="1588"/>
                    </a:lnTo>
                    <a:lnTo>
                      <a:pt x="6952" y="1631"/>
                    </a:lnTo>
                    <a:lnTo>
                      <a:pt x="6916" y="1648"/>
                    </a:lnTo>
                    <a:lnTo>
                      <a:pt x="6904" y="1652"/>
                    </a:lnTo>
                    <a:lnTo>
                      <a:pt x="6904" y="1648"/>
                    </a:lnTo>
                    <a:lnTo>
                      <a:pt x="6907" y="1645"/>
                    </a:lnTo>
                    <a:cubicBezTo>
                      <a:pt x="6914" y="1639"/>
                      <a:pt x="6921" y="1633"/>
                      <a:pt x="6928" y="1627"/>
                    </a:cubicBezTo>
                    <a:lnTo>
                      <a:pt x="6930" y="1623"/>
                    </a:lnTo>
                    <a:lnTo>
                      <a:pt x="6940" y="1611"/>
                    </a:lnTo>
                    <a:lnTo>
                      <a:pt x="6946" y="1606"/>
                    </a:lnTo>
                    <a:lnTo>
                      <a:pt x="6983" y="1581"/>
                    </a:lnTo>
                    <a:lnTo>
                      <a:pt x="7009" y="1561"/>
                    </a:lnTo>
                    <a:lnTo>
                      <a:pt x="7025" y="1550"/>
                    </a:lnTo>
                    <a:lnTo>
                      <a:pt x="7044" y="1539"/>
                    </a:lnTo>
                    <a:lnTo>
                      <a:pt x="7068" y="1521"/>
                    </a:lnTo>
                    <a:lnTo>
                      <a:pt x="7114" y="1479"/>
                    </a:lnTo>
                    <a:lnTo>
                      <a:pt x="7162" y="1434"/>
                    </a:lnTo>
                    <a:lnTo>
                      <a:pt x="7186" y="1409"/>
                    </a:lnTo>
                    <a:lnTo>
                      <a:pt x="7186" y="1407"/>
                    </a:lnTo>
                    <a:lnTo>
                      <a:pt x="7182" y="1405"/>
                    </a:lnTo>
                    <a:lnTo>
                      <a:pt x="7173" y="1405"/>
                    </a:lnTo>
                    <a:lnTo>
                      <a:pt x="7156" y="1404"/>
                    </a:lnTo>
                    <a:lnTo>
                      <a:pt x="7145" y="1404"/>
                    </a:lnTo>
                    <a:lnTo>
                      <a:pt x="7141" y="1405"/>
                    </a:lnTo>
                    <a:lnTo>
                      <a:pt x="7123" y="1407"/>
                    </a:lnTo>
                    <a:lnTo>
                      <a:pt x="7085" y="1417"/>
                    </a:lnTo>
                    <a:lnTo>
                      <a:pt x="7070" y="1421"/>
                    </a:lnTo>
                    <a:lnTo>
                      <a:pt x="7060" y="1421"/>
                    </a:lnTo>
                    <a:lnTo>
                      <a:pt x="7054" y="1423"/>
                    </a:lnTo>
                    <a:lnTo>
                      <a:pt x="7051" y="1423"/>
                    </a:lnTo>
                    <a:lnTo>
                      <a:pt x="7014" y="1440"/>
                    </a:lnTo>
                    <a:lnTo>
                      <a:pt x="6994" y="1450"/>
                    </a:lnTo>
                    <a:lnTo>
                      <a:pt x="6977" y="1461"/>
                    </a:lnTo>
                    <a:lnTo>
                      <a:pt x="6946" y="1481"/>
                    </a:lnTo>
                    <a:lnTo>
                      <a:pt x="6919" y="1502"/>
                    </a:lnTo>
                    <a:lnTo>
                      <a:pt x="6896" y="1519"/>
                    </a:lnTo>
                    <a:lnTo>
                      <a:pt x="6879" y="1530"/>
                    </a:lnTo>
                    <a:lnTo>
                      <a:pt x="6849" y="1547"/>
                    </a:lnTo>
                    <a:lnTo>
                      <a:pt x="6846" y="1547"/>
                    </a:lnTo>
                    <a:lnTo>
                      <a:pt x="6819" y="1550"/>
                    </a:lnTo>
                    <a:lnTo>
                      <a:pt x="6808" y="1550"/>
                    </a:lnTo>
                    <a:lnTo>
                      <a:pt x="6791" y="1548"/>
                    </a:lnTo>
                    <a:lnTo>
                      <a:pt x="6777" y="1551"/>
                    </a:lnTo>
                    <a:lnTo>
                      <a:pt x="6739" y="1559"/>
                    </a:lnTo>
                    <a:lnTo>
                      <a:pt x="6724" y="1565"/>
                    </a:lnTo>
                    <a:lnTo>
                      <a:pt x="6712" y="1569"/>
                    </a:lnTo>
                    <a:lnTo>
                      <a:pt x="6703" y="1574"/>
                    </a:lnTo>
                    <a:lnTo>
                      <a:pt x="6693" y="1582"/>
                    </a:lnTo>
                    <a:lnTo>
                      <a:pt x="6683" y="1591"/>
                    </a:lnTo>
                    <a:lnTo>
                      <a:pt x="6666" y="1609"/>
                    </a:lnTo>
                    <a:lnTo>
                      <a:pt x="6622" y="1648"/>
                    </a:lnTo>
                    <a:lnTo>
                      <a:pt x="6612" y="1658"/>
                    </a:lnTo>
                    <a:lnTo>
                      <a:pt x="6608" y="1666"/>
                    </a:lnTo>
                    <a:lnTo>
                      <a:pt x="6599" y="1674"/>
                    </a:lnTo>
                    <a:lnTo>
                      <a:pt x="6590" y="1681"/>
                    </a:lnTo>
                    <a:lnTo>
                      <a:pt x="6574" y="1699"/>
                    </a:lnTo>
                    <a:lnTo>
                      <a:pt x="6548" y="1724"/>
                    </a:lnTo>
                    <a:lnTo>
                      <a:pt x="6528" y="1749"/>
                    </a:lnTo>
                    <a:lnTo>
                      <a:pt x="6512" y="1775"/>
                    </a:lnTo>
                    <a:lnTo>
                      <a:pt x="6511" y="1786"/>
                    </a:lnTo>
                    <a:lnTo>
                      <a:pt x="6513" y="1794"/>
                    </a:lnTo>
                    <a:lnTo>
                      <a:pt x="6509" y="1804"/>
                    </a:lnTo>
                    <a:lnTo>
                      <a:pt x="6485" y="1829"/>
                    </a:lnTo>
                    <a:lnTo>
                      <a:pt x="6470" y="1851"/>
                    </a:lnTo>
                    <a:lnTo>
                      <a:pt x="6470" y="1855"/>
                    </a:lnTo>
                    <a:lnTo>
                      <a:pt x="6478" y="1866"/>
                    </a:lnTo>
                    <a:lnTo>
                      <a:pt x="6478" y="1870"/>
                    </a:lnTo>
                    <a:lnTo>
                      <a:pt x="6497" y="1879"/>
                    </a:lnTo>
                    <a:lnTo>
                      <a:pt x="6502" y="1884"/>
                    </a:lnTo>
                    <a:lnTo>
                      <a:pt x="6502" y="1889"/>
                    </a:lnTo>
                    <a:lnTo>
                      <a:pt x="6496" y="1895"/>
                    </a:lnTo>
                    <a:lnTo>
                      <a:pt x="6485" y="1901"/>
                    </a:lnTo>
                    <a:lnTo>
                      <a:pt x="6477" y="1904"/>
                    </a:lnTo>
                    <a:lnTo>
                      <a:pt x="6469" y="1905"/>
                    </a:lnTo>
                    <a:lnTo>
                      <a:pt x="6460" y="1905"/>
                    </a:lnTo>
                    <a:cubicBezTo>
                      <a:pt x="6459" y="1905"/>
                      <a:pt x="6457" y="1905"/>
                      <a:pt x="6455" y="1905"/>
                    </a:cubicBezTo>
                    <a:lnTo>
                      <a:pt x="6450" y="1906"/>
                    </a:lnTo>
                    <a:lnTo>
                      <a:pt x="6442" y="1910"/>
                    </a:lnTo>
                    <a:lnTo>
                      <a:pt x="6429" y="1917"/>
                    </a:lnTo>
                    <a:lnTo>
                      <a:pt x="6420" y="1923"/>
                    </a:lnTo>
                    <a:lnTo>
                      <a:pt x="6411" y="1934"/>
                    </a:lnTo>
                    <a:lnTo>
                      <a:pt x="6394" y="1948"/>
                    </a:lnTo>
                    <a:lnTo>
                      <a:pt x="6374" y="1963"/>
                    </a:lnTo>
                    <a:lnTo>
                      <a:pt x="6360" y="1976"/>
                    </a:lnTo>
                    <a:lnTo>
                      <a:pt x="6358" y="1976"/>
                    </a:lnTo>
                    <a:lnTo>
                      <a:pt x="6355" y="1976"/>
                    </a:lnTo>
                    <a:lnTo>
                      <a:pt x="6349" y="1970"/>
                    </a:lnTo>
                    <a:lnTo>
                      <a:pt x="6347" y="1969"/>
                    </a:lnTo>
                    <a:lnTo>
                      <a:pt x="6338" y="1973"/>
                    </a:lnTo>
                    <a:lnTo>
                      <a:pt x="6303" y="2002"/>
                    </a:lnTo>
                    <a:lnTo>
                      <a:pt x="6304" y="2007"/>
                    </a:lnTo>
                    <a:lnTo>
                      <a:pt x="6302" y="2012"/>
                    </a:lnTo>
                    <a:lnTo>
                      <a:pt x="6277" y="2028"/>
                    </a:lnTo>
                    <a:lnTo>
                      <a:pt x="6263" y="2042"/>
                    </a:lnTo>
                    <a:lnTo>
                      <a:pt x="6239" y="2061"/>
                    </a:lnTo>
                    <a:lnTo>
                      <a:pt x="6227" y="2078"/>
                    </a:lnTo>
                    <a:lnTo>
                      <a:pt x="6214" y="2092"/>
                    </a:lnTo>
                    <a:lnTo>
                      <a:pt x="6213" y="2096"/>
                    </a:lnTo>
                    <a:lnTo>
                      <a:pt x="6213" y="2101"/>
                    </a:lnTo>
                    <a:lnTo>
                      <a:pt x="6206" y="2114"/>
                    </a:lnTo>
                    <a:lnTo>
                      <a:pt x="6205" y="2121"/>
                    </a:lnTo>
                    <a:lnTo>
                      <a:pt x="6200" y="2140"/>
                    </a:lnTo>
                    <a:lnTo>
                      <a:pt x="6200" y="2146"/>
                    </a:lnTo>
                    <a:lnTo>
                      <a:pt x="6216" y="2148"/>
                    </a:lnTo>
                    <a:cubicBezTo>
                      <a:pt x="6219" y="2148"/>
                      <a:pt x="6221" y="2148"/>
                      <a:pt x="6224" y="2148"/>
                    </a:cubicBezTo>
                    <a:lnTo>
                      <a:pt x="6232" y="2145"/>
                    </a:lnTo>
                    <a:lnTo>
                      <a:pt x="6238" y="2142"/>
                    </a:lnTo>
                    <a:lnTo>
                      <a:pt x="6241" y="2141"/>
                    </a:lnTo>
                    <a:lnTo>
                      <a:pt x="6243" y="2136"/>
                    </a:lnTo>
                    <a:lnTo>
                      <a:pt x="6249" y="2133"/>
                    </a:lnTo>
                    <a:lnTo>
                      <a:pt x="6254" y="2131"/>
                    </a:lnTo>
                    <a:lnTo>
                      <a:pt x="6259" y="2130"/>
                    </a:lnTo>
                    <a:lnTo>
                      <a:pt x="6264" y="2130"/>
                    </a:lnTo>
                    <a:lnTo>
                      <a:pt x="6268" y="2131"/>
                    </a:lnTo>
                    <a:lnTo>
                      <a:pt x="6272" y="2134"/>
                    </a:lnTo>
                    <a:lnTo>
                      <a:pt x="6275" y="2133"/>
                    </a:lnTo>
                    <a:lnTo>
                      <a:pt x="6285" y="2129"/>
                    </a:lnTo>
                    <a:lnTo>
                      <a:pt x="6294" y="2123"/>
                    </a:lnTo>
                    <a:lnTo>
                      <a:pt x="6306" y="2108"/>
                    </a:lnTo>
                    <a:lnTo>
                      <a:pt x="6303" y="2103"/>
                    </a:lnTo>
                    <a:lnTo>
                      <a:pt x="6304" y="2091"/>
                    </a:lnTo>
                    <a:lnTo>
                      <a:pt x="6302" y="2086"/>
                    </a:lnTo>
                    <a:lnTo>
                      <a:pt x="6289" y="2077"/>
                    </a:lnTo>
                    <a:lnTo>
                      <a:pt x="6289" y="2075"/>
                    </a:lnTo>
                    <a:lnTo>
                      <a:pt x="6295" y="2076"/>
                    </a:lnTo>
                    <a:lnTo>
                      <a:pt x="6314" y="2078"/>
                    </a:lnTo>
                    <a:lnTo>
                      <a:pt x="6325" y="2077"/>
                    </a:lnTo>
                    <a:lnTo>
                      <a:pt x="6332" y="2076"/>
                    </a:lnTo>
                    <a:lnTo>
                      <a:pt x="6335" y="2075"/>
                    </a:lnTo>
                    <a:lnTo>
                      <a:pt x="6336" y="2073"/>
                    </a:lnTo>
                    <a:lnTo>
                      <a:pt x="6341" y="2070"/>
                    </a:lnTo>
                    <a:lnTo>
                      <a:pt x="6361" y="2061"/>
                    </a:lnTo>
                    <a:lnTo>
                      <a:pt x="6374" y="2055"/>
                    </a:lnTo>
                    <a:lnTo>
                      <a:pt x="6381" y="2052"/>
                    </a:lnTo>
                    <a:lnTo>
                      <a:pt x="6384" y="2053"/>
                    </a:lnTo>
                    <a:lnTo>
                      <a:pt x="6384" y="2057"/>
                    </a:lnTo>
                    <a:lnTo>
                      <a:pt x="6379" y="2060"/>
                    </a:lnTo>
                    <a:lnTo>
                      <a:pt x="6354" y="2074"/>
                    </a:lnTo>
                    <a:lnTo>
                      <a:pt x="6342" y="2082"/>
                    </a:lnTo>
                    <a:lnTo>
                      <a:pt x="6332" y="2091"/>
                    </a:lnTo>
                    <a:lnTo>
                      <a:pt x="6327" y="2098"/>
                    </a:lnTo>
                    <a:lnTo>
                      <a:pt x="6328" y="2101"/>
                    </a:lnTo>
                    <a:lnTo>
                      <a:pt x="6330" y="2101"/>
                    </a:lnTo>
                    <a:lnTo>
                      <a:pt x="6335" y="2101"/>
                    </a:lnTo>
                    <a:lnTo>
                      <a:pt x="6342" y="2101"/>
                    </a:lnTo>
                    <a:lnTo>
                      <a:pt x="6349" y="2098"/>
                    </a:lnTo>
                    <a:lnTo>
                      <a:pt x="6355" y="2096"/>
                    </a:lnTo>
                    <a:lnTo>
                      <a:pt x="6358" y="2101"/>
                    </a:lnTo>
                    <a:lnTo>
                      <a:pt x="6360" y="2109"/>
                    </a:lnTo>
                    <a:lnTo>
                      <a:pt x="6360" y="2115"/>
                    </a:lnTo>
                    <a:lnTo>
                      <a:pt x="6358" y="2117"/>
                    </a:lnTo>
                    <a:lnTo>
                      <a:pt x="6351" y="2122"/>
                    </a:lnTo>
                    <a:lnTo>
                      <a:pt x="6325" y="2136"/>
                    </a:lnTo>
                    <a:lnTo>
                      <a:pt x="6314" y="2143"/>
                    </a:lnTo>
                    <a:lnTo>
                      <a:pt x="6309" y="2148"/>
                    </a:lnTo>
                    <a:lnTo>
                      <a:pt x="6311" y="2150"/>
                    </a:lnTo>
                    <a:lnTo>
                      <a:pt x="6315" y="2151"/>
                    </a:lnTo>
                    <a:lnTo>
                      <a:pt x="6327" y="2153"/>
                    </a:lnTo>
                    <a:lnTo>
                      <a:pt x="6329" y="2154"/>
                    </a:lnTo>
                    <a:lnTo>
                      <a:pt x="6325" y="2156"/>
                    </a:lnTo>
                    <a:cubicBezTo>
                      <a:pt x="6325" y="2156"/>
                      <a:pt x="6307" y="2160"/>
                      <a:pt x="6307" y="2160"/>
                    </a:cubicBezTo>
                    <a:lnTo>
                      <a:pt x="6297" y="2164"/>
                    </a:lnTo>
                    <a:lnTo>
                      <a:pt x="6286" y="2171"/>
                    </a:lnTo>
                    <a:lnTo>
                      <a:pt x="6277" y="2181"/>
                    </a:lnTo>
                    <a:lnTo>
                      <a:pt x="6276" y="2183"/>
                    </a:lnTo>
                    <a:lnTo>
                      <a:pt x="6281" y="2186"/>
                    </a:lnTo>
                    <a:lnTo>
                      <a:pt x="6297" y="2185"/>
                    </a:lnTo>
                    <a:lnTo>
                      <a:pt x="6307" y="2185"/>
                    </a:lnTo>
                    <a:lnTo>
                      <a:pt x="6339" y="2179"/>
                    </a:lnTo>
                    <a:lnTo>
                      <a:pt x="6356" y="2174"/>
                    </a:lnTo>
                    <a:lnTo>
                      <a:pt x="6363" y="2171"/>
                    </a:lnTo>
                    <a:lnTo>
                      <a:pt x="6368" y="2168"/>
                    </a:lnTo>
                    <a:lnTo>
                      <a:pt x="6372" y="2163"/>
                    </a:lnTo>
                    <a:lnTo>
                      <a:pt x="6383" y="2146"/>
                    </a:lnTo>
                    <a:lnTo>
                      <a:pt x="6393" y="2143"/>
                    </a:lnTo>
                    <a:lnTo>
                      <a:pt x="6406" y="2142"/>
                    </a:lnTo>
                    <a:lnTo>
                      <a:pt x="6410" y="2141"/>
                    </a:lnTo>
                    <a:lnTo>
                      <a:pt x="6414" y="2139"/>
                    </a:lnTo>
                    <a:lnTo>
                      <a:pt x="6418" y="2136"/>
                    </a:lnTo>
                    <a:lnTo>
                      <a:pt x="6424" y="2125"/>
                    </a:lnTo>
                    <a:lnTo>
                      <a:pt x="6429" y="2122"/>
                    </a:lnTo>
                    <a:lnTo>
                      <a:pt x="6468" y="2101"/>
                    </a:lnTo>
                    <a:lnTo>
                      <a:pt x="6488" y="2090"/>
                    </a:lnTo>
                    <a:lnTo>
                      <a:pt x="6504" y="2081"/>
                    </a:lnTo>
                    <a:lnTo>
                      <a:pt x="6542" y="2065"/>
                    </a:lnTo>
                    <a:lnTo>
                      <a:pt x="6542" y="2063"/>
                    </a:lnTo>
                    <a:lnTo>
                      <a:pt x="6536" y="2063"/>
                    </a:lnTo>
                    <a:lnTo>
                      <a:pt x="6519" y="2068"/>
                    </a:lnTo>
                    <a:cubicBezTo>
                      <a:pt x="6518" y="2068"/>
                      <a:pt x="6517" y="2068"/>
                      <a:pt x="6517" y="2068"/>
                    </a:cubicBezTo>
                    <a:lnTo>
                      <a:pt x="6515" y="2067"/>
                    </a:lnTo>
                    <a:lnTo>
                      <a:pt x="6517" y="2064"/>
                    </a:lnTo>
                    <a:lnTo>
                      <a:pt x="6519" y="2063"/>
                    </a:lnTo>
                    <a:lnTo>
                      <a:pt x="6529" y="2058"/>
                    </a:lnTo>
                    <a:lnTo>
                      <a:pt x="6538" y="2053"/>
                    </a:lnTo>
                    <a:lnTo>
                      <a:pt x="6561" y="2038"/>
                    </a:lnTo>
                    <a:lnTo>
                      <a:pt x="6592" y="2024"/>
                    </a:lnTo>
                    <a:lnTo>
                      <a:pt x="6601" y="2019"/>
                    </a:lnTo>
                    <a:lnTo>
                      <a:pt x="6640" y="2008"/>
                    </a:lnTo>
                    <a:lnTo>
                      <a:pt x="6680" y="1990"/>
                    </a:lnTo>
                    <a:lnTo>
                      <a:pt x="6690" y="1987"/>
                    </a:lnTo>
                    <a:lnTo>
                      <a:pt x="6695" y="1987"/>
                    </a:lnTo>
                    <a:lnTo>
                      <a:pt x="6712" y="1991"/>
                    </a:lnTo>
                    <a:lnTo>
                      <a:pt x="6720" y="1993"/>
                    </a:lnTo>
                    <a:lnTo>
                      <a:pt x="6724" y="1996"/>
                    </a:lnTo>
                    <a:lnTo>
                      <a:pt x="6731" y="1998"/>
                    </a:lnTo>
                    <a:lnTo>
                      <a:pt x="6740" y="1998"/>
                    </a:lnTo>
                    <a:lnTo>
                      <a:pt x="6748" y="1998"/>
                    </a:lnTo>
                    <a:lnTo>
                      <a:pt x="6752" y="1997"/>
                    </a:lnTo>
                    <a:lnTo>
                      <a:pt x="6768" y="1996"/>
                    </a:lnTo>
                    <a:lnTo>
                      <a:pt x="6796" y="1990"/>
                    </a:lnTo>
                    <a:lnTo>
                      <a:pt x="6838" y="1979"/>
                    </a:lnTo>
                    <a:lnTo>
                      <a:pt x="6846" y="1977"/>
                    </a:lnTo>
                    <a:lnTo>
                      <a:pt x="6864" y="1974"/>
                    </a:lnTo>
                    <a:lnTo>
                      <a:pt x="6960" y="1960"/>
                    </a:lnTo>
                    <a:lnTo>
                      <a:pt x="6969" y="1960"/>
                    </a:lnTo>
                    <a:lnTo>
                      <a:pt x="6990" y="1958"/>
                    </a:lnTo>
                    <a:lnTo>
                      <a:pt x="7005" y="1958"/>
                    </a:lnTo>
                    <a:lnTo>
                      <a:pt x="7013" y="1956"/>
                    </a:lnTo>
                    <a:lnTo>
                      <a:pt x="7023" y="1954"/>
                    </a:lnTo>
                    <a:lnTo>
                      <a:pt x="7029" y="1954"/>
                    </a:lnTo>
                    <a:lnTo>
                      <a:pt x="7033" y="1955"/>
                    </a:lnTo>
                    <a:lnTo>
                      <a:pt x="7037" y="1955"/>
                    </a:lnTo>
                    <a:lnTo>
                      <a:pt x="7053" y="1952"/>
                    </a:lnTo>
                    <a:lnTo>
                      <a:pt x="7073" y="1947"/>
                    </a:lnTo>
                    <a:lnTo>
                      <a:pt x="7096" y="1940"/>
                    </a:lnTo>
                    <a:lnTo>
                      <a:pt x="7120" y="1929"/>
                    </a:lnTo>
                    <a:lnTo>
                      <a:pt x="7160" y="1913"/>
                    </a:lnTo>
                    <a:lnTo>
                      <a:pt x="7188" y="1900"/>
                    </a:lnTo>
                    <a:lnTo>
                      <a:pt x="7195" y="1895"/>
                    </a:lnTo>
                    <a:lnTo>
                      <a:pt x="7192" y="1891"/>
                    </a:lnTo>
                    <a:lnTo>
                      <a:pt x="7185" y="1889"/>
                    </a:lnTo>
                    <a:lnTo>
                      <a:pt x="7186" y="1887"/>
                    </a:lnTo>
                    <a:lnTo>
                      <a:pt x="7220" y="1872"/>
                    </a:lnTo>
                    <a:lnTo>
                      <a:pt x="7238" y="1864"/>
                    </a:lnTo>
                    <a:lnTo>
                      <a:pt x="7254" y="1851"/>
                    </a:lnTo>
                    <a:lnTo>
                      <a:pt x="7249" y="1848"/>
                    </a:lnTo>
                    <a:lnTo>
                      <a:pt x="7244" y="1848"/>
                    </a:lnTo>
                    <a:lnTo>
                      <a:pt x="7231" y="1851"/>
                    </a:lnTo>
                    <a:lnTo>
                      <a:pt x="7225" y="1853"/>
                    </a:lnTo>
                    <a:lnTo>
                      <a:pt x="7225" y="1851"/>
                    </a:lnTo>
                    <a:lnTo>
                      <a:pt x="7231" y="1845"/>
                    </a:lnTo>
                    <a:lnTo>
                      <a:pt x="7231" y="1841"/>
                    </a:lnTo>
                    <a:lnTo>
                      <a:pt x="7227" y="1839"/>
                    </a:lnTo>
                    <a:cubicBezTo>
                      <a:pt x="7224" y="1839"/>
                      <a:pt x="7221" y="1839"/>
                      <a:pt x="7218" y="1839"/>
                    </a:cubicBezTo>
                    <a:lnTo>
                      <a:pt x="7125" y="1841"/>
                    </a:lnTo>
                    <a:lnTo>
                      <a:pt x="7110" y="1843"/>
                    </a:lnTo>
                    <a:lnTo>
                      <a:pt x="7104" y="1843"/>
                    </a:lnTo>
                    <a:lnTo>
                      <a:pt x="7098" y="1842"/>
                    </a:lnTo>
                    <a:lnTo>
                      <a:pt x="7091" y="1843"/>
                    </a:lnTo>
                    <a:lnTo>
                      <a:pt x="7084" y="1845"/>
                    </a:lnTo>
                    <a:lnTo>
                      <a:pt x="7079" y="1846"/>
                    </a:lnTo>
                    <a:lnTo>
                      <a:pt x="7061" y="1845"/>
                    </a:lnTo>
                    <a:lnTo>
                      <a:pt x="7052" y="1845"/>
                    </a:lnTo>
                    <a:lnTo>
                      <a:pt x="7020" y="1848"/>
                    </a:lnTo>
                    <a:lnTo>
                      <a:pt x="6991" y="1854"/>
                    </a:lnTo>
                    <a:lnTo>
                      <a:pt x="6956" y="1863"/>
                    </a:lnTo>
                    <a:lnTo>
                      <a:pt x="6958" y="1860"/>
                    </a:lnTo>
                    <a:lnTo>
                      <a:pt x="6956" y="1859"/>
                    </a:lnTo>
                    <a:lnTo>
                      <a:pt x="6953" y="1860"/>
                    </a:lnTo>
                    <a:lnTo>
                      <a:pt x="6946" y="1862"/>
                    </a:lnTo>
                    <a:lnTo>
                      <a:pt x="6944" y="1860"/>
                    </a:lnTo>
                    <a:lnTo>
                      <a:pt x="6943" y="1844"/>
                    </a:lnTo>
                    <a:lnTo>
                      <a:pt x="6936" y="1841"/>
                    </a:lnTo>
                    <a:lnTo>
                      <a:pt x="6931" y="1839"/>
                    </a:lnTo>
                    <a:lnTo>
                      <a:pt x="6932" y="1837"/>
                    </a:lnTo>
                    <a:lnTo>
                      <a:pt x="6939" y="1833"/>
                    </a:lnTo>
                    <a:lnTo>
                      <a:pt x="6951" y="1829"/>
                    </a:lnTo>
                    <a:lnTo>
                      <a:pt x="6962" y="1823"/>
                    </a:lnTo>
                    <a:lnTo>
                      <a:pt x="6967" y="1822"/>
                    </a:lnTo>
                    <a:lnTo>
                      <a:pt x="6973" y="1821"/>
                    </a:lnTo>
                    <a:lnTo>
                      <a:pt x="7002" y="1820"/>
                    </a:lnTo>
                    <a:lnTo>
                      <a:pt x="7054" y="1814"/>
                    </a:lnTo>
                    <a:lnTo>
                      <a:pt x="7089" y="1812"/>
                    </a:lnTo>
                    <a:lnTo>
                      <a:pt x="7110" y="1811"/>
                    </a:lnTo>
                    <a:lnTo>
                      <a:pt x="7129" y="1809"/>
                    </a:lnTo>
                    <a:lnTo>
                      <a:pt x="7140" y="1808"/>
                    </a:lnTo>
                    <a:lnTo>
                      <a:pt x="7145" y="1806"/>
                    </a:lnTo>
                    <a:lnTo>
                      <a:pt x="7156" y="1800"/>
                    </a:lnTo>
                    <a:lnTo>
                      <a:pt x="7159" y="1798"/>
                    </a:lnTo>
                    <a:lnTo>
                      <a:pt x="7166" y="1799"/>
                    </a:lnTo>
                    <a:lnTo>
                      <a:pt x="7168" y="1800"/>
                    </a:lnTo>
                    <a:lnTo>
                      <a:pt x="7172" y="1800"/>
                    </a:lnTo>
                    <a:lnTo>
                      <a:pt x="7178" y="1798"/>
                    </a:lnTo>
                    <a:lnTo>
                      <a:pt x="7189" y="1795"/>
                    </a:lnTo>
                    <a:lnTo>
                      <a:pt x="7208" y="1786"/>
                    </a:lnTo>
                    <a:lnTo>
                      <a:pt x="7220" y="1782"/>
                    </a:lnTo>
                    <a:lnTo>
                      <a:pt x="7238" y="1777"/>
                    </a:lnTo>
                    <a:lnTo>
                      <a:pt x="7275" y="1763"/>
                    </a:lnTo>
                    <a:lnTo>
                      <a:pt x="7281" y="1760"/>
                    </a:lnTo>
                    <a:lnTo>
                      <a:pt x="7302" y="1743"/>
                    </a:lnTo>
                    <a:lnTo>
                      <a:pt x="7309" y="1737"/>
                    </a:lnTo>
                    <a:lnTo>
                      <a:pt x="7300" y="1735"/>
                    </a:lnTo>
                    <a:lnTo>
                      <a:pt x="7279" y="1738"/>
                    </a:lnTo>
                    <a:lnTo>
                      <a:pt x="7254" y="1748"/>
                    </a:lnTo>
                    <a:lnTo>
                      <a:pt x="7244" y="1751"/>
                    </a:lnTo>
                    <a:lnTo>
                      <a:pt x="7231" y="1749"/>
                    </a:lnTo>
                    <a:lnTo>
                      <a:pt x="7227" y="1749"/>
                    </a:lnTo>
                    <a:lnTo>
                      <a:pt x="7233" y="1738"/>
                    </a:lnTo>
                    <a:lnTo>
                      <a:pt x="7231" y="1734"/>
                    </a:lnTo>
                    <a:lnTo>
                      <a:pt x="7232" y="1722"/>
                    </a:lnTo>
                    <a:lnTo>
                      <a:pt x="7223" y="1713"/>
                    </a:lnTo>
                    <a:lnTo>
                      <a:pt x="7220" y="1704"/>
                    </a:lnTo>
                    <a:lnTo>
                      <a:pt x="7221" y="1702"/>
                    </a:lnTo>
                    <a:lnTo>
                      <a:pt x="7226" y="1699"/>
                    </a:lnTo>
                    <a:lnTo>
                      <a:pt x="7229" y="1698"/>
                    </a:lnTo>
                    <a:lnTo>
                      <a:pt x="7233" y="1699"/>
                    </a:lnTo>
                    <a:lnTo>
                      <a:pt x="7237" y="1699"/>
                    </a:lnTo>
                    <a:lnTo>
                      <a:pt x="7240" y="1701"/>
                    </a:lnTo>
                    <a:lnTo>
                      <a:pt x="7242" y="1701"/>
                    </a:lnTo>
                    <a:lnTo>
                      <a:pt x="7243" y="1699"/>
                    </a:lnTo>
                    <a:lnTo>
                      <a:pt x="7242" y="1693"/>
                    </a:lnTo>
                    <a:lnTo>
                      <a:pt x="7237" y="1687"/>
                    </a:lnTo>
                    <a:lnTo>
                      <a:pt x="7234" y="1681"/>
                    </a:lnTo>
                    <a:lnTo>
                      <a:pt x="7245" y="1678"/>
                    </a:lnTo>
                    <a:lnTo>
                      <a:pt x="7255" y="1672"/>
                    </a:lnTo>
                    <a:lnTo>
                      <a:pt x="7256" y="1677"/>
                    </a:lnTo>
                    <a:lnTo>
                      <a:pt x="7255" y="1686"/>
                    </a:lnTo>
                    <a:lnTo>
                      <a:pt x="7266" y="1699"/>
                    </a:lnTo>
                    <a:lnTo>
                      <a:pt x="7278" y="1706"/>
                    </a:lnTo>
                    <a:lnTo>
                      <a:pt x="7286" y="1706"/>
                    </a:lnTo>
                    <a:lnTo>
                      <a:pt x="7304" y="1700"/>
                    </a:lnTo>
                    <a:lnTo>
                      <a:pt x="7354" y="1679"/>
                    </a:lnTo>
                    <a:lnTo>
                      <a:pt x="7382" y="1664"/>
                    </a:lnTo>
                    <a:lnTo>
                      <a:pt x="7405" y="1654"/>
                    </a:lnTo>
                    <a:lnTo>
                      <a:pt x="7422" y="1642"/>
                    </a:lnTo>
                    <a:lnTo>
                      <a:pt x="7426" y="1635"/>
                    </a:lnTo>
                    <a:lnTo>
                      <a:pt x="7425" y="1631"/>
                    </a:lnTo>
                    <a:lnTo>
                      <a:pt x="7418" y="1623"/>
                    </a:lnTo>
                    <a:lnTo>
                      <a:pt x="7413" y="1620"/>
                    </a:lnTo>
                    <a:lnTo>
                      <a:pt x="7402" y="1618"/>
                    </a:lnTo>
                    <a:lnTo>
                      <a:pt x="7396" y="1618"/>
                    </a:lnTo>
                    <a:lnTo>
                      <a:pt x="7392" y="1617"/>
                    </a:lnTo>
                    <a:lnTo>
                      <a:pt x="7388" y="1613"/>
                    </a:lnTo>
                    <a:lnTo>
                      <a:pt x="7390" y="1611"/>
                    </a:lnTo>
                    <a:lnTo>
                      <a:pt x="7398" y="1609"/>
                    </a:lnTo>
                    <a:lnTo>
                      <a:pt x="7408" y="1598"/>
                    </a:lnTo>
                    <a:lnTo>
                      <a:pt x="7414" y="1588"/>
                    </a:lnTo>
                    <a:lnTo>
                      <a:pt x="7417" y="1581"/>
                    </a:lnTo>
                    <a:lnTo>
                      <a:pt x="7421" y="1576"/>
                    </a:lnTo>
                    <a:lnTo>
                      <a:pt x="7427" y="1574"/>
                    </a:lnTo>
                    <a:lnTo>
                      <a:pt x="7431" y="1576"/>
                    </a:lnTo>
                    <a:lnTo>
                      <a:pt x="7438" y="1588"/>
                    </a:lnTo>
                    <a:lnTo>
                      <a:pt x="7444" y="1593"/>
                    </a:lnTo>
                    <a:lnTo>
                      <a:pt x="7451" y="1598"/>
                    </a:lnTo>
                    <a:lnTo>
                      <a:pt x="7456" y="1600"/>
                    </a:lnTo>
                    <a:lnTo>
                      <a:pt x="7463" y="1602"/>
                    </a:lnTo>
                    <a:lnTo>
                      <a:pt x="7473" y="1604"/>
                    </a:lnTo>
                    <a:lnTo>
                      <a:pt x="7483" y="1606"/>
                    </a:lnTo>
                    <a:lnTo>
                      <a:pt x="7503" y="1608"/>
                    </a:lnTo>
                    <a:lnTo>
                      <a:pt x="7513" y="1608"/>
                    </a:lnTo>
                    <a:lnTo>
                      <a:pt x="7522" y="1608"/>
                    </a:lnTo>
                    <a:lnTo>
                      <a:pt x="7529" y="1607"/>
                    </a:lnTo>
                    <a:lnTo>
                      <a:pt x="7539" y="1604"/>
                    </a:lnTo>
                    <a:lnTo>
                      <a:pt x="7563" y="1594"/>
                    </a:lnTo>
                    <a:lnTo>
                      <a:pt x="7581" y="1555"/>
                    </a:lnTo>
                    <a:lnTo>
                      <a:pt x="7607" y="1512"/>
                    </a:lnTo>
                    <a:lnTo>
                      <a:pt x="7612" y="1493"/>
                    </a:lnTo>
                    <a:lnTo>
                      <a:pt x="7619" y="1481"/>
                    </a:lnTo>
                    <a:lnTo>
                      <a:pt x="7622" y="1468"/>
                    </a:lnTo>
                    <a:lnTo>
                      <a:pt x="7622" y="1440"/>
                    </a:lnTo>
                    <a:lnTo>
                      <a:pt x="7619" y="1427"/>
                    </a:lnTo>
                    <a:lnTo>
                      <a:pt x="7615" y="1422"/>
                    </a:lnTo>
                    <a:lnTo>
                      <a:pt x="7609" y="1419"/>
                    </a:lnTo>
                    <a:lnTo>
                      <a:pt x="7603" y="1419"/>
                    </a:lnTo>
                    <a:lnTo>
                      <a:pt x="7595" y="1421"/>
                    </a:lnTo>
                    <a:lnTo>
                      <a:pt x="7578" y="1424"/>
                    </a:lnTo>
                    <a:lnTo>
                      <a:pt x="7572" y="1425"/>
                    </a:lnTo>
                    <a:lnTo>
                      <a:pt x="7569" y="1423"/>
                    </a:lnTo>
                    <a:lnTo>
                      <a:pt x="7569" y="1416"/>
                    </a:lnTo>
                    <a:lnTo>
                      <a:pt x="7576" y="1407"/>
                    </a:lnTo>
                    <a:lnTo>
                      <a:pt x="7568" y="1387"/>
                    </a:lnTo>
                    <a:lnTo>
                      <a:pt x="7567" y="1386"/>
                    </a:lnTo>
                    <a:lnTo>
                      <a:pt x="7560" y="1383"/>
                    </a:lnTo>
                    <a:lnTo>
                      <a:pt x="7544" y="1380"/>
                    </a:lnTo>
                    <a:lnTo>
                      <a:pt x="7537" y="1378"/>
                    </a:lnTo>
                    <a:lnTo>
                      <a:pt x="7531" y="1378"/>
                    </a:lnTo>
                    <a:lnTo>
                      <a:pt x="7520" y="1380"/>
                    </a:lnTo>
                    <a:lnTo>
                      <a:pt x="7497" y="1390"/>
                    </a:lnTo>
                    <a:lnTo>
                      <a:pt x="7484" y="1398"/>
                    </a:lnTo>
                    <a:lnTo>
                      <a:pt x="7460" y="1417"/>
                    </a:lnTo>
                    <a:lnTo>
                      <a:pt x="7451" y="1422"/>
                    </a:lnTo>
                    <a:lnTo>
                      <a:pt x="7444" y="1414"/>
                    </a:lnTo>
                    <a:lnTo>
                      <a:pt x="7454" y="1403"/>
                    </a:lnTo>
                    <a:lnTo>
                      <a:pt x="7450" y="1398"/>
                    </a:lnTo>
                    <a:lnTo>
                      <a:pt x="7447" y="1398"/>
                    </a:lnTo>
                    <a:lnTo>
                      <a:pt x="7443" y="1399"/>
                    </a:lnTo>
                    <a:lnTo>
                      <a:pt x="7422" y="1407"/>
                    </a:lnTo>
                    <a:lnTo>
                      <a:pt x="7410" y="1415"/>
                    </a:lnTo>
                    <a:lnTo>
                      <a:pt x="7395" y="1432"/>
                    </a:lnTo>
                    <a:lnTo>
                      <a:pt x="7365" y="1454"/>
                    </a:lnTo>
                    <a:lnTo>
                      <a:pt x="7315" y="1504"/>
                    </a:lnTo>
                    <a:lnTo>
                      <a:pt x="7295" y="1514"/>
                    </a:lnTo>
                    <a:lnTo>
                      <a:pt x="7291" y="1514"/>
                    </a:lnTo>
                    <a:lnTo>
                      <a:pt x="7290" y="1512"/>
                    </a:lnTo>
                    <a:lnTo>
                      <a:pt x="7296" y="1507"/>
                    </a:lnTo>
                    <a:lnTo>
                      <a:pt x="7313" y="1497"/>
                    </a:lnTo>
                    <a:lnTo>
                      <a:pt x="7324" y="1487"/>
                    </a:lnTo>
                    <a:lnTo>
                      <a:pt x="7326" y="1483"/>
                    </a:lnTo>
                    <a:cubicBezTo>
                      <a:pt x="7324" y="1483"/>
                      <a:pt x="7322" y="1483"/>
                      <a:pt x="7320" y="1483"/>
                    </a:cubicBezTo>
                    <a:lnTo>
                      <a:pt x="7310" y="1487"/>
                    </a:lnTo>
                    <a:lnTo>
                      <a:pt x="7306" y="1488"/>
                    </a:lnTo>
                    <a:lnTo>
                      <a:pt x="7311" y="1481"/>
                    </a:lnTo>
                    <a:lnTo>
                      <a:pt x="7321" y="1474"/>
                    </a:lnTo>
                    <a:lnTo>
                      <a:pt x="7329" y="1465"/>
                    </a:lnTo>
                    <a:lnTo>
                      <a:pt x="7341" y="1448"/>
                    </a:lnTo>
                    <a:lnTo>
                      <a:pt x="7360" y="1427"/>
                    </a:lnTo>
                    <a:lnTo>
                      <a:pt x="7381" y="1405"/>
                    </a:lnTo>
                    <a:lnTo>
                      <a:pt x="7384" y="1400"/>
                    </a:lnTo>
                    <a:lnTo>
                      <a:pt x="7388" y="1384"/>
                    </a:lnTo>
                    <a:lnTo>
                      <a:pt x="7388" y="1380"/>
                    </a:lnTo>
                    <a:lnTo>
                      <a:pt x="7385" y="1378"/>
                    </a:lnTo>
                    <a:close/>
                    <a:moveTo>
                      <a:pt x="8813" y="2584"/>
                    </a:moveTo>
                    <a:lnTo>
                      <a:pt x="8793" y="2589"/>
                    </a:lnTo>
                    <a:lnTo>
                      <a:pt x="8789" y="2591"/>
                    </a:lnTo>
                    <a:lnTo>
                      <a:pt x="8794" y="2597"/>
                    </a:lnTo>
                    <a:lnTo>
                      <a:pt x="8805" y="2603"/>
                    </a:lnTo>
                    <a:lnTo>
                      <a:pt x="8808" y="2609"/>
                    </a:lnTo>
                    <a:lnTo>
                      <a:pt x="8801" y="2611"/>
                    </a:lnTo>
                    <a:cubicBezTo>
                      <a:pt x="8801" y="2611"/>
                      <a:pt x="8797" y="2615"/>
                      <a:pt x="8797" y="2615"/>
                    </a:cubicBezTo>
                    <a:lnTo>
                      <a:pt x="8793" y="2626"/>
                    </a:lnTo>
                    <a:lnTo>
                      <a:pt x="8786" y="2625"/>
                    </a:lnTo>
                    <a:lnTo>
                      <a:pt x="8749" y="2606"/>
                    </a:lnTo>
                    <a:lnTo>
                      <a:pt x="8739" y="2603"/>
                    </a:lnTo>
                    <a:lnTo>
                      <a:pt x="8730" y="2607"/>
                    </a:lnTo>
                    <a:lnTo>
                      <a:pt x="8727" y="2610"/>
                    </a:lnTo>
                    <a:lnTo>
                      <a:pt x="8756" y="2644"/>
                    </a:lnTo>
                    <a:lnTo>
                      <a:pt x="8758" y="2655"/>
                    </a:lnTo>
                    <a:lnTo>
                      <a:pt x="8752" y="2664"/>
                    </a:lnTo>
                    <a:lnTo>
                      <a:pt x="8737" y="2675"/>
                    </a:lnTo>
                    <a:lnTo>
                      <a:pt x="8733" y="2674"/>
                    </a:lnTo>
                    <a:lnTo>
                      <a:pt x="8740" y="2662"/>
                    </a:lnTo>
                    <a:lnTo>
                      <a:pt x="8740" y="2651"/>
                    </a:lnTo>
                    <a:lnTo>
                      <a:pt x="8734" y="2644"/>
                    </a:lnTo>
                    <a:lnTo>
                      <a:pt x="8714" y="2630"/>
                    </a:lnTo>
                    <a:lnTo>
                      <a:pt x="8698" y="2623"/>
                    </a:lnTo>
                    <a:lnTo>
                      <a:pt x="8690" y="2624"/>
                    </a:lnTo>
                    <a:lnTo>
                      <a:pt x="8669" y="2634"/>
                    </a:lnTo>
                    <a:lnTo>
                      <a:pt x="8667" y="2632"/>
                    </a:lnTo>
                    <a:lnTo>
                      <a:pt x="8666" y="2625"/>
                    </a:lnTo>
                    <a:lnTo>
                      <a:pt x="8655" y="2615"/>
                    </a:lnTo>
                    <a:lnTo>
                      <a:pt x="8641" y="2613"/>
                    </a:lnTo>
                    <a:lnTo>
                      <a:pt x="8621" y="2617"/>
                    </a:lnTo>
                    <a:lnTo>
                      <a:pt x="8609" y="2620"/>
                    </a:lnTo>
                    <a:lnTo>
                      <a:pt x="8605" y="2625"/>
                    </a:lnTo>
                    <a:lnTo>
                      <a:pt x="8609" y="2639"/>
                    </a:lnTo>
                    <a:lnTo>
                      <a:pt x="8598" y="2679"/>
                    </a:lnTo>
                    <a:lnTo>
                      <a:pt x="8605" y="2695"/>
                    </a:lnTo>
                    <a:lnTo>
                      <a:pt x="8635" y="2714"/>
                    </a:lnTo>
                    <a:lnTo>
                      <a:pt x="8644" y="2725"/>
                    </a:lnTo>
                    <a:lnTo>
                      <a:pt x="8646" y="2730"/>
                    </a:lnTo>
                    <a:lnTo>
                      <a:pt x="8641" y="2736"/>
                    </a:lnTo>
                    <a:lnTo>
                      <a:pt x="8630" y="2732"/>
                    </a:lnTo>
                    <a:lnTo>
                      <a:pt x="8598" y="2715"/>
                    </a:lnTo>
                    <a:lnTo>
                      <a:pt x="8577" y="2699"/>
                    </a:lnTo>
                    <a:lnTo>
                      <a:pt x="8571" y="2687"/>
                    </a:lnTo>
                    <a:lnTo>
                      <a:pt x="8572" y="2675"/>
                    </a:lnTo>
                    <a:lnTo>
                      <a:pt x="8585" y="2650"/>
                    </a:lnTo>
                    <a:lnTo>
                      <a:pt x="8576" y="2630"/>
                    </a:lnTo>
                    <a:lnTo>
                      <a:pt x="8569" y="2627"/>
                    </a:lnTo>
                    <a:lnTo>
                      <a:pt x="8560" y="2629"/>
                    </a:lnTo>
                    <a:lnTo>
                      <a:pt x="8550" y="2630"/>
                    </a:lnTo>
                    <a:lnTo>
                      <a:pt x="8542" y="2632"/>
                    </a:lnTo>
                    <a:lnTo>
                      <a:pt x="8533" y="2635"/>
                    </a:lnTo>
                    <a:lnTo>
                      <a:pt x="8519" y="2642"/>
                    </a:lnTo>
                    <a:lnTo>
                      <a:pt x="8496" y="2652"/>
                    </a:lnTo>
                    <a:lnTo>
                      <a:pt x="8485" y="2658"/>
                    </a:lnTo>
                    <a:lnTo>
                      <a:pt x="8476" y="2666"/>
                    </a:lnTo>
                    <a:lnTo>
                      <a:pt x="8476" y="2676"/>
                    </a:lnTo>
                    <a:lnTo>
                      <a:pt x="8490" y="2682"/>
                    </a:lnTo>
                    <a:lnTo>
                      <a:pt x="8549" y="2704"/>
                    </a:lnTo>
                    <a:lnTo>
                      <a:pt x="8566" y="2711"/>
                    </a:lnTo>
                    <a:lnTo>
                      <a:pt x="8571" y="2716"/>
                    </a:lnTo>
                    <a:lnTo>
                      <a:pt x="8580" y="2744"/>
                    </a:lnTo>
                    <a:lnTo>
                      <a:pt x="8585" y="2777"/>
                    </a:lnTo>
                    <a:lnTo>
                      <a:pt x="8572" y="2776"/>
                    </a:lnTo>
                    <a:lnTo>
                      <a:pt x="8564" y="2743"/>
                    </a:lnTo>
                    <a:lnTo>
                      <a:pt x="8551" y="2729"/>
                    </a:lnTo>
                    <a:lnTo>
                      <a:pt x="8536" y="2720"/>
                    </a:lnTo>
                    <a:lnTo>
                      <a:pt x="8501" y="2704"/>
                    </a:lnTo>
                    <a:lnTo>
                      <a:pt x="8485" y="2699"/>
                    </a:lnTo>
                    <a:lnTo>
                      <a:pt x="8467" y="2695"/>
                    </a:lnTo>
                    <a:lnTo>
                      <a:pt x="8456" y="2694"/>
                    </a:lnTo>
                    <a:lnTo>
                      <a:pt x="8449" y="2697"/>
                    </a:lnTo>
                    <a:lnTo>
                      <a:pt x="8434" y="2704"/>
                    </a:lnTo>
                    <a:lnTo>
                      <a:pt x="8431" y="2708"/>
                    </a:lnTo>
                    <a:lnTo>
                      <a:pt x="8433" y="2718"/>
                    </a:lnTo>
                    <a:lnTo>
                      <a:pt x="8413" y="2730"/>
                    </a:lnTo>
                    <a:lnTo>
                      <a:pt x="8410" y="2734"/>
                    </a:lnTo>
                    <a:lnTo>
                      <a:pt x="8406" y="2753"/>
                    </a:lnTo>
                    <a:lnTo>
                      <a:pt x="8407" y="2759"/>
                    </a:lnTo>
                    <a:lnTo>
                      <a:pt x="8412" y="2762"/>
                    </a:lnTo>
                    <a:lnTo>
                      <a:pt x="8424" y="2767"/>
                    </a:lnTo>
                    <a:lnTo>
                      <a:pt x="8444" y="2773"/>
                    </a:lnTo>
                    <a:lnTo>
                      <a:pt x="8453" y="2778"/>
                    </a:lnTo>
                    <a:lnTo>
                      <a:pt x="8456" y="2794"/>
                    </a:lnTo>
                    <a:lnTo>
                      <a:pt x="8462" y="2801"/>
                    </a:lnTo>
                    <a:lnTo>
                      <a:pt x="8463" y="2809"/>
                    </a:lnTo>
                    <a:lnTo>
                      <a:pt x="8451" y="2806"/>
                    </a:lnTo>
                    <a:lnTo>
                      <a:pt x="8424" y="2796"/>
                    </a:lnTo>
                    <a:lnTo>
                      <a:pt x="8408" y="2794"/>
                    </a:lnTo>
                    <a:lnTo>
                      <a:pt x="8401" y="2802"/>
                    </a:lnTo>
                    <a:lnTo>
                      <a:pt x="8399" y="2808"/>
                    </a:lnTo>
                    <a:lnTo>
                      <a:pt x="8413" y="2829"/>
                    </a:lnTo>
                    <a:lnTo>
                      <a:pt x="8413" y="2835"/>
                    </a:lnTo>
                    <a:lnTo>
                      <a:pt x="8419" y="2842"/>
                    </a:lnTo>
                    <a:lnTo>
                      <a:pt x="8447" y="2863"/>
                    </a:lnTo>
                    <a:lnTo>
                      <a:pt x="8469" y="2870"/>
                    </a:lnTo>
                    <a:lnTo>
                      <a:pt x="8481" y="2873"/>
                    </a:lnTo>
                    <a:lnTo>
                      <a:pt x="8489" y="2874"/>
                    </a:lnTo>
                    <a:lnTo>
                      <a:pt x="8505" y="2874"/>
                    </a:lnTo>
                    <a:lnTo>
                      <a:pt x="8528" y="2874"/>
                    </a:lnTo>
                    <a:lnTo>
                      <a:pt x="8544" y="2876"/>
                    </a:lnTo>
                    <a:lnTo>
                      <a:pt x="8552" y="2878"/>
                    </a:lnTo>
                    <a:lnTo>
                      <a:pt x="8555" y="2881"/>
                    </a:lnTo>
                    <a:lnTo>
                      <a:pt x="8551" y="2884"/>
                    </a:lnTo>
                    <a:lnTo>
                      <a:pt x="8561" y="2888"/>
                    </a:lnTo>
                    <a:lnTo>
                      <a:pt x="8593" y="2894"/>
                    </a:lnTo>
                    <a:lnTo>
                      <a:pt x="8614" y="2901"/>
                    </a:lnTo>
                    <a:lnTo>
                      <a:pt x="8643" y="2924"/>
                    </a:lnTo>
                    <a:lnTo>
                      <a:pt x="8629" y="2922"/>
                    </a:lnTo>
                    <a:lnTo>
                      <a:pt x="8610" y="2912"/>
                    </a:lnTo>
                    <a:lnTo>
                      <a:pt x="8564" y="2899"/>
                    </a:lnTo>
                    <a:lnTo>
                      <a:pt x="8548" y="2895"/>
                    </a:lnTo>
                    <a:lnTo>
                      <a:pt x="8527" y="2893"/>
                    </a:lnTo>
                    <a:lnTo>
                      <a:pt x="8514" y="2893"/>
                    </a:lnTo>
                    <a:lnTo>
                      <a:pt x="8499" y="2894"/>
                    </a:lnTo>
                    <a:lnTo>
                      <a:pt x="8489" y="2899"/>
                    </a:lnTo>
                    <a:lnTo>
                      <a:pt x="8481" y="2914"/>
                    </a:lnTo>
                    <a:lnTo>
                      <a:pt x="8480" y="2929"/>
                    </a:lnTo>
                    <a:lnTo>
                      <a:pt x="8476" y="2936"/>
                    </a:lnTo>
                    <a:lnTo>
                      <a:pt x="8469" y="2944"/>
                    </a:lnTo>
                    <a:lnTo>
                      <a:pt x="8465" y="2944"/>
                    </a:lnTo>
                    <a:lnTo>
                      <a:pt x="8458" y="2936"/>
                    </a:lnTo>
                    <a:lnTo>
                      <a:pt x="8458" y="2928"/>
                    </a:lnTo>
                    <a:lnTo>
                      <a:pt x="8446" y="2907"/>
                    </a:lnTo>
                    <a:lnTo>
                      <a:pt x="8409" y="2879"/>
                    </a:lnTo>
                    <a:lnTo>
                      <a:pt x="8403" y="2879"/>
                    </a:lnTo>
                    <a:lnTo>
                      <a:pt x="8376" y="2871"/>
                    </a:lnTo>
                    <a:lnTo>
                      <a:pt x="8355" y="2848"/>
                    </a:lnTo>
                    <a:lnTo>
                      <a:pt x="8345" y="2807"/>
                    </a:lnTo>
                    <a:lnTo>
                      <a:pt x="8340" y="2800"/>
                    </a:lnTo>
                    <a:lnTo>
                      <a:pt x="8333" y="2795"/>
                    </a:lnTo>
                    <a:lnTo>
                      <a:pt x="8319" y="2796"/>
                    </a:lnTo>
                    <a:lnTo>
                      <a:pt x="8286" y="2807"/>
                    </a:lnTo>
                    <a:lnTo>
                      <a:pt x="8251" y="2819"/>
                    </a:lnTo>
                    <a:lnTo>
                      <a:pt x="8215" y="2834"/>
                    </a:lnTo>
                    <a:lnTo>
                      <a:pt x="8194" y="2842"/>
                    </a:lnTo>
                    <a:lnTo>
                      <a:pt x="8162" y="2853"/>
                    </a:lnTo>
                    <a:lnTo>
                      <a:pt x="8145" y="2860"/>
                    </a:lnTo>
                    <a:lnTo>
                      <a:pt x="8132" y="2866"/>
                    </a:lnTo>
                    <a:lnTo>
                      <a:pt x="8124" y="2875"/>
                    </a:lnTo>
                    <a:lnTo>
                      <a:pt x="8123" y="2888"/>
                    </a:lnTo>
                    <a:lnTo>
                      <a:pt x="8119" y="2893"/>
                    </a:lnTo>
                    <a:lnTo>
                      <a:pt x="8109" y="2890"/>
                    </a:lnTo>
                    <a:lnTo>
                      <a:pt x="8103" y="2885"/>
                    </a:lnTo>
                    <a:lnTo>
                      <a:pt x="8102" y="2879"/>
                    </a:lnTo>
                    <a:lnTo>
                      <a:pt x="8109" y="2867"/>
                    </a:lnTo>
                    <a:lnTo>
                      <a:pt x="8123" y="2854"/>
                    </a:lnTo>
                    <a:lnTo>
                      <a:pt x="8134" y="2846"/>
                    </a:lnTo>
                    <a:lnTo>
                      <a:pt x="8147" y="2840"/>
                    </a:lnTo>
                    <a:lnTo>
                      <a:pt x="8166" y="2833"/>
                    </a:lnTo>
                    <a:lnTo>
                      <a:pt x="8204" y="2820"/>
                    </a:lnTo>
                    <a:lnTo>
                      <a:pt x="8233" y="2810"/>
                    </a:lnTo>
                    <a:lnTo>
                      <a:pt x="8253" y="2799"/>
                    </a:lnTo>
                    <a:lnTo>
                      <a:pt x="8283" y="2788"/>
                    </a:lnTo>
                    <a:lnTo>
                      <a:pt x="8311" y="2776"/>
                    </a:lnTo>
                    <a:lnTo>
                      <a:pt x="8323" y="2766"/>
                    </a:lnTo>
                    <a:lnTo>
                      <a:pt x="8334" y="2749"/>
                    </a:lnTo>
                    <a:lnTo>
                      <a:pt x="8336" y="2735"/>
                    </a:lnTo>
                    <a:lnTo>
                      <a:pt x="8362" y="2704"/>
                    </a:lnTo>
                    <a:lnTo>
                      <a:pt x="8345" y="2698"/>
                    </a:lnTo>
                    <a:lnTo>
                      <a:pt x="8307" y="2695"/>
                    </a:lnTo>
                    <a:lnTo>
                      <a:pt x="8275" y="2699"/>
                    </a:lnTo>
                    <a:lnTo>
                      <a:pt x="8224" y="2702"/>
                    </a:lnTo>
                    <a:lnTo>
                      <a:pt x="8192" y="2712"/>
                    </a:lnTo>
                    <a:lnTo>
                      <a:pt x="8184" y="2715"/>
                    </a:lnTo>
                    <a:lnTo>
                      <a:pt x="8169" y="2732"/>
                    </a:lnTo>
                    <a:lnTo>
                      <a:pt x="8159" y="2739"/>
                    </a:lnTo>
                    <a:lnTo>
                      <a:pt x="8143" y="2745"/>
                    </a:lnTo>
                    <a:lnTo>
                      <a:pt x="8106" y="2754"/>
                    </a:lnTo>
                    <a:lnTo>
                      <a:pt x="8070" y="2765"/>
                    </a:lnTo>
                    <a:lnTo>
                      <a:pt x="8047" y="2771"/>
                    </a:lnTo>
                    <a:lnTo>
                      <a:pt x="8023" y="2778"/>
                    </a:lnTo>
                    <a:lnTo>
                      <a:pt x="8003" y="2786"/>
                    </a:lnTo>
                    <a:lnTo>
                      <a:pt x="7979" y="2798"/>
                    </a:lnTo>
                    <a:lnTo>
                      <a:pt x="7968" y="2802"/>
                    </a:lnTo>
                    <a:lnTo>
                      <a:pt x="7972" y="2794"/>
                    </a:lnTo>
                    <a:lnTo>
                      <a:pt x="7986" y="2786"/>
                    </a:lnTo>
                    <a:lnTo>
                      <a:pt x="7995" y="2778"/>
                    </a:lnTo>
                    <a:lnTo>
                      <a:pt x="7995" y="2774"/>
                    </a:lnTo>
                    <a:lnTo>
                      <a:pt x="7991" y="2770"/>
                    </a:lnTo>
                    <a:lnTo>
                      <a:pt x="7983" y="2769"/>
                    </a:lnTo>
                    <a:lnTo>
                      <a:pt x="7970" y="2773"/>
                    </a:lnTo>
                    <a:lnTo>
                      <a:pt x="7961" y="2776"/>
                    </a:lnTo>
                    <a:lnTo>
                      <a:pt x="7954" y="2780"/>
                    </a:lnTo>
                    <a:lnTo>
                      <a:pt x="7948" y="2785"/>
                    </a:lnTo>
                    <a:lnTo>
                      <a:pt x="7940" y="2798"/>
                    </a:lnTo>
                    <a:lnTo>
                      <a:pt x="7931" y="2821"/>
                    </a:lnTo>
                    <a:lnTo>
                      <a:pt x="7918" y="2835"/>
                    </a:lnTo>
                    <a:lnTo>
                      <a:pt x="7915" y="2843"/>
                    </a:lnTo>
                    <a:lnTo>
                      <a:pt x="7919" y="2849"/>
                    </a:lnTo>
                    <a:lnTo>
                      <a:pt x="7929" y="2854"/>
                    </a:lnTo>
                    <a:lnTo>
                      <a:pt x="7931" y="2858"/>
                    </a:lnTo>
                    <a:cubicBezTo>
                      <a:pt x="7931" y="2860"/>
                      <a:pt x="7930" y="2862"/>
                      <a:pt x="7930" y="2863"/>
                    </a:cubicBezTo>
                    <a:lnTo>
                      <a:pt x="7923" y="2863"/>
                    </a:lnTo>
                    <a:lnTo>
                      <a:pt x="7910" y="2858"/>
                    </a:lnTo>
                    <a:lnTo>
                      <a:pt x="7902" y="2853"/>
                    </a:lnTo>
                    <a:lnTo>
                      <a:pt x="7898" y="2849"/>
                    </a:lnTo>
                    <a:lnTo>
                      <a:pt x="7897" y="2844"/>
                    </a:lnTo>
                    <a:lnTo>
                      <a:pt x="7904" y="2826"/>
                    </a:lnTo>
                    <a:lnTo>
                      <a:pt x="7895" y="2821"/>
                    </a:lnTo>
                    <a:lnTo>
                      <a:pt x="7886" y="2819"/>
                    </a:lnTo>
                    <a:lnTo>
                      <a:pt x="7889" y="2815"/>
                    </a:lnTo>
                    <a:lnTo>
                      <a:pt x="7898" y="2809"/>
                    </a:lnTo>
                    <a:lnTo>
                      <a:pt x="7911" y="2796"/>
                    </a:lnTo>
                    <a:lnTo>
                      <a:pt x="7933" y="2765"/>
                    </a:lnTo>
                    <a:lnTo>
                      <a:pt x="7943" y="2758"/>
                    </a:lnTo>
                    <a:lnTo>
                      <a:pt x="7943" y="2751"/>
                    </a:lnTo>
                    <a:lnTo>
                      <a:pt x="7932" y="2737"/>
                    </a:lnTo>
                    <a:lnTo>
                      <a:pt x="7932" y="2718"/>
                    </a:lnTo>
                    <a:lnTo>
                      <a:pt x="7926" y="2700"/>
                    </a:lnTo>
                    <a:lnTo>
                      <a:pt x="7898" y="2697"/>
                    </a:lnTo>
                    <a:lnTo>
                      <a:pt x="7871" y="2691"/>
                    </a:lnTo>
                    <a:lnTo>
                      <a:pt x="7852" y="2685"/>
                    </a:lnTo>
                    <a:lnTo>
                      <a:pt x="7837" y="2681"/>
                    </a:lnTo>
                    <a:cubicBezTo>
                      <a:pt x="7825" y="2682"/>
                      <a:pt x="7813" y="2683"/>
                      <a:pt x="7801" y="2683"/>
                    </a:cubicBezTo>
                    <a:lnTo>
                      <a:pt x="7773" y="2683"/>
                    </a:lnTo>
                    <a:lnTo>
                      <a:pt x="7759" y="2691"/>
                    </a:lnTo>
                    <a:lnTo>
                      <a:pt x="7751" y="2706"/>
                    </a:lnTo>
                    <a:lnTo>
                      <a:pt x="7755" y="2713"/>
                    </a:lnTo>
                    <a:lnTo>
                      <a:pt x="7763" y="2722"/>
                    </a:lnTo>
                    <a:lnTo>
                      <a:pt x="7782" y="2733"/>
                    </a:lnTo>
                    <a:lnTo>
                      <a:pt x="7796" y="2737"/>
                    </a:lnTo>
                    <a:lnTo>
                      <a:pt x="7756" y="2735"/>
                    </a:lnTo>
                    <a:lnTo>
                      <a:pt x="7729" y="2731"/>
                    </a:lnTo>
                    <a:lnTo>
                      <a:pt x="7728" y="2753"/>
                    </a:lnTo>
                    <a:lnTo>
                      <a:pt x="7735" y="2759"/>
                    </a:lnTo>
                    <a:lnTo>
                      <a:pt x="7749" y="2763"/>
                    </a:lnTo>
                    <a:lnTo>
                      <a:pt x="7777" y="2769"/>
                    </a:lnTo>
                    <a:lnTo>
                      <a:pt x="7834" y="2773"/>
                    </a:lnTo>
                    <a:lnTo>
                      <a:pt x="7756" y="2774"/>
                    </a:lnTo>
                    <a:lnTo>
                      <a:pt x="7755" y="2787"/>
                    </a:lnTo>
                    <a:lnTo>
                      <a:pt x="7741" y="2794"/>
                    </a:lnTo>
                    <a:lnTo>
                      <a:pt x="7731" y="2800"/>
                    </a:lnTo>
                    <a:lnTo>
                      <a:pt x="7740" y="2789"/>
                    </a:lnTo>
                    <a:lnTo>
                      <a:pt x="7741" y="2786"/>
                    </a:lnTo>
                    <a:lnTo>
                      <a:pt x="7708" y="2774"/>
                    </a:lnTo>
                    <a:lnTo>
                      <a:pt x="7698" y="2767"/>
                    </a:lnTo>
                    <a:lnTo>
                      <a:pt x="7679" y="2759"/>
                    </a:lnTo>
                    <a:lnTo>
                      <a:pt x="7632" y="2772"/>
                    </a:lnTo>
                    <a:cubicBezTo>
                      <a:pt x="7613" y="2773"/>
                      <a:pt x="7596" y="2775"/>
                      <a:pt x="7578" y="2776"/>
                    </a:cubicBezTo>
                    <a:lnTo>
                      <a:pt x="7563" y="2785"/>
                    </a:lnTo>
                    <a:lnTo>
                      <a:pt x="7556" y="2794"/>
                    </a:lnTo>
                    <a:lnTo>
                      <a:pt x="7568" y="2807"/>
                    </a:lnTo>
                    <a:lnTo>
                      <a:pt x="7554" y="2819"/>
                    </a:lnTo>
                    <a:lnTo>
                      <a:pt x="7549" y="2829"/>
                    </a:lnTo>
                    <a:lnTo>
                      <a:pt x="7551" y="2834"/>
                    </a:lnTo>
                    <a:lnTo>
                      <a:pt x="7572" y="2844"/>
                    </a:lnTo>
                    <a:lnTo>
                      <a:pt x="7585" y="2848"/>
                    </a:lnTo>
                    <a:lnTo>
                      <a:pt x="7657" y="2860"/>
                    </a:lnTo>
                    <a:lnTo>
                      <a:pt x="7664" y="2864"/>
                    </a:lnTo>
                    <a:lnTo>
                      <a:pt x="7649" y="2864"/>
                    </a:lnTo>
                    <a:lnTo>
                      <a:pt x="7636" y="2864"/>
                    </a:lnTo>
                    <a:lnTo>
                      <a:pt x="7625" y="2864"/>
                    </a:lnTo>
                    <a:lnTo>
                      <a:pt x="7596" y="2860"/>
                    </a:lnTo>
                    <a:lnTo>
                      <a:pt x="7560" y="2852"/>
                    </a:lnTo>
                    <a:lnTo>
                      <a:pt x="7543" y="2846"/>
                    </a:lnTo>
                    <a:lnTo>
                      <a:pt x="7536" y="2844"/>
                    </a:lnTo>
                    <a:lnTo>
                      <a:pt x="7526" y="2844"/>
                    </a:lnTo>
                    <a:lnTo>
                      <a:pt x="7520" y="2839"/>
                    </a:lnTo>
                    <a:lnTo>
                      <a:pt x="7516" y="2831"/>
                    </a:lnTo>
                    <a:lnTo>
                      <a:pt x="7516" y="2812"/>
                    </a:lnTo>
                    <a:lnTo>
                      <a:pt x="7517" y="2802"/>
                    </a:lnTo>
                    <a:lnTo>
                      <a:pt x="7524" y="2794"/>
                    </a:lnTo>
                    <a:lnTo>
                      <a:pt x="7555" y="2767"/>
                    </a:lnTo>
                    <a:lnTo>
                      <a:pt x="7569" y="2761"/>
                    </a:lnTo>
                    <a:lnTo>
                      <a:pt x="7599" y="2752"/>
                    </a:lnTo>
                    <a:lnTo>
                      <a:pt x="7639" y="2739"/>
                    </a:lnTo>
                    <a:lnTo>
                      <a:pt x="7658" y="2730"/>
                    </a:lnTo>
                    <a:lnTo>
                      <a:pt x="7678" y="2716"/>
                    </a:lnTo>
                    <a:lnTo>
                      <a:pt x="7689" y="2706"/>
                    </a:lnTo>
                    <a:cubicBezTo>
                      <a:pt x="7690" y="2703"/>
                      <a:pt x="7691" y="2700"/>
                      <a:pt x="7692" y="2697"/>
                    </a:cubicBezTo>
                    <a:lnTo>
                      <a:pt x="7691" y="2689"/>
                    </a:lnTo>
                    <a:lnTo>
                      <a:pt x="7685" y="2679"/>
                    </a:lnTo>
                    <a:lnTo>
                      <a:pt x="7676" y="2671"/>
                    </a:lnTo>
                    <a:lnTo>
                      <a:pt x="7659" y="2669"/>
                    </a:lnTo>
                    <a:lnTo>
                      <a:pt x="7626" y="2677"/>
                    </a:lnTo>
                    <a:lnTo>
                      <a:pt x="7594" y="2684"/>
                    </a:lnTo>
                    <a:lnTo>
                      <a:pt x="7578" y="2689"/>
                    </a:lnTo>
                    <a:lnTo>
                      <a:pt x="7567" y="2693"/>
                    </a:lnTo>
                    <a:lnTo>
                      <a:pt x="7552" y="2700"/>
                    </a:lnTo>
                    <a:lnTo>
                      <a:pt x="7547" y="2706"/>
                    </a:lnTo>
                    <a:lnTo>
                      <a:pt x="7544" y="2710"/>
                    </a:lnTo>
                    <a:lnTo>
                      <a:pt x="7536" y="2713"/>
                    </a:lnTo>
                    <a:lnTo>
                      <a:pt x="7504" y="2724"/>
                    </a:lnTo>
                    <a:lnTo>
                      <a:pt x="7500" y="2727"/>
                    </a:lnTo>
                    <a:lnTo>
                      <a:pt x="7497" y="2726"/>
                    </a:lnTo>
                    <a:lnTo>
                      <a:pt x="7499" y="2718"/>
                    </a:lnTo>
                    <a:lnTo>
                      <a:pt x="7496" y="2706"/>
                    </a:lnTo>
                    <a:lnTo>
                      <a:pt x="7497" y="2697"/>
                    </a:lnTo>
                    <a:lnTo>
                      <a:pt x="7503" y="2688"/>
                    </a:lnTo>
                    <a:lnTo>
                      <a:pt x="7504" y="2676"/>
                    </a:lnTo>
                    <a:lnTo>
                      <a:pt x="7504" y="2667"/>
                    </a:lnTo>
                    <a:lnTo>
                      <a:pt x="7498" y="2661"/>
                    </a:lnTo>
                    <a:lnTo>
                      <a:pt x="7482" y="2654"/>
                    </a:lnTo>
                    <a:lnTo>
                      <a:pt x="7453" y="2627"/>
                    </a:lnTo>
                    <a:lnTo>
                      <a:pt x="7411" y="2628"/>
                    </a:lnTo>
                    <a:lnTo>
                      <a:pt x="7369" y="2630"/>
                    </a:lnTo>
                    <a:lnTo>
                      <a:pt x="7361" y="2638"/>
                    </a:lnTo>
                    <a:lnTo>
                      <a:pt x="7347" y="2662"/>
                    </a:lnTo>
                    <a:lnTo>
                      <a:pt x="7333" y="2673"/>
                    </a:lnTo>
                    <a:lnTo>
                      <a:pt x="7365" y="2670"/>
                    </a:lnTo>
                    <a:lnTo>
                      <a:pt x="7392" y="2666"/>
                    </a:lnTo>
                    <a:lnTo>
                      <a:pt x="7420" y="2669"/>
                    </a:lnTo>
                    <a:lnTo>
                      <a:pt x="7372" y="2673"/>
                    </a:lnTo>
                    <a:lnTo>
                      <a:pt x="7326" y="2679"/>
                    </a:lnTo>
                    <a:lnTo>
                      <a:pt x="7323" y="2691"/>
                    </a:lnTo>
                    <a:lnTo>
                      <a:pt x="7306" y="2717"/>
                    </a:lnTo>
                    <a:lnTo>
                      <a:pt x="7356" y="2713"/>
                    </a:lnTo>
                    <a:lnTo>
                      <a:pt x="7319" y="2722"/>
                    </a:lnTo>
                    <a:lnTo>
                      <a:pt x="7304" y="2738"/>
                    </a:lnTo>
                    <a:lnTo>
                      <a:pt x="7291" y="2751"/>
                    </a:lnTo>
                    <a:lnTo>
                      <a:pt x="7324" y="2753"/>
                    </a:lnTo>
                    <a:lnTo>
                      <a:pt x="7340" y="2755"/>
                    </a:lnTo>
                    <a:lnTo>
                      <a:pt x="7338" y="2757"/>
                    </a:lnTo>
                    <a:lnTo>
                      <a:pt x="7329" y="2759"/>
                    </a:lnTo>
                    <a:lnTo>
                      <a:pt x="7313" y="2764"/>
                    </a:lnTo>
                    <a:lnTo>
                      <a:pt x="7297" y="2773"/>
                    </a:lnTo>
                    <a:lnTo>
                      <a:pt x="7268" y="2794"/>
                    </a:lnTo>
                    <a:lnTo>
                      <a:pt x="7254" y="2809"/>
                    </a:lnTo>
                    <a:lnTo>
                      <a:pt x="7249" y="2817"/>
                    </a:lnTo>
                    <a:lnTo>
                      <a:pt x="7251" y="2852"/>
                    </a:lnTo>
                    <a:lnTo>
                      <a:pt x="7332" y="2844"/>
                    </a:lnTo>
                    <a:lnTo>
                      <a:pt x="7283" y="2859"/>
                    </a:lnTo>
                    <a:lnTo>
                      <a:pt x="7270" y="2864"/>
                    </a:lnTo>
                    <a:lnTo>
                      <a:pt x="7261" y="2885"/>
                    </a:lnTo>
                    <a:lnTo>
                      <a:pt x="7254" y="2932"/>
                    </a:lnTo>
                    <a:lnTo>
                      <a:pt x="7266" y="2931"/>
                    </a:lnTo>
                    <a:lnTo>
                      <a:pt x="7283" y="2927"/>
                    </a:lnTo>
                    <a:lnTo>
                      <a:pt x="7300" y="2920"/>
                    </a:lnTo>
                    <a:lnTo>
                      <a:pt x="7317" y="2913"/>
                    </a:lnTo>
                    <a:lnTo>
                      <a:pt x="7324" y="2910"/>
                    </a:lnTo>
                    <a:lnTo>
                      <a:pt x="7314" y="2917"/>
                    </a:lnTo>
                    <a:lnTo>
                      <a:pt x="7304" y="2922"/>
                    </a:lnTo>
                    <a:lnTo>
                      <a:pt x="7299" y="2926"/>
                    </a:lnTo>
                    <a:lnTo>
                      <a:pt x="7299" y="2930"/>
                    </a:lnTo>
                    <a:lnTo>
                      <a:pt x="7294" y="2934"/>
                    </a:lnTo>
                    <a:lnTo>
                      <a:pt x="7265" y="2947"/>
                    </a:lnTo>
                    <a:lnTo>
                      <a:pt x="7257" y="2953"/>
                    </a:lnTo>
                    <a:lnTo>
                      <a:pt x="7252" y="2958"/>
                    </a:lnTo>
                    <a:lnTo>
                      <a:pt x="7252" y="2963"/>
                    </a:lnTo>
                    <a:lnTo>
                      <a:pt x="7256" y="2966"/>
                    </a:lnTo>
                    <a:lnTo>
                      <a:pt x="7256" y="2974"/>
                    </a:lnTo>
                    <a:lnTo>
                      <a:pt x="7251" y="2978"/>
                    </a:lnTo>
                    <a:lnTo>
                      <a:pt x="7243" y="2984"/>
                    </a:lnTo>
                    <a:lnTo>
                      <a:pt x="7225" y="2992"/>
                    </a:lnTo>
                    <a:lnTo>
                      <a:pt x="7216" y="2994"/>
                    </a:lnTo>
                    <a:lnTo>
                      <a:pt x="7204" y="2994"/>
                    </a:lnTo>
                    <a:lnTo>
                      <a:pt x="7191" y="2994"/>
                    </a:lnTo>
                    <a:lnTo>
                      <a:pt x="7177" y="2994"/>
                    </a:lnTo>
                    <a:lnTo>
                      <a:pt x="7169" y="2997"/>
                    </a:lnTo>
                    <a:lnTo>
                      <a:pt x="7165" y="3004"/>
                    </a:lnTo>
                    <a:lnTo>
                      <a:pt x="7164" y="3009"/>
                    </a:lnTo>
                    <a:lnTo>
                      <a:pt x="7176" y="3027"/>
                    </a:lnTo>
                    <a:lnTo>
                      <a:pt x="7177" y="3036"/>
                    </a:lnTo>
                    <a:lnTo>
                      <a:pt x="7189" y="3052"/>
                    </a:lnTo>
                    <a:lnTo>
                      <a:pt x="7198" y="3060"/>
                    </a:lnTo>
                    <a:lnTo>
                      <a:pt x="7210" y="3063"/>
                    </a:lnTo>
                    <a:lnTo>
                      <a:pt x="7221" y="3069"/>
                    </a:lnTo>
                    <a:lnTo>
                      <a:pt x="7248" y="3089"/>
                    </a:lnTo>
                    <a:lnTo>
                      <a:pt x="7266" y="3092"/>
                    </a:lnTo>
                    <a:lnTo>
                      <a:pt x="7294" y="3092"/>
                    </a:lnTo>
                    <a:lnTo>
                      <a:pt x="7320" y="3086"/>
                    </a:lnTo>
                    <a:lnTo>
                      <a:pt x="7343" y="3075"/>
                    </a:lnTo>
                    <a:lnTo>
                      <a:pt x="7355" y="3068"/>
                    </a:lnTo>
                    <a:lnTo>
                      <a:pt x="7356" y="3065"/>
                    </a:lnTo>
                    <a:lnTo>
                      <a:pt x="7354" y="3062"/>
                    </a:lnTo>
                    <a:lnTo>
                      <a:pt x="7339" y="3057"/>
                    </a:lnTo>
                    <a:lnTo>
                      <a:pt x="7333" y="3053"/>
                    </a:lnTo>
                    <a:lnTo>
                      <a:pt x="7338" y="3045"/>
                    </a:lnTo>
                    <a:lnTo>
                      <a:pt x="7350" y="3033"/>
                    </a:lnTo>
                    <a:lnTo>
                      <a:pt x="7363" y="3027"/>
                    </a:lnTo>
                    <a:lnTo>
                      <a:pt x="7374" y="3027"/>
                    </a:lnTo>
                    <a:lnTo>
                      <a:pt x="7390" y="3024"/>
                    </a:lnTo>
                    <a:lnTo>
                      <a:pt x="7410" y="3018"/>
                    </a:lnTo>
                    <a:lnTo>
                      <a:pt x="7422" y="3010"/>
                    </a:lnTo>
                    <a:lnTo>
                      <a:pt x="7424" y="2994"/>
                    </a:lnTo>
                    <a:lnTo>
                      <a:pt x="7414" y="2984"/>
                    </a:lnTo>
                    <a:lnTo>
                      <a:pt x="7415" y="2982"/>
                    </a:lnTo>
                    <a:lnTo>
                      <a:pt x="7444" y="2963"/>
                    </a:lnTo>
                    <a:lnTo>
                      <a:pt x="7449" y="2957"/>
                    </a:lnTo>
                    <a:lnTo>
                      <a:pt x="7454" y="2944"/>
                    </a:lnTo>
                    <a:lnTo>
                      <a:pt x="7453" y="2939"/>
                    </a:lnTo>
                    <a:lnTo>
                      <a:pt x="7444" y="2930"/>
                    </a:lnTo>
                    <a:lnTo>
                      <a:pt x="7443" y="2922"/>
                    </a:lnTo>
                    <a:lnTo>
                      <a:pt x="7446" y="2919"/>
                    </a:lnTo>
                    <a:lnTo>
                      <a:pt x="7456" y="2912"/>
                    </a:lnTo>
                    <a:lnTo>
                      <a:pt x="7467" y="2907"/>
                    </a:lnTo>
                    <a:lnTo>
                      <a:pt x="7470" y="2907"/>
                    </a:lnTo>
                    <a:lnTo>
                      <a:pt x="7467" y="2919"/>
                    </a:lnTo>
                    <a:lnTo>
                      <a:pt x="7469" y="2927"/>
                    </a:lnTo>
                    <a:lnTo>
                      <a:pt x="7476" y="2934"/>
                    </a:lnTo>
                    <a:lnTo>
                      <a:pt x="7481" y="2934"/>
                    </a:lnTo>
                    <a:lnTo>
                      <a:pt x="7488" y="2930"/>
                    </a:lnTo>
                    <a:lnTo>
                      <a:pt x="7501" y="2924"/>
                    </a:lnTo>
                    <a:lnTo>
                      <a:pt x="7521" y="2916"/>
                    </a:lnTo>
                    <a:lnTo>
                      <a:pt x="7528" y="2914"/>
                    </a:lnTo>
                    <a:lnTo>
                      <a:pt x="7522" y="2920"/>
                    </a:lnTo>
                    <a:lnTo>
                      <a:pt x="7513" y="2926"/>
                    </a:lnTo>
                    <a:lnTo>
                      <a:pt x="7476" y="2951"/>
                    </a:lnTo>
                    <a:lnTo>
                      <a:pt x="7462" y="2964"/>
                    </a:lnTo>
                    <a:lnTo>
                      <a:pt x="7456" y="2975"/>
                    </a:lnTo>
                    <a:lnTo>
                      <a:pt x="7452" y="2990"/>
                    </a:lnTo>
                    <a:lnTo>
                      <a:pt x="7455" y="3018"/>
                    </a:lnTo>
                    <a:lnTo>
                      <a:pt x="7454" y="3028"/>
                    </a:lnTo>
                    <a:lnTo>
                      <a:pt x="7455" y="3034"/>
                    </a:lnTo>
                    <a:lnTo>
                      <a:pt x="7462" y="3041"/>
                    </a:lnTo>
                    <a:lnTo>
                      <a:pt x="7472" y="3047"/>
                    </a:lnTo>
                    <a:lnTo>
                      <a:pt x="7483" y="3049"/>
                    </a:lnTo>
                    <a:lnTo>
                      <a:pt x="7499" y="3049"/>
                    </a:lnTo>
                    <a:lnTo>
                      <a:pt x="7525" y="3045"/>
                    </a:lnTo>
                    <a:lnTo>
                      <a:pt x="7562" y="3038"/>
                    </a:lnTo>
                    <a:cubicBezTo>
                      <a:pt x="7571" y="3036"/>
                      <a:pt x="7579" y="3035"/>
                      <a:pt x="7589" y="3033"/>
                    </a:cubicBezTo>
                    <a:lnTo>
                      <a:pt x="7606" y="3031"/>
                    </a:lnTo>
                    <a:lnTo>
                      <a:pt x="7615" y="3031"/>
                    </a:lnTo>
                    <a:lnTo>
                      <a:pt x="7613" y="3051"/>
                    </a:lnTo>
                    <a:lnTo>
                      <a:pt x="7605" y="3070"/>
                    </a:lnTo>
                    <a:lnTo>
                      <a:pt x="7607" y="3078"/>
                    </a:lnTo>
                    <a:lnTo>
                      <a:pt x="7620" y="3089"/>
                    </a:lnTo>
                    <a:lnTo>
                      <a:pt x="7618" y="3099"/>
                    </a:lnTo>
                    <a:lnTo>
                      <a:pt x="7619" y="3102"/>
                    </a:lnTo>
                    <a:lnTo>
                      <a:pt x="7623" y="3105"/>
                    </a:lnTo>
                    <a:lnTo>
                      <a:pt x="7682" y="3105"/>
                    </a:lnTo>
                    <a:lnTo>
                      <a:pt x="7710" y="3111"/>
                    </a:lnTo>
                    <a:lnTo>
                      <a:pt x="7719" y="3108"/>
                    </a:lnTo>
                    <a:lnTo>
                      <a:pt x="7733" y="3097"/>
                    </a:lnTo>
                    <a:lnTo>
                      <a:pt x="7760" y="3070"/>
                    </a:lnTo>
                    <a:lnTo>
                      <a:pt x="7766" y="3060"/>
                    </a:lnTo>
                    <a:lnTo>
                      <a:pt x="7769" y="3060"/>
                    </a:lnTo>
                    <a:lnTo>
                      <a:pt x="7769" y="3074"/>
                    </a:lnTo>
                    <a:lnTo>
                      <a:pt x="7766" y="3093"/>
                    </a:lnTo>
                    <a:lnTo>
                      <a:pt x="7771" y="3110"/>
                    </a:lnTo>
                    <a:lnTo>
                      <a:pt x="7792" y="3117"/>
                    </a:lnTo>
                    <a:lnTo>
                      <a:pt x="7803" y="3115"/>
                    </a:lnTo>
                    <a:lnTo>
                      <a:pt x="7821" y="3115"/>
                    </a:lnTo>
                    <a:lnTo>
                      <a:pt x="7828" y="3111"/>
                    </a:lnTo>
                    <a:lnTo>
                      <a:pt x="7831" y="3107"/>
                    </a:lnTo>
                    <a:lnTo>
                      <a:pt x="7861" y="3085"/>
                    </a:lnTo>
                    <a:lnTo>
                      <a:pt x="7868" y="3074"/>
                    </a:lnTo>
                    <a:lnTo>
                      <a:pt x="7871" y="3061"/>
                    </a:lnTo>
                    <a:lnTo>
                      <a:pt x="7892" y="3052"/>
                    </a:lnTo>
                    <a:lnTo>
                      <a:pt x="7900" y="3047"/>
                    </a:lnTo>
                    <a:lnTo>
                      <a:pt x="7907" y="3040"/>
                    </a:lnTo>
                    <a:lnTo>
                      <a:pt x="7913" y="3031"/>
                    </a:lnTo>
                    <a:lnTo>
                      <a:pt x="7912" y="3021"/>
                    </a:lnTo>
                    <a:lnTo>
                      <a:pt x="7904" y="3001"/>
                    </a:lnTo>
                    <a:lnTo>
                      <a:pt x="7898" y="2996"/>
                    </a:lnTo>
                    <a:lnTo>
                      <a:pt x="7895" y="2990"/>
                    </a:lnTo>
                    <a:lnTo>
                      <a:pt x="7902" y="2984"/>
                    </a:lnTo>
                    <a:lnTo>
                      <a:pt x="7918" y="2976"/>
                    </a:lnTo>
                    <a:lnTo>
                      <a:pt x="7929" y="2969"/>
                    </a:lnTo>
                    <a:lnTo>
                      <a:pt x="7931" y="2964"/>
                    </a:lnTo>
                    <a:lnTo>
                      <a:pt x="7937" y="2962"/>
                    </a:lnTo>
                    <a:lnTo>
                      <a:pt x="7937" y="2972"/>
                    </a:lnTo>
                    <a:lnTo>
                      <a:pt x="7934" y="2981"/>
                    </a:lnTo>
                    <a:lnTo>
                      <a:pt x="7927" y="2990"/>
                    </a:lnTo>
                    <a:cubicBezTo>
                      <a:pt x="7927" y="2994"/>
                      <a:pt x="7926" y="2997"/>
                      <a:pt x="7926" y="3001"/>
                    </a:cubicBezTo>
                    <a:lnTo>
                      <a:pt x="7932" y="3020"/>
                    </a:lnTo>
                    <a:cubicBezTo>
                      <a:pt x="7932" y="3022"/>
                      <a:pt x="7931" y="3025"/>
                      <a:pt x="7931" y="3027"/>
                    </a:cubicBezTo>
                    <a:lnTo>
                      <a:pt x="7936" y="3031"/>
                    </a:lnTo>
                    <a:lnTo>
                      <a:pt x="7934" y="3039"/>
                    </a:lnTo>
                    <a:lnTo>
                      <a:pt x="7938" y="3045"/>
                    </a:lnTo>
                    <a:lnTo>
                      <a:pt x="7929" y="3056"/>
                    </a:lnTo>
                    <a:lnTo>
                      <a:pt x="7920" y="3062"/>
                    </a:lnTo>
                    <a:lnTo>
                      <a:pt x="7912" y="3072"/>
                    </a:lnTo>
                    <a:cubicBezTo>
                      <a:pt x="7912" y="3078"/>
                      <a:pt x="7912" y="3084"/>
                      <a:pt x="7911" y="3091"/>
                    </a:cubicBezTo>
                    <a:lnTo>
                      <a:pt x="7916" y="3093"/>
                    </a:lnTo>
                    <a:lnTo>
                      <a:pt x="7967" y="3085"/>
                    </a:lnTo>
                    <a:lnTo>
                      <a:pt x="7970" y="3077"/>
                    </a:lnTo>
                    <a:lnTo>
                      <a:pt x="7961" y="3068"/>
                    </a:lnTo>
                    <a:lnTo>
                      <a:pt x="7968" y="3058"/>
                    </a:lnTo>
                    <a:lnTo>
                      <a:pt x="7973" y="3049"/>
                    </a:lnTo>
                    <a:lnTo>
                      <a:pt x="7995" y="3035"/>
                    </a:lnTo>
                    <a:lnTo>
                      <a:pt x="7999" y="3029"/>
                    </a:lnTo>
                    <a:lnTo>
                      <a:pt x="8025" y="3020"/>
                    </a:lnTo>
                    <a:lnTo>
                      <a:pt x="8045" y="3005"/>
                    </a:lnTo>
                    <a:lnTo>
                      <a:pt x="8049" y="2999"/>
                    </a:lnTo>
                    <a:lnTo>
                      <a:pt x="8057" y="2997"/>
                    </a:lnTo>
                    <a:lnTo>
                      <a:pt x="8049" y="3014"/>
                    </a:lnTo>
                    <a:lnTo>
                      <a:pt x="8043" y="3024"/>
                    </a:lnTo>
                    <a:lnTo>
                      <a:pt x="8029" y="3035"/>
                    </a:lnTo>
                    <a:lnTo>
                      <a:pt x="8023" y="3044"/>
                    </a:lnTo>
                    <a:lnTo>
                      <a:pt x="8025" y="3051"/>
                    </a:lnTo>
                    <a:lnTo>
                      <a:pt x="8035" y="3064"/>
                    </a:lnTo>
                    <a:lnTo>
                      <a:pt x="8032" y="3076"/>
                    </a:lnTo>
                    <a:lnTo>
                      <a:pt x="8036" y="3082"/>
                    </a:lnTo>
                    <a:lnTo>
                      <a:pt x="8042" y="3086"/>
                    </a:lnTo>
                    <a:lnTo>
                      <a:pt x="8046" y="3090"/>
                    </a:lnTo>
                    <a:lnTo>
                      <a:pt x="8043" y="3102"/>
                    </a:lnTo>
                    <a:lnTo>
                      <a:pt x="8046" y="3105"/>
                    </a:lnTo>
                    <a:lnTo>
                      <a:pt x="8051" y="3106"/>
                    </a:lnTo>
                    <a:lnTo>
                      <a:pt x="8060" y="3106"/>
                    </a:lnTo>
                    <a:lnTo>
                      <a:pt x="8073" y="3105"/>
                    </a:lnTo>
                    <a:lnTo>
                      <a:pt x="8087" y="3101"/>
                    </a:lnTo>
                    <a:lnTo>
                      <a:pt x="8113" y="3091"/>
                    </a:lnTo>
                    <a:lnTo>
                      <a:pt x="8120" y="3087"/>
                    </a:lnTo>
                    <a:lnTo>
                      <a:pt x="8125" y="3082"/>
                    </a:lnTo>
                    <a:lnTo>
                      <a:pt x="8127" y="3069"/>
                    </a:lnTo>
                    <a:lnTo>
                      <a:pt x="8140" y="3053"/>
                    </a:lnTo>
                    <a:lnTo>
                      <a:pt x="8146" y="3049"/>
                    </a:lnTo>
                    <a:lnTo>
                      <a:pt x="8157" y="3054"/>
                    </a:lnTo>
                    <a:lnTo>
                      <a:pt x="8158" y="3061"/>
                    </a:lnTo>
                    <a:lnTo>
                      <a:pt x="8148" y="3073"/>
                    </a:lnTo>
                    <a:lnTo>
                      <a:pt x="8142" y="3084"/>
                    </a:lnTo>
                    <a:lnTo>
                      <a:pt x="8102" y="3121"/>
                    </a:lnTo>
                    <a:lnTo>
                      <a:pt x="8099" y="3128"/>
                    </a:lnTo>
                    <a:lnTo>
                      <a:pt x="8104" y="3135"/>
                    </a:lnTo>
                    <a:lnTo>
                      <a:pt x="8122" y="3148"/>
                    </a:lnTo>
                    <a:lnTo>
                      <a:pt x="8127" y="3150"/>
                    </a:lnTo>
                    <a:lnTo>
                      <a:pt x="8147" y="3151"/>
                    </a:lnTo>
                    <a:lnTo>
                      <a:pt x="8156" y="3149"/>
                    </a:lnTo>
                    <a:lnTo>
                      <a:pt x="8165" y="3142"/>
                    </a:lnTo>
                    <a:lnTo>
                      <a:pt x="8167" y="3140"/>
                    </a:lnTo>
                    <a:lnTo>
                      <a:pt x="8193" y="3152"/>
                    </a:lnTo>
                    <a:lnTo>
                      <a:pt x="8215" y="3152"/>
                    </a:lnTo>
                    <a:lnTo>
                      <a:pt x="8222" y="3151"/>
                    </a:lnTo>
                    <a:lnTo>
                      <a:pt x="8229" y="3144"/>
                    </a:lnTo>
                    <a:lnTo>
                      <a:pt x="8230" y="3140"/>
                    </a:lnTo>
                    <a:lnTo>
                      <a:pt x="8214" y="3123"/>
                    </a:lnTo>
                    <a:lnTo>
                      <a:pt x="8218" y="3113"/>
                    </a:lnTo>
                    <a:lnTo>
                      <a:pt x="8224" y="3108"/>
                    </a:lnTo>
                    <a:lnTo>
                      <a:pt x="8230" y="3107"/>
                    </a:lnTo>
                    <a:lnTo>
                      <a:pt x="8235" y="3110"/>
                    </a:lnTo>
                    <a:lnTo>
                      <a:pt x="8236" y="3113"/>
                    </a:lnTo>
                    <a:lnTo>
                      <a:pt x="8234" y="3117"/>
                    </a:lnTo>
                    <a:lnTo>
                      <a:pt x="8237" y="3122"/>
                    </a:lnTo>
                    <a:lnTo>
                      <a:pt x="8249" y="3130"/>
                    </a:lnTo>
                    <a:lnTo>
                      <a:pt x="8265" y="3150"/>
                    </a:lnTo>
                    <a:lnTo>
                      <a:pt x="8277" y="3149"/>
                    </a:lnTo>
                    <a:lnTo>
                      <a:pt x="8347" y="3122"/>
                    </a:lnTo>
                    <a:lnTo>
                      <a:pt x="8357" y="3119"/>
                    </a:lnTo>
                    <a:lnTo>
                      <a:pt x="8354" y="3121"/>
                    </a:lnTo>
                    <a:lnTo>
                      <a:pt x="8333" y="3132"/>
                    </a:lnTo>
                    <a:lnTo>
                      <a:pt x="8315" y="3143"/>
                    </a:lnTo>
                    <a:lnTo>
                      <a:pt x="8308" y="3150"/>
                    </a:lnTo>
                    <a:lnTo>
                      <a:pt x="8305" y="3156"/>
                    </a:lnTo>
                    <a:lnTo>
                      <a:pt x="8311" y="3160"/>
                    </a:lnTo>
                    <a:lnTo>
                      <a:pt x="8324" y="3161"/>
                    </a:lnTo>
                    <a:lnTo>
                      <a:pt x="8374" y="3162"/>
                    </a:lnTo>
                    <a:lnTo>
                      <a:pt x="8403" y="3164"/>
                    </a:lnTo>
                    <a:lnTo>
                      <a:pt x="8462" y="3173"/>
                    </a:lnTo>
                    <a:lnTo>
                      <a:pt x="8521" y="3185"/>
                    </a:lnTo>
                    <a:lnTo>
                      <a:pt x="8555" y="3187"/>
                    </a:lnTo>
                    <a:lnTo>
                      <a:pt x="8601" y="3197"/>
                    </a:lnTo>
                    <a:lnTo>
                      <a:pt x="8653" y="3199"/>
                    </a:lnTo>
                    <a:lnTo>
                      <a:pt x="8670" y="3196"/>
                    </a:lnTo>
                    <a:lnTo>
                      <a:pt x="8674" y="3185"/>
                    </a:lnTo>
                    <a:lnTo>
                      <a:pt x="8667" y="3175"/>
                    </a:lnTo>
                    <a:lnTo>
                      <a:pt x="8586" y="3132"/>
                    </a:lnTo>
                    <a:lnTo>
                      <a:pt x="8581" y="3128"/>
                    </a:lnTo>
                    <a:lnTo>
                      <a:pt x="8585" y="3123"/>
                    </a:lnTo>
                    <a:lnTo>
                      <a:pt x="8595" y="3121"/>
                    </a:lnTo>
                    <a:lnTo>
                      <a:pt x="8660" y="3149"/>
                    </a:lnTo>
                    <a:lnTo>
                      <a:pt x="8665" y="3149"/>
                    </a:lnTo>
                    <a:lnTo>
                      <a:pt x="8674" y="3148"/>
                    </a:lnTo>
                    <a:lnTo>
                      <a:pt x="8685" y="3147"/>
                    </a:lnTo>
                    <a:lnTo>
                      <a:pt x="8703" y="3146"/>
                    </a:lnTo>
                    <a:lnTo>
                      <a:pt x="8709" y="3158"/>
                    </a:lnTo>
                    <a:lnTo>
                      <a:pt x="8715" y="3164"/>
                    </a:lnTo>
                    <a:lnTo>
                      <a:pt x="8723" y="3167"/>
                    </a:lnTo>
                    <a:lnTo>
                      <a:pt x="8739" y="3165"/>
                    </a:lnTo>
                    <a:lnTo>
                      <a:pt x="8748" y="3167"/>
                    </a:lnTo>
                    <a:lnTo>
                      <a:pt x="8748" y="3181"/>
                    </a:lnTo>
                    <a:lnTo>
                      <a:pt x="8752" y="3184"/>
                    </a:lnTo>
                    <a:lnTo>
                      <a:pt x="8769" y="3186"/>
                    </a:lnTo>
                    <a:lnTo>
                      <a:pt x="8787" y="3193"/>
                    </a:lnTo>
                    <a:lnTo>
                      <a:pt x="8845" y="3202"/>
                    </a:lnTo>
                    <a:lnTo>
                      <a:pt x="8858" y="3206"/>
                    </a:lnTo>
                    <a:lnTo>
                      <a:pt x="8881" y="3204"/>
                    </a:lnTo>
                    <a:lnTo>
                      <a:pt x="8907" y="3204"/>
                    </a:lnTo>
                    <a:lnTo>
                      <a:pt x="8939" y="3202"/>
                    </a:lnTo>
                    <a:lnTo>
                      <a:pt x="8959" y="3198"/>
                    </a:lnTo>
                    <a:lnTo>
                      <a:pt x="8978" y="3191"/>
                    </a:lnTo>
                    <a:lnTo>
                      <a:pt x="8991" y="3185"/>
                    </a:lnTo>
                    <a:lnTo>
                      <a:pt x="8999" y="3182"/>
                    </a:lnTo>
                    <a:lnTo>
                      <a:pt x="9005" y="3176"/>
                    </a:lnTo>
                    <a:lnTo>
                      <a:pt x="9011" y="3159"/>
                    </a:lnTo>
                    <a:lnTo>
                      <a:pt x="8986" y="3151"/>
                    </a:lnTo>
                    <a:lnTo>
                      <a:pt x="8991" y="3150"/>
                    </a:lnTo>
                    <a:lnTo>
                      <a:pt x="9013" y="3147"/>
                    </a:lnTo>
                    <a:lnTo>
                      <a:pt x="9024" y="3144"/>
                    </a:lnTo>
                    <a:lnTo>
                      <a:pt x="9052" y="3132"/>
                    </a:lnTo>
                    <a:lnTo>
                      <a:pt x="9065" y="3126"/>
                    </a:lnTo>
                    <a:lnTo>
                      <a:pt x="9071" y="3123"/>
                    </a:lnTo>
                    <a:lnTo>
                      <a:pt x="9076" y="3122"/>
                    </a:lnTo>
                    <a:lnTo>
                      <a:pt x="9083" y="3121"/>
                    </a:lnTo>
                    <a:lnTo>
                      <a:pt x="9091" y="3121"/>
                    </a:lnTo>
                    <a:lnTo>
                      <a:pt x="9098" y="3119"/>
                    </a:lnTo>
                    <a:lnTo>
                      <a:pt x="9104" y="3115"/>
                    </a:lnTo>
                    <a:lnTo>
                      <a:pt x="9109" y="3108"/>
                    </a:lnTo>
                    <a:lnTo>
                      <a:pt x="9106" y="3107"/>
                    </a:lnTo>
                    <a:lnTo>
                      <a:pt x="9090" y="3105"/>
                    </a:lnTo>
                    <a:cubicBezTo>
                      <a:pt x="9090" y="3104"/>
                      <a:pt x="9090" y="3104"/>
                      <a:pt x="9090" y="3103"/>
                    </a:cubicBezTo>
                    <a:lnTo>
                      <a:pt x="9103" y="3098"/>
                    </a:lnTo>
                    <a:lnTo>
                      <a:pt x="9122" y="3091"/>
                    </a:lnTo>
                    <a:lnTo>
                      <a:pt x="9129" y="3088"/>
                    </a:lnTo>
                    <a:lnTo>
                      <a:pt x="9130" y="3086"/>
                    </a:lnTo>
                    <a:lnTo>
                      <a:pt x="9125" y="3085"/>
                    </a:lnTo>
                    <a:lnTo>
                      <a:pt x="9119" y="3085"/>
                    </a:lnTo>
                    <a:lnTo>
                      <a:pt x="9101" y="3088"/>
                    </a:lnTo>
                    <a:lnTo>
                      <a:pt x="9094" y="3088"/>
                    </a:lnTo>
                    <a:lnTo>
                      <a:pt x="9095" y="3086"/>
                    </a:lnTo>
                    <a:lnTo>
                      <a:pt x="9103" y="3082"/>
                    </a:lnTo>
                    <a:lnTo>
                      <a:pt x="9108" y="3078"/>
                    </a:lnTo>
                    <a:lnTo>
                      <a:pt x="9095" y="3074"/>
                    </a:lnTo>
                    <a:lnTo>
                      <a:pt x="9072" y="3069"/>
                    </a:lnTo>
                    <a:lnTo>
                      <a:pt x="9063" y="3066"/>
                    </a:lnTo>
                    <a:lnTo>
                      <a:pt x="9062" y="3064"/>
                    </a:lnTo>
                    <a:lnTo>
                      <a:pt x="9045" y="3060"/>
                    </a:lnTo>
                    <a:lnTo>
                      <a:pt x="9039" y="3055"/>
                    </a:lnTo>
                    <a:lnTo>
                      <a:pt x="9036" y="3047"/>
                    </a:lnTo>
                    <a:lnTo>
                      <a:pt x="9038" y="3042"/>
                    </a:lnTo>
                    <a:lnTo>
                      <a:pt x="9047" y="3043"/>
                    </a:lnTo>
                    <a:lnTo>
                      <a:pt x="9097" y="3060"/>
                    </a:lnTo>
                    <a:lnTo>
                      <a:pt x="9111" y="3062"/>
                    </a:lnTo>
                    <a:lnTo>
                      <a:pt x="9127" y="3062"/>
                    </a:lnTo>
                    <a:cubicBezTo>
                      <a:pt x="9130" y="3061"/>
                      <a:pt x="9132" y="3061"/>
                      <a:pt x="9134" y="3060"/>
                    </a:cubicBezTo>
                    <a:lnTo>
                      <a:pt x="9140" y="3056"/>
                    </a:lnTo>
                    <a:lnTo>
                      <a:pt x="9141" y="3042"/>
                    </a:lnTo>
                    <a:lnTo>
                      <a:pt x="9144" y="3038"/>
                    </a:lnTo>
                    <a:lnTo>
                      <a:pt x="9141" y="3033"/>
                    </a:lnTo>
                    <a:lnTo>
                      <a:pt x="9142" y="3030"/>
                    </a:lnTo>
                    <a:lnTo>
                      <a:pt x="9157" y="3023"/>
                    </a:lnTo>
                    <a:lnTo>
                      <a:pt x="9154" y="3019"/>
                    </a:lnTo>
                    <a:lnTo>
                      <a:pt x="9160" y="3004"/>
                    </a:lnTo>
                    <a:lnTo>
                      <a:pt x="9162" y="3002"/>
                    </a:lnTo>
                    <a:lnTo>
                      <a:pt x="9185" y="2996"/>
                    </a:lnTo>
                    <a:lnTo>
                      <a:pt x="9191" y="2994"/>
                    </a:lnTo>
                    <a:lnTo>
                      <a:pt x="9193" y="2992"/>
                    </a:lnTo>
                    <a:lnTo>
                      <a:pt x="9186" y="2977"/>
                    </a:lnTo>
                    <a:lnTo>
                      <a:pt x="9181" y="2975"/>
                    </a:lnTo>
                    <a:lnTo>
                      <a:pt x="9160" y="2972"/>
                    </a:lnTo>
                    <a:lnTo>
                      <a:pt x="9153" y="2973"/>
                    </a:lnTo>
                    <a:lnTo>
                      <a:pt x="9142" y="2978"/>
                    </a:lnTo>
                    <a:lnTo>
                      <a:pt x="9123" y="2986"/>
                    </a:lnTo>
                    <a:lnTo>
                      <a:pt x="9120" y="2986"/>
                    </a:lnTo>
                    <a:lnTo>
                      <a:pt x="9126" y="2981"/>
                    </a:lnTo>
                    <a:lnTo>
                      <a:pt x="9144" y="2974"/>
                    </a:lnTo>
                    <a:lnTo>
                      <a:pt x="9187" y="2959"/>
                    </a:lnTo>
                    <a:lnTo>
                      <a:pt x="9189" y="2958"/>
                    </a:lnTo>
                    <a:lnTo>
                      <a:pt x="9180" y="2946"/>
                    </a:lnTo>
                    <a:lnTo>
                      <a:pt x="9153" y="2941"/>
                    </a:lnTo>
                    <a:lnTo>
                      <a:pt x="9145" y="2940"/>
                    </a:lnTo>
                    <a:lnTo>
                      <a:pt x="9135" y="2941"/>
                    </a:lnTo>
                    <a:lnTo>
                      <a:pt x="9120" y="2942"/>
                    </a:lnTo>
                    <a:lnTo>
                      <a:pt x="9100" y="2949"/>
                    </a:lnTo>
                    <a:lnTo>
                      <a:pt x="9070" y="2960"/>
                    </a:lnTo>
                    <a:lnTo>
                      <a:pt x="9058" y="2963"/>
                    </a:lnTo>
                    <a:lnTo>
                      <a:pt x="9076" y="2951"/>
                    </a:lnTo>
                    <a:lnTo>
                      <a:pt x="9103" y="2940"/>
                    </a:lnTo>
                    <a:lnTo>
                      <a:pt x="9121" y="2934"/>
                    </a:lnTo>
                    <a:lnTo>
                      <a:pt x="9138" y="2930"/>
                    </a:lnTo>
                    <a:lnTo>
                      <a:pt x="9149" y="2927"/>
                    </a:lnTo>
                    <a:lnTo>
                      <a:pt x="9158" y="2922"/>
                    </a:lnTo>
                    <a:lnTo>
                      <a:pt x="9171" y="2899"/>
                    </a:lnTo>
                    <a:lnTo>
                      <a:pt x="9161" y="2877"/>
                    </a:lnTo>
                    <a:lnTo>
                      <a:pt x="9147" y="2879"/>
                    </a:lnTo>
                    <a:lnTo>
                      <a:pt x="9130" y="2883"/>
                    </a:lnTo>
                    <a:lnTo>
                      <a:pt x="9094" y="2894"/>
                    </a:lnTo>
                    <a:lnTo>
                      <a:pt x="9074" y="2899"/>
                    </a:lnTo>
                    <a:lnTo>
                      <a:pt x="9063" y="2902"/>
                    </a:lnTo>
                    <a:lnTo>
                      <a:pt x="9035" y="2912"/>
                    </a:lnTo>
                    <a:lnTo>
                      <a:pt x="9024" y="2915"/>
                    </a:lnTo>
                    <a:lnTo>
                      <a:pt x="9011" y="2912"/>
                    </a:lnTo>
                    <a:lnTo>
                      <a:pt x="9000" y="2909"/>
                    </a:lnTo>
                    <a:lnTo>
                      <a:pt x="9005" y="2905"/>
                    </a:lnTo>
                    <a:lnTo>
                      <a:pt x="9023" y="2902"/>
                    </a:lnTo>
                    <a:lnTo>
                      <a:pt x="9037" y="2899"/>
                    </a:lnTo>
                    <a:lnTo>
                      <a:pt x="9045" y="2897"/>
                    </a:lnTo>
                    <a:lnTo>
                      <a:pt x="9103" y="2879"/>
                    </a:lnTo>
                    <a:lnTo>
                      <a:pt x="9119" y="2874"/>
                    </a:lnTo>
                    <a:lnTo>
                      <a:pt x="9124" y="2871"/>
                    </a:lnTo>
                    <a:lnTo>
                      <a:pt x="9128" y="2864"/>
                    </a:lnTo>
                    <a:lnTo>
                      <a:pt x="9124" y="2855"/>
                    </a:lnTo>
                    <a:lnTo>
                      <a:pt x="9141" y="2844"/>
                    </a:lnTo>
                    <a:lnTo>
                      <a:pt x="9145" y="2831"/>
                    </a:lnTo>
                    <a:lnTo>
                      <a:pt x="9136" y="2827"/>
                    </a:lnTo>
                    <a:lnTo>
                      <a:pt x="9131" y="2827"/>
                    </a:lnTo>
                    <a:lnTo>
                      <a:pt x="9119" y="2831"/>
                    </a:lnTo>
                    <a:lnTo>
                      <a:pt x="9104" y="2833"/>
                    </a:lnTo>
                    <a:lnTo>
                      <a:pt x="9092" y="2837"/>
                    </a:lnTo>
                    <a:lnTo>
                      <a:pt x="9074" y="2846"/>
                    </a:lnTo>
                    <a:lnTo>
                      <a:pt x="9059" y="2854"/>
                    </a:lnTo>
                    <a:lnTo>
                      <a:pt x="9054" y="2855"/>
                    </a:lnTo>
                    <a:lnTo>
                      <a:pt x="9054" y="2850"/>
                    </a:lnTo>
                    <a:lnTo>
                      <a:pt x="9068" y="2830"/>
                    </a:lnTo>
                    <a:lnTo>
                      <a:pt x="9091" y="2819"/>
                    </a:lnTo>
                    <a:lnTo>
                      <a:pt x="9095" y="2813"/>
                    </a:lnTo>
                    <a:lnTo>
                      <a:pt x="9091" y="2811"/>
                    </a:lnTo>
                    <a:lnTo>
                      <a:pt x="9085" y="2810"/>
                    </a:lnTo>
                    <a:lnTo>
                      <a:pt x="9076" y="2811"/>
                    </a:lnTo>
                    <a:lnTo>
                      <a:pt x="9031" y="2818"/>
                    </a:lnTo>
                    <a:lnTo>
                      <a:pt x="9026" y="2817"/>
                    </a:lnTo>
                    <a:lnTo>
                      <a:pt x="9036" y="2811"/>
                    </a:lnTo>
                    <a:lnTo>
                      <a:pt x="9053" y="2803"/>
                    </a:lnTo>
                    <a:lnTo>
                      <a:pt x="9056" y="2799"/>
                    </a:lnTo>
                    <a:lnTo>
                      <a:pt x="9051" y="2793"/>
                    </a:lnTo>
                    <a:lnTo>
                      <a:pt x="9042" y="2793"/>
                    </a:lnTo>
                    <a:lnTo>
                      <a:pt x="9029" y="2796"/>
                    </a:lnTo>
                    <a:lnTo>
                      <a:pt x="9013" y="2802"/>
                    </a:lnTo>
                    <a:lnTo>
                      <a:pt x="9009" y="2801"/>
                    </a:lnTo>
                    <a:lnTo>
                      <a:pt x="9007" y="2795"/>
                    </a:lnTo>
                    <a:lnTo>
                      <a:pt x="8997" y="2791"/>
                    </a:lnTo>
                    <a:lnTo>
                      <a:pt x="8986" y="2788"/>
                    </a:lnTo>
                    <a:lnTo>
                      <a:pt x="8976" y="2788"/>
                    </a:lnTo>
                    <a:lnTo>
                      <a:pt x="8956" y="2792"/>
                    </a:lnTo>
                    <a:lnTo>
                      <a:pt x="8936" y="2797"/>
                    </a:lnTo>
                    <a:lnTo>
                      <a:pt x="8906" y="2809"/>
                    </a:lnTo>
                    <a:lnTo>
                      <a:pt x="8846" y="2837"/>
                    </a:lnTo>
                    <a:lnTo>
                      <a:pt x="8813" y="2850"/>
                    </a:lnTo>
                    <a:lnTo>
                      <a:pt x="8787" y="2856"/>
                    </a:lnTo>
                    <a:lnTo>
                      <a:pt x="8786" y="2855"/>
                    </a:lnTo>
                    <a:lnTo>
                      <a:pt x="8798" y="2850"/>
                    </a:lnTo>
                    <a:lnTo>
                      <a:pt x="8815" y="2844"/>
                    </a:lnTo>
                    <a:lnTo>
                      <a:pt x="8829" y="2838"/>
                    </a:lnTo>
                    <a:lnTo>
                      <a:pt x="8840" y="2829"/>
                    </a:lnTo>
                    <a:lnTo>
                      <a:pt x="8883" y="2807"/>
                    </a:lnTo>
                    <a:lnTo>
                      <a:pt x="8918" y="2792"/>
                    </a:lnTo>
                    <a:lnTo>
                      <a:pt x="8928" y="2786"/>
                    </a:lnTo>
                    <a:cubicBezTo>
                      <a:pt x="8928" y="2786"/>
                      <a:pt x="8928" y="2785"/>
                      <a:pt x="8929" y="2784"/>
                    </a:cubicBezTo>
                    <a:lnTo>
                      <a:pt x="8923" y="2783"/>
                    </a:lnTo>
                    <a:lnTo>
                      <a:pt x="8913" y="2782"/>
                    </a:lnTo>
                    <a:lnTo>
                      <a:pt x="8900" y="2784"/>
                    </a:lnTo>
                    <a:lnTo>
                      <a:pt x="8878" y="2791"/>
                    </a:lnTo>
                    <a:lnTo>
                      <a:pt x="8869" y="2791"/>
                    </a:lnTo>
                    <a:lnTo>
                      <a:pt x="8874" y="2785"/>
                    </a:lnTo>
                    <a:lnTo>
                      <a:pt x="8881" y="2782"/>
                    </a:lnTo>
                    <a:lnTo>
                      <a:pt x="8897" y="2777"/>
                    </a:lnTo>
                    <a:lnTo>
                      <a:pt x="8913" y="2774"/>
                    </a:lnTo>
                    <a:lnTo>
                      <a:pt x="8960" y="2765"/>
                    </a:lnTo>
                    <a:lnTo>
                      <a:pt x="8969" y="2761"/>
                    </a:lnTo>
                    <a:lnTo>
                      <a:pt x="8981" y="2750"/>
                    </a:lnTo>
                    <a:lnTo>
                      <a:pt x="8990" y="2747"/>
                    </a:lnTo>
                    <a:lnTo>
                      <a:pt x="9003" y="2743"/>
                    </a:lnTo>
                    <a:lnTo>
                      <a:pt x="9008" y="2741"/>
                    </a:lnTo>
                    <a:lnTo>
                      <a:pt x="8996" y="2732"/>
                    </a:lnTo>
                    <a:lnTo>
                      <a:pt x="8984" y="2728"/>
                    </a:lnTo>
                    <a:lnTo>
                      <a:pt x="8963" y="2721"/>
                    </a:lnTo>
                    <a:lnTo>
                      <a:pt x="8961" y="2719"/>
                    </a:lnTo>
                    <a:lnTo>
                      <a:pt x="8952" y="2713"/>
                    </a:lnTo>
                    <a:lnTo>
                      <a:pt x="8946" y="2704"/>
                    </a:lnTo>
                    <a:lnTo>
                      <a:pt x="8935" y="2704"/>
                    </a:lnTo>
                    <a:lnTo>
                      <a:pt x="8881" y="2729"/>
                    </a:lnTo>
                    <a:lnTo>
                      <a:pt x="8873" y="2732"/>
                    </a:lnTo>
                    <a:lnTo>
                      <a:pt x="8863" y="2734"/>
                    </a:lnTo>
                    <a:lnTo>
                      <a:pt x="8859" y="2734"/>
                    </a:lnTo>
                    <a:cubicBezTo>
                      <a:pt x="8860" y="2732"/>
                      <a:pt x="8861" y="2730"/>
                      <a:pt x="8862" y="2727"/>
                    </a:cubicBezTo>
                    <a:lnTo>
                      <a:pt x="8854" y="2724"/>
                    </a:lnTo>
                    <a:lnTo>
                      <a:pt x="8854" y="2722"/>
                    </a:lnTo>
                    <a:lnTo>
                      <a:pt x="8863" y="2717"/>
                    </a:lnTo>
                    <a:lnTo>
                      <a:pt x="8881" y="2712"/>
                    </a:lnTo>
                    <a:lnTo>
                      <a:pt x="8889" y="2707"/>
                    </a:lnTo>
                    <a:lnTo>
                      <a:pt x="8893" y="2702"/>
                    </a:lnTo>
                    <a:lnTo>
                      <a:pt x="8889" y="2697"/>
                    </a:lnTo>
                    <a:lnTo>
                      <a:pt x="8877" y="2693"/>
                    </a:lnTo>
                    <a:lnTo>
                      <a:pt x="8867" y="2693"/>
                    </a:lnTo>
                    <a:lnTo>
                      <a:pt x="8881" y="2689"/>
                    </a:lnTo>
                    <a:lnTo>
                      <a:pt x="8900" y="2685"/>
                    </a:lnTo>
                    <a:lnTo>
                      <a:pt x="8912" y="2681"/>
                    </a:lnTo>
                    <a:lnTo>
                      <a:pt x="8919" y="2673"/>
                    </a:lnTo>
                    <a:lnTo>
                      <a:pt x="8913" y="2662"/>
                    </a:lnTo>
                    <a:lnTo>
                      <a:pt x="8902" y="2654"/>
                    </a:lnTo>
                    <a:lnTo>
                      <a:pt x="8885" y="2647"/>
                    </a:lnTo>
                    <a:lnTo>
                      <a:pt x="8875" y="2642"/>
                    </a:lnTo>
                    <a:lnTo>
                      <a:pt x="8870" y="2636"/>
                    </a:lnTo>
                    <a:cubicBezTo>
                      <a:pt x="8872" y="2633"/>
                      <a:pt x="8873" y="2630"/>
                      <a:pt x="8874" y="2627"/>
                    </a:cubicBezTo>
                    <a:cubicBezTo>
                      <a:pt x="8875" y="2626"/>
                      <a:pt x="8876" y="2625"/>
                      <a:pt x="8876" y="2624"/>
                    </a:cubicBezTo>
                    <a:lnTo>
                      <a:pt x="8874" y="2617"/>
                    </a:lnTo>
                    <a:lnTo>
                      <a:pt x="8864" y="2606"/>
                    </a:lnTo>
                    <a:lnTo>
                      <a:pt x="8855" y="2599"/>
                    </a:lnTo>
                    <a:lnTo>
                      <a:pt x="8844" y="2593"/>
                    </a:lnTo>
                    <a:lnTo>
                      <a:pt x="8828" y="2586"/>
                    </a:lnTo>
                    <a:lnTo>
                      <a:pt x="8813" y="2584"/>
                    </a:lnTo>
                    <a:close/>
                    <a:moveTo>
                      <a:pt x="6427" y="2735"/>
                    </a:moveTo>
                    <a:lnTo>
                      <a:pt x="6417" y="2736"/>
                    </a:lnTo>
                    <a:cubicBezTo>
                      <a:pt x="6413" y="2737"/>
                      <a:pt x="6409" y="2737"/>
                      <a:pt x="6406" y="2738"/>
                    </a:cubicBezTo>
                    <a:lnTo>
                      <a:pt x="6391" y="2741"/>
                    </a:lnTo>
                    <a:lnTo>
                      <a:pt x="6382" y="2745"/>
                    </a:lnTo>
                    <a:lnTo>
                      <a:pt x="6374" y="2751"/>
                    </a:lnTo>
                    <a:lnTo>
                      <a:pt x="6371" y="2754"/>
                    </a:lnTo>
                    <a:lnTo>
                      <a:pt x="6368" y="2755"/>
                    </a:lnTo>
                    <a:lnTo>
                      <a:pt x="6351" y="2744"/>
                    </a:lnTo>
                    <a:lnTo>
                      <a:pt x="6332" y="2742"/>
                    </a:lnTo>
                    <a:lnTo>
                      <a:pt x="6322" y="2744"/>
                    </a:lnTo>
                    <a:lnTo>
                      <a:pt x="6309" y="2749"/>
                    </a:lnTo>
                    <a:lnTo>
                      <a:pt x="6286" y="2755"/>
                    </a:lnTo>
                    <a:lnTo>
                      <a:pt x="6252" y="2763"/>
                    </a:lnTo>
                    <a:lnTo>
                      <a:pt x="6232" y="2769"/>
                    </a:lnTo>
                    <a:lnTo>
                      <a:pt x="6225" y="2772"/>
                    </a:lnTo>
                    <a:lnTo>
                      <a:pt x="6213" y="2780"/>
                    </a:lnTo>
                    <a:lnTo>
                      <a:pt x="6191" y="2798"/>
                    </a:lnTo>
                    <a:lnTo>
                      <a:pt x="6170" y="2819"/>
                    </a:lnTo>
                    <a:lnTo>
                      <a:pt x="6148" y="2849"/>
                    </a:lnTo>
                    <a:lnTo>
                      <a:pt x="6132" y="2880"/>
                    </a:lnTo>
                    <a:lnTo>
                      <a:pt x="6123" y="2891"/>
                    </a:lnTo>
                    <a:lnTo>
                      <a:pt x="6115" y="2899"/>
                    </a:lnTo>
                    <a:lnTo>
                      <a:pt x="6096" y="2913"/>
                    </a:lnTo>
                    <a:lnTo>
                      <a:pt x="6080" y="2927"/>
                    </a:lnTo>
                    <a:lnTo>
                      <a:pt x="6066" y="2942"/>
                    </a:lnTo>
                    <a:lnTo>
                      <a:pt x="6062" y="2940"/>
                    </a:lnTo>
                    <a:lnTo>
                      <a:pt x="6064" y="2922"/>
                    </a:lnTo>
                    <a:lnTo>
                      <a:pt x="6068" y="2904"/>
                    </a:lnTo>
                    <a:lnTo>
                      <a:pt x="6075" y="2893"/>
                    </a:lnTo>
                    <a:lnTo>
                      <a:pt x="6087" y="2876"/>
                    </a:lnTo>
                    <a:lnTo>
                      <a:pt x="6103" y="2862"/>
                    </a:lnTo>
                    <a:lnTo>
                      <a:pt x="6110" y="2851"/>
                    </a:lnTo>
                    <a:lnTo>
                      <a:pt x="6118" y="2832"/>
                    </a:lnTo>
                    <a:lnTo>
                      <a:pt x="6131" y="2812"/>
                    </a:lnTo>
                    <a:lnTo>
                      <a:pt x="6132" y="2807"/>
                    </a:lnTo>
                    <a:lnTo>
                      <a:pt x="6126" y="2811"/>
                    </a:lnTo>
                    <a:lnTo>
                      <a:pt x="6117" y="2815"/>
                    </a:lnTo>
                    <a:lnTo>
                      <a:pt x="6076" y="2829"/>
                    </a:lnTo>
                    <a:lnTo>
                      <a:pt x="6064" y="2833"/>
                    </a:lnTo>
                    <a:lnTo>
                      <a:pt x="6007" y="2864"/>
                    </a:lnTo>
                    <a:lnTo>
                      <a:pt x="6000" y="2870"/>
                    </a:lnTo>
                    <a:lnTo>
                      <a:pt x="5992" y="2877"/>
                    </a:lnTo>
                    <a:lnTo>
                      <a:pt x="5979" y="2894"/>
                    </a:lnTo>
                    <a:lnTo>
                      <a:pt x="5958" y="2910"/>
                    </a:lnTo>
                    <a:lnTo>
                      <a:pt x="5928" y="2932"/>
                    </a:lnTo>
                    <a:lnTo>
                      <a:pt x="5926" y="2936"/>
                    </a:lnTo>
                    <a:lnTo>
                      <a:pt x="5927" y="2938"/>
                    </a:lnTo>
                    <a:lnTo>
                      <a:pt x="5934" y="2943"/>
                    </a:lnTo>
                    <a:lnTo>
                      <a:pt x="5935" y="2946"/>
                    </a:lnTo>
                    <a:lnTo>
                      <a:pt x="5933" y="2953"/>
                    </a:lnTo>
                    <a:lnTo>
                      <a:pt x="5924" y="2969"/>
                    </a:lnTo>
                    <a:lnTo>
                      <a:pt x="5923" y="2979"/>
                    </a:lnTo>
                    <a:lnTo>
                      <a:pt x="5928" y="2977"/>
                    </a:lnTo>
                    <a:lnTo>
                      <a:pt x="5936" y="2971"/>
                    </a:lnTo>
                    <a:lnTo>
                      <a:pt x="5941" y="2969"/>
                    </a:lnTo>
                    <a:lnTo>
                      <a:pt x="5942" y="2971"/>
                    </a:lnTo>
                    <a:lnTo>
                      <a:pt x="5930" y="2991"/>
                    </a:lnTo>
                    <a:lnTo>
                      <a:pt x="5928" y="2997"/>
                    </a:lnTo>
                    <a:lnTo>
                      <a:pt x="5928" y="3001"/>
                    </a:lnTo>
                    <a:lnTo>
                      <a:pt x="5937" y="3011"/>
                    </a:lnTo>
                    <a:lnTo>
                      <a:pt x="5933" y="3010"/>
                    </a:lnTo>
                    <a:lnTo>
                      <a:pt x="5926" y="3010"/>
                    </a:lnTo>
                    <a:lnTo>
                      <a:pt x="5915" y="3011"/>
                    </a:lnTo>
                    <a:lnTo>
                      <a:pt x="5903" y="3014"/>
                    </a:lnTo>
                    <a:lnTo>
                      <a:pt x="5876" y="3028"/>
                    </a:lnTo>
                    <a:lnTo>
                      <a:pt x="5870" y="3031"/>
                    </a:lnTo>
                    <a:lnTo>
                      <a:pt x="5859" y="3041"/>
                    </a:lnTo>
                    <a:lnTo>
                      <a:pt x="5836" y="3070"/>
                    </a:lnTo>
                    <a:lnTo>
                      <a:pt x="5844" y="3086"/>
                    </a:lnTo>
                    <a:lnTo>
                      <a:pt x="5830" y="3111"/>
                    </a:lnTo>
                    <a:cubicBezTo>
                      <a:pt x="5829" y="3114"/>
                      <a:pt x="5828" y="3117"/>
                      <a:pt x="5827" y="3119"/>
                    </a:cubicBezTo>
                    <a:lnTo>
                      <a:pt x="5822" y="3126"/>
                    </a:lnTo>
                    <a:lnTo>
                      <a:pt x="5815" y="3131"/>
                    </a:lnTo>
                    <a:lnTo>
                      <a:pt x="5805" y="3147"/>
                    </a:lnTo>
                    <a:lnTo>
                      <a:pt x="5783" y="3189"/>
                    </a:lnTo>
                    <a:lnTo>
                      <a:pt x="5778" y="3209"/>
                    </a:lnTo>
                    <a:lnTo>
                      <a:pt x="5779" y="3229"/>
                    </a:lnTo>
                    <a:lnTo>
                      <a:pt x="5778" y="3233"/>
                    </a:lnTo>
                    <a:lnTo>
                      <a:pt x="5767" y="3245"/>
                    </a:lnTo>
                    <a:lnTo>
                      <a:pt x="5740" y="3278"/>
                    </a:lnTo>
                    <a:lnTo>
                      <a:pt x="5731" y="3291"/>
                    </a:lnTo>
                    <a:lnTo>
                      <a:pt x="5729" y="3301"/>
                    </a:lnTo>
                    <a:lnTo>
                      <a:pt x="5731" y="3310"/>
                    </a:lnTo>
                    <a:lnTo>
                      <a:pt x="5741" y="3329"/>
                    </a:lnTo>
                    <a:lnTo>
                      <a:pt x="5688" y="3381"/>
                    </a:lnTo>
                    <a:lnTo>
                      <a:pt x="5695" y="3383"/>
                    </a:lnTo>
                    <a:cubicBezTo>
                      <a:pt x="5697" y="3383"/>
                      <a:pt x="5699" y="3382"/>
                      <a:pt x="5700" y="3382"/>
                    </a:cubicBezTo>
                    <a:lnTo>
                      <a:pt x="5713" y="3373"/>
                    </a:lnTo>
                    <a:lnTo>
                      <a:pt x="5724" y="3364"/>
                    </a:lnTo>
                    <a:lnTo>
                      <a:pt x="5744" y="3348"/>
                    </a:lnTo>
                    <a:lnTo>
                      <a:pt x="5754" y="3338"/>
                    </a:lnTo>
                    <a:lnTo>
                      <a:pt x="5756" y="3332"/>
                    </a:lnTo>
                    <a:lnTo>
                      <a:pt x="5762" y="3324"/>
                    </a:lnTo>
                    <a:lnTo>
                      <a:pt x="5774" y="3314"/>
                    </a:lnTo>
                    <a:lnTo>
                      <a:pt x="5776" y="3318"/>
                    </a:lnTo>
                    <a:lnTo>
                      <a:pt x="5765" y="3347"/>
                    </a:lnTo>
                    <a:lnTo>
                      <a:pt x="5754" y="3366"/>
                    </a:lnTo>
                    <a:lnTo>
                      <a:pt x="5751" y="3375"/>
                    </a:lnTo>
                    <a:lnTo>
                      <a:pt x="5739" y="3395"/>
                    </a:lnTo>
                    <a:lnTo>
                      <a:pt x="5734" y="3403"/>
                    </a:lnTo>
                    <a:cubicBezTo>
                      <a:pt x="5734" y="3405"/>
                      <a:pt x="5733" y="3408"/>
                      <a:pt x="5733" y="3410"/>
                    </a:cubicBezTo>
                    <a:lnTo>
                      <a:pt x="5705" y="3449"/>
                    </a:lnTo>
                    <a:lnTo>
                      <a:pt x="5703" y="3456"/>
                    </a:lnTo>
                    <a:lnTo>
                      <a:pt x="5702" y="3468"/>
                    </a:lnTo>
                    <a:lnTo>
                      <a:pt x="5706" y="3479"/>
                    </a:lnTo>
                    <a:lnTo>
                      <a:pt x="5715" y="3488"/>
                    </a:lnTo>
                    <a:lnTo>
                      <a:pt x="5720" y="3489"/>
                    </a:lnTo>
                    <a:lnTo>
                      <a:pt x="5728" y="3489"/>
                    </a:lnTo>
                    <a:lnTo>
                      <a:pt x="5740" y="3485"/>
                    </a:lnTo>
                    <a:lnTo>
                      <a:pt x="5755" y="3478"/>
                    </a:lnTo>
                    <a:lnTo>
                      <a:pt x="5769" y="3471"/>
                    </a:lnTo>
                    <a:lnTo>
                      <a:pt x="5781" y="3463"/>
                    </a:lnTo>
                    <a:lnTo>
                      <a:pt x="5788" y="3455"/>
                    </a:lnTo>
                    <a:lnTo>
                      <a:pt x="5802" y="3432"/>
                    </a:lnTo>
                    <a:lnTo>
                      <a:pt x="5808" y="3427"/>
                    </a:lnTo>
                    <a:lnTo>
                      <a:pt x="5816" y="3425"/>
                    </a:lnTo>
                    <a:lnTo>
                      <a:pt x="5824" y="3425"/>
                    </a:lnTo>
                    <a:lnTo>
                      <a:pt x="5835" y="3427"/>
                    </a:lnTo>
                    <a:lnTo>
                      <a:pt x="5842" y="3430"/>
                    </a:lnTo>
                    <a:lnTo>
                      <a:pt x="5847" y="3433"/>
                    </a:lnTo>
                    <a:lnTo>
                      <a:pt x="5842" y="3440"/>
                    </a:lnTo>
                    <a:lnTo>
                      <a:pt x="5826" y="3449"/>
                    </a:lnTo>
                    <a:lnTo>
                      <a:pt x="5815" y="3457"/>
                    </a:lnTo>
                    <a:lnTo>
                      <a:pt x="5811" y="3461"/>
                    </a:lnTo>
                    <a:lnTo>
                      <a:pt x="5790" y="3477"/>
                    </a:lnTo>
                    <a:lnTo>
                      <a:pt x="5788" y="3480"/>
                    </a:lnTo>
                    <a:lnTo>
                      <a:pt x="5781" y="3487"/>
                    </a:lnTo>
                    <a:lnTo>
                      <a:pt x="5761" y="3506"/>
                    </a:lnTo>
                    <a:lnTo>
                      <a:pt x="5758" y="3509"/>
                    </a:lnTo>
                    <a:cubicBezTo>
                      <a:pt x="5758" y="3511"/>
                      <a:pt x="5758" y="3512"/>
                      <a:pt x="5758" y="3514"/>
                    </a:cubicBezTo>
                    <a:lnTo>
                      <a:pt x="5760" y="3531"/>
                    </a:lnTo>
                    <a:lnTo>
                      <a:pt x="5758" y="3535"/>
                    </a:lnTo>
                    <a:lnTo>
                      <a:pt x="5744" y="3543"/>
                    </a:lnTo>
                    <a:lnTo>
                      <a:pt x="5716" y="3556"/>
                    </a:lnTo>
                    <a:lnTo>
                      <a:pt x="5700" y="3562"/>
                    </a:lnTo>
                    <a:lnTo>
                      <a:pt x="5687" y="3568"/>
                    </a:lnTo>
                    <a:lnTo>
                      <a:pt x="5675" y="3575"/>
                    </a:lnTo>
                    <a:lnTo>
                      <a:pt x="5672" y="3582"/>
                    </a:lnTo>
                    <a:lnTo>
                      <a:pt x="5674" y="3596"/>
                    </a:lnTo>
                    <a:lnTo>
                      <a:pt x="5669" y="3610"/>
                    </a:lnTo>
                    <a:lnTo>
                      <a:pt x="5666" y="3614"/>
                    </a:lnTo>
                    <a:lnTo>
                      <a:pt x="5655" y="3624"/>
                    </a:lnTo>
                    <a:lnTo>
                      <a:pt x="5649" y="3626"/>
                    </a:lnTo>
                    <a:lnTo>
                      <a:pt x="5638" y="3621"/>
                    </a:lnTo>
                    <a:lnTo>
                      <a:pt x="5635" y="3617"/>
                    </a:lnTo>
                    <a:lnTo>
                      <a:pt x="5632" y="3617"/>
                    </a:lnTo>
                    <a:lnTo>
                      <a:pt x="5627" y="3621"/>
                    </a:lnTo>
                    <a:lnTo>
                      <a:pt x="5624" y="3627"/>
                    </a:lnTo>
                    <a:lnTo>
                      <a:pt x="5621" y="3634"/>
                    </a:lnTo>
                    <a:lnTo>
                      <a:pt x="5612" y="3647"/>
                    </a:lnTo>
                    <a:lnTo>
                      <a:pt x="5616" y="3649"/>
                    </a:lnTo>
                    <a:lnTo>
                      <a:pt x="5628" y="3650"/>
                    </a:lnTo>
                    <a:lnTo>
                      <a:pt x="5633" y="3652"/>
                    </a:lnTo>
                    <a:lnTo>
                      <a:pt x="5633" y="3658"/>
                    </a:lnTo>
                    <a:lnTo>
                      <a:pt x="5627" y="3671"/>
                    </a:lnTo>
                    <a:cubicBezTo>
                      <a:pt x="5626" y="3672"/>
                      <a:pt x="5626" y="3671"/>
                      <a:pt x="5626" y="3671"/>
                    </a:cubicBezTo>
                    <a:lnTo>
                      <a:pt x="5620" y="3661"/>
                    </a:lnTo>
                    <a:lnTo>
                      <a:pt x="5614" y="3659"/>
                    </a:lnTo>
                    <a:lnTo>
                      <a:pt x="5606" y="3662"/>
                    </a:lnTo>
                    <a:lnTo>
                      <a:pt x="5599" y="3665"/>
                    </a:lnTo>
                    <a:lnTo>
                      <a:pt x="5589" y="3672"/>
                    </a:lnTo>
                    <a:lnTo>
                      <a:pt x="5583" y="3677"/>
                    </a:lnTo>
                    <a:lnTo>
                      <a:pt x="5579" y="3685"/>
                    </a:lnTo>
                    <a:lnTo>
                      <a:pt x="5575" y="3694"/>
                    </a:lnTo>
                    <a:lnTo>
                      <a:pt x="5570" y="3704"/>
                    </a:lnTo>
                    <a:lnTo>
                      <a:pt x="5554" y="3725"/>
                    </a:lnTo>
                    <a:lnTo>
                      <a:pt x="5550" y="3729"/>
                    </a:lnTo>
                    <a:lnTo>
                      <a:pt x="5532" y="3743"/>
                    </a:lnTo>
                    <a:lnTo>
                      <a:pt x="5521" y="3745"/>
                    </a:lnTo>
                    <a:lnTo>
                      <a:pt x="5511" y="3744"/>
                    </a:lnTo>
                    <a:lnTo>
                      <a:pt x="5502" y="3741"/>
                    </a:lnTo>
                    <a:lnTo>
                      <a:pt x="5497" y="3738"/>
                    </a:lnTo>
                    <a:lnTo>
                      <a:pt x="5497" y="3730"/>
                    </a:lnTo>
                    <a:lnTo>
                      <a:pt x="5504" y="3710"/>
                    </a:lnTo>
                    <a:lnTo>
                      <a:pt x="5500" y="3704"/>
                    </a:lnTo>
                    <a:lnTo>
                      <a:pt x="5497" y="3702"/>
                    </a:lnTo>
                    <a:lnTo>
                      <a:pt x="5490" y="3703"/>
                    </a:lnTo>
                    <a:lnTo>
                      <a:pt x="5464" y="3714"/>
                    </a:lnTo>
                    <a:lnTo>
                      <a:pt x="5458" y="3716"/>
                    </a:lnTo>
                    <a:lnTo>
                      <a:pt x="5454" y="3716"/>
                    </a:lnTo>
                    <a:lnTo>
                      <a:pt x="5447" y="3718"/>
                    </a:lnTo>
                    <a:lnTo>
                      <a:pt x="5439" y="3721"/>
                    </a:lnTo>
                    <a:lnTo>
                      <a:pt x="5434" y="3725"/>
                    </a:lnTo>
                    <a:lnTo>
                      <a:pt x="5432" y="3737"/>
                    </a:lnTo>
                    <a:lnTo>
                      <a:pt x="5438" y="3745"/>
                    </a:lnTo>
                    <a:lnTo>
                      <a:pt x="5458" y="3760"/>
                    </a:lnTo>
                    <a:lnTo>
                      <a:pt x="5466" y="3770"/>
                    </a:lnTo>
                    <a:lnTo>
                      <a:pt x="5479" y="3772"/>
                    </a:lnTo>
                    <a:lnTo>
                      <a:pt x="5480" y="3774"/>
                    </a:lnTo>
                    <a:lnTo>
                      <a:pt x="5477" y="3782"/>
                    </a:lnTo>
                    <a:lnTo>
                      <a:pt x="5468" y="3795"/>
                    </a:lnTo>
                    <a:lnTo>
                      <a:pt x="5474" y="3799"/>
                    </a:lnTo>
                    <a:lnTo>
                      <a:pt x="5490" y="3801"/>
                    </a:lnTo>
                    <a:lnTo>
                      <a:pt x="5499" y="3803"/>
                    </a:lnTo>
                    <a:lnTo>
                      <a:pt x="5497" y="3807"/>
                    </a:lnTo>
                    <a:lnTo>
                      <a:pt x="5493" y="3813"/>
                    </a:lnTo>
                    <a:lnTo>
                      <a:pt x="5488" y="3813"/>
                    </a:lnTo>
                    <a:lnTo>
                      <a:pt x="5482" y="3806"/>
                    </a:lnTo>
                    <a:lnTo>
                      <a:pt x="5477" y="3806"/>
                    </a:lnTo>
                    <a:lnTo>
                      <a:pt x="5473" y="3810"/>
                    </a:lnTo>
                    <a:lnTo>
                      <a:pt x="5472" y="3817"/>
                    </a:lnTo>
                    <a:lnTo>
                      <a:pt x="5467" y="3823"/>
                    </a:lnTo>
                    <a:lnTo>
                      <a:pt x="5463" y="3824"/>
                    </a:lnTo>
                    <a:lnTo>
                      <a:pt x="5450" y="3820"/>
                    </a:lnTo>
                    <a:lnTo>
                      <a:pt x="5447" y="3823"/>
                    </a:lnTo>
                    <a:lnTo>
                      <a:pt x="5444" y="3829"/>
                    </a:lnTo>
                    <a:cubicBezTo>
                      <a:pt x="5444" y="3830"/>
                      <a:pt x="5443" y="3831"/>
                      <a:pt x="5443" y="3832"/>
                    </a:cubicBezTo>
                    <a:lnTo>
                      <a:pt x="5446" y="3834"/>
                    </a:lnTo>
                    <a:lnTo>
                      <a:pt x="5442" y="3837"/>
                    </a:lnTo>
                    <a:lnTo>
                      <a:pt x="5435" y="3840"/>
                    </a:lnTo>
                    <a:lnTo>
                      <a:pt x="5425" y="3846"/>
                    </a:lnTo>
                    <a:lnTo>
                      <a:pt x="5399" y="3871"/>
                    </a:lnTo>
                    <a:lnTo>
                      <a:pt x="5394" y="3878"/>
                    </a:lnTo>
                    <a:lnTo>
                      <a:pt x="5391" y="3884"/>
                    </a:lnTo>
                    <a:lnTo>
                      <a:pt x="5389" y="3890"/>
                    </a:lnTo>
                    <a:lnTo>
                      <a:pt x="5391" y="3902"/>
                    </a:lnTo>
                    <a:lnTo>
                      <a:pt x="5397" y="3900"/>
                    </a:lnTo>
                    <a:lnTo>
                      <a:pt x="5422" y="3880"/>
                    </a:lnTo>
                    <a:lnTo>
                      <a:pt x="5425" y="3881"/>
                    </a:lnTo>
                    <a:lnTo>
                      <a:pt x="5423" y="3891"/>
                    </a:lnTo>
                    <a:lnTo>
                      <a:pt x="5421" y="3897"/>
                    </a:lnTo>
                    <a:lnTo>
                      <a:pt x="5418" y="3900"/>
                    </a:lnTo>
                    <a:lnTo>
                      <a:pt x="5413" y="3904"/>
                    </a:lnTo>
                    <a:lnTo>
                      <a:pt x="5405" y="3908"/>
                    </a:lnTo>
                    <a:cubicBezTo>
                      <a:pt x="5402" y="3909"/>
                      <a:pt x="5399" y="3910"/>
                      <a:pt x="5397" y="3912"/>
                    </a:cubicBezTo>
                    <a:lnTo>
                      <a:pt x="5380" y="3916"/>
                    </a:lnTo>
                    <a:lnTo>
                      <a:pt x="5375" y="3916"/>
                    </a:lnTo>
                    <a:lnTo>
                      <a:pt x="5367" y="3918"/>
                    </a:lnTo>
                    <a:lnTo>
                      <a:pt x="5354" y="3928"/>
                    </a:lnTo>
                    <a:lnTo>
                      <a:pt x="5346" y="3936"/>
                    </a:lnTo>
                    <a:lnTo>
                      <a:pt x="5340" y="3945"/>
                    </a:lnTo>
                    <a:lnTo>
                      <a:pt x="5341" y="3949"/>
                    </a:lnTo>
                    <a:lnTo>
                      <a:pt x="5354" y="3960"/>
                    </a:lnTo>
                    <a:lnTo>
                      <a:pt x="5352" y="3962"/>
                    </a:lnTo>
                    <a:lnTo>
                      <a:pt x="5343" y="3963"/>
                    </a:lnTo>
                    <a:cubicBezTo>
                      <a:pt x="5340" y="3965"/>
                      <a:pt x="5337" y="3966"/>
                      <a:pt x="5334" y="3967"/>
                    </a:cubicBezTo>
                    <a:lnTo>
                      <a:pt x="5302" y="3998"/>
                    </a:lnTo>
                    <a:lnTo>
                      <a:pt x="5271" y="4023"/>
                    </a:lnTo>
                    <a:lnTo>
                      <a:pt x="5244" y="4047"/>
                    </a:lnTo>
                    <a:lnTo>
                      <a:pt x="5215" y="4070"/>
                    </a:lnTo>
                    <a:lnTo>
                      <a:pt x="5153" y="4114"/>
                    </a:lnTo>
                    <a:lnTo>
                      <a:pt x="5147" y="4120"/>
                    </a:lnTo>
                    <a:lnTo>
                      <a:pt x="5142" y="4127"/>
                    </a:lnTo>
                    <a:lnTo>
                      <a:pt x="5137" y="4130"/>
                    </a:lnTo>
                    <a:lnTo>
                      <a:pt x="5114" y="4132"/>
                    </a:lnTo>
                    <a:lnTo>
                      <a:pt x="5107" y="4127"/>
                    </a:lnTo>
                    <a:lnTo>
                      <a:pt x="5102" y="4118"/>
                    </a:lnTo>
                    <a:lnTo>
                      <a:pt x="5095" y="4113"/>
                    </a:lnTo>
                    <a:lnTo>
                      <a:pt x="5067" y="4116"/>
                    </a:lnTo>
                    <a:lnTo>
                      <a:pt x="5058" y="4119"/>
                    </a:lnTo>
                    <a:lnTo>
                      <a:pt x="5046" y="4124"/>
                    </a:lnTo>
                    <a:lnTo>
                      <a:pt x="5039" y="4124"/>
                    </a:lnTo>
                    <a:lnTo>
                      <a:pt x="5033" y="4116"/>
                    </a:lnTo>
                    <a:lnTo>
                      <a:pt x="5030" y="4112"/>
                    </a:lnTo>
                    <a:lnTo>
                      <a:pt x="5023" y="4110"/>
                    </a:lnTo>
                    <a:lnTo>
                      <a:pt x="5012" y="4110"/>
                    </a:lnTo>
                    <a:lnTo>
                      <a:pt x="4999" y="4107"/>
                    </a:lnTo>
                    <a:lnTo>
                      <a:pt x="4972" y="4096"/>
                    </a:lnTo>
                    <a:lnTo>
                      <a:pt x="4947" y="4079"/>
                    </a:lnTo>
                    <a:lnTo>
                      <a:pt x="4939" y="4080"/>
                    </a:lnTo>
                    <a:lnTo>
                      <a:pt x="4933" y="4081"/>
                    </a:lnTo>
                    <a:lnTo>
                      <a:pt x="4926" y="4087"/>
                    </a:lnTo>
                    <a:lnTo>
                      <a:pt x="4910" y="4103"/>
                    </a:lnTo>
                    <a:lnTo>
                      <a:pt x="4885" y="4132"/>
                    </a:lnTo>
                    <a:lnTo>
                      <a:pt x="4871" y="4153"/>
                    </a:lnTo>
                    <a:lnTo>
                      <a:pt x="4863" y="4162"/>
                    </a:lnTo>
                    <a:lnTo>
                      <a:pt x="4843" y="4179"/>
                    </a:lnTo>
                    <a:lnTo>
                      <a:pt x="4823" y="4195"/>
                    </a:lnTo>
                    <a:lnTo>
                      <a:pt x="4812" y="4201"/>
                    </a:lnTo>
                    <a:cubicBezTo>
                      <a:pt x="4812" y="4198"/>
                      <a:pt x="4813" y="4195"/>
                      <a:pt x="4813" y="4192"/>
                    </a:cubicBezTo>
                    <a:lnTo>
                      <a:pt x="4819" y="4175"/>
                    </a:lnTo>
                    <a:cubicBezTo>
                      <a:pt x="4819" y="4172"/>
                      <a:pt x="4820" y="4170"/>
                      <a:pt x="4820" y="4167"/>
                    </a:cubicBezTo>
                    <a:lnTo>
                      <a:pt x="4818" y="4158"/>
                    </a:lnTo>
                    <a:lnTo>
                      <a:pt x="4815" y="4153"/>
                    </a:lnTo>
                    <a:lnTo>
                      <a:pt x="4800" y="4149"/>
                    </a:lnTo>
                    <a:lnTo>
                      <a:pt x="4795" y="4144"/>
                    </a:lnTo>
                    <a:lnTo>
                      <a:pt x="4794" y="4140"/>
                    </a:lnTo>
                    <a:lnTo>
                      <a:pt x="4795" y="4133"/>
                    </a:lnTo>
                    <a:lnTo>
                      <a:pt x="4801" y="4118"/>
                    </a:lnTo>
                    <a:lnTo>
                      <a:pt x="4799" y="4109"/>
                    </a:lnTo>
                    <a:lnTo>
                      <a:pt x="4797" y="4106"/>
                    </a:lnTo>
                    <a:lnTo>
                      <a:pt x="4791" y="4105"/>
                    </a:lnTo>
                    <a:lnTo>
                      <a:pt x="4783" y="4105"/>
                    </a:lnTo>
                    <a:lnTo>
                      <a:pt x="4782" y="4095"/>
                    </a:lnTo>
                    <a:lnTo>
                      <a:pt x="4792" y="4063"/>
                    </a:lnTo>
                    <a:lnTo>
                      <a:pt x="4790" y="4058"/>
                    </a:lnTo>
                    <a:lnTo>
                      <a:pt x="4782" y="4064"/>
                    </a:lnTo>
                    <a:lnTo>
                      <a:pt x="4759" y="4094"/>
                    </a:lnTo>
                    <a:lnTo>
                      <a:pt x="4752" y="4101"/>
                    </a:lnTo>
                    <a:lnTo>
                      <a:pt x="4745" y="4108"/>
                    </a:lnTo>
                    <a:lnTo>
                      <a:pt x="4735" y="4116"/>
                    </a:lnTo>
                    <a:lnTo>
                      <a:pt x="4729" y="4118"/>
                    </a:lnTo>
                    <a:lnTo>
                      <a:pt x="4724" y="4118"/>
                    </a:lnTo>
                    <a:lnTo>
                      <a:pt x="4717" y="4119"/>
                    </a:lnTo>
                    <a:lnTo>
                      <a:pt x="4709" y="4124"/>
                    </a:lnTo>
                    <a:lnTo>
                      <a:pt x="4706" y="4123"/>
                    </a:lnTo>
                    <a:lnTo>
                      <a:pt x="4714" y="4112"/>
                    </a:lnTo>
                    <a:lnTo>
                      <a:pt x="4718" y="4107"/>
                    </a:lnTo>
                    <a:cubicBezTo>
                      <a:pt x="4720" y="4107"/>
                      <a:pt x="4721" y="4106"/>
                      <a:pt x="4722" y="4105"/>
                    </a:cubicBezTo>
                    <a:lnTo>
                      <a:pt x="4726" y="4106"/>
                    </a:lnTo>
                    <a:lnTo>
                      <a:pt x="4737" y="4105"/>
                    </a:lnTo>
                    <a:lnTo>
                      <a:pt x="4745" y="4099"/>
                    </a:lnTo>
                    <a:lnTo>
                      <a:pt x="4761" y="4083"/>
                    </a:lnTo>
                    <a:lnTo>
                      <a:pt x="4777" y="4062"/>
                    </a:lnTo>
                    <a:lnTo>
                      <a:pt x="4789" y="4041"/>
                    </a:lnTo>
                    <a:lnTo>
                      <a:pt x="4808" y="4004"/>
                    </a:lnTo>
                    <a:lnTo>
                      <a:pt x="4817" y="3980"/>
                    </a:lnTo>
                    <a:lnTo>
                      <a:pt x="4820" y="3966"/>
                    </a:lnTo>
                    <a:lnTo>
                      <a:pt x="4824" y="3955"/>
                    </a:lnTo>
                    <a:lnTo>
                      <a:pt x="4831" y="3942"/>
                    </a:lnTo>
                    <a:lnTo>
                      <a:pt x="4830" y="3937"/>
                    </a:lnTo>
                    <a:lnTo>
                      <a:pt x="4827" y="3937"/>
                    </a:lnTo>
                    <a:lnTo>
                      <a:pt x="4816" y="3937"/>
                    </a:lnTo>
                    <a:lnTo>
                      <a:pt x="4814" y="3935"/>
                    </a:lnTo>
                    <a:cubicBezTo>
                      <a:pt x="4812" y="3936"/>
                      <a:pt x="4811" y="3937"/>
                      <a:pt x="4809" y="3938"/>
                    </a:cubicBezTo>
                    <a:lnTo>
                      <a:pt x="4789" y="3954"/>
                    </a:lnTo>
                    <a:cubicBezTo>
                      <a:pt x="4787" y="3955"/>
                      <a:pt x="4785" y="3955"/>
                      <a:pt x="4784" y="3956"/>
                    </a:cubicBezTo>
                    <a:lnTo>
                      <a:pt x="4779" y="3953"/>
                    </a:lnTo>
                    <a:lnTo>
                      <a:pt x="4768" y="3929"/>
                    </a:lnTo>
                    <a:lnTo>
                      <a:pt x="4760" y="3925"/>
                    </a:lnTo>
                    <a:lnTo>
                      <a:pt x="4754" y="3924"/>
                    </a:lnTo>
                    <a:lnTo>
                      <a:pt x="4747" y="3924"/>
                    </a:lnTo>
                    <a:lnTo>
                      <a:pt x="4724" y="3931"/>
                    </a:lnTo>
                    <a:lnTo>
                      <a:pt x="4715" y="3932"/>
                    </a:lnTo>
                    <a:lnTo>
                      <a:pt x="4708" y="3935"/>
                    </a:lnTo>
                    <a:cubicBezTo>
                      <a:pt x="4705" y="3937"/>
                      <a:pt x="4703" y="3938"/>
                      <a:pt x="4700" y="3939"/>
                    </a:cubicBezTo>
                    <a:lnTo>
                      <a:pt x="4692" y="3945"/>
                    </a:lnTo>
                    <a:lnTo>
                      <a:pt x="4670" y="3963"/>
                    </a:lnTo>
                    <a:lnTo>
                      <a:pt x="4662" y="3972"/>
                    </a:lnTo>
                    <a:lnTo>
                      <a:pt x="4644" y="3994"/>
                    </a:lnTo>
                    <a:lnTo>
                      <a:pt x="4643" y="3996"/>
                    </a:lnTo>
                    <a:lnTo>
                      <a:pt x="4641" y="4005"/>
                    </a:lnTo>
                    <a:lnTo>
                      <a:pt x="4637" y="4015"/>
                    </a:lnTo>
                    <a:lnTo>
                      <a:pt x="4628" y="4027"/>
                    </a:lnTo>
                    <a:lnTo>
                      <a:pt x="4624" y="4038"/>
                    </a:lnTo>
                    <a:lnTo>
                      <a:pt x="4624" y="4046"/>
                    </a:lnTo>
                    <a:lnTo>
                      <a:pt x="4620" y="4058"/>
                    </a:lnTo>
                    <a:lnTo>
                      <a:pt x="4613" y="4072"/>
                    </a:lnTo>
                    <a:lnTo>
                      <a:pt x="4612" y="4082"/>
                    </a:lnTo>
                    <a:lnTo>
                      <a:pt x="4618" y="4086"/>
                    </a:lnTo>
                    <a:lnTo>
                      <a:pt x="4621" y="4089"/>
                    </a:lnTo>
                    <a:lnTo>
                      <a:pt x="4619" y="4095"/>
                    </a:lnTo>
                    <a:lnTo>
                      <a:pt x="4620" y="4100"/>
                    </a:lnTo>
                    <a:lnTo>
                      <a:pt x="4630" y="4115"/>
                    </a:lnTo>
                    <a:lnTo>
                      <a:pt x="4631" y="4120"/>
                    </a:lnTo>
                    <a:lnTo>
                      <a:pt x="4629" y="4136"/>
                    </a:lnTo>
                    <a:lnTo>
                      <a:pt x="4631" y="4139"/>
                    </a:lnTo>
                    <a:lnTo>
                      <a:pt x="4653" y="4132"/>
                    </a:lnTo>
                    <a:lnTo>
                      <a:pt x="4654" y="4146"/>
                    </a:lnTo>
                    <a:lnTo>
                      <a:pt x="4645" y="4163"/>
                    </a:lnTo>
                    <a:lnTo>
                      <a:pt x="4640" y="4173"/>
                    </a:lnTo>
                    <a:lnTo>
                      <a:pt x="4638" y="4184"/>
                    </a:lnTo>
                    <a:lnTo>
                      <a:pt x="4638" y="4196"/>
                    </a:lnTo>
                    <a:lnTo>
                      <a:pt x="4642" y="4208"/>
                    </a:lnTo>
                    <a:lnTo>
                      <a:pt x="4652" y="4207"/>
                    </a:lnTo>
                    <a:lnTo>
                      <a:pt x="4669" y="4192"/>
                    </a:lnTo>
                    <a:lnTo>
                      <a:pt x="4681" y="4179"/>
                    </a:lnTo>
                    <a:lnTo>
                      <a:pt x="4690" y="4168"/>
                    </a:lnTo>
                    <a:lnTo>
                      <a:pt x="4695" y="4166"/>
                    </a:lnTo>
                    <a:lnTo>
                      <a:pt x="4695" y="4173"/>
                    </a:lnTo>
                    <a:lnTo>
                      <a:pt x="4697" y="4177"/>
                    </a:lnTo>
                    <a:lnTo>
                      <a:pt x="4700" y="4177"/>
                    </a:lnTo>
                    <a:lnTo>
                      <a:pt x="4700" y="4179"/>
                    </a:lnTo>
                    <a:lnTo>
                      <a:pt x="4699" y="4184"/>
                    </a:lnTo>
                    <a:lnTo>
                      <a:pt x="4692" y="4190"/>
                    </a:lnTo>
                    <a:lnTo>
                      <a:pt x="4680" y="4198"/>
                    </a:lnTo>
                    <a:lnTo>
                      <a:pt x="4672" y="4206"/>
                    </a:lnTo>
                    <a:lnTo>
                      <a:pt x="4666" y="4212"/>
                    </a:lnTo>
                    <a:lnTo>
                      <a:pt x="4665" y="4216"/>
                    </a:lnTo>
                    <a:lnTo>
                      <a:pt x="4663" y="4232"/>
                    </a:lnTo>
                    <a:lnTo>
                      <a:pt x="4659" y="4239"/>
                    </a:lnTo>
                    <a:lnTo>
                      <a:pt x="4634" y="4254"/>
                    </a:lnTo>
                    <a:cubicBezTo>
                      <a:pt x="4633" y="4255"/>
                      <a:pt x="4632" y="4255"/>
                      <a:pt x="4631" y="4256"/>
                    </a:cubicBezTo>
                    <a:lnTo>
                      <a:pt x="4627" y="4261"/>
                    </a:lnTo>
                    <a:cubicBezTo>
                      <a:pt x="4627" y="4262"/>
                      <a:pt x="4627" y="4262"/>
                      <a:pt x="4627" y="4263"/>
                    </a:cubicBezTo>
                    <a:lnTo>
                      <a:pt x="4629" y="4265"/>
                    </a:lnTo>
                    <a:lnTo>
                      <a:pt x="4634" y="4265"/>
                    </a:lnTo>
                    <a:lnTo>
                      <a:pt x="4653" y="4258"/>
                    </a:lnTo>
                    <a:lnTo>
                      <a:pt x="4654" y="4260"/>
                    </a:lnTo>
                    <a:lnTo>
                      <a:pt x="4651" y="4267"/>
                    </a:lnTo>
                    <a:cubicBezTo>
                      <a:pt x="4651" y="4269"/>
                      <a:pt x="4651" y="4270"/>
                      <a:pt x="4650" y="4272"/>
                    </a:cubicBezTo>
                    <a:lnTo>
                      <a:pt x="4656" y="4276"/>
                    </a:lnTo>
                    <a:lnTo>
                      <a:pt x="4650" y="4294"/>
                    </a:lnTo>
                    <a:lnTo>
                      <a:pt x="4652" y="4303"/>
                    </a:lnTo>
                    <a:lnTo>
                      <a:pt x="4648" y="4305"/>
                    </a:lnTo>
                    <a:lnTo>
                      <a:pt x="4625" y="4306"/>
                    </a:lnTo>
                    <a:lnTo>
                      <a:pt x="4620" y="4307"/>
                    </a:lnTo>
                    <a:lnTo>
                      <a:pt x="4617" y="4315"/>
                    </a:lnTo>
                    <a:lnTo>
                      <a:pt x="4609" y="4326"/>
                    </a:lnTo>
                    <a:lnTo>
                      <a:pt x="4600" y="4338"/>
                    </a:lnTo>
                    <a:lnTo>
                      <a:pt x="4571" y="4373"/>
                    </a:lnTo>
                    <a:lnTo>
                      <a:pt x="4556" y="4395"/>
                    </a:lnTo>
                    <a:lnTo>
                      <a:pt x="4554" y="4399"/>
                    </a:lnTo>
                    <a:lnTo>
                      <a:pt x="4548" y="4405"/>
                    </a:lnTo>
                    <a:lnTo>
                      <a:pt x="4533" y="4417"/>
                    </a:lnTo>
                    <a:lnTo>
                      <a:pt x="4520" y="4431"/>
                    </a:lnTo>
                    <a:lnTo>
                      <a:pt x="4519" y="4435"/>
                    </a:lnTo>
                    <a:lnTo>
                      <a:pt x="4532" y="4444"/>
                    </a:lnTo>
                    <a:lnTo>
                      <a:pt x="4532" y="4448"/>
                    </a:lnTo>
                    <a:lnTo>
                      <a:pt x="4531" y="4449"/>
                    </a:lnTo>
                    <a:lnTo>
                      <a:pt x="4529" y="4450"/>
                    </a:lnTo>
                    <a:lnTo>
                      <a:pt x="4522" y="4450"/>
                    </a:lnTo>
                    <a:lnTo>
                      <a:pt x="4509" y="4452"/>
                    </a:lnTo>
                    <a:cubicBezTo>
                      <a:pt x="4507" y="4453"/>
                      <a:pt x="4506" y="4454"/>
                      <a:pt x="4504" y="4455"/>
                    </a:cubicBezTo>
                    <a:lnTo>
                      <a:pt x="4500" y="4462"/>
                    </a:lnTo>
                    <a:lnTo>
                      <a:pt x="4503" y="4489"/>
                    </a:lnTo>
                    <a:lnTo>
                      <a:pt x="4500" y="4499"/>
                    </a:lnTo>
                    <a:lnTo>
                      <a:pt x="4493" y="4511"/>
                    </a:lnTo>
                    <a:lnTo>
                      <a:pt x="4487" y="4519"/>
                    </a:lnTo>
                    <a:lnTo>
                      <a:pt x="4482" y="4523"/>
                    </a:lnTo>
                    <a:lnTo>
                      <a:pt x="4480" y="4526"/>
                    </a:lnTo>
                    <a:lnTo>
                      <a:pt x="4479" y="4537"/>
                    </a:lnTo>
                    <a:lnTo>
                      <a:pt x="4475" y="4539"/>
                    </a:lnTo>
                    <a:lnTo>
                      <a:pt x="4468" y="4538"/>
                    </a:lnTo>
                    <a:lnTo>
                      <a:pt x="4455" y="4533"/>
                    </a:lnTo>
                    <a:lnTo>
                      <a:pt x="4454" y="4527"/>
                    </a:lnTo>
                    <a:lnTo>
                      <a:pt x="4454" y="4519"/>
                    </a:lnTo>
                    <a:lnTo>
                      <a:pt x="4453" y="4507"/>
                    </a:lnTo>
                    <a:lnTo>
                      <a:pt x="4451" y="4507"/>
                    </a:lnTo>
                    <a:lnTo>
                      <a:pt x="4441" y="4523"/>
                    </a:lnTo>
                    <a:lnTo>
                      <a:pt x="4413" y="4558"/>
                    </a:lnTo>
                    <a:lnTo>
                      <a:pt x="4403" y="4572"/>
                    </a:lnTo>
                    <a:lnTo>
                      <a:pt x="4393" y="4589"/>
                    </a:lnTo>
                    <a:lnTo>
                      <a:pt x="4389" y="4599"/>
                    </a:lnTo>
                    <a:lnTo>
                      <a:pt x="4403" y="4611"/>
                    </a:lnTo>
                    <a:cubicBezTo>
                      <a:pt x="4403" y="4612"/>
                      <a:pt x="4403" y="4613"/>
                      <a:pt x="4403" y="4614"/>
                    </a:cubicBezTo>
                    <a:lnTo>
                      <a:pt x="4386" y="4613"/>
                    </a:lnTo>
                    <a:lnTo>
                      <a:pt x="4383" y="4614"/>
                    </a:lnTo>
                    <a:lnTo>
                      <a:pt x="4379" y="4624"/>
                    </a:lnTo>
                    <a:lnTo>
                      <a:pt x="4368" y="4646"/>
                    </a:lnTo>
                    <a:lnTo>
                      <a:pt x="4362" y="4667"/>
                    </a:lnTo>
                    <a:lnTo>
                      <a:pt x="4350" y="4692"/>
                    </a:lnTo>
                    <a:lnTo>
                      <a:pt x="4346" y="4703"/>
                    </a:lnTo>
                    <a:lnTo>
                      <a:pt x="4345" y="4716"/>
                    </a:lnTo>
                    <a:lnTo>
                      <a:pt x="4348" y="4723"/>
                    </a:lnTo>
                    <a:lnTo>
                      <a:pt x="4352" y="4733"/>
                    </a:lnTo>
                    <a:lnTo>
                      <a:pt x="4349" y="4750"/>
                    </a:lnTo>
                    <a:lnTo>
                      <a:pt x="4346" y="4757"/>
                    </a:lnTo>
                    <a:lnTo>
                      <a:pt x="4318" y="4789"/>
                    </a:lnTo>
                    <a:lnTo>
                      <a:pt x="4295" y="4822"/>
                    </a:lnTo>
                    <a:lnTo>
                      <a:pt x="4292" y="4827"/>
                    </a:lnTo>
                    <a:lnTo>
                      <a:pt x="4280" y="4863"/>
                    </a:lnTo>
                    <a:lnTo>
                      <a:pt x="4275" y="4873"/>
                    </a:lnTo>
                    <a:lnTo>
                      <a:pt x="4271" y="4883"/>
                    </a:lnTo>
                    <a:lnTo>
                      <a:pt x="4269" y="4898"/>
                    </a:lnTo>
                    <a:lnTo>
                      <a:pt x="4263" y="4978"/>
                    </a:lnTo>
                    <a:lnTo>
                      <a:pt x="4261" y="4985"/>
                    </a:lnTo>
                    <a:lnTo>
                      <a:pt x="4257" y="4992"/>
                    </a:lnTo>
                    <a:lnTo>
                      <a:pt x="4253" y="5006"/>
                    </a:lnTo>
                    <a:lnTo>
                      <a:pt x="4246" y="5042"/>
                    </a:lnTo>
                    <a:lnTo>
                      <a:pt x="4235" y="5070"/>
                    </a:lnTo>
                    <a:lnTo>
                      <a:pt x="4232" y="5083"/>
                    </a:lnTo>
                    <a:lnTo>
                      <a:pt x="4229" y="5093"/>
                    </a:lnTo>
                    <a:lnTo>
                      <a:pt x="4230" y="5099"/>
                    </a:lnTo>
                    <a:lnTo>
                      <a:pt x="4235" y="5106"/>
                    </a:lnTo>
                    <a:lnTo>
                      <a:pt x="4239" y="5109"/>
                    </a:lnTo>
                    <a:cubicBezTo>
                      <a:pt x="4242" y="5107"/>
                      <a:pt x="4245" y="5105"/>
                      <a:pt x="4248" y="5103"/>
                    </a:cubicBezTo>
                    <a:lnTo>
                      <a:pt x="4261" y="5089"/>
                    </a:lnTo>
                    <a:lnTo>
                      <a:pt x="4268" y="5083"/>
                    </a:lnTo>
                    <a:lnTo>
                      <a:pt x="4275" y="5087"/>
                    </a:lnTo>
                    <a:lnTo>
                      <a:pt x="4278" y="5086"/>
                    </a:lnTo>
                    <a:lnTo>
                      <a:pt x="4287" y="5083"/>
                    </a:lnTo>
                    <a:lnTo>
                      <a:pt x="4290" y="5078"/>
                    </a:lnTo>
                    <a:lnTo>
                      <a:pt x="4292" y="5070"/>
                    </a:lnTo>
                    <a:lnTo>
                      <a:pt x="4299" y="5050"/>
                    </a:lnTo>
                    <a:lnTo>
                      <a:pt x="4306" y="5039"/>
                    </a:lnTo>
                    <a:lnTo>
                      <a:pt x="4323" y="5019"/>
                    </a:lnTo>
                    <a:lnTo>
                      <a:pt x="4330" y="5009"/>
                    </a:lnTo>
                    <a:lnTo>
                      <a:pt x="4344" y="4990"/>
                    </a:lnTo>
                    <a:lnTo>
                      <a:pt x="4348" y="4982"/>
                    </a:lnTo>
                    <a:lnTo>
                      <a:pt x="4353" y="4961"/>
                    </a:lnTo>
                    <a:lnTo>
                      <a:pt x="4356" y="4954"/>
                    </a:lnTo>
                    <a:lnTo>
                      <a:pt x="4378" y="4921"/>
                    </a:lnTo>
                    <a:lnTo>
                      <a:pt x="4380" y="4916"/>
                    </a:lnTo>
                    <a:lnTo>
                      <a:pt x="4388" y="4903"/>
                    </a:lnTo>
                    <a:lnTo>
                      <a:pt x="4393" y="4892"/>
                    </a:lnTo>
                    <a:lnTo>
                      <a:pt x="4401" y="4865"/>
                    </a:lnTo>
                    <a:lnTo>
                      <a:pt x="4405" y="4864"/>
                    </a:lnTo>
                    <a:lnTo>
                      <a:pt x="4412" y="4864"/>
                    </a:lnTo>
                    <a:lnTo>
                      <a:pt x="4415" y="4861"/>
                    </a:lnTo>
                    <a:lnTo>
                      <a:pt x="4414" y="4851"/>
                    </a:lnTo>
                    <a:lnTo>
                      <a:pt x="4416" y="4841"/>
                    </a:lnTo>
                    <a:lnTo>
                      <a:pt x="4424" y="4818"/>
                    </a:lnTo>
                    <a:lnTo>
                      <a:pt x="4431" y="4809"/>
                    </a:lnTo>
                    <a:lnTo>
                      <a:pt x="4452" y="4782"/>
                    </a:lnTo>
                    <a:lnTo>
                      <a:pt x="4470" y="4758"/>
                    </a:lnTo>
                    <a:lnTo>
                      <a:pt x="4478" y="4743"/>
                    </a:lnTo>
                    <a:lnTo>
                      <a:pt x="4491" y="4727"/>
                    </a:lnTo>
                    <a:lnTo>
                      <a:pt x="4509" y="4706"/>
                    </a:lnTo>
                    <a:lnTo>
                      <a:pt x="4517" y="4705"/>
                    </a:lnTo>
                    <a:lnTo>
                      <a:pt x="4516" y="4723"/>
                    </a:lnTo>
                    <a:lnTo>
                      <a:pt x="4515" y="4735"/>
                    </a:lnTo>
                    <a:lnTo>
                      <a:pt x="4502" y="4762"/>
                    </a:lnTo>
                    <a:lnTo>
                      <a:pt x="4473" y="4811"/>
                    </a:lnTo>
                    <a:lnTo>
                      <a:pt x="4468" y="4820"/>
                    </a:lnTo>
                    <a:lnTo>
                      <a:pt x="4470" y="4823"/>
                    </a:lnTo>
                    <a:lnTo>
                      <a:pt x="4480" y="4814"/>
                    </a:lnTo>
                    <a:lnTo>
                      <a:pt x="4504" y="4793"/>
                    </a:lnTo>
                    <a:lnTo>
                      <a:pt x="4520" y="4778"/>
                    </a:lnTo>
                    <a:lnTo>
                      <a:pt x="4518" y="4783"/>
                    </a:lnTo>
                    <a:lnTo>
                      <a:pt x="4505" y="4801"/>
                    </a:lnTo>
                    <a:lnTo>
                      <a:pt x="4481" y="4834"/>
                    </a:lnTo>
                    <a:lnTo>
                      <a:pt x="4459" y="4866"/>
                    </a:lnTo>
                    <a:lnTo>
                      <a:pt x="4454" y="4875"/>
                    </a:lnTo>
                    <a:lnTo>
                      <a:pt x="4457" y="4886"/>
                    </a:lnTo>
                    <a:lnTo>
                      <a:pt x="4456" y="4888"/>
                    </a:lnTo>
                    <a:lnTo>
                      <a:pt x="4448" y="4896"/>
                    </a:lnTo>
                    <a:lnTo>
                      <a:pt x="4444" y="4902"/>
                    </a:lnTo>
                    <a:lnTo>
                      <a:pt x="4440" y="4912"/>
                    </a:lnTo>
                    <a:lnTo>
                      <a:pt x="4434" y="4920"/>
                    </a:lnTo>
                    <a:lnTo>
                      <a:pt x="4426" y="4928"/>
                    </a:lnTo>
                    <a:lnTo>
                      <a:pt x="4421" y="4933"/>
                    </a:lnTo>
                    <a:lnTo>
                      <a:pt x="4420" y="4936"/>
                    </a:lnTo>
                    <a:lnTo>
                      <a:pt x="4422" y="4939"/>
                    </a:lnTo>
                    <a:lnTo>
                      <a:pt x="4428" y="4935"/>
                    </a:lnTo>
                    <a:lnTo>
                      <a:pt x="4448" y="4920"/>
                    </a:lnTo>
                    <a:lnTo>
                      <a:pt x="4452" y="4918"/>
                    </a:lnTo>
                    <a:lnTo>
                      <a:pt x="4445" y="4927"/>
                    </a:lnTo>
                    <a:lnTo>
                      <a:pt x="4427" y="4948"/>
                    </a:lnTo>
                    <a:lnTo>
                      <a:pt x="4416" y="4962"/>
                    </a:lnTo>
                    <a:lnTo>
                      <a:pt x="4412" y="4974"/>
                    </a:lnTo>
                    <a:lnTo>
                      <a:pt x="4411" y="4979"/>
                    </a:lnTo>
                    <a:lnTo>
                      <a:pt x="4414" y="4979"/>
                    </a:lnTo>
                    <a:lnTo>
                      <a:pt x="4426" y="4970"/>
                    </a:lnTo>
                    <a:lnTo>
                      <a:pt x="4431" y="4965"/>
                    </a:lnTo>
                    <a:cubicBezTo>
                      <a:pt x="4431" y="4965"/>
                      <a:pt x="4431" y="4966"/>
                      <a:pt x="4431" y="4967"/>
                    </a:cubicBezTo>
                    <a:lnTo>
                      <a:pt x="4416" y="4997"/>
                    </a:lnTo>
                    <a:lnTo>
                      <a:pt x="4411" y="5005"/>
                    </a:lnTo>
                    <a:lnTo>
                      <a:pt x="4404" y="5014"/>
                    </a:lnTo>
                    <a:lnTo>
                      <a:pt x="4402" y="5017"/>
                    </a:lnTo>
                    <a:lnTo>
                      <a:pt x="4403" y="5019"/>
                    </a:lnTo>
                    <a:lnTo>
                      <a:pt x="4407" y="5019"/>
                    </a:lnTo>
                    <a:lnTo>
                      <a:pt x="4407" y="5021"/>
                    </a:lnTo>
                    <a:lnTo>
                      <a:pt x="4399" y="5041"/>
                    </a:lnTo>
                    <a:lnTo>
                      <a:pt x="4388" y="5062"/>
                    </a:lnTo>
                    <a:lnTo>
                      <a:pt x="4377" y="5081"/>
                    </a:lnTo>
                    <a:lnTo>
                      <a:pt x="4368" y="5094"/>
                    </a:lnTo>
                    <a:lnTo>
                      <a:pt x="4365" y="5102"/>
                    </a:lnTo>
                    <a:lnTo>
                      <a:pt x="4369" y="5104"/>
                    </a:lnTo>
                    <a:lnTo>
                      <a:pt x="4378" y="5098"/>
                    </a:lnTo>
                    <a:lnTo>
                      <a:pt x="4414" y="5064"/>
                    </a:lnTo>
                    <a:lnTo>
                      <a:pt x="4418" y="5064"/>
                    </a:lnTo>
                    <a:lnTo>
                      <a:pt x="4411" y="5087"/>
                    </a:lnTo>
                    <a:lnTo>
                      <a:pt x="4410" y="5092"/>
                    </a:lnTo>
                    <a:lnTo>
                      <a:pt x="4412" y="5099"/>
                    </a:lnTo>
                    <a:lnTo>
                      <a:pt x="4416" y="5104"/>
                    </a:lnTo>
                    <a:lnTo>
                      <a:pt x="4420" y="5102"/>
                    </a:lnTo>
                    <a:lnTo>
                      <a:pt x="4423" y="5095"/>
                    </a:lnTo>
                    <a:lnTo>
                      <a:pt x="4430" y="5087"/>
                    </a:lnTo>
                    <a:lnTo>
                      <a:pt x="4440" y="5075"/>
                    </a:lnTo>
                    <a:lnTo>
                      <a:pt x="4450" y="5063"/>
                    </a:lnTo>
                    <a:lnTo>
                      <a:pt x="4466" y="5039"/>
                    </a:lnTo>
                    <a:lnTo>
                      <a:pt x="4471" y="5035"/>
                    </a:lnTo>
                    <a:lnTo>
                      <a:pt x="4473" y="5034"/>
                    </a:lnTo>
                    <a:lnTo>
                      <a:pt x="4476" y="5036"/>
                    </a:lnTo>
                    <a:lnTo>
                      <a:pt x="4483" y="5032"/>
                    </a:lnTo>
                    <a:lnTo>
                      <a:pt x="4500" y="5018"/>
                    </a:lnTo>
                    <a:lnTo>
                      <a:pt x="4527" y="4995"/>
                    </a:lnTo>
                    <a:lnTo>
                      <a:pt x="4541" y="4983"/>
                    </a:lnTo>
                    <a:lnTo>
                      <a:pt x="4549" y="4973"/>
                    </a:lnTo>
                    <a:lnTo>
                      <a:pt x="4552" y="4971"/>
                    </a:lnTo>
                    <a:lnTo>
                      <a:pt x="4535" y="4999"/>
                    </a:lnTo>
                    <a:lnTo>
                      <a:pt x="4529" y="5007"/>
                    </a:lnTo>
                    <a:lnTo>
                      <a:pt x="4520" y="5016"/>
                    </a:lnTo>
                    <a:lnTo>
                      <a:pt x="4477" y="5061"/>
                    </a:lnTo>
                    <a:lnTo>
                      <a:pt x="4473" y="5067"/>
                    </a:lnTo>
                    <a:cubicBezTo>
                      <a:pt x="4473" y="5068"/>
                      <a:pt x="4473" y="5070"/>
                      <a:pt x="4473" y="5072"/>
                    </a:cubicBezTo>
                    <a:lnTo>
                      <a:pt x="4478" y="5075"/>
                    </a:lnTo>
                    <a:lnTo>
                      <a:pt x="4493" y="5066"/>
                    </a:lnTo>
                    <a:cubicBezTo>
                      <a:pt x="4499" y="5062"/>
                      <a:pt x="4505" y="5058"/>
                      <a:pt x="4511" y="5054"/>
                    </a:cubicBezTo>
                    <a:lnTo>
                      <a:pt x="4529" y="5038"/>
                    </a:lnTo>
                    <a:lnTo>
                      <a:pt x="4547" y="5025"/>
                    </a:lnTo>
                    <a:cubicBezTo>
                      <a:pt x="4547" y="5025"/>
                      <a:pt x="4549" y="5030"/>
                      <a:pt x="4549" y="5030"/>
                    </a:cubicBezTo>
                    <a:lnTo>
                      <a:pt x="4553" y="5034"/>
                    </a:lnTo>
                    <a:lnTo>
                      <a:pt x="4566" y="5018"/>
                    </a:lnTo>
                    <a:lnTo>
                      <a:pt x="4583" y="5000"/>
                    </a:lnTo>
                    <a:lnTo>
                      <a:pt x="4586" y="4994"/>
                    </a:lnTo>
                    <a:lnTo>
                      <a:pt x="4582" y="4986"/>
                    </a:lnTo>
                    <a:lnTo>
                      <a:pt x="4583" y="4982"/>
                    </a:lnTo>
                    <a:lnTo>
                      <a:pt x="4592" y="4985"/>
                    </a:lnTo>
                    <a:lnTo>
                      <a:pt x="4600" y="4981"/>
                    </a:lnTo>
                    <a:lnTo>
                      <a:pt x="4604" y="4978"/>
                    </a:lnTo>
                    <a:lnTo>
                      <a:pt x="4603" y="4970"/>
                    </a:lnTo>
                    <a:lnTo>
                      <a:pt x="4600" y="4962"/>
                    </a:lnTo>
                    <a:lnTo>
                      <a:pt x="4597" y="4957"/>
                    </a:lnTo>
                    <a:lnTo>
                      <a:pt x="4598" y="4943"/>
                    </a:lnTo>
                    <a:lnTo>
                      <a:pt x="4599" y="4941"/>
                    </a:lnTo>
                    <a:lnTo>
                      <a:pt x="4604" y="4941"/>
                    </a:lnTo>
                    <a:cubicBezTo>
                      <a:pt x="4605" y="4940"/>
                      <a:pt x="4606" y="4939"/>
                      <a:pt x="4607" y="4938"/>
                    </a:cubicBezTo>
                    <a:lnTo>
                      <a:pt x="4615" y="4931"/>
                    </a:lnTo>
                    <a:lnTo>
                      <a:pt x="4622" y="4918"/>
                    </a:lnTo>
                    <a:lnTo>
                      <a:pt x="4630" y="4908"/>
                    </a:lnTo>
                    <a:lnTo>
                      <a:pt x="4638" y="4885"/>
                    </a:lnTo>
                    <a:lnTo>
                      <a:pt x="4641" y="4882"/>
                    </a:lnTo>
                    <a:lnTo>
                      <a:pt x="4643" y="4887"/>
                    </a:lnTo>
                    <a:lnTo>
                      <a:pt x="4645" y="4900"/>
                    </a:lnTo>
                    <a:lnTo>
                      <a:pt x="4644" y="4910"/>
                    </a:lnTo>
                    <a:lnTo>
                      <a:pt x="4668" y="4905"/>
                    </a:lnTo>
                    <a:lnTo>
                      <a:pt x="4677" y="4898"/>
                    </a:lnTo>
                    <a:lnTo>
                      <a:pt x="4680" y="4890"/>
                    </a:lnTo>
                    <a:cubicBezTo>
                      <a:pt x="4679" y="4882"/>
                      <a:pt x="4677" y="4875"/>
                      <a:pt x="4676" y="4868"/>
                    </a:cubicBezTo>
                    <a:lnTo>
                      <a:pt x="4675" y="4865"/>
                    </a:lnTo>
                    <a:lnTo>
                      <a:pt x="4679" y="4864"/>
                    </a:lnTo>
                    <a:lnTo>
                      <a:pt x="4692" y="4869"/>
                    </a:lnTo>
                    <a:lnTo>
                      <a:pt x="4700" y="4869"/>
                    </a:lnTo>
                    <a:lnTo>
                      <a:pt x="4714" y="4848"/>
                    </a:lnTo>
                    <a:lnTo>
                      <a:pt x="4709" y="4844"/>
                    </a:lnTo>
                    <a:lnTo>
                      <a:pt x="4715" y="4834"/>
                    </a:lnTo>
                    <a:lnTo>
                      <a:pt x="4720" y="4830"/>
                    </a:lnTo>
                    <a:lnTo>
                      <a:pt x="4733" y="4811"/>
                    </a:lnTo>
                    <a:lnTo>
                      <a:pt x="4736" y="4795"/>
                    </a:lnTo>
                    <a:lnTo>
                      <a:pt x="4729" y="4793"/>
                    </a:lnTo>
                    <a:lnTo>
                      <a:pt x="4718" y="4793"/>
                    </a:lnTo>
                    <a:lnTo>
                      <a:pt x="4708" y="4797"/>
                    </a:lnTo>
                    <a:lnTo>
                      <a:pt x="4705" y="4793"/>
                    </a:lnTo>
                    <a:lnTo>
                      <a:pt x="4710" y="4785"/>
                    </a:lnTo>
                    <a:lnTo>
                      <a:pt x="4714" y="4781"/>
                    </a:lnTo>
                    <a:lnTo>
                      <a:pt x="4724" y="4783"/>
                    </a:lnTo>
                    <a:lnTo>
                      <a:pt x="4728" y="4778"/>
                    </a:lnTo>
                    <a:lnTo>
                      <a:pt x="4736" y="4764"/>
                    </a:lnTo>
                    <a:lnTo>
                      <a:pt x="4745" y="4745"/>
                    </a:lnTo>
                    <a:lnTo>
                      <a:pt x="4749" y="4734"/>
                    </a:lnTo>
                    <a:lnTo>
                      <a:pt x="4745" y="4735"/>
                    </a:lnTo>
                    <a:lnTo>
                      <a:pt x="4717" y="4751"/>
                    </a:lnTo>
                    <a:cubicBezTo>
                      <a:pt x="4716" y="4750"/>
                      <a:pt x="4717" y="4750"/>
                      <a:pt x="4717" y="4750"/>
                    </a:cubicBezTo>
                    <a:lnTo>
                      <a:pt x="4724" y="4742"/>
                    </a:lnTo>
                    <a:lnTo>
                      <a:pt x="4751" y="4721"/>
                    </a:lnTo>
                    <a:lnTo>
                      <a:pt x="4761" y="4713"/>
                    </a:lnTo>
                    <a:lnTo>
                      <a:pt x="4764" y="4708"/>
                    </a:lnTo>
                    <a:lnTo>
                      <a:pt x="4764" y="4706"/>
                    </a:lnTo>
                    <a:lnTo>
                      <a:pt x="4761" y="4706"/>
                    </a:lnTo>
                    <a:lnTo>
                      <a:pt x="4761" y="4702"/>
                    </a:lnTo>
                    <a:lnTo>
                      <a:pt x="4765" y="4699"/>
                    </a:lnTo>
                    <a:lnTo>
                      <a:pt x="4770" y="4695"/>
                    </a:lnTo>
                    <a:lnTo>
                      <a:pt x="4777" y="4690"/>
                    </a:lnTo>
                    <a:lnTo>
                      <a:pt x="4789" y="4678"/>
                    </a:lnTo>
                    <a:lnTo>
                      <a:pt x="4799" y="4664"/>
                    </a:lnTo>
                    <a:lnTo>
                      <a:pt x="4804" y="4652"/>
                    </a:lnTo>
                    <a:lnTo>
                      <a:pt x="4804" y="4649"/>
                    </a:lnTo>
                    <a:lnTo>
                      <a:pt x="4806" y="4649"/>
                    </a:lnTo>
                    <a:lnTo>
                      <a:pt x="4820" y="4655"/>
                    </a:lnTo>
                    <a:lnTo>
                      <a:pt x="4823" y="4655"/>
                    </a:lnTo>
                    <a:lnTo>
                      <a:pt x="4829" y="4637"/>
                    </a:lnTo>
                    <a:lnTo>
                      <a:pt x="4834" y="4632"/>
                    </a:lnTo>
                    <a:lnTo>
                      <a:pt x="4840" y="4627"/>
                    </a:lnTo>
                    <a:lnTo>
                      <a:pt x="4847" y="4619"/>
                    </a:lnTo>
                    <a:lnTo>
                      <a:pt x="4853" y="4609"/>
                    </a:lnTo>
                    <a:lnTo>
                      <a:pt x="4856" y="4601"/>
                    </a:lnTo>
                    <a:lnTo>
                      <a:pt x="4854" y="4597"/>
                    </a:lnTo>
                    <a:lnTo>
                      <a:pt x="4852" y="4593"/>
                    </a:lnTo>
                    <a:lnTo>
                      <a:pt x="4839" y="4587"/>
                    </a:lnTo>
                    <a:lnTo>
                      <a:pt x="4839" y="4585"/>
                    </a:lnTo>
                    <a:lnTo>
                      <a:pt x="4842" y="4581"/>
                    </a:lnTo>
                    <a:lnTo>
                      <a:pt x="4849" y="4577"/>
                    </a:lnTo>
                    <a:lnTo>
                      <a:pt x="4877" y="4568"/>
                    </a:lnTo>
                    <a:lnTo>
                      <a:pt x="4881" y="4564"/>
                    </a:lnTo>
                    <a:lnTo>
                      <a:pt x="4881" y="4558"/>
                    </a:lnTo>
                    <a:lnTo>
                      <a:pt x="4885" y="4546"/>
                    </a:lnTo>
                    <a:lnTo>
                      <a:pt x="4893" y="4536"/>
                    </a:lnTo>
                    <a:lnTo>
                      <a:pt x="4904" y="4524"/>
                    </a:lnTo>
                    <a:cubicBezTo>
                      <a:pt x="4908" y="4522"/>
                      <a:pt x="4911" y="4521"/>
                      <a:pt x="4915" y="4519"/>
                    </a:cubicBezTo>
                    <a:lnTo>
                      <a:pt x="4923" y="4518"/>
                    </a:lnTo>
                    <a:lnTo>
                      <a:pt x="4930" y="4513"/>
                    </a:lnTo>
                    <a:lnTo>
                      <a:pt x="4946" y="4486"/>
                    </a:lnTo>
                    <a:lnTo>
                      <a:pt x="4948" y="4478"/>
                    </a:lnTo>
                    <a:lnTo>
                      <a:pt x="4948" y="4468"/>
                    </a:lnTo>
                    <a:lnTo>
                      <a:pt x="4949" y="4464"/>
                    </a:lnTo>
                    <a:lnTo>
                      <a:pt x="4959" y="4474"/>
                    </a:lnTo>
                    <a:lnTo>
                      <a:pt x="4960" y="4479"/>
                    </a:lnTo>
                    <a:lnTo>
                      <a:pt x="4940" y="4513"/>
                    </a:lnTo>
                    <a:lnTo>
                      <a:pt x="4921" y="4537"/>
                    </a:lnTo>
                    <a:lnTo>
                      <a:pt x="4912" y="4551"/>
                    </a:lnTo>
                    <a:lnTo>
                      <a:pt x="4906" y="4574"/>
                    </a:lnTo>
                    <a:cubicBezTo>
                      <a:pt x="4907" y="4577"/>
                      <a:pt x="4907" y="4581"/>
                      <a:pt x="4908" y="4585"/>
                    </a:cubicBezTo>
                    <a:lnTo>
                      <a:pt x="4909" y="4587"/>
                    </a:lnTo>
                    <a:lnTo>
                      <a:pt x="4915" y="4589"/>
                    </a:lnTo>
                    <a:lnTo>
                      <a:pt x="4930" y="4587"/>
                    </a:lnTo>
                    <a:lnTo>
                      <a:pt x="4939" y="4574"/>
                    </a:lnTo>
                    <a:lnTo>
                      <a:pt x="4955" y="4547"/>
                    </a:lnTo>
                    <a:lnTo>
                      <a:pt x="4969" y="4527"/>
                    </a:lnTo>
                    <a:lnTo>
                      <a:pt x="4986" y="4511"/>
                    </a:lnTo>
                    <a:lnTo>
                      <a:pt x="5004" y="4495"/>
                    </a:lnTo>
                    <a:lnTo>
                      <a:pt x="5008" y="4494"/>
                    </a:lnTo>
                    <a:lnTo>
                      <a:pt x="5003" y="4506"/>
                    </a:lnTo>
                    <a:lnTo>
                      <a:pt x="4994" y="4524"/>
                    </a:lnTo>
                    <a:lnTo>
                      <a:pt x="4980" y="4546"/>
                    </a:lnTo>
                    <a:lnTo>
                      <a:pt x="4978" y="4551"/>
                    </a:lnTo>
                    <a:lnTo>
                      <a:pt x="4980" y="4556"/>
                    </a:lnTo>
                    <a:lnTo>
                      <a:pt x="4982" y="4557"/>
                    </a:lnTo>
                    <a:lnTo>
                      <a:pt x="5003" y="4545"/>
                    </a:lnTo>
                    <a:lnTo>
                      <a:pt x="5018" y="4527"/>
                    </a:lnTo>
                    <a:lnTo>
                      <a:pt x="5027" y="4523"/>
                    </a:lnTo>
                    <a:lnTo>
                      <a:pt x="5021" y="4535"/>
                    </a:lnTo>
                    <a:lnTo>
                      <a:pt x="5021" y="4544"/>
                    </a:lnTo>
                    <a:lnTo>
                      <a:pt x="5026" y="4548"/>
                    </a:lnTo>
                    <a:lnTo>
                      <a:pt x="5032" y="4544"/>
                    </a:lnTo>
                    <a:lnTo>
                      <a:pt x="5039" y="4538"/>
                    </a:lnTo>
                    <a:lnTo>
                      <a:pt x="5040" y="4539"/>
                    </a:lnTo>
                    <a:lnTo>
                      <a:pt x="5035" y="4550"/>
                    </a:lnTo>
                    <a:lnTo>
                      <a:pt x="5029" y="4560"/>
                    </a:lnTo>
                    <a:lnTo>
                      <a:pt x="5021" y="4566"/>
                    </a:lnTo>
                    <a:lnTo>
                      <a:pt x="5012" y="4575"/>
                    </a:lnTo>
                    <a:lnTo>
                      <a:pt x="4981" y="4610"/>
                    </a:lnTo>
                    <a:lnTo>
                      <a:pt x="4977" y="4616"/>
                    </a:lnTo>
                    <a:lnTo>
                      <a:pt x="4973" y="4628"/>
                    </a:lnTo>
                    <a:lnTo>
                      <a:pt x="4970" y="4635"/>
                    </a:lnTo>
                    <a:lnTo>
                      <a:pt x="4958" y="4653"/>
                    </a:lnTo>
                    <a:lnTo>
                      <a:pt x="4958" y="4661"/>
                    </a:lnTo>
                    <a:lnTo>
                      <a:pt x="4962" y="4666"/>
                    </a:lnTo>
                    <a:lnTo>
                      <a:pt x="4968" y="4669"/>
                    </a:lnTo>
                    <a:lnTo>
                      <a:pt x="4976" y="4669"/>
                    </a:lnTo>
                    <a:lnTo>
                      <a:pt x="4975" y="4673"/>
                    </a:lnTo>
                    <a:lnTo>
                      <a:pt x="4951" y="4671"/>
                    </a:lnTo>
                    <a:lnTo>
                      <a:pt x="4939" y="4676"/>
                    </a:lnTo>
                    <a:lnTo>
                      <a:pt x="4936" y="4684"/>
                    </a:lnTo>
                    <a:lnTo>
                      <a:pt x="4937" y="4703"/>
                    </a:lnTo>
                    <a:lnTo>
                      <a:pt x="4940" y="4711"/>
                    </a:lnTo>
                    <a:lnTo>
                      <a:pt x="4944" y="4717"/>
                    </a:lnTo>
                    <a:lnTo>
                      <a:pt x="4960" y="4730"/>
                    </a:lnTo>
                    <a:lnTo>
                      <a:pt x="4972" y="4731"/>
                    </a:lnTo>
                    <a:lnTo>
                      <a:pt x="4990" y="4729"/>
                    </a:lnTo>
                    <a:lnTo>
                      <a:pt x="5002" y="4731"/>
                    </a:lnTo>
                    <a:lnTo>
                      <a:pt x="5011" y="4736"/>
                    </a:lnTo>
                    <a:lnTo>
                      <a:pt x="5010" y="4741"/>
                    </a:lnTo>
                    <a:lnTo>
                      <a:pt x="5000" y="4738"/>
                    </a:lnTo>
                    <a:lnTo>
                      <a:pt x="4985" y="4739"/>
                    </a:lnTo>
                    <a:lnTo>
                      <a:pt x="4962" y="4745"/>
                    </a:lnTo>
                    <a:lnTo>
                      <a:pt x="4950" y="4747"/>
                    </a:lnTo>
                    <a:lnTo>
                      <a:pt x="4944" y="4737"/>
                    </a:lnTo>
                    <a:lnTo>
                      <a:pt x="4933" y="4733"/>
                    </a:lnTo>
                    <a:lnTo>
                      <a:pt x="4922" y="4732"/>
                    </a:lnTo>
                    <a:lnTo>
                      <a:pt x="4909" y="4733"/>
                    </a:lnTo>
                    <a:lnTo>
                      <a:pt x="4898" y="4737"/>
                    </a:lnTo>
                    <a:lnTo>
                      <a:pt x="4889" y="4748"/>
                    </a:lnTo>
                    <a:lnTo>
                      <a:pt x="4888" y="4750"/>
                    </a:lnTo>
                    <a:lnTo>
                      <a:pt x="4884" y="4755"/>
                    </a:lnTo>
                    <a:lnTo>
                      <a:pt x="4869" y="4770"/>
                    </a:lnTo>
                    <a:lnTo>
                      <a:pt x="4866" y="4774"/>
                    </a:lnTo>
                    <a:lnTo>
                      <a:pt x="4848" y="4790"/>
                    </a:lnTo>
                    <a:lnTo>
                      <a:pt x="4834" y="4809"/>
                    </a:lnTo>
                    <a:lnTo>
                      <a:pt x="4822" y="4826"/>
                    </a:lnTo>
                    <a:lnTo>
                      <a:pt x="4811" y="4839"/>
                    </a:lnTo>
                    <a:lnTo>
                      <a:pt x="4802" y="4853"/>
                    </a:lnTo>
                    <a:lnTo>
                      <a:pt x="4794" y="4866"/>
                    </a:lnTo>
                    <a:lnTo>
                      <a:pt x="4819" y="4857"/>
                    </a:lnTo>
                    <a:lnTo>
                      <a:pt x="4840" y="4854"/>
                    </a:lnTo>
                    <a:lnTo>
                      <a:pt x="4847" y="4853"/>
                    </a:lnTo>
                    <a:cubicBezTo>
                      <a:pt x="4847" y="4853"/>
                      <a:pt x="4847" y="4854"/>
                      <a:pt x="4847" y="4855"/>
                    </a:cubicBezTo>
                    <a:lnTo>
                      <a:pt x="4833" y="4861"/>
                    </a:lnTo>
                    <a:lnTo>
                      <a:pt x="4806" y="4875"/>
                    </a:lnTo>
                    <a:lnTo>
                      <a:pt x="4797" y="4887"/>
                    </a:lnTo>
                    <a:lnTo>
                      <a:pt x="4790" y="4900"/>
                    </a:lnTo>
                    <a:lnTo>
                      <a:pt x="4801" y="4900"/>
                    </a:lnTo>
                    <a:lnTo>
                      <a:pt x="4802" y="4906"/>
                    </a:lnTo>
                    <a:lnTo>
                      <a:pt x="4801" y="4913"/>
                    </a:lnTo>
                    <a:lnTo>
                      <a:pt x="4797" y="4920"/>
                    </a:lnTo>
                    <a:lnTo>
                      <a:pt x="4792" y="4927"/>
                    </a:lnTo>
                    <a:lnTo>
                      <a:pt x="4783" y="4937"/>
                    </a:lnTo>
                    <a:lnTo>
                      <a:pt x="4774" y="4953"/>
                    </a:lnTo>
                    <a:lnTo>
                      <a:pt x="4792" y="4951"/>
                    </a:lnTo>
                    <a:lnTo>
                      <a:pt x="4810" y="4945"/>
                    </a:lnTo>
                    <a:lnTo>
                      <a:pt x="4830" y="4936"/>
                    </a:lnTo>
                    <a:cubicBezTo>
                      <a:pt x="4849" y="4924"/>
                      <a:pt x="4867" y="4912"/>
                      <a:pt x="4885" y="4900"/>
                    </a:cubicBezTo>
                    <a:lnTo>
                      <a:pt x="4899" y="4894"/>
                    </a:lnTo>
                    <a:lnTo>
                      <a:pt x="4900" y="4879"/>
                    </a:lnTo>
                    <a:lnTo>
                      <a:pt x="4903" y="4867"/>
                    </a:lnTo>
                    <a:cubicBezTo>
                      <a:pt x="4903" y="4867"/>
                      <a:pt x="4904" y="4866"/>
                      <a:pt x="4904" y="4866"/>
                    </a:cubicBezTo>
                    <a:lnTo>
                      <a:pt x="4914" y="4877"/>
                    </a:lnTo>
                    <a:lnTo>
                      <a:pt x="4922" y="4873"/>
                    </a:lnTo>
                    <a:lnTo>
                      <a:pt x="4937" y="4860"/>
                    </a:lnTo>
                    <a:lnTo>
                      <a:pt x="4939" y="4859"/>
                    </a:lnTo>
                    <a:lnTo>
                      <a:pt x="4914" y="4892"/>
                    </a:lnTo>
                    <a:lnTo>
                      <a:pt x="4908" y="4900"/>
                    </a:lnTo>
                    <a:lnTo>
                      <a:pt x="4906" y="4918"/>
                    </a:lnTo>
                    <a:lnTo>
                      <a:pt x="4912" y="4925"/>
                    </a:lnTo>
                    <a:lnTo>
                      <a:pt x="4910" y="4930"/>
                    </a:lnTo>
                    <a:lnTo>
                      <a:pt x="4913" y="4937"/>
                    </a:lnTo>
                    <a:lnTo>
                      <a:pt x="4929" y="4931"/>
                    </a:lnTo>
                    <a:lnTo>
                      <a:pt x="4946" y="4930"/>
                    </a:lnTo>
                    <a:lnTo>
                      <a:pt x="4953" y="4933"/>
                    </a:lnTo>
                    <a:lnTo>
                      <a:pt x="4959" y="4929"/>
                    </a:lnTo>
                    <a:lnTo>
                      <a:pt x="4965" y="4923"/>
                    </a:lnTo>
                    <a:lnTo>
                      <a:pt x="4972" y="4916"/>
                    </a:lnTo>
                    <a:lnTo>
                      <a:pt x="4976" y="4910"/>
                    </a:lnTo>
                    <a:lnTo>
                      <a:pt x="4981" y="4896"/>
                    </a:lnTo>
                    <a:lnTo>
                      <a:pt x="4985" y="4896"/>
                    </a:lnTo>
                    <a:lnTo>
                      <a:pt x="4984" y="4906"/>
                    </a:lnTo>
                    <a:lnTo>
                      <a:pt x="4986" y="4922"/>
                    </a:lnTo>
                    <a:lnTo>
                      <a:pt x="4989" y="4929"/>
                    </a:lnTo>
                    <a:lnTo>
                      <a:pt x="4996" y="4936"/>
                    </a:lnTo>
                    <a:lnTo>
                      <a:pt x="5000" y="4931"/>
                    </a:lnTo>
                    <a:lnTo>
                      <a:pt x="5012" y="4906"/>
                    </a:lnTo>
                    <a:lnTo>
                      <a:pt x="5021" y="4877"/>
                    </a:lnTo>
                    <a:lnTo>
                      <a:pt x="5030" y="4876"/>
                    </a:lnTo>
                    <a:lnTo>
                      <a:pt x="5034" y="4879"/>
                    </a:lnTo>
                    <a:lnTo>
                      <a:pt x="5039" y="4877"/>
                    </a:lnTo>
                    <a:lnTo>
                      <a:pt x="5053" y="4857"/>
                    </a:lnTo>
                    <a:lnTo>
                      <a:pt x="5056" y="4858"/>
                    </a:lnTo>
                    <a:lnTo>
                      <a:pt x="5057" y="4867"/>
                    </a:lnTo>
                    <a:lnTo>
                      <a:pt x="5055" y="4876"/>
                    </a:lnTo>
                    <a:lnTo>
                      <a:pt x="5048" y="4890"/>
                    </a:lnTo>
                    <a:lnTo>
                      <a:pt x="5046" y="4906"/>
                    </a:lnTo>
                    <a:lnTo>
                      <a:pt x="5048" y="4912"/>
                    </a:lnTo>
                    <a:lnTo>
                      <a:pt x="5064" y="4925"/>
                    </a:lnTo>
                    <a:lnTo>
                      <a:pt x="5071" y="4920"/>
                    </a:lnTo>
                    <a:lnTo>
                      <a:pt x="5086" y="4904"/>
                    </a:lnTo>
                    <a:lnTo>
                      <a:pt x="5101" y="4861"/>
                    </a:lnTo>
                    <a:lnTo>
                      <a:pt x="5103" y="4857"/>
                    </a:lnTo>
                    <a:lnTo>
                      <a:pt x="5111" y="4861"/>
                    </a:lnTo>
                    <a:lnTo>
                      <a:pt x="5114" y="4867"/>
                    </a:lnTo>
                    <a:lnTo>
                      <a:pt x="5109" y="4883"/>
                    </a:lnTo>
                    <a:lnTo>
                      <a:pt x="5098" y="4906"/>
                    </a:lnTo>
                    <a:lnTo>
                      <a:pt x="5101" y="4910"/>
                    </a:lnTo>
                    <a:lnTo>
                      <a:pt x="5111" y="4914"/>
                    </a:lnTo>
                    <a:lnTo>
                      <a:pt x="5118" y="4910"/>
                    </a:lnTo>
                    <a:lnTo>
                      <a:pt x="5125" y="4902"/>
                    </a:lnTo>
                    <a:lnTo>
                      <a:pt x="5139" y="4881"/>
                    </a:lnTo>
                    <a:lnTo>
                      <a:pt x="5162" y="4843"/>
                    </a:lnTo>
                    <a:lnTo>
                      <a:pt x="5175" y="4824"/>
                    </a:lnTo>
                    <a:lnTo>
                      <a:pt x="5178" y="4811"/>
                    </a:lnTo>
                    <a:lnTo>
                      <a:pt x="5148" y="4810"/>
                    </a:lnTo>
                    <a:lnTo>
                      <a:pt x="5149" y="4793"/>
                    </a:lnTo>
                    <a:lnTo>
                      <a:pt x="5151" y="4783"/>
                    </a:lnTo>
                    <a:lnTo>
                      <a:pt x="5147" y="4782"/>
                    </a:lnTo>
                    <a:cubicBezTo>
                      <a:pt x="5147" y="4780"/>
                      <a:pt x="5146" y="4779"/>
                      <a:pt x="5146" y="4778"/>
                    </a:cubicBezTo>
                    <a:lnTo>
                      <a:pt x="5147" y="4768"/>
                    </a:lnTo>
                    <a:lnTo>
                      <a:pt x="5140" y="4759"/>
                    </a:lnTo>
                    <a:lnTo>
                      <a:pt x="5123" y="4745"/>
                    </a:lnTo>
                    <a:lnTo>
                      <a:pt x="5114" y="4738"/>
                    </a:lnTo>
                    <a:cubicBezTo>
                      <a:pt x="5113" y="4737"/>
                      <a:pt x="5113" y="4735"/>
                      <a:pt x="5112" y="4734"/>
                    </a:cubicBezTo>
                    <a:lnTo>
                      <a:pt x="5150" y="4740"/>
                    </a:lnTo>
                    <a:lnTo>
                      <a:pt x="5157" y="4740"/>
                    </a:lnTo>
                    <a:lnTo>
                      <a:pt x="5165" y="4737"/>
                    </a:lnTo>
                    <a:lnTo>
                      <a:pt x="5175" y="4733"/>
                    </a:lnTo>
                    <a:lnTo>
                      <a:pt x="5186" y="4729"/>
                    </a:lnTo>
                    <a:lnTo>
                      <a:pt x="5199" y="4731"/>
                    </a:lnTo>
                    <a:lnTo>
                      <a:pt x="5214" y="4701"/>
                    </a:lnTo>
                    <a:lnTo>
                      <a:pt x="5216" y="4686"/>
                    </a:lnTo>
                    <a:lnTo>
                      <a:pt x="5218" y="4679"/>
                    </a:lnTo>
                    <a:lnTo>
                      <a:pt x="5211" y="4677"/>
                    </a:lnTo>
                    <a:lnTo>
                      <a:pt x="5203" y="4671"/>
                    </a:lnTo>
                    <a:lnTo>
                      <a:pt x="5194" y="4676"/>
                    </a:lnTo>
                    <a:lnTo>
                      <a:pt x="5191" y="4661"/>
                    </a:lnTo>
                    <a:lnTo>
                      <a:pt x="5188" y="4654"/>
                    </a:lnTo>
                    <a:lnTo>
                      <a:pt x="5185" y="4643"/>
                    </a:lnTo>
                    <a:lnTo>
                      <a:pt x="5194" y="4637"/>
                    </a:lnTo>
                    <a:lnTo>
                      <a:pt x="5194" y="4622"/>
                    </a:lnTo>
                    <a:lnTo>
                      <a:pt x="5199" y="4611"/>
                    </a:lnTo>
                    <a:lnTo>
                      <a:pt x="5201" y="4618"/>
                    </a:lnTo>
                    <a:lnTo>
                      <a:pt x="5200" y="4627"/>
                    </a:lnTo>
                    <a:lnTo>
                      <a:pt x="5205" y="4636"/>
                    </a:lnTo>
                    <a:lnTo>
                      <a:pt x="5207" y="4656"/>
                    </a:lnTo>
                    <a:lnTo>
                      <a:pt x="5234" y="4634"/>
                    </a:lnTo>
                    <a:lnTo>
                      <a:pt x="5250" y="4642"/>
                    </a:lnTo>
                    <a:lnTo>
                      <a:pt x="5265" y="4621"/>
                    </a:lnTo>
                    <a:lnTo>
                      <a:pt x="5258" y="4616"/>
                    </a:lnTo>
                    <a:lnTo>
                      <a:pt x="5277" y="4588"/>
                    </a:lnTo>
                    <a:lnTo>
                      <a:pt x="5289" y="4571"/>
                    </a:lnTo>
                    <a:lnTo>
                      <a:pt x="5293" y="4562"/>
                    </a:lnTo>
                    <a:lnTo>
                      <a:pt x="5280" y="4556"/>
                    </a:lnTo>
                    <a:lnTo>
                      <a:pt x="5278" y="4543"/>
                    </a:lnTo>
                    <a:lnTo>
                      <a:pt x="5285" y="4536"/>
                    </a:lnTo>
                    <a:lnTo>
                      <a:pt x="5299" y="4531"/>
                    </a:lnTo>
                    <a:lnTo>
                      <a:pt x="5308" y="4531"/>
                    </a:lnTo>
                    <a:lnTo>
                      <a:pt x="5314" y="4534"/>
                    </a:lnTo>
                    <a:lnTo>
                      <a:pt x="5320" y="4533"/>
                    </a:lnTo>
                    <a:lnTo>
                      <a:pt x="5327" y="4523"/>
                    </a:lnTo>
                    <a:lnTo>
                      <a:pt x="5329" y="4518"/>
                    </a:lnTo>
                    <a:lnTo>
                      <a:pt x="5324" y="4515"/>
                    </a:lnTo>
                    <a:lnTo>
                      <a:pt x="5305" y="4509"/>
                    </a:lnTo>
                    <a:lnTo>
                      <a:pt x="5292" y="4508"/>
                    </a:lnTo>
                    <a:lnTo>
                      <a:pt x="5282" y="4511"/>
                    </a:lnTo>
                    <a:lnTo>
                      <a:pt x="5262" y="4525"/>
                    </a:lnTo>
                    <a:lnTo>
                      <a:pt x="5254" y="4531"/>
                    </a:lnTo>
                    <a:lnTo>
                      <a:pt x="5253" y="4531"/>
                    </a:lnTo>
                    <a:lnTo>
                      <a:pt x="5269" y="4513"/>
                    </a:lnTo>
                    <a:lnTo>
                      <a:pt x="5275" y="4508"/>
                    </a:lnTo>
                    <a:lnTo>
                      <a:pt x="5302" y="4498"/>
                    </a:lnTo>
                    <a:lnTo>
                      <a:pt x="5308" y="4493"/>
                    </a:lnTo>
                    <a:lnTo>
                      <a:pt x="5311" y="4488"/>
                    </a:lnTo>
                    <a:lnTo>
                      <a:pt x="5309" y="4479"/>
                    </a:lnTo>
                    <a:lnTo>
                      <a:pt x="5303" y="4478"/>
                    </a:lnTo>
                    <a:lnTo>
                      <a:pt x="5296" y="4476"/>
                    </a:lnTo>
                    <a:lnTo>
                      <a:pt x="5302" y="4465"/>
                    </a:lnTo>
                    <a:lnTo>
                      <a:pt x="5316" y="4459"/>
                    </a:lnTo>
                    <a:lnTo>
                      <a:pt x="5323" y="4455"/>
                    </a:lnTo>
                    <a:lnTo>
                      <a:pt x="5323" y="4452"/>
                    </a:lnTo>
                    <a:lnTo>
                      <a:pt x="5300" y="4449"/>
                    </a:lnTo>
                    <a:lnTo>
                      <a:pt x="5278" y="4452"/>
                    </a:lnTo>
                    <a:lnTo>
                      <a:pt x="5273" y="4451"/>
                    </a:lnTo>
                    <a:lnTo>
                      <a:pt x="5273" y="4448"/>
                    </a:lnTo>
                    <a:lnTo>
                      <a:pt x="5275" y="4441"/>
                    </a:lnTo>
                    <a:lnTo>
                      <a:pt x="5278" y="4439"/>
                    </a:lnTo>
                    <a:lnTo>
                      <a:pt x="5287" y="4443"/>
                    </a:lnTo>
                    <a:lnTo>
                      <a:pt x="5315" y="4437"/>
                    </a:lnTo>
                    <a:lnTo>
                      <a:pt x="5331" y="4428"/>
                    </a:lnTo>
                    <a:lnTo>
                      <a:pt x="5363" y="4416"/>
                    </a:lnTo>
                    <a:lnTo>
                      <a:pt x="5353" y="4399"/>
                    </a:lnTo>
                    <a:lnTo>
                      <a:pt x="5345" y="4397"/>
                    </a:lnTo>
                    <a:lnTo>
                      <a:pt x="5325" y="4409"/>
                    </a:lnTo>
                    <a:lnTo>
                      <a:pt x="5311" y="4413"/>
                    </a:lnTo>
                    <a:lnTo>
                      <a:pt x="5309" y="4412"/>
                    </a:lnTo>
                    <a:lnTo>
                      <a:pt x="5327" y="4402"/>
                    </a:lnTo>
                    <a:lnTo>
                      <a:pt x="5328" y="4399"/>
                    </a:lnTo>
                    <a:lnTo>
                      <a:pt x="5314" y="4396"/>
                    </a:lnTo>
                    <a:lnTo>
                      <a:pt x="5314" y="4393"/>
                    </a:lnTo>
                    <a:lnTo>
                      <a:pt x="5321" y="4391"/>
                    </a:lnTo>
                    <a:lnTo>
                      <a:pt x="5337" y="4387"/>
                    </a:lnTo>
                    <a:lnTo>
                      <a:pt x="5344" y="4383"/>
                    </a:lnTo>
                    <a:lnTo>
                      <a:pt x="5352" y="4375"/>
                    </a:lnTo>
                    <a:lnTo>
                      <a:pt x="5364" y="4360"/>
                    </a:lnTo>
                    <a:lnTo>
                      <a:pt x="5373" y="4357"/>
                    </a:lnTo>
                    <a:lnTo>
                      <a:pt x="5386" y="4367"/>
                    </a:lnTo>
                    <a:lnTo>
                      <a:pt x="5390" y="4367"/>
                    </a:lnTo>
                    <a:lnTo>
                      <a:pt x="5392" y="4365"/>
                    </a:lnTo>
                    <a:lnTo>
                      <a:pt x="5394" y="4356"/>
                    </a:lnTo>
                    <a:lnTo>
                      <a:pt x="5390" y="4341"/>
                    </a:lnTo>
                    <a:lnTo>
                      <a:pt x="5390" y="4335"/>
                    </a:lnTo>
                    <a:lnTo>
                      <a:pt x="5394" y="4325"/>
                    </a:lnTo>
                    <a:lnTo>
                      <a:pt x="5395" y="4315"/>
                    </a:lnTo>
                    <a:lnTo>
                      <a:pt x="5401" y="4305"/>
                    </a:lnTo>
                    <a:lnTo>
                      <a:pt x="5404" y="4298"/>
                    </a:lnTo>
                    <a:lnTo>
                      <a:pt x="5402" y="4292"/>
                    </a:lnTo>
                    <a:lnTo>
                      <a:pt x="5397" y="4287"/>
                    </a:lnTo>
                    <a:lnTo>
                      <a:pt x="5397" y="4283"/>
                    </a:lnTo>
                    <a:lnTo>
                      <a:pt x="5402" y="4274"/>
                    </a:lnTo>
                    <a:lnTo>
                      <a:pt x="5414" y="4261"/>
                    </a:lnTo>
                    <a:lnTo>
                      <a:pt x="5427" y="4254"/>
                    </a:lnTo>
                    <a:lnTo>
                      <a:pt x="5431" y="4248"/>
                    </a:lnTo>
                    <a:lnTo>
                      <a:pt x="5436" y="4238"/>
                    </a:lnTo>
                    <a:lnTo>
                      <a:pt x="5438" y="4223"/>
                    </a:lnTo>
                    <a:lnTo>
                      <a:pt x="5438" y="4202"/>
                    </a:lnTo>
                    <a:lnTo>
                      <a:pt x="5456" y="4165"/>
                    </a:lnTo>
                    <a:lnTo>
                      <a:pt x="5458" y="4162"/>
                    </a:lnTo>
                    <a:lnTo>
                      <a:pt x="5459" y="4162"/>
                    </a:lnTo>
                    <a:lnTo>
                      <a:pt x="5459" y="4169"/>
                    </a:lnTo>
                    <a:lnTo>
                      <a:pt x="5448" y="4206"/>
                    </a:lnTo>
                    <a:lnTo>
                      <a:pt x="5450" y="4209"/>
                    </a:lnTo>
                    <a:lnTo>
                      <a:pt x="5457" y="4214"/>
                    </a:lnTo>
                    <a:lnTo>
                      <a:pt x="5459" y="4219"/>
                    </a:lnTo>
                    <a:lnTo>
                      <a:pt x="5457" y="4227"/>
                    </a:lnTo>
                    <a:lnTo>
                      <a:pt x="5450" y="4251"/>
                    </a:lnTo>
                    <a:lnTo>
                      <a:pt x="5448" y="4260"/>
                    </a:lnTo>
                    <a:lnTo>
                      <a:pt x="5465" y="4258"/>
                    </a:lnTo>
                    <a:lnTo>
                      <a:pt x="5479" y="4254"/>
                    </a:lnTo>
                    <a:cubicBezTo>
                      <a:pt x="5486" y="4250"/>
                      <a:pt x="5493" y="4246"/>
                      <a:pt x="5500" y="4243"/>
                    </a:cubicBezTo>
                    <a:lnTo>
                      <a:pt x="5506" y="4235"/>
                    </a:lnTo>
                    <a:lnTo>
                      <a:pt x="5517" y="4211"/>
                    </a:lnTo>
                    <a:lnTo>
                      <a:pt x="5523" y="4196"/>
                    </a:lnTo>
                    <a:lnTo>
                      <a:pt x="5524" y="4189"/>
                    </a:lnTo>
                    <a:lnTo>
                      <a:pt x="5502" y="4163"/>
                    </a:lnTo>
                    <a:lnTo>
                      <a:pt x="5505" y="4159"/>
                    </a:lnTo>
                    <a:lnTo>
                      <a:pt x="5529" y="4173"/>
                    </a:lnTo>
                    <a:lnTo>
                      <a:pt x="5536" y="4184"/>
                    </a:lnTo>
                    <a:lnTo>
                      <a:pt x="5531" y="4199"/>
                    </a:lnTo>
                    <a:lnTo>
                      <a:pt x="5541" y="4210"/>
                    </a:lnTo>
                    <a:lnTo>
                      <a:pt x="5533" y="4226"/>
                    </a:lnTo>
                    <a:lnTo>
                      <a:pt x="5529" y="4238"/>
                    </a:lnTo>
                    <a:lnTo>
                      <a:pt x="5528" y="4246"/>
                    </a:lnTo>
                    <a:lnTo>
                      <a:pt x="5533" y="4254"/>
                    </a:lnTo>
                    <a:lnTo>
                      <a:pt x="5531" y="4262"/>
                    </a:lnTo>
                    <a:lnTo>
                      <a:pt x="5530" y="4289"/>
                    </a:lnTo>
                    <a:lnTo>
                      <a:pt x="5534" y="4293"/>
                    </a:lnTo>
                    <a:lnTo>
                      <a:pt x="5539" y="4293"/>
                    </a:lnTo>
                    <a:lnTo>
                      <a:pt x="5552" y="4286"/>
                    </a:lnTo>
                    <a:lnTo>
                      <a:pt x="5558" y="4282"/>
                    </a:lnTo>
                    <a:lnTo>
                      <a:pt x="5563" y="4278"/>
                    </a:lnTo>
                    <a:lnTo>
                      <a:pt x="5568" y="4272"/>
                    </a:lnTo>
                    <a:lnTo>
                      <a:pt x="5583" y="4247"/>
                    </a:lnTo>
                    <a:lnTo>
                      <a:pt x="5589" y="4231"/>
                    </a:lnTo>
                    <a:lnTo>
                      <a:pt x="5591" y="4223"/>
                    </a:lnTo>
                    <a:lnTo>
                      <a:pt x="5590" y="4200"/>
                    </a:lnTo>
                    <a:lnTo>
                      <a:pt x="5588" y="4195"/>
                    </a:lnTo>
                    <a:lnTo>
                      <a:pt x="5584" y="4192"/>
                    </a:lnTo>
                    <a:lnTo>
                      <a:pt x="5587" y="4181"/>
                    </a:lnTo>
                    <a:lnTo>
                      <a:pt x="5605" y="4144"/>
                    </a:lnTo>
                    <a:lnTo>
                      <a:pt x="5601" y="4128"/>
                    </a:lnTo>
                    <a:lnTo>
                      <a:pt x="5590" y="4116"/>
                    </a:lnTo>
                    <a:lnTo>
                      <a:pt x="5588" y="4105"/>
                    </a:lnTo>
                    <a:lnTo>
                      <a:pt x="5595" y="4104"/>
                    </a:lnTo>
                    <a:lnTo>
                      <a:pt x="5602" y="4107"/>
                    </a:lnTo>
                    <a:lnTo>
                      <a:pt x="5613" y="4120"/>
                    </a:lnTo>
                    <a:lnTo>
                      <a:pt x="5618" y="4128"/>
                    </a:lnTo>
                    <a:cubicBezTo>
                      <a:pt x="5618" y="4134"/>
                      <a:pt x="5619" y="4139"/>
                      <a:pt x="5620" y="4145"/>
                    </a:cubicBezTo>
                    <a:lnTo>
                      <a:pt x="5624" y="4149"/>
                    </a:lnTo>
                    <a:lnTo>
                      <a:pt x="5632" y="4147"/>
                    </a:lnTo>
                    <a:lnTo>
                      <a:pt x="5638" y="4148"/>
                    </a:lnTo>
                    <a:lnTo>
                      <a:pt x="5643" y="4150"/>
                    </a:lnTo>
                    <a:lnTo>
                      <a:pt x="5647" y="4154"/>
                    </a:lnTo>
                    <a:lnTo>
                      <a:pt x="5651" y="4166"/>
                    </a:lnTo>
                    <a:lnTo>
                      <a:pt x="5642" y="4199"/>
                    </a:lnTo>
                    <a:cubicBezTo>
                      <a:pt x="5642" y="4200"/>
                      <a:pt x="5642" y="4202"/>
                      <a:pt x="5642" y="4204"/>
                    </a:cubicBezTo>
                    <a:lnTo>
                      <a:pt x="5645" y="4205"/>
                    </a:lnTo>
                    <a:lnTo>
                      <a:pt x="5651" y="4204"/>
                    </a:lnTo>
                    <a:lnTo>
                      <a:pt x="5660" y="4201"/>
                    </a:lnTo>
                    <a:lnTo>
                      <a:pt x="5672" y="4194"/>
                    </a:lnTo>
                    <a:lnTo>
                      <a:pt x="5699" y="4173"/>
                    </a:lnTo>
                    <a:lnTo>
                      <a:pt x="5706" y="4166"/>
                    </a:lnTo>
                    <a:lnTo>
                      <a:pt x="5744" y="4127"/>
                    </a:lnTo>
                    <a:lnTo>
                      <a:pt x="5755" y="4113"/>
                    </a:lnTo>
                    <a:lnTo>
                      <a:pt x="5762" y="4098"/>
                    </a:lnTo>
                    <a:lnTo>
                      <a:pt x="5760" y="4095"/>
                    </a:lnTo>
                    <a:lnTo>
                      <a:pt x="5753" y="4093"/>
                    </a:lnTo>
                    <a:lnTo>
                      <a:pt x="5742" y="4093"/>
                    </a:lnTo>
                    <a:lnTo>
                      <a:pt x="5731" y="4095"/>
                    </a:lnTo>
                    <a:lnTo>
                      <a:pt x="5727" y="4098"/>
                    </a:lnTo>
                    <a:lnTo>
                      <a:pt x="5721" y="4107"/>
                    </a:lnTo>
                    <a:lnTo>
                      <a:pt x="5717" y="4107"/>
                    </a:lnTo>
                    <a:lnTo>
                      <a:pt x="5711" y="4106"/>
                    </a:lnTo>
                    <a:lnTo>
                      <a:pt x="5708" y="4103"/>
                    </a:lnTo>
                    <a:lnTo>
                      <a:pt x="5706" y="4097"/>
                    </a:lnTo>
                    <a:lnTo>
                      <a:pt x="5699" y="4095"/>
                    </a:lnTo>
                    <a:lnTo>
                      <a:pt x="5685" y="4097"/>
                    </a:lnTo>
                    <a:lnTo>
                      <a:pt x="5679" y="4095"/>
                    </a:lnTo>
                    <a:lnTo>
                      <a:pt x="5681" y="4085"/>
                    </a:lnTo>
                    <a:lnTo>
                      <a:pt x="5685" y="4075"/>
                    </a:lnTo>
                    <a:lnTo>
                      <a:pt x="5708" y="4076"/>
                    </a:lnTo>
                    <a:lnTo>
                      <a:pt x="5713" y="4077"/>
                    </a:lnTo>
                    <a:lnTo>
                      <a:pt x="5722" y="4076"/>
                    </a:lnTo>
                    <a:lnTo>
                      <a:pt x="5729" y="4072"/>
                    </a:lnTo>
                    <a:lnTo>
                      <a:pt x="5733" y="4069"/>
                    </a:lnTo>
                    <a:lnTo>
                      <a:pt x="5734" y="4067"/>
                    </a:lnTo>
                    <a:lnTo>
                      <a:pt x="5733" y="4058"/>
                    </a:lnTo>
                    <a:lnTo>
                      <a:pt x="5728" y="4042"/>
                    </a:lnTo>
                    <a:lnTo>
                      <a:pt x="5722" y="4030"/>
                    </a:lnTo>
                    <a:lnTo>
                      <a:pt x="5715" y="4024"/>
                    </a:lnTo>
                    <a:lnTo>
                      <a:pt x="5697" y="4023"/>
                    </a:lnTo>
                    <a:lnTo>
                      <a:pt x="5693" y="4017"/>
                    </a:lnTo>
                    <a:lnTo>
                      <a:pt x="5695" y="4007"/>
                    </a:lnTo>
                    <a:lnTo>
                      <a:pt x="5701" y="4004"/>
                    </a:lnTo>
                    <a:lnTo>
                      <a:pt x="5727" y="4015"/>
                    </a:lnTo>
                    <a:lnTo>
                      <a:pt x="5742" y="4024"/>
                    </a:lnTo>
                    <a:lnTo>
                      <a:pt x="5747" y="4030"/>
                    </a:lnTo>
                    <a:lnTo>
                      <a:pt x="5751" y="4042"/>
                    </a:lnTo>
                    <a:lnTo>
                      <a:pt x="5757" y="4053"/>
                    </a:lnTo>
                    <a:lnTo>
                      <a:pt x="5759" y="4054"/>
                    </a:lnTo>
                    <a:lnTo>
                      <a:pt x="5772" y="4058"/>
                    </a:lnTo>
                    <a:lnTo>
                      <a:pt x="5778" y="4060"/>
                    </a:lnTo>
                    <a:lnTo>
                      <a:pt x="5779" y="4064"/>
                    </a:lnTo>
                    <a:lnTo>
                      <a:pt x="5785" y="4065"/>
                    </a:lnTo>
                    <a:lnTo>
                      <a:pt x="5794" y="4064"/>
                    </a:lnTo>
                    <a:lnTo>
                      <a:pt x="5803" y="4060"/>
                    </a:lnTo>
                    <a:lnTo>
                      <a:pt x="5812" y="4054"/>
                    </a:lnTo>
                    <a:lnTo>
                      <a:pt x="5818" y="4048"/>
                    </a:lnTo>
                    <a:lnTo>
                      <a:pt x="5821" y="4044"/>
                    </a:lnTo>
                    <a:lnTo>
                      <a:pt x="5835" y="4015"/>
                    </a:lnTo>
                    <a:lnTo>
                      <a:pt x="5843" y="4000"/>
                    </a:lnTo>
                    <a:lnTo>
                      <a:pt x="5851" y="3991"/>
                    </a:lnTo>
                    <a:lnTo>
                      <a:pt x="5855" y="3982"/>
                    </a:lnTo>
                    <a:lnTo>
                      <a:pt x="5855" y="3976"/>
                    </a:lnTo>
                    <a:lnTo>
                      <a:pt x="5852" y="3967"/>
                    </a:lnTo>
                    <a:lnTo>
                      <a:pt x="5853" y="3959"/>
                    </a:lnTo>
                    <a:lnTo>
                      <a:pt x="5864" y="3949"/>
                    </a:lnTo>
                    <a:lnTo>
                      <a:pt x="5865" y="3939"/>
                    </a:lnTo>
                    <a:lnTo>
                      <a:pt x="5862" y="3933"/>
                    </a:lnTo>
                    <a:lnTo>
                      <a:pt x="5852" y="3922"/>
                    </a:lnTo>
                    <a:lnTo>
                      <a:pt x="5841" y="3914"/>
                    </a:lnTo>
                    <a:lnTo>
                      <a:pt x="5820" y="3906"/>
                    </a:lnTo>
                    <a:lnTo>
                      <a:pt x="5806" y="3904"/>
                    </a:lnTo>
                    <a:lnTo>
                      <a:pt x="5793" y="3906"/>
                    </a:lnTo>
                    <a:lnTo>
                      <a:pt x="5728" y="3918"/>
                    </a:lnTo>
                    <a:lnTo>
                      <a:pt x="5710" y="3920"/>
                    </a:lnTo>
                    <a:cubicBezTo>
                      <a:pt x="5710" y="3920"/>
                      <a:pt x="5710" y="3920"/>
                      <a:pt x="5710" y="3919"/>
                    </a:cubicBezTo>
                    <a:lnTo>
                      <a:pt x="5773" y="3901"/>
                    </a:lnTo>
                    <a:lnTo>
                      <a:pt x="5789" y="3895"/>
                    </a:lnTo>
                    <a:lnTo>
                      <a:pt x="5796" y="3889"/>
                    </a:lnTo>
                    <a:lnTo>
                      <a:pt x="5799" y="3885"/>
                    </a:lnTo>
                    <a:lnTo>
                      <a:pt x="5800" y="3881"/>
                    </a:lnTo>
                    <a:lnTo>
                      <a:pt x="5798" y="3879"/>
                    </a:lnTo>
                    <a:lnTo>
                      <a:pt x="5790" y="3877"/>
                    </a:lnTo>
                    <a:lnTo>
                      <a:pt x="5771" y="3879"/>
                    </a:lnTo>
                    <a:lnTo>
                      <a:pt x="5767" y="3878"/>
                    </a:lnTo>
                    <a:lnTo>
                      <a:pt x="5767" y="3875"/>
                    </a:lnTo>
                    <a:lnTo>
                      <a:pt x="5774" y="3865"/>
                    </a:lnTo>
                    <a:lnTo>
                      <a:pt x="5779" y="3868"/>
                    </a:lnTo>
                    <a:lnTo>
                      <a:pt x="5786" y="3869"/>
                    </a:lnTo>
                    <a:lnTo>
                      <a:pt x="5796" y="3870"/>
                    </a:lnTo>
                    <a:lnTo>
                      <a:pt x="5803" y="3871"/>
                    </a:lnTo>
                    <a:lnTo>
                      <a:pt x="5812" y="3879"/>
                    </a:lnTo>
                    <a:lnTo>
                      <a:pt x="5817" y="3888"/>
                    </a:lnTo>
                    <a:lnTo>
                      <a:pt x="5826" y="3893"/>
                    </a:lnTo>
                    <a:lnTo>
                      <a:pt x="5852" y="3898"/>
                    </a:lnTo>
                    <a:lnTo>
                      <a:pt x="5869" y="3897"/>
                    </a:lnTo>
                    <a:lnTo>
                      <a:pt x="5876" y="3895"/>
                    </a:lnTo>
                    <a:lnTo>
                      <a:pt x="5898" y="3886"/>
                    </a:lnTo>
                    <a:lnTo>
                      <a:pt x="5908" y="3880"/>
                    </a:lnTo>
                    <a:lnTo>
                      <a:pt x="5919" y="3869"/>
                    </a:lnTo>
                    <a:lnTo>
                      <a:pt x="5920" y="3866"/>
                    </a:lnTo>
                    <a:lnTo>
                      <a:pt x="5917" y="3863"/>
                    </a:lnTo>
                    <a:lnTo>
                      <a:pt x="5907" y="3858"/>
                    </a:lnTo>
                    <a:lnTo>
                      <a:pt x="5891" y="3857"/>
                    </a:lnTo>
                    <a:lnTo>
                      <a:pt x="5890" y="3847"/>
                    </a:lnTo>
                    <a:lnTo>
                      <a:pt x="5905" y="3819"/>
                    </a:lnTo>
                    <a:lnTo>
                      <a:pt x="5898" y="3807"/>
                    </a:lnTo>
                    <a:lnTo>
                      <a:pt x="5883" y="3806"/>
                    </a:lnTo>
                    <a:lnTo>
                      <a:pt x="5867" y="3808"/>
                    </a:lnTo>
                    <a:lnTo>
                      <a:pt x="5860" y="3806"/>
                    </a:lnTo>
                    <a:cubicBezTo>
                      <a:pt x="5860" y="3800"/>
                      <a:pt x="5860" y="3794"/>
                      <a:pt x="5860" y="3788"/>
                    </a:cubicBezTo>
                    <a:lnTo>
                      <a:pt x="5864" y="3788"/>
                    </a:lnTo>
                    <a:lnTo>
                      <a:pt x="5871" y="3794"/>
                    </a:lnTo>
                    <a:lnTo>
                      <a:pt x="5882" y="3798"/>
                    </a:lnTo>
                    <a:lnTo>
                      <a:pt x="5910" y="3802"/>
                    </a:lnTo>
                    <a:lnTo>
                      <a:pt x="5915" y="3805"/>
                    </a:lnTo>
                    <a:lnTo>
                      <a:pt x="5918" y="3808"/>
                    </a:lnTo>
                    <a:lnTo>
                      <a:pt x="5914" y="3825"/>
                    </a:lnTo>
                    <a:lnTo>
                      <a:pt x="5919" y="3828"/>
                    </a:lnTo>
                    <a:lnTo>
                      <a:pt x="5928" y="3830"/>
                    </a:lnTo>
                    <a:lnTo>
                      <a:pt x="5948" y="3832"/>
                    </a:lnTo>
                    <a:lnTo>
                      <a:pt x="5957" y="3830"/>
                    </a:lnTo>
                    <a:lnTo>
                      <a:pt x="5969" y="3823"/>
                    </a:lnTo>
                    <a:lnTo>
                      <a:pt x="5974" y="3819"/>
                    </a:lnTo>
                    <a:lnTo>
                      <a:pt x="5983" y="3811"/>
                    </a:lnTo>
                    <a:lnTo>
                      <a:pt x="5997" y="3799"/>
                    </a:lnTo>
                    <a:lnTo>
                      <a:pt x="6008" y="3784"/>
                    </a:lnTo>
                    <a:lnTo>
                      <a:pt x="6017" y="3768"/>
                    </a:lnTo>
                    <a:lnTo>
                      <a:pt x="6025" y="3752"/>
                    </a:lnTo>
                    <a:lnTo>
                      <a:pt x="6029" y="3737"/>
                    </a:lnTo>
                    <a:lnTo>
                      <a:pt x="6030" y="3728"/>
                    </a:lnTo>
                    <a:lnTo>
                      <a:pt x="6028" y="3725"/>
                    </a:lnTo>
                    <a:lnTo>
                      <a:pt x="6035" y="3715"/>
                    </a:lnTo>
                    <a:lnTo>
                      <a:pt x="6044" y="3702"/>
                    </a:lnTo>
                    <a:lnTo>
                      <a:pt x="6019" y="3695"/>
                    </a:lnTo>
                    <a:lnTo>
                      <a:pt x="6014" y="3692"/>
                    </a:lnTo>
                    <a:lnTo>
                      <a:pt x="6002" y="3695"/>
                    </a:lnTo>
                    <a:lnTo>
                      <a:pt x="5973" y="3712"/>
                    </a:lnTo>
                    <a:lnTo>
                      <a:pt x="5957" y="3718"/>
                    </a:lnTo>
                    <a:lnTo>
                      <a:pt x="5966" y="3711"/>
                    </a:lnTo>
                    <a:lnTo>
                      <a:pt x="5978" y="3699"/>
                    </a:lnTo>
                    <a:lnTo>
                      <a:pt x="6001" y="3685"/>
                    </a:lnTo>
                    <a:lnTo>
                      <a:pt x="6012" y="3674"/>
                    </a:lnTo>
                    <a:lnTo>
                      <a:pt x="6025" y="3664"/>
                    </a:lnTo>
                    <a:lnTo>
                      <a:pt x="6010" y="3662"/>
                    </a:lnTo>
                    <a:lnTo>
                      <a:pt x="6001" y="3659"/>
                    </a:lnTo>
                    <a:lnTo>
                      <a:pt x="5991" y="3658"/>
                    </a:lnTo>
                    <a:lnTo>
                      <a:pt x="5987" y="3652"/>
                    </a:lnTo>
                    <a:lnTo>
                      <a:pt x="6028" y="3655"/>
                    </a:lnTo>
                    <a:lnTo>
                      <a:pt x="6055" y="3653"/>
                    </a:lnTo>
                    <a:lnTo>
                      <a:pt x="6060" y="3651"/>
                    </a:lnTo>
                    <a:lnTo>
                      <a:pt x="6066" y="3644"/>
                    </a:lnTo>
                    <a:lnTo>
                      <a:pt x="6066" y="3641"/>
                    </a:lnTo>
                    <a:lnTo>
                      <a:pt x="6062" y="3636"/>
                    </a:lnTo>
                    <a:lnTo>
                      <a:pt x="6048" y="3633"/>
                    </a:lnTo>
                    <a:lnTo>
                      <a:pt x="6046" y="3619"/>
                    </a:lnTo>
                    <a:lnTo>
                      <a:pt x="6041" y="3616"/>
                    </a:lnTo>
                    <a:lnTo>
                      <a:pt x="6028" y="3615"/>
                    </a:lnTo>
                    <a:lnTo>
                      <a:pt x="6003" y="3619"/>
                    </a:lnTo>
                    <a:lnTo>
                      <a:pt x="5975" y="3626"/>
                    </a:lnTo>
                    <a:lnTo>
                      <a:pt x="5949" y="3622"/>
                    </a:lnTo>
                    <a:lnTo>
                      <a:pt x="5951" y="3619"/>
                    </a:lnTo>
                    <a:lnTo>
                      <a:pt x="5969" y="3618"/>
                    </a:lnTo>
                    <a:lnTo>
                      <a:pt x="5990" y="3615"/>
                    </a:lnTo>
                    <a:lnTo>
                      <a:pt x="5999" y="3613"/>
                    </a:lnTo>
                    <a:lnTo>
                      <a:pt x="6010" y="3607"/>
                    </a:lnTo>
                    <a:lnTo>
                      <a:pt x="6025" y="3603"/>
                    </a:lnTo>
                    <a:lnTo>
                      <a:pt x="6041" y="3605"/>
                    </a:lnTo>
                    <a:lnTo>
                      <a:pt x="6048" y="3603"/>
                    </a:lnTo>
                    <a:lnTo>
                      <a:pt x="6048" y="3589"/>
                    </a:lnTo>
                    <a:lnTo>
                      <a:pt x="6053" y="3574"/>
                    </a:lnTo>
                    <a:lnTo>
                      <a:pt x="6057" y="3572"/>
                    </a:lnTo>
                    <a:lnTo>
                      <a:pt x="6059" y="3589"/>
                    </a:lnTo>
                    <a:lnTo>
                      <a:pt x="6063" y="3593"/>
                    </a:lnTo>
                    <a:lnTo>
                      <a:pt x="6072" y="3598"/>
                    </a:lnTo>
                    <a:lnTo>
                      <a:pt x="6084" y="3611"/>
                    </a:lnTo>
                    <a:lnTo>
                      <a:pt x="6094" y="3610"/>
                    </a:lnTo>
                    <a:lnTo>
                      <a:pt x="6105" y="3609"/>
                    </a:lnTo>
                    <a:lnTo>
                      <a:pt x="6114" y="3606"/>
                    </a:lnTo>
                    <a:lnTo>
                      <a:pt x="6127" y="3598"/>
                    </a:lnTo>
                    <a:lnTo>
                      <a:pt x="6130" y="3595"/>
                    </a:lnTo>
                    <a:lnTo>
                      <a:pt x="6134" y="3590"/>
                    </a:lnTo>
                    <a:lnTo>
                      <a:pt x="6138" y="3580"/>
                    </a:lnTo>
                    <a:lnTo>
                      <a:pt x="6142" y="3570"/>
                    </a:lnTo>
                    <a:lnTo>
                      <a:pt x="6143" y="3558"/>
                    </a:lnTo>
                    <a:lnTo>
                      <a:pt x="6136" y="3548"/>
                    </a:lnTo>
                    <a:lnTo>
                      <a:pt x="6119" y="3539"/>
                    </a:lnTo>
                    <a:lnTo>
                      <a:pt x="6105" y="3535"/>
                    </a:lnTo>
                    <a:lnTo>
                      <a:pt x="6089" y="3535"/>
                    </a:lnTo>
                    <a:lnTo>
                      <a:pt x="6069" y="3535"/>
                    </a:lnTo>
                    <a:lnTo>
                      <a:pt x="6061" y="3534"/>
                    </a:lnTo>
                    <a:lnTo>
                      <a:pt x="6062" y="3532"/>
                    </a:lnTo>
                    <a:lnTo>
                      <a:pt x="6066" y="3531"/>
                    </a:lnTo>
                    <a:lnTo>
                      <a:pt x="6081" y="3533"/>
                    </a:lnTo>
                    <a:lnTo>
                      <a:pt x="6110" y="3531"/>
                    </a:lnTo>
                    <a:lnTo>
                      <a:pt x="6125" y="3531"/>
                    </a:lnTo>
                    <a:lnTo>
                      <a:pt x="6132" y="3537"/>
                    </a:lnTo>
                    <a:lnTo>
                      <a:pt x="6172" y="3541"/>
                    </a:lnTo>
                    <a:lnTo>
                      <a:pt x="6182" y="3539"/>
                    </a:lnTo>
                    <a:lnTo>
                      <a:pt x="6194" y="3533"/>
                    </a:lnTo>
                    <a:lnTo>
                      <a:pt x="6206" y="3526"/>
                    </a:lnTo>
                    <a:lnTo>
                      <a:pt x="6220" y="3519"/>
                    </a:lnTo>
                    <a:lnTo>
                      <a:pt x="6230" y="3509"/>
                    </a:lnTo>
                    <a:lnTo>
                      <a:pt x="6253" y="3481"/>
                    </a:lnTo>
                    <a:lnTo>
                      <a:pt x="6254" y="3473"/>
                    </a:lnTo>
                    <a:lnTo>
                      <a:pt x="6252" y="3467"/>
                    </a:lnTo>
                    <a:cubicBezTo>
                      <a:pt x="6252" y="3465"/>
                      <a:pt x="6252" y="3464"/>
                      <a:pt x="6252" y="3461"/>
                    </a:cubicBezTo>
                    <a:lnTo>
                      <a:pt x="6255" y="3455"/>
                    </a:lnTo>
                    <a:lnTo>
                      <a:pt x="6271" y="3436"/>
                    </a:lnTo>
                    <a:lnTo>
                      <a:pt x="6286" y="3420"/>
                    </a:lnTo>
                    <a:lnTo>
                      <a:pt x="6293" y="3408"/>
                    </a:lnTo>
                    <a:lnTo>
                      <a:pt x="6299" y="3388"/>
                    </a:lnTo>
                    <a:lnTo>
                      <a:pt x="6302" y="3371"/>
                    </a:lnTo>
                    <a:lnTo>
                      <a:pt x="6300" y="3362"/>
                    </a:lnTo>
                    <a:lnTo>
                      <a:pt x="6294" y="3352"/>
                    </a:lnTo>
                    <a:lnTo>
                      <a:pt x="6277" y="3339"/>
                    </a:lnTo>
                    <a:lnTo>
                      <a:pt x="6271" y="3337"/>
                    </a:lnTo>
                    <a:lnTo>
                      <a:pt x="6265" y="3337"/>
                    </a:lnTo>
                    <a:lnTo>
                      <a:pt x="6257" y="3338"/>
                    </a:lnTo>
                    <a:lnTo>
                      <a:pt x="6249" y="3340"/>
                    </a:lnTo>
                    <a:lnTo>
                      <a:pt x="6241" y="3344"/>
                    </a:lnTo>
                    <a:lnTo>
                      <a:pt x="6222" y="3358"/>
                    </a:lnTo>
                    <a:lnTo>
                      <a:pt x="6205" y="3382"/>
                    </a:lnTo>
                    <a:lnTo>
                      <a:pt x="6190" y="3398"/>
                    </a:lnTo>
                    <a:lnTo>
                      <a:pt x="6185" y="3408"/>
                    </a:lnTo>
                    <a:lnTo>
                      <a:pt x="6175" y="3412"/>
                    </a:lnTo>
                    <a:lnTo>
                      <a:pt x="6178" y="3400"/>
                    </a:lnTo>
                    <a:lnTo>
                      <a:pt x="6203" y="3373"/>
                    </a:lnTo>
                    <a:lnTo>
                      <a:pt x="6204" y="3363"/>
                    </a:lnTo>
                    <a:lnTo>
                      <a:pt x="6205" y="3356"/>
                    </a:lnTo>
                    <a:lnTo>
                      <a:pt x="6218" y="3344"/>
                    </a:lnTo>
                    <a:lnTo>
                      <a:pt x="6224" y="3337"/>
                    </a:lnTo>
                    <a:lnTo>
                      <a:pt x="6205" y="3336"/>
                    </a:lnTo>
                    <a:lnTo>
                      <a:pt x="6170" y="3344"/>
                    </a:lnTo>
                    <a:lnTo>
                      <a:pt x="6153" y="3353"/>
                    </a:lnTo>
                    <a:lnTo>
                      <a:pt x="6139" y="3361"/>
                    </a:lnTo>
                    <a:lnTo>
                      <a:pt x="6130" y="3368"/>
                    </a:lnTo>
                    <a:lnTo>
                      <a:pt x="6122" y="3373"/>
                    </a:lnTo>
                    <a:lnTo>
                      <a:pt x="6118" y="3374"/>
                    </a:lnTo>
                    <a:cubicBezTo>
                      <a:pt x="6118" y="3373"/>
                      <a:pt x="6119" y="3373"/>
                      <a:pt x="6119" y="3373"/>
                    </a:cubicBezTo>
                    <a:lnTo>
                      <a:pt x="6131" y="3360"/>
                    </a:lnTo>
                    <a:lnTo>
                      <a:pt x="6158" y="3340"/>
                    </a:lnTo>
                    <a:lnTo>
                      <a:pt x="6172" y="3336"/>
                    </a:lnTo>
                    <a:cubicBezTo>
                      <a:pt x="6178" y="3334"/>
                      <a:pt x="6184" y="3332"/>
                      <a:pt x="6191" y="3330"/>
                    </a:cubicBezTo>
                    <a:lnTo>
                      <a:pt x="6209" y="3325"/>
                    </a:lnTo>
                    <a:lnTo>
                      <a:pt x="6229" y="3310"/>
                    </a:lnTo>
                    <a:lnTo>
                      <a:pt x="6239" y="3301"/>
                    </a:lnTo>
                    <a:lnTo>
                      <a:pt x="6228" y="3298"/>
                    </a:lnTo>
                    <a:lnTo>
                      <a:pt x="6224" y="3292"/>
                    </a:lnTo>
                    <a:lnTo>
                      <a:pt x="6229" y="3287"/>
                    </a:lnTo>
                    <a:lnTo>
                      <a:pt x="6239" y="3282"/>
                    </a:lnTo>
                    <a:lnTo>
                      <a:pt x="6254" y="3274"/>
                    </a:lnTo>
                    <a:lnTo>
                      <a:pt x="6257" y="3270"/>
                    </a:lnTo>
                    <a:lnTo>
                      <a:pt x="6254" y="3266"/>
                    </a:lnTo>
                    <a:lnTo>
                      <a:pt x="6247" y="3262"/>
                    </a:lnTo>
                    <a:lnTo>
                      <a:pt x="6244" y="3261"/>
                    </a:lnTo>
                    <a:lnTo>
                      <a:pt x="6234" y="3262"/>
                    </a:lnTo>
                    <a:lnTo>
                      <a:pt x="6227" y="3266"/>
                    </a:lnTo>
                    <a:lnTo>
                      <a:pt x="6196" y="3284"/>
                    </a:lnTo>
                    <a:lnTo>
                      <a:pt x="6197" y="3282"/>
                    </a:lnTo>
                    <a:lnTo>
                      <a:pt x="6208" y="3269"/>
                    </a:lnTo>
                    <a:lnTo>
                      <a:pt x="6207" y="3266"/>
                    </a:lnTo>
                    <a:lnTo>
                      <a:pt x="6196" y="3259"/>
                    </a:lnTo>
                    <a:lnTo>
                      <a:pt x="6164" y="3251"/>
                    </a:lnTo>
                    <a:lnTo>
                      <a:pt x="6153" y="3249"/>
                    </a:lnTo>
                    <a:lnTo>
                      <a:pt x="6149" y="3247"/>
                    </a:lnTo>
                    <a:lnTo>
                      <a:pt x="6150" y="3243"/>
                    </a:lnTo>
                    <a:lnTo>
                      <a:pt x="6152" y="3242"/>
                    </a:lnTo>
                    <a:lnTo>
                      <a:pt x="6156" y="3242"/>
                    </a:lnTo>
                    <a:lnTo>
                      <a:pt x="6164" y="3240"/>
                    </a:lnTo>
                    <a:lnTo>
                      <a:pt x="6173" y="3236"/>
                    </a:lnTo>
                    <a:lnTo>
                      <a:pt x="6181" y="3235"/>
                    </a:lnTo>
                    <a:lnTo>
                      <a:pt x="6186" y="3234"/>
                    </a:lnTo>
                    <a:lnTo>
                      <a:pt x="6189" y="3235"/>
                    </a:lnTo>
                    <a:lnTo>
                      <a:pt x="6190" y="3237"/>
                    </a:lnTo>
                    <a:lnTo>
                      <a:pt x="6187" y="3243"/>
                    </a:lnTo>
                    <a:lnTo>
                      <a:pt x="6189" y="3245"/>
                    </a:lnTo>
                    <a:lnTo>
                      <a:pt x="6212" y="3227"/>
                    </a:lnTo>
                    <a:lnTo>
                      <a:pt x="6216" y="3225"/>
                    </a:lnTo>
                    <a:lnTo>
                      <a:pt x="6226" y="3228"/>
                    </a:lnTo>
                    <a:lnTo>
                      <a:pt x="6242" y="3230"/>
                    </a:lnTo>
                    <a:lnTo>
                      <a:pt x="6260" y="3230"/>
                    </a:lnTo>
                    <a:lnTo>
                      <a:pt x="6266" y="3228"/>
                    </a:lnTo>
                    <a:lnTo>
                      <a:pt x="6269" y="3220"/>
                    </a:lnTo>
                    <a:lnTo>
                      <a:pt x="6235" y="3205"/>
                    </a:lnTo>
                    <a:lnTo>
                      <a:pt x="6243" y="3204"/>
                    </a:lnTo>
                    <a:lnTo>
                      <a:pt x="6266" y="3209"/>
                    </a:lnTo>
                    <a:lnTo>
                      <a:pt x="6291" y="3218"/>
                    </a:lnTo>
                    <a:lnTo>
                      <a:pt x="6316" y="3224"/>
                    </a:lnTo>
                    <a:lnTo>
                      <a:pt x="6323" y="3228"/>
                    </a:lnTo>
                    <a:lnTo>
                      <a:pt x="6329" y="3228"/>
                    </a:lnTo>
                    <a:lnTo>
                      <a:pt x="6334" y="3226"/>
                    </a:lnTo>
                    <a:lnTo>
                      <a:pt x="6347" y="3216"/>
                    </a:lnTo>
                    <a:lnTo>
                      <a:pt x="6357" y="3210"/>
                    </a:lnTo>
                    <a:lnTo>
                      <a:pt x="6374" y="3201"/>
                    </a:lnTo>
                    <a:lnTo>
                      <a:pt x="6390" y="3196"/>
                    </a:lnTo>
                    <a:lnTo>
                      <a:pt x="6405" y="3193"/>
                    </a:lnTo>
                    <a:lnTo>
                      <a:pt x="6418" y="3189"/>
                    </a:lnTo>
                    <a:lnTo>
                      <a:pt x="6429" y="3183"/>
                    </a:lnTo>
                    <a:lnTo>
                      <a:pt x="6440" y="3173"/>
                    </a:lnTo>
                    <a:lnTo>
                      <a:pt x="6451" y="3161"/>
                    </a:lnTo>
                    <a:lnTo>
                      <a:pt x="6468" y="3150"/>
                    </a:lnTo>
                    <a:lnTo>
                      <a:pt x="6508" y="3137"/>
                    </a:lnTo>
                    <a:lnTo>
                      <a:pt x="6537" y="3125"/>
                    </a:lnTo>
                    <a:lnTo>
                      <a:pt x="6546" y="3120"/>
                    </a:lnTo>
                    <a:lnTo>
                      <a:pt x="6563" y="3107"/>
                    </a:lnTo>
                    <a:lnTo>
                      <a:pt x="6575" y="3088"/>
                    </a:lnTo>
                    <a:lnTo>
                      <a:pt x="6580" y="3075"/>
                    </a:lnTo>
                    <a:lnTo>
                      <a:pt x="6585" y="3053"/>
                    </a:lnTo>
                    <a:lnTo>
                      <a:pt x="6584" y="3044"/>
                    </a:lnTo>
                    <a:lnTo>
                      <a:pt x="6581" y="3040"/>
                    </a:lnTo>
                    <a:lnTo>
                      <a:pt x="6577" y="3037"/>
                    </a:lnTo>
                    <a:lnTo>
                      <a:pt x="6572" y="3020"/>
                    </a:lnTo>
                    <a:lnTo>
                      <a:pt x="6564" y="3006"/>
                    </a:lnTo>
                    <a:lnTo>
                      <a:pt x="6556" y="3000"/>
                    </a:lnTo>
                    <a:lnTo>
                      <a:pt x="6552" y="3000"/>
                    </a:lnTo>
                    <a:lnTo>
                      <a:pt x="6531" y="3011"/>
                    </a:lnTo>
                    <a:lnTo>
                      <a:pt x="6528" y="3011"/>
                    </a:lnTo>
                    <a:lnTo>
                      <a:pt x="6543" y="2994"/>
                    </a:lnTo>
                    <a:lnTo>
                      <a:pt x="6547" y="2977"/>
                    </a:lnTo>
                    <a:lnTo>
                      <a:pt x="6535" y="2971"/>
                    </a:lnTo>
                    <a:lnTo>
                      <a:pt x="6529" y="2953"/>
                    </a:lnTo>
                    <a:lnTo>
                      <a:pt x="6485" y="2940"/>
                    </a:lnTo>
                    <a:lnTo>
                      <a:pt x="6470" y="2946"/>
                    </a:lnTo>
                    <a:lnTo>
                      <a:pt x="6456" y="2963"/>
                    </a:lnTo>
                    <a:lnTo>
                      <a:pt x="6404" y="3014"/>
                    </a:lnTo>
                    <a:lnTo>
                      <a:pt x="6395" y="3016"/>
                    </a:lnTo>
                    <a:lnTo>
                      <a:pt x="6435" y="2973"/>
                    </a:lnTo>
                    <a:lnTo>
                      <a:pt x="6448" y="2957"/>
                    </a:lnTo>
                    <a:lnTo>
                      <a:pt x="6448" y="2951"/>
                    </a:lnTo>
                    <a:lnTo>
                      <a:pt x="6445" y="2948"/>
                    </a:lnTo>
                    <a:lnTo>
                      <a:pt x="6431" y="2944"/>
                    </a:lnTo>
                    <a:lnTo>
                      <a:pt x="6424" y="2944"/>
                    </a:lnTo>
                    <a:lnTo>
                      <a:pt x="6415" y="2944"/>
                    </a:lnTo>
                    <a:lnTo>
                      <a:pt x="6403" y="2946"/>
                    </a:lnTo>
                    <a:lnTo>
                      <a:pt x="6383" y="2951"/>
                    </a:lnTo>
                    <a:lnTo>
                      <a:pt x="6376" y="2954"/>
                    </a:lnTo>
                    <a:lnTo>
                      <a:pt x="6367" y="2959"/>
                    </a:lnTo>
                    <a:lnTo>
                      <a:pt x="6354" y="2964"/>
                    </a:lnTo>
                    <a:lnTo>
                      <a:pt x="6336" y="2973"/>
                    </a:lnTo>
                    <a:lnTo>
                      <a:pt x="6331" y="2977"/>
                    </a:lnTo>
                    <a:lnTo>
                      <a:pt x="6319" y="2988"/>
                    </a:lnTo>
                    <a:cubicBezTo>
                      <a:pt x="6318" y="2990"/>
                      <a:pt x="6318" y="2992"/>
                      <a:pt x="6317" y="2994"/>
                    </a:cubicBezTo>
                    <a:lnTo>
                      <a:pt x="6320" y="2998"/>
                    </a:lnTo>
                    <a:cubicBezTo>
                      <a:pt x="6319" y="3000"/>
                      <a:pt x="6319" y="3002"/>
                      <a:pt x="6318" y="3004"/>
                    </a:cubicBezTo>
                    <a:lnTo>
                      <a:pt x="6308" y="3017"/>
                    </a:lnTo>
                    <a:lnTo>
                      <a:pt x="6303" y="3017"/>
                    </a:lnTo>
                    <a:lnTo>
                      <a:pt x="6301" y="3010"/>
                    </a:lnTo>
                    <a:lnTo>
                      <a:pt x="6297" y="3009"/>
                    </a:lnTo>
                    <a:lnTo>
                      <a:pt x="6284" y="3014"/>
                    </a:lnTo>
                    <a:lnTo>
                      <a:pt x="6268" y="3025"/>
                    </a:lnTo>
                    <a:lnTo>
                      <a:pt x="6241" y="3046"/>
                    </a:lnTo>
                    <a:lnTo>
                      <a:pt x="6232" y="3051"/>
                    </a:lnTo>
                    <a:cubicBezTo>
                      <a:pt x="6231" y="3052"/>
                      <a:pt x="6230" y="3052"/>
                      <a:pt x="6229" y="3052"/>
                    </a:cubicBezTo>
                    <a:lnTo>
                      <a:pt x="6232" y="3048"/>
                    </a:lnTo>
                    <a:lnTo>
                      <a:pt x="6254" y="3030"/>
                    </a:lnTo>
                    <a:lnTo>
                      <a:pt x="6281" y="3004"/>
                    </a:lnTo>
                    <a:lnTo>
                      <a:pt x="6289" y="2986"/>
                    </a:lnTo>
                    <a:lnTo>
                      <a:pt x="6287" y="2983"/>
                    </a:lnTo>
                    <a:lnTo>
                      <a:pt x="6264" y="2980"/>
                    </a:lnTo>
                    <a:lnTo>
                      <a:pt x="6259" y="2976"/>
                    </a:lnTo>
                    <a:lnTo>
                      <a:pt x="6254" y="2967"/>
                    </a:lnTo>
                    <a:lnTo>
                      <a:pt x="6247" y="2966"/>
                    </a:lnTo>
                    <a:lnTo>
                      <a:pt x="6238" y="2973"/>
                    </a:lnTo>
                    <a:lnTo>
                      <a:pt x="6214" y="2989"/>
                    </a:lnTo>
                    <a:lnTo>
                      <a:pt x="6202" y="2996"/>
                    </a:lnTo>
                    <a:lnTo>
                      <a:pt x="6181" y="3006"/>
                    </a:lnTo>
                    <a:lnTo>
                      <a:pt x="6173" y="3011"/>
                    </a:lnTo>
                    <a:lnTo>
                      <a:pt x="6167" y="3017"/>
                    </a:lnTo>
                    <a:lnTo>
                      <a:pt x="6162" y="3025"/>
                    </a:lnTo>
                    <a:lnTo>
                      <a:pt x="6158" y="3030"/>
                    </a:lnTo>
                    <a:lnTo>
                      <a:pt x="6156" y="3041"/>
                    </a:lnTo>
                    <a:lnTo>
                      <a:pt x="6147" y="3050"/>
                    </a:lnTo>
                    <a:lnTo>
                      <a:pt x="6137" y="3054"/>
                    </a:lnTo>
                    <a:lnTo>
                      <a:pt x="6121" y="3058"/>
                    </a:lnTo>
                    <a:lnTo>
                      <a:pt x="6106" y="3061"/>
                    </a:lnTo>
                    <a:lnTo>
                      <a:pt x="6089" y="3064"/>
                    </a:lnTo>
                    <a:lnTo>
                      <a:pt x="6035" y="3072"/>
                    </a:lnTo>
                    <a:lnTo>
                      <a:pt x="6021" y="3074"/>
                    </a:lnTo>
                    <a:lnTo>
                      <a:pt x="6017" y="3073"/>
                    </a:lnTo>
                    <a:lnTo>
                      <a:pt x="6025" y="3064"/>
                    </a:lnTo>
                    <a:lnTo>
                      <a:pt x="6032" y="3060"/>
                    </a:lnTo>
                    <a:lnTo>
                      <a:pt x="6037" y="3058"/>
                    </a:lnTo>
                    <a:lnTo>
                      <a:pt x="6039" y="3058"/>
                    </a:lnTo>
                    <a:lnTo>
                      <a:pt x="6048" y="3058"/>
                    </a:lnTo>
                    <a:lnTo>
                      <a:pt x="6053" y="3052"/>
                    </a:lnTo>
                    <a:cubicBezTo>
                      <a:pt x="6056" y="3042"/>
                      <a:pt x="6060" y="3031"/>
                      <a:pt x="6064" y="3021"/>
                    </a:cubicBezTo>
                    <a:lnTo>
                      <a:pt x="6062" y="3012"/>
                    </a:lnTo>
                    <a:lnTo>
                      <a:pt x="6051" y="2998"/>
                    </a:lnTo>
                    <a:lnTo>
                      <a:pt x="6049" y="2989"/>
                    </a:lnTo>
                    <a:lnTo>
                      <a:pt x="6048" y="2977"/>
                    </a:lnTo>
                    <a:lnTo>
                      <a:pt x="6053" y="2973"/>
                    </a:lnTo>
                    <a:lnTo>
                      <a:pt x="6057" y="2979"/>
                    </a:lnTo>
                    <a:lnTo>
                      <a:pt x="6062" y="2993"/>
                    </a:lnTo>
                    <a:lnTo>
                      <a:pt x="6072" y="3003"/>
                    </a:lnTo>
                    <a:lnTo>
                      <a:pt x="6075" y="3012"/>
                    </a:lnTo>
                    <a:lnTo>
                      <a:pt x="6075" y="3031"/>
                    </a:lnTo>
                    <a:lnTo>
                      <a:pt x="6085" y="3042"/>
                    </a:lnTo>
                    <a:lnTo>
                      <a:pt x="6094" y="3046"/>
                    </a:lnTo>
                    <a:lnTo>
                      <a:pt x="6104" y="3041"/>
                    </a:lnTo>
                    <a:lnTo>
                      <a:pt x="6129" y="3022"/>
                    </a:lnTo>
                    <a:lnTo>
                      <a:pt x="6147" y="3007"/>
                    </a:lnTo>
                    <a:lnTo>
                      <a:pt x="6170" y="2991"/>
                    </a:lnTo>
                    <a:lnTo>
                      <a:pt x="6203" y="2969"/>
                    </a:lnTo>
                    <a:lnTo>
                      <a:pt x="6234" y="2953"/>
                    </a:lnTo>
                    <a:lnTo>
                      <a:pt x="6263" y="2943"/>
                    </a:lnTo>
                    <a:lnTo>
                      <a:pt x="6284" y="2936"/>
                    </a:lnTo>
                    <a:lnTo>
                      <a:pt x="6300" y="2933"/>
                    </a:lnTo>
                    <a:cubicBezTo>
                      <a:pt x="6305" y="2932"/>
                      <a:pt x="6310" y="2931"/>
                      <a:pt x="6315" y="2930"/>
                    </a:cubicBezTo>
                    <a:lnTo>
                      <a:pt x="6345" y="2925"/>
                    </a:lnTo>
                    <a:cubicBezTo>
                      <a:pt x="6349" y="2924"/>
                      <a:pt x="6354" y="2923"/>
                      <a:pt x="6358" y="2922"/>
                    </a:cubicBezTo>
                    <a:lnTo>
                      <a:pt x="6373" y="2917"/>
                    </a:lnTo>
                    <a:lnTo>
                      <a:pt x="6408" y="2899"/>
                    </a:lnTo>
                    <a:lnTo>
                      <a:pt x="6422" y="2894"/>
                    </a:lnTo>
                    <a:lnTo>
                      <a:pt x="6432" y="2891"/>
                    </a:lnTo>
                    <a:lnTo>
                      <a:pt x="6455" y="2889"/>
                    </a:lnTo>
                    <a:lnTo>
                      <a:pt x="6463" y="2890"/>
                    </a:lnTo>
                    <a:lnTo>
                      <a:pt x="6472" y="2893"/>
                    </a:lnTo>
                    <a:lnTo>
                      <a:pt x="6532" y="2901"/>
                    </a:lnTo>
                    <a:lnTo>
                      <a:pt x="6542" y="2903"/>
                    </a:lnTo>
                    <a:lnTo>
                      <a:pt x="6570" y="2914"/>
                    </a:lnTo>
                    <a:lnTo>
                      <a:pt x="6582" y="2920"/>
                    </a:lnTo>
                    <a:lnTo>
                      <a:pt x="6594" y="2931"/>
                    </a:lnTo>
                    <a:lnTo>
                      <a:pt x="6612" y="2939"/>
                    </a:lnTo>
                    <a:lnTo>
                      <a:pt x="6617" y="2939"/>
                    </a:lnTo>
                    <a:lnTo>
                      <a:pt x="6628" y="2936"/>
                    </a:lnTo>
                    <a:lnTo>
                      <a:pt x="6631" y="2934"/>
                    </a:lnTo>
                    <a:lnTo>
                      <a:pt x="6639" y="2928"/>
                    </a:lnTo>
                    <a:lnTo>
                      <a:pt x="6664" y="2884"/>
                    </a:lnTo>
                    <a:lnTo>
                      <a:pt x="6674" y="2862"/>
                    </a:lnTo>
                    <a:lnTo>
                      <a:pt x="6676" y="2844"/>
                    </a:lnTo>
                    <a:lnTo>
                      <a:pt x="6672" y="2812"/>
                    </a:lnTo>
                    <a:lnTo>
                      <a:pt x="6669" y="2801"/>
                    </a:lnTo>
                    <a:lnTo>
                      <a:pt x="6662" y="2792"/>
                    </a:lnTo>
                    <a:lnTo>
                      <a:pt x="6649" y="2783"/>
                    </a:lnTo>
                    <a:lnTo>
                      <a:pt x="6617" y="2763"/>
                    </a:lnTo>
                    <a:lnTo>
                      <a:pt x="6614" y="2762"/>
                    </a:lnTo>
                    <a:lnTo>
                      <a:pt x="6609" y="2762"/>
                    </a:lnTo>
                    <a:lnTo>
                      <a:pt x="6603" y="2763"/>
                    </a:lnTo>
                    <a:lnTo>
                      <a:pt x="6598" y="2763"/>
                    </a:lnTo>
                    <a:lnTo>
                      <a:pt x="6589" y="2754"/>
                    </a:lnTo>
                    <a:lnTo>
                      <a:pt x="6577" y="2749"/>
                    </a:lnTo>
                    <a:lnTo>
                      <a:pt x="6563" y="2746"/>
                    </a:lnTo>
                    <a:lnTo>
                      <a:pt x="6556" y="2745"/>
                    </a:lnTo>
                    <a:lnTo>
                      <a:pt x="6544" y="2745"/>
                    </a:lnTo>
                    <a:lnTo>
                      <a:pt x="6529" y="2747"/>
                    </a:lnTo>
                    <a:lnTo>
                      <a:pt x="6507" y="2749"/>
                    </a:lnTo>
                    <a:lnTo>
                      <a:pt x="6499" y="2749"/>
                    </a:lnTo>
                    <a:lnTo>
                      <a:pt x="6479" y="2743"/>
                    </a:lnTo>
                    <a:lnTo>
                      <a:pt x="6456" y="2739"/>
                    </a:lnTo>
                    <a:lnTo>
                      <a:pt x="6438" y="2736"/>
                    </a:lnTo>
                    <a:lnTo>
                      <a:pt x="6427" y="2735"/>
                    </a:lnTo>
                    <a:close/>
                    <a:moveTo>
                      <a:pt x="7731" y="3209"/>
                    </a:moveTo>
                    <a:lnTo>
                      <a:pt x="7721" y="3210"/>
                    </a:lnTo>
                    <a:lnTo>
                      <a:pt x="7713" y="3213"/>
                    </a:lnTo>
                    <a:lnTo>
                      <a:pt x="7702" y="3219"/>
                    </a:lnTo>
                    <a:lnTo>
                      <a:pt x="7697" y="3220"/>
                    </a:lnTo>
                    <a:lnTo>
                      <a:pt x="7673" y="3217"/>
                    </a:lnTo>
                    <a:lnTo>
                      <a:pt x="7662" y="3220"/>
                    </a:lnTo>
                    <a:lnTo>
                      <a:pt x="7642" y="3233"/>
                    </a:lnTo>
                    <a:lnTo>
                      <a:pt x="7616" y="3251"/>
                    </a:lnTo>
                    <a:lnTo>
                      <a:pt x="7606" y="3256"/>
                    </a:lnTo>
                    <a:lnTo>
                      <a:pt x="7601" y="3261"/>
                    </a:lnTo>
                    <a:lnTo>
                      <a:pt x="7591" y="3278"/>
                    </a:lnTo>
                    <a:lnTo>
                      <a:pt x="7585" y="3285"/>
                    </a:lnTo>
                    <a:lnTo>
                      <a:pt x="7572" y="3292"/>
                    </a:lnTo>
                    <a:lnTo>
                      <a:pt x="7567" y="3298"/>
                    </a:lnTo>
                    <a:lnTo>
                      <a:pt x="7562" y="3309"/>
                    </a:lnTo>
                    <a:lnTo>
                      <a:pt x="7562" y="3319"/>
                    </a:lnTo>
                    <a:lnTo>
                      <a:pt x="7564" y="3323"/>
                    </a:lnTo>
                    <a:lnTo>
                      <a:pt x="7576" y="3327"/>
                    </a:lnTo>
                    <a:lnTo>
                      <a:pt x="7576" y="3338"/>
                    </a:lnTo>
                    <a:lnTo>
                      <a:pt x="7574" y="3340"/>
                    </a:lnTo>
                    <a:lnTo>
                      <a:pt x="7564" y="3335"/>
                    </a:lnTo>
                    <a:lnTo>
                      <a:pt x="7542" y="3331"/>
                    </a:lnTo>
                    <a:lnTo>
                      <a:pt x="7537" y="3333"/>
                    </a:lnTo>
                    <a:lnTo>
                      <a:pt x="7535" y="3342"/>
                    </a:lnTo>
                    <a:lnTo>
                      <a:pt x="7521" y="3352"/>
                    </a:lnTo>
                    <a:lnTo>
                      <a:pt x="7505" y="3357"/>
                    </a:lnTo>
                    <a:lnTo>
                      <a:pt x="7496" y="3365"/>
                    </a:lnTo>
                    <a:lnTo>
                      <a:pt x="7475" y="3394"/>
                    </a:lnTo>
                    <a:lnTo>
                      <a:pt x="7474" y="3400"/>
                    </a:lnTo>
                    <a:lnTo>
                      <a:pt x="7478" y="3403"/>
                    </a:lnTo>
                    <a:lnTo>
                      <a:pt x="7483" y="3406"/>
                    </a:lnTo>
                    <a:lnTo>
                      <a:pt x="7493" y="3408"/>
                    </a:lnTo>
                    <a:lnTo>
                      <a:pt x="7508" y="3408"/>
                    </a:lnTo>
                    <a:lnTo>
                      <a:pt x="7514" y="3410"/>
                    </a:lnTo>
                    <a:lnTo>
                      <a:pt x="7512" y="3414"/>
                    </a:lnTo>
                    <a:lnTo>
                      <a:pt x="7500" y="3427"/>
                    </a:lnTo>
                    <a:lnTo>
                      <a:pt x="7496" y="3434"/>
                    </a:lnTo>
                    <a:lnTo>
                      <a:pt x="7494" y="3440"/>
                    </a:lnTo>
                    <a:lnTo>
                      <a:pt x="7496" y="3451"/>
                    </a:lnTo>
                    <a:lnTo>
                      <a:pt x="7502" y="3455"/>
                    </a:lnTo>
                    <a:lnTo>
                      <a:pt x="7529" y="3461"/>
                    </a:lnTo>
                    <a:lnTo>
                      <a:pt x="7539" y="3464"/>
                    </a:lnTo>
                    <a:lnTo>
                      <a:pt x="7545" y="3468"/>
                    </a:lnTo>
                    <a:lnTo>
                      <a:pt x="7544" y="3473"/>
                    </a:lnTo>
                    <a:lnTo>
                      <a:pt x="7527" y="3488"/>
                    </a:lnTo>
                    <a:lnTo>
                      <a:pt x="7513" y="3498"/>
                    </a:lnTo>
                    <a:lnTo>
                      <a:pt x="7501" y="3504"/>
                    </a:lnTo>
                    <a:lnTo>
                      <a:pt x="7487" y="3506"/>
                    </a:lnTo>
                    <a:lnTo>
                      <a:pt x="7467" y="3508"/>
                    </a:lnTo>
                    <a:lnTo>
                      <a:pt x="7455" y="3512"/>
                    </a:lnTo>
                    <a:lnTo>
                      <a:pt x="7441" y="3519"/>
                    </a:lnTo>
                    <a:lnTo>
                      <a:pt x="7436" y="3520"/>
                    </a:lnTo>
                    <a:lnTo>
                      <a:pt x="7450" y="3503"/>
                    </a:lnTo>
                    <a:lnTo>
                      <a:pt x="7456" y="3492"/>
                    </a:lnTo>
                    <a:lnTo>
                      <a:pt x="7460" y="3472"/>
                    </a:lnTo>
                    <a:lnTo>
                      <a:pt x="7456" y="3446"/>
                    </a:lnTo>
                    <a:lnTo>
                      <a:pt x="7444" y="3432"/>
                    </a:lnTo>
                    <a:lnTo>
                      <a:pt x="7434" y="3429"/>
                    </a:lnTo>
                    <a:lnTo>
                      <a:pt x="7403" y="3430"/>
                    </a:lnTo>
                    <a:lnTo>
                      <a:pt x="7410" y="3401"/>
                    </a:lnTo>
                    <a:lnTo>
                      <a:pt x="7399" y="3368"/>
                    </a:lnTo>
                    <a:lnTo>
                      <a:pt x="7394" y="3360"/>
                    </a:lnTo>
                    <a:lnTo>
                      <a:pt x="7388" y="3358"/>
                    </a:lnTo>
                    <a:lnTo>
                      <a:pt x="7379" y="3356"/>
                    </a:lnTo>
                    <a:lnTo>
                      <a:pt x="7366" y="3356"/>
                    </a:lnTo>
                    <a:lnTo>
                      <a:pt x="7354" y="3360"/>
                    </a:lnTo>
                    <a:lnTo>
                      <a:pt x="7342" y="3368"/>
                    </a:lnTo>
                    <a:lnTo>
                      <a:pt x="7327" y="3383"/>
                    </a:lnTo>
                    <a:lnTo>
                      <a:pt x="7324" y="3383"/>
                    </a:lnTo>
                    <a:lnTo>
                      <a:pt x="7319" y="3383"/>
                    </a:lnTo>
                    <a:cubicBezTo>
                      <a:pt x="7317" y="3384"/>
                      <a:pt x="7314" y="3385"/>
                      <a:pt x="7312" y="3385"/>
                    </a:cubicBezTo>
                    <a:lnTo>
                      <a:pt x="7305" y="3389"/>
                    </a:lnTo>
                    <a:lnTo>
                      <a:pt x="7299" y="3396"/>
                    </a:lnTo>
                    <a:lnTo>
                      <a:pt x="7296" y="3404"/>
                    </a:lnTo>
                    <a:lnTo>
                      <a:pt x="7309" y="3409"/>
                    </a:lnTo>
                    <a:lnTo>
                      <a:pt x="7345" y="3419"/>
                    </a:lnTo>
                    <a:lnTo>
                      <a:pt x="7340" y="3420"/>
                    </a:lnTo>
                    <a:lnTo>
                      <a:pt x="7330" y="3420"/>
                    </a:lnTo>
                    <a:lnTo>
                      <a:pt x="7315" y="3421"/>
                    </a:lnTo>
                    <a:lnTo>
                      <a:pt x="7302" y="3424"/>
                    </a:lnTo>
                    <a:lnTo>
                      <a:pt x="7290" y="3430"/>
                    </a:lnTo>
                    <a:lnTo>
                      <a:pt x="7283" y="3435"/>
                    </a:lnTo>
                    <a:lnTo>
                      <a:pt x="7278" y="3440"/>
                    </a:lnTo>
                    <a:lnTo>
                      <a:pt x="7266" y="3461"/>
                    </a:lnTo>
                    <a:lnTo>
                      <a:pt x="7263" y="3481"/>
                    </a:lnTo>
                    <a:lnTo>
                      <a:pt x="7268" y="3502"/>
                    </a:lnTo>
                    <a:lnTo>
                      <a:pt x="7261" y="3508"/>
                    </a:lnTo>
                    <a:lnTo>
                      <a:pt x="7256" y="3508"/>
                    </a:lnTo>
                    <a:lnTo>
                      <a:pt x="7251" y="3506"/>
                    </a:lnTo>
                    <a:lnTo>
                      <a:pt x="7242" y="3492"/>
                    </a:lnTo>
                    <a:lnTo>
                      <a:pt x="7234" y="3486"/>
                    </a:lnTo>
                    <a:lnTo>
                      <a:pt x="7200" y="3475"/>
                    </a:lnTo>
                    <a:lnTo>
                      <a:pt x="7190" y="3475"/>
                    </a:lnTo>
                    <a:lnTo>
                      <a:pt x="7183" y="3478"/>
                    </a:lnTo>
                    <a:lnTo>
                      <a:pt x="7173" y="3484"/>
                    </a:lnTo>
                    <a:lnTo>
                      <a:pt x="7160" y="3500"/>
                    </a:lnTo>
                    <a:lnTo>
                      <a:pt x="7138" y="3521"/>
                    </a:lnTo>
                    <a:lnTo>
                      <a:pt x="7128" y="3533"/>
                    </a:lnTo>
                    <a:lnTo>
                      <a:pt x="7114" y="3548"/>
                    </a:lnTo>
                    <a:lnTo>
                      <a:pt x="7108" y="3557"/>
                    </a:lnTo>
                    <a:lnTo>
                      <a:pt x="7089" y="3621"/>
                    </a:lnTo>
                    <a:lnTo>
                      <a:pt x="7092" y="3626"/>
                    </a:lnTo>
                    <a:lnTo>
                      <a:pt x="7110" y="3612"/>
                    </a:lnTo>
                    <a:lnTo>
                      <a:pt x="7135" y="3595"/>
                    </a:lnTo>
                    <a:lnTo>
                      <a:pt x="7146" y="3590"/>
                    </a:lnTo>
                    <a:lnTo>
                      <a:pt x="7152" y="3592"/>
                    </a:lnTo>
                    <a:lnTo>
                      <a:pt x="7154" y="3596"/>
                    </a:lnTo>
                    <a:lnTo>
                      <a:pt x="7141" y="3609"/>
                    </a:lnTo>
                    <a:lnTo>
                      <a:pt x="7136" y="3616"/>
                    </a:lnTo>
                    <a:lnTo>
                      <a:pt x="7135" y="3620"/>
                    </a:lnTo>
                    <a:lnTo>
                      <a:pt x="7139" y="3623"/>
                    </a:lnTo>
                    <a:lnTo>
                      <a:pt x="7158" y="3626"/>
                    </a:lnTo>
                    <a:lnTo>
                      <a:pt x="7165" y="3632"/>
                    </a:lnTo>
                    <a:lnTo>
                      <a:pt x="7164" y="3635"/>
                    </a:lnTo>
                    <a:lnTo>
                      <a:pt x="7159" y="3640"/>
                    </a:lnTo>
                    <a:lnTo>
                      <a:pt x="7148" y="3649"/>
                    </a:lnTo>
                    <a:lnTo>
                      <a:pt x="7142" y="3657"/>
                    </a:lnTo>
                    <a:lnTo>
                      <a:pt x="7139" y="3662"/>
                    </a:lnTo>
                    <a:cubicBezTo>
                      <a:pt x="7139" y="3663"/>
                      <a:pt x="7139" y="3665"/>
                      <a:pt x="7139" y="3666"/>
                    </a:cubicBezTo>
                    <a:lnTo>
                      <a:pt x="7144" y="3667"/>
                    </a:lnTo>
                    <a:lnTo>
                      <a:pt x="7147" y="3675"/>
                    </a:lnTo>
                    <a:lnTo>
                      <a:pt x="7154" y="3680"/>
                    </a:lnTo>
                    <a:lnTo>
                      <a:pt x="7167" y="3685"/>
                    </a:lnTo>
                    <a:lnTo>
                      <a:pt x="7177" y="3687"/>
                    </a:lnTo>
                    <a:lnTo>
                      <a:pt x="7192" y="3689"/>
                    </a:lnTo>
                    <a:lnTo>
                      <a:pt x="7196" y="3691"/>
                    </a:lnTo>
                    <a:lnTo>
                      <a:pt x="7193" y="3696"/>
                    </a:lnTo>
                    <a:lnTo>
                      <a:pt x="7184" y="3703"/>
                    </a:lnTo>
                    <a:lnTo>
                      <a:pt x="7171" y="3715"/>
                    </a:lnTo>
                    <a:lnTo>
                      <a:pt x="7173" y="3719"/>
                    </a:lnTo>
                    <a:lnTo>
                      <a:pt x="7191" y="3722"/>
                    </a:lnTo>
                    <a:lnTo>
                      <a:pt x="7209" y="3723"/>
                    </a:lnTo>
                    <a:lnTo>
                      <a:pt x="7213" y="3728"/>
                    </a:lnTo>
                    <a:lnTo>
                      <a:pt x="7207" y="3742"/>
                    </a:lnTo>
                    <a:lnTo>
                      <a:pt x="7194" y="3755"/>
                    </a:lnTo>
                    <a:lnTo>
                      <a:pt x="7192" y="3760"/>
                    </a:lnTo>
                    <a:lnTo>
                      <a:pt x="7197" y="3769"/>
                    </a:lnTo>
                    <a:lnTo>
                      <a:pt x="7197" y="3786"/>
                    </a:lnTo>
                    <a:lnTo>
                      <a:pt x="7186" y="3811"/>
                    </a:lnTo>
                    <a:lnTo>
                      <a:pt x="7188" y="3822"/>
                    </a:lnTo>
                    <a:lnTo>
                      <a:pt x="7184" y="3832"/>
                    </a:lnTo>
                    <a:lnTo>
                      <a:pt x="7172" y="3851"/>
                    </a:lnTo>
                    <a:lnTo>
                      <a:pt x="7159" y="3881"/>
                    </a:lnTo>
                    <a:lnTo>
                      <a:pt x="7145" y="3905"/>
                    </a:lnTo>
                    <a:lnTo>
                      <a:pt x="7136" y="3920"/>
                    </a:lnTo>
                    <a:lnTo>
                      <a:pt x="7129" y="3936"/>
                    </a:lnTo>
                    <a:lnTo>
                      <a:pt x="7122" y="3947"/>
                    </a:lnTo>
                    <a:lnTo>
                      <a:pt x="7111" y="3961"/>
                    </a:lnTo>
                    <a:lnTo>
                      <a:pt x="7105" y="3973"/>
                    </a:lnTo>
                    <a:lnTo>
                      <a:pt x="7105" y="3984"/>
                    </a:lnTo>
                    <a:lnTo>
                      <a:pt x="7100" y="3992"/>
                    </a:lnTo>
                    <a:lnTo>
                      <a:pt x="7083" y="4007"/>
                    </a:lnTo>
                    <a:lnTo>
                      <a:pt x="7059" y="4025"/>
                    </a:lnTo>
                    <a:lnTo>
                      <a:pt x="7050" y="4028"/>
                    </a:lnTo>
                    <a:lnTo>
                      <a:pt x="7024" y="4025"/>
                    </a:lnTo>
                    <a:lnTo>
                      <a:pt x="7016" y="4030"/>
                    </a:lnTo>
                    <a:lnTo>
                      <a:pt x="7003" y="4052"/>
                    </a:lnTo>
                    <a:lnTo>
                      <a:pt x="6996" y="4059"/>
                    </a:lnTo>
                    <a:lnTo>
                      <a:pt x="6987" y="4067"/>
                    </a:lnTo>
                    <a:lnTo>
                      <a:pt x="6965" y="4085"/>
                    </a:lnTo>
                    <a:lnTo>
                      <a:pt x="6952" y="4099"/>
                    </a:lnTo>
                    <a:lnTo>
                      <a:pt x="6936" y="4130"/>
                    </a:lnTo>
                    <a:lnTo>
                      <a:pt x="6926" y="4143"/>
                    </a:lnTo>
                    <a:lnTo>
                      <a:pt x="6915" y="4155"/>
                    </a:lnTo>
                    <a:lnTo>
                      <a:pt x="6904" y="4165"/>
                    </a:lnTo>
                    <a:lnTo>
                      <a:pt x="6892" y="4174"/>
                    </a:lnTo>
                    <a:lnTo>
                      <a:pt x="6884" y="4181"/>
                    </a:lnTo>
                    <a:lnTo>
                      <a:pt x="6880" y="4187"/>
                    </a:lnTo>
                    <a:lnTo>
                      <a:pt x="6871" y="4206"/>
                    </a:lnTo>
                    <a:lnTo>
                      <a:pt x="6855" y="4229"/>
                    </a:lnTo>
                    <a:lnTo>
                      <a:pt x="6845" y="4229"/>
                    </a:lnTo>
                    <a:lnTo>
                      <a:pt x="6842" y="4226"/>
                    </a:lnTo>
                    <a:lnTo>
                      <a:pt x="6832" y="4220"/>
                    </a:lnTo>
                    <a:lnTo>
                      <a:pt x="6824" y="4221"/>
                    </a:lnTo>
                    <a:lnTo>
                      <a:pt x="6813" y="4230"/>
                    </a:lnTo>
                    <a:lnTo>
                      <a:pt x="6801" y="4236"/>
                    </a:lnTo>
                    <a:lnTo>
                      <a:pt x="6790" y="4243"/>
                    </a:lnTo>
                    <a:lnTo>
                      <a:pt x="6775" y="4247"/>
                    </a:lnTo>
                    <a:lnTo>
                      <a:pt x="6765" y="4240"/>
                    </a:lnTo>
                    <a:lnTo>
                      <a:pt x="6755" y="4237"/>
                    </a:lnTo>
                    <a:lnTo>
                      <a:pt x="6744" y="4235"/>
                    </a:lnTo>
                    <a:lnTo>
                      <a:pt x="6744" y="4238"/>
                    </a:lnTo>
                    <a:lnTo>
                      <a:pt x="6750" y="4247"/>
                    </a:lnTo>
                    <a:lnTo>
                      <a:pt x="6762" y="4258"/>
                    </a:lnTo>
                    <a:lnTo>
                      <a:pt x="6770" y="4262"/>
                    </a:lnTo>
                    <a:cubicBezTo>
                      <a:pt x="6770" y="4263"/>
                      <a:pt x="6771" y="4265"/>
                      <a:pt x="6772" y="4266"/>
                    </a:cubicBezTo>
                    <a:lnTo>
                      <a:pt x="6769" y="4272"/>
                    </a:lnTo>
                    <a:lnTo>
                      <a:pt x="6762" y="4280"/>
                    </a:lnTo>
                    <a:lnTo>
                      <a:pt x="6744" y="4296"/>
                    </a:lnTo>
                    <a:lnTo>
                      <a:pt x="6737" y="4303"/>
                    </a:lnTo>
                    <a:lnTo>
                      <a:pt x="6728" y="4311"/>
                    </a:lnTo>
                    <a:lnTo>
                      <a:pt x="6725" y="4313"/>
                    </a:lnTo>
                    <a:lnTo>
                      <a:pt x="6721" y="4315"/>
                    </a:lnTo>
                    <a:lnTo>
                      <a:pt x="6714" y="4323"/>
                    </a:lnTo>
                    <a:lnTo>
                      <a:pt x="6701" y="4334"/>
                    </a:lnTo>
                    <a:lnTo>
                      <a:pt x="6685" y="4344"/>
                    </a:lnTo>
                    <a:lnTo>
                      <a:pt x="6682" y="4342"/>
                    </a:lnTo>
                    <a:lnTo>
                      <a:pt x="6683" y="4338"/>
                    </a:lnTo>
                    <a:lnTo>
                      <a:pt x="6661" y="4346"/>
                    </a:lnTo>
                    <a:lnTo>
                      <a:pt x="6650" y="4350"/>
                    </a:lnTo>
                    <a:lnTo>
                      <a:pt x="6642" y="4353"/>
                    </a:lnTo>
                    <a:lnTo>
                      <a:pt x="6634" y="4357"/>
                    </a:lnTo>
                    <a:lnTo>
                      <a:pt x="6631" y="4365"/>
                    </a:lnTo>
                    <a:lnTo>
                      <a:pt x="6626" y="4375"/>
                    </a:lnTo>
                    <a:lnTo>
                      <a:pt x="6618" y="4385"/>
                    </a:lnTo>
                    <a:lnTo>
                      <a:pt x="6612" y="4390"/>
                    </a:lnTo>
                    <a:lnTo>
                      <a:pt x="6602" y="4396"/>
                    </a:lnTo>
                    <a:lnTo>
                      <a:pt x="6607" y="4399"/>
                    </a:lnTo>
                    <a:lnTo>
                      <a:pt x="6624" y="4400"/>
                    </a:lnTo>
                    <a:lnTo>
                      <a:pt x="6613" y="4414"/>
                    </a:lnTo>
                    <a:lnTo>
                      <a:pt x="6598" y="4424"/>
                    </a:lnTo>
                    <a:lnTo>
                      <a:pt x="6583" y="4433"/>
                    </a:lnTo>
                    <a:lnTo>
                      <a:pt x="6569" y="4438"/>
                    </a:lnTo>
                    <a:lnTo>
                      <a:pt x="6558" y="4439"/>
                    </a:lnTo>
                    <a:lnTo>
                      <a:pt x="6550" y="4435"/>
                    </a:lnTo>
                    <a:lnTo>
                      <a:pt x="6542" y="4434"/>
                    </a:lnTo>
                    <a:cubicBezTo>
                      <a:pt x="6537" y="4436"/>
                      <a:pt x="6534" y="4438"/>
                      <a:pt x="6529" y="4441"/>
                    </a:cubicBezTo>
                    <a:lnTo>
                      <a:pt x="6519" y="4448"/>
                    </a:lnTo>
                    <a:lnTo>
                      <a:pt x="6516" y="4451"/>
                    </a:lnTo>
                    <a:lnTo>
                      <a:pt x="6517" y="4457"/>
                    </a:lnTo>
                    <a:lnTo>
                      <a:pt x="6513" y="4463"/>
                    </a:lnTo>
                    <a:lnTo>
                      <a:pt x="6514" y="4468"/>
                    </a:lnTo>
                    <a:lnTo>
                      <a:pt x="6510" y="4476"/>
                    </a:lnTo>
                    <a:lnTo>
                      <a:pt x="6513" y="4479"/>
                    </a:lnTo>
                    <a:lnTo>
                      <a:pt x="6519" y="4480"/>
                    </a:lnTo>
                    <a:lnTo>
                      <a:pt x="6533" y="4476"/>
                    </a:lnTo>
                    <a:lnTo>
                      <a:pt x="6526" y="4491"/>
                    </a:lnTo>
                    <a:lnTo>
                      <a:pt x="6517" y="4503"/>
                    </a:lnTo>
                    <a:lnTo>
                      <a:pt x="6508" y="4510"/>
                    </a:lnTo>
                    <a:lnTo>
                      <a:pt x="6499" y="4514"/>
                    </a:lnTo>
                    <a:cubicBezTo>
                      <a:pt x="6496" y="4516"/>
                      <a:pt x="6493" y="4518"/>
                      <a:pt x="6490" y="4519"/>
                    </a:cubicBezTo>
                    <a:lnTo>
                      <a:pt x="6482" y="4526"/>
                    </a:lnTo>
                    <a:lnTo>
                      <a:pt x="6471" y="4532"/>
                    </a:lnTo>
                    <a:lnTo>
                      <a:pt x="6457" y="4538"/>
                    </a:lnTo>
                    <a:lnTo>
                      <a:pt x="6438" y="4540"/>
                    </a:lnTo>
                    <a:lnTo>
                      <a:pt x="6427" y="4539"/>
                    </a:lnTo>
                    <a:lnTo>
                      <a:pt x="6418" y="4540"/>
                    </a:lnTo>
                    <a:lnTo>
                      <a:pt x="6413" y="4523"/>
                    </a:lnTo>
                    <a:lnTo>
                      <a:pt x="6399" y="4522"/>
                    </a:lnTo>
                    <a:lnTo>
                      <a:pt x="6396" y="4526"/>
                    </a:lnTo>
                    <a:lnTo>
                      <a:pt x="6395" y="4535"/>
                    </a:lnTo>
                    <a:lnTo>
                      <a:pt x="6384" y="4550"/>
                    </a:lnTo>
                    <a:lnTo>
                      <a:pt x="6372" y="4552"/>
                    </a:lnTo>
                    <a:lnTo>
                      <a:pt x="6370" y="4540"/>
                    </a:lnTo>
                    <a:lnTo>
                      <a:pt x="6365" y="4540"/>
                    </a:lnTo>
                    <a:lnTo>
                      <a:pt x="6347" y="4549"/>
                    </a:lnTo>
                    <a:lnTo>
                      <a:pt x="6340" y="4558"/>
                    </a:lnTo>
                    <a:lnTo>
                      <a:pt x="6350" y="4568"/>
                    </a:lnTo>
                    <a:lnTo>
                      <a:pt x="6400" y="4564"/>
                    </a:lnTo>
                    <a:lnTo>
                      <a:pt x="6399" y="4569"/>
                    </a:lnTo>
                    <a:cubicBezTo>
                      <a:pt x="6397" y="4570"/>
                      <a:pt x="6395" y="4572"/>
                      <a:pt x="6393" y="4573"/>
                    </a:cubicBezTo>
                    <a:lnTo>
                      <a:pt x="6386" y="4575"/>
                    </a:lnTo>
                    <a:lnTo>
                      <a:pt x="6372" y="4577"/>
                    </a:lnTo>
                    <a:lnTo>
                      <a:pt x="6331" y="4581"/>
                    </a:lnTo>
                    <a:lnTo>
                      <a:pt x="6295" y="4593"/>
                    </a:lnTo>
                    <a:lnTo>
                      <a:pt x="6252" y="4613"/>
                    </a:lnTo>
                    <a:lnTo>
                      <a:pt x="6245" y="4612"/>
                    </a:lnTo>
                    <a:lnTo>
                      <a:pt x="6234" y="4617"/>
                    </a:lnTo>
                    <a:cubicBezTo>
                      <a:pt x="6229" y="4620"/>
                      <a:pt x="6224" y="4622"/>
                      <a:pt x="6220" y="4625"/>
                    </a:cubicBezTo>
                    <a:lnTo>
                      <a:pt x="6206" y="4638"/>
                    </a:lnTo>
                    <a:lnTo>
                      <a:pt x="6192" y="4656"/>
                    </a:lnTo>
                    <a:lnTo>
                      <a:pt x="6185" y="4668"/>
                    </a:lnTo>
                    <a:lnTo>
                      <a:pt x="6187" y="4685"/>
                    </a:lnTo>
                    <a:lnTo>
                      <a:pt x="6186" y="4701"/>
                    </a:lnTo>
                    <a:lnTo>
                      <a:pt x="6187" y="4709"/>
                    </a:lnTo>
                    <a:lnTo>
                      <a:pt x="6199" y="4726"/>
                    </a:lnTo>
                    <a:lnTo>
                      <a:pt x="6210" y="4729"/>
                    </a:lnTo>
                    <a:cubicBezTo>
                      <a:pt x="6211" y="4730"/>
                      <a:pt x="6211" y="4731"/>
                      <a:pt x="6211" y="4733"/>
                    </a:cubicBezTo>
                    <a:lnTo>
                      <a:pt x="6223" y="4734"/>
                    </a:lnTo>
                    <a:lnTo>
                      <a:pt x="6239" y="4728"/>
                    </a:lnTo>
                    <a:lnTo>
                      <a:pt x="6252" y="4717"/>
                    </a:lnTo>
                    <a:lnTo>
                      <a:pt x="6264" y="4704"/>
                    </a:lnTo>
                    <a:lnTo>
                      <a:pt x="6264" y="4708"/>
                    </a:lnTo>
                    <a:lnTo>
                      <a:pt x="6263" y="4713"/>
                    </a:lnTo>
                    <a:lnTo>
                      <a:pt x="6273" y="4715"/>
                    </a:lnTo>
                    <a:lnTo>
                      <a:pt x="6282" y="4710"/>
                    </a:lnTo>
                    <a:lnTo>
                      <a:pt x="6291" y="4707"/>
                    </a:lnTo>
                    <a:lnTo>
                      <a:pt x="6306" y="4708"/>
                    </a:lnTo>
                    <a:lnTo>
                      <a:pt x="6317" y="4706"/>
                    </a:lnTo>
                    <a:lnTo>
                      <a:pt x="6327" y="4702"/>
                    </a:lnTo>
                    <a:lnTo>
                      <a:pt x="6343" y="4688"/>
                    </a:lnTo>
                    <a:lnTo>
                      <a:pt x="6356" y="4672"/>
                    </a:lnTo>
                    <a:lnTo>
                      <a:pt x="6361" y="4665"/>
                    </a:lnTo>
                    <a:lnTo>
                      <a:pt x="6370" y="4653"/>
                    </a:lnTo>
                    <a:lnTo>
                      <a:pt x="6379" y="4645"/>
                    </a:lnTo>
                    <a:lnTo>
                      <a:pt x="6391" y="4636"/>
                    </a:lnTo>
                    <a:lnTo>
                      <a:pt x="6400" y="4628"/>
                    </a:lnTo>
                    <a:lnTo>
                      <a:pt x="6406" y="4622"/>
                    </a:lnTo>
                    <a:lnTo>
                      <a:pt x="6412" y="4620"/>
                    </a:lnTo>
                    <a:lnTo>
                      <a:pt x="6422" y="4630"/>
                    </a:lnTo>
                    <a:lnTo>
                      <a:pt x="6418" y="4630"/>
                    </a:lnTo>
                    <a:lnTo>
                      <a:pt x="6411" y="4628"/>
                    </a:lnTo>
                    <a:lnTo>
                      <a:pt x="6403" y="4631"/>
                    </a:lnTo>
                    <a:lnTo>
                      <a:pt x="6377" y="4655"/>
                    </a:lnTo>
                    <a:lnTo>
                      <a:pt x="6371" y="4662"/>
                    </a:lnTo>
                    <a:lnTo>
                      <a:pt x="6367" y="4668"/>
                    </a:lnTo>
                    <a:lnTo>
                      <a:pt x="6350" y="4689"/>
                    </a:lnTo>
                    <a:lnTo>
                      <a:pt x="6338" y="4700"/>
                    </a:lnTo>
                    <a:lnTo>
                      <a:pt x="6325" y="4710"/>
                    </a:lnTo>
                    <a:lnTo>
                      <a:pt x="6313" y="4717"/>
                    </a:lnTo>
                    <a:lnTo>
                      <a:pt x="6308" y="4722"/>
                    </a:lnTo>
                    <a:lnTo>
                      <a:pt x="6316" y="4729"/>
                    </a:lnTo>
                    <a:lnTo>
                      <a:pt x="6309" y="4733"/>
                    </a:lnTo>
                    <a:lnTo>
                      <a:pt x="6293" y="4737"/>
                    </a:lnTo>
                    <a:lnTo>
                      <a:pt x="6286" y="4737"/>
                    </a:lnTo>
                    <a:lnTo>
                      <a:pt x="6273" y="4735"/>
                    </a:lnTo>
                    <a:lnTo>
                      <a:pt x="6266" y="4740"/>
                    </a:lnTo>
                    <a:lnTo>
                      <a:pt x="6261" y="4745"/>
                    </a:lnTo>
                    <a:lnTo>
                      <a:pt x="6257" y="4758"/>
                    </a:lnTo>
                    <a:lnTo>
                      <a:pt x="6259" y="4764"/>
                    </a:lnTo>
                    <a:lnTo>
                      <a:pt x="6279" y="4768"/>
                    </a:lnTo>
                    <a:lnTo>
                      <a:pt x="6297" y="4769"/>
                    </a:lnTo>
                    <a:lnTo>
                      <a:pt x="6300" y="4772"/>
                    </a:lnTo>
                    <a:lnTo>
                      <a:pt x="6303" y="4801"/>
                    </a:lnTo>
                    <a:lnTo>
                      <a:pt x="6307" y="4805"/>
                    </a:lnTo>
                    <a:lnTo>
                      <a:pt x="6318" y="4809"/>
                    </a:lnTo>
                    <a:lnTo>
                      <a:pt x="6325" y="4814"/>
                    </a:lnTo>
                    <a:lnTo>
                      <a:pt x="6322" y="4816"/>
                    </a:lnTo>
                    <a:lnTo>
                      <a:pt x="6302" y="4816"/>
                    </a:lnTo>
                    <a:lnTo>
                      <a:pt x="6262" y="4791"/>
                    </a:lnTo>
                    <a:lnTo>
                      <a:pt x="6249" y="4789"/>
                    </a:lnTo>
                    <a:lnTo>
                      <a:pt x="6239" y="4793"/>
                    </a:lnTo>
                    <a:lnTo>
                      <a:pt x="6229" y="4795"/>
                    </a:lnTo>
                    <a:lnTo>
                      <a:pt x="6223" y="4793"/>
                    </a:lnTo>
                    <a:lnTo>
                      <a:pt x="6214" y="4797"/>
                    </a:lnTo>
                    <a:lnTo>
                      <a:pt x="6189" y="4821"/>
                    </a:lnTo>
                    <a:lnTo>
                      <a:pt x="6190" y="4828"/>
                    </a:lnTo>
                    <a:lnTo>
                      <a:pt x="6195" y="4833"/>
                    </a:lnTo>
                    <a:lnTo>
                      <a:pt x="6205" y="4842"/>
                    </a:lnTo>
                    <a:lnTo>
                      <a:pt x="6207" y="4849"/>
                    </a:lnTo>
                    <a:lnTo>
                      <a:pt x="6203" y="4865"/>
                    </a:lnTo>
                    <a:lnTo>
                      <a:pt x="6202" y="4877"/>
                    </a:lnTo>
                    <a:lnTo>
                      <a:pt x="6211" y="4890"/>
                    </a:lnTo>
                    <a:lnTo>
                      <a:pt x="6220" y="4913"/>
                    </a:lnTo>
                    <a:lnTo>
                      <a:pt x="6210" y="4933"/>
                    </a:lnTo>
                    <a:lnTo>
                      <a:pt x="6206" y="4947"/>
                    </a:lnTo>
                    <a:lnTo>
                      <a:pt x="6203" y="4949"/>
                    </a:lnTo>
                    <a:lnTo>
                      <a:pt x="6197" y="4945"/>
                    </a:lnTo>
                    <a:lnTo>
                      <a:pt x="6195" y="4938"/>
                    </a:lnTo>
                    <a:lnTo>
                      <a:pt x="6195" y="4919"/>
                    </a:lnTo>
                    <a:lnTo>
                      <a:pt x="6192" y="4912"/>
                    </a:lnTo>
                    <a:lnTo>
                      <a:pt x="6187" y="4907"/>
                    </a:lnTo>
                    <a:lnTo>
                      <a:pt x="6184" y="4911"/>
                    </a:lnTo>
                    <a:lnTo>
                      <a:pt x="6177" y="4935"/>
                    </a:lnTo>
                    <a:lnTo>
                      <a:pt x="6175" y="4942"/>
                    </a:lnTo>
                    <a:lnTo>
                      <a:pt x="6170" y="4956"/>
                    </a:lnTo>
                    <a:lnTo>
                      <a:pt x="6152" y="4966"/>
                    </a:lnTo>
                    <a:lnTo>
                      <a:pt x="6146" y="4968"/>
                    </a:lnTo>
                    <a:lnTo>
                      <a:pt x="6134" y="4975"/>
                    </a:lnTo>
                    <a:lnTo>
                      <a:pt x="6115" y="4989"/>
                    </a:lnTo>
                    <a:lnTo>
                      <a:pt x="6107" y="5005"/>
                    </a:lnTo>
                    <a:lnTo>
                      <a:pt x="6099" y="5029"/>
                    </a:lnTo>
                    <a:lnTo>
                      <a:pt x="6102" y="5042"/>
                    </a:lnTo>
                    <a:lnTo>
                      <a:pt x="6100" y="5048"/>
                    </a:lnTo>
                    <a:lnTo>
                      <a:pt x="6096" y="5050"/>
                    </a:lnTo>
                    <a:lnTo>
                      <a:pt x="6084" y="5044"/>
                    </a:lnTo>
                    <a:cubicBezTo>
                      <a:pt x="6083" y="5043"/>
                      <a:pt x="6082" y="5042"/>
                      <a:pt x="6082" y="5040"/>
                    </a:cubicBezTo>
                    <a:lnTo>
                      <a:pt x="6081" y="5007"/>
                    </a:lnTo>
                    <a:lnTo>
                      <a:pt x="6080" y="4999"/>
                    </a:lnTo>
                    <a:lnTo>
                      <a:pt x="6085" y="4977"/>
                    </a:lnTo>
                    <a:lnTo>
                      <a:pt x="6105" y="4919"/>
                    </a:lnTo>
                    <a:lnTo>
                      <a:pt x="6107" y="4902"/>
                    </a:lnTo>
                    <a:lnTo>
                      <a:pt x="6107" y="4890"/>
                    </a:lnTo>
                    <a:lnTo>
                      <a:pt x="6103" y="4872"/>
                    </a:lnTo>
                    <a:lnTo>
                      <a:pt x="6094" y="4858"/>
                    </a:lnTo>
                    <a:lnTo>
                      <a:pt x="6092" y="4850"/>
                    </a:lnTo>
                    <a:lnTo>
                      <a:pt x="6094" y="4836"/>
                    </a:lnTo>
                    <a:lnTo>
                      <a:pt x="6092" y="4826"/>
                    </a:lnTo>
                    <a:lnTo>
                      <a:pt x="6087" y="4809"/>
                    </a:lnTo>
                    <a:lnTo>
                      <a:pt x="6076" y="4803"/>
                    </a:lnTo>
                    <a:lnTo>
                      <a:pt x="6066" y="4803"/>
                    </a:lnTo>
                    <a:lnTo>
                      <a:pt x="6053" y="4805"/>
                    </a:lnTo>
                    <a:lnTo>
                      <a:pt x="6046" y="4812"/>
                    </a:lnTo>
                    <a:lnTo>
                      <a:pt x="6032" y="4832"/>
                    </a:lnTo>
                    <a:lnTo>
                      <a:pt x="6016" y="4857"/>
                    </a:lnTo>
                    <a:lnTo>
                      <a:pt x="6010" y="4869"/>
                    </a:lnTo>
                    <a:lnTo>
                      <a:pt x="6009" y="4887"/>
                    </a:lnTo>
                    <a:lnTo>
                      <a:pt x="6012" y="4914"/>
                    </a:lnTo>
                    <a:lnTo>
                      <a:pt x="6011" y="4939"/>
                    </a:lnTo>
                    <a:lnTo>
                      <a:pt x="6005" y="4962"/>
                    </a:lnTo>
                    <a:lnTo>
                      <a:pt x="5998" y="4980"/>
                    </a:lnTo>
                    <a:lnTo>
                      <a:pt x="5986" y="5006"/>
                    </a:lnTo>
                    <a:lnTo>
                      <a:pt x="5984" y="5013"/>
                    </a:lnTo>
                    <a:lnTo>
                      <a:pt x="5992" y="5056"/>
                    </a:lnTo>
                    <a:lnTo>
                      <a:pt x="5991" y="5063"/>
                    </a:lnTo>
                    <a:lnTo>
                      <a:pt x="5994" y="5067"/>
                    </a:lnTo>
                    <a:lnTo>
                      <a:pt x="6013" y="5071"/>
                    </a:lnTo>
                    <a:lnTo>
                      <a:pt x="6016" y="5075"/>
                    </a:lnTo>
                    <a:lnTo>
                      <a:pt x="6017" y="5085"/>
                    </a:lnTo>
                    <a:lnTo>
                      <a:pt x="6015" y="5099"/>
                    </a:lnTo>
                    <a:lnTo>
                      <a:pt x="6023" y="5107"/>
                    </a:lnTo>
                    <a:lnTo>
                      <a:pt x="6033" y="5114"/>
                    </a:lnTo>
                    <a:lnTo>
                      <a:pt x="6034" y="5121"/>
                    </a:lnTo>
                    <a:lnTo>
                      <a:pt x="6033" y="5124"/>
                    </a:lnTo>
                    <a:lnTo>
                      <a:pt x="6027" y="5125"/>
                    </a:lnTo>
                    <a:lnTo>
                      <a:pt x="6018" y="5122"/>
                    </a:lnTo>
                    <a:lnTo>
                      <a:pt x="6010" y="5124"/>
                    </a:lnTo>
                    <a:lnTo>
                      <a:pt x="5994" y="5149"/>
                    </a:lnTo>
                    <a:lnTo>
                      <a:pt x="5989" y="5152"/>
                    </a:lnTo>
                    <a:lnTo>
                      <a:pt x="5980" y="5151"/>
                    </a:lnTo>
                    <a:lnTo>
                      <a:pt x="5964" y="5142"/>
                    </a:lnTo>
                    <a:lnTo>
                      <a:pt x="5949" y="5147"/>
                    </a:lnTo>
                    <a:lnTo>
                      <a:pt x="5937" y="5155"/>
                    </a:lnTo>
                    <a:lnTo>
                      <a:pt x="5911" y="5169"/>
                    </a:lnTo>
                    <a:lnTo>
                      <a:pt x="5899" y="5177"/>
                    </a:lnTo>
                    <a:lnTo>
                      <a:pt x="5867" y="5187"/>
                    </a:lnTo>
                    <a:lnTo>
                      <a:pt x="5855" y="5195"/>
                    </a:lnTo>
                    <a:lnTo>
                      <a:pt x="5860" y="5208"/>
                    </a:lnTo>
                    <a:lnTo>
                      <a:pt x="5871" y="5214"/>
                    </a:lnTo>
                    <a:lnTo>
                      <a:pt x="5878" y="5219"/>
                    </a:lnTo>
                    <a:lnTo>
                      <a:pt x="5873" y="5230"/>
                    </a:lnTo>
                    <a:lnTo>
                      <a:pt x="5874" y="5242"/>
                    </a:lnTo>
                    <a:cubicBezTo>
                      <a:pt x="5873" y="5242"/>
                      <a:pt x="5872" y="5243"/>
                      <a:pt x="5871" y="5244"/>
                    </a:cubicBezTo>
                    <a:lnTo>
                      <a:pt x="5862" y="5244"/>
                    </a:lnTo>
                    <a:lnTo>
                      <a:pt x="5845" y="5224"/>
                    </a:lnTo>
                    <a:lnTo>
                      <a:pt x="5839" y="5206"/>
                    </a:lnTo>
                    <a:lnTo>
                      <a:pt x="5830" y="5210"/>
                    </a:lnTo>
                    <a:lnTo>
                      <a:pt x="5801" y="5229"/>
                    </a:lnTo>
                    <a:lnTo>
                      <a:pt x="5761" y="5252"/>
                    </a:lnTo>
                    <a:cubicBezTo>
                      <a:pt x="5762" y="5253"/>
                      <a:pt x="5762" y="5255"/>
                      <a:pt x="5763" y="5257"/>
                    </a:cubicBezTo>
                    <a:lnTo>
                      <a:pt x="5771" y="5262"/>
                    </a:lnTo>
                    <a:lnTo>
                      <a:pt x="5789" y="5265"/>
                    </a:lnTo>
                    <a:lnTo>
                      <a:pt x="5784" y="5269"/>
                    </a:lnTo>
                    <a:lnTo>
                      <a:pt x="5759" y="5277"/>
                    </a:lnTo>
                    <a:lnTo>
                      <a:pt x="5744" y="5279"/>
                    </a:lnTo>
                    <a:lnTo>
                      <a:pt x="5738" y="5278"/>
                    </a:lnTo>
                    <a:lnTo>
                      <a:pt x="5717" y="5265"/>
                    </a:lnTo>
                    <a:lnTo>
                      <a:pt x="5711" y="5258"/>
                    </a:lnTo>
                    <a:lnTo>
                      <a:pt x="5709" y="5248"/>
                    </a:lnTo>
                    <a:lnTo>
                      <a:pt x="5722" y="5197"/>
                    </a:lnTo>
                    <a:lnTo>
                      <a:pt x="5714" y="5179"/>
                    </a:lnTo>
                    <a:lnTo>
                      <a:pt x="5697" y="5169"/>
                    </a:lnTo>
                    <a:lnTo>
                      <a:pt x="5684" y="5167"/>
                    </a:lnTo>
                    <a:lnTo>
                      <a:pt x="5642" y="5184"/>
                    </a:lnTo>
                    <a:lnTo>
                      <a:pt x="5627" y="5184"/>
                    </a:lnTo>
                    <a:lnTo>
                      <a:pt x="5615" y="5190"/>
                    </a:lnTo>
                    <a:lnTo>
                      <a:pt x="5617" y="5195"/>
                    </a:lnTo>
                    <a:lnTo>
                      <a:pt x="5622" y="5201"/>
                    </a:lnTo>
                    <a:lnTo>
                      <a:pt x="5635" y="5223"/>
                    </a:lnTo>
                    <a:lnTo>
                      <a:pt x="5630" y="5229"/>
                    </a:lnTo>
                    <a:lnTo>
                      <a:pt x="5628" y="5234"/>
                    </a:lnTo>
                    <a:lnTo>
                      <a:pt x="5629" y="5258"/>
                    </a:lnTo>
                    <a:lnTo>
                      <a:pt x="5635" y="5268"/>
                    </a:lnTo>
                    <a:lnTo>
                      <a:pt x="5653" y="5287"/>
                    </a:lnTo>
                    <a:lnTo>
                      <a:pt x="5662" y="5294"/>
                    </a:lnTo>
                    <a:lnTo>
                      <a:pt x="5684" y="5291"/>
                    </a:lnTo>
                    <a:lnTo>
                      <a:pt x="5688" y="5288"/>
                    </a:lnTo>
                    <a:lnTo>
                      <a:pt x="5690" y="5287"/>
                    </a:lnTo>
                    <a:lnTo>
                      <a:pt x="5699" y="5294"/>
                    </a:lnTo>
                    <a:lnTo>
                      <a:pt x="5703" y="5298"/>
                    </a:lnTo>
                    <a:lnTo>
                      <a:pt x="5697" y="5305"/>
                    </a:lnTo>
                    <a:lnTo>
                      <a:pt x="5685" y="5311"/>
                    </a:lnTo>
                    <a:lnTo>
                      <a:pt x="5665" y="5316"/>
                    </a:lnTo>
                    <a:lnTo>
                      <a:pt x="5660" y="5316"/>
                    </a:lnTo>
                    <a:lnTo>
                      <a:pt x="5655" y="5318"/>
                    </a:lnTo>
                    <a:lnTo>
                      <a:pt x="5645" y="5324"/>
                    </a:lnTo>
                    <a:lnTo>
                      <a:pt x="5638" y="5326"/>
                    </a:lnTo>
                    <a:lnTo>
                      <a:pt x="5630" y="5328"/>
                    </a:lnTo>
                    <a:lnTo>
                      <a:pt x="5623" y="5326"/>
                    </a:lnTo>
                    <a:lnTo>
                      <a:pt x="5618" y="5316"/>
                    </a:lnTo>
                    <a:lnTo>
                      <a:pt x="5613" y="5297"/>
                    </a:lnTo>
                    <a:lnTo>
                      <a:pt x="5615" y="5265"/>
                    </a:lnTo>
                    <a:lnTo>
                      <a:pt x="5612" y="5231"/>
                    </a:lnTo>
                    <a:lnTo>
                      <a:pt x="5610" y="5220"/>
                    </a:lnTo>
                    <a:lnTo>
                      <a:pt x="5605" y="5215"/>
                    </a:lnTo>
                    <a:lnTo>
                      <a:pt x="5586" y="5223"/>
                    </a:lnTo>
                    <a:lnTo>
                      <a:pt x="5555" y="5235"/>
                    </a:lnTo>
                    <a:lnTo>
                      <a:pt x="5524" y="5239"/>
                    </a:lnTo>
                    <a:lnTo>
                      <a:pt x="5510" y="5247"/>
                    </a:lnTo>
                    <a:cubicBezTo>
                      <a:pt x="5507" y="5249"/>
                      <a:pt x="5504" y="5251"/>
                      <a:pt x="5501" y="5254"/>
                    </a:cubicBezTo>
                    <a:lnTo>
                      <a:pt x="5491" y="5258"/>
                    </a:lnTo>
                    <a:lnTo>
                      <a:pt x="5467" y="5269"/>
                    </a:lnTo>
                    <a:lnTo>
                      <a:pt x="5468" y="5279"/>
                    </a:lnTo>
                    <a:lnTo>
                      <a:pt x="5481" y="5285"/>
                    </a:lnTo>
                    <a:lnTo>
                      <a:pt x="5527" y="5286"/>
                    </a:lnTo>
                    <a:lnTo>
                      <a:pt x="5533" y="5289"/>
                    </a:lnTo>
                    <a:lnTo>
                      <a:pt x="5543" y="5299"/>
                    </a:lnTo>
                    <a:lnTo>
                      <a:pt x="5551" y="5303"/>
                    </a:lnTo>
                    <a:lnTo>
                      <a:pt x="5561" y="5313"/>
                    </a:lnTo>
                    <a:lnTo>
                      <a:pt x="5558" y="5335"/>
                    </a:lnTo>
                    <a:lnTo>
                      <a:pt x="5559" y="5346"/>
                    </a:lnTo>
                    <a:lnTo>
                      <a:pt x="5561" y="5361"/>
                    </a:lnTo>
                    <a:lnTo>
                      <a:pt x="5574" y="5378"/>
                    </a:lnTo>
                    <a:lnTo>
                      <a:pt x="5583" y="5380"/>
                    </a:lnTo>
                    <a:lnTo>
                      <a:pt x="5598" y="5398"/>
                    </a:lnTo>
                    <a:lnTo>
                      <a:pt x="5597" y="5406"/>
                    </a:lnTo>
                    <a:lnTo>
                      <a:pt x="5584" y="5402"/>
                    </a:lnTo>
                    <a:lnTo>
                      <a:pt x="5579" y="5396"/>
                    </a:lnTo>
                    <a:lnTo>
                      <a:pt x="5571" y="5402"/>
                    </a:lnTo>
                    <a:lnTo>
                      <a:pt x="5564" y="5451"/>
                    </a:lnTo>
                    <a:lnTo>
                      <a:pt x="5559" y="5458"/>
                    </a:lnTo>
                    <a:lnTo>
                      <a:pt x="5553" y="5455"/>
                    </a:lnTo>
                    <a:lnTo>
                      <a:pt x="5561" y="5409"/>
                    </a:lnTo>
                    <a:lnTo>
                      <a:pt x="5558" y="5389"/>
                    </a:lnTo>
                    <a:lnTo>
                      <a:pt x="5547" y="5379"/>
                    </a:lnTo>
                    <a:lnTo>
                      <a:pt x="5542" y="5362"/>
                    </a:lnTo>
                    <a:lnTo>
                      <a:pt x="5544" y="5322"/>
                    </a:lnTo>
                    <a:lnTo>
                      <a:pt x="5541" y="5314"/>
                    </a:lnTo>
                    <a:lnTo>
                      <a:pt x="5535" y="5305"/>
                    </a:lnTo>
                    <a:lnTo>
                      <a:pt x="5515" y="5296"/>
                    </a:lnTo>
                    <a:lnTo>
                      <a:pt x="5488" y="5295"/>
                    </a:lnTo>
                    <a:lnTo>
                      <a:pt x="5472" y="5291"/>
                    </a:lnTo>
                    <a:lnTo>
                      <a:pt x="5463" y="5287"/>
                    </a:lnTo>
                    <a:lnTo>
                      <a:pt x="5441" y="5283"/>
                    </a:lnTo>
                    <a:lnTo>
                      <a:pt x="5425" y="5294"/>
                    </a:lnTo>
                    <a:lnTo>
                      <a:pt x="5388" y="5315"/>
                    </a:lnTo>
                    <a:lnTo>
                      <a:pt x="5367" y="5347"/>
                    </a:lnTo>
                    <a:lnTo>
                      <a:pt x="5363" y="5360"/>
                    </a:lnTo>
                    <a:lnTo>
                      <a:pt x="5363" y="5370"/>
                    </a:lnTo>
                    <a:lnTo>
                      <a:pt x="5366" y="5373"/>
                    </a:lnTo>
                    <a:lnTo>
                      <a:pt x="5368" y="5384"/>
                    </a:lnTo>
                    <a:lnTo>
                      <a:pt x="5376" y="5406"/>
                    </a:lnTo>
                    <a:cubicBezTo>
                      <a:pt x="5379" y="5413"/>
                      <a:pt x="5383" y="5420"/>
                      <a:pt x="5387" y="5427"/>
                    </a:cubicBezTo>
                    <a:lnTo>
                      <a:pt x="5389" y="5436"/>
                    </a:lnTo>
                    <a:lnTo>
                      <a:pt x="5388" y="5441"/>
                    </a:lnTo>
                    <a:lnTo>
                      <a:pt x="5382" y="5441"/>
                    </a:lnTo>
                    <a:lnTo>
                      <a:pt x="5379" y="5439"/>
                    </a:lnTo>
                    <a:lnTo>
                      <a:pt x="5376" y="5431"/>
                    </a:lnTo>
                    <a:lnTo>
                      <a:pt x="5358" y="5408"/>
                    </a:lnTo>
                    <a:lnTo>
                      <a:pt x="5343" y="5413"/>
                    </a:lnTo>
                    <a:lnTo>
                      <a:pt x="5334" y="5411"/>
                    </a:lnTo>
                    <a:lnTo>
                      <a:pt x="5315" y="5409"/>
                    </a:lnTo>
                    <a:lnTo>
                      <a:pt x="5309" y="5412"/>
                    </a:lnTo>
                    <a:lnTo>
                      <a:pt x="5302" y="5414"/>
                    </a:lnTo>
                    <a:lnTo>
                      <a:pt x="5286" y="5418"/>
                    </a:lnTo>
                    <a:lnTo>
                      <a:pt x="5267" y="5427"/>
                    </a:lnTo>
                    <a:lnTo>
                      <a:pt x="5255" y="5437"/>
                    </a:lnTo>
                    <a:lnTo>
                      <a:pt x="5243" y="5445"/>
                    </a:lnTo>
                    <a:lnTo>
                      <a:pt x="5222" y="5463"/>
                    </a:lnTo>
                    <a:lnTo>
                      <a:pt x="5222" y="5470"/>
                    </a:lnTo>
                    <a:lnTo>
                      <a:pt x="5229" y="5475"/>
                    </a:lnTo>
                    <a:lnTo>
                      <a:pt x="5241" y="5489"/>
                    </a:lnTo>
                    <a:lnTo>
                      <a:pt x="5248" y="5493"/>
                    </a:lnTo>
                    <a:lnTo>
                      <a:pt x="5259" y="5495"/>
                    </a:lnTo>
                    <a:lnTo>
                      <a:pt x="5271" y="5494"/>
                    </a:lnTo>
                    <a:lnTo>
                      <a:pt x="5286" y="5495"/>
                    </a:lnTo>
                    <a:lnTo>
                      <a:pt x="5310" y="5498"/>
                    </a:lnTo>
                    <a:lnTo>
                      <a:pt x="5373" y="5501"/>
                    </a:lnTo>
                    <a:lnTo>
                      <a:pt x="5389" y="5503"/>
                    </a:lnTo>
                    <a:lnTo>
                      <a:pt x="5414" y="5505"/>
                    </a:lnTo>
                    <a:lnTo>
                      <a:pt x="5425" y="5507"/>
                    </a:lnTo>
                    <a:lnTo>
                      <a:pt x="5425" y="5511"/>
                    </a:lnTo>
                    <a:lnTo>
                      <a:pt x="5416" y="5515"/>
                    </a:lnTo>
                    <a:lnTo>
                      <a:pt x="5389" y="5514"/>
                    </a:lnTo>
                    <a:lnTo>
                      <a:pt x="5375" y="5511"/>
                    </a:lnTo>
                    <a:lnTo>
                      <a:pt x="5365" y="5507"/>
                    </a:lnTo>
                    <a:lnTo>
                      <a:pt x="5358" y="5507"/>
                    </a:lnTo>
                    <a:lnTo>
                      <a:pt x="5350" y="5509"/>
                    </a:lnTo>
                    <a:lnTo>
                      <a:pt x="5332" y="5513"/>
                    </a:lnTo>
                    <a:lnTo>
                      <a:pt x="5322" y="5511"/>
                    </a:lnTo>
                    <a:lnTo>
                      <a:pt x="5312" y="5507"/>
                    </a:lnTo>
                    <a:lnTo>
                      <a:pt x="5293" y="5504"/>
                    </a:lnTo>
                    <a:lnTo>
                      <a:pt x="5243" y="5499"/>
                    </a:lnTo>
                    <a:lnTo>
                      <a:pt x="5216" y="5491"/>
                    </a:lnTo>
                    <a:lnTo>
                      <a:pt x="5210" y="5491"/>
                    </a:lnTo>
                    <a:lnTo>
                      <a:pt x="5210" y="5496"/>
                    </a:lnTo>
                    <a:lnTo>
                      <a:pt x="5203" y="5507"/>
                    </a:lnTo>
                    <a:lnTo>
                      <a:pt x="5203" y="5510"/>
                    </a:lnTo>
                    <a:lnTo>
                      <a:pt x="5207" y="5519"/>
                    </a:lnTo>
                    <a:lnTo>
                      <a:pt x="5167" y="5539"/>
                    </a:lnTo>
                    <a:lnTo>
                      <a:pt x="5139" y="5565"/>
                    </a:lnTo>
                    <a:lnTo>
                      <a:pt x="5137" y="5571"/>
                    </a:lnTo>
                    <a:lnTo>
                      <a:pt x="5140" y="5581"/>
                    </a:lnTo>
                    <a:lnTo>
                      <a:pt x="5151" y="5593"/>
                    </a:lnTo>
                    <a:lnTo>
                      <a:pt x="5137" y="5624"/>
                    </a:lnTo>
                    <a:cubicBezTo>
                      <a:pt x="5139" y="5628"/>
                      <a:pt x="5142" y="5633"/>
                      <a:pt x="5144" y="5637"/>
                    </a:cubicBezTo>
                    <a:lnTo>
                      <a:pt x="5172" y="5642"/>
                    </a:lnTo>
                    <a:lnTo>
                      <a:pt x="5184" y="5643"/>
                    </a:lnTo>
                    <a:lnTo>
                      <a:pt x="5203" y="5640"/>
                    </a:lnTo>
                    <a:lnTo>
                      <a:pt x="5208" y="5641"/>
                    </a:lnTo>
                    <a:lnTo>
                      <a:pt x="5229" y="5653"/>
                    </a:lnTo>
                    <a:lnTo>
                      <a:pt x="5239" y="5668"/>
                    </a:lnTo>
                    <a:lnTo>
                      <a:pt x="5239" y="5674"/>
                    </a:lnTo>
                    <a:cubicBezTo>
                      <a:pt x="5237" y="5675"/>
                      <a:pt x="5236" y="5676"/>
                      <a:pt x="5234" y="5677"/>
                    </a:cubicBezTo>
                    <a:lnTo>
                      <a:pt x="5228" y="5667"/>
                    </a:lnTo>
                    <a:lnTo>
                      <a:pt x="5210" y="5649"/>
                    </a:lnTo>
                    <a:lnTo>
                      <a:pt x="5200" y="5648"/>
                    </a:lnTo>
                    <a:lnTo>
                      <a:pt x="5167" y="5651"/>
                    </a:lnTo>
                    <a:lnTo>
                      <a:pt x="5146" y="5650"/>
                    </a:lnTo>
                    <a:lnTo>
                      <a:pt x="5123" y="5643"/>
                    </a:lnTo>
                    <a:lnTo>
                      <a:pt x="5119" y="5643"/>
                    </a:lnTo>
                    <a:lnTo>
                      <a:pt x="5115" y="5643"/>
                    </a:lnTo>
                    <a:lnTo>
                      <a:pt x="5107" y="5652"/>
                    </a:lnTo>
                    <a:lnTo>
                      <a:pt x="5100" y="5663"/>
                    </a:lnTo>
                    <a:lnTo>
                      <a:pt x="5097" y="5666"/>
                    </a:lnTo>
                    <a:lnTo>
                      <a:pt x="5095" y="5684"/>
                    </a:lnTo>
                    <a:lnTo>
                      <a:pt x="5080" y="5698"/>
                    </a:lnTo>
                    <a:lnTo>
                      <a:pt x="5040" y="5742"/>
                    </a:lnTo>
                    <a:lnTo>
                      <a:pt x="5023" y="5760"/>
                    </a:lnTo>
                    <a:lnTo>
                      <a:pt x="5008" y="5770"/>
                    </a:lnTo>
                    <a:lnTo>
                      <a:pt x="4978" y="5796"/>
                    </a:lnTo>
                    <a:lnTo>
                      <a:pt x="4968" y="5808"/>
                    </a:lnTo>
                    <a:lnTo>
                      <a:pt x="4956" y="5824"/>
                    </a:lnTo>
                    <a:lnTo>
                      <a:pt x="4953" y="5834"/>
                    </a:lnTo>
                    <a:lnTo>
                      <a:pt x="4957" y="5838"/>
                    </a:lnTo>
                    <a:lnTo>
                      <a:pt x="4968" y="5837"/>
                    </a:lnTo>
                    <a:lnTo>
                      <a:pt x="4987" y="5828"/>
                    </a:lnTo>
                    <a:lnTo>
                      <a:pt x="5022" y="5818"/>
                    </a:lnTo>
                    <a:lnTo>
                      <a:pt x="5037" y="5813"/>
                    </a:lnTo>
                    <a:lnTo>
                      <a:pt x="5051" y="5804"/>
                    </a:lnTo>
                    <a:lnTo>
                      <a:pt x="5064" y="5803"/>
                    </a:lnTo>
                    <a:lnTo>
                      <a:pt x="5072" y="5808"/>
                    </a:lnTo>
                    <a:lnTo>
                      <a:pt x="5058" y="5816"/>
                    </a:lnTo>
                    <a:lnTo>
                      <a:pt x="5044" y="5824"/>
                    </a:lnTo>
                    <a:lnTo>
                      <a:pt x="5058" y="5834"/>
                    </a:lnTo>
                    <a:lnTo>
                      <a:pt x="5066" y="5836"/>
                    </a:lnTo>
                    <a:lnTo>
                      <a:pt x="5078" y="5836"/>
                    </a:lnTo>
                    <a:lnTo>
                      <a:pt x="5089" y="5833"/>
                    </a:lnTo>
                    <a:lnTo>
                      <a:pt x="5098" y="5821"/>
                    </a:lnTo>
                    <a:lnTo>
                      <a:pt x="5121" y="5793"/>
                    </a:lnTo>
                    <a:lnTo>
                      <a:pt x="5132" y="5779"/>
                    </a:lnTo>
                    <a:lnTo>
                      <a:pt x="5147" y="5762"/>
                    </a:lnTo>
                    <a:lnTo>
                      <a:pt x="5147" y="5764"/>
                    </a:lnTo>
                    <a:lnTo>
                      <a:pt x="5137" y="5781"/>
                    </a:lnTo>
                    <a:lnTo>
                      <a:pt x="5128" y="5791"/>
                    </a:lnTo>
                    <a:lnTo>
                      <a:pt x="5112" y="5818"/>
                    </a:lnTo>
                    <a:lnTo>
                      <a:pt x="5105" y="5824"/>
                    </a:lnTo>
                    <a:lnTo>
                      <a:pt x="5101" y="5830"/>
                    </a:lnTo>
                    <a:lnTo>
                      <a:pt x="5092" y="5851"/>
                    </a:lnTo>
                    <a:lnTo>
                      <a:pt x="5101" y="5863"/>
                    </a:lnTo>
                    <a:lnTo>
                      <a:pt x="5100" y="5871"/>
                    </a:lnTo>
                    <a:lnTo>
                      <a:pt x="5095" y="5885"/>
                    </a:lnTo>
                    <a:lnTo>
                      <a:pt x="5077" y="5904"/>
                    </a:lnTo>
                    <a:lnTo>
                      <a:pt x="5068" y="5919"/>
                    </a:lnTo>
                    <a:lnTo>
                      <a:pt x="5058" y="5929"/>
                    </a:lnTo>
                    <a:lnTo>
                      <a:pt x="5059" y="5913"/>
                    </a:lnTo>
                    <a:lnTo>
                      <a:pt x="5076" y="5888"/>
                    </a:lnTo>
                    <a:lnTo>
                      <a:pt x="5083" y="5873"/>
                    </a:lnTo>
                    <a:lnTo>
                      <a:pt x="5080" y="5862"/>
                    </a:lnTo>
                    <a:lnTo>
                      <a:pt x="5071" y="5852"/>
                    </a:lnTo>
                    <a:lnTo>
                      <a:pt x="5059" y="5846"/>
                    </a:lnTo>
                    <a:lnTo>
                      <a:pt x="5055" y="5849"/>
                    </a:lnTo>
                    <a:lnTo>
                      <a:pt x="5046" y="5859"/>
                    </a:lnTo>
                    <a:lnTo>
                      <a:pt x="5045" y="5853"/>
                    </a:lnTo>
                    <a:lnTo>
                      <a:pt x="5039" y="5839"/>
                    </a:lnTo>
                    <a:lnTo>
                      <a:pt x="5032" y="5833"/>
                    </a:lnTo>
                    <a:lnTo>
                      <a:pt x="5010" y="5835"/>
                    </a:lnTo>
                    <a:lnTo>
                      <a:pt x="4981" y="5847"/>
                    </a:lnTo>
                    <a:lnTo>
                      <a:pt x="4958" y="5851"/>
                    </a:lnTo>
                    <a:lnTo>
                      <a:pt x="4952" y="5857"/>
                    </a:lnTo>
                    <a:lnTo>
                      <a:pt x="4946" y="5872"/>
                    </a:lnTo>
                    <a:lnTo>
                      <a:pt x="4946" y="5876"/>
                    </a:lnTo>
                    <a:lnTo>
                      <a:pt x="4949" y="5879"/>
                    </a:lnTo>
                    <a:lnTo>
                      <a:pt x="4956" y="5882"/>
                    </a:lnTo>
                    <a:lnTo>
                      <a:pt x="4957" y="5886"/>
                    </a:lnTo>
                    <a:lnTo>
                      <a:pt x="4973" y="5898"/>
                    </a:lnTo>
                    <a:lnTo>
                      <a:pt x="4996" y="5913"/>
                    </a:lnTo>
                    <a:lnTo>
                      <a:pt x="5018" y="5917"/>
                    </a:lnTo>
                    <a:lnTo>
                      <a:pt x="5021" y="5919"/>
                    </a:lnTo>
                    <a:lnTo>
                      <a:pt x="5012" y="5925"/>
                    </a:lnTo>
                    <a:lnTo>
                      <a:pt x="5005" y="5927"/>
                    </a:lnTo>
                    <a:lnTo>
                      <a:pt x="5002" y="5930"/>
                    </a:lnTo>
                    <a:lnTo>
                      <a:pt x="5005" y="5937"/>
                    </a:lnTo>
                    <a:lnTo>
                      <a:pt x="5012" y="5945"/>
                    </a:lnTo>
                    <a:lnTo>
                      <a:pt x="5001" y="5945"/>
                    </a:lnTo>
                    <a:lnTo>
                      <a:pt x="4991" y="5930"/>
                    </a:lnTo>
                    <a:lnTo>
                      <a:pt x="4985" y="5925"/>
                    </a:lnTo>
                    <a:lnTo>
                      <a:pt x="4971" y="5917"/>
                    </a:lnTo>
                    <a:lnTo>
                      <a:pt x="4948" y="5900"/>
                    </a:lnTo>
                    <a:lnTo>
                      <a:pt x="4931" y="5888"/>
                    </a:lnTo>
                    <a:lnTo>
                      <a:pt x="4919" y="5908"/>
                    </a:lnTo>
                    <a:lnTo>
                      <a:pt x="4892" y="5923"/>
                    </a:lnTo>
                    <a:lnTo>
                      <a:pt x="4876" y="5943"/>
                    </a:lnTo>
                    <a:lnTo>
                      <a:pt x="4854" y="5991"/>
                    </a:lnTo>
                    <a:lnTo>
                      <a:pt x="4832" y="6027"/>
                    </a:lnTo>
                    <a:lnTo>
                      <a:pt x="4822" y="6048"/>
                    </a:lnTo>
                    <a:lnTo>
                      <a:pt x="4814" y="6065"/>
                    </a:lnTo>
                    <a:lnTo>
                      <a:pt x="4810" y="6074"/>
                    </a:lnTo>
                    <a:lnTo>
                      <a:pt x="4808" y="6090"/>
                    </a:lnTo>
                    <a:lnTo>
                      <a:pt x="4804" y="6096"/>
                    </a:lnTo>
                    <a:lnTo>
                      <a:pt x="4803" y="6105"/>
                    </a:lnTo>
                    <a:lnTo>
                      <a:pt x="4792" y="6125"/>
                    </a:lnTo>
                    <a:lnTo>
                      <a:pt x="4788" y="6130"/>
                    </a:lnTo>
                    <a:lnTo>
                      <a:pt x="4792" y="6132"/>
                    </a:lnTo>
                    <a:lnTo>
                      <a:pt x="4824" y="6129"/>
                    </a:lnTo>
                    <a:lnTo>
                      <a:pt x="4846" y="6139"/>
                    </a:lnTo>
                    <a:lnTo>
                      <a:pt x="4813" y="6140"/>
                    </a:lnTo>
                    <a:lnTo>
                      <a:pt x="4794" y="6144"/>
                    </a:lnTo>
                    <a:lnTo>
                      <a:pt x="4777" y="6149"/>
                    </a:lnTo>
                    <a:lnTo>
                      <a:pt x="4772" y="6159"/>
                    </a:lnTo>
                    <a:lnTo>
                      <a:pt x="4756" y="6173"/>
                    </a:lnTo>
                    <a:lnTo>
                      <a:pt x="4749" y="6178"/>
                    </a:lnTo>
                    <a:lnTo>
                      <a:pt x="4738" y="6183"/>
                    </a:lnTo>
                    <a:lnTo>
                      <a:pt x="4738" y="6186"/>
                    </a:lnTo>
                    <a:lnTo>
                      <a:pt x="4734" y="6201"/>
                    </a:lnTo>
                    <a:lnTo>
                      <a:pt x="4731" y="6215"/>
                    </a:lnTo>
                    <a:lnTo>
                      <a:pt x="4731" y="6230"/>
                    </a:lnTo>
                    <a:lnTo>
                      <a:pt x="4731" y="6244"/>
                    </a:lnTo>
                    <a:lnTo>
                      <a:pt x="4733" y="6254"/>
                    </a:lnTo>
                    <a:lnTo>
                      <a:pt x="4733" y="6269"/>
                    </a:lnTo>
                    <a:lnTo>
                      <a:pt x="4715" y="6273"/>
                    </a:lnTo>
                    <a:lnTo>
                      <a:pt x="4707" y="6280"/>
                    </a:lnTo>
                    <a:lnTo>
                      <a:pt x="4696" y="6291"/>
                    </a:lnTo>
                    <a:lnTo>
                      <a:pt x="4695" y="6297"/>
                    </a:lnTo>
                    <a:lnTo>
                      <a:pt x="4708" y="6314"/>
                    </a:lnTo>
                    <a:lnTo>
                      <a:pt x="4716" y="6314"/>
                    </a:lnTo>
                    <a:lnTo>
                      <a:pt x="4727" y="6312"/>
                    </a:lnTo>
                    <a:lnTo>
                      <a:pt x="4733" y="6316"/>
                    </a:lnTo>
                    <a:lnTo>
                      <a:pt x="4736" y="6324"/>
                    </a:lnTo>
                    <a:lnTo>
                      <a:pt x="4740" y="6341"/>
                    </a:lnTo>
                    <a:lnTo>
                      <a:pt x="4726" y="6332"/>
                    </a:lnTo>
                    <a:lnTo>
                      <a:pt x="4720" y="6333"/>
                    </a:lnTo>
                    <a:lnTo>
                      <a:pt x="4715" y="6332"/>
                    </a:lnTo>
                    <a:lnTo>
                      <a:pt x="4699" y="6327"/>
                    </a:lnTo>
                    <a:lnTo>
                      <a:pt x="4689" y="6329"/>
                    </a:lnTo>
                    <a:lnTo>
                      <a:pt x="4682" y="6338"/>
                    </a:lnTo>
                    <a:lnTo>
                      <a:pt x="4674" y="6351"/>
                    </a:lnTo>
                    <a:lnTo>
                      <a:pt x="4671" y="6354"/>
                    </a:lnTo>
                    <a:lnTo>
                      <a:pt x="4667" y="6362"/>
                    </a:lnTo>
                    <a:lnTo>
                      <a:pt x="4666" y="6371"/>
                    </a:lnTo>
                    <a:lnTo>
                      <a:pt x="4658" y="6376"/>
                    </a:lnTo>
                    <a:lnTo>
                      <a:pt x="4649" y="6378"/>
                    </a:lnTo>
                    <a:lnTo>
                      <a:pt x="4646" y="6389"/>
                    </a:lnTo>
                    <a:lnTo>
                      <a:pt x="4649" y="6404"/>
                    </a:lnTo>
                    <a:lnTo>
                      <a:pt x="4638" y="6421"/>
                    </a:lnTo>
                    <a:lnTo>
                      <a:pt x="4627" y="6434"/>
                    </a:lnTo>
                    <a:lnTo>
                      <a:pt x="4618" y="6448"/>
                    </a:lnTo>
                    <a:lnTo>
                      <a:pt x="4628" y="6474"/>
                    </a:lnTo>
                    <a:lnTo>
                      <a:pt x="4628" y="6479"/>
                    </a:lnTo>
                    <a:lnTo>
                      <a:pt x="4630" y="6485"/>
                    </a:lnTo>
                    <a:lnTo>
                      <a:pt x="4627" y="6495"/>
                    </a:lnTo>
                    <a:lnTo>
                      <a:pt x="4625" y="6497"/>
                    </a:lnTo>
                    <a:lnTo>
                      <a:pt x="4622" y="6505"/>
                    </a:lnTo>
                    <a:lnTo>
                      <a:pt x="4602" y="6523"/>
                    </a:lnTo>
                    <a:lnTo>
                      <a:pt x="4613" y="6536"/>
                    </a:lnTo>
                    <a:lnTo>
                      <a:pt x="4613" y="6540"/>
                    </a:lnTo>
                    <a:lnTo>
                      <a:pt x="4628" y="6559"/>
                    </a:lnTo>
                    <a:lnTo>
                      <a:pt x="4629" y="6567"/>
                    </a:lnTo>
                    <a:lnTo>
                      <a:pt x="4616" y="6565"/>
                    </a:lnTo>
                    <a:lnTo>
                      <a:pt x="4590" y="6557"/>
                    </a:lnTo>
                    <a:lnTo>
                      <a:pt x="4581" y="6561"/>
                    </a:lnTo>
                    <a:lnTo>
                      <a:pt x="4578" y="6571"/>
                    </a:lnTo>
                    <a:lnTo>
                      <a:pt x="4578" y="6579"/>
                    </a:lnTo>
                    <a:lnTo>
                      <a:pt x="4579" y="6590"/>
                    </a:lnTo>
                    <a:lnTo>
                      <a:pt x="4588" y="6602"/>
                    </a:lnTo>
                    <a:lnTo>
                      <a:pt x="4593" y="6608"/>
                    </a:lnTo>
                    <a:lnTo>
                      <a:pt x="4600" y="6594"/>
                    </a:lnTo>
                    <a:lnTo>
                      <a:pt x="4604" y="6590"/>
                    </a:lnTo>
                    <a:cubicBezTo>
                      <a:pt x="4605" y="6592"/>
                      <a:pt x="4607" y="6594"/>
                      <a:pt x="4608" y="6596"/>
                    </a:cubicBezTo>
                    <a:lnTo>
                      <a:pt x="4617" y="6602"/>
                    </a:lnTo>
                    <a:lnTo>
                      <a:pt x="4621" y="6611"/>
                    </a:lnTo>
                    <a:lnTo>
                      <a:pt x="4620" y="6623"/>
                    </a:lnTo>
                    <a:lnTo>
                      <a:pt x="4624" y="6636"/>
                    </a:lnTo>
                    <a:lnTo>
                      <a:pt x="4632" y="6639"/>
                    </a:lnTo>
                    <a:lnTo>
                      <a:pt x="4640" y="6648"/>
                    </a:lnTo>
                    <a:lnTo>
                      <a:pt x="4645" y="6656"/>
                    </a:lnTo>
                    <a:lnTo>
                      <a:pt x="4654" y="6654"/>
                    </a:lnTo>
                    <a:lnTo>
                      <a:pt x="4665" y="6654"/>
                    </a:lnTo>
                    <a:lnTo>
                      <a:pt x="4679" y="6655"/>
                    </a:lnTo>
                    <a:lnTo>
                      <a:pt x="4701" y="6666"/>
                    </a:lnTo>
                    <a:lnTo>
                      <a:pt x="4725" y="6675"/>
                    </a:lnTo>
                    <a:lnTo>
                      <a:pt x="4731" y="6673"/>
                    </a:lnTo>
                    <a:lnTo>
                      <a:pt x="4738" y="6666"/>
                    </a:lnTo>
                    <a:lnTo>
                      <a:pt x="4743" y="6664"/>
                    </a:lnTo>
                    <a:lnTo>
                      <a:pt x="4749" y="6667"/>
                    </a:lnTo>
                    <a:lnTo>
                      <a:pt x="4745" y="6674"/>
                    </a:lnTo>
                    <a:lnTo>
                      <a:pt x="4731" y="6684"/>
                    </a:lnTo>
                    <a:lnTo>
                      <a:pt x="4719" y="6691"/>
                    </a:lnTo>
                    <a:lnTo>
                      <a:pt x="4707" y="6693"/>
                    </a:lnTo>
                    <a:lnTo>
                      <a:pt x="4674" y="6713"/>
                    </a:lnTo>
                    <a:lnTo>
                      <a:pt x="4656" y="6742"/>
                    </a:lnTo>
                    <a:lnTo>
                      <a:pt x="4658" y="6750"/>
                    </a:lnTo>
                    <a:lnTo>
                      <a:pt x="4656" y="6756"/>
                    </a:lnTo>
                    <a:lnTo>
                      <a:pt x="4663" y="6777"/>
                    </a:lnTo>
                    <a:lnTo>
                      <a:pt x="4665" y="6789"/>
                    </a:lnTo>
                    <a:lnTo>
                      <a:pt x="4666" y="6806"/>
                    </a:lnTo>
                    <a:lnTo>
                      <a:pt x="4665" y="6814"/>
                    </a:lnTo>
                    <a:lnTo>
                      <a:pt x="4672" y="6819"/>
                    </a:lnTo>
                    <a:lnTo>
                      <a:pt x="4689" y="6825"/>
                    </a:lnTo>
                    <a:lnTo>
                      <a:pt x="4727" y="6824"/>
                    </a:lnTo>
                    <a:lnTo>
                      <a:pt x="4727" y="6826"/>
                    </a:lnTo>
                    <a:lnTo>
                      <a:pt x="4704" y="6837"/>
                    </a:lnTo>
                    <a:lnTo>
                      <a:pt x="4688" y="6840"/>
                    </a:lnTo>
                    <a:lnTo>
                      <a:pt x="4676" y="6839"/>
                    </a:lnTo>
                    <a:lnTo>
                      <a:pt x="4666" y="6835"/>
                    </a:lnTo>
                    <a:lnTo>
                      <a:pt x="4656" y="6825"/>
                    </a:lnTo>
                    <a:lnTo>
                      <a:pt x="4646" y="6837"/>
                    </a:lnTo>
                    <a:lnTo>
                      <a:pt x="4632" y="6849"/>
                    </a:lnTo>
                    <a:lnTo>
                      <a:pt x="4640" y="6911"/>
                    </a:lnTo>
                    <a:lnTo>
                      <a:pt x="4647" y="6930"/>
                    </a:lnTo>
                    <a:lnTo>
                      <a:pt x="4652" y="6933"/>
                    </a:lnTo>
                    <a:lnTo>
                      <a:pt x="4664" y="6927"/>
                    </a:lnTo>
                    <a:lnTo>
                      <a:pt x="4685" y="6920"/>
                    </a:lnTo>
                    <a:lnTo>
                      <a:pt x="4701" y="6919"/>
                    </a:lnTo>
                    <a:lnTo>
                      <a:pt x="4700" y="6926"/>
                    </a:lnTo>
                    <a:lnTo>
                      <a:pt x="4688" y="6932"/>
                    </a:lnTo>
                    <a:lnTo>
                      <a:pt x="4663" y="6938"/>
                    </a:lnTo>
                    <a:lnTo>
                      <a:pt x="4654" y="6941"/>
                    </a:lnTo>
                    <a:lnTo>
                      <a:pt x="4645" y="6957"/>
                    </a:lnTo>
                    <a:lnTo>
                      <a:pt x="4643" y="6963"/>
                    </a:lnTo>
                    <a:lnTo>
                      <a:pt x="4646" y="6966"/>
                    </a:lnTo>
                    <a:lnTo>
                      <a:pt x="4648" y="6972"/>
                    </a:lnTo>
                    <a:lnTo>
                      <a:pt x="4657" y="6975"/>
                    </a:lnTo>
                    <a:lnTo>
                      <a:pt x="4663" y="6981"/>
                    </a:lnTo>
                    <a:lnTo>
                      <a:pt x="4654" y="6985"/>
                    </a:lnTo>
                    <a:lnTo>
                      <a:pt x="4648" y="6991"/>
                    </a:lnTo>
                    <a:lnTo>
                      <a:pt x="4656" y="7009"/>
                    </a:lnTo>
                    <a:lnTo>
                      <a:pt x="4666" y="7012"/>
                    </a:lnTo>
                    <a:lnTo>
                      <a:pt x="4672" y="7018"/>
                    </a:lnTo>
                    <a:lnTo>
                      <a:pt x="4675" y="7020"/>
                    </a:lnTo>
                    <a:lnTo>
                      <a:pt x="4677" y="7008"/>
                    </a:lnTo>
                    <a:lnTo>
                      <a:pt x="4679" y="6980"/>
                    </a:lnTo>
                    <a:lnTo>
                      <a:pt x="4682" y="6975"/>
                    </a:lnTo>
                    <a:lnTo>
                      <a:pt x="4688" y="7003"/>
                    </a:lnTo>
                    <a:lnTo>
                      <a:pt x="4688" y="7011"/>
                    </a:lnTo>
                    <a:lnTo>
                      <a:pt x="4703" y="7032"/>
                    </a:lnTo>
                    <a:lnTo>
                      <a:pt x="4716" y="7029"/>
                    </a:lnTo>
                    <a:lnTo>
                      <a:pt x="4731" y="7026"/>
                    </a:lnTo>
                    <a:lnTo>
                      <a:pt x="4756" y="6993"/>
                    </a:lnTo>
                    <a:lnTo>
                      <a:pt x="4761" y="6987"/>
                    </a:lnTo>
                    <a:lnTo>
                      <a:pt x="4765" y="6983"/>
                    </a:lnTo>
                    <a:lnTo>
                      <a:pt x="4770" y="6970"/>
                    </a:lnTo>
                    <a:lnTo>
                      <a:pt x="4773" y="6956"/>
                    </a:lnTo>
                    <a:lnTo>
                      <a:pt x="4764" y="6937"/>
                    </a:lnTo>
                    <a:lnTo>
                      <a:pt x="4761" y="6923"/>
                    </a:lnTo>
                    <a:lnTo>
                      <a:pt x="4755" y="6909"/>
                    </a:lnTo>
                    <a:lnTo>
                      <a:pt x="4756" y="6894"/>
                    </a:lnTo>
                    <a:lnTo>
                      <a:pt x="4760" y="6892"/>
                    </a:lnTo>
                    <a:lnTo>
                      <a:pt x="4767" y="6901"/>
                    </a:lnTo>
                    <a:lnTo>
                      <a:pt x="4774" y="6917"/>
                    </a:lnTo>
                    <a:lnTo>
                      <a:pt x="4781" y="6942"/>
                    </a:lnTo>
                    <a:lnTo>
                      <a:pt x="4787" y="6955"/>
                    </a:lnTo>
                    <a:lnTo>
                      <a:pt x="4790" y="6955"/>
                    </a:lnTo>
                    <a:lnTo>
                      <a:pt x="4797" y="6962"/>
                    </a:lnTo>
                    <a:lnTo>
                      <a:pt x="4847" y="6948"/>
                    </a:lnTo>
                    <a:lnTo>
                      <a:pt x="4892" y="6908"/>
                    </a:lnTo>
                    <a:lnTo>
                      <a:pt x="4940" y="6873"/>
                    </a:lnTo>
                    <a:lnTo>
                      <a:pt x="4969" y="6851"/>
                    </a:lnTo>
                    <a:lnTo>
                      <a:pt x="4983" y="6843"/>
                    </a:lnTo>
                    <a:lnTo>
                      <a:pt x="4993" y="6835"/>
                    </a:lnTo>
                    <a:lnTo>
                      <a:pt x="4984" y="6813"/>
                    </a:lnTo>
                    <a:lnTo>
                      <a:pt x="4992" y="6810"/>
                    </a:lnTo>
                    <a:lnTo>
                      <a:pt x="5004" y="6818"/>
                    </a:lnTo>
                    <a:lnTo>
                      <a:pt x="5010" y="6826"/>
                    </a:lnTo>
                    <a:lnTo>
                      <a:pt x="5030" y="6822"/>
                    </a:lnTo>
                    <a:lnTo>
                      <a:pt x="5040" y="6805"/>
                    </a:lnTo>
                    <a:lnTo>
                      <a:pt x="5049" y="6796"/>
                    </a:lnTo>
                    <a:lnTo>
                      <a:pt x="5051" y="6783"/>
                    </a:lnTo>
                    <a:lnTo>
                      <a:pt x="5059" y="6764"/>
                    </a:lnTo>
                    <a:lnTo>
                      <a:pt x="5082" y="6747"/>
                    </a:lnTo>
                    <a:lnTo>
                      <a:pt x="5092" y="6740"/>
                    </a:lnTo>
                    <a:lnTo>
                      <a:pt x="5100" y="6734"/>
                    </a:lnTo>
                    <a:lnTo>
                      <a:pt x="5107" y="6721"/>
                    </a:lnTo>
                    <a:lnTo>
                      <a:pt x="5118" y="6719"/>
                    </a:lnTo>
                    <a:lnTo>
                      <a:pt x="5126" y="6711"/>
                    </a:lnTo>
                    <a:lnTo>
                      <a:pt x="5114" y="6686"/>
                    </a:lnTo>
                    <a:lnTo>
                      <a:pt x="5110" y="6667"/>
                    </a:lnTo>
                    <a:lnTo>
                      <a:pt x="5106" y="6649"/>
                    </a:lnTo>
                    <a:lnTo>
                      <a:pt x="5108" y="6637"/>
                    </a:lnTo>
                    <a:lnTo>
                      <a:pt x="5113" y="6643"/>
                    </a:lnTo>
                    <a:lnTo>
                      <a:pt x="5117" y="6651"/>
                    </a:lnTo>
                    <a:lnTo>
                      <a:pt x="5135" y="6670"/>
                    </a:lnTo>
                    <a:lnTo>
                      <a:pt x="5138" y="6679"/>
                    </a:lnTo>
                    <a:lnTo>
                      <a:pt x="5150" y="6697"/>
                    </a:lnTo>
                    <a:lnTo>
                      <a:pt x="5160" y="6697"/>
                    </a:lnTo>
                    <a:lnTo>
                      <a:pt x="5164" y="6701"/>
                    </a:lnTo>
                    <a:lnTo>
                      <a:pt x="5195" y="6689"/>
                    </a:lnTo>
                    <a:lnTo>
                      <a:pt x="5203" y="6690"/>
                    </a:lnTo>
                    <a:lnTo>
                      <a:pt x="5212" y="6682"/>
                    </a:lnTo>
                    <a:lnTo>
                      <a:pt x="5207" y="6650"/>
                    </a:lnTo>
                    <a:lnTo>
                      <a:pt x="5208" y="6630"/>
                    </a:lnTo>
                    <a:lnTo>
                      <a:pt x="5211" y="6622"/>
                    </a:lnTo>
                    <a:lnTo>
                      <a:pt x="5218" y="6611"/>
                    </a:lnTo>
                    <a:lnTo>
                      <a:pt x="5219" y="6619"/>
                    </a:lnTo>
                    <a:lnTo>
                      <a:pt x="5219" y="6629"/>
                    </a:lnTo>
                    <a:lnTo>
                      <a:pt x="5214" y="6654"/>
                    </a:lnTo>
                    <a:lnTo>
                      <a:pt x="5225" y="6668"/>
                    </a:lnTo>
                    <a:lnTo>
                      <a:pt x="5235" y="6678"/>
                    </a:lnTo>
                    <a:lnTo>
                      <a:pt x="5237" y="6683"/>
                    </a:lnTo>
                    <a:lnTo>
                      <a:pt x="5253" y="6679"/>
                    </a:lnTo>
                    <a:lnTo>
                      <a:pt x="5269" y="6672"/>
                    </a:lnTo>
                    <a:lnTo>
                      <a:pt x="5282" y="6668"/>
                    </a:lnTo>
                    <a:lnTo>
                      <a:pt x="5287" y="6660"/>
                    </a:lnTo>
                    <a:lnTo>
                      <a:pt x="5291" y="6654"/>
                    </a:lnTo>
                    <a:lnTo>
                      <a:pt x="5305" y="6649"/>
                    </a:lnTo>
                    <a:lnTo>
                      <a:pt x="5320" y="6634"/>
                    </a:lnTo>
                    <a:lnTo>
                      <a:pt x="5327" y="6643"/>
                    </a:lnTo>
                    <a:lnTo>
                      <a:pt x="5337" y="6647"/>
                    </a:lnTo>
                    <a:lnTo>
                      <a:pt x="5351" y="6633"/>
                    </a:lnTo>
                    <a:lnTo>
                      <a:pt x="5377" y="6631"/>
                    </a:lnTo>
                    <a:lnTo>
                      <a:pt x="5382" y="6625"/>
                    </a:lnTo>
                    <a:lnTo>
                      <a:pt x="5401" y="6593"/>
                    </a:lnTo>
                    <a:lnTo>
                      <a:pt x="5433" y="6563"/>
                    </a:lnTo>
                    <a:lnTo>
                      <a:pt x="5427" y="6546"/>
                    </a:lnTo>
                    <a:lnTo>
                      <a:pt x="5418" y="6538"/>
                    </a:lnTo>
                    <a:lnTo>
                      <a:pt x="5410" y="6540"/>
                    </a:lnTo>
                    <a:lnTo>
                      <a:pt x="5411" y="6522"/>
                    </a:lnTo>
                    <a:lnTo>
                      <a:pt x="5408" y="6479"/>
                    </a:lnTo>
                    <a:lnTo>
                      <a:pt x="5426" y="6505"/>
                    </a:lnTo>
                    <a:lnTo>
                      <a:pt x="5429" y="6514"/>
                    </a:lnTo>
                    <a:lnTo>
                      <a:pt x="5429" y="6525"/>
                    </a:lnTo>
                    <a:lnTo>
                      <a:pt x="5438" y="6539"/>
                    </a:lnTo>
                    <a:lnTo>
                      <a:pt x="5450" y="6537"/>
                    </a:lnTo>
                    <a:lnTo>
                      <a:pt x="5458" y="6527"/>
                    </a:lnTo>
                    <a:lnTo>
                      <a:pt x="5472" y="6538"/>
                    </a:lnTo>
                    <a:lnTo>
                      <a:pt x="5494" y="6537"/>
                    </a:lnTo>
                    <a:lnTo>
                      <a:pt x="5507" y="6534"/>
                    </a:lnTo>
                    <a:lnTo>
                      <a:pt x="5514" y="6524"/>
                    </a:lnTo>
                    <a:lnTo>
                      <a:pt x="5520" y="6510"/>
                    </a:lnTo>
                    <a:lnTo>
                      <a:pt x="5523" y="6489"/>
                    </a:lnTo>
                    <a:lnTo>
                      <a:pt x="5541" y="6459"/>
                    </a:lnTo>
                    <a:lnTo>
                      <a:pt x="5548" y="6437"/>
                    </a:lnTo>
                    <a:lnTo>
                      <a:pt x="5534" y="6433"/>
                    </a:lnTo>
                    <a:lnTo>
                      <a:pt x="5525" y="6426"/>
                    </a:lnTo>
                    <a:lnTo>
                      <a:pt x="5540" y="6403"/>
                    </a:lnTo>
                    <a:lnTo>
                      <a:pt x="5544" y="6392"/>
                    </a:lnTo>
                    <a:lnTo>
                      <a:pt x="5554" y="6382"/>
                    </a:lnTo>
                    <a:lnTo>
                      <a:pt x="5561" y="6398"/>
                    </a:lnTo>
                    <a:lnTo>
                      <a:pt x="5576" y="6406"/>
                    </a:lnTo>
                    <a:lnTo>
                      <a:pt x="5588" y="6439"/>
                    </a:lnTo>
                    <a:lnTo>
                      <a:pt x="5608" y="6444"/>
                    </a:lnTo>
                    <a:lnTo>
                      <a:pt x="5619" y="6443"/>
                    </a:lnTo>
                    <a:lnTo>
                      <a:pt x="5645" y="6435"/>
                    </a:lnTo>
                    <a:lnTo>
                      <a:pt x="5656" y="6436"/>
                    </a:lnTo>
                    <a:lnTo>
                      <a:pt x="5668" y="6432"/>
                    </a:lnTo>
                    <a:lnTo>
                      <a:pt x="5668" y="6423"/>
                    </a:lnTo>
                    <a:lnTo>
                      <a:pt x="5664" y="6367"/>
                    </a:lnTo>
                    <a:lnTo>
                      <a:pt x="5670" y="6363"/>
                    </a:lnTo>
                    <a:cubicBezTo>
                      <a:pt x="5673" y="6367"/>
                      <a:pt x="5677" y="6371"/>
                      <a:pt x="5681" y="6375"/>
                    </a:cubicBezTo>
                    <a:lnTo>
                      <a:pt x="5713" y="6401"/>
                    </a:lnTo>
                    <a:lnTo>
                      <a:pt x="5734" y="6416"/>
                    </a:lnTo>
                    <a:lnTo>
                      <a:pt x="5760" y="6439"/>
                    </a:lnTo>
                    <a:lnTo>
                      <a:pt x="5796" y="6449"/>
                    </a:lnTo>
                    <a:cubicBezTo>
                      <a:pt x="5801" y="6443"/>
                      <a:pt x="5806" y="6438"/>
                      <a:pt x="5811" y="6433"/>
                    </a:cubicBezTo>
                    <a:lnTo>
                      <a:pt x="5815" y="6427"/>
                    </a:lnTo>
                    <a:lnTo>
                      <a:pt x="5815" y="6402"/>
                    </a:lnTo>
                    <a:lnTo>
                      <a:pt x="5824" y="6383"/>
                    </a:lnTo>
                    <a:lnTo>
                      <a:pt x="5827" y="6394"/>
                    </a:lnTo>
                    <a:lnTo>
                      <a:pt x="5829" y="6421"/>
                    </a:lnTo>
                    <a:lnTo>
                      <a:pt x="5842" y="6413"/>
                    </a:lnTo>
                    <a:lnTo>
                      <a:pt x="5874" y="6392"/>
                    </a:lnTo>
                    <a:lnTo>
                      <a:pt x="5889" y="6387"/>
                    </a:lnTo>
                    <a:lnTo>
                      <a:pt x="5903" y="6384"/>
                    </a:lnTo>
                    <a:lnTo>
                      <a:pt x="5900" y="6361"/>
                    </a:lnTo>
                    <a:lnTo>
                      <a:pt x="5901" y="6341"/>
                    </a:lnTo>
                    <a:lnTo>
                      <a:pt x="5908" y="6345"/>
                    </a:lnTo>
                    <a:lnTo>
                      <a:pt x="5919" y="6360"/>
                    </a:lnTo>
                    <a:lnTo>
                      <a:pt x="5926" y="6379"/>
                    </a:lnTo>
                    <a:lnTo>
                      <a:pt x="5938" y="6398"/>
                    </a:lnTo>
                    <a:lnTo>
                      <a:pt x="5935" y="6402"/>
                    </a:lnTo>
                    <a:lnTo>
                      <a:pt x="5908" y="6409"/>
                    </a:lnTo>
                    <a:lnTo>
                      <a:pt x="5858" y="6428"/>
                    </a:lnTo>
                    <a:lnTo>
                      <a:pt x="5846" y="6437"/>
                    </a:lnTo>
                    <a:lnTo>
                      <a:pt x="5840" y="6448"/>
                    </a:lnTo>
                    <a:lnTo>
                      <a:pt x="5831" y="6452"/>
                    </a:lnTo>
                    <a:lnTo>
                      <a:pt x="5806" y="6461"/>
                    </a:lnTo>
                    <a:lnTo>
                      <a:pt x="5798" y="6476"/>
                    </a:lnTo>
                    <a:lnTo>
                      <a:pt x="5803" y="6494"/>
                    </a:lnTo>
                    <a:lnTo>
                      <a:pt x="5813" y="6493"/>
                    </a:lnTo>
                    <a:lnTo>
                      <a:pt x="5821" y="6501"/>
                    </a:lnTo>
                    <a:lnTo>
                      <a:pt x="5831" y="6502"/>
                    </a:lnTo>
                    <a:lnTo>
                      <a:pt x="5844" y="6496"/>
                    </a:lnTo>
                    <a:lnTo>
                      <a:pt x="5856" y="6485"/>
                    </a:lnTo>
                    <a:lnTo>
                      <a:pt x="5860" y="6490"/>
                    </a:lnTo>
                    <a:lnTo>
                      <a:pt x="5881" y="6486"/>
                    </a:lnTo>
                    <a:lnTo>
                      <a:pt x="5880" y="6493"/>
                    </a:lnTo>
                    <a:lnTo>
                      <a:pt x="5876" y="6507"/>
                    </a:lnTo>
                    <a:lnTo>
                      <a:pt x="5880" y="6516"/>
                    </a:lnTo>
                    <a:lnTo>
                      <a:pt x="5890" y="6518"/>
                    </a:lnTo>
                    <a:lnTo>
                      <a:pt x="5892" y="6522"/>
                    </a:lnTo>
                    <a:lnTo>
                      <a:pt x="5896" y="6519"/>
                    </a:lnTo>
                    <a:lnTo>
                      <a:pt x="5921" y="6503"/>
                    </a:lnTo>
                    <a:lnTo>
                      <a:pt x="5926" y="6498"/>
                    </a:lnTo>
                    <a:lnTo>
                      <a:pt x="5932" y="6493"/>
                    </a:lnTo>
                    <a:lnTo>
                      <a:pt x="5932" y="6508"/>
                    </a:lnTo>
                    <a:lnTo>
                      <a:pt x="5927" y="6512"/>
                    </a:lnTo>
                    <a:lnTo>
                      <a:pt x="5914" y="6530"/>
                    </a:lnTo>
                    <a:lnTo>
                      <a:pt x="5924" y="6529"/>
                    </a:lnTo>
                    <a:lnTo>
                      <a:pt x="5955" y="6522"/>
                    </a:lnTo>
                    <a:lnTo>
                      <a:pt x="5978" y="6522"/>
                    </a:lnTo>
                    <a:lnTo>
                      <a:pt x="5990" y="6520"/>
                    </a:lnTo>
                    <a:lnTo>
                      <a:pt x="6001" y="6518"/>
                    </a:lnTo>
                    <a:lnTo>
                      <a:pt x="6021" y="6481"/>
                    </a:lnTo>
                    <a:lnTo>
                      <a:pt x="6024" y="6471"/>
                    </a:lnTo>
                    <a:lnTo>
                      <a:pt x="6026" y="6466"/>
                    </a:lnTo>
                    <a:lnTo>
                      <a:pt x="6028" y="6461"/>
                    </a:lnTo>
                    <a:lnTo>
                      <a:pt x="6033" y="6455"/>
                    </a:lnTo>
                    <a:lnTo>
                      <a:pt x="6032" y="6475"/>
                    </a:lnTo>
                    <a:lnTo>
                      <a:pt x="6030" y="6483"/>
                    </a:lnTo>
                    <a:lnTo>
                      <a:pt x="6032" y="6509"/>
                    </a:lnTo>
                    <a:lnTo>
                      <a:pt x="6039" y="6514"/>
                    </a:lnTo>
                    <a:lnTo>
                      <a:pt x="6043" y="6523"/>
                    </a:lnTo>
                    <a:lnTo>
                      <a:pt x="6053" y="6524"/>
                    </a:lnTo>
                    <a:lnTo>
                      <a:pt x="6102" y="6520"/>
                    </a:lnTo>
                    <a:lnTo>
                      <a:pt x="6110" y="6518"/>
                    </a:lnTo>
                    <a:lnTo>
                      <a:pt x="6121" y="6511"/>
                    </a:lnTo>
                    <a:lnTo>
                      <a:pt x="6133" y="6502"/>
                    </a:lnTo>
                    <a:lnTo>
                      <a:pt x="6142" y="6498"/>
                    </a:lnTo>
                    <a:lnTo>
                      <a:pt x="6149" y="6503"/>
                    </a:lnTo>
                    <a:lnTo>
                      <a:pt x="6150" y="6507"/>
                    </a:lnTo>
                    <a:lnTo>
                      <a:pt x="6159" y="6505"/>
                    </a:lnTo>
                    <a:lnTo>
                      <a:pt x="6175" y="6498"/>
                    </a:lnTo>
                    <a:lnTo>
                      <a:pt x="6220" y="6472"/>
                    </a:lnTo>
                    <a:lnTo>
                      <a:pt x="6270" y="6446"/>
                    </a:lnTo>
                    <a:lnTo>
                      <a:pt x="6286" y="6435"/>
                    </a:lnTo>
                    <a:lnTo>
                      <a:pt x="6297" y="6427"/>
                    </a:lnTo>
                    <a:lnTo>
                      <a:pt x="6302" y="6419"/>
                    </a:lnTo>
                    <a:lnTo>
                      <a:pt x="6306" y="6416"/>
                    </a:lnTo>
                    <a:lnTo>
                      <a:pt x="6309" y="6416"/>
                    </a:lnTo>
                    <a:lnTo>
                      <a:pt x="6325" y="6412"/>
                    </a:lnTo>
                    <a:lnTo>
                      <a:pt x="6334" y="6407"/>
                    </a:lnTo>
                    <a:lnTo>
                      <a:pt x="6363" y="6389"/>
                    </a:lnTo>
                    <a:lnTo>
                      <a:pt x="6370" y="6386"/>
                    </a:lnTo>
                    <a:lnTo>
                      <a:pt x="6377" y="6385"/>
                    </a:lnTo>
                    <a:lnTo>
                      <a:pt x="6388" y="6388"/>
                    </a:lnTo>
                    <a:lnTo>
                      <a:pt x="6440" y="6380"/>
                    </a:lnTo>
                    <a:lnTo>
                      <a:pt x="6446" y="6382"/>
                    </a:lnTo>
                    <a:lnTo>
                      <a:pt x="6457" y="6380"/>
                    </a:lnTo>
                    <a:lnTo>
                      <a:pt x="6474" y="6373"/>
                    </a:lnTo>
                    <a:lnTo>
                      <a:pt x="6485" y="6361"/>
                    </a:lnTo>
                    <a:lnTo>
                      <a:pt x="6492" y="6343"/>
                    </a:lnTo>
                    <a:lnTo>
                      <a:pt x="6496" y="6324"/>
                    </a:lnTo>
                    <a:lnTo>
                      <a:pt x="6499" y="6322"/>
                    </a:lnTo>
                    <a:cubicBezTo>
                      <a:pt x="6500" y="6323"/>
                      <a:pt x="6502" y="6325"/>
                      <a:pt x="6503" y="6326"/>
                    </a:cubicBezTo>
                    <a:lnTo>
                      <a:pt x="6508" y="6326"/>
                    </a:lnTo>
                    <a:lnTo>
                      <a:pt x="6513" y="6325"/>
                    </a:lnTo>
                    <a:lnTo>
                      <a:pt x="6518" y="6318"/>
                    </a:lnTo>
                    <a:lnTo>
                      <a:pt x="6521" y="6306"/>
                    </a:lnTo>
                    <a:lnTo>
                      <a:pt x="6526" y="6295"/>
                    </a:lnTo>
                    <a:lnTo>
                      <a:pt x="6533" y="6285"/>
                    </a:lnTo>
                    <a:lnTo>
                      <a:pt x="6535" y="6304"/>
                    </a:lnTo>
                    <a:lnTo>
                      <a:pt x="6535" y="6350"/>
                    </a:lnTo>
                    <a:lnTo>
                      <a:pt x="6537" y="6384"/>
                    </a:lnTo>
                    <a:lnTo>
                      <a:pt x="6545" y="6404"/>
                    </a:lnTo>
                    <a:lnTo>
                      <a:pt x="6553" y="6416"/>
                    </a:lnTo>
                    <a:lnTo>
                      <a:pt x="6562" y="6420"/>
                    </a:lnTo>
                    <a:lnTo>
                      <a:pt x="6583" y="6423"/>
                    </a:lnTo>
                    <a:lnTo>
                      <a:pt x="6590" y="6415"/>
                    </a:lnTo>
                    <a:lnTo>
                      <a:pt x="6593" y="6399"/>
                    </a:lnTo>
                    <a:lnTo>
                      <a:pt x="6596" y="6394"/>
                    </a:lnTo>
                    <a:lnTo>
                      <a:pt x="6612" y="6423"/>
                    </a:lnTo>
                    <a:lnTo>
                      <a:pt x="6619" y="6427"/>
                    </a:lnTo>
                    <a:lnTo>
                      <a:pt x="6638" y="6421"/>
                    </a:lnTo>
                    <a:lnTo>
                      <a:pt x="6647" y="6420"/>
                    </a:lnTo>
                    <a:lnTo>
                      <a:pt x="6655" y="6422"/>
                    </a:lnTo>
                    <a:lnTo>
                      <a:pt x="6664" y="6429"/>
                    </a:lnTo>
                    <a:lnTo>
                      <a:pt x="6678" y="6446"/>
                    </a:lnTo>
                    <a:lnTo>
                      <a:pt x="6690" y="6452"/>
                    </a:lnTo>
                    <a:lnTo>
                      <a:pt x="6705" y="6454"/>
                    </a:lnTo>
                    <a:lnTo>
                      <a:pt x="6723" y="6459"/>
                    </a:lnTo>
                    <a:lnTo>
                      <a:pt x="6765" y="6465"/>
                    </a:lnTo>
                    <a:lnTo>
                      <a:pt x="6783" y="6470"/>
                    </a:lnTo>
                    <a:lnTo>
                      <a:pt x="6803" y="6479"/>
                    </a:lnTo>
                    <a:lnTo>
                      <a:pt x="6852" y="6487"/>
                    </a:lnTo>
                    <a:lnTo>
                      <a:pt x="6866" y="6492"/>
                    </a:lnTo>
                    <a:lnTo>
                      <a:pt x="6889" y="6494"/>
                    </a:lnTo>
                    <a:lnTo>
                      <a:pt x="6902" y="6497"/>
                    </a:lnTo>
                    <a:lnTo>
                      <a:pt x="6913" y="6503"/>
                    </a:lnTo>
                    <a:lnTo>
                      <a:pt x="6926" y="6505"/>
                    </a:lnTo>
                    <a:lnTo>
                      <a:pt x="6940" y="6500"/>
                    </a:lnTo>
                    <a:lnTo>
                      <a:pt x="6950" y="6499"/>
                    </a:lnTo>
                    <a:lnTo>
                      <a:pt x="6966" y="6499"/>
                    </a:lnTo>
                    <a:lnTo>
                      <a:pt x="6993" y="6496"/>
                    </a:lnTo>
                    <a:lnTo>
                      <a:pt x="7002" y="6492"/>
                    </a:lnTo>
                    <a:lnTo>
                      <a:pt x="7007" y="6487"/>
                    </a:lnTo>
                    <a:lnTo>
                      <a:pt x="7018" y="6477"/>
                    </a:lnTo>
                    <a:lnTo>
                      <a:pt x="7023" y="6473"/>
                    </a:lnTo>
                    <a:lnTo>
                      <a:pt x="7048" y="6475"/>
                    </a:lnTo>
                    <a:lnTo>
                      <a:pt x="7069" y="6468"/>
                    </a:lnTo>
                    <a:lnTo>
                      <a:pt x="7073" y="6464"/>
                    </a:lnTo>
                    <a:lnTo>
                      <a:pt x="7076" y="6446"/>
                    </a:lnTo>
                    <a:lnTo>
                      <a:pt x="7081" y="6447"/>
                    </a:lnTo>
                    <a:lnTo>
                      <a:pt x="7101" y="6453"/>
                    </a:lnTo>
                    <a:lnTo>
                      <a:pt x="7112" y="6454"/>
                    </a:lnTo>
                    <a:lnTo>
                      <a:pt x="7143" y="6448"/>
                    </a:lnTo>
                    <a:lnTo>
                      <a:pt x="7157" y="6448"/>
                    </a:lnTo>
                    <a:lnTo>
                      <a:pt x="7167" y="6443"/>
                    </a:lnTo>
                    <a:lnTo>
                      <a:pt x="7173" y="6433"/>
                    </a:lnTo>
                    <a:lnTo>
                      <a:pt x="7177" y="6426"/>
                    </a:lnTo>
                    <a:lnTo>
                      <a:pt x="7177" y="6419"/>
                    </a:lnTo>
                    <a:lnTo>
                      <a:pt x="7181" y="6421"/>
                    </a:lnTo>
                    <a:lnTo>
                      <a:pt x="7195" y="6438"/>
                    </a:lnTo>
                    <a:lnTo>
                      <a:pt x="7202" y="6440"/>
                    </a:lnTo>
                    <a:lnTo>
                      <a:pt x="7213" y="6440"/>
                    </a:lnTo>
                    <a:lnTo>
                      <a:pt x="7220" y="6434"/>
                    </a:lnTo>
                    <a:lnTo>
                      <a:pt x="7224" y="6421"/>
                    </a:lnTo>
                    <a:lnTo>
                      <a:pt x="7225" y="6413"/>
                    </a:lnTo>
                    <a:lnTo>
                      <a:pt x="7225" y="6407"/>
                    </a:lnTo>
                    <a:lnTo>
                      <a:pt x="7229" y="6408"/>
                    </a:lnTo>
                    <a:lnTo>
                      <a:pt x="7245" y="6419"/>
                    </a:lnTo>
                    <a:lnTo>
                      <a:pt x="7272" y="6420"/>
                    </a:lnTo>
                    <a:cubicBezTo>
                      <a:pt x="7276" y="6422"/>
                      <a:pt x="7280" y="6425"/>
                      <a:pt x="7284" y="6427"/>
                    </a:cubicBezTo>
                    <a:lnTo>
                      <a:pt x="7288" y="6426"/>
                    </a:lnTo>
                    <a:lnTo>
                      <a:pt x="7294" y="6408"/>
                    </a:lnTo>
                    <a:lnTo>
                      <a:pt x="7300" y="6407"/>
                    </a:lnTo>
                    <a:lnTo>
                      <a:pt x="7316" y="6411"/>
                    </a:lnTo>
                    <a:lnTo>
                      <a:pt x="7326" y="6410"/>
                    </a:lnTo>
                    <a:lnTo>
                      <a:pt x="7334" y="6412"/>
                    </a:lnTo>
                    <a:lnTo>
                      <a:pt x="7349" y="6413"/>
                    </a:lnTo>
                    <a:lnTo>
                      <a:pt x="7365" y="6409"/>
                    </a:lnTo>
                    <a:lnTo>
                      <a:pt x="7373" y="6404"/>
                    </a:lnTo>
                    <a:lnTo>
                      <a:pt x="7381" y="6397"/>
                    </a:lnTo>
                    <a:lnTo>
                      <a:pt x="7377" y="6390"/>
                    </a:lnTo>
                    <a:lnTo>
                      <a:pt x="7320" y="6359"/>
                    </a:lnTo>
                    <a:lnTo>
                      <a:pt x="7293" y="6336"/>
                    </a:lnTo>
                    <a:lnTo>
                      <a:pt x="7276" y="6314"/>
                    </a:lnTo>
                    <a:lnTo>
                      <a:pt x="7250" y="6264"/>
                    </a:lnTo>
                    <a:lnTo>
                      <a:pt x="7211" y="6223"/>
                    </a:lnTo>
                    <a:lnTo>
                      <a:pt x="7205" y="6220"/>
                    </a:lnTo>
                    <a:lnTo>
                      <a:pt x="7159" y="6219"/>
                    </a:lnTo>
                    <a:lnTo>
                      <a:pt x="7140" y="6213"/>
                    </a:lnTo>
                    <a:lnTo>
                      <a:pt x="7123" y="6196"/>
                    </a:lnTo>
                    <a:lnTo>
                      <a:pt x="7102" y="6192"/>
                    </a:lnTo>
                    <a:lnTo>
                      <a:pt x="7086" y="6199"/>
                    </a:lnTo>
                    <a:lnTo>
                      <a:pt x="7063" y="6213"/>
                    </a:lnTo>
                    <a:lnTo>
                      <a:pt x="7050" y="6218"/>
                    </a:lnTo>
                    <a:lnTo>
                      <a:pt x="7041" y="6201"/>
                    </a:lnTo>
                    <a:lnTo>
                      <a:pt x="7059" y="6185"/>
                    </a:lnTo>
                    <a:lnTo>
                      <a:pt x="7087" y="6178"/>
                    </a:lnTo>
                    <a:lnTo>
                      <a:pt x="7100" y="6175"/>
                    </a:lnTo>
                    <a:lnTo>
                      <a:pt x="7111" y="6176"/>
                    </a:lnTo>
                    <a:lnTo>
                      <a:pt x="7134" y="6180"/>
                    </a:lnTo>
                    <a:lnTo>
                      <a:pt x="7151" y="6180"/>
                    </a:lnTo>
                    <a:lnTo>
                      <a:pt x="7161" y="6176"/>
                    </a:lnTo>
                    <a:lnTo>
                      <a:pt x="7164" y="6166"/>
                    </a:lnTo>
                    <a:lnTo>
                      <a:pt x="7164" y="6159"/>
                    </a:lnTo>
                    <a:lnTo>
                      <a:pt x="7163" y="6154"/>
                    </a:lnTo>
                    <a:lnTo>
                      <a:pt x="7159" y="6151"/>
                    </a:lnTo>
                    <a:lnTo>
                      <a:pt x="7100" y="6131"/>
                    </a:lnTo>
                    <a:lnTo>
                      <a:pt x="7076" y="6114"/>
                    </a:lnTo>
                    <a:lnTo>
                      <a:pt x="7057" y="6079"/>
                    </a:lnTo>
                    <a:lnTo>
                      <a:pt x="7053" y="6075"/>
                    </a:lnTo>
                    <a:lnTo>
                      <a:pt x="7030" y="6067"/>
                    </a:lnTo>
                    <a:lnTo>
                      <a:pt x="7023" y="6063"/>
                    </a:lnTo>
                    <a:lnTo>
                      <a:pt x="7028" y="6062"/>
                    </a:lnTo>
                    <a:lnTo>
                      <a:pt x="7069" y="6067"/>
                    </a:lnTo>
                    <a:lnTo>
                      <a:pt x="7080" y="6066"/>
                    </a:lnTo>
                    <a:lnTo>
                      <a:pt x="7107" y="6061"/>
                    </a:lnTo>
                    <a:lnTo>
                      <a:pt x="7118" y="6056"/>
                    </a:lnTo>
                    <a:lnTo>
                      <a:pt x="7130" y="6047"/>
                    </a:lnTo>
                    <a:lnTo>
                      <a:pt x="7145" y="6033"/>
                    </a:lnTo>
                    <a:lnTo>
                      <a:pt x="7153" y="6022"/>
                    </a:lnTo>
                    <a:lnTo>
                      <a:pt x="7151" y="6012"/>
                    </a:lnTo>
                    <a:lnTo>
                      <a:pt x="7145" y="6000"/>
                    </a:lnTo>
                    <a:lnTo>
                      <a:pt x="7147" y="5987"/>
                    </a:lnTo>
                    <a:lnTo>
                      <a:pt x="7153" y="5989"/>
                    </a:lnTo>
                    <a:lnTo>
                      <a:pt x="7175" y="6006"/>
                    </a:lnTo>
                    <a:lnTo>
                      <a:pt x="7185" y="6015"/>
                    </a:lnTo>
                    <a:lnTo>
                      <a:pt x="7198" y="6037"/>
                    </a:lnTo>
                    <a:lnTo>
                      <a:pt x="7212" y="6049"/>
                    </a:lnTo>
                    <a:lnTo>
                      <a:pt x="7232" y="6062"/>
                    </a:lnTo>
                    <a:lnTo>
                      <a:pt x="7243" y="6063"/>
                    </a:lnTo>
                    <a:lnTo>
                      <a:pt x="7279" y="6063"/>
                    </a:lnTo>
                    <a:lnTo>
                      <a:pt x="7294" y="6061"/>
                    </a:lnTo>
                    <a:lnTo>
                      <a:pt x="7323" y="6054"/>
                    </a:lnTo>
                    <a:lnTo>
                      <a:pt x="7340" y="6041"/>
                    </a:lnTo>
                    <a:lnTo>
                      <a:pt x="7353" y="6020"/>
                    </a:lnTo>
                    <a:lnTo>
                      <a:pt x="7361" y="6003"/>
                    </a:lnTo>
                    <a:lnTo>
                      <a:pt x="7362" y="5993"/>
                    </a:lnTo>
                    <a:lnTo>
                      <a:pt x="7352" y="5980"/>
                    </a:lnTo>
                    <a:lnTo>
                      <a:pt x="7331" y="5967"/>
                    </a:lnTo>
                    <a:lnTo>
                      <a:pt x="7316" y="5955"/>
                    </a:lnTo>
                    <a:lnTo>
                      <a:pt x="7301" y="5935"/>
                    </a:lnTo>
                    <a:lnTo>
                      <a:pt x="7309" y="5919"/>
                    </a:lnTo>
                    <a:lnTo>
                      <a:pt x="7317" y="5917"/>
                    </a:lnTo>
                    <a:lnTo>
                      <a:pt x="7322" y="5919"/>
                    </a:lnTo>
                    <a:lnTo>
                      <a:pt x="7331" y="5941"/>
                    </a:lnTo>
                    <a:lnTo>
                      <a:pt x="7359" y="5957"/>
                    </a:lnTo>
                    <a:lnTo>
                      <a:pt x="7374" y="5972"/>
                    </a:lnTo>
                    <a:lnTo>
                      <a:pt x="7381" y="5989"/>
                    </a:lnTo>
                    <a:lnTo>
                      <a:pt x="7383" y="6009"/>
                    </a:lnTo>
                    <a:lnTo>
                      <a:pt x="7383" y="6030"/>
                    </a:lnTo>
                    <a:lnTo>
                      <a:pt x="7386" y="6051"/>
                    </a:lnTo>
                    <a:lnTo>
                      <a:pt x="7394" y="6069"/>
                    </a:lnTo>
                    <a:lnTo>
                      <a:pt x="7397" y="6090"/>
                    </a:lnTo>
                    <a:lnTo>
                      <a:pt x="7396" y="6112"/>
                    </a:lnTo>
                    <a:lnTo>
                      <a:pt x="7388" y="6135"/>
                    </a:lnTo>
                    <a:lnTo>
                      <a:pt x="7372" y="6161"/>
                    </a:lnTo>
                    <a:lnTo>
                      <a:pt x="7358" y="6190"/>
                    </a:lnTo>
                    <a:lnTo>
                      <a:pt x="7347" y="6225"/>
                    </a:lnTo>
                    <a:lnTo>
                      <a:pt x="7345" y="6250"/>
                    </a:lnTo>
                    <a:lnTo>
                      <a:pt x="7358" y="6287"/>
                    </a:lnTo>
                    <a:lnTo>
                      <a:pt x="7365" y="6294"/>
                    </a:lnTo>
                    <a:lnTo>
                      <a:pt x="7382" y="6302"/>
                    </a:lnTo>
                    <a:lnTo>
                      <a:pt x="7395" y="6314"/>
                    </a:lnTo>
                    <a:lnTo>
                      <a:pt x="7408" y="6306"/>
                    </a:lnTo>
                    <a:lnTo>
                      <a:pt x="7444" y="6262"/>
                    </a:lnTo>
                    <a:lnTo>
                      <a:pt x="7451" y="6254"/>
                    </a:lnTo>
                    <a:lnTo>
                      <a:pt x="7457" y="6246"/>
                    </a:lnTo>
                    <a:lnTo>
                      <a:pt x="7470" y="6239"/>
                    </a:lnTo>
                    <a:lnTo>
                      <a:pt x="7442" y="6281"/>
                    </a:lnTo>
                    <a:lnTo>
                      <a:pt x="7438" y="6289"/>
                    </a:lnTo>
                    <a:cubicBezTo>
                      <a:pt x="7436" y="6292"/>
                      <a:pt x="7434" y="6295"/>
                      <a:pt x="7432" y="6297"/>
                    </a:cubicBezTo>
                    <a:lnTo>
                      <a:pt x="7425" y="6310"/>
                    </a:lnTo>
                    <a:lnTo>
                      <a:pt x="7418" y="6320"/>
                    </a:lnTo>
                    <a:lnTo>
                      <a:pt x="7438" y="6330"/>
                    </a:lnTo>
                    <a:lnTo>
                      <a:pt x="7443" y="6340"/>
                    </a:lnTo>
                    <a:lnTo>
                      <a:pt x="7466" y="6347"/>
                    </a:lnTo>
                    <a:lnTo>
                      <a:pt x="7481" y="6339"/>
                    </a:lnTo>
                    <a:lnTo>
                      <a:pt x="7486" y="6324"/>
                    </a:lnTo>
                    <a:lnTo>
                      <a:pt x="7512" y="6279"/>
                    </a:lnTo>
                    <a:lnTo>
                      <a:pt x="7517" y="6267"/>
                    </a:lnTo>
                    <a:lnTo>
                      <a:pt x="7525" y="6255"/>
                    </a:lnTo>
                    <a:lnTo>
                      <a:pt x="7548" y="6219"/>
                    </a:lnTo>
                    <a:lnTo>
                      <a:pt x="7565" y="6197"/>
                    </a:lnTo>
                    <a:lnTo>
                      <a:pt x="7582" y="6169"/>
                    </a:lnTo>
                    <a:lnTo>
                      <a:pt x="7599" y="6139"/>
                    </a:lnTo>
                    <a:lnTo>
                      <a:pt x="7590" y="6126"/>
                    </a:lnTo>
                    <a:lnTo>
                      <a:pt x="7570" y="6130"/>
                    </a:lnTo>
                    <a:lnTo>
                      <a:pt x="7566" y="6129"/>
                    </a:lnTo>
                    <a:lnTo>
                      <a:pt x="7560" y="6129"/>
                    </a:lnTo>
                    <a:lnTo>
                      <a:pt x="7548" y="6139"/>
                    </a:lnTo>
                    <a:lnTo>
                      <a:pt x="7526" y="6162"/>
                    </a:lnTo>
                    <a:lnTo>
                      <a:pt x="7542" y="6133"/>
                    </a:lnTo>
                    <a:lnTo>
                      <a:pt x="7552" y="6118"/>
                    </a:lnTo>
                    <a:lnTo>
                      <a:pt x="7557" y="6108"/>
                    </a:lnTo>
                    <a:lnTo>
                      <a:pt x="7563" y="6105"/>
                    </a:lnTo>
                    <a:lnTo>
                      <a:pt x="7578" y="6102"/>
                    </a:lnTo>
                    <a:lnTo>
                      <a:pt x="7613" y="6087"/>
                    </a:lnTo>
                    <a:lnTo>
                      <a:pt x="7624" y="6078"/>
                    </a:lnTo>
                    <a:lnTo>
                      <a:pt x="7608" y="6066"/>
                    </a:lnTo>
                    <a:lnTo>
                      <a:pt x="7604" y="6059"/>
                    </a:lnTo>
                    <a:lnTo>
                      <a:pt x="7617" y="6026"/>
                    </a:lnTo>
                    <a:lnTo>
                      <a:pt x="7615" y="6021"/>
                    </a:lnTo>
                    <a:lnTo>
                      <a:pt x="7605" y="6001"/>
                    </a:lnTo>
                    <a:lnTo>
                      <a:pt x="7603" y="5993"/>
                    </a:lnTo>
                    <a:lnTo>
                      <a:pt x="7597" y="5965"/>
                    </a:lnTo>
                    <a:lnTo>
                      <a:pt x="7589" y="5943"/>
                    </a:lnTo>
                    <a:lnTo>
                      <a:pt x="7586" y="5924"/>
                    </a:lnTo>
                    <a:lnTo>
                      <a:pt x="7578" y="5886"/>
                    </a:lnTo>
                    <a:lnTo>
                      <a:pt x="7574" y="5873"/>
                    </a:lnTo>
                    <a:lnTo>
                      <a:pt x="7577" y="5853"/>
                    </a:lnTo>
                    <a:lnTo>
                      <a:pt x="7574" y="5847"/>
                    </a:lnTo>
                    <a:lnTo>
                      <a:pt x="7558" y="5849"/>
                    </a:lnTo>
                    <a:lnTo>
                      <a:pt x="7536" y="5849"/>
                    </a:lnTo>
                    <a:lnTo>
                      <a:pt x="7538" y="5836"/>
                    </a:lnTo>
                    <a:lnTo>
                      <a:pt x="7547" y="5834"/>
                    </a:lnTo>
                    <a:lnTo>
                      <a:pt x="7571" y="5833"/>
                    </a:lnTo>
                    <a:lnTo>
                      <a:pt x="7583" y="5832"/>
                    </a:lnTo>
                    <a:lnTo>
                      <a:pt x="7598" y="5818"/>
                    </a:lnTo>
                    <a:lnTo>
                      <a:pt x="7637" y="5757"/>
                    </a:lnTo>
                    <a:lnTo>
                      <a:pt x="7639" y="5752"/>
                    </a:lnTo>
                    <a:lnTo>
                      <a:pt x="7639" y="5749"/>
                    </a:lnTo>
                    <a:lnTo>
                      <a:pt x="7629" y="5746"/>
                    </a:lnTo>
                    <a:lnTo>
                      <a:pt x="7608" y="5746"/>
                    </a:lnTo>
                    <a:lnTo>
                      <a:pt x="7596" y="5749"/>
                    </a:lnTo>
                    <a:lnTo>
                      <a:pt x="7576" y="5740"/>
                    </a:lnTo>
                    <a:lnTo>
                      <a:pt x="7544" y="5740"/>
                    </a:lnTo>
                    <a:lnTo>
                      <a:pt x="7533" y="5742"/>
                    </a:lnTo>
                    <a:lnTo>
                      <a:pt x="7520" y="5740"/>
                    </a:lnTo>
                    <a:lnTo>
                      <a:pt x="7517" y="5736"/>
                    </a:lnTo>
                    <a:lnTo>
                      <a:pt x="7513" y="5722"/>
                    </a:lnTo>
                    <a:lnTo>
                      <a:pt x="7549" y="5722"/>
                    </a:lnTo>
                    <a:cubicBezTo>
                      <a:pt x="7552" y="5724"/>
                      <a:pt x="7554" y="5725"/>
                      <a:pt x="7556" y="5727"/>
                    </a:cubicBezTo>
                    <a:lnTo>
                      <a:pt x="7576" y="5724"/>
                    </a:lnTo>
                    <a:lnTo>
                      <a:pt x="7619" y="5729"/>
                    </a:lnTo>
                    <a:lnTo>
                      <a:pt x="7633" y="5721"/>
                    </a:lnTo>
                    <a:lnTo>
                      <a:pt x="7648" y="5721"/>
                    </a:lnTo>
                    <a:lnTo>
                      <a:pt x="7663" y="5722"/>
                    </a:lnTo>
                    <a:lnTo>
                      <a:pt x="7671" y="5728"/>
                    </a:lnTo>
                    <a:lnTo>
                      <a:pt x="7657" y="5754"/>
                    </a:lnTo>
                    <a:lnTo>
                      <a:pt x="7630" y="5808"/>
                    </a:lnTo>
                    <a:lnTo>
                      <a:pt x="7617" y="5855"/>
                    </a:lnTo>
                    <a:lnTo>
                      <a:pt x="7621" y="5871"/>
                    </a:lnTo>
                    <a:lnTo>
                      <a:pt x="7623" y="5890"/>
                    </a:lnTo>
                    <a:lnTo>
                      <a:pt x="7638" y="5919"/>
                    </a:lnTo>
                    <a:lnTo>
                      <a:pt x="7651" y="5956"/>
                    </a:lnTo>
                    <a:lnTo>
                      <a:pt x="7653" y="5976"/>
                    </a:lnTo>
                    <a:lnTo>
                      <a:pt x="7659" y="5991"/>
                    </a:lnTo>
                    <a:lnTo>
                      <a:pt x="7677" y="5973"/>
                    </a:lnTo>
                    <a:lnTo>
                      <a:pt x="7693" y="5946"/>
                    </a:lnTo>
                    <a:lnTo>
                      <a:pt x="7712" y="5942"/>
                    </a:lnTo>
                    <a:lnTo>
                      <a:pt x="7751" y="5896"/>
                    </a:lnTo>
                    <a:lnTo>
                      <a:pt x="7763" y="5878"/>
                    </a:lnTo>
                    <a:lnTo>
                      <a:pt x="7792" y="5837"/>
                    </a:lnTo>
                    <a:lnTo>
                      <a:pt x="7790" y="5823"/>
                    </a:lnTo>
                    <a:lnTo>
                      <a:pt x="7779" y="5810"/>
                    </a:lnTo>
                    <a:lnTo>
                      <a:pt x="7772" y="5777"/>
                    </a:lnTo>
                    <a:lnTo>
                      <a:pt x="7778" y="5755"/>
                    </a:lnTo>
                    <a:lnTo>
                      <a:pt x="7768" y="5743"/>
                    </a:lnTo>
                    <a:lnTo>
                      <a:pt x="7767" y="5723"/>
                    </a:lnTo>
                    <a:lnTo>
                      <a:pt x="7763" y="5703"/>
                    </a:lnTo>
                    <a:lnTo>
                      <a:pt x="7766" y="5680"/>
                    </a:lnTo>
                    <a:lnTo>
                      <a:pt x="7755" y="5670"/>
                    </a:lnTo>
                    <a:lnTo>
                      <a:pt x="7734" y="5653"/>
                    </a:lnTo>
                    <a:lnTo>
                      <a:pt x="7705" y="5643"/>
                    </a:lnTo>
                    <a:lnTo>
                      <a:pt x="7689" y="5642"/>
                    </a:lnTo>
                    <a:lnTo>
                      <a:pt x="7669" y="5655"/>
                    </a:lnTo>
                    <a:lnTo>
                      <a:pt x="7624" y="5649"/>
                    </a:lnTo>
                    <a:lnTo>
                      <a:pt x="7614" y="5644"/>
                    </a:lnTo>
                    <a:lnTo>
                      <a:pt x="7599" y="5641"/>
                    </a:lnTo>
                    <a:lnTo>
                      <a:pt x="7574" y="5639"/>
                    </a:lnTo>
                    <a:lnTo>
                      <a:pt x="7562" y="5625"/>
                    </a:lnTo>
                    <a:lnTo>
                      <a:pt x="7555" y="5622"/>
                    </a:lnTo>
                    <a:lnTo>
                      <a:pt x="7536" y="5629"/>
                    </a:lnTo>
                    <a:cubicBezTo>
                      <a:pt x="7535" y="5628"/>
                      <a:pt x="7534" y="5628"/>
                      <a:pt x="7533" y="5627"/>
                    </a:cubicBezTo>
                    <a:lnTo>
                      <a:pt x="7533" y="5620"/>
                    </a:lnTo>
                    <a:lnTo>
                      <a:pt x="7534" y="5614"/>
                    </a:lnTo>
                    <a:lnTo>
                      <a:pt x="7537" y="5608"/>
                    </a:lnTo>
                    <a:lnTo>
                      <a:pt x="7546" y="5607"/>
                    </a:lnTo>
                    <a:lnTo>
                      <a:pt x="7558" y="5611"/>
                    </a:lnTo>
                    <a:lnTo>
                      <a:pt x="7569" y="5618"/>
                    </a:lnTo>
                    <a:lnTo>
                      <a:pt x="7577" y="5626"/>
                    </a:lnTo>
                    <a:lnTo>
                      <a:pt x="7584" y="5631"/>
                    </a:lnTo>
                    <a:lnTo>
                      <a:pt x="7591" y="5628"/>
                    </a:lnTo>
                    <a:lnTo>
                      <a:pt x="7606" y="5622"/>
                    </a:lnTo>
                    <a:lnTo>
                      <a:pt x="7608" y="5614"/>
                    </a:lnTo>
                    <a:lnTo>
                      <a:pt x="7596" y="5575"/>
                    </a:lnTo>
                    <a:lnTo>
                      <a:pt x="7601" y="5560"/>
                    </a:lnTo>
                    <a:lnTo>
                      <a:pt x="7606" y="5581"/>
                    </a:lnTo>
                    <a:lnTo>
                      <a:pt x="7612" y="5594"/>
                    </a:lnTo>
                    <a:lnTo>
                      <a:pt x="7624" y="5614"/>
                    </a:lnTo>
                    <a:lnTo>
                      <a:pt x="7627" y="5633"/>
                    </a:lnTo>
                    <a:lnTo>
                      <a:pt x="7631" y="5637"/>
                    </a:lnTo>
                    <a:lnTo>
                      <a:pt x="7652" y="5643"/>
                    </a:lnTo>
                    <a:lnTo>
                      <a:pt x="7658" y="5643"/>
                    </a:lnTo>
                    <a:lnTo>
                      <a:pt x="7685" y="5631"/>
                    </a:lnTo>
                    <a:lnTo>
                      <a:pt x="7698" y="5627"/>
                    </a:lnTo>
                    <a:lnTo>
                      <a:pt x="7721" y="5626"/>
                    </a:lnTo>
                    <a:lnTo>
                      <a:pt x="7738" y="5628"/>
                    </a:lnTo>
                    <a:lnTo>
                      <a:pt x="7743" y="5623"/>
                    </a:lnTo>
                    <a:lnTo>
                      <a:pt x="7742" y="5610"/>
                    </a:lnTo>
                    <a:lnTo>
                      <a:pt x="7750" y="5567"/>
                    </a:lnTo>
                    <a:lnTo>
                      <a:pt x="7751" y="5551"/>
                    </a:lnTo>
                    <a:lnTo>
                      <a:pt x="7755" y="5538"/>
                    </a:lnTo>
                    <a:lnTo>
                      <a:pt x="7757" y="5536"/>
                    </a:lnTo>
                    <a:lnTo>
                      <a:pt x="7759" y="5550"/>
                    </a:lnTo>
                    <a:lnTo>
                      <a:pt x="7758" y="5573"/>
                    </a:lnTo>
                    <a:lnTo>
                      <a:pt x="7755" y="5596"/>
                    </a:lnTo>
                    <a:lnTo>
                      <a:pt x="7755" y="5607"/>
                    </a:lnTo>
                    <a:lnTo>
                      <a:pt x="7759" y="5614"/>
                    </a:lnTo>
                    <a:lnTo>
                      <a:pt x="7764" y="5616"/>
                    </a:lnTo>
                    <a:lnTo>
                      <a:pt x="7774" y="5616"/>
                    </a:lnTo>
                    <a:lnTo>
                      <a:pt x="7787" y="5611"/>
                    </a:lnTo>
                    <a:lnTo>
                      <a:pt x="7811" y="5598"/>
                    </a:lnTo>
                    <a:lnTo>
                      <a:pt x="7796" y="5655"/>
                    </a:lnTo>
                    <a:lnTo>
                      <a:pt x="7801" y="5701"/>
                    </a:lnTo>
                    <a:lnTo>
                      <a:pt x="7805" y="5720"/>
                    </a:lnTo>
                    <a:lnTo>
                      <a:pt x="7828" y="5756"/>
                    </a:lnTo>
                    <a:lnTo>
                      <a:pt x="7837" y="5760"/>
                    </a:lnTo>
                    <a:lnTo>
                      <a:pt x="7867" y="5752"/>
                    </a:lnTo>
                    <a:lnTo>
                      <a:pt x="7896" y="5748"/>
                    </a:lnTo>
                    <a:lnTo>
                      <a:pt x="7912" y="5749"/>
                    </a:lnTo>
                    <a:lnTo>
                      <a:pt x="7950" y="5768"/>
                    </a:lnTo>
                    <a:lnTo>
                      <a:pt x="7962" y="5766"/>
                    </a:lnTo>
                    <a:lnTo>
                      <a:pt x="7988" y="5735"/>
                    </a:lnTo>
                    <a:lnTo>
                      <a:pt x="8020" y="5704"/>
                    </a:lnTo>
                    <a:lnTo>
                      <a:pt x="8022" y="5696"/>
                    </a:lnTo>
                    <a:lnTo>
                      <a:pt x="8002" y="5657"/>
                    </a:lnTo>
                    <a:lnTo>
                      <a:pt x="7990" y="5645"/>
                    </a:lnTo>
                    <a:lnTo>
                      <a:pt x="7955" y="5623"/>
                    </a:lnTo>
                    <a:lnTo>
                      <a:pt x="7951" y="5614"/>
                    </a:lnTo>
                    <a:lnTo>
                      <a:pt x="7950" y="5602"/>
                    </a:lnTo>
                    <a:lnTo>
                      <a:pt x="7952" y="5593"/>
                    </a:lnTo>
                    <a:lnTo>
                      <a:pt x="7956" y="5588"/>
                    </a:lnTo>
                    <a:lnTo>
                      <a:pt x="7964" y="5582"/>
                    </a:lnTo>
                    <a:lnTo>
                      <a:pt x="7973" y="5576"/>
                    </a:lnTo>
                    <a:lnTo>
                      <a:pt x="7981" y="5569"/>
                    </a:lnTo>
                    <a:lnTo>
                      <a:pt x="7986" y="5559"/>
                    </a:lnTo>
                    <a:lnTo>
                      <a:pt x="7988" y="5552"/>
                    </a:lnTo>
                    <a:lnTo>
                      <a:pt x="7987" y="5548"/>
                    </a:lnTo>
                    <a:lnTo>
                      <a:pt x="7990" y="5544"/>
                    </a:lnTo>
                    <a:lnTo>
                      <a:pt x="8002" y="5543"/>
                    </a:lnTo>
                    <a:lnTo>
                      <a:pt x="8022" y="5537"/>
                    </a:lnTo>
                    <a:lnTo>
                      <a:pt x="8032" y="5528"/>
                    </a:lnTo>
                    <a:lnTo>
                      <a:pt x="8049" y="5500"/>
                    </a:lnTo>
                    <a:cubicBezTo>
                      <a:pt x="8050" y="5500"/>
                      <a:pt x="8050" y="5500"/>
                      <a:pt x="8051" y="5501"/>
                    </a:cubicBezTo>
                    <a:lnTo>
                      <a:pt x="8047" y="5524"/>
                    </a:lnTo>
                    <a:lnTo>
                      <a:pt x="8023" y="5548"/>
                    </a:lnTo>
                    <a:lnTo>
                      <a:pt x="8000" y="5567"/>
                    </a:lnTo>
                    <a:lnTo>
                      <a:pt x="8006" y="5596"/>
                    </a:lnTo>
                    <a:lnTo>
                      <a:pt x="8022" y="5620"/>
                    </a:lnTo>
                    <a:lnTo>
                      <a:pt x="8050" y="5628"/>
                    </a:lnTo>
                    <a:lnTo>
                      <a:pt x="8083" y="5626"/>
                    </a:lnTo>
                    <a:lnTo>
                      <a:pt x="8093" y="5608"/>
                    </a:lnTo>
                    <a:lnTo>
                      <a:pt x="8104" y="5615"/>
                    </a:lnTo>
                    <a:lnTo>
                      <a:pt x="8122" y="5631"/>
                    </a:lnTo>
                    <a:lnTo>
                      <a:pt x="8133" y="5634"/>
                    </a:lnTo>
                    <a:lnTo>
                      <a:pt x="8140" y="5634"/>
                    </a:lnTo>
                    <a:lnTo>
                      <a:pt x="8147" y="5631"/>
                    </a:lnTo>
                    <a:lnTo>
                      <a:pt x="8154" y="5624"/>
                    </a:lnTo>
                    <a:lnTo>
                      <a:pt x="8165" y="5612"/>
                    </a:lnTo>
                    <a:lnTo>
                      <a:pt x="8177" y="5596"/>
                    </a:lnTo>
                    <a:lnTo>
                      <a:pt x="8184" y="5581"/>
                    </a:lnTo>
                    <a:lnTo>
                      <a:pt x="8185" y="5565"/>
                    </a:lnTo>
                    <a:lnTo>
                      <a:pt x="8183" y="5557"/>
                    </a:lnTo>
                    <a:lnTo>
                      <a:pt x="8204" y="5501"/>
                    </a:lnTo>
                    <a:lnTo>
                      <a:pt x="8214" y="5470"/>
                    </a:lnTo>
                    <a:lnTo>
                      <a:pt x="8209" y="5455"/>
                    </a:lnTo>
                    <a:lnTo>
                      <a:pt x="8192" y="5458"/>
                    </a:lnTo>
                    <a:lnTo>
                      <a:pt x="8165" y="5483"/>
                    </a:lnTo>
                    <a:lnTo>
                      <a:pt x="8143" y="5505"/>
                    </a:lnTo>
                    <a:lnTo>
                      <a:pt x="8116" y="5517"/>
                    </a:lnTo>
                    <a:lnTo>
                      <a:pt x="8110" y="5509"/>
                    </a:lnTo>
                    <a:lnTo>
                      <a:pt x="8113" y="5505"/>
                    </a:lnTo>
                    <a:lnTo>
                      <a:pt x="8119" y="5503"/>
                    </a:lnTo>
                    <a:lnTo>
                      <a:pt x="8131" y="5496"/>
                    </a:lnTo>
                    <a:lnTo>
                      <a:pt x="8146" y="5484"/>
                    </a:lnTo>
                    <a:lnTo>
                      <a:pt x="8160" y="5466"/>
                    </a:lnTo>
                    <a:lnTo>
                      <a:pt x="8172" y="5443"/>
                    </a:lnTo>
                    <a:lnTo>
                      <a:pt x="8179" y="5428"/>
                    </a:lnTo>
                    <a:lnTo>
                      <a:pt x="8179" y="5422"/>
                    </a:lnTo>
                    <a:lnTo>
                      <a:pt x="8176" y="5419"/>
                    </a:lnTo>
                    <a:lnTo>
                      <a:pt x="8171" y="5419"/>
                    </a:lnTo>
                    <a:lnTo>
                      <a:pt x="8144" y="5425"/>
                    </a:lnTo>
                    <a:lnTo>
                      <a:pt x="8133" y="5427"/>
                    </a:lnTo>
                    <a:lnTo>
                      <a:pt x="8127" y="5425"/>
                    </a:lnTo>
                    <a:lnTo>
                      <a:pt x="8124" y="5421"/>
                    </a:lnTo>
                    <a:lnTo>
                      <a:pt x="8123" y="5411"/>
                    </a:lnTo>
                    <a:lnTo>
                      <a:pt x="8124" y="5392"/>
                    </a:lnTo>
                    <a:lnTo>
                      <a:pt x="8125" y="5378"/>
                    </a:lnTo>
                    <a:lnTo>
                      <a:pt x="8131" y="5405"/>
                    </a:lnTo>
                    <a:lnTo>
                      <a:pt x="8138" y="5414"/>
                    </a:lnTo>
                    <a:lnTo>
                      <a:pt x="8157" y="5412"/>
                    </a:lnTo>
                    <a:lnTo>
                      <a:pt x="8175" y="5402"/>
                    </a:lnTo>
                    <a:lnTo>
                      <a:pt x="8186" y="5403"/>
                    </a:lnTo>
                    <a:lnTo>
                      <a:pt x="8196" y="5407"/>
                    </a:lnTo>
                    <a:lnTo>
                      <a:pt x="8242" y="5385"/>
                    </a:lnTo>
                    <a:lnTo>
                      <a:pt x="8255" y="5394"/>
                    </a:lnTo>
                    <a:lnTo>
                      <a:pt x="8255" y="5410"/>
                    </a:lnTo>
                    <a:lnTo>
                      <a:pt x="8254" y="5424"/>
                    </a:lnTo>
                    <a:lnTo>
                      <a:pt x="8251" y="5437"/>
                    </a:lnTo>
                    <a:lnTo>
                      <a:pt x="8256" y="5441"/>
                    </a:lnTo>
                    <a:lnTo>
                      <a:pt x="8269" y="5439"/>
                    </a:lnTo>
                    <a:lnTo>
                      <a:pt x="8281" y="5431"/>
                    </a:lnTo>
                    <a:lnTo>
                      <a:pt x="8294" y="5418"/>
                    </a:lnTo>
                    <a:lnTo>
                      <a:pt x="8308" y="5399"/>
                    </a:lnTo>
                    <a:lnTo>
                      <a:pt x="8323" y="5375"/>
                    </a:lnTo>
                    <a:lnTo>
                      <a:pt x="8333" y="5359"/>
                    </a:lnTo>
                    <a:lnTo>
                      <a:pt x="8337" y="5351"/>
                    </a:lnTo>
                    <a:lnTo>
                      <a:pt x="8343" y="5341"/>
                    </a:lnTo>
                    <a:lnTo>
                      <a:pt x="8349" y="5331"/>
                    </a:lnTo>
                    <a:lnTo>
                      <a:pt x="8359" y="5316"/>
                    </a:lnTo>
                    <a:lnTo>
                      <a:pt x="8362" y="5307"/>
                    </a:lnTo>
                    <a:lnTo>
                      <a:pt x="8367" y="5279"/>
                    </a:lnTo>
                    <a:lnTo>
                      <a:pt x="8376" y="5254"/>
                    </a:lnTo>
                    <a:lnTo>
                      <a:pt x="8400" y="5229"/>
                    </a:lnTo>
                    <a:lnTo>
                      <a:pt x="8405" y="5202"/>
                    </a:lnTo>
                    <a:lnTo>
                      <a:pt x="8399" y="5195"/>
                    </a:lnTo>
                    <a:cubicBezTo>
                      <a:pt x="8396" y="5194"/>
                      <a:pt x="8394" y="5192"/>
                      <a:pt x="8392" y="5191"/>
                    </a:cubicBezTo>
                    <a:lnTo>
                      <a:pt x="8387" y="5186"/>
                    </a:lnTo>
                    <a:lnTo>
                      <a:pt x="8383" y="5173"/>
                    </a:lnTo>
                    <a:lnTo>
                      <a:pt x="8383" y="5164"/>
                    </a:lnTo>
                    <a:lnTo>
                      <a:pt x="8363" y="5165"/>
                    </a:lnTo>
                    <a:lnTo>
                      <a:pt x="8353" y="5159"/>
                    </a:lnTo>
                    <a:lnTo>
                      <a:pt x="8351" y="5156"/>
                    </a:lnTo>
                    <a:lnTo>
                      <a:pt x="8351" y="5149"/>
                    </a:lnTo>
                    <a:lnTo>
                      <a:pt x="8360" y="5122"/>
                    </a:lnTo>
                    <a:lnTo>
                      <a:pt x="8385" y="5082"/>
                    </a:lnTo>
                    <a:lnTo>
                      <a:pt x="8381" y="5076"/>
                    </a:lnTo>
                    <a:lnTo>
                      <a:pt x="8371" y="5066"/>
                    </a:lnTo>
                    <a:lnTo>
                      <a:pt x="8369" y="5062"/>
                    </a:lnTo>
                    <a:lnTo>
                      <a:pt x="8369" y="5057"/>
                    </a:lnTo>
                    <a:lnTo>
                      <a:pt x="8372" y="5042"/>
                    </a:lnTo>
                    <a:lnTo>
                      <a:pt x="8376" y="5036"/>
                    </a:lnTo>
                    <a:lnTo>
                      <a:pt x="8382" y="5033"/>
                    </a:lnTo>
                    <a:lnTo>
                      <a:pt x="8403" y="5024"/>
                    </a:lnTo>
                    <a:lnTo>
                      <a:pt x="8410" y="5028"/>
                    </a:lnTo>
                    <a:lnTo>
                      <a:pt x="8412" y="5045"/>
                    </a:lnTo>
                    <a:lnTo>
                      <a:pt x="8410" y="5061"/>
                    </a:lnTo>
                    <a:lnTo>
                      <a:pt x="8415" y="5064"/>
                    </a:lnTo>
                    <a:lnTo>
                      <a:pt x="8470" y="5048"/>
                    </a:lnTo>
                    <a:lnTo>
                      <a:pt x="8478" y="5038"/>
                    </a:lnTo>
                    <a:lnTo>
                      <a:pt x="8504" y="5042"/>
                    </a:lnTo>
                    <a:lnTo>
                      <a:pt x="8523" y="5050"/>
                    </a:lnTo>
                    <a:lnTo>
                      <a:pt x="8530" y="5058"/>
                    </a:lnTo>
                    <a:lnTo>
                      <a:pt x="8537" y="5078"/>
                    </a:lnTo>
                    <a:lnTo>
                      <a:pt x="8548" y="5091"/>
                    </a:lnTo>
                    <a:lnTo>
                      <a:pt x="8552" y="5101"/>
                    </a:lnTo>
                    <a:lnTo>
                      <a:pt x="8553" y="5110"/>
                    </a:lnTo>
                    <a:lnTo>
                      <a:pt x="8555" y="5116"/>
                    </a:lnTo>
                    <a:lnTo>
                      <a:pt x="8561" y="5120"/>
                    </a:lnTo>
                    <a:lnTo>
                      <a:pt x="8567" y="5119"/>
                    </a:lnTo>
                    <a:lnTo>
                      <a:pt x="8585" y="5104"/>
                    </a:lnTo>
                    <a:lnTo>
                      <a:pt x="8598" y="5092"/>
                    </a:lnTo>
                    <a:lnTo>
                      <a:pt x="8614" y="5073"/>
                    </a:lnTo>
                    <a:lnTo>
                      <a:pt x="8634" y="5046"/>
                    </a:lnTo>
                    <a:lnTo>
                      <a:pt x="8646" y="5027"/>
                    </a:lnTo>
                    <a:lnTo>
                      <a:pt x="8648" y="5015"/>
                    </a:lnTo>
                    <a:lnTo>
                      <a:pt x="8646" y="5007"/>
                    </a:lnTo>
                    <a:lnTo>
                      <a:pt x="8632" y="5001"/>
                    </a:lnTo>
                    <a:lnTo>
                      <a:pt x="8614" y="5006"/>
                    </a:lnTo>
                    <a:lnTo>
                      <a:pt x="8605" y="5005"/>
                    </a:lnTo>
                    <a:lnTo>
                      <a:pt x="8603" y="4997"/>
                    </a:lnTo>
                    <a:lnTo>
                      <a:pt x="8605" y="4982"/>
                    </a:lnTo>
                    <a:lnTo>
                      <a:pt x="8601" y="4970"/>
                    </a:lnTo>
                    <a:lnTo>
                      <a:pt x="8590" y="4952"/>
                    </a:lnTo>
                    <a:lnTo>
                      <a:pt x="8594" y="4930"/>
                    </a:lnTo>
                    <a:lnTo>
                      <a:pt x="8615" y="4887"/>
                    </a:lnTo>
                    <a:lnTo>
                      <a:pt x="8632" y="4883"/>
                    </a:lnTo>
                    <a:lnTo>
                      <a:pt x="8648" y="4883"/>
                    </a:lnTo>
                    <a:lnTo>
                      <a:pt x="8653" y="4894"/>
                    </a:lnTo>
                    <a:lnTo>
                      <a:pt x="8654" y="4923"/>
                    </a:lnTo>
                    <a:lnTo>
                      <a:pt x="8655" y="4926"/>
                    </a:lnTo>
                    <a:lnTo>
                      <a:pt x="8666" y="4925"/>
                    </a:lnTo>
                    <a:lnTo>
                      <a:pt x="8672" y="4917"/>
                    </a:lnTo>
                    <a:lnTo>
                      <a:pt x="8678" y="4903"/>
                    </a:lnTo>
                    <a:lnTo>
                      <a:pt x="8680" y="4892"/>
                    </a:lnTo>
                    <a:lnTo>
                      <a:pt x="8678" y="4877"/>
                    </a:lnTo>
                    <a:lnTo>
                      <a:pt x="8675" y="4863"/>
                    </a:lnTo>
                    <a:lnTo>
                      <a:pt x="8671" y="4843"/>
                    </a:lnTo>
                    <a:lnTo>
                      <a:pt x="8666" y="4832"/>
                    </a:lnTo>
                    <a:lnTo>
                      <a:pt x="8659" y="4820"/>
                    </a:lnTo>
                    <a:lnTo>
                      <a:pt x="8637" y="4828"/>
                    </a:lnTo>
                    <a:lnTo>
                      <a:pt x="8601" y="4855"/>
                    </a:lnTo>
                    <a:lnTo>
                      <a:pt x="8584" y="4861"/>
                    </a:lnTo>
                    <a:lnTo>
                      <a:pt x="8589" y="4844"/>
                    </a:lnTo>
                    <a:lnTo>
                      <a:pt x="8603" y="4827"/>
                    </a:lnTo>
                    <a:lnTo>
                      <a:pt x="8626" y="4807"/>
                    </a:lnTo>
                    <a:lnTo>
                      <a:pt x="8648" y="4789"/>
                    </a:lnTo>
                    <a:lnTo>
                      <a:pt x="8667" y="4774"/>
                    </a:lnTo>
                    <a:lnTo>
                      <a:pt x="8688" y="4754"/>
                    </a:lnTo>
                    <a:lnTo>
                      <a:pt x="8711" y="4729"/>
                    </a:lnTo>
                    <a:lnTo>
                      <a:pt x="8730" y="4713"/>
                    </a:lnTo>
                    <a:lnTo>
                      <a:pt x="8770" y="4680"/>
                    </a:lnTo>
                    <a:lnTo>
                      <a:pt x="8778" y="4671"/>
                    </a:lnTo>
                    <a:lnTo>
                      <a:pt x="8779" y="4657"/>
                    </a:lnTo>
                    <a:lnTo>
                      <a:pt x="8782" y="4653"/>
                    </a:lnTo>
                    <a:lnTo>
                      <a:pt x="8827" y="4632"/>
                    </a:lnTo>
                    <a:lnTo>
                      <a:pt x="8840" y="4631"/>
                    </a:lnTo>
                    <a:lnTo>
                      <a:pt x="8847" y="4634"/>
                    </a:lnTo>
                    <a:lnTo>
                      <a:pt x="8855" y="4635"/>
                    </a:lnTo>
                    <a:lnTo>
                      <a:pt x="8862" y="4631"/>
                    </a:lnTo>
                    <a:lnTo>
                      <a:pt x="8873" y="4623"/>
                    </a:lnTo>
                    <a:lnTo>
                      <a:pt x="8884" y="4614"/>
                    </a:lnTo>
                    <a:lnTo>
                      <a:pt x="8894" y="4602"/>
                    </a:lnTo>
                    <a:lnTo>
                      <a:pt x="8902" y="4595"/>
                    </a:lnTo>
                    <a:lnTo>
                      <a:pt x="8907" y="4592"/>
                    </a:lnTo>
                    <a:lnTo>
                      <a:pt x="8933" y="4589"/>
                    </a:lnTo>
                    <a:lnTo>
                      <a:pt x="8945" y="4585"/>
                    </a:lnTo>
                    <a:lnTo>
                      <a:pt x="8953" y="4581"/>
                    </a:lnTo>
                    <a:lnTo>
                      <a:pt x="8959" y="4574"/>
                    </a:lnTo>
                    <a:lnTo>
                      <a:pt x="8965" y="4564"/>
                    </a:lnTo>
                    <a:lnTo>
                      <a:pt x="8970" y="4555"/>
                    </a:lnTo>
                    <a:lnTo>
                      <a:pt x="8974" y="4545"/>
                    </a:lnTo>
                    <a:lnTo>
                      <a:pt x="8974" y="4540"/>
                    </a:lnTo>
                    <a:lnTo>
                      <a:pt x="8971" y="4540"/>
                    </a:lnTo>
                    <a:lnTo>
                      <a:pt x="8968" y="4536"/>
                    </a:lnTo>
                    <a:lnTo>
                      <a:pt x="8977" y="4524"/>
                    </a:lnTo>
                    <a:lnTo>
                      <a:pt x="8994" y="4505"/>
                    </a:lnTo>
                    <a:lnTo>
                      <a:pt x="9010" y="4488"/>
                    </a:lnTo>
                    <a:lnTo>
                      <a:pt x="9024" y="4474"/>
                    </a:lnTo>
                    <a:lnTo>
                      <a:pt x="9034" y="4463"/>
                    </a:lnTo>
                    <a:lnTo>
                      <a:pt x="9040" y="4451"/>
                    </a:lnTo>
                    <a:lnTo>
                      <a:pt x="9042" y="4447"/>
                    </a:lnTo>
                    <a:lnTo>
                      <a:pt x="9039" y="4443"/>
                    </a:lnTo>
                    <a:lnTo>
                      <a:pt x="9027" y="4440"/>
                    </a:lnTo>
                    <a:lnTo>
                      <a:pt x="9024" y="4435"/>
                    </a:lnTo>
                    <a:lnTo>
                      <a:pt x="9024" y="4430"/>
                    </a:lnTo>
                    <a:lnTo>
                      <a:pt x="9028" y="4422"/>
                    </a:lnTo>
                    <a:lnTo>
                      <a:pt x="9036" y="4409"/>
                    </a:lnTo>
                    <a:lnTo>
                      <a:pt x="9051" y="4391"/>
                    </a:lnTo>
                    <a:lnTo>
                      <a:pt x="9067" y="4376"/>
                    </a:lnTo>
                    <a:lnTo>
                      <a:pt x="9083" y="4363"/>
                    </a:lnTo>
                    <a:lnTo>
                      <a:pt x="9101" y="4351"/>
                    </a:lnTo>
                    <a:lnTo>
                      <a:pt x="9129" y="4336"/>
                    </a:lnTo>
                    <a:lnTo>
                      <a:pt x="9135" y="4334"/>
                    </a:lnTo>
                    <a:lnTo>
                      <a:pt x="9143" y="4336"/>
                    </a:lnTo>
                    <a:lnTo>
                      <a:pt x="9145" y="4342"/>
                    </a:lnTo>
                    <a:lnTo>
                      <a:pt x="9149" y="4357"/>
                    </a:lnTo>
                    <a:lnTo>
                      <a:pt x="9162" y="4375"/>
                    </a:lnTo>
                    <a:lnTo>
                      <a:pt x="9174" y="4379"/>
                    </a:lnTo>
                    <a:lnTo>
                      <a:pt x="9190" y="4379"/>
                    </a:lnTo>
                    <a:lnTo>
                      <a:pt x="9196" y="4381"/>
                    </a:lnTo>
                    <a:lnTo>
                      <a:pt x="9199" y="4387"/>
                    </a:lnTo>
                    <a:lnTo>
                      <a:pt x="9205" y="4387"/>
                    </a:lnTo>
                    <a:lnTo>
                      <a:pt x="9227" y="4381"/>
                    </a:lnTo>
                    <a:lnTo>
                      <a:pt x="9251" y="4368"/>
                    </a:lnTo>
                    <a:lnTo>
                      <a:pt x="9270" y="4356"/>
                    </a:lnTo>
                    <a:lnTo>
                      <a:pt x="9275" y="4349"/>
                    </a:lnTo>
                    <a:lnTo>
                      <a:pt x="9270" y="4329"/>
                    </a:lnTo>
                    <a:lnTo>
                      <a:pt x="9269" y="4320"/>
                    </a:lnTo>
                    <a:lnTo>
                      <a:pt x="9275" y="4303"/>
                    </a:lnTo>
                    <a:lnTo>
                      <a:pt x="9303" y="4292"/>
                    </a:lnTo>
                    <a:lnTo>
                      <a:pt x="9310" y="4299"/>
                    </a:lnTo>
                    <a:lnTo>
                      <a:pt x="9326" y="4303"/>
                    </a:lnTo>
                    <a:lnTo>
                      <a:pt x="9349" y="4291"/>
                    </a:lnTo>
                    <a:lnTo>
                      <a:pt x="9378" y="4291"/>
                    </a:lnTo>
                    <a:lnTo>
                      <a:pt x="9382" y="4289"/>
                    </a:lnTo>
                    <a:lnTo>
                      <a:pt x="9398" y="4278"/>
                    </a:lnTo>
                    <a:lnTo>
                      <a:pt x="9405" y="4270"/>
                    </a:lnTo>
                    <a:lnTo>
                      <a:pt x="9409" y="4258"/>
                    </a:lnTo>
                    <a:lnTo>
                      <a:pt x="9414" y="4242"/>
                    </a:lnTo>
                    <a:lnTo>
                      <a:pt x="9419" y="4238"/>
                    </a:lnTo>
                    <a:lnTo>
                      <a:pt x="9430" y="4236"/>
                    </a:lnTo>
                    <a:lnTo>
                      <a:pt x="9442" y="4240"/>
                    </a:lnTo>
                    <a:lnTo>
                      <a:pt x="9456" y="4240"/>
                    </a:lnTo>
                    <a:lnTo>
                      <a:pt x="9474" y="4233"/>
                    </a:lnTo>
                    <a:lnTo>
                      <a:pt x="9518" y="4206"/>
                    </a:lnTo>
                    <a:lnTo>
                      <a:pt x="9537" y="4190"/>
                    </a:lnTo>
                    <a:lnTo>
                      <a:pt x="9576" y="4171"/>
                    </a:lnTo>
                    <a:lnTo>
                      <a:pt x="9584" y="4164"/>
                    </a:lnTo>
                    <a:lnTo>
                      <a:pt x="9588" y="4158"/>
                    </a:lnTo>
                    <a:lnTo>
                      <a:pt x="9587" y="4152"/>
                    </a:lnTo>
                    <a:lnTo>
                      <a:pt x="9591" y="4130"/>
                    </a:lnTo>
                    <a:lnTo>
                      <a:pt x="9593" y="4109"/>
                    </a:lnTo>
                    <a:lnTo>
                      <a:pt x="9593" y="4099"/>
                    </a:lnTo>
                    <a:lnTo>
                      <a:pt x="9585" y="4084"/>
                    </a:lnTo>
                    <a:lnTo>
                      <a:pt x="9577" y="4059"/>
                    </a:lnTo>
                    <a:lnTo>
                      <a:pt x="9566" y="4048"/>
                    </a:lnTo>
                    <a:lnTo>
                      <a:pt x="9543" y="4034"/>
                    </a:lnTo>
                    <a:lnTo>
                      <a:pt x="9539" y="4028"/>
                    </a:lnTo>
                    <a:lnTo>
                      <a:pt x="9536" y="4027"/>
                    </a:lnTo>
                    <a:lnTo>
                      <a:pt x="9517" y="4034"/>
                    </a:lnTo>
                    <a:lnTo>
                      <a:pt x="9512" y="4034"/>
                    </a:lnTo>
                    <a:lnTo>
                      <a:pt x="9503" y="4037"/>
                    </a:lnTo>
                    <a:lnTo>
                      <a:pt x="9496" y="4043"/>
                    </a:lnTo>
                    <a:lnTo>
                      <a:pt x="9470" y="4063"/>
                    </a:lnTo>
                    <a:lnTo>
                      <a:pt x="9447" y="4078"/>
                    </a:lnTo>
                    <a:lnTo>
                      <a:pt x="9424" y="4097"/>
                    </a:lnTo>
                    <a:lnTo>
                      <a:pt x="9418" y="4101"/>
                    </a:lnTo>
                    <a:lnTo>
                      <a:pt x="9406" y="4105"/>
                    </a:lnTo>
                    <a:lnTo>
                      <a:pt x="9405" y="4095"/>
                    </a:lnTo>
                    <a:lnTo>
                      <a:pt x="9400" y="4089"/>
                    </a:lnTo>
                    <a:lnTo>
                      <a:pt x="9401" y="4081"/>
                    </a:lnTo>
                    <a:lnTo>
                      <a:pt x="9399" y="4069"/>
                    </a:lnTo>
                    <a:lnTo>
                      <a:pt x="9392" y="4068"/>
                    </a:lnTo>
                    <a:lnTo>
                      <a:pt x="9383" y="4057"/>
                    </a:lnTo>
                    <a:lnTo>
                      <a:pt x="9407" y="4027"/>
                    </a:lnTo>
                    <a:cubicBezTo>
                      <a:pt x="9404" y="4025"/>
                      <a:pt x="9400" y="4023"/>
                      <a:pt x="9397" y="4021"/>
                    </a:cubicBezTo>
                    <a:lnTo>
                      <a:pt x="9372" y="4033"/>
                    </a:lnTo>
                    <a:lnTo>
                      <a:pt x="9303" y="4079"/>
                    </a:lnTo>
                    <a:lnTo>
                      <a:pt x="9292" y="4085"/>
                    </a:lnTo>
                    <a:lnTo>
                      <a:pt x="9275" y="4093"/>
                    </a:lnTo>
                    <a:lnTo>
                      <a:pt x="9258" y="4099"/>
                    </a:lnTo>
                    <a:lnTo>
                      <a:pt x="9219" y="4119"/>
                    </a:lnTo>
                    <a:lnTo>
                      <a:pt x="9208" y="4124"/>
                    </a:lnTo>
                    <a:lnTo>
                      <a:pt x="9167" y="4135"/>
                    </a:lnTo>
                    <a:lnTo>
                      <a:pt x="9156" y="4142"/>
                    </a:lnTo>
                    <a:lnTo>
                      <a:pt x="9146" y="4150"/>
                    </a:lnTo>
                    <a:lnTo>
                      <a:pt x="9131" y="4159"/>
                    </a:lnTo>
                    <a:lnTo>
                      <a:pt x="9131" y="4155"/>
                    </a:lnTo>
                    <a:lnTo>
                      <a:pt x="9144" y="4143"/>
                    </a:lnTo>
                    <a:lnTo>
                      <a:pt x="9163" y="4128"/>
                    </a:lnTo>
                    <a:lnTo>
                      <a:pt x="9212" y="4099"/>
                    </a:lnTo>
                    <a:lnTo>
                      <a:pt x="9224" y="4093"/>
                    </a:lnTo>
                    <a:lnTo>
                      <a:pt x="9266" y="4068"/>
                    </a:lnTo>
                    <a:lnTo>
                      <a:pt x="9285" y="4057"/>
                    </a:lnTo>
                    <a:lnTo>
                      <a:pt x="9309" y="4041"/>
                    </a:lnTo>
                    <a:lnTo>
                      <a:pt x="9349" y="4009"/>
                    </a:lnTo>
                    <a:lnTo>
                      <a:pt x="9371" y="3989"/>
                    </a:lnTo>
                    <a:lnTo>
                      <a:pt x="9391" y="3968"/>
                    </a:lnTo>
                    <a:lnTo>
                      <a:pt x="9408" y="3951"/>
                    </a:lnTo>
                    <a:lnTo>
                      <a:pt x="9421" y="3937"/>
                    </a:lnTo>
                    <a:lnTo>
                      <a:pt x="9430" y="3925"/>
                    </a:lnTo>
                    <a:lnTo>
                      <a:pt x="9444" y="3904"/>
                    </a:lnTo>
                    <a:lnTo>
                      <a:pt x="9440" y="3900"/>
                    </a:lnTo>
                    <a:lnTo>
                      <a:pt x="9414" y="3892"/>
                    </a:lnTo>
                    <a:lnTo>
                      <a:pt x="9401" y="3892"/>
                    </a:lnTo>
                    <a:lnTo>
                      <a:pt x="9393" y="3893"/>
                    </a:lnTo>
                    <a:lnTo>
                      <a:pt x="9387" y="3897"/>
                    </a:lnTo>
                    <a:lnTo>
                      <a:pt x="9376" y="3906"/>
                    </a:lnTo>
                    <a:lnTo>
                      <a:pt x="9361" y="3918"/>
                    </a:lnTo>
                    <a:lnTo>
                      <a:pt x="9346" y="3930"/>
                    </a:lnTo>
                    <a:lnTo>
                      <a:pt x="9333" y="3940"/>
                    </a:lnTo>
                    <a:lnTo>
                      <a:pt x="9323" y="3945"/>
                    </a:lnTo>
                    <a:lnTo>
                      <a:pt x="9299" y="3944"/>
                    </a:lnTo>
                    <a:lnTo>
                      <a:pt x="9332" y="3902"/>
                    </a:lnTo>
                    <a:lnTo>
                      <a:pt x="9347" y="3869"/>
                    </a:lnTo>
                    <a:lnTo>
                      <a:pt x="9317" y="3833"/>
                    </a:lnTo>
                    <a:lnTo>
                      <a:pt x="9302" y="3821"/>
                    </a:lnTo>
                    <a:lnTo>
                      <a:pt x="9268" y="3816"/>
                    </a:lnTo>
                    <a:lnTo>
                      <a:pt x="9242" y="3818"/>
                    </a:lnTo>
                    <a:lnTo>
                      <a:pt x="9241" y="3811"/>
                    </a:lnTo>
                    <a:lnTo>
                      <a:pt x="9263" y="3790"/>
                    </a:lnTo>
                    <a:lnTo>
                      <a:pt x="9285" y="3776"/>
                    </a:lnTo>
                    <a:lnTo>
                      <a:pt x="9296" y="3774"/>
                    </a:lnTo>
                    <a:cubicBezTo>
                      <a:pt x="9338" y="3789"/>
                      <a:pt x="9394" y="3811"/>
                      <a:pt x="9437" y="3825"/>
                    </a:cubicBezTo>
                    <a:lnTo>
                      <a:pt x="9461" y="3826"/>
                    </a:lnTo>
                    <a:lnTo>
                      <a:pt x="9487" y="3821"/>
                    </a:lnTo>
                    <a:lnTo>
                      <a:pt x="9515" y="3809"/>
                    </a:lnTo>
                    <a:lnTo>
                      <a:pt x="9541" y="3796"/>
                    </a:lnTo>
                    <a:lnTo>
                      <a:pt x="9553" y="3786"/>
                    </a:lnTo>
                    <a:lnTo>
                      <a:pt x="9560" y="3777"/>
                    </a:lnTo>
                    <a:lnTo>
                      <a:pt x="9568" y="3765"/>
                    </a:lnTo>
                    <a:lnTo>
                      <a:pt x="9571" y="3755"/>
                    </a:lnTo>
                    <a:lnTo>
                      <a:pt x="9576" y="3733"/>
                    </a:lnTo>
                    <a:lnTo>
                      <a:pt x="9569" y="3714"/>
                    </a:lnTo>
                    <a:lnTo>
                      <a:pt x="9560" y="3713"/>
                    </a:lnTo>
                    <a:lnTo>
                      <a:pt x="9563" y="3707"/>
                    </a:lnTo>
                    <a:lnTo>
                      <a:pt x="9572" y="3696"/>
                    </a:lnTo>
                    <a:lnTo>
                      <a:pt x="9569" y="3692"/>
                    </a:lnTo>
                    <a:lnTo>
                      <a:pt x="9560" y="3692"/>
                    </a:lnTo>
                    <a:lnTo>
                      <a:pt x="9587" y="3658"/>
                    </a:lnTo>
                    <a:lnTo>
                      <a:pt x="9615" y="3625"/>
                    </a:lnTo>
                    <a:lnTo>
                      <a:pt x="9584" y="3627"/>
                    </a:lnTo>
                    <a:lnTo>
                      <a:pt x="9562" y="3624"/>
                    </a:lnTo>
                    <a:lnTo>
                      <a:pt x="9553" y="3613"/>
                    </a:lnTo>
                    <a:lnTo>
                      <a:pt x="9543" y="3611"/>
                    </a:lnTo>
                    <a:lnTo>
                      <a:pt x="9537" y="3592"/>
                    </a:lnTo>
                    <a:lnTo>
                      <a:pt x="9527" y="3581"/>
                    </a:lnTo>
                    <a:lnTo>
                      <a:pt x="9516" y="3579"/>
                    </a:lnTo>
                    <a:lnTo>
                      <a:pt x="9473" y="3585"/>
                    </a:lnTo>
                    <a:lnTo>
                      <a:pt x="9464" y="3584"/>
                    </a:lnTo>
                    <a:lnTo>
                      <a:pt x="9463" y="3580"/>
                    </a:lnTo>
                    <a:lnTo>
                      <a:pt x="9490" y="3562"/>
                    </a:lnTo>
                    <a:lnTo>
                      <a:pt x="9498" y="3566"/>
                    </a:lnTo>
                    <a:lnTo>
                      <a:pt x="9537" y="3570"/>
                    </a:lnTo>
                    <a:lnTo>
                      <a:pt x="9584" y="3591"/>
                    </a:lnTo>
                    <a:lnTo>
                      <a:pt x="9613" y="3601"/>
                    </a:lnTo>
                    <a:lnTo>
                      <a:pt x="9621" y="3600"/>
                    </a:lnTo>
                    <a:lnTo>
                      <a:pt x="9628" y="3597"/>
                    </a:lnTo>
                    <a:lnTo>
                      <a:pt x="9633" y="3589"/>
                    </a:lnTo>
                    <a:lnTo>
                      <a:pt x="9638" y="3560"/>
                    </a:lnTo>
                    <a:lnTo>
                      <a:pt x="9637" y="3546"/>
                    </a:lnTo>
                    <a:lnTo>
                      <a:pt x="9634" y="3533"/>
                    </a:lnTo>
                    <a:lnTo>
                      <a:pt x="9632" y="3533"/>
                    </a:lnTo>
                    <a:lnTo>
                      <a:pt x="9642" y="3513"/>
                    </a:lnTo>
                    <a:cubicBezTo>
                      <a:pt x="9642" y="3513"/>
                      <a:pt x="9645" y="3491"/>
                      <a:pt x="9645" y="3491"/>
                    </a:cubicBezTo>
                    <a:lnTo>
                      <a:pt x="9643" y="3478"/>
                    </a:lnTo>
                    <a:lnTo>
                      <a:pt x="9615" y="3453"/>
                    </a:lnTo>
                    <a:lnTo>
                      <a:pt x="9604" y="3453"/>
                    </a:lnTo>
                    <a:lnTo>
                      <a:pt x="9586" y="3457"/>
                    </a:lnTo>
                    <a:lnTo>
                      <a:pt x="9581" y="3454"/>
                    </a:lnTo>
                    <a:lnTo>
                      <a:pt x="9586" y="3445"/>
                    </a:lnTo>
                    <a:lnTo>
                      <a:pt x="9587" y="3440"/>
                    </a:lnTo>
                    <a:lnTo>
                      <a:pt x="9583" y="3437"/>
                    </a:lnTo>
                    <a:lnTo>
                      <a:pt x="9574" y="3439"/>
                    </a:lnTo>
                    <a:lnTo>
                      <a:pt x="9568" y="3437"/>
                    </a:lnTo>
                    <a:lnTo>
                      <a:pt x="9554" y="3424"/>
                    </a:lnTo>
                    <a:lnTo>
                      <a:pt x="9552" y="3426"/>
                    </a:lnTo>
                    <a:lnTo>
                      <a:pt x="9546" y="3428"/>
                    </a:lnTo>
                    <a:lnTo>
                      <a:pt x="9537" y="3434"/>
                    </a:lnTo>
                    <a:lnTo>
                      <a:pt x="9532" y="3435"/>
                    </a:lnTo>
                    <a:lnTo>
                      <a:pt x="9528" y="3430"/>
                    </a:lnTo>
                    <a:lnTo>
                      <a:pt x="9534" y="3421"/>
                    </a:lnTo>
                    <a:lnTo>
                      <a:pt x="9530" y="3418"/>
                    </a:lnTo>
                    <a:lnTo>
                      <a:pt x="9525" y="3420"/>
                    </a:lnTo>
                    <a:lnTo>
                      <a:pt x="9510" y="3426"/>
                    </a:lnTo>
                    <a:lnTo>
                      <a:pt x="9501" y="3429"/>
                    </a:lnTo>
                    <a:lnTo>
                      <a:pt x="9497" y="3429"/>
                    </a:lnTo>
                    <a:lnTo>
                      <a:pt x="9497" y="3423"/>
                    </a:lnTo>
                    <a:lnTo>
                      <a:pt x="9491" y="3424"/>
                    </a:lnTo>
                    <a:lnTo>
                      <a:pt x="9482" y="3428"/>
                    </a:lnTo>
                    <a:cubicBezTo>
                      <a:pt x="9478" y="3430"/>
                      <a:pt x="9474" y="3432"/>
                      <a:pt x="9471" y="3434"/>
                    </a:cubicBezTo>
                    <a:lnTo>
                      <a:pt x="9458" y="3443"/>
                    </a:lnTo>
                    <a:lnTo>
                      <a:pt x="9451" y="3449"/>
                    </a:lnTo>
                    <a:lnTo>
                      <a:pt x="9437" y="3469"/>
                    </a:lnTo>
                    <a:lnTo>
                      <a:pt x="9431" y="3474"/>
                    </a:lnTo>
                    <a:lnTo>
                      <a:pt x="9411" y="3484"/>
                    </a:lnTo>
                    <a:lnTo>
                      <a:pt x="9397" y="3492"/>
                    </a:lnTo>
                    <a:lnTo>
                      <a:pt x="9387" y="3497"/>
                    </a:lnTo>
                    <a:lnTo>
                      <a:pt x="9382" y="3498"/>
                    </a:lnTo>
                    <a:cubicBezTo>
                      <a:pt x="9382" y="3498"/>
                      <a:pt x="9381" y="3498"/>
                      <a:pt x="9381" y="3497"/>
                    </a:cubicBezTo>
                    <a:lnTo>
                      <a:pt x="9423" y="3459"/>
                    </a:lnTo>
                    <a:lnTo>
                      <a:pt x="9427" y="3449"/>
                    </a:lnTo>
                    <a:lnTo>
                      <a:pt x="9439" y="3437"/>
                    </a:lnTo>
                    <a:lnTo>
                      <a:pt x="9448" y="3426"/>
                    </a:lnTo>
                    <a:lnTo>
                      <a:pt x="9452" y="3414"/>
                    </a:lnTo>
                    <a:lnTo>
                      <a:pt x="9432" y="3420"/>
                    </a:lnTo>
                    <a:lnTo>
                      <a:pt x="9402" y="3430"/>
                    </a:lnTo>
                    <a:lnTo>
                      <a:pt x="9373" y="3439"/>
                    </a:lnTo>
                    <a:lnTo>
                      <a:pt x="9378" y="3432"/>
                    </a:lnTo>
                    <a:lnTo>
                      <a:pt x="9378" y="3430"/>
                    </a:lnTo>
                    <a:lnTo>
                      <a:pt x="9382" y="3425"/>
                    </a:lnTo>
                    <a:lnTo>
                      <a:pt x="9396" y="3413"/>
                    </a:lnTo>
                    <a:lnTo>
                      <a:pt x="9401" y="3406"/>
                    </a:lnTo>
                    <a:lnTo>
                      <a:pt x="9404" y="3395"/>
                    </a:lnTo>
                    <a:lnTo>
                      <a:pt x="9403" y="3391"/>
                    </a:lnTo>
                    <a:lnTo>
                      <a:pt x="9399" y="3390"/>
                    </a:lnTo>
                    <a:lnTo>
                      <a:pt x="9355" y="3393"/>
                    </a:lnTo>
                    <a:lnTo>
                      <a:pt x="9345" y="3389"/>
                    </a:lnTo>
                    <a:lnTo>
                      <a:pt x="9325" y="3390"/>
                    </a:lnTo>
                    <a:lnTo>
                      <a:pt x="9303" y="3395"/>
                    </a:lnTo>
                    <a:lnTo>
                      <a:pt x="9312" y="3382"/>
                    </a:lnTo>
                    <a:lnTo>
                      <a:pt x="9310" y="3378"/>
                    </a:lnTo>
                    <a:lnTo>
                      <a:pt x="9272" y="3389"/>
                    </a:lnTo>
                    <a:lnTo>
                      <a:pt x="9247" y="3408"/>
                    </a:lnTo>
                    <a:lnTo>
                      <a:pt x="9249" y="3412"/>
                    </a:lnTo>
                    <a:lnTo>
                      <a:pt x="9258" y="3419"/>
                    </a:lnTo>
                    <a:lnTo>
                      <a:pt x="9267" y="3420"/>
                    </a:lnTo>
                    <a:lnTo>
                      <a:pt x="9269" y="3424"/>
                    </a:lnTo>
                    <a:lnTo>
                      <a:pt x="9267" y="3436"/>
                    </a:lnTo>
                    <a:lnTo>
                      <a:pt x="9277" y="3490"/>
                    </a:lnTo>
                    <a:lnTo>
                      <a:pt x="9269" y="3495"/>
                    </a:lnTo>
                    <a:lnTo>
                      <a:pt x="9257" y="3502"/>
                    </a:lnTo>
                    <a:lnTo>
                      <a:pt x="9243" y="3498"/>
                    </a:lnTo>
                    <a:lnTo>
                      <a:pt x="9244" y="3496"/>
                    </a:lnTo>
                    <a:lnTo>
                      <a:pt x="9249" y="3491"/>
                    </a:lnTo>
                    <a:lnTo>
                      <a:pt x="9252" y="3486"/>
                    </a:lnTo>
                    <a:lnTo>
                      <a:pt x="9252" y="3478"/>
                    </a:lnTo>
                    <a:lnTo>
                      <a:pt x="9237" y="3434"/>
                    </a:lnTo>
                    <a:lnTo>
                      <a:pt x="9229" y="3432"/>
                    </a:lnTo>
                    <a:lnTo>
                      <a:pt x="9220" y="3432"/>
                    </a:lnTo>
                    <a:lnTo>
                      <a:pt x="9213" y="3436"/>
                    </a:lnTo>
                    <a:lnTo>
                      <a:pt x="9170" y="3478"/>
                    </a:lnTo>
                    <a:lnTo>
                      <a:pt x="9151" y="3493"/>
                    </a:lnTo>
                    <a:lnTo>
                      <a:pt x="9122" y="3510"/>
                    </a:lnTo>
                    <a:lnTo>
                      <a:pt x="9104" y="3517"/>
                    </a:lnTo>
                    <a:lnTo>
                      <a:pt x="9086" y="3521"/>
                    </a:lnTo>
                    <a:lnTo>
                      <a:pt x="9040" y="3543"/>
                    </a:lnTo>
                    <a:lnTo>
                      <a:pt x="9017" y="3555"/>
                    </a:lnTo>
                    <a:lnTo>
                      <a:pt x="8997" y="3566"/>
                    </a:lnTo>
                    <a:lnTo>
                      <a:pt x="8981" y="3576"/>
                    </a:lnTo>
                    <a:lnTo>
                      <a:pt x="8967" y="3583"/>
                    </a:lnTo>
                    <a:lnTo>
                      <a:pt x="8956" y="3587"/>
                    </a:lnTo>
                    <a:lnTo>
                      <a:pt x="8945" y="3591"/>
                    </a:lnTo>
                    <a:lnTo>
                      <a:pt x="8945" y="3586"/>
                    </a:lnTo>
                    <a:lnTo>
                      <a:pt x="8951" y="3572"/>
                    </a:lnTo>
                    <a:lnTo>
                      <a:pt x="9013" y="3509"/>
                    </a:lnTo>
                    <a:lnTo>
                      <a:pt x="9027" y="3485"/>
                    </a:lnTo>
                    <a:lnTo>
                      <a:pt x="9080" y="3427"/>
                    </a:lnTo>
                    <a:lnTo>
                      <a:pt x="9090" y="3398"/>
                    </a:lnTo>
                    <a:lnTo>
                      <a:pt x="9083" y="3385"/>
                    </a:lnTo>
                    <a:lnTo>
                      <a:pt x="9076" y="3383"/>
                    </a:lnTo>
                    <a:lnTo>
                      <a:pt x="9052" y="3395"/>
                    </a:lnTo>
                    <a:lnTo>
                      <a:pt x="9010" y="3417"/>
                    </a:lnTo>
                    <a:lnTo>
                      <a:pt x="8978" y="3438"/>
                    </a:lnTo>
                    <a:lnTo>
                      <a:pt x="8940" y="3470"/>
                    </a:lnTo>
                    <a:lnTo>
                      <a:pt x="8925" y="3480"/>
                    </a:lnTo>
                    <a:lnTo>
                      <a:pt x="8918" y="3481"/>
                    </a:lnTo>
                    <a:lnTo>
                      <a:pt x="8914" y="3478"/>
                    </a:lnTo>
                    <a:lnTo>
                      <a:pt x="8914" y="3466"/>
                    </a:lnTo>
                    <a:lnTo>
                      <a:pt x="8904" y="3458"/>
                    </a:lnTo>
                    <a:lnTo>
                      <a:pt x="8939" y="3432"/>
                    </a:lnTo>
                    <a:lnTo>
                      <a:pt x="8951" y="3418"/>
                    </a:lnTo>
                    <a:lnTo>
                      <a:pt x="9017" y="3370"/>
                    </a:lnTo>
                    <a:cubicBezTo>
                      <a:pt x="9016" y="3368"/>
                      <a:pt x="9015" y="3367"/>
                      <a:pt x="9015" y="3365"/>
                    </a:cubicBezTo>
                    <a:lnTo>
                      <a:pt x="8992" y="3372"/>
                    </a:lnTo>
                    <a:lnTo>
                      <a:pt x="8951" y="3388"/>
                    </a:lnTo>
                    <a:lnTo>
                      <a:pt x="8927" y="3401"/>
                    </a:lnTo>
                    <a:lnTo>
                      <a:pt x="8905" y="3409"/>
                    </a:lnTo>
                    <a:lnTo>
                      <a:pt x="8875" y="3419"/>
                    </a:lnTo>
                    <a:lnTo>
                      <a:pt x="8852" y="3426"/>
                    </a:lnTo>
                    <a:lnTo>
                      <a:pt x="8836" y="3429"/>
                    </a:lnTo>
                    <a:lnTo>
                      <a:pt x="8815" y="3434"/>
                    </a:lnTo>
                    <a:lnTo>
                      <a:pt x="8803" y="3435"/>
                    </a:lnTo>
                    <a:lnTo>
                      <a:pt x="8810" y="3432"/>
                    </a:lnTo>
                    <a:lnTo>
                      <a:pt x="8829" y="3424"/>
                    </a:lnTo>
                    <a:lnTo>
                      <a:pt x="8929" y="3386"/>
                    </a:lnTo>
                    <a:lnTo>
                      <a:pt x="8960" y="3372"/>
                    </a:lnTo>
                    <a:lnTo>
                      <a:pt x="8981" y="3360"/>
                    </a:lnTo>
                    <a:lnTo>
                      <a:pt x="8993" y="3352"/>
                    </a:lnTo>
                    <a:lnTo>
                      <a:pt x="9006" y="3342"/>
                    </a:lnTo>
                    <a:lnTo>
                      <a:pt x="9011" y="3334"/>
                    </a:lnTo>
                    <a:cubicBezTo>
                      <a:pt x="9010" y="3333"/>
                      <a:pt x="9010" y="3333"/>
                      <a:pt x="9009" y="3331"/>
                    </a:cubicBezTo>
                    <a:lnTo>
                      <a:pt x="8988" y="3326"/>
                    </a:lnTo>
                    <a:lnTo>
                      <a:pt x="8982" y="3325"/>
                    </a:lnTo>
                    <a:lnTo>
                      <a:pt x="8970" y="3328"/>
                    </a:lnTo>
                    <a:lnTo>
                      <a:pt x="8957" y="3319"/>
                    </a:lnTo>
                    <a:lnTo>
                      <a:pt x="8956" y="3311"/>
                    </a:lnTo>
                    <a:lnTo>
                      <a:pt x="8929" y="3296"/>
                    </a:lnTo>
                    <a:lnTo>
                      <a:pt x="8898" y="3284"/>
                    </a:lnTo>
                    <a:lnTo>
                      <a:pt x="8867" y="3282"/>
                    </a:lnTo>
                    <a:lnTo>
                      <a:pt x="8860" y="3284"/>
                    </a:lnTo>
                    <a:lnTo>
                      <a:pt x="8843" y="3300"/>
                    </a:lnTo>
                    <a:lnTo>
                      <a:pt x="8825" y="3311"/>
                    </a:lnTo>
                    <a:lnTo>
                      <a:pt x="8795" y="3328"/>
                    </a:lnTo>
                    <a:lnTo>
                      <a:pt x="8768" y="3346"/>
                    </a:lnTo>
                    <a:lnTo>
                      <a:pt x="8734" y="3374"/>
                    </a:lnTo>
                    <a:lnTo>
                      <a:pt x="8714" y="3388"/>
                    </a:lnTo>
                    <a:lnTo>
                      <a:pt x="8695" y="3400"/>
                    </a:lnTo>
                    <a:lnTo>
                      <a:pt x="8686" y="3404"/>
                    </a:lnTo>
                    <a:lnTo>
                      <a:pt x="8686" y="3401"/>
                    </a:lnTo>
                    <a:lnTo>
                      <a:pt x="8690" y="3397"/>
                    </a:lnTo>
                    <a:lnTo>
                      <a:pt x="8703" y="3387"/>
                    </a:lnTo>
                    <a:lnTo>
                      <a:pt x="8734" y="3366"/>
                    </a:lnTo>
                    <a:lnTo>
                      <a:pt x="8747" y="3354"/>
                    </a:lnTo>
                    <a:lnTo>
                      <a:pt x="8754" y="3345"/>
                    </a:lnTo>
                    <a:lnTo>
                      <a:pt x="8773" y="3331"/>
                    </a:lnTo>
                    <a:lnTo>
                      <a:pt x="8812" y="3307"/>
                    </a:lnTo>
                    <a:lnTo>
                      <a:pt x="8829" y="3294"/>
                    </a:lnTo>
                    <a:lnTo>
                      <a:pt x="8831" y="3285"/>
                    </a:lnTo>
                    <a:lnTo>
                      <a:pt x="8840" y="3276"/>
                    </a:lnTo>
                    <a:lnTo>
                      <a:pt x="8840" y="3272"/>
                    </a:lnTo>
                    <a:lnTo>
                      <a:pt x="8832" y="3267"/>
                    </a:lnTo>
                    <a:lnTo>
                      <a:pt x="8809" y="3265"/>
                    </a:lnTo>
                    <a:lnTo>
                      <a:pt x="8794" y="3266"/>
                    </a:lnTo>
                    <a:lnTo>
                      <a:pt x="8773" y="3268"/>
                    </a:lnTo>
                    <a:lnTo>
                      <a:pt x="8756" y="3272"/>
                    </a:lnTo>
                    <a:lnTo>
                      <a:pt x="8737" y="3278"/>
                    </a:lnTo>
                    <a:lnTo>
                      <a:pt x="8705" y="3288"/>
                    </a:lnTo>
                    <a:lnTo>
                      <a:pt x="8663" y="3302"/>
                    </a:lnTo>
                    <a:lnTo>
                      <a:pt x="8627" y="3311"/>
                    </a:lnTo>
                    <a:lnTo>
                      <a:pt x="8597" y="3317"/>
                    </a:lnTo>
                    <a:lnTo>
                      <a:pt x="8580" y="3319"/>
                    </a:lnTo>
                    <a:lnTo>
                      <a:pt x="8574" y="3319"/>
                    </a:lnTo>
                    <a:lnTo>
                      <a:pt x="8572" y="3316"/>
                    </a:lnTo>
                    <a:lnTo>
                      <a:pt x="8578" y="3309"/>
                    </a:lnTo>
                    <a:lnTo>
                      <a:pt x="8588" y="3301"/>
                    </a:lnTo>
                    <a:lnTo>
                      <a:pt x="8593" y="3293"/>
                    </a:lnTo>
                    <a:lnTo>
                      <a:pt x="8598" y="3283"/>
                    </a:lnTo>
                    <a:lnTo>
                      <a:pt x="8598" y="3277"/>
                    </a:lnTo>
                    <a:lnTo>
                      <a:pt x="8593" y="3276"/>
                    </a:lnTo>
                    <a:lnTo>
                      <a:pt x="8572" y="3276"/>
                    </a:lnTo>
                    <a:lnTo>
                      <a:pt x="8553" y="3281"/>
                    </a:lnTo>
                    <a:lnTo>
                      <a:pt x="8510" y="3297"/>
                    </a:lnTo>
                    <a:lnTo>
                      <a:pt x="8495" y="3303"/>
                    </a:lnTo>
                    <a:lnTo>
                      <a:pt x="8493" y="3303"/>
                    </a:lnTo>
                    <a:lnTo>
                      <a:pt x="8531" y="3282"/>
                    </a:lnTo>
                    <a:lnTo>
                      <a:pt x="8539" y="3276"/>
                    </a:lnTo>
                    <a:lnTo>
                      <a:pt x="8543" y="3272"/>
                    </a:lnTo>
                    <a:cubicBezTo>
                      <a:pt x="8543" y="3271"/>
                      <a:pt x="8542" y="3269"/>
                      <a:pt x="8542" y="3268"/>
                    </a:cubicBezTo>
                    <a:lnTo>
                      <a:pt x="8521" y="3257"/>
                    </a:lnTo>
                    <a:lnTo>
                      <a:pt x="8510" y="3256"/>
                    </a:lnTo>
                    <a:lnTo>
                      <a:pt x="8468" y="3257"/>
                    </a:lnTo>
                    <a:lnTo>
                      <a:pt x="8445" y="3256"/>
                    </a:lnTo>
                    <a:lnTo>
                      <a:pt x="8419" y="3255"/>
                    </a:lnTo>
                    <a:lnTo>
                      <a:pt x="8411" y="3253"/>
                    </a:lnTo>
                    <a:lnTo>
                      <a:pt x="8406" y="3250"/>
                    </a:lnTo>
                    <a:lnTo>
                      <a:pt x="8399" y="3247"/>
                    </a:lnTo>
                    <a:lnTo>
                      <a:pt x="8385" y="3245"/>
                    </a:lnTo>
                    <a:lnTo>
                      <a:pt x="8367" y="3243"/>
                    </a:lnTo>
                    <a:lnTo>
                      <a:pt x="8331" y="3241"/>
                    </a:lnTo>
                    <a:lnTo>
                      <a:pt x="8322" y="3242"/>
                    </a:lnTo>
                    <a:lnTo>
                      <a:pt x="8290" y="3246"/>
                    </a:lnTo>
                    <a:lnTo>
                      <a:pt x="8272" y="3250"/>
                    </a:lnTo>
                    <a:lnTo>
                      <a:pt x="8256" y="3256"/>
                    </a:lnTo>
                    <a:lnTo>
                      <a:pt x="8243" y="3261"/>
                    </a:lnTo>
                    <a:lnTo>
                      <a:pt x="8233" y="3267"/>
                    </a:lnTo>
                    <a:lnTo>
                      <a:pt x="8229" y="3272"/>
                    </a:lnTo>
                    <a:lnTo>
                      <a:pt x="8233" y="3282"/>
                    </a:lnTo>
                    <a:lnTo>
                      <a:pt x="8231" y="3287"/>
                    </a:lnTo>
                    <a:lnTo>
                      <a:pt x="8219" y="3299"/>
                    </a:lnTo>
                    <a:lnTo>
                      <a:pt x="8218" y="3305"/>
                    </a:lnTo>
                    <a:lnTo>
                      <a:pt x="8226" y="3309"/>
                    </a:lnTo>
                    <a:lnTo>
                      <a:pt x="8236" y="3311"/>
                    </a:lnTo>
                    <a:lnTo>
                      <a:pt x="8239" y="3315"/>
                    </a:lnTo>
                    <a:lnTo>
                      <a:pt x="8240" y="3322"/>
                    </a:lnTo>
                    <a:lnTo>
                      <a:pt x="8247" y="3327"/>
                    </a:lnTo>
                    <a:lnTo>
                      <a:pt x="8258" y="3329"/>
                    </a:lnTo>
                    <a:lnTo>
                      <a:pt x="8260" y="3332"/>
                    </a:lnTo>
                    <a:lnTo>
                      <a:pt x="8258" y="3336"/>
                    </a:lnTo>
                    <a:lnTo>
                      <a:pt x="8252" y="3341"/>
                    </a:lnTo>
                    <a:lnTo>
                      <a:pt x="8249" y="3343"/>
                    </a:lnTo>
                    <a:lnTo>
                      <a:pt x="8238" y="3338"/>
                    </a:lnTo>
                    <a:lnTo>
                      <a:pt x="8229" y="3336"/>
                    </a:lnTo>
                    <a:lnTo>
                      <a:pt x="8216" y="3334"/>
                    </a:lnTo>
                    <a:lnTo>
                      <a:pt x="8206" y="3336"/>
                    </a:lnTo>
                    <a:lnTo>
                      <a:pt x="8180" y="3342"/>
                    </a:lnTo>
                    <a:lnTo>
                      <a:pt x="8136" y="3352"/>
                    </a:lnTo>
                    <a:lnTo>
                      <a:pt x="8092" y="3360"/>
                    </a:lnTo>
                    <a:lnTo>
                      <a:pt x="8047" y="3368"/>
                    </a:lnTo>
                    <a:lnTo>
                      <a:pt x="8018" y="3373"/>
                    </a:lnTo>
                    <a:lnTo>
                      <a:pt x="7999" y="3374"/>
                    </a:lnTo>
                    <a:lnTo>
                      <a:pt x="7968" y="3375"/>
                    </a:lnTo>
                    <a:lnTo>
                      <a:pt x="7955" y="3374"/>
                    </a:lnTo>
                    <a:lnTo>
                      <a:pt x="7950" y="3371"/>
                    </a:lnTo>
                    <a:cubicBezTo>
                      <a:pt x="7950" y="3369"/>
                      <a:pt x="7950" y="3368"/>
                      <a:pt x="7950" y="3366"/>
                    </a:cubicBezTo>
                    <a:lnTo>
                      <a:pt x="7954" y="3354"/>
                    </a:lnTo>
                    <a:lnTo>
                      <a:pt x="7947" y="3331"/>
                    </a:lnTo>
                    <a:lnTo>
                      <a:pt x="7944" y="3328"/>
                    </a:lnTo>
                    <a:lnTo>
                      <a:pt x="7932" y="3323"/>
                    </a:lnTo>
                    <a:lnTo>
                      <a:pt x="7929" y="3319"/>
                    </a:lnTo>
                    <a:lnTo>
                      <a:pt x="7927" y="3313"/>
                    </a:lnTo>
                    <a:lnTo>
                      <a:pt x="7919" y="3306"/>
                    </a:lnTo>
                    <a:lnTo>
                      <a:pt x="7900" y="3296"/>
                    </a:lnTo>
                    <a:lnTo>
                      <a:pt x="7889" y="3292"/>
                    </a:lnTo>
                    <a:lnTo>
                      <a:pt x="7884" y="3294"/>
                    </a:lnTo>
                    <a:lnTo>
                      <a:pt x="7872" y="3300"/>
                    </a:lnTo>
                    <a:lnTo>
                      <a:pt x="7868" y="3301"/>
                    </a:lnTo>
                    <a:lnTo>
                      <a:pt x="7865" y="3300"/>
                    </a:lnTo>
                    <a:lnTo>
                      <a:pt x="7840" y="3274"/>
                    </a:lnTo>
                    <a:lnTo>
                      <a:pt x="7824" y="3263"/>
                    </a:lnTo>
                    <a:lnTo>
                      <a:pt x="7814" y="3259"/>
                    </a:lnTo>
                    <a:lnTo>
                      <a:pt x="7804" y="3257"/>
                    </a:lnTo>
                    <a:lnTo>
                      <a:pt x="7799" y="3253"/>
                    </a:lnTo>
                    <a:lnTo>
                      <a:pt x="7800" y="3237"/>
                    </a:lnTo>
                    <a:lnTo>
                      <a:pt x="7799" y="3233"/>
                    </a:lnTo>
                    <a:lnTo>
                      <a:pt x="7794" y="3229"/>
                    </a:lnTo>
                    <a:lnTo>
                      <a:pt x="7774" y="3221"/>
                    </a:lnTo>
                    <a:lnTo>
                      <a:pt x="7760" y="3212"/>
                    </a:lnTo>
                    <a:lnTo>
                      <a:pt x="7754" y="3211"/>
                    </a:lnTo>
                    <a:lnTo>
                      <a:pt x="7731" y="3209"/>
                    </a:lnTo>
                    <a:close/>
                    <a:moveTo>
                      <a:pt x="12989" y="4652"/>
                    </a:moveTo>
                    <a:lnTo>
                      <a:pt x="12960" y="4655"/>
                    </a:lnTo>
                    <a:lnTo>
                      <a:pt x="12942" y="4663"/>
                    </a:lnTo>
                    <a:lnTo>
                      <a:pt x="12939" y="4667"/>
                    </a:lnTo>
                    <a:lnTo>
                      <a:pt x="12938" y="4683"/>
                    </a:lnTo>
                    <a:lnTo>
                      <a:pt x="12930" y="4703"/>
                    </a:lnTo>
                    <a:lnTo>
                      <a:pt x="12932" y="4737"/>
                    </a:lnTo>
                    <a:lnTo>
                      <a:pt x="12936" y="4760"/>
                    </a:lnTo>
                    <a:lnTo>
                      <a:pt x="12944" y="4774"/>
                    </a:lnTo>
                    <a:lnTo>
                      <a:pt x="12955" y="4791"/>
                    </a:lnTo>
                    <a:lnTo>
                      <a:pt x="12958" y="4800"/>
                    </a:lnTo>
                    <a:cubicBezTo>
                      <a:pt x="12956" y="4801"/>
                      <a:pt x="12955" y="4803"/>
                      <a:pt x="12953" y="4804"/>
                    </a:cubicBezTo>
                    <a:lnTo>
                      <a:pt x="12951" y="4809"/>
                    </a:lnTo>
                    <a:lnTo>
                      <a:pt x="12952" y="4826"/>
                    </a:lnTo>
                    <a:lnTo>
                      <a:pt x="12951" y="4832"/>
                    </a:lnTo>
                    <a:lnTo>
                      <a:pt x="12947" y="4836"/>
                    </a:lnTo>
                    <a:lnTo>
                      <a:pt x="12944" y="4842"/>
                    </a:lnTo>
                    <a:lnTo>
                      <a:pt x="12946" y="4861"/>
                    </a:lnTo>
                    <a:lnTo>
                      <a:pt x="12945" y="4877"/>
                    </a:lnTo>
                    <a:lnTo>
                      <a:pt x="12920" y="4918"/>
                    </a:lnTo>
                    <a:lnTo>
                      <a:pt x="12910" y="4949"/>
                    </a:lnTo>
                    <a:lnTo>
                      <a:pt x="12901" y="4953"/>
                    </a:lnTo>
                    <a:lnTo>
                      <a:pt x="12891" y="4965"/>
                    </a:lnTo>
                    <a:lnTo>
                      <a:pt x="12878" y="4969"/>
                    </a:lnTo>
                    <a:lnTo>
                      <a:pt x="12850" y="4972"/>
                    </a:lnTo>
                    <a:lnTo>
                      <a:pt x="12840" y="4977"/>
                    </a:lnTo>
                    <a:lnTo>
                      <a:pt x="12827" y="4990"/>
                    </a:lnTo>
                    <a:lnTo>
                      <a:pt x="12826" y="4994"/>
                    </a:lnTo>
                    <a:lnTo>
                      <a:pt x="12828" y="5005"/>
                    </a:lnTo>
                    <a:cubicBezTo>
                      <a:pt x="12832" y="5010"/>
                      <a:pt x="12836" y="5014"/>
                      <a:pt x="12840" y="5018"/>
                    </a:cubicBezTo>
                    <a:lnTo>
                      <a:pt x="12850" y="5027"/>
                    </a:lnTo>
                    <a:lnTo>
                      <a:pt x="12853" y="5035"/>
                    </a:lnTo>
                    <a:lnTo>
                      <a:pt x="12853" y="5040"/>
                    </a:lnTo>
                    <a:lnTo>
                      <a:pt x="12848" y="5045"/>
                    </a:lnTo>
                    <a:lnTo>
                      <a:pt x="12839" y="5040"/>
                    </a:lnTo>
                    <a:lnTo>
                      <a:pt x="12832" y="5042"/>
                    </a:lnTo>
                    <a:lnTo>
                      <a:pt x="12820" y="5054"/>
                    </a:lnTo>
                    <a:lnTo>
                      <a:pt x="12818" y="5064"/>
                    </a:lnTo>
                    <a:lnTo>
                      <a:pt x="12829" y="5083"/>
                    </a:lnTo>
                    <a:lnTo>
                      <a:pt x="12824" y="5098"/>
                    </a:lnTo>
                    <a:lnTo>
                      <a:pt x="12811" y="5118"/>
                    </a:lnTo>
                    <a:lnTo>
                      <a:pt x="12806" y="5132"/>
                    </a:lnTo>
                    <a:lnTo>
                      <a:pt x="12801" y="5136"/>
                    </a:lnTo>
                    <a:lnTo>
                      <a:pt x="12799" y="5142"/>
                    </a:lnTo>
                    <a:lnTo>
                      <a:pt x="12801" y="5164"/>
                    </a:lnTo>
                    <a:lnTo>
                      <a:pt x="12800" y="5183"/>
                    </a:lnTo>
                    <a:lnTo>
                      <a:pt x="12793" y="5204"/>
                    </a:lnTo>
                    <a:lnTo>
                      <a:pt x="12801" y="5213"/>
                    </a:lnTo>
                    <a:lnTo>
                      <a:pt x="12806" y="5218"/>
                    </a:lnTo>
                    <a:lnTo>
                      <a:pt x="12805" y="5244"/>
                    </a:lnTo>
                    <a:lnTo>
                      <a:pt x="12810" y="5257"/>
                    </a:lnTo>
                    <a:lnTo>
                      <a:pt x="12823" y="5279"/>
                    </a:lnTo>
                    <a:lnTo>
                      <a:pt x="12824" y="5283"/>
                    </a:lnTo>
                    <a:lnTo>
                      <a:pt x="12804" y="5285"/>
                    </a:lnTo>
                    <a:lnTo>
                      <a:pt x="12792" y="5289"/>
                    </a:lnTo>
                    <a:lnTo>
                      <a:pt x="12789" y="5293"/>
                    </a:lnTo>
                    <a:lnTo>
                      <a:pt x="12785" y="5302"/>
                    </a:lnTo>
                    <a:lnTo>
                      <a:pt x="12787" y="5308"/>
                    </a:lnTo>
                    <a:lnTo>
                      <a:pt x="12796" y="5318"/>
                    </a:lnTo>
                    <a:lnTo>
                      <a:pt x="12804" y="5324"/>
                    </a:lnTo>
                    <a:lnTo>
                      <a:pt x="12812" y="5363"/>
                    </a:lnTo>
                    <a:lnTo>
                      <a:pt x="12808" y="5365"/>
                    </a:lnTo>
                    <a:lnTo>
                      <a:pt x="12797" y="5359"/>
                    </a:lnTo>
                    <a:lnTo>
                      <a:pt x="12787" y="5357"/>
                    </a:lnTo>
                    <a:lnTo>
                      <a:pt x="12778" y="5355"/>
                    </a:lnTo>
                    <a:lnTo>
                      <a:pt x="12771" y="5357"/>
                    </a:lnTo>
                    <a:lnTo>
                      <a:pt x="12769" y="5366"/>
                    </a:lnTo>
                    <a:lnTo>
                      <a:pt x="12770" y="5378"/>
                    </a:lnTo>
                    <a:lnTo>
                      <a:pt x="12776" y="5385"/>
                    </a:lnTo>
                    <a:lnTo>
                      <a:pt x="12783" y="5390"/>
                    </a:lnTo>
                    <a:lnTo>
                      <a:pt x="12798" y="5398"/>
                    </a:lnTo>
                    <a:lnTo>
                      <a:pt x="12814" y="5387"/>
                    </a:lnTo>
                    <a:lnTo>
                      <a:pt x="12824" y="5392"/>
                    </a:lnTo>
                    <a:lnTo>
                      <a:pt x="12831" y="5394"/>
                    </a:lnTo>
                    <a:lnTo>
                      <a:pt x="12825" y="5414"/>
                    </a:lnTo>
                    <a:lnTo>
                      <a:pt x="12826" y="5443"/>
                    </a:lnTo>
                    <a:lnTo>
                      <a:pt x="12834" y="5480"/>
                    </a:lnTo>
                    <a:lnTo>
                      <a:pt x="12834" y="5488"/>
                    </a:lnTo>
                    <a:lnTo>
                      <a:pt x="12842" y="5495"/>
                    </a:lnTo>
                    <a:lnTo>
                      <a:pt x="12849" y="5501"/>
                    </a:lnTo>
                    <a:lnTo>
                      <a:pt x="12857" y="5501"/>
                    </a:lnTo>
                    <a:cubicBezTo>
                      <a:pt x="12860" y="5499"/>
                      <a:pt x="12863" y="5497"/>
                      <a:pt x="12866" y="5495"/>
                    </a:cubicBezTo>
                    <a:lnTo>
                      <a:pt x="12883" y="5499"/>
                    </a:lnTo>
                    <a:lnTo>
                      <a:pt x="12882" y="5504"/>
                    </a:lnTo>
                    <a:lnTo>
                      <a:pt x="12855" y="5532"/>
                    </a:lnTo>
                    <a:lnTo>
                      <a:pt x="12853" y="5538"/>
                    </a:lnTo>
                    <a:lnTo>
                      <a:pt x="12871" y="5596"/>
                    </a:lnTo>
                    <a:lnTo>
                      <a:pt x="12874" y="5610"/>
                    </a:lnTo>
                    <a:lnTo>
                      <a:pt x="12874" y="5620"/>
                    </a:lnTo>
                    <a:lnTo>
                      <a:pt x="12878" y="5636"/>
                    </a:lnTo>
                    <a:lnTo>
                      <a:pt x="12883" y="5654"/>
                    </a:lnTo>
                    <a:lnTo>
                      <a:pt x="12882" y="5657"/>
                    </a:lnTo>
                    <a:cubicBezTo>
                      <a:pt x="12882" y="5657"/>
                      <a:pt x="12873" y="5666"/>
                      <a:pt x="12873" y="5666"/>
                    </a:cubicBezTo>
                    <a:lnTo>
                      <a:pt x="12868" y="5682"/>
                    </a:lnTo>
                    <a:lnTo>
                      <a:pt x="12865" y="5702"/>
                    </a:lnTo>
                    <a:lnTo>
                      <a:pt x="12862" y="5710"/>
                    </a:lnTo>
                    <a:lnTo>
                      <a:pt x="12862" y="5719"/>
                    </a:lnTo>
                    <a:lnTo>
                      <a:pt x="12876" y="5732"/>
                    </a:lnTo>
                    <a:lnTo>
                      <a:pt x="12919" y="5754"/>
                    </a:lnTo>
                    <a:lnTo>
                      <a:pt x="12923" y="5768"/>
                    </a:lnTo>
                    <a:lnTo>
                      <a:pt x="12951" y="5790"/>
                    </a:lnTo>
                    <a:lnTo>
                      <a:pt x="12957" y="5768"/>
                    </a:lnTo>
                    <a:lnTo>
                      <a:pt x="12964" y="5756"/>
                    </a:lnTo>
                    <a:lnTo>
                      <a:pt x="12976" y="5748"/>
                    </a:lnTo>
                    <a:lnTo>
                      <a:pt x="13001" y="5752"/>
                    </a:lnTo>
                    <a:lnTo>
                      <a:pt x="13021" y="5752"/>
                    </a:lnTo>
                    <a:lnTo>
                      <a:pt x="13050" y="5738"/>
                    </a:lnTo>
                    <a:lnTo>
                      <a:pt x="13066" y="5739"/>
                    </a:lnTo>
                    <a:lnTo>
                      <a:pt x="13080" y="5736"/>
                    </a:lnTo>
                    <a:lnTo>
                      <a:pt x="13090" y="5728"/>
                    </a:lnTo>
                    <a:lnTo>
                      <a:pt x="13098" y="5705"/>
                    </a:lnTo>
                    <a:lnTo>
                      <a:pt x="13087" y="5672"/>
                    </a:lnTo>
                    <a:lnTo>
                      <a:pt x="13089" y="5640"/>
                    </a:lnTo>
                    <a:lnTo>
                      <a:pt x="13086" y="5628"/>
                    </a:lnTo>
                    <a:lnTo>
                      <a:pt x="13068" y="5612"/>
                    </a:lnTo>
                    <a:lnTo>
                      <a:pt x="13049" y="5604"/>
                    </a:lnTo>
                    <a:lnTo>
                      <a:pt x="13046" y="5598"/>
                    </a:lnTo>
                    <a:lnTo>
                      <a:pt x="13055" y="5597"/>
                    </a:lnTo>
                    <a:lnTo>
                      <a:pt x="13071" y="5602"/>
                    </a:lnTo>
                    <a:lnTo>
                      <a:pt x="13075" y="5602"/>
                    </a:lnTo>
                    <a:lnTo>
                      <a:pt x="13080" y="5598"/>
                    </a:lnTo>
                    <a:lnTo>
                      <a:pt x="13080" y="5589"/>
                    </a:lnTo>
                    <a:lnTo>
                      <a:pt x="13074" y="5578"/>
                    </a:lnTo>
                    <a:lnTo>
                      <a:pt x="13066" y="5569"/>
                    </a:lnTo>
                    <a:lnTo>
                      <a:pt x="13050" y="5556"/>
                    </a:lnTo>
                    <a:lnTo>
                      <a:pt x="13043" y="5548"/>
                    </a:lnTo>
                    <a:lnTo>
                      <a:pt x="13061" y="5505"/>
                    </a:lnTo>
                    <a:lnTo>
                      <a:pt x="13054" y="5479"/>
                    </a:lnTo>
                    <a:lnTo>
                      <a:pt x="13046" y="5465"/>
                    </a:lnTo>
                    <a:lnTo>
                      <a:pt x="13039" y="5458"/>
                    </a:lnTo>
                    <a:lnTo>
                      <a:pt x="13019" y="5442"/>
                    </a:lnTo>
                    <a:lnTo>
                      <a:pt x="13010" y="5435"/>
                    </a:lnTo>
                    <a:lnTo>
                      <a:pt x="13006" y="5427"/>
                    </a:lnTo>
                    <a:lnTo>
                      <a:pt x="13032" y="5422"/>
                    </a:lnTo>
                    <a:lnTo>
                      <a:pt x="13034" y="5414"/>
                    </a:lnTo>
                    <a:lnTo>
                      <a:pt x="13033" y="5408"/>
                    </a:lnTo>
                    <a:lnTo>
                      <a:pt x="13028" y="5398"/>
                    </a:lnTo>
                    <a:lnTo>
                      <a:pt x="13019" y="5386"/>
                    </a:lnTo>
                    <a:lnTo>
                      <a:pt x="13011" y="5374"/>
                    </a:lnTo>
                    <a:lnTo>
                      <a:pt x="13010" y="5367"/>
                    </a:lnTo>
                    <a:lnTo>
                      <a:pt x="13041" y="5371"/>
                    </a:lnTo>
                    <a:lnTo>
                      <a:pt x="13044" y="5369"/>
                    </a:lnTo>
                    <a:lnTo>
                      <a:pt x="13044" y="5362"/>
                    </a:lnTo>
                    <a:lnTo>
                      <a:pt x="13041" y="5355"/>
                    </a:lnTo>
                    <a:lnTo>
                      <a:pt x="13034" y="5351"/>
                    </a:lnTo>
                    <a:lnTo>
                      <a:pt x="13026" y="5340"/>
                    </a:lnTo>
                    <a:cubicBezTo>
                      <a:pt x="13030" y="5338"/>
                      <a:pt x="13034" y="5335"/>
                      <a:pt x="13037" y="5333"/>
                    </a:cubicBezTo>
                    <a:lnTo>
                      <a:pt x="13041" y="5328"/>
                    </a:lnTo>
                    <a:lnTo>
                      <a:pt x="13041" y="5324"/>
                    </a:lnTo>
                    <a:lnTo>
                      <a:pt x="13041" y="5316"/>
                    </a:lnTo>
                    <a:lnTo>
                      <a:pt x="13037" y="5305"/>
                    </a:lnTo>
                    <a:lnTo>
                      <a:pt x="13038" y="5293"/>
                    </a:lnTo>
                    <a:lnTo>
                      <a:pt x="13036" y="5285"/>
                    </a:lnTo>
                    <a:lnTo>
                      <a:pt x="13027" y="5279"/>
                    </a:lnTo>
                    <a:lnTo>
                      <a:pt x="13012" y="5280"/>
                    </a:lnTo>
                    <a:lnTo>
                      <a:pt x="13008" y="5272"/>
                    </a:lnTo>
                    <a:lnTo>
                      <a:pt x="13009" y="5256"/>
                    </a:lnTo>
                    <a:lnTo>
                      <a:pt x="13011" y="5254"/>
                    </a:lnTo>
                    <a:lnTo>
                      <a:pt x="13018" y="5251"/>
                    </a:lnTo>
                    <a:lnTo>
                      <a:pt x="13018" y="5246"/>
                    </a:lnTo>
                    <a:lnTo>
                      <a:pt x="13016" y="5234"/>
                    </a:lnTo>
                    <a:lnTo>
                      <a:pt x="13012" y="5221"/>
                    </a:lnTo>
                    <a:lnTo>
                      <a:pt x="13012" y="5202"/>
                    </a:lnTo>
                    <a:lnTo>
                      <a:pt x="13007" y="5188"/>
                    </a:lnTo>
                    <a:lnTo>
                      <a:pt x="13005" y="5178"/>
                    </a:lnTo>
                    <a:lnTo>
                      <a:pt x="13012" y="5175"/>
                    </a:lnTo>
                    <a:lnTo>
                      <a:pt x="13016" y="5169"/>
                    </a:lnTo>
                    <a:lnTo>
                      <a:pt x="13018" y="5134"/>
                    </a:lnTo>
                    <a:lnTo>
                      <a:pt x="13035" y="5075"/>
                    </a:lnTo>
                    <a:lnTo>
                      <a:pt x="13042" y="5061"/>
                    </a:lnTo>
                    <a:lnTo>
                      <a:pt x="13044" y="5038"/>
                    </a:lnTo>
                    <a:lnTo>
                      <a:pt x="13050" y="5034"/>
                    </a:lnTo>
                    <a:lnTo>
                      <a:pt x="13061" y="5009"/>
                    </a:lnTo>
                    <a:lnTo>
                      <a:pt x="13069" y="4981"/>
                    </a:lnTo>
                    <a:lnTo>
                      <a:pt x="13078" y="4957"/>
                    </a:lnTo>
                    <a:lnTo>
                      <a:pt x="13084" y="4932"/>
                    </a:lnTo>
                    <a:lnTo>
                      <a:pt x="13095" y="4896"/>
                    </a:lnTo>
                    <a:lnTo>
                      <a:pt x="13098" y="4872"/>
                    </a:lnTo>
                    <a:lnTo>
                      <a:pt x="13102" y="4860"/>
                    </a:lnTo>
                    <a:lnTo>
                      <a:pt x="13105" y="4846"/>
                    </a:lnTo>
                    <a:lnTo>
                      <a:pt x="13104" y="4828"/>
                    </a:lnTo>
                    <a:lnTo>
                      <a:pt x="13104" y="4801"/>
                    </a:lnTo>
                    <a:lnTo>
                      <a:pt x="13109" y="4780"/>
                    </a:lnTo>
                    <a:lnTo>
                      <a:pt x="13106" y="4773"/>
                    </a:lnTo>
                    <a:lnTo>
                      <a:pt x="13091" y="4737"/>
                    </a:lnTo>
                    <a:lnTo>
                      <a:pt x="13078" y="4704"/>
                    </a:lnTo>
                    <a:lnTo>
                      <a:pt x="13069" y="4699"/>
                    </a:lnTo>
                    <a:lnTo>
                      <a:pt x="13060" y="4689"/>
                    </a:lnTo>
                    <a:lnTo>
                      <a:pt x="13052" y="4679"/>
                    </a:lnTo>
                    <a:lnTo>
                      <a:pt x="13039" y="4670"/>
                    </a:lnTo>
                    <a:lnTo>
                      <a:pt x="13032" y="4666"/>
                    </a:lnTo>
                    <a:lnTo>
                      <a:pt x="13009" y="4657"/>
                    </a:lnTo>
                    <a:lnTo>
                      <a:pt x="12989" y="4652"/>
                    </a:lnTo>
                    <a:close/>
                    <a:moveTo>
                      <a:pt x="10473" y="4695"/>
                    </a:moveTo>
                    <a:lnTo>
                      <a:pt x="10467" y="4696"/>
                    </a:lnTo>
                    <a:lnTo>
                      <a:pt x="10460" y="4707"/>
                    </a:lnTo>
                    <a:lnTo>
                      <a:pt x="10458" y="4721"/>
                    </a:lnTo>
                    <a:lnTo>
                      <a:pt x="10459" y="4739"/>
                    </a:lnTo>
                    <a:lnTo>
                      <a:pt x="10453" y="4752"/>
                    </a:lnTo>
                    <a:lnTo>
                      <a:pt x="10448" y="4779"/>
                    </a:lnTo>
                    <a:lnTo>
                      <a:pt x="10446" y="4785"/>
                    </a:lnTo>
                    <a:lnTo>
                      <a:pt x="10446" y="4793"/>
                    </a:lnTo>
                    <a:lnTo>
                      <a:pt x="10446" y="4817"/>
                    </a:lnTo>
                    <a:lnTo>
                      <a:pt x="10447" y="4835"/>
                    </a:lnTo>
                    <a:lnTo>
                      <a:pt x="10452" y="4881"/>
                    </a:lnTo>
                    <a:lnTo>
                      <a:pt x="10461" y="4942"/>
                    </a:lnTo>
                    <a:lnTo>
                      <a:pt x="10464" y="4977"/>
                    </a:lnTo>
                    <a:lnTo>
                      <a:pt x="10462" y="4976"/>
                    </a:lnTo>
                    <a:lnTo>
                      <a:pt x="10443" y="4929"/>
                    </a:lnTo>
                    <a:lnTo>
                      <a:pt x="10439" y="4926"/>
                    </a:lnTo>
                    <a:lnTo>
                      <a:pt x="10435" y="4910"/>
                    </a:lnTo>
                    <a:lnTo>
                      <a:pt x="10427" y="4865"/>
                    </a:lnTo>
                    <a:lnTo>
                      <a:pt x="10420" y="4828"/>
                    </a:lnTo>
                    <a:lnTo>
                      <a:pt x="10413" y="4794"/>
                    </a:lnTo>
                    <a:lnTo>
                      <a:pt x="10405" y="4770"/>
                    </a:lnTo>
                    <a:lnTo>
                      <a:pt x="10396" y="4762"/>
                    </a:lnTo>
                    <a:lnTo>
                      <a:pt x="10385" y="4780"/>
                    </a:lnTo>
                    <a:lnTo>
                      <a:pt x="10375" y="4808"/>
                    </a:lnTo>
                    <a:lnTo>
                      <a:pt x="10368" y="4817"/>
                    </a:lnTo>
                    <a:lnTo>
                      <a:pt x="10366" y="4829"/>
                    </a:lnTo>
                    <a:lnTo>
                      <a:pt x="10365" y="4844"/>
                    </a:lnTo>
                    <a:lnTo>
                      <a:pt x="10365" y="4858"/>
                    </a:lnTo>
                    <a:lnTo>
                      <a:pt x="10365" y="4870"/>
                    </a:lnTo>
                    <a:lnTo>
                      <a:pt x="10363" y="4880"/>
                    </a:lnTo>
                    <a:lnTo>
                      <a:pt x="10360" y="4881"/>
                    </a:lnTo>
                    <a:lnTo>
                      <a:pt x="10355" y="4871"/>
                    </a:lnTo>
                    <a:lnTo>
                      <a:pt x="10351" y="4857"/>
                    </a:lnTo>
                    <a:lnTo>
                      <a:pt x="10346" y="4850"/>
                    </a:lnTo>
                    <a:lnTo>
                      <a:pt x="10339" y="4846"/>
                    </a:lnTo>
                    <a:lnTo>
                      <a:pt x="10337" y="4843"/>
                    </a:lnTo>
                    <a:lnTo>
                      <a:pt x="10337" y="4819"/>
                    </a:lnTo>
                    <a:lnTo>
                      <a:pt x="10333" y="4815"/>
                    </a:lnTo>
                    <a:lnTo>
                      <a:pt x="10303" y="4819"/>
                    </a:lnTo>
                    <a:lnTo>
                      <a:pt x="10327" y="4789"/>
                    </a:lnTo>
                    <a:lnTo>
                      <a:pt x="10359" y="4783"/>
                    </a:lnTo>
                    <a:lnTo>
                      <a:pt x="10366" y="4773"/>
                    </a:lnTo>
                    <a:lnTo>
                      <a:pt x="10366" y="4770"/>
                    </a:lnTo>
                    <a:lnTo>
                      <a:pt x="10368" y="4762"/>
                    </a:lnTo>
                    <a:lnTo>
                      <a:pt x="10368" y="4756"/>
                    </a:lnTo>
                    <a:lnTo>
                      <a:pt x="10359" y="4744"/>
                    </a:lnTo>
                    <a:lnTo>
                      <a:pt x="10334" y="4751"/>
                    </a:lnTo>
                    <a:lnTo>
                      <a:pt x="10317" y="4765"/>
                    </a:lnTo>
                    <a:lnTo>
                      <a:pt x="10311" y="4766"/>
                    </a:lnTo>
                    <a:lnTo>
                      <a:pt x="10298" y="4754"/>
                    </a:lnTo>
                    <a:lnTo>
                      <a:pt x="10296" y="4758"/>
                    </a:lnTo>
                    <a:lnTo>
                      <a:pt x="10295" y="4771"/>
                    </a:lnTo>
                    <a:lnTo>
                      <a:pt x="10296" y="4780"/>
                    </a:lnTo>
                    <a:lnTo>
                      <a:pt x="10292" y="4779"/>
                    </a:lnTo>
                    <a:lnTo>
                      <a:pt x="10289" y="4774"/>
                    </a:lnTo>
                    <a:lnTo>
                      <a:pt x="10274" y="4752"/>
                    </a:lnTo>
                    <a:lnTo>
                      <a:pt x="10258" y="4756"/>
                    </a:lnTo>
                    <a:lnTo>
                      <a:pt x="10255" y="4759"/>
                    </a:lnTo>
                    <a:lnTo>
                      <a:pt x="10249" y="4776"/>
                    </a:lnTo>
                    <a:lnTo>
                      <a:pt x="10248" y="4777"/>
                    </a:lnTo>
                    <a:lnTo>
                      <a:pt x="10245" y="4766"/>
                    </a:lnTo>
                    <a:lnTo>
                      <a:pt x="10239" y="4756"/>
                    </a:lnTo>
                    <a:lnTo>
                      <a:pt x="10236" y="4755"/>
                    </a:lnTo>
                    <a:lnTo>
                      <a:pt x="10233" y="4758"/>
                    </a:lnTo>
                    <a:lnTo>
                      <a:pt x="10230" y="4765"/>
                    </a:lnTo>
                    <a:lnTo>
                      <a:pt x="10228" y="4771"/>
                    </a:lnTo>
                    <a:lnTo>
                      <a:pt x="10230" y="4783"/>
                    </a:lnTo>
                    <a:lnTo>
                      <a:pt x="10231" y="4796"/>
                    </a:lnTo>
                    <a:lnTo>
                      <a:pt x="10225" y="4811"/>
                    </a:lnTo>
                    <a:lnTo>
                      <a:pt x="10224" y="4817"/>
                    </a:lnTo>
                    <a:lnTo>
                      <a:pt x="10223" y="4827"/>
                    </a:lnTo>
                    <a:lnTo>
                      <a:pt x="10225" y="4842"/>
                    </a:lnTo>
                    <a:lnTo>
                      <a:pt x="10226" y="4855"/>
                    </a:lnTo>
                    <a:lnTo>
                      <a:pt x="10226" y="4872"/>
                    </a:lnTo>
                    <a:lnTo>
                      <a:pt x="10226" y="4884"/>
                    </a:lnTo>
                    <a:lnTo>
                      <a:pt x="10230" y="4903"/>
                    </a:lnTo>
                    <a:lnTo>
                      <a:pt x="10231" y="4930"/>
                    </a:lnTo>
                    <a:lnTo>
                      <a:pt x="10236" y="4936"/>
                    </a:lnTo>
                    <a:lnTo>
                      <a:pt x="10246" y="4926"/>
                    </a:lnTo>
                    <a:lnTo>
                      <a:pt x="10252" y="4912"/>
                    </a:lnTo>
                    <a:lnTo>
                      <a:pt x="10253" y="4892"/>
                    </a:lnTo>
                    <a:lnTo>
                      <a:pt x="10257" y="4890"/>
                    </a:lnTo>
                    <a:lnTo>
                      <a:pt x="10271" y="4890"/>
                    </a:lnTo>
                    <a:lnTo>
                      <a:pt x="10274" y="4897"/>
                    </a:lnTo>
                    <a:lnTo>
                      <a:pt x="10270" y="4910"/>
                    </a:lnTo>
                    <a:lnTo>
                      <a:pt x="10262" y="4926"/>
                    </a:lnTo>
                    <a:lnTo>
                      <a:pt x="10262" y="4937"/>
                    </a:lnTo>
                    <a:lnTo>
                      <a:pt x="10262" y="4946"/>
                    </a:lnTo>
                    <a:lnTo>
                      <a:pt x="10263" y="4960"/>
                    </a:lnTo>
                    <a:lnTo>
                      <a:pt x="10265" y="4970"/>
                    </a:lnTo>
                    <a:lnTo>
                      <a:pt x="10267" y="4973"/>
                    </a:lnTo>
                    <a:cubicBezTo>
                      <a:pt x="10269" y="4973"/>
                      <a:pt x="10272" y="4973"/>
                      <a:pt x="10274" y="4973"/>
                    </a:cubicBezTo>
                    <a:lnTo>
                      <a:pt x="10280" y="4976"/>
                    </a:lnTo>
                    <a:lnTo>
                      <a:pt x="10281" y="4979"/>
                    </a:lnTo>
                    <a:lnTo>
                      <a:pt x="10276" y="4988"/>
                    </a:lnTo>
                    <a:lnTo>
                      <a:pt x="10273" y="4991"/>
                    </a:lnTo>
                    <a:lnTo>
                      <a:pt x="10242" y="4969"/>
                    </a:lnTo>
                    <a:lnTo>
                      <a:pt x="10237" y="4972"/>
                    </a:lnTo>
                    <a:lnTo>
                      <a:pt x="10232" y="4978"/>
                    </a:lnTo>
                    <a:lnTo>
                      <a:pt x="10242" y="4996"/>
                    </a:lnTo>
                    <a:lnTo>
                      <a:pt x="10252" y="5009"/>
                    </a:lnTo>
                    <a:lnTo>
                      <a:pt x="10246" y="5014"/>
                    </a:lnTo>
                    <a:lnTo>
                      <a:pt x="10245" y="5025"/>
                    </a:lnTo>
                    <a:lnTo>
                      <a:pt x="10244" y="5039"/>
                    </a:lnTo>
                    <a:lnTo>
                      <a:pt x="10248" y="5050"/>
                    </a:lnTo>
                    <a:lnTo>
                      <a:pt x="10251" y="5058"/>
                    </a:lnTo>
                    <a:lnTo>
                      <a:pt x="10259" y="5069"/>
                    </a:lnTo>
                    <a:lnTo>
                      <a:pt x="10264" y="5071"/>
                    </a:lnTo>
                    <a:lnTo>
                      <a:pt x="10270" y="5101"/>
                    </a:lnTo>
                    <a:lnTo>
                      <a:pt x="10279" y="5127"/>
                    </a:lnTo>
                    <a:lnTo>
                      <a:pt x="10286" y="5135"/>
                    </a:lnTo>
                    <a:lnTo>
                      <a:pt x="10287" y="5141"/>
                    </a:lnTo>
                    <a:lnTo>
                      <a:pt x="10289" y="5149"/>
                    </a:lnTo>
                    <a:lnTo>
                      <a:pt x="10300" y="5165"/>
                    </a:lnTo>
                    <a:lnTo>
                      <a:pt x="10325" y="5164"/>
                    </a:lnTo>
                    <a:lnTo>
                      <a:pt x="10338" y="5159"/>
                    </a:lnTo>
                    <a:lnTo>
                      <a:pt x="10348" y="5159"/>
                    </a:lnTo>
                    <a:lnTo>
                      <a:pt x="10355" y="5149"/>
                    </a:lnTo>
                    <a:lnTo>
                      <a:pt x="10362" y="5136"/>
                    </a:lnTo>
                    <a:lnTo>
                      <a:pt x="10369" y="5128"/>
                    </a:lnTo>
                    <a:lnTo>
                      <a:pt x="10376" y="5122"/>
                    </a:lnTo>
                    <a:lnTo>
                      <a:pt x="10373" y="5110"/>
                    </a:lnTo>
                    <a:lnTo>
                      <a:pt x="10368" y="5102"/>
                    </a:lnTo>
                    <a:lnTo>
                      <a:pt x="10370" y="5089"/>
                    </a:lnTo>
                    <a:lnTo>
                      <a:pt x="10373" y="5079"/>
                    </a:lnTo>
                    <a:lnTo>
                      <a:pt x="10373" y="5066"/>
                    </a:lnTo>
                    <a:lnTo>
                      <a:pt x="10373" y="5054"/>
                    </a:lnTo>
                    <a:lnTo>
                      <a:pt x="10378" y="5047"/>
                    </a:lnTo>
                    <a:lnTo>
                      <a:pt x="10384" y="5042"/>
                    </a:lnTo>
                    <a:cubicBezTo>
                      <a:pt x="10384" y="5042"/>
                      <a:pt x="10385" y="5043"/>
                      <a:pt x="10386" y="5043"/>
                    </a:cubicBezTo>
                    <a:lnTo>
                      <a:pt x="10388" y="5047"/>
                    </a:lnTo>
                    <a:lnTo>
                      <a:pt x="10390" y="5057"/>
                    </a:lnTo>
                    <a:lnTo>
                      <a:pt x="10392" y="5064"/>
                    </a:lnTo>
                    <a:lnTo>
                      <a:pt x="10398" y="5067"/>
                    </a:lnTo>
                    <a:lnTo>
                      <a:pt x="10404" y="5058"/>
                    </a:lnTo>
                    <a:lnTo>
                      <a:pt x="10409" y="5040"/>
                    </a:lnTo>
                    <a:lnTo>
                      <a:pt x="10414" y="5027"/>
                    </a:lnTo>
                    <a:lnTo>
                      <a:pt x="10417" y="5030"/>
                    </a:lnTo>
                    <a:lnTo>
                      <a:pt x="10417" y="5043"/>
                    </a:lnTo>
                    <a:lnTo>
                      <a:pt x="10414" y="5058"/>
                    </a:lnTo>
                    <a:lnTo>
                      <a:pt x="10410" y="5073"/>
                    </a:lnTo>
                    <a:lnTo>
                      <a:pt x="10409" y="5077"/>
                    </a:lnTo>
                    <a:lnTo>
                      <a:pt x="10410" y="5087"/>
                    </a:lnTo>
                    <a:lnTo>
                      <a:pt x="10413" y="5104"/>
                    </a:lnTo>
                    <a:lnTo>
                      <a:pt x="10416" y="5108"/>
                    </a:lnTo>
                    <a:lnTo>
                      <a:pt x="10428" y="5108"/>
                    </a:lnTo>
                    <a:lnTo>
                      <a:pt x="10441" y="5102"/>
                    </a:lnTo>
                    <a:lnTo>
                      <a:pt x="10452" y="5091"/>
                    </a:lnTo>
                    <a:lnTo>
                      <a:pt x="10466" y="5064"/>
                    </a:lnTo>
                    <a:lnTo>
                      <a:pt x="10471" y="5060"/>
                    </a:lnTo>
                    <a:lnTo>
                      <a:pt x="10483" y="5058"/>
                    </a:lnTo>
                    <a:lnTo>
                      <a:pt x="10478" y="5071"/>
                    </a:lnTo>
                    <a:lnTo>
                      <a:pt x="10466" y="5099"/>
                    </a:lnTo>
                    <a:lnTo>
                      <a:pt x="10470" y="5114"/>
                    </a:lnTo>
                    <a:lnTo>
                      <a:pt x="10479" y="5124"/>
                    </a:lnTo>
                    <a:lnTo>
                      <a:pt x="10483" y="5126"/>
                    </a:lnTo>
                    <a:lnTo>
                      <a:pt x="10492" y="5126"/>
                    </a:lnTo>
                    <a:lnTo>
                      <a:pt x="10501" y="5122"/>
                    </a:lnTo>
                    <a:lnTo>
                      <a:pt x="10493" y="5134"/>
                    </a:lnTo>
                    <a:lnTo>
                      <a:pt x="10482" y="5139"/>
                    </a:lnTo>
                    <a:lnTo>
                      <a:pt x="10450" y="5139"/>
                    </a:lnTo>
                    <a:lnTo>
                      <a:pt x="10437" y="5142"/>
                    </a:lnTo>
                    <a:lnTo>
                      <a:pt x="10432" y="5145"/>
                    </a:lnTo>
                    <a:lnTo>
                      <a:pt x="10426" y="5153"/>
                    </a:lnTo>
                    <a:cubicBezTo>
                      <a:pt x="10426" y="5155"/>
                      <a:pt x="10425" y="5159"/>
                      <a:pt x="10425" y="5161"/>
                    </a:cubicBezTo>
                    <a:lnTo>
                      <a:pt x="10427" y="5171"/>
                    </a:lnTo>
                    <a:lnTo>
                      <a:pt x="10418" y="5169"/>
                    </a:lnTo>
                    <a:lnTo>
                      <a:pt x="10409" y="5173"/>
                    </a:lnTo>
                    <a:lnTo>
                      <a:pt x="10391" y="5190"/>
                    </a:lnTo>
                    <a:lnTo>
                      <a:pt x="10352" y="5210"/>
                    </a:lnTo>
                    <a:lnTo>
                      <a:pt x="10354" y="5227"/>
                    </a:lnTo>
                    <a:lnTo>
                      <a:pt x="10341" y="5211"/>
                    </a:lnTo>
                    <a:lnTo>
                      <a:pt x="10336" y="5207"/>
                    </a:lnTo>
                    <a:cubicBezTo>
                      <a:pt x="10334" y="5206"/>
                      <a:pt x="10333" y="5206"/>
                      <a:pt x="10331" y="5206"/>
                    </a:cubicBezTo>
                    <a:lnTo>
                      <a:pt x="10328" y="5209"/>
                    </a:lnTo>
                    <a:lnTo>
                      <a:pt x="10325" y="5213"/>
                    </a:lnTo>
                    <a:lnTo>
                      <a:pt x="10322" y="5221"/>
                    </a:lnTo>
                    <a:lnTo>
                      <a:pt x="10322" y="5248"/>
                    </a:lnTo>
                    <a:lnTo>
                      <a:pt x="10323" y="5258"/>
                    </a:lnTo>
                    <a:lnTo>
                      <a:pt x="10325" y="5265"/>
                    </a:lnTo>
                    <a:lnTo>
                      <a:pt x="10332" y="5281"/>
                    </a:lnTo>
                    <a:lnTo>
                      <a:pt x="10339" y="5287"/>
                    </a:lnTo>
                    <a:lnTo>
                      <a:pt x="10366" y="5289"/>
                    </a:lnTo>
                    <a:lnTo>
                      <a:pt x="10378" y="5286"/>
                    </a:lnTo>
                    <a:lnTo>
                      <a:pt x="10392" y="5279"/>
                    </a:lnTo>
                    <a:lnTo>
                      <a:pt x="10405" y="5266"/>
                    </a:lnTo>
                    <a:lnTo>
                      <a:pt x="10418" y="5263"/>
                    </a:lnTo>
                    <a:lnTo>
                      <a:pt x="10430" y="5269"/>
                    </a:lnTo>
                    <a:cubicBezTo>
                      <a:pt x="10434" y="5269"/>
                      <a:pt x="10439" y="5269"/>
                      <a:pt x="10443" y="5269"/>
                    </a:cubicBezTo>
                    <a:lnTo>
                      <a:pt x="10468" y="5260"/>
                    </a:lnTo>
                    <a:lnTo>
                      <a:pt x="10484" y="5252"/>
                    </a:lnTo>
                    <a:lnTo>
                      <a:pt x="10487" y="5256"/>
                    </a:lnTo>
                    <a:lnTo>
                      <a:pt x="10489" y="5270"/>
                    </a:lnTo>
                    <a:lnTo>
                      <a:pt x="10493" y="5281"/>
                    </a:lnTo>
                    <a:cubicBezTo>
                      <a:pt x="10485" y="5281"/>
                      <a:pt x="10479" y="5281"/>
                      <a:pt x="10471" y="5281"/>
                    </a:cubicBezTo>
                    <a:lnTo>
                      <a:pt x="10450" y="5285"/>
                    </a:lnTo>
                    <a:lnTo>
                      <a:pt x="10381" y="5309"/>
                    </a:lnTo>
                    <a:lnTo>
                      <a:pt x="10367" y="5351"/>
                    </a:lnTo>
                    <a:lnTo>
                      <a:pt x="10362" y="5347"/>
                    </a:lnTo>
                    <a:lnTo>
                      <a:pt x="10357" y="5338"/>
                    </a:lnTo>
                    <a:lnTo>
                      <a:pt x="10351" y="5336"/>
                    </a:lnTo>
                    <a:lnTo>
                      <a:pt x="10335" y="5340"/>
                    </a:lnTo>
                    <a:lnTo>
                      <a:pt x="10332" y="5344"/>
                    </a:lnTo>
                    <a:lnTo>
                      <a:pt x="10330" y="5354"/>
                    </a:lnTo>
                    <a:lnTo>
                      <a:pt x="10329" y="5370"/>
                    </a:lnTo>
                    <a:lnTo>
                      <a:pt x="10331" y="5381"/>
                    </a:lnTo>
                    <a:lnTo>
                      <a:pt x="10335" y="5398"/>
                    </a:lnTo>
                    <a:lnTo>
                      <a:pt x="10339" y="5412"/>
                    </a:lnTo>
                    <a:lnTo>
                      <a:pt x="10345" y="5424"/>
                    </a:lnTo>
                    <a:lnTo>
                      <a:pt x="10351" y="5433"/>
                    </a:lnTo>
                    <a:lnTo>
                      <a:pt x="10365" y="5443"/>
                    </a:lnTo>
                    <a:lnTo>
                      <a:pt x="10385" y="5463"/>
                    </a:lnTo>
                    <a:lnTo>
                      <a:pt x="10407" y="5513"/>
                    </a:lnTo>
                    <a:lnTo>
                      <a:pt x="10432" y="5546"/>
                    </a:lnTo>
                    <a:lnTo>
                      <a:pt x="10439" y="5551"/>
                    </a:lnTo>
                    <a:lnTo>
                      <a:pt x="10445" y="5560"/>
                    </a:lnTo>
                    <a:lnTo>
                      <a:pt x="10451" y="5575"/>
                    </a:lnTo>
                    <a:lnTo>
                      <a:pt x="10457" y="5584"/>
                    </a:lnTo>
                    <a:lnTo>
                      <a:pt x="10471" y="5591"/>
                    </a:lnTo>
                    <a:lnTo>
                      <a:pt x="10484" y="5584"/>
                    </a:lnTo>
                    <a:lnTo>
                      <a:pt x="10492" y="5571"/>
                    </a:lnTo>
                    <a:lnTo>
                      <a:pt x="10491" y="5556"/>
                    </a:lnTo>
                    <a:lnTo>
                      <a:pt x="10487" y="5541"/>
                    </a:lnTo>
                    <a:lnTo>
                      <a:pt x="10487" y="5532"/>
                    </a:lnTo>
                    <a:lnTo>
                      <a:pt x="10497" y="5511"/>
                    </a:lnTo>
                    <a:lnTo>
                      <a:pt x="10503" y="5492"/>
                    </a:lnTo>
                    <a:lnTo>
                      <a:pt x="10500" y="5482"/>
                    </a:lnTo>
                    <a:lnTo>
                      <a:pt x="10498" y="5472"/>
                    </a:lnTo>
                    <a:lnTo>
                      <a:pt x="10509" y="5445"/>
                    </a:lnTo>
                    <a:lnTo>
                      <a:pt x="10514" y="5427"/>
                    </a:lnTo>
                    <a:lnTo>
                      <a:pt x="10523" y="5382"/>
                    </a:lnTo>
                    <a:lnTo>
                      <a:pt x="10536" y="5358"/>
                    </a:lnTo>
                    <a:lnTo>
                      <a:pt x="10551" y="5355"/>
                    </a:lnTo>
                    <a:lnTo>
                      <a:pt x="10555" y="5350"/>
                    </a:lnTo>
                    <a:lnTo>
                      <a:pt x="10559" y="5336"/>
                    </a:lnTo>
                    <a:lnTo>
                      <a:pt x="10562" y="5309"/>
                    </a:lnTo>
                    <a:lnTo>
                      <a:pt x="10564" y="5281"/>
                    </a:lnTo>
                    <a:lnTo>
                      <a:pt x="10565" y="5243"/>
                    </a:lnTo>
                    <a:lnTo>
                      <a:pt x="10564" y="5231"/>
                    </a:lnTo>
                    <a:lnTo>
                      <a:pt x="10564" y="5221"/>
                    </a:lnTo>
                    <a:lnTo>
                      <a:pt x="10572" y="5215"/>
                    </a:lnTo>
                    <a:lnTo>
                      <a:pt x="10579" y="5217"/>
                    </a:lnTo>
                    <a:lnTo>
                      <a:pt x="10584" y="5217"/>
                    </a:lnTo>
                    <a:lnTo>
                      <a:pt x="10593" y="5206"/>
                    </a:lnTo>
                    <a:lnTo>
                      <a:pt x="10593" y="5193"/>
                    </a:lnTo>
                    <a:lnTo>
                      <a:pt x="10589" y="5180"/>
                    </a:lnTo>
                    <a:lnTo>
                      <a:pt x="10591" y="5167"/>
                    </a:lnTo>
                    <a:cubicBezTo>
                      <a:pt x="10591" y="5167"/>
                      <a:pt x="10594" y="5145"/>
                      <a:pt x="10594" y="5145"/>
                    </a:cubicBezTo>
                    <a:lnTo>
                      <a:pt x="10598" y="5129"/>
                    </a:lnTo>
                    <a:lnTo>
                      <a:pt x="10608" y="5103"/>
                    </a:lnTo>
                    <a:lnTo>
                      <a:pt x="10619" y="5081"/>
                    </a:lnTo>
                    <a:lnTo>
                      <a:pt x="10620" y="5072"/>
                    </a:lnTo>
                    <a:lnTo>
                      <a:pt x="10621" y="5069"/>
                    </a:lnTo>
                    <a:lnTo>
                      <a:pt x="10625" y="5065"/>
                    </a:lnTo>
                    <a:lnTo>
                      <a:pt x="10654" y="5058"/>
                    </a:lnTo>
                    <a:lnTo>
                      <a:pt x="10670" y="5050"/>
                    </a:lnTo>
                    <a:lnTo>
                      <a:pt x="10688" y="5048"/>
                    </a:lnTo>
                    <a:lnTo>
                      <a:pt x="10694" y="5042"/>
                    </a:lnTo>
                    <a:lnTo>
                      <a:pt x="10700" y="5030"/>
                    </a:lnTo>
                    <a:lnTo>
                      <a:pt x="10698" y="5023"/>
                    </a:lnTo>
                    <a:lnTo>
                      <a:pt x="10695" y="5016"/>
                    </a:lnTo>
                    <a:lnTo>
                      <a:pt x="10684" y="5003"/>
                    </a:lnTo>
                    <a:lnTo>
                      <a:pt x="10666" y="4989"/>
                    </a:lnTo>
                    <a:lnTo>
                      <a:pt x="10655" y="4970"/>
                    </a:lnTo>
                    <a:lnTo>
                      <a:pt x="10666" y="4949"/>
                    </a:lnTo>
                    <a:lnTo>
                      <a:pt x="10658" y="4938"/>
                    </a:lnTo>
                    <a:lnTo>
                      <a:pt x="10651" y="4933"/>
                    </a:lnTo>
                    <a:lnTo>
                      <a:pt x="10637" y="4929"/>
                    </a:lnTo>
                    <a:lnTo>
                      <a:pt x="10635" y="4934"/>
                    </a:lnTo>
                    <a:cubicBezTo>
                      <a:pt x="10635" y="4938"/>
                      <a:pt x="10635" y="4942"/>
                      <a:pt x="10636" y="4946"/>
                    </a:cubicBezTo>
                    <a:lnTo>
                      <a:pt x="10626" y="4952"/>
                    </a:lnTo>
                    <a:lnTo>
                      <a:pt x="10619" y="4929"/>
                    </a:lnTo>
                    <a:lnTo>
                      <a:pt x="10607" y="4922"/>
                    </a:lnTo>
                    <a:lnTo>
                      <a:pt x="10589" y="4928"/>
                    </a:lnTo>
                    <a:lnTo>
                      <a:pt x="10584" y="4922"/>
                    </a:lnTo>
                    <a:lnTo>
                      <a:pt x="10579" y="4908"/>
                    </a:lnTo>
                    <a:lnTo>
                      <a:pt x="10574" y="4901"/>
                    </a:lnTo>
                    <a:cubicBezTo>
                      <a:pt x="10573" y="4901"/>
                      <a:pt x="10571" y="4901"/>
                      <a:pt x="10570" y="4901"/>
                    </a:cubicBezTo>
                    <a:lnTo>
                      <a:pt x="10572" y="4896"/>
                    </a:lnTo>
                    <a:lnTo>
                      <a:pt x="10575" y="4890"/>
                    </a:lnTo>
                    <a:lnTo>
                      <a:pt x="10576" y="4881"/>
                    </a:lnTo>
                    <a:lnTo>
                      <a:pt x="10576" y="4869"/>
                    </a:lnTo>
                    <a:lnTo>
                      <a:pt x="10575" y="4857"/>
                    </a:lnTo>
                    <a:lnTo>
                      <a:pt x="10573" y="4848"/>
                    </a:lnTo>
                    <a:lnTo>
                      <a:pt x="10572" y="4842"/>
                    </a:lnTo>
                    <a:lnTo>
                      <a:pt x="10564" y="4820"/>
                    </a:lnTo>
                    <a:lnTo>
                      <a:pt x="10555" y="4811"/>
                    </a:lnTo>
                    <a:lnTo>
                      <a:pt x="10553" y="4810"/>
                    </a:lnTo>
                    <a:lnTo>
                      <a:pt x="10550" y="4813"/>
                    </a:lnTo>
                    <a:lnTo>
                      <a:pt x="10533" y="4856"/>
                    </a:lnTo>
                    <a:lnTo>
                      <a:pt x="10525" y="4869"/>
                    </a:lnTo>
                    <a:lnTo>
                      <a:pt x="10527" y="4858"/>
                    </a:lnTo>
                    <a:lnTo>
                      <a:pt x="10527" y="4844"/>
                    </a:lnTo>
                    <a:lnTo>
                      <a:pt x="10525" y="4831"/>
                    </a:lnTo>
                    <a:lnTo>
                      <a:pt x="10527" y="4822"/>
                    </a:lnTo>
                    <a:lnTo>
                      <a:pt x="10532" y="4804"/>
                    </a:lnTo>
                    <a:lnTo>
                      <a:pt x="10537" y="4786"/>
                    </a:lnTo>
                    <a:lnTo>
                      <a:pt x="10532" y="4761"/>
                    </a:lnTo>
                    <a:lnTo>
                      <a:pt x="10525" y="4746"/>
                    </a:lnTo>
                    <a:lnTo>
                      <a:pt x="10521" y="4739"/>
                    </a:lnTo>
                    <a:lnTo>
                      <a:pt x="10506" y="4725"/>
                    </a:lnTo>
                    <a:lnTo>
                      <a:pt x="10496" y="4719"/>
                    </a:lnTo>
                    <a:lnTo>
                      <a:pt x="10494" y="4724"/>
                    </a:lnTo>
                    <a:lnTo>
                      <a:pt x="10492" y="4731"/>
                    </a:lnTo>
                    <a:lnTo>
                      <a:pt x="10490" y="4734"/>
                    </a:lnTo>
                    <a:lnTo>
                      <a:pt x="10488" y="4734"/>
                    </a:lnTo>
                    <a:lnTo>
                      <a:pt x="10478" y="4703"/>
                    </a:lnTo>
                    <a:lnTo>
                      <a:pt x="10473" y="4695"/>
                    </a:lnTo>
                    <a:close/>
                    <a:moveTo>
                      <a:pt x="13084" y="5750"/>
                    </a:moveTo>
                    <a:lnTo>
                      <a:pt x="13068" y="5751"/>
                    </a:lnTo>
                    <a:lnTo>
                      <a:pt x="13046" y="5759"/>
                    </a:lnTo>
                    <a:lnTo>
                      <a:pt x="13014" y="5765"/>
                    </a:lnTo>
                    <a:lnTo>
                      <a:pt x="12996" y="5762"/>
                    </a:lnTo>
                    <a:lnTo>
                      <a:pt x="12982" y="5761"/>
                    </a:lnTo>
                    <a:lnTo>
                      <a:pt x="12973" y="5765"/>
                    </a:lnTo>
                    <a:lnTo>
                      <a:pt x="12969" y="5773"/>
                    </a:lnTo>
                    <a:lnTo>
                      <a:pt x="12959" y="5797"/>
                    </a:lnTo>
                    <a:lnTo>
                      <a:pt x="12954" y="5805"/>
                    </a:lnTo>
                    <a:lnTo>
                      <a:pt x="12948" y="5810"/>
                    </a:lnTo>
                    <a:lnTo>
                      <a:pt x="12932" y="5812"/>
                    </a:lnTo>
                    <a:lnTo>
                      <a:pt x="12926" y="5816"/>
                    </a:lnTo>
                    <a:lnTo>
                      <a:pt x="12924" y="5826"/>
                    </a:lnTo>
                    <a:lnTo>
                      <a:pt x="12920" y="5834"/>
                    </a:lnTo>
                    <a:lnTo>
                      <a:pt x="12913" y="5842"/>
                    </a:lnTo>
                    <a:lnTo>
                      <a:pt x="12912" y="5854"/>
                    </a:lnTo>
                    <a:lnTo>
                      <a:pt x="12914" y="5863"/>
                    </a:lnTo>
                    <a:lnTo>
                      <a:pt x="12919" y="5872"/>
                    </a:lnTo>
                    <a:lnTo>
                      <a:pt x="12935" y="5890"/>
                    </a:lnTo>
                    <a:lnTo>
                      <a:pt x="12941" y="5898"/>
                    </a:lnTo>
                    <a:lnTo>
                      <a:pt x="12955" y="5906"/>
                    </a:lnTo>
                    <a:lnTo>
                      <a:pt x="12951" y="5912"/>
                    </a:lnTo>
                    <a:lnTo>
                      <a:pt x="12942" y="5913"/>
                    </a:lnTo>
                    <a:cubicBezTo>
                      <a:pt x="12940" y="5914"/>
                      <a:pt x="12938" y="5916"/>
                      <a:pt x="12935" y="5917"/>
                    </a:cubicBezTo>
                    <a:lnTo>
                      <a:pt x="12931" y="5923"/>
                    </a:lnTo>
                    <a:lnTo>
                      <a:pt x="12928" y="5931"/>
                    </a:lnTo>
                    <a:lnTo>
                      <a:pt x="12925" y="5955"/>
                    </a:lnTo>
                    <a:lnTo>
                      <a:pt x="12927" y="5961"/>
                    </a:lnTo>
                    <a:lnTo>
                      <a:pt x="12930" y="5968"/>
                    </a:lnTo>
                    <a:lnTo>
                      <a:pt x="12939" y="5973"/>
                    </a:lnTo>
                    <a:lnTo>
                      <a:pt x="12946" y="5975"/>
                    </a:lnTo>
                    <a:lnTo>
                      <a:pt x="12962" y="5971"/>
                    </a:lnTo>
                    <a:lnTo>
                      <a:pt x="12964" y="5983"/>
                    </a:lnTo>
                    <a:lnTo>
                      <a:pt x="12967" y="5990"/>
                    </a:lnTo>
                    <a:lnTo>
                      <a:pt x="12975" y="5997"/>
                    </a:lnTo>
                    <a:lnTo>
                      <a:pt x="12976" y="6015"/>
                    </a:lnTo>
                    <a:lnTo>
                      <a:pt x="12980" y="6026"/>
                    </a:lnTo>
                    <a:lnTo>
                      <a:pt x="12986" y="6035"/>
                    </a:lnTo>
                    <a:lnTo>
                      <a:pt x="12990" y="6048"/>
                    </a:lnTo>
                    <a:lnTo>
                      <a:pt x="12993" y="6057"/>
                    </a:lnTo>
                    <a:lnTo>
                      <a:pt x="12993" y="6061"/>
                    </a:lnTo>
                    <a:lnTo>
                      <a:pt x="12989" y="6071"/>
                    </a:lnTo>
                    <a:lnTo>
                      <a:pt x="12993" y="6084"/>
                    </a:lnTo>
                    <a:lnTo>
                      <a:pt x="12994" y="6096"/>
                    </a:lnTo>
                    <a:lnTo>
                      <a:pt x="12992" y="6104"/>
                    </a:lnTo>
                    <a:lnTo>
                      <a:pt x="12980" y="6108"/>
                    </a:lnTo>
                    <a:lnTo>
                      <a:pt x="12966" y="6109"/>
                    </a:lnTo>
                    <a:lnTo>
                      <a:pt x="12962" y="6114"/>
                    </a:lnTo>
                    <a:lnTo>
                      <a:pt x="12959" y="6128"/>
                    </a:lnTo>
                    <a:lnTo>
                      <a:pt x="12957" y="6136"/>
                    </a:lnTo>
                    <a:lnTo>
                      <a:pt x="12962" y="6158"/>
                    </a:lnTo>
                    <a:lnTo>
                      <a:pt x="12966" y="6168"/>
                    </a:lnTo>
                    <a:lnTo>
                      <a:pt x="12978" y="6192"/>
                    </a:lnTo>
                    <a:lnTo>
                      <a:pt x="12985" y="6202"/>
                    </a:lnTo>
                    <a:lnTo>
                      <a:pt x="13006" y="6226"/>
                    </a:lnTo>
                    <a:lnTo>
                      <a:pt x="13021" y="6240"/>
                    </a:lnTo>
                    <a:lnTo>
                      <a:pt x="13033" y="6246"/>
                    </a:lnTo>
                    <a:lnTo>
                      <a:pt x="13045" y="6250"/>
                    </a:lnTo>
                    <a:lnTo>
                      <a:pt x="13055" y="6249"/>
                    </a:lnTo>
                    <a:lnTo>
                      <a:pt x="13069" y="6238"/>
                    </a:lnTo>
                    <a:lnTo>
                      <a:pt x="13078" y="6221"/>
                    </a:lnTo>
                    <a:lnTo>
                      <a:pt x="13099" y="6219"/>
                    </a:lnTo>
                    <a:lnTo>
                      <a:pt x="13115" y="6215"/>
                    </a:lnTo>
                    <a:lnTo>
                      <a:pt x="13138" y="6190"/>
                    </a:lnTo>
                    <a:lnTo>
                      <a:pt x="13143" y="6190"/>
                    </a:lnTo>
                    <a:lnTo>
                      <a:pt x="13145" y="6205"/>
                    </a:lnTo>
                    <a:lnTo>
                      <a:pt x="13154" y="6221"/>
                    </a:lnTo>
                    <a:lnTo>
                      <a:pt x="13168" y="6230"/>
                    </a:lnTo>
                    <a:lnTo>
                      <a:pt x="13173" y="6225"/>
                    </a:lnTo>
                    <a:lnTo>
                      <a:pt x="13182" y="6224"/>
                    </a:lnTo>
                    <a:lnTo>
                      <a:pt x="13184" y="6233"/>
                    </a:lnTo>
                    <a:lnTo>
                      <a:pt x="13216" y="6244"/>
                    </a:lnTo>
                    <a:lnTo>
                      <a:pt x="13243" y="6249"/>
                    </a:lnTo>
                    <a:lnTo>
                      <a:pt x="13241" y="6255"/>
                    </a:lnTo>
                    <a:lnTo>
                      <a:pt x="13227" y="6254"/>
                    </a:lnTo>
                    <a:lnTo>
                      <a:pt x="13223" y="6260"/>
                    </a:lnTo>
                    <a:lnTo>
                      <a:pt x="13231" y="6270"/>
                    </a:lnTo>
                    <a:lnTo>
                      <a:pt x="13217" y="6273"/>
                    </a:lnTo>
                    <a:lnTo>
                      <a:pt x="13216" y="6283"/>
                    </a:lnTo>
                    <a:lnTo>
                      <a:pt x="13223" y="6293"/>
                    </a:lnTo>
                    <a:lnTo>
                      <a:pt x="13231" y="6302"/>
                    </a:lnTo>
                    <a:cubicBezTo>
                      <a:pt x="13232" y="6305"/>
                      <a:pt x="13234" y="6307"/>
                      <a:pt x="13236" y="6310"/>
                    </a:cubicBezTo>
                    <a:lnTo>
                      <a:pt x="13227" y="6318"/>
                    </a:lnTo>
                    <a:lnTo>
                      <a:pt x="13225" y="6326"/>
                    </a:lnTo>
                    <a:lnTo>
                      <a:pt x="13256" y="6326"/>
                    </a:lnTo>
                    <a:lnTo>
                      <a:pt x="13293" y="6320"/>
                    </a:lnTo>
                    <a:lnTo>
                      <a:pt x="13304" y="6320"/>
                    </a:lnTo>
                    <a:lnTo>
                      <a:pt x="13323" y="6324"/>
                    </a:lnTo>
                    <a:lnTo>
                      <a:pt x="13330" y="6324"/>
                    </a:lnTo>
                    <a:lnTo>
                      <a:pt x="13326" y="6316"/>
                    </a:lnTo>
                    <a:lnTo>
                      <a:pt x="13325" y="6310"/>
                    </a:lnTo>
                    <a:lnTo>
                      <a:pt x="13347" y="6315"/>
                    </a:lnTo>
                    <a:lnTo>
                      <a:pt x="13361" y="6311"/>
                    </a:lnTo>
                    <a:cubicBezTo>
                      <a:pt x="13365" y="6309"/>
                      <a:pt x="13369" y="6306"/>
                      <a:pt x="13373" y="6304"/>
                    </a:cubicBezTo>
                    <a:lnTo>
                      <a:pt x="13399" y="6283"/>
                    </a:lnTo>
                    <a:lnTo>
                      <a:pt x="13403" y="6286"/>
                    </a:lnTo>
                    <a:cubicBezTo>
                      <a:pt x="13404" y="6288"/>
                      <a:pt x="13406" y="6291"/>
                      <a:pt x="13407" y="6293"/>
                    </a:cubicBezTo>
                    <a:lnTo>
                      <a:pt x="13417" y="6295"/>
                    </a:lnTo>
                    <a:lnTo>
                      <a:pt x="13422" y="6289"/>
                    </a:lnTo>
                    <a:lnTo>
                      <a:pt x="13421" y="6283"/>
                    </a:lnTo>
                    <a:lnTo>
                      <a:pt x="13435" y="6284"/>
                    </a:lnTo>
                    <a:lnTo>
                      <a:pt x="13433" y="6277"/>
                    </a:lnTo>
                    <a:lnTo>
                      <a:pt x="13433" y="6274"/>
                    </a:lnTo>
                    <a:lnTo>
                      <a:pt x="13465" y="6282"/>
                    </a:lnTo>
                    <a:lnTo>
                      <a:pt x="13469" y="6279"/>
                    </a:lnTo>
                    <a:lnTo>
                      <a:pt x="13469" y="6272"/>
                    </a:lnTo>
                    <a:lnTo>
                      <a:pt x="13450" y="6263"/>
                    </a:lnTo>
                    <a:lnTo>
                      <a:pt x="13443" y="6263"/>
                    </a:lnTo>
                    <a:lnTo>
                      <a:pt x="13433" y="6258"/>
                    </a:lnTo>
                    <a:lnTo>
                      <a:pt x="13438" y="6250"/>
                    </a:lnTo>
                    <a:lnTo>
                      <a:pt x="13447" y="6246"/>
                    </a:lnTo>
                    <a:lnTo>
                      <a:pt x="13455" y="6251"/>
                    </a:lnTo>
                    <a:lnTo>
                      <a:pt x="13464" y="6258"/>
                    </a:lnTo>
                    <a:lnTo>
                      <a:pt x="13467" y="6258"/>
                    </a:lnTo>
                    <a:lnTo>
                      <a:pt x="13506" y="6251"/>
                    </a:lnTo>
                    <a:lnTo>
                      <a:pt x="13511" y="6244"/>
                    </a:lnTo>
                    <a:lnTo>
                      <a:pt x="13508" y="6238"/>
                    </a:lnTo>
                    <a:lnTo>
                      <a:pt x="13515" y="6226"/>
                    </a:lnTo>
                    <a:cubicBezTo>
                      <a:pt x="13515" y="6226"/>
                      <a:pt x="13517" y="6206"/>
                      <a:pt x="13517" y="6206"/>
                    </a:cubicBezTo>
                    <a:lnTo>
                      <a:pt x="13508" y="6201"/>
                    </a:lnTo>
                    <a:lnTo>
                      <a:pt x="13500" y="6199"/>
                    </a:lnTo>
                    <a:lnTo>
                      <a:pt x="13462" y="6197"/>
                    </a:lnTo>
                    <a:lnTo>
                      <a:pt x="13444" y="6194"/>
                    </a:lnTo>
                    <a:lnTo>
                      <a:pt x="13392" y="6173"/>
                    </a:lnTo>
                    <a:lnTo>
                      <a:pt x="13333" y="6140"/>
                    </a:lnTo>
                    <a:lnTo>
                      <a:pt x="13297" y="6115"/>
                    </a:lnTo>
                    <a:lnTo>
                      <a:pt x="13259" y="6085"/>
                    </a:lnTo>
                    <a:lnTo>
                      <a:pt x="13242" y="6069"/>
                    </a:lnTo>
                    <a:lnTo>
                      <a:pt x="13225" y="6055"/>
                    </a:lnTo>
                    <a:lnTo>
                      <a:pt x="13206" y="6046"/>
                    </a:lnTo>
                    <a:lnTo>
                      <a:pt x="13200" y="6028"/>
                    </a:lnTo>
                    <a:lnTo>
                      <a:pt x="13189" y="6008"/>
                    </a:lnTo>
                    <a:lnTo>
                      <a:pt x="13184" y="5990"/>
                    </a:lnTo>
                    <a:lnTo>
                      <a:pt x="13180" y="5981"/>
                    </a:lnTo>
                    <a:lnTo>
                      <a:pt x="13160" y="5966"/>
                    </a:lnTo>
                    <a:lnTo>
                      <a:pt x="13150" y="5954"/>
                    </a:lnTo>
                    <a:lnTo>
                      <a:pt x="13145" y="5948"/>
                    </a:lnTo>
                    <a:lnTo>
                      <a:pt x="13136" y="5937"/>
                    </a:lnTo>
                    <a:lnTo>
                      <a:pt x="13134" y="5927"/>
                    </a:lnTo>
                    <a:lnTo>
                      <a:pt x="13127" y="5918"/>
                    </a:lnTo>
                    <a:lnTo>
                      <a:pt x="13125" y="5911"/>
                    </a:lnTo>
                    <a:lnTo>
                      <a:pt x="13132" y="5902"/>
                    </a:lnTo>
                    <a:lnTo>
                      <a:pt x="13127" y="5884"/>
                    </a:lnTo>
                    <a:lnTo>
                      <a:pt x="13121" y="5873"/>
                    </a:lnTo>
                    <a:lnTo>
                      <a:pt x="13115" y="5864"/>
                    </a:lnTo>
                    <a:lnTo>
                      <a:pt x="13117" y="5856"/>
                    </a:lnTo>
                    <a:cubicBezTo>
                      <a:pt x="13122" y="5853"/>
                      <a:pt x="13127" y="5850"/>
                      <a:pt x="13132" y="5847"/>
                    </a:cubicBezTo>
                    <a:lnTo>
                      <a:pt x="13132" y="5843"/>
                    </a:lnTo>
                    <a:lnTo>
                      <a:pt x="13129" y="5833"/>
                    </a:lnTo>
                    <a:lnTo>
                      <a:pt x="13122" y="5820"/>
                    </a:lnTo>
                    <a:lnTo>
                      <a:pt x="13109" y="5805"/>
                    </a:lnTo>
                    <a:lnTo>
                      <a:pt x="13103" y="5795"/>
                    </a:lnTo>
                    <a:lnTo>
                      <a:pt x="13100" y="5773"/>
                    </a:lnTo>
                    <a:lnTo>
                      <a:pt x="13099" y="5766"/>
                    </a:lnTo>
                    <a:lnTo>
                      <a:pt x="13092" y="5752"/>
                    </a:lnTo>
                    <a:lnTo>
                      <a:pt x="13084" y="5750"/>
                    </a:lnTo>
                    <a:close/>
                    <a:moveTo>
                      <a:pt x="996" y="6954"/>
                    </a:moveTo>
                    <a:lnTo>
                      <a:pt x="995" y="6957"/>
                    </a:lnTo>
                    <a:lnTo>
                      <a:pt x="993" y="6964"/>
                    </a:lnTo>
                    <a:lnTo>
                      <a:pt x="990" y="6968"/>
                    </a:lnTo>
                    <a:lnTo>
                      <a:pt x="987" y="6975"/>
                    </a:lnTo>
                    <a:lnTo>
                      <a:pt x="984" y="6986"/>
                    </a:lnTo>
                    <a:lnTo>
                      <a:pt x="982" y="6989"/>
                    </a:lnTo>
                    <a:lnTo>
                      <a:pt x="980" y="6991"/>
                    </a:lnTo>
                    <a:lnTo>
                      <a:pt x="977" y="6995"/>
                    </a:lnTo>
                    <a:lnTo>
                      <a:pt x="969" y="7012"/>
                    </a:lnTo>
                    <a:lnTo>
                      <a:pt x="970" y="7012"/>
                    </a:lnTo>
                    <a:lnTo>
                      <a:pt x="974" y="7006"/>
                    </a:lnTo>
                    <a:lnTo>
                      <a:pt x="977" y="7002"/>
                    </a:lnTo>
                    <a:lnTo>
                      <a:pt x="977" y="7005"/>
                    </a:lnTo>
                    <a:lnTo>
                      <a:pt x="966" y="7023"/>
                    </a:lnTo>
                    <a:lnTo>
                      <a:pt x="957" y="7038"/>
                    </a:lnTo>
                    <a:lnTo>
                      <a:pt x="959" y="7032"/>
                    </a:lnTo>
                    <a:lnTo>
                      <a:pt x="965" y="7019"/>
                    </a:lnTo>
                    <a:lnTo>
                      <a:pt x="973" y="7001"/>
                    </a:lnTo>
                    <a:lnTo>
                      <a:pt x="984" y="6979"/>
                    </a:lnTo>
                    <a:lnTo>
                      <a:pt x="989" y="6968"/>
                    </a:lnTo>
                    <a:lnTo>
                      <a:pt x="996" y="6954"/>
                    </a:lnTo>
                    <a:close/>
                    <a:moveTo>
                      <a:pt x="6851" y="7064"/>
                    </a:moveTo>
                    <a:lnTo>
                      <a:pt x="6837" y="7068"/>
                    </a:lnTo>
                    <a:lnTo>
                      <a:pt x="6829" y="7070"/>
                    </a:lnTo>
                    <a:lnTo>
                      <a:pt x="6827" y="7074"/>
                    </a:lnTo>
                    <a:lnTo>
                      <a:pt x="6836" y="7083"/>
                    </a:lnTo>
                    <a:cubicBezTo>
                      <a:pt x="6840" y="7085"/>
                      <a:pt x="6843" y="7087"/>
                      <a:pt x="6847" y="7090"/>
                    </a:cubicBezTo>
                    <a:lnTo>
                      <a:pt x="6858" y="7093"/>
                    </a:lnTo>
                    <a:lnTo>
                      <a:pt x="6856" y="7098"/>
                    </a:lnTo>
                    <a:lnTo>
                      <a:pt x="6857" y="7101"/>
                    </a:lnTo>
                    <a:lnTo>
                      <a:pt x="6864" y="7108"/>
                    </a:lnTo>
                    <a:lnTo>
                      <a:pt x="6864" y="7115"/>
                    </a:lnTo>
                    <a:lnTo>
                      <a:pt x="6862" y="7115"/>
                    </a:lnTo>
                    <a:cubicBezTo>
                      <a:pt x="6856" y="7112"/>
                      <a:pt x="6850" y="7108"/>
                      <a:pt x="6844" y="7104"/>
                    </a:cubicBezTo>
                    <a:lnTo>
                      <a:pt x="6835" y="7102"/>
                    </a:lnTo>
                    <a:lnTo>
                      <a:pt x="6828" y="7102"/>
                    </a:lnTo>
                    <a:lnTo>
                      <a:pt x="6824" y="7105"/>
                    </a:lnTo>
                    <a:lnTo>
                      <a:pt x="6824" y="7117"/>
                    </a:lnTo>
                    <a:lnTo>
                      <a:pt x="6827" y="7123"/>
                    </a:lnTo>
                    <a:lnTo>
                      <a:pt x="6844" y="7154"/>
                    </a:lnTo>
                    <a:lnTo>
                      <a:pt x="6843" y="7157"/>
                    </a:lnTo>
                    <a:lnTo>
                      <a:pt x="6837" y="7168"/>
                    </a:lnTo>
                    <a:lnTo>
                      <a:pt x="6828" y="7182"/>
                    </a:lnTo>
                    <a:lnTo>
                      <a:pt x="6824" y="7185"/>
                    </a:lnTo>
                    <a:lnTo>
                      <a:pt x="6816" y="7180"/>
                    </a:lnTo>
                    <a:lnTo>
                      <a:pt x="6807" y="7185"/>
                    </a:lnTo>
                    <a:lnTo>
                      <a:pt x="6808" y="7183"/>
                    </a:lnTo>
                    <a:lnTo>
                      <a:pt x="6817" y="7171"/>
                    </a:lnTo>
                    <a:lnTo>
                      <a:pt x="6820" y="7164"/>
                    </a:lnTo>
                    <a:lnTo>
                      <a:pt x="6823" y="7160"/>
                    </a:lnTo>
                    <a:lnTo>
                      <a:pt x="6823" y="7153"/>
                    </a:lnTo>
                    <a:lnTo>
                      <a:pt x="6819" y="7148"/>
                    </a:lnTo>
                    <a:lnTo>
                      <a:pt x="6807" y="7154"/>
                    </a:lnTo>
                    <a:lnTo>
                      <a:pt x="6803" y="7154"/>
                    </a:lnTo>
                    <a:lnTo>
                      <a:pt x="6799" y="7148"/>
                    </a:lnTo>
                    <a:lnTo>
                      <a:pt x="6791" y="7145"/>
                    </a:lnTo>
                    <a:lnTo>
                      <a:pt x="6792" y="7142"/>
                    </a:lnTo>
                    <a:lnTo>
                      <a:pt x="6798" y="7136"/>
                    </a:lnTo>
                    <a:lnTo>
                      <a:pt x="6800" y="7130"/>
                    </a:lnTo>
                    <a:lnTo>
                      <a:pt x="6801" y="7124"/>
                    </a:lnTo>
                    <a:lnTo>
                      <a:pt x="6793" y="7098"/>
                    </a:lnTo>
                    <a:lnTo>
                      <a:pt x="6789" y="7092"/>
                    </a:lnTo>
                    <a:cubicBezTo>
                      <a:pt x="6787" y="7091"/>
                      <a:pt x="6786" y="7090"/>
                      <a:pt x="6784" y="7089"/>
                    </a:cubicBezTo>
                    <a:lnTo>
                      <a:pt x="6776" y="7089"/>
                    </a:lnTo>
                    <a:cubicBezTo>
                      <a:pt x="6776" y="7090"/>
                      <a:pt x="6775" y="7091"/>
                      <a:pt x="6774" y="7092"/>
                    </a:cubicBezTo>
                    <a:lnTo>
                      <a:pt x="6769" y="7096"/>
                    </a:lnTo>
                    <a:lnTo>
                      <a:pt x="6764" y="7096"/>
                    </a:lnTo>
                    <a:lnTo>
                      <a:pt x="6763" y="7099"/>
                    </a:lnTo>
                    <a:lnTo>
                      <a:pt x="6766" y="7112"/>
                    </a:lnTo>
                    <a:lnTo>
                      <a:pt x="6766" y="7119"/>
                    </a:lnTo>
                    <a:cubicBezTo>
                      <a:pt x="6765" y="7118"/>
                      <a:pt x="6764" y="7117"/>
                      <a:pt x="6762" y="7117"/>
                    </a:cubicBezTo>
                    <a:lnTo>
                      <a:pt x="6750" y="7098"/>
                    </a:lnTo>
                    <a:lnTo>
                      <a:pt x="6747" y="7098"/>
                    </a:lnTo>
                    <a:lnTo>
                      <a:pt x="6744" y="7100"/>
                    </a:lnTo>
                    <a:lnTo>
                      <a:pt x="6740" y="7106"/>
                    </a:lnTo>
                    <a:lnTo>
                      <a:pt x="6739" y="7110"/>
                    </a:lnTo>
                    <a:lnTo>
                      <a:pt x="6740" y="7122"/>
                    </a:lnTo>
                    <a:lnTo>
                      <a:pt x="6742" y="7143"/>
                    </a:lnTo>
                    <a:lnTo>
                      <a:pt x="6727" y="7132"/>
                    </a:lnTo>
                    <a:lnTo>
                      <a:pt x="6720" y="7132"/>
                    </a:lnTo>
                    <a:lnTo>
                      <a:pt x="6715" y="7134"/>
                    </a:lnTo>
                    <a:lnTo>
                      <a:pt x="6715" y="7145"/>
                    </a:lnTo>
                    <a:lnTo>
                      <a:pt x="6717" y="7153"/>
                    </a:lnTo>
                    <a:lnTo>
                      <a:pt x="6724" y="7162"/>
                    </a:lnTo>
                    <a:lnTo>
                      <a:pt x="6742" y="7174"/>
                    </a:lnTo>
                    <a:lnTo>
                      <a:pt x="6744" y="7178"/>
                    </a:lnTo>
                    <a:lnTo>
                      <a:pt x="6733" y="7177"/>
                    </a:lnTo>
                    <a:lnTo>
                      <a:pt x="6724" y="7180"/>
                    </a:lnTo>
                    <a:lnTo>
                      <a:pt x="6711" y="7176"/>
                    </a:lnTo>
                    <a:lnTo>
                      <a:pt x="6700" y="7146"/>
                    </a:lnTo>
                    <a:lnTo>
                      <a:pt x="6694" y="7138"/>
                    </a:lnTo>
                    <a:lnTo>
                      <a:pt x="6688" y="7137"/>
                    </a:lnTo>
                    <a:lnTo>
                      <a:pt x="6685" y="7139"/>
                    </a:lnTo>
                    <a:lnTo>
                      <a:pt x="6682" y="7150"/>
                    </a:lnTo>
                    <a:lnTo>
                      <a:pt x="6683" y="7156"/>
                    </a:lnTo>
                    <a:lnTo>
                      <a:pt x="6678" y="7165"/>
                    </a:lnTo>
                    <a:lnTo>
                      <a:pt x="6674" y="7170"/>
                    </a:lnTo>
                    <a:lnTo>
                      <a:pt x="6676" y="7192"/>
                    </a:lnTo>
                    <a:lnTo>
                      <a:pt x="6669" y="7183"/>
                    </a:lnTo>
                    <a:lnTo>
                      <a:pt x="6663" y="7165"/>
                    </a:lnTo>
                    <a:lnTo>
                      <a:pt x="6657" y="7160"/>
                    </a:lnTo>
                    <a:lnTo>
                      <a:pt x="6649" y="7158"/>
                    </a:lnTo>
                    <a:lnTo>
                      <a:pt x="6630" y="7166"/>
                    </a:lnTo>
                    <a:lnTo>
                      <a:pt x="6628" y="7171"/>
                    </a:lnTo>
                    <a:lnTo>
                      <a:pt x="6644" y="7185"/>
                    </a:lnTo>
                    <a:lnTo>
                      <a:pt x="6653" y="7201"/>
                    </a:lnTo>
                    <a:lnTo>
                      <a:pt x="6658" y="7214"/>
                    </a:lnTo>
                    <a:lnTo>
                      <a:pt x="6667" y="7215"/>
                    </a:lnTo>
                    <a:lnTo>
                      <a:pt x="6687" y="7216"/>
                    </a:lnTo>
                    <a:lnTo>
                      <a:pt x="6730" y="7225"/>
                    </a:lnTo>
                    <a:lnTo>
                      <a:pt x="6751" y="7226"/>
                    </a:lnTo>
                    <a:lnTo>
                      <a:pt x="6755" y="7236"/>
                    </a:lnTo>
                    <a:lnTo>
                      <a:pt x="6769" y="7240"/>
                    </a:lnTo>
                    <a:lnTo>
                      <a:pt x="6784" y="7258"/>
                    </a:lnTo>
                    <a:lnTo>
                      <a:pt x="6784" y="7271"/>
                    </a:lnTo>
                    <a:lnTo>
                      <a:pt x="6808" y="7283"/>
                    </a:lnTo>
                    <a:lnTo>
                      <a:pt x="6816" y="7298"/>
                    </a:lnTo>
                    <a:lnTo>
                      <a:pt x="6812" y="7303"/>
                    </a:lnTo>
                    <a:lnTo>
                      <a:pt x="6805" y="7304"/>
                    </a:lnTo>
                    <a:lnTo>
                      <a:pt x="6780" y="7304"/>
                    </a:lnTo>
                    <a:lnTo>
                      <a:pt x="6762" y="7307"/>
                    </a:lnTo>
                    <a:lnTo>
                      <a:pt x="6742" y="7312"/>
                    </a:lnTo>
                    <a:lnTo>
                      <a:pt x="6736" y="7316"/>
                    </a:lnTo>
                    <a:lnTo>
                      <a:pt x="6740" y="7328"/>
                    </a:lnTo>
                    <a:lnTo>
                      <a:pt x="6759" y="7347"/>
                    </a:lnTo>
                    <a:cubicBezTo>
                      <a:pt x="6761" y="7348"/>
                      <a:pt x="6762" y="7349"/>
                      <a:pt x="6764" y="7350"/>
                    </a:cubicBezTo>
                    <a:lnTo>
                      <a:pt x="6790" y="7350"/>
                    </a:lnTo>
                    <a:lnTo>
                      <a:pt x="6790" y="7353"/>
                    </a:lnTo>
                    <a:lnTo>
                      <a:pt x="6780" y="7364"/>
                    </a:lnTo>
                    <a:lnTo>
                      <a:pt x="6774" y="7369"/>
                    </a:lnTo>
                    <a:lnTo>
                      <a:pt x="6766" y="7372"/>
                    </a:lnTo>
                    <a:lnTo>
                      <a:pt x="6733" y="7353"/>
                    </a:lnTo>
                    <a:lnTo>
                      <a:pt x="6719" y="7346"/>
                    </a:lnTo>
                    <a:lnTo>
                      <a:pt x="6709" y="7344"/>
                    </a:lnTo>
                    <a:cubicBezTo>
                      <a:pt x="6707" y="7343"/>
                      <a:pt x="6705" y="7342"/>
                      <a:pt x="6703" y="7341"/>
                    </a:cubicBezTo>
                    <a:lnTo>
                      <a:pt x="6697" y="7332"/>
                    </a:lnTo>
                    <a:lnTo>
                      <a:pt x="6694" y="7333"/>
                    </a:lnTo>
                    <a:lnTo>
                      <a:pt x="6692" y="7335"/>
                    </a:lnTo>
                    <a:lnTo>
                      <a:pt x="6684" y="7335"/>
                    </a:lnTo>
                    <a:lnTo>
                      <a:pt x="6664" y="7332"/>
                    </a:lnTo>
                    <a:lnTo>
                      <a:pt x="6664" y="7327"/>
                    </a:lnTo>
                    <a:lnTo>
                      <a:pt x="6662" y="7321"/>
                    </a:lnTo>
                    <a:lnTo>
                      <a:pt x="6658" y="7321"/>
                    </a:lnTo>
                    <a:lnTo>
                      <a:pt x="6647" y="7325"/>
                    </a:lnTo>
                    <a:lnTo>
                      <a:pt x="6644" y="7324"/>
                    </a:lnTo>
                    <a:lnTo>
                      <a:pt x="6633" y="7319"/>
                    </a:lnTo>
                    <a:lnTo>
                      <a:pt x="6613" y="7315"/>
                    </a:lnTo>
                    <a:lnTo>
                      <a:pt x="6603" y="7306"/>
                    </a:lnTo>
                    <a:lnTo>
                      <a:pt x="6597" y="7304"/>
                    </a:lnTo>
                    <a:lnTo>
                      <a:pt x="6588" y="7304"/>
                    </a:lnTo>
                    <a:lnTo>
                      <a:pt x="6583" y="7309"/>
                    </a:lnTo>
                    <a:lnTo>
                      <a:pt x="6581" y="7320"/>
                    </a:lnTo>
                    <a:lnTo>
                      <a:pt x="6580" y="7329"/>
                    </a:lnTo>
                    <a:lnTo>
                      <a:pt x="6581" y="7337"/>
                    </a:lnTo>
                    <a:lnTo>
                      <a:pt x="6584" y="7342"/>
                    </a:lnTo>
                    <a:lnTo>
                      <a:pt x="6595" y="7345"/>
                    </a:lnTo>
                    <a:lnTo>
                      <a:pt x="6618" y="7345"/>
                    </a:lnTo>
                    <a:lnTo>
                      <a:pt x="6629" y="7348"/>
                    </a:lnTo>
                    <a:lnTo>
                      <a:pt x="6673" y="7383"/>
                    </a:lnTo>
                    <a:lnTo>
                      <a:pt x="6693" y="7393"/>
                    </a:lnTo>
                    <a:lnTo>
                      <a:pt x="6698" y="7412"/>
                    </a:lnTo>
                    <a:lnTo>
                      <a:pt x="6702" y="7416"/>
                    </a:lnTo>
                    <a:lnTo>
                      <a:pt x="6701" y="7419"/>
                    </a:lnTo>
                    <a:lnTo>
                      <a:pt x="6687" y="7428"/>
                    </a:lnTo>
                    <a:lnTo>
                      <a:pt x="6685" y="7432"/>
                    </a:lnTo>
                    <a:lnTo>
                      <a:pt x="6683" y="7440"/>
                    </a:lnTo>
                    <a:lnTo>
                      <a:pt x="6684" y="7444"/>
                    </a:lnTo>
                    <a:lnTo>
                      <a:pt x="6687" y="7455"/>
                    </a:lnTo>
                    <a:lnTo>
                      <a:pt x="6691" y="7458"/>
                    </a:lnTo>
                    <a:lnTo>
                      <a:pt x="6708" y="7462"/>
                    </a:lnTo>
                    <a:lnTo>
                      <a:pt x="6737" y="7456"/>
                    </a:lnTo>
                    <a:lnTo>
                      <a:pt x="6740" y="7460"/>
                    </a:lnTo>
                    <a:lnTo>
                      <a:pt x="6742" y="7464"/>
                    </a:lnTo>
                    <a:lnTo>
                      <a:pt x="6738" y="7467"/>
                    </a:lnTo>
                    <a:lnTo>
                      <a:pt x="6730" y="7464"/>
                    </a:lnTo>
                    <a:lnTo>
                      <a:pt x="6701" y="7469"/>
                    </a:lnTo>
                    <a:lnTo>
                      <a:pt x="6690" y="7479"/>
                    </a:lnTo>
                    <a:lnTo>
                      <a:pt x="6685" y="7486"/>
                    </a:lnTo>
                    <a:lnTo>
                      <a:pt x="6686" y="7491"/>
                    </a:lnTo>
                    <a:lnTo>
                      <a:pt x="6691" y="7494"/>
                    </a:lnTo>
                    <a:lnTo>
                      <a:pt x="6678" y="7497"/>
                    </a:lnTo>
                    <a:lnTo>
                      <a:pt x="6672" y="7499"/>
                    </a:lnTo>
                    <a:lnTo>
                      <a:pt x="6671" y="7502"/>
                    </a:lnTo>
                    <a:cubicBezTo>
                      <a:pt x="6673" y="7504"/>
                      <a:pt x="6676" y="7505"/>
                      <a:pt x="6678" y="7507"/>
                    </a:cubicBezTo>
                    <a:lnTo>
                      <a:pt x="6712" y="7505"/>
                    </a:lnTo>
                    <a:cubicBezTo>
                      <a:pt x="6714" y="7506"/>
                      <a:pt x="6716" y="7508"/>
                      <a:pt x="6719" y="7509"/>
                    </a:cubicBezTo>
                    <a:lnTo>
                      <a:pt x="6724" y="7516"/>
                    </a:lnTo>
                    <a:lnTo>
                      <a:pt x="6712" y="7512"/>
                    </a:lnTo>
                    <a:lnTo>
                      <a:pt x="6705" y="7512"/>
                    </a:lnTo>
                    <a:lnTo>
                      <a:pt x="6697" y="7516"/>
                    </a:lnTo>
                    <a:lnTo>
                      <a:pt x="6689" y="7520"/>
                    </a:lnTo>
                    <a:lnTo>
                      <a:pt x="6676" y="7532"/>
                    </a:lnTo>
                    <a:lnTo>
                      <a:pt x="6671" y="7536"/>
                    </a:lnTo>
                    <a:lnTo>
                      <a:pt x="6662" y="7537"/>
                    </a:lnTo>
                    <a:lnTo>
                      <a:pt x="6651" y="7544"/>
                    </a:lnTo>
                    <a:lnTo>
                      <a:pt x="6643" y="7547"/>
                    </a:lnTo>
                    <a:lnTo>
                      <a:pt x="6629" y="7547"/>
                    </a:lnTo>
                    <a:lnTo>
                      <a:pt x="6599" y="7541"/>
                    </a:lnTo>
                    <a:lnTo>
                      <a:pt x="6597" y="7535"/>
                    </a:lnTo>
                    <a:lnTo>
                      <a:pt x="6598" y="7526"/>
                    </a:lnTo>
                    <a:lnTo>
                      <a:pt x="6597" y="7518"/>
                    </a:lnTo>
                    <a:lnTo>
                      <a:pt x="6594" y="7515"/>
                    </a:lnTo>
                    <a:lnTo>
                      <a:pt x="6588" y="7520"/>
                    </a:lnTo>
                    <a:lnTo>
                      <a:pt x="6584" y="7525"/>
                    </a:lnTo>
                    <a:lnTo>
                      <a:pt x="6578" y="7537"/>
                    </a:lnTo>
                    <a:lnTo>
                      <a:pt x="6571" y="7555"/>
                    </a:lnTo>
                    <a:lnTo>
                      <a:pt x="6569" y="7565"/>
                    </a:lnTo>
                    <a:lnTo>
                      <a:pt x="6574" y="7565"/>
                    </a:lnTo>
                    <a:lnTo>
                      <a:pt x="6593" y="7575"/>
                    </a:lnTo>
                    <a:lnTo>
                      <a:pt x="6668" y="7615"/>
                    </a:lnTo>
                    <a:lnTo>
                      <a:pt x="6674" y="7615"/>
                    </a:lnTo>
                    <a:lnTo>
                      <a:pt x="6692" y="7609"/>
                    </a:lnTo>
                    <a:lnTo>
                      <a:pt x="6701" y="7612"/>
                    </a:lnTo>
                    <a:lnTo>
                      <a:pt x="6705" y="7615"/>
                    </a:lnTo>
                    <a:lnTo>
                      <a:pt x="6705" y="7616"/>
                    </a:lnTo>
                    <a:lnTo>
                      <a:pt x="6697" y="7619"/>
                    </a:lnTo>
                    <a:lnTo>
                      <a:pt x="6696" y="7623"/>
                    </a:lnTo>
                    <a:lnTo>
                      <a:pt x="6701" y="7638"/>
                    </a:lnTo>
                    <a:lnTo>
                      <a:pt x="6708" y="7650"/>
                    </a:lnTo>
                    <a:lnTo>
                      <a:pt x="6719" y="7660"/>
                    </a:lnTo>
                    <a:lnTo>
                      <a:pt x="6716" y="7664"/>
                    </a:lnTo>
                    <a:lnTo>
                      <a:pt x="6719" y="7673"/>
                    </a:lnTo>
                    <a:lnTo>
                      <a:pt x="6724" y="7677"/>
                    </a:lnTo>
                    <a:lnTo>
                      <a:pt x="6740" y="7671"/>
                    </a:lnTo>
                    <a:lnTo>
                      <a:pt x="6746" y="7671"/>
                    </a:lnTo>
                    <a:lnTo>
                      <a:pt x="6746" y="7681"/>
                    </a:lnTo>
                    <a:cubicBezTo>
                      <a:pt x="6746" y="7681"/>
                      <a:pt x="6744" y="7682"/>
                      <a:pt x="6744" y="7682"/>
                    </a:cubicBezTo>
                    <a:cubicBezTo>
                      <a:pt x="6742" y="7681"/>
                      <a:pt x="6741" y="7680"/>
                      <a:pt x="6739" y="7679"/>
                    </a:cubicBezTo>
                    <a:lnTo>
                      <a:pt x="6735" y="7680"/>
                    </a:lnTo>
                    <a:lnTo>
                      <a:pt x="6731" y="7681"/>
                    </a:lnTo>
                    <a:lnTo>
                      <a:pt x="6728" y="7685"/>
                    </a:lnTo>
                    <a:lnTo>
                      <a:pt x="6726" y="7690"/>
                    </a:lnTo>
                    <a:lnTo>
                      <a:pt x="6729" y="7703"/>
                    </a:lnTo>
                    <a:lnTo>
                      <a:pt x="6737" y="7728"/>
                    </a:lnTo>
                    <a:lnTo>
                      <a:pt x="6757" y="7739"/>
                    </a:lnTo>
                    <a:lnTo>
                      <a:pt x="6770" y="7750"/>
                    </a:lnTo>
                    <a:lnTo>
                      <a:pt x="6788" y="7774"/>
                    </a:lnTo>
                    <a:lnTo>
                      <a:pt x="6804" y="7791"/>
                    </a:lnTo>
                    <a:lnTo>
                      <a:pt x="6851" y="7824"/>
                    </a:lnTo>
                    <a:lnTo>
                      <a:pt x="6885" y="7830"/>
                    </a:lnTo>
                    <a:lnTo>
                      <a:pt x="6894" y="7829"/>
                    </a:lnTo>
                    <a:lnTo>
                      <a:pt x="6894" y="7820"/>
                    </a:lnTo>
                    <a:lnTo>
                      <a:pt x="6896" y="7819"/>
                    </a:lnTo>
                    <a:lnTo>
                      <a:pt x="6897" y="7818"/>
                    </a:lnTo>
                    <a:lnTo>
                      <a:pt x="6900" y="7819"/>
                    </a:lnTo>
                    <a:lnTo>
                      <a:pt x="6903" y="7829"/>
                    </a:lnTo>
                    <a:cubicBezTo>
                      <a:pt x="6905" y="7830"/>
                      <a:pt x="6907" y="7830"/>
                      <a:pt x="6909" y="7831"/>
                    </a:cubicBezTo>
                    <a:lnTo>
                      <a:pt x="6923" y="7830"/>
                    </a:lnTo>
                    <a:lnTo>
                      <a:pt x="6935" y="7822"/>
                    </a:lnTo>
                    <a:lnTo>
                      <a:pt x="6936" y="7819"/>
                    </a:lnTo>
                    <a:lnTo>
                      <a:pt x="6935" y="7814"/>
                    </a:lnTo>
                    <a:lnTo>
                      <a:pt x="6937" y="7812"/>
                    </a:lnTo>
                    <a:lnTo>
                      <a:pt x="6947" y="7806"/>
                    </a:lnTo>
                    <a:lnTo>
                      <a:pt x="6953" y="7802"/>
                    </a:lnTo>
                    <a:lnTo>
                      <a:pt x="6971" y="7802"/>
                    </a:lnTo>
                    <a:lnTo>
                      <a:pt x="7023" y="7813"/>
                    </a:lnTo>
                    <a:lnTo>
                      <a:pt x="7041" y="7814"/>
                    </a:lnTo>
                    <a:lnTo>
                      <a:pt x="7059" y="7819"/>
                    </a:lnTo>
                    <a:lnTo>
                      <a:pt x="7068" y="7821"/>
                    </a:lnTo>
                    <a:lnTo>
                      <a:pt x="7088" y="7818"/>
                    </a:lnTo>
                    <a:lnTo>
                      <a:pt x="7120" y="7804"/>
                    </a:lnTo>
                    <a:lnTo>
                      <a:pt x="7142" y="7796"/>
                    </a:lnTo>
                    <a:lnTo>
                      <a:pt x="7168" y="7793"/>
                    </a:lnTo>
                    <a:lnTo>
                      <a:pt x="7205" y="7790"/>
                    </a:lnTo>
                    <a:lnTo>
                      <a:pt x="7229" y="7792"/>
                    </a:lnTo>
                    <a:cubicBezTo>
                      <a:pt x="7236" y="7795"/>
                      <a:pt x="7243" y="7799"/>
                      <a:pt x="7250" y="7802"/>
                    </a:cubicBezTo>
                    <a:lnTo>
                      <a:pt x="7260" y="7800"/>
                    </a:lnTo>
                    <a:lnTo>
                      <a:pt x="7278" y="7794"/>
                    </a:lnTo>
                    <a:lnTo>
                      <a:pt x="7295" y="7793"/>
                    </a:lnTo>
                    <a:lnTo>
                      <a:pt x="7305" y="7790"/>
                    </a:lnTo>
                    <a:lnTo>
                      <a:pt x="7316" y="7784"/>
                    </a:lnTo>
                    <a:lnTo>
                      <a:pt x="7324" y="7776"/>
                    </a:lnTo>
                    <a:lnTo>
                      <a:pt x="7329" y="7768"/>
                    </a:lnTo>
                    <a:lnTo>
                      <a:pt x="7328" y="7763"/>
                    </a:lnTo>
                    <a:lnTo>
                      <a:pt x="7330" y="7756"/>
                    </a:lnTo>
                    <a:lnTo>
                      <a:pt x="7342" y="7751"/>
                    </a:lnTo>
                    <a:lnTo>
                      <a:pt x="7347" y="7738"/>
                    </a:lnTo>
                    <a:lnTo>
                      <a:pt x="7353" y="7745"/>
                    </a:lnTo>
                    <a:lnTo>
                      <a:pt x="7366" y="7753"/>
                    </a:lnTo>
                    <a:lnTo>
                      <a:pt x="7377" y="7751"/>
                    </a:lnTo>
                    <a:lnTo>
                      <a:pt x="7388" y="7746"/>
                    </a:lnTo>
                    <a:lnTo>
                      <a:pt x="7404" y="7734"/>
                    </a:lnTo>
                    <a:lnTo>
                      <a:pt x="7411" y="7725"/>
                    </a:lnTo>
                    <a:lnTo>
                      <a:pt x="7416" y="7716"/>
                    </a:lnTo>
                    <a:lnTo>
                      <a:pt x="7417" y="7709"/>
                    </a:lnTo>
                    <a:lnTo>
                      <a:pt x="7426" y="7707"/>
                    </a:lnTo>
                    <a:lnTo>
                      <a:pt x="7436" y="7711"/>
                    </a:lnTo>
                    <a:lnTo>
                      <a:pt x="7443" y="7709"/>
                    </a:lnTo>
                    <a:lnTo>
                      <a:pt x="7448" y="7704"/>
                    </a:lnTo>
                    <a:lnTo>
                      <a:pt x="7453" y="7698"/>
                    </a:lnTo>
                    <a:cubicBezTo>
                      <a:pt x="7453" y="7696"/>
                      <a:pt x="7454" y="7695"/>
                      <a:pt x="7455" y="7693"/>
                    </a:cubicBezTo>
                    <a:lnTo>
                      <a:pt x="7454" y="7689"/>
                    </a:lnTo>
                    <a:lnTo>
                      <a:pt x="7444" y="7672"/>
                    </a:lnTo>
                    <a:lnTo>
                      <a:pt x="7451" y="7670"/>
                    </a:lnTo>
                    <a:lnTo>
                      <a:pt x="7454" y="7669"/>
                    </a:lnTo>
                    <a:lnTo>
                      <a:pt x="7457" y="7667"/>
                    </a:lnTo>
                    <a:lnTo>
                      <a:pt x="7460" y="7664"/>
                    </a:lnTo>
                    <a:lnTo>
                      <a:pt x="7462" y="7660"/>
                    </a:lnTo>
                    <a:lnTo>
                      <a:pt x="7462" y="7656"/>
                    </a:lnTo>
                    <a:cubicBezTo>
                      <a:pt x="7460" y="7655"/>
                      <a:pt x="7458" y="7654"/>
                      <a:pt x="7456" y="7654"/>
                    </a:cubicBezTo>
                    <a:lnTo>
                      <a:pt x="7455" y="7646"/>
                    </a:lnTo>
                    <a:lnTo>
                      <a:pt x="7455" y="7638"/>
                    </a:lnTo>
                    <a:lnTo>
                      <a:pt x="7458" y="7636"/>
                    </a:lnTo>
                    <a:lnTo>
                      <a:pt x="7466" y="7636"/>
                    </a:lnTo>
                    <a:lnTo>
                      <a:pt x="7470" y="7634"/>
                    </a:lnTo>
                    <a:lnTo>
                      <a:pt x="7476" y="7626"/>
                    </a:lnTo>
                    <a:lnTo>
                      <a:pt x="7484" y="7619"/>
                    </a:lnTo>
                    <a:cubicBezTo>
                      <a:pt x="7485" y="7616"/>
                      <a:pt x="7486" y="7614"/>
                      <a:pt x="7487" y="7612"/>
                    </a:cubicBezTo>
                    <a:lnTo>
                      <a:pt x="7485" y="7604"/>
                    </a:lnTo>
                    <a:lnTo>
                      <a:pt x="7482" y="7602"/>
                    </a:lnTo>
                    <a:lnTo>
                      <a:pt x="7474" y="7603"/>
                    </a:lnTo>
                    <a:lnTo>
                      <a:pt x="7474" y="7590"/>
                    </a:lnTo>
                    <a:lnTo>
                      <a:pt x="7469" y="7582"/>
                    </a:lnTo>
                    <a:lnTo>
                      <a:pt x="7452" y="7567"/>
                    </a:lnTo>
                    <a:lnTo>
                      <a:pt x="7439" y="7565"/>
                    </a:lnTo>
                    <a:lnTo>
                      <a:pt x="7419" y="7569"/>
                    </a:lnTo>
                    <a:lnTo>
                      <a:pt x="7440" y="7559"/>
                    </a:lnTo>
                    <a:lnTo>
                      <a:pt x="7443" y="7554"/>
                    </a:lnTo>
                    <a:lnTo>
                      <a:pt x="7443" y="7548"/>
                    </a:lnTo>
                    <a:lnTo>
                      <a:pt x="7444" y="7541"/>
                    </a:lnTo>
                    <a:cubicBezTo>
                      <a:pt x="7445" y="7539"/>
                      <a:pt x="7446" y="7537"/>
                      <a:pt x="7447" y="7534"/>
                    </a:cubicBezTo>
                    <a:lnTo>
                      <a:pt x="7447" y="7530"/>
                    </a:lnTo>
                    <a:lnTo>
                      <a:pt x="7444" y="7529"/>
                    </a:lnTo>
                    <a:lnTo>
                      <a:pt x="7413" y="7523"/>
                    </a:lnTo>
                    <a:lnTo>
                      <a:pt x="7408" y="7519"/>
                    </a:lnTo>
                    <a:lnTo>
                      <a:pt x="7409" y="7516"/>
                    </a:lnTo>
                    <a:lnTo>
                      <a:pt x="7421" y="7508"/>
                    </a:lnTo>
                    <a:lnTo>
                      <a:pt x="7433" y="7498"/>
                    </a:lnTo>
                    <a:lnTo>
                      <a:pt x="7441" y="7486"/>
                    </a:lnTo>
                    <a:lnTo>
                      <a:pt x="7444" y="7480"/>
                    </a:lnTo>
                    <a:lnTo>
                      <a:pt x="7444" y="7473"/>
                    </a:lnTo>
                    <a:lnTo>
                      <a:pt x="7444" y="7465"/>
                    </a:lnTo>
                    <a:lnTo>
                      <a:pt x="7441" y="7462"/>
                    </a:lnTo>
                    <a:lnTo>
                      <a:pt x="7430" y="7462"/>
                    </a:lnTo>
                    <a:lnTo>
                      <a:pt x="7422" y="7453"/>
                    </a:lnTo>
                    <a:lnTo>
                      <a:pt x="7419" y="7442"/>
                    </a:lnTo>
                    <a:lnTo>
                      <a:pt x="7420" y="7436"/>
                    </a:lnTo>
                    <a:lnTo>
                      <a:pt x="7433" y="7429"/>
                    </a:lnTo>
                    <a:lnTo>
                      <a:pt x="7453" y="7413"/>
                    </a:lnTo>
                    <a:lnTo>
                      <a:pt x="7468" y="7407"/>
                    </a:lnTo>
                    <a:lnTo>
                      <a:pt x="7476" y="7408"/>
                    </a:lnTo>
                    <a:lnTo>
                      <a:pt x="7488" y="7406"/>
                    </a:lnTo>
                    <a:lnTo>
                      <a:pt x="7488" y="7404"/>
                    </a:lnTo>
                    <a:lnTo>
                      <a:pt x="7481" y="7402"/>
                    </a:lnTo>
                    <a:lnTo>
                      <a:pt x="7467" y="7395"/>
                    </a:lnTo>
                    <a:lnTo>
                      <a:pt x="7456" y="7395"/>
                    </a:lnTo>
                    <a:lnTo>
                      <a:pt x="7432" y="7404"/>
                    </a:lnTo>
                    <a:lnTo>
                      <a:pt x="7424" y="7405"/>
                    </a:lnTo>
                    <a:lnTo>
                      <a:pt x="7405" y="7405"/>
                    </a:lnTo>
                    <a:lnTo>
                      <a:pt x="7396" y="7401"/>
                    </a:lnTo>
                    <a:lnTo>
                      <a:pt x="7391" y="7390"/>
                    </a:lnTo>
                    <a:lnTo>
                      <a:pt x="7389" y="7383"/>
                    </a:lnTo>
                    <a:lnTo>
                      <a:pt x="7395" y="7368"/>
                    </a:lnTo>
                    <a:lnTo>
                      <a:pt x="7395" y="7360"/>
                    </a:lnTo>
                    <a:lnTo>
                      <a:pt x="7392" y="7348"/>
                    </a:lnTo>
                    <a:lnTo>
                      <a:pt x="7390" y="7327"/>
                    </a:lnTo>
                    <a:lnTo>
                      <a:pt x="7387" y="7323"/>
                    </a:lnTo>
                    <a:lnTo>
                      <a:pt x="7370" y="7316"/>
                    </a:lnTo>
                    <a:lnTo>
                      <a:pt x="7346" y="7314"/>
                    </a:lnTo>
                    <a:lnTo>
                      <a:pt x="7338" y="7320"/>
                    </a:lnTo>
                    <a:lnTo>
                      <a:pt x="7329" y="7357"/>
                    </a:lnTo>
                    <a:lnTo>
                      <a:pt x="7326" y="7362"/>
                    </a:lnTo>
                    <a:lnTo>
                      <a:pt x="7317" y="7372"/>
                    </a:lnTo>
                    <a:lnTo>
                      <a:pt x="7302" y="7371"/>
                    </a:lnTo>
                    <a:lnTo>
                      <a:pt x="7289" y="7374"/>
                    </a:lnTo>
                    <a:lnTo>
                      <a:pt x="7281" y="7372"/>
                    </a:lnTo>
                    <a:lnTo>
                      <a:pt x="7275" y="7365"/>
                    </a:lnTo>
                    <a:lnTo>
                      <a:pt x="7275" y="7359"/>
                    </a:lnTo>
                    <a:lnTo>
                      <a:pt x="7270" y="7349"/>
                    </a:lnTo>
                    <a:lnTo>
                      <a:pt x="7267" y="7345"/>
                    </a:lnTo>
                    <a:lnTo>
                      <a:pt x="7264" y="7345"/>
                    </a:lnTo>
                    <a:lnTo>
                      <a:pt x="7238" y="7360"/>
                    </a:lnTo>
                    <a:lnTo>
                      <a:pt x="7224" y="7370"/>
                    </a:lnTo>
                    <a:lnTo>
                      <a:pt x="7217" y="7372"/>
                    </a:lnTo>
                    <a:lnTo>
                      <a:pt x="7209" y="7374"/>
                    </a:lnTo>
                    <a:lnTo>
                      <a:pt x="7207" y="7376"/>
                    </a:lnTo>
                    <a:lnTo>
                      <a:pt x="7205" y="7374"/>
                    </a:lnTo>
                    <a:lnTo>
                      <a:pt x="7204" y="7366"/>
                    </a:lnTo>
                    <a:lnTo>
                      <a:pt x="7202" y="7337"/>
                    </a:lnTo>
                    <a:lnTo>
                      <a:pt x="7198" y="7327"/>
                    </a:lnTo>
                    <a:lnTo>
                      <a:pt x="7178" y="7313"/>
                    </a:lnTo>
                    <a:lnTo>
                      <a:pt x="7169" y="7309"/>
                    </a:lnTo>
                    <a:lnTo>
                      <a:pt x="7164" y="7314"/>
                    </a:lnTo>
                    <a:lnTo>
                      <a:pt x="7161" y="7320"/>
                    </a:lnTo>
                    <a:lnTo>
                      <a:pt x="7153" y="7364"/>
                    </a:lnTo>
                    <a:lnTo>
                      <a:pt x="7149" y="7381"/>
                    </a:lnTo>
                    <a:lnTo>
                      <a:pt x="7143" y="7391"/>
                    </a:lnTo>
                    <a:lnTo>
                      <a:pt x="7138" y="7396"/>
                    </a:lnTo>
                    <a:lnTo>
                      <a:pt x="7135" y="7398"/>
                    </a:lnTo>
                    <a:lnTo>
                      <a:pt x="7134" y="7397"/>
                    </a:lnTo>
                    <a:lnTo>
                      <a:pt x="7134" y="7392"/>
                    </a:lnTo>
                    <a:lnTo>
                      <a:pt x="7141" y="7363"/>
                    </a:lnTo>
                    <a:lnTo>
                      <a:pt x="7136" y="7341"/>
                    </a:lnTo>
                    <a:lnTo>
                      <a:pt x="7136" y="7314"/>
                    </a:lnTo>
                    <a:lnTo>
                      <a:pt x="7134" y="7298"/>
                    </a:lnTo>
                    <a:lnTo>
                      <a:pt x="7132" y="7288"/>
                    </a:lnTo>
                    <a:lnTo>
                      <a:pt x="7129" y="7282"/>
                    </a:lnTo>
                    <a:lnTo>
                      <a:pt x="7123" y="7280"/>
                    </a:lnTo>
                    <a:lnTo>
                      <a:pt x="7114" y="7281"/>
                    </a:lnTo>
                    <a:lnTo>
                      <a:pt x="7103" y="7284"/>
                    </a:lnTo>
                    <a:lnTo>
                      <a:pt x="7092" y="7285"/>
                    </a:lnTo>
                    <a:lnTo>
                      <a:pt x="7075" y="7281"/>
                    </a:lnTo>
                    <a:lnTo>
                      <a:pt x="7068" y="7287"/>
                    </a:lnTo>
                    <a:lnTo>
                      <a:pt x="7059" y="7296"/>
                    </a:lnTo>
                    <a:lnTo>
                      <a:pt x="7042" y="7330"/>
                    </a:lnTo>
                    <a:lnTo>
                      <a:pt x="7039" y="7335"/>
                    </a:lnTo>
                    <a:lnTo>
                      <a:pt x="7036" y="7337"/>
                    </a:lnTo>
                    <a:lnTo>
                      <a:pt x="7032" y="7337"/>
                    </a:lnTo>
                    <a:lnTo>
                      <a:pt x="7025" y="7331"/>
                    </a:lnTo>
                    <a:lnTo>
                      <a:pt x="7023" y="7324"/>
                    </a:lnTo>
                    <a:lnTo>
                      <a:pt x="7023" y="7306"/>
                    </a:lnTo>
                    <a:lnTo>
                      <a:pt x="7021" y="7290"/>
                    </a:lnTo>
                    <a:lnTo>
                      <a:pt x="7023" y="7260"/>
                    </a:lnTo>
                    <a:lnTo>
                      <a:pt x="7020" y="7251"/>
                    </a:lnTo>
                    <a:lnTo>
                      <a:pt x="7014" y="7243"/>
                    </a:lnTo>
                    <a:lnTo>
                      <a:pt x="7006" y="7242"/>
                    </a:lnTo>
                    <a:lnTo>
                      <a:pt x="6996" y="7250"/>
                    </a:lnTo>
                    <a:lnTo>
                      <a:pt x="6985" y="7265"/>
                    </a:lnTo>
                    <a:lnTo>
                      <a:pt x="6973" y="7290"/>
                    </a:lnTo>
                    <a:lnTo>
                      <a:pt x="6960" y="7310"/>
                    </a:lnTo>
                    <a:lnTo>
                      <a:pt x="6945" y="7326"/>
                    </a:lnTo>
                    <a:lnTo>
                      <a:pt x="6935" y="7335"/>
                    </a:lnTo>
                    <a:lnTo>
                      <a:pt x="6933" y="7333"/>
                    </a:lnTo>
                    <a:lnTo>
                      <a:pt x="6929" y="7329"/>
                    </a:lnTo>
                    <a:lnTo>
                      <a:pt x="6930" y="7310"/>
                    </a:lnTo>
                    <a:lnTo>
                      <a:pt x="6928" y="7308"/>
                    </a:lnTo>
                    <a:lnTo>
                      <a:pt x="6924" y="7306"/>
                    </a:lnTo>
                    <a:lnTo>
                      <a:pt x="6916" y="7307"/>
                    </a:lnTo>
                    <a:lnTo>
                      <a:pt x="6898" y="7315"/>
                    </a:lnTo>
                    <a:lnTo>
                      <a:pt x="6884" y="7331"/>
                    </a:lnTo>
                    <a:lnTo>
                      <a:pt x="6879" y="7335"/>
                    </a:lnTo>
                    <a:lnTo>
                      <a:pt x="6876" y="7337"/>
                    </a:lnTo>
                    <a:cubicBezTo>
                      <a:pt x="6875" y="7337"/>
                      <a:pt x="6875" y="7336"/>
                      <a:pt x="6874" y="7336"/>
                    </a:cubicBezTo>
                    <a:lnTo>
                      <a:pt x="6867" y="7343"/>
                    </a:lnTo>
                    <a:lnTo>
                      <a:pt x="6855" y="7358"/>
                    </a:lnTo>
                    <a:lnTo>
                      <a:pt x="6850" y="7364"/>
                    </a:lnTo>
                    <a:lnTo>
                      <a:pt x="6851" y="7355"/>
                    </a:lnTo>
                    <a:lnTo>
                      <a:pt x="6859" y="7330"/>
                    </a:lnTo>
                    <a:lnTo>
                      <a:pt x="6857" y="7319"/>
                    </a:lnTo>
                    <a:lnTo>
                      <a:pt x="6854" y="7316"/>
                    </a:lnTo>
                    <a:lnTo>
                      <a:pt x="6849" y="7314"/>
                    </a:lnTo>
                    <a:lnTo>
                      <a:pt x="6850" y="7311"/>
                    </a:lnTo>
                    <a:lnTo>
                      <a:pt x="6855" y="7308"/>
                    </a:lnTo>
                    <a:lnTo>
                      <a:pt x="6862" y="7302"/>
                    </a:lnTo>
                    <a:lnTo>
                      <a:pt x="6867" y="7294"/>
                    </a:lnTo>
                    <a:lnTo>
                      <a:pt x="6867" y="7290"/>
                    </a:lnTo>
                    <a:lnTo>
                      <a:pt x="6861" y="7291"/>
                    </a:lnTo>
                    <a:lnTo>
                      <a:pt x="6860" y="7289"/>
                    </a:lnTo>
                    <a:lnTo>
                      <a:pt x="6866" y="7285"/>
                    </a:lnTo>
                    <a:lnTo>
                      <a:pt x="6866" y="7279"/>
                    </a:lnTo>
                    <a:lnTo>
                      <a:pt x="6860" y="7264"/>
                    </a:lnTo>
                    <a:lnTo>
                      <a:pt x="6862" y="7254"/>
                    </a:lnTo>
                    <a:lnTo>
                      <a:pt x="6873" y="7267"/>
                    </a:lnTo>
                    <a:lnTo>
                      <a:pt x="6879" y="7266"/>
                    </a:lnTo>
                    <a:lnTo>
                      <a:pt x="6885" y="7263"/>
                    </a:lnTo>
                    <a:lnTo>
                      <a:pt x="6906" y="7240"/>
                    </a:lnTo>
                    <a:lnTo>
                      <a:pt x="6908" y="7236"/>
                    </a:lnTo>
                    <a:lnTo>
                      <a:pt x="6907" y="7225"/>
                    </a:lnTo>
                    <a:lnTo>
                      <a:pt x="6900" y="7217"/>
                    </a:lnTo>
                    <a:lnTo>
                      <a:pt x="6900" y="7213"/>
                    </a:lnTo>
                    <a:lnTo>
                      <a:pt x="6909" y="7213"/>
                    </a:lnTo>
                    <a:lnTo>
                      <a:pt x="6914" y="7211"/>
                    </a:lnTo>
                    <a:lnTo>
                      <a:pt x="6916" y="7207"/>
                    </a:lnTo>
                    <a:lnTo>
                      <a:pt x="6907" y="7186"/>
                    </a:lnTo>
                    <a:lnTo>
                      <a:pt x="6903" y="7155"/>
                    </a:lnTo>
                    <a:lnTo>
                      <a:pt x="6901" y="7143"/>
                    </a:lnTo>
                    <a:lnTo>
                      <a:pt x="6901" y="7139"/>
                    </a:lnTo>
                    <a:lnTo>
                      <a:pt x="6892" y="7121"/>
                    </a:lnTo>
                    <a:lnTo>
                      <a:pt x="6891" y="7100"/>
                    </a:lnTo>
                    <a:lnTo>
                      <a:pt x="6888" y="7086"/>
                    </a:lnTo>
                    <a:lnTo>
                      <a:pt x="6880" y="7078"/>
                    </a:lnTo>
                    <a:lnTo>
                      <a:pt x="6867" y="7073"/>
                    </a:lnTo>
                    <a:lnTo>
                      <a:pt x="6856" y="7064"/>
                    </a:lnTo>
                    <a:lnTo>
                      <a:pt x="6851" y="7064"/>
                    </a:lnTo>
                    <a:close/>
                    <a:moveTo>
                      <a:pt x="214" y="9126"/>
                    </a:moveTo>
                    <a:lnTo>
                      <a:pt x="213" y="9132"/>
                    </a:lnTo>
                    <a:lnTo>
                      <a:pt x="208" y="9156"/>
                    </a:lnTo>
                    <a:lnTo>
                      <a:pt x="204" y="9179"/>
                    </a:lnTo>
                    <a:lnTo>
                      <a:pt x="199" y="9204"/>
                    </a:lnTo>
                    <a:lnTo>
                      <a:pt x="195" y="9227"/>
                    </a:lnTo>
                    <a:lnTo>
                      <a:pt x="193" y="9240"/>
                    </a:lnTo>
                    <a:lnTo>
                      <a:pt x="190" y="9254"/>
                    </a:lnTo>
                    <a:lnTo>
                      <a:pt x="189" y="9261"/>
                    </a:lnTo>
                    <a:lnTo>
                      <a:pt x="188" y="9270"/>
                    </a:lnTo>
                    <a:lnTo>
                      <a:pt x="183" y="9293"/>
                    </a:lnTo>
                    <a:lnTo>
                      <a:pt x="179" y="9318"/>
                    </a:lnTo>
                    <a:lnTo>
                      <a:pt x="177" y="9327"/>
                    </a:lnTo>
                    <a:lnTo>
                      <a:pt x="177" y="9328"/>
                    </a:lnTo>
                    <a:lnTo>
                      <a:pt x="177" y="9329"/>
                    </a:lnTo>
                    <a:lnTo>
                      <a:pt x="177" y="9332"/>
                    </a:lnTo>
                    <a:lnTo>
                      <a:pt x="177" y="9333"/>
                    </a:lnTo>
                    <a:lnTo>
                      <a:pt x="176" y="9336"/>
                    </a:lnTo>
                    <a:cubicBezTo>
                      <a:pt x="176" y="9337"/>
                      <a:pt x="176" y="9338"/>
                      <a:pt x="175" y="9340"/>
                    </a:cubicBezTo>
                    <a:lnTo>
                      <a:pt x="175" y="9346"/>
                    </a:lnTo>
                    <a:lnTo>
                      <a:pt x="173" y="9350"/>
                    </a:lnTo>
                    <a:lnTo>
                      <a:pt x="173" y="9356"/>
                    </a:lnTo>
                    <a:lnTo>
                      <a:pt x="172" y="9358"/>
                    </a:lnTo>
                    <a:lnTo>
                      <a:pt x="172" y="9362"/>
                    </a:lnTo>
                    <a:lnTo>
                      <a:pt x="171" y="9368"/>
                    </a:lnTo>
                    <a:lnTo>
                      <a:pt x="170" y="9368"/>
                    </a:lnTo>
                    <a:lnTo>
                      <a:pt x="170" y="9371"/>
                    </a:lnTo>
                    <a:lnTo>
                      <a:pt x="168" y="9379"/>
                    </a:lnTo>
                    <a:lnTo>
                      <a:pt x="166" y="9387"/>
                    </a:lnTo>
                    <a:lnTo>
                      <a:pt x="156" y="9453"/>
                    </a:lnTo>
                    <a:lnTo>
                      <a:pt x="146" y="9515"/>
                    </a:lnTo>
                    <a:lnTo>
                      <a:pt x="145" y="9521"/>
                    </a:lnTo>
                    <a:lnTo>
                      <a:pt x="141" y="9544"/>
                    </a:lnTo>
                    <a:lnTo>
                      <a:pt x="136" y="9578"/>
                    </a:lnTo>
                    <a:lnTo>
                      <a:pt x="134" y="9593"/>
                    </a:lnTo>
                    <a:lnTo>
                      <a:pt x="132" y="9602"/>
                    </a:lnTo>
                    <a:lnTo>
                      <a:pt x="129" y="9628"/>
                    </a:lnTo>
                    <a:lnTo>
                      <a:pt x="127" y="9640"/>
                    </a:lnTo>
                    <a:lnTo>
                      <a:pt x="124" y="9661"/>
                    </a:lnTo>
                    <a:lnTo>
                      <a:pt x="123" y="9669"/>
                    </a:lnTo>
                    <a:lnTo>
                      <a:pt x="120" y="9689"/>
                    </a:lnTo>
                    <a:lnTo>
                      <a:pt x="120" y="9690"/>
                    </a:lnTo>
                    <a:lnTo>
                      <a:pt x="114" y="9725"/>
                    </a:lnTo>
                    <a:lnTo>
                      <a:pt x="110" y="9760"/>
                    </a:lnTo>
                    <a:cubicBezTo>
                      <a:pt x="-3" y="10920"/>
                      <a:pt x="-12" y="11014"/>
                      <a:pt x="10" y="11812"/>
                    </a:cubicBezTo>
                    <a:cubicBezTo>
                      <a:pt x="112" y="13166"/>
                      <a:pt x="112" y="13165"/>
                      <a:pt x="400" y="14428"/>
                    </a:cubicBezTo>
                    <a:lnTo>
                      <a:pt x="507" y="14804"/>
                    </a:lnTo>
                    <a:cubicBezTo>
                      <a:pt x="867" y="15853"/>
                      <a:pt x="904" y="15963"/>
                      <a:pt x="1268" y="16705"/>
                    </a:cubicBezTo>
                    <a:lnTo>
                      <a:pt x="1365" y="16890"/>
                    </a:lnTo>
                    <a:lnTo>
                      <a:pt x="1365" y="16890"/>
                    </a:lnTo>
                    <a:lnTo>
                      <a:pt x="1370" y="16898"/>
                    </a:lnTo>
                    <a:lnTo>
                      <a:pt x="1376" y="16908"/>
                    </a:lnTo>
                    <a:lnTo>
                      <a:pt x="1387" y="16928"/>
                    </a:lnTo>
                    <a:lnTo>
                      <a:pt x="1393" y="16939"/>
                    </a:lnTo>
                    <a:lnTo>
                      <a:pt x="1397" y="16947"/>
                    </a:lnTo>
                    <a:lnTo>
                      <a:pt x="1407" y="16968"/>
                    </a:lnTo>
                    <a:lnTo>
                      <a:pt x="1407" y="16969"/>
                    </a:lnTo>
                    <a:lnTo>
                      <a:pt x="1408" y="16971"/>
                    </a:lnTo>
                    <a:lnTo>
                      <a:pt x="1408" y="16972"/>
                    </a:lnTo>
                    <a:lnTo>
                      <a:pt x="1409" y="16974"/>
                    </a:lnTo>
                    <a:lnTo>
                      <a:pt x="1415" y="16985"/>
                    </a:lnTo>
                    <a:lnTo>
                      <a:pt x="1418" y="16990"/>
                    </a:lnTo>
                    <a:lnTo>
                      <a:pt x="1420" y="16995"/>
                    </a:lnTo>
                    <a:lnTo>
                      <a:pt x="1421" y="16995"/>
                    </a:lnTo>
                    <a:lnTo>
                      <a:pt x="1418" y="16985"/>
                    </a:lnTo>
                    <a:lnTo>
                      <a:pt x="1405" y="16955"/>
                    </a:lnTo>
                    <a:lnTo>
                      <a:pt x="1403" y="16945"/>
                    </a:lnTo>
                    <a:lnTo>
                      <a:pt x="1406" y="16945"/>
                    </a:lnTo>
                    <a:lnTo>
                      <a:pt x="1412" y="16951"/>
                    </a:lnTo>
                    <a:lnTo>
                      <a:pt x="1421" y="16963"/>
                    </a:lnTo>
                    <a:lnTo>
                      <a:pt x="1431" y="16976"/>
                    </a:lnTo>
                    <a:lnTo>
                      <a:pt x="1425" y="16964"/>
                    </a:lnTo>
                    <a:lnTo>
                      <a:pt x="1426" y="16962"/>
                    </a:lnTo>
                    <a:lnTo>
                      <a:pt x="1424" y="16957"/>
                    </a:lnTo>
                    <a:lnTo>
                      <a:pt x="1420" y="16948"/>
                    </a:lnTo>
                    <a:lnTo>
                      <a:pt x="1411" y="16925"/>
                    </a:lnTo>
                    <a:lnTo>
                      <a:pt x="1397" y="16896"/>
                    </a:lnTo>
                    <a:lnTo>
                      <a:pt x="1394" y="16885"/>
                    </a:lnTo>
                    <a:lnTo>
                      <a:pt x="1388" y="16873"/>
                    </a:lnTo>
                    <a:lnTo>
                      <a:pt x="1388" y="16871"/>
                    </a:lnTo>
                    <a:lnTo>
                      <a:pt x="1383" y="16863"/>
                    </a:lnTo>
                    <a:lnTo>
                      <a:pt x="1379" y="16852"/>
                    </a:lnTo>
                    <a:lnTo>
                      <a:pt x="1370" y="16833"/>
                    </a:lnTo>
                    <a:lnTo>
                      <a:pt x="1358" y="16809"/>
                    </a:lnTo>
                    <a:lnTo>
                      <a:pt x="1355" y="16801"/>
                    </a:lnTo>
                    <a:lnTo>
                      <a:pt x="1352" y="16793"/>
                    </a:lnTo>
                    <a:lnTo>
                      <a:pt x="1348" y="16783"/>
                    </a:lnTo>
                    <a:lnTo>
                      <a:pt x="1342" y="16772"/>
                    </a:lnTo>
                    <a:lnTo>
                      <a:pt x="1336" y="16760"/>
                    </a:lnTo>
                    <a:lnTo>
                      <a:pt x="1336" y="16759"/>
                    </a:lnTo>
                    <a:cubicBezTo>
                      <a:pt x="1337" y="16760"/>
                      <a:pt x="1338" y="16762"/>
                      <a:pt x="1338" y="16763"/>
                    </a:cubicBezTo>
                    <a:lnTo>
                      <a:pt x="1341" y="16765"/>
                    </a:lnTo>
                    <a:lnTo>
                      <a:pt x="1334" y="16746"/>
                    </a:lnTo>
                    <a:lnTo>
                      <a:pt x="1329" y="16736"/>
                    </a:lnTo>
                    <a:cubicBezTo>
                      <a:pt x="1328" y="16733"/>
                      <a:pt x="1326" y="16731"/>
                      <a:pt x="1324" y="16729"/>
                    </a:cubicBezTo>
                    <a:lnTo>
                      <a:pt x="1324" y="16727"/>
                    </a:lnTo>
                    <a:lnTo>
                      <a:pt x="1331" y="16738"/>
                    </a:lnTo>
                    <a:lnTo>
                      <a:pt x="1333" y="16733"/>
                    </a:lnTo>
                    <a:lnTo>
                      <a:pt x="1329" y="16725"/>
                    </a:lnTo>
                    <a:lnTo>
                      <a:pt x="1322" y="16713"/>
                    </a:lnTo>
                    <a:lnTo>
                      <a:pt x="1308" y="16690"/>
                    </a:lnTo>
                    <a:lnTo>
                      <a:pt x="1301" y="16673"/>
                    </a:lnTo>
                    <a:lnTo>
                      <a:pt x="1310" y="16690"/>
                    </a:lnTo>
                    <a:lnTo>
                      <a:pt x="1316" y="16700"/>
                    </a:lnTo>
                    <a:lnTo>
                      <a:pt x="1322" y="16710"/>
                    </a:lnTo>
                    <a:lnTo>
                      <a:pt x="1324" y="16711"/>
                    </a:lnTo>
                    <a:lnTo>
                      <a:pt x="1318" y="16698"/>
                    </a:lnTo>
                    <a:lnTo>
                      <a:pt x="1320" y="16702"/>
                    </a:lnTo>
                    <a:lnTo>
                      <a:pt x="1331" y="16719"/>
                    </a:lnTo>
                    <a:lnTo>
                      <a:pt x="1337" y="16729"/>
                    </a:lnTo>
                    <a:lnTo>
                      <a:pt x="1336" y="16732"/>
                    </a:lnTo>
                    <a:lnTo>
                      <a:pt x="1340" y="16738"/>
                    </a:lnTo>
                    <a:lnTo>
                      <a:pt x="1346" y="16740"/>
                    </a:lnTo>
                    <a:lnTo>
                      <a:pt x="1350" y="16744"/>
                    </a:lnTo>
                    <a:lnTo>
                      <a:pt x="1347" y="16737"/>
                    </a:lnTo>
                    <a:lnTo>
                      <a:pt x="1344" y="16731"/>
                    </a:lnTo>
                    <a:lnTo>
                      <a:pt x="1340" y="16724"/>
                    </a:lnTo>
                    <a:lnTo>
                      <a:pt x="1345" y="16729"/>
                    </a:lnTo>
                    <a:lnTo>
                      <a:pt x="1347" y="16733"/>
                    </a:lnTo>
                    <a:lnTo>
                      <a:pt x="1349" y="16735"/>
                    </a:lnTo>
                    <a:lnTo>
                      <a:pt x="1360" y="16745"/>
                    </a:lnTo>
                    <a:lnTo>
                      <a:pt x="1383" y="16767"/>
                    </a:lnTo>
                    <a:lnTo>
                      <a:pt x="1394" y="16772"/>
                    </a:lnTo>
                    <a:lnTo>
                      <a:pt x="1406" y="16786"/>
                    </a:lnTo>
                    <a:lnTo>
                      <a:pt x="1446" y="16829"/>
                    </a:lnTo>
                    <a:lnTo>
                      <a:pt x="1454" y="16840"/>
                    </a:lnTo>
                    <a:lnTo>
                      <a:pt x="1469" y="16860"/>
                    </a:lnTo>
                    <a:lnTo>
                      <a:pt x="1481" y="16879"/>
                    </a:lnTo>
                    <a:lnTo>
                      <a:pt x="1486" y="16886"/>
                    </a:lnTo>
                    <a:lnTo>
                      <a:pt x="1487" y="16885"/>
                    </a:lnTo>
                    <a:lnTo>
                      <a:pt x="1485" y="16879"/>
                    </a:lnTo>
                    <a:lnTo>
                      <a:pt x="1490" y="16881"/>
                    </a:lnTo>
                    <a:lnTo>
                      <a:pt x="1498" y="16892"/>
                    </a:lnTo>
                    <a:lnTo>
                      <a:pt x="1512" y="16901"/>
                    </a:lnTo>
                    <a:lnTo>
                      <a:pt x="1534" y="16929"/>
                    </a:lnTo>
                    <a:lnTo>
                      <a:pt x="1537" y="16931"/>
                    </a:lnTo>
                    <a:lnTo>
                      <a:pt x="1539" y="16933"/>
                    </a:lnTo>
                    <a:lnTo>
                      <a:pt x="1533" y="16923"/>
                    </a:lnTo>
                    <a:lnTo>
                      <a:pt x="1528" y="16915"/>
                    </a:lnTo>
                    <a:lnTo>
                      <a:pt x="1525" y="16904"/>
                    </a:lnTo>
                    <a:lnTo>
                      <a:pt x="1526" y="16904"/>
                    </a:lnTo>
                    <a:lnTo>
                      <a:pt x="1547" y="16929"/>
                    </a:lnTo>
                    <a:lnTo>
                      <a:pt x="1565" y="16953"/>
                    </a:lnTo>
                    <a:lnTo>
                      <a:pt x="1571" y="16957"/>
                    </a:lnTo>
                    <a:lnTo>
                      <a:pt x="1585" y="16974"/>
                    </a:lnTo>
                    <a:lnTo>
                      <a:pt x="1601" y="16998"/>
                    </a:lnTo>
                    <a:lnTo>
                      <a:pt x="1605" y="17005"/>
                    </a:lnTo>
                    <a:lnTo>
                      <a:pt x="1596" y="16995"/>
                    </a:lnTo>
                    <a:lnTo>
                      <a:pt x="1587" y="16983"/>
                    </a:lnTo>
                    <a:lnTo>
                      <a:pt x="1582" y="16977"/>
                    </a:lnTo>
                    <a:lnTo>
                      <a:pt x="1589" y="16989"/>
                    </a:lnTo>
                    <a:lnTo>
                      <a:pt x="1601" y="17004"/>
                    </a:lnTo>
                    <a:lnTo>
                      <a:pt x="1618" y="17024"/>
                    </a:lnTo>
                    <a:lnTo>
                      <a:pt x="1630" y="17037"/>
                    </a:lnTo>
                    <a:lnTo>
                      <a:pt x="1642" y="17052"/>
                    </a:lnTo>
                    <a:lnTo>
                      <a:pt x="1643" y="17050"/>
                    </a:lnTo>
                    <a:lnTo>
                      <a:pt x="1640" y="17043"/>
                    </a:lnTo>
                    <a:lnTo>
                      <a:pt x="1636" y="17035"/>
                    </a:lnTo>
                    <a:lnTo>
                      <a:pt x="1634" y="17031"/>
                    </a:lnTo>
                    <a:lnTo>
                      <a:pt x="1633" y="17027"/>
                    </a:lnTo>
                    <a:lnTo>
                      <a:pt x="1639" y="17034"/>
                    </a:lnTo>
                    <a:cubicBezTo>
                      <a:pt x="1641" y="17036"/>
                      <a:pt x="1643" y="17039"/>
                      <a:pt x="1645" y="17041"/>
                    </a:cubicBezTo>
                    <a:lnTo>
                      <a:pt x="1648" y="17048"/>
                    </a:lnTo>
                    <a:lnTo>
                      <a:pt x="1648" y="17052"/>
                    </a:lnTo>
                    <a:lnTo>
                      <a:pt x="1651" y="17059"/>
                    </a:lnTo>
                    <a:lnTo>
                      <a:pt x="1658" y="17070"/>
                    </a:lnTo>
                    <a:lnTo>
                      <a:pt x="1664" y="17078"/>
                    </a:lnTo>
                    <a:lnTo>
                      <a:pt x="1676" y="17093"/>
                    </a:lnTo>
                    <a:lnTo>
                      <a:pt x="1696" y="17116"/>
                    </a:lnTo>
                    <a:cubicBezTo>
                      <a:pt x="1709" y="17133"/>
                      <a:pt x="1723" y="17150"/>
                      <a:pt x="1736" y="17166"/>
                    </a:cubicBezTo>
                    <a:lnTo>
                      <a:pt x="1743" y="17176"/>
                    </a:lnTo>
                    <a:lnTo>
                      <a:pt x="1745" y="17172"/>
                    </a:lnTo>
                    <a:lnTo>
                      <a:pt x="1747" y="17171"/>
                    </a:lnTo>
                    <a:lnTo>
                      <a:pt x="1742" y="17161"/>
                    </a:lnTo>
                    <a:lnTo>
                      <a:pt x="1737" y="17151"/>
                    </a:lnTo>
                    <a:lnTo>
                      <a:pt x="1737" y="17147"/>
                    </a:lnTo>
                    <a:lnTo>
                      <a:pt x="1753" y="17150"/>
                    </a:lnTo>
                    <a:lnTo>
                      <a:pt x="1762" y="17157"/>
                    </a:lnTo>
                    <a:lnTo>
                      <a:pt x="1798" y="17190"/>
                    </a:lnTo>
                    <a:lnTo>
                      <a:pt x="1807" y="17194"/>
                    </a:lnTo>
                    <a:lnTo>
                      <a:pt x="1805" y="17188"/>
                    </a:lnTo>
                    <a:lnTo>
                      <a:pt x="1793" y="17153"/>
                    </a:lnTo>
                    <a:lnTo>
                      <a:pt x="1787" y="17141"/>
                    </a:lnTo>
                    <a:lnTo>
                      <a:pt x="1788" y="17126"/>
                    </a:lnTo>
                    <a:lnTo>
                      <a:pt x="1794" y="17118"/>
                    </a:lnTo>
                    <a:lnTo>
                      <a:pt x="1793" y="17110"/>
                    </a:lnTo>
                    <a:lnTo>
                      <a:pt x="1798" y="17111"/>
                    </a:lnTo>
                    <a:lnTo>
                      <a:pt x="1807" y="17119"/>
                    </a:lnTo>
                    <a:lnTo>
                      <a:pt x="1820" y="17119"/>
                    </a:lnTo>
                    <a:lnTo>
                      <a:pt x="1823" y="17113"/>
                    </a:lnTo>
                    <a:lnTo>
                      <a:pt x="1821" y="17102"/>
                    </a:lnTo>
                    <a:lnTo>
                      <a:pt x="1828" y="17104"/>
                    </a:lnTo>
                    <a:lnTo>
                      <a:pt x="1827" y="17087"/>
                    </a:lnTo>
                    <a:lnTo>
                      <a:pt x="1835" y="17080"/>
                    </a:lnTo>
                    <a:lnTo>
                      <a:pt x="1846" y="17087"/>
                    </a:lnTo>
                    <a:lnTo>
                      <a:pt x="1850" y="17086"/>
                    </a:lnTo>
                    <a:lnTo>
                      <a:pt x="1852" y="17080"/>
                    </a:lnTo>
                    <a:lnTo>
                      <a:pt x="1850" y="17066"/>
                    </a:lnTo>
                    <a:lnTo>
                      <a:pt x="1836" y="17018"/>
                    </a:lnTo>
                    <a:lnTo>
                      <a:pt x="1830" y="16999"/>
                    </a:lnTo>
                    <a:lnTo>
                      <a:pt x="1829" y="16969"/>
                    </a:lnTo>
                    <a:lnTo>
                      <a:pt x="1839" y="16960"/>
                    </a:lnTo>
                    <a:lnTo>
                      <a:pt x="1844" y="16961"/>
                    </a:lnTo>
                    <a:lnTo>
                      <a:pt x="1855" y="16968"/>
                    </a:lnTo>
                    <a:lnTo>
                      <a:pt x="1864" y="16967"/>
                    </a:lnTo>
                    <a:lnTo>
                      <a:pt x="1861" y="16959"/>
                    </a:lnTo>
                    <a:lnTo>
                      <a:pt x="1849" y="16921"/>
                    </a:lnTo>
                    <a:lnTo>
                      <a:pt x="1847" y="16909"/>
                    </a:lnTo>
                    <a:lnTo>
                      <a:pt x="1848" y="16900"/>
                    </a:lnTo>
                    <a:lnTo>
                      <a:pt x="1845" y="16875"/>
                    </a:lnTo>
                    <a:lnTo>
                      <a:pt x="1846" y="16856"/>
                    </a:lnTo>
                    <a:lnTo>
                      <a:pt x="1849" y="16834"/>
                    </a:lnTo>
                    <a:lnTo>
                      <a:pt x="1850" y="16810"/>
                    </a:lnTo>
                    <a:lnTo>
                      <a:pt x="1849" y="16807"/>
                    </a:lnTo>
                    <a:lnTo>
                      <a:pt x="1838" y="16774"/>
                    </a:lnTo>
                    <a:lnTo>
                      <a:pt x="1827" y="16736"/>
                    </a:lnTo>
                    <a:lnTo>
                      <a:pt x="1818" y="16702"/>
                    </a:lnTo>
                    <a:lnTo>
                      <a:pt x="1809" y="16668"/>
                    </a:lnTo>
                    <a:lnTo>
                      <a:pt x="1809" y="16616"/>
                    </a:lnTo>
                    <a:lnTo>
                      <a:pt x="1805" y="16611"/>
                    </a:lnTo>
                    <a:lnTo>
                      <a:pt x="1803" y="16616"/>
                    </a:lnTo>
                    <a:lnTo>
                      <a:pt x="1798" y="16606"/>
                    </a:lnTo>
                    <a:lnTo>
                      <a:pt x="1798" y="16602"/>
                    </a:lnTo>
                    <a:lnTo>
                      <a:pt x="1794" y="16578"/>
                    </a:lnTo>
                    <a:lnTo>
                      <a:pt x="1796" y="16573"/>
                    </a:lnTo>
                    <a:lnTo>
                      <a:pt x="1796" y="16568"/>
                    </a:lnTo>
                    <a:lnTo>
                      <a:pt x="1794" y="16562"/>
                    </a:lnTo>
                    <a:lnTo>
                      <a:pt x="1791" y="16558"/>
                    </a:lnTo>
                    <a:lnTo>
                      <a:pt x="1786" y="16554"/>
                    </a:lnTo>
                    <a:lnTo>
                      <a:pt x="1787" y="16546"/>
                    </a:lnTo>
                    <a:lnTo>
                      <a:pt x="1788" y="16538"/>
                    </a:lnTo>
                    <a:lnTo>
                      <a:pt x="1794" y="16536"/>
                    </a:lnTo>
                    <a:lnTo>
                      <a:pt x="1804" y="16536"/>
                    </a:lnTo>
                    <a:cubicBezTo>
                      <a:pt x="1804" y="16532"/>
                      <a:pt x="1803" y="16528"/>
                      <a:pt x="1802" y="16524"/>
                    </a:cubicBezTo>
                    <a:lnTo>
                      <a:pt x="1807" y="16519"/>
                    </a:lnTo>
                    <a:lnTo>
                      <a:pt x="1804" y="16510"/>
                    </a:lnTo>
                    <a:lnTo>
                      <a:pt x="1796" y="16497"/>
                    </a:lnTo>
                    <a:lnTo>
                      <a:pt x="1803" y="16503"/>
                    </a:lnTo>
                    <a:lnTo>
                      <a:pt x="1807" y="16505"/>
                    </a:lnTo>
                    <a:lnTo>
                      <a:pt x="1810" y="16497"/>
                    </a:lnTo>
                    <a:lnTo>
                      <a:pt x="1814" y="16503"/>
                    </a:lnTo>
                    <a:lnTo>
                      <a:pt x="1828" y="16529"/>
                    </a:lnTo>
                    <a:lnTo>
                      <a:pt x="1834" y="16552"/>
                    </a:lnTo>
                    <a:lnTo>
                      <a:pt x="1839" y="16558"/>
                    </a:lnTo>
                    <a:cubicBezTo>
                      <a:pt x="1841" y="16560"/>
                      <a:pt x="1842" y="16562"/>
                      <a:pt x="1844" y="16563"/>
                    </a:cubicBezTo>
                    <a:lnTo>
                      <a:pt x="1859" y="16568"/>
                    </a:lnTo>
                    <a:lnTo>
                      <a:pt x="1877" y="16564"/>
                    </a:lnTo>
                    <a:lnTo>
                      <a:pt x="1882" y="16559"/>
                    </a:lnTo>
                    <a:lnTo>
                      <a:pt x="1903" y="16548"/>
                    </a:lnTo>
                    <a:lnTo>
                      <a:pt x="1919" y="16524"/>
                    </a:lnTo>
                    <a:lnTo>
                      <a:pt x="1923" y="16513"/>
                    </a:lnTo>
                    <a:lnTo>
                      <a:pt x="1918" y="16500"/>
                    </a:lnTo>
                    <a:lnTo>
                      <a:pt x="1925" y="16494"/>
                    </a:lnTo>
                    <a:lnTo>
                      <a:pt x="1928" y="16493"/>
                    </a:lnTo>
                    <a:cubicBezTo>
                      <a:pt x="1928" y="16495"/>
                      <a:pt x="1928" y="16497"/>
                      <a:pt x="1929" y="16498"/>
                    </a:cubicBezTo>
                    <a:lnTo>
                      <a:pt x="1929" y="16502"/>
                    </a:lnTo>
                    <a:lnTo>
                      <a:pt x="1927" y="16504"/>
                    </a:lnTo>
                    <a:lnTo>
                      <a:pt x="1927" y="16509"/>
                    </a:lnTo>
                    <a:lnTo>
                      <a:pt x="1930" y="16511"/>
                    </a:lnTo>
                    <a:lnTo>
                      <a:pt x="1942" y="16505"/>
                    </a:lnTo>
                    <a:cubicBezTo>
                      <a:pt x="1942" y="16500"/>
                      <a:pt x="1941" y="16497"/>
                      <a:pt x="1941" y="16492"/>
                    </a:cubicBezTo>
                    <a:lnTo>
                      <a:pt x="1947" y="16500"/>
                    </a:lnTo>
                    <a:lnTo>
                      <a:pt x="1950" y="16501"/>
                    </a:lnTo>
                    <a:lnTo>
                      <a:pt x="1963" y="16491"/>
                    </a:lnTo>
                    <a:lnTo>
                      <a:pt x="1979" y="16493"/>
                    </a:lnTo>
                    <a:lnTo>
                      <a:pt x="1991" y="16498"/>
                    </a:lnTo>
                    <a:lnTo>
                      <a:pt x="2014" y="16511"/>
                    </a:lnTo>
                    <a:lnTo>
                      <a:pt x="2015" y="16512"/>
                    </a:lnTo>
                    <a:lnTo>
                      <a:pt x="2031" y="16503"/>
                    </a:lnTo>
                    <a:lnTo>
                      <a:pt x="2047" y="16504"/>
                    </a:lnTo>
                    <a:lnTo>
                      <a:pt x="2063" y="16497"/>
                    </a:lnTo>
                    <a:lnTo>
                      <a:pt x="2066" y="16493"/>
                    </a:lnTo>
                    <a:lnTo>
                      <a:pt x="2060" y="16480"/>
                    </a:lnTo>
                    <a:lnTo>
                      <a:pt x="2066" y="16489"/>
                    </a:lnTo>
                    <a:lnTo>
                      <a:pt x="2074" y="16494"/>
                    </a:lnTo>
                    <a:lnTo>
                      <a:pt x="2090" y="16494"/>
                    </a:lnTo>
                    <a:lnTo>
                      <a:pt x="2115" y="16487"/>
                    </a:lnTo>
                    <a:lnTo>
                      <a:pt x="2131" y="16474"/>
                    </a:lnTo>
                    <a:lnTo>
                      <a:pt x="2147" y="16437"/>
                    </a:lnTo>
                    <a:lnTo>
                      <a:pt x="2153" y="16410"/>
                    </a:lnTo>
                    <a:lnTo>
                      <a:pt x="2158" y="16404"/>
                    </a:lnTo>
                    <a:lnTo>
                      <a:pt x="2157" y="16392"/>
                    </a:lnTo>
                    <a:cubicBezTo>
                      <a:pt x="2157" y="16392"/>
                      <a:pt x="2151" y="16374"/>
                      <a:pt x="2151" y="16374"/>
                    </a:cubicBezTo>
                    <a:lnTo>
                      <a:pt x="2152" y="16369"/>
                    </a:lnTo>
                    <a:lnTo>
                      <a:pt x="2153" y="16365"/>
                    </a:lnTo>
                    <a:lnTo>
                      <a:pt x="2152" y="16360"/>
                    </a:lnTo>
                    <a:cubicBezTo>
                      <a:pt x="2152" y="16358"/>
                      <a:pt x="2152" y="16355"/>
                      <a:pt x="2152" y="16353"/>
                    </a:cubicBezTo>
                    <a:lnTo>
                      <a:pt x="2156" y="16342"/>
                    </a:lnTo>
                    <a:lnTo>
                      <a:pt x="2156" y="16332"/>
                    </a:lnTo>
                    <a:lnTo>
                      <a:pt x="2151" y="16301"/>
                    </a:lnTo>
                    <a:lnTo>
                      <a:pt x="2145" y="16294"/>
                    </a:lnTo>
                    <a:cubicBezTo>
                      <a:pt x="2145" y="16290"/>
                      <a:pt x="2145" y="16287"/>
                      <a:pt x="2145" y="16284"/>
                    </a:cubicBezTo>
                    <a:lnTo>
                      <a:pt x="2139" y="16265"/>
                    </a:lnTo>
                    <a:lnTo>
                      <a:pt x="2129" y="16216"/>
                    </a:lnTo>
                    <a:lnTo>
                      <a:pt x="2117" y="16182"/>
                    </a:lnTo>
                    <a:lnTo>
                      <a:pt x="2109" y="16148"/>
                    </a:lnTo>
                    <a:lnTo>
                      <a:pt x="2098" y="16099"/>
                    </a:lnTo>
                    <a:lnTo>
                      <a:pt x="2079" y="16049"/>
                    </a:lnTo>
                    <a:lnTo>
                      <a:pt x="2069" y="16030"/>
                    </a:lnTo>
                    <a:lnTo>
                      <a:pt x="2061" y="16019"/>
                    </a:lnTo>
                    <a:lnTo>
                      <a:pt x="2015" y="15967"/>
                    </a:lnTo>
                    <a:lnTo>
                      <a:pt x="1995" y="15953"/>
                    </a:lnTo>
                    <a:lnTo>
                      <a:pt x="1972" y="15928"/>
                    </a:lnTo>
                    <a:lnTo>
                      <a:pt x="1950" y="15908"/>
                    </a:lnTo>
                    <a:lnTo>
                      <a:pt x="1933" y="15887"/>
                    </a:lnTo>
                    <a:lnTo>
                      <a:pt x="1921" y="15866"/>
                    </a:lnTo>
                    <a:lnTo>
                      <a:pt x="1911" y="15852"/>
                    </a:lnTo>
                    <a:lnTo>
                      <a:pt x="1888" y="15827"/>
                    </a:lnTo>
                    <a:lnTo>
                      <a:pt x="1873" y="15791"/>
                    </a:lnTo>
                    <a:lnTo>
                      <a:pt x="1839" y="15744"/>
                    </a:lnTo>
                    <a:lnTo>
                      <a:pt x="1822" y="15706"/>
                    </a:lnTo>
                    <a:lnTo>
                      <a:pt x="1795" y="15658"/>
                    </a:lnTo>
                    <a:lnTo>
                      <a:pt x="1772" y="15604"/>
                    </a:lnTo>
                    <a:lnTo>
                      <a:pt x="1763" y="15587"/>
                    </a:lnTo>
                    <a:lnTo>
                      <a:pt x="1751" y="15558"/>
                    </a:lnTo>
                    <a:lnTo>
                      <a:pt x="1730" y="15528"/>
                    </a:lnTo>
                    <a:lnTo>
                      <a:pt x="1709" y="15488"/>
                    </a:lnTo>
                    <a:lnTo>
                      <a:pt x="1696" y="15464"/>
                    </a:lnTo>
                    <a:lnTo>
                      <a:pt x="1663" y="15406"/>
                    </a:lnTo>
                    <a:lnTo>
                      <a:pt x="1647" y="15381"/>
                    </a:lnTo>
                    <a:lnTo>
                      <a:pt x="1637" y="15362"/>
                    </a:lnTo>
                    <a:lnTo>
                      <a:pt x="1621" y="15338"/>
                    </a:lnTo>
                    <a:lnTo>
                      <a:pt x="1603" y="15303"/>
                    </a:lnTo>
                    <a:lnTo>
                      <a:pt x="1577" y="15268"/>
                    </a:lnTo>
                    <a:lnTo>
                      <a:pt x="1553" y="15240"/>
                    </a:lnTo>
                    <a:lnTo>
                      <a:pt x="1515" y="15205"/>
                    </a:lnTo>
                    <a:lnTo>
                      <a:pt x="1486" y="15171"/>
                    </a:lnTo>
                    <a:lnTo>
                      <a:pt x="1474" y="15165"/>
                    </a:lnTo>
                    <a:lnTo>
                      <a:pt x="1460" y="15144"/>
                    </a:lnTo>
                    <a:lnTo>
                      <a:pt x="1444" y="15122"/>
                    </a:lnTo>
                    <a:lnTo>
                      <a:pt x="1437" y="15105"/>
                    </a:lnTo>
                    <a:lnTo>
                      <a:pt x="1423" y="15082"/>
                    </a:lnTo>
                    <a:lnTo>
                      <a:pt x="1412" y="15074"/>
                    </a:lnTo>
                    <a:lnTo>
                      <a:pt x="1389" y="15045"/>
                    </a:lnTo>
                    <a:lnTo>
                      <a:pt x="1358" y="14993"/>
                    </a:lnTo>
                    <a:lnTo>
                      <a:pt x="1351" y="14975"/>
                    </a:lnTo>
                    <a:lnTo>
                      <a:pt x="1336" y="14952"/>
                    </a:lnTo>
                    <a:lnTo>
                      <a:pt x="1327" y="14933"/>
                    </a:lnTo>
                    <a:lnTo>
                      <a:pt x="1301" y="14891"/>
                    </a:lnTo>
                    <a:lnTo>
                      <a:pt x="1288" y="14874"/>
                    </a:lnTo>
                    <a:lnTo>
                      <a:pt x="1284" y="14872"/>
                    </a:lnTo>
                    <a:lnTo>
                      <a:pt x="1282" y="14879"/>
                    </a:lnTo>
                    <a:lnTo>
                      <a:pt x="1258" y="14850"/>
                    </a:lnTo>
                    <a:lnTo>
                      <a:pt x="1247" y="14844"/>
                    </a:lnTo>
                    <a:lnTo>
                      <a:pt x="1241" y="14835"/>
                    </a:lnTo>
                    <a:lnTo>
                      <a:pt x="1234" y="14833"/>
                    </a:lnTo>
                    <a:lnTo>
                      <a:pt x="1218" y="14831"/>
                    </a:lnTo>
                    <a:lnTo>
                      <a:pt x="1216" y="14821"/>
                    </a:lnTo>
                    <a:lnTo>
                      <a:pt x="1218" y="14819"/>
                    </a:lnTo>
                    <a:lnTo>
                      <a:pt x="1225" y="14817"/>
                    </a:lnTo>
                    <a:lnTo>
                      <a:pt x="1226" y="14813"/>
                    </a:lnTo>
                    <a:lnTo>
                      <a:pt x="1225" y="14805"/>
                    </a:lnTo>
                    <a:lnTo>
                      <a:pt x="1220" y="14794"/>
                    </a:lnTo>
                    <a:lnTo>
                      <a:pt x="1215" y="14789"/>
                    </a:lnTo>
                    <a:lnTo>
                      <a:pt x="1209" y="14787"/>
                    </a:lnTo>
                    <a:lnTo>
                      <a:pt x="1202" y="14802"/>
                    </a:lnTo>
                    <a:lnTo>
                      <a:pt x="1198" y="14819"/>
                    </a:lnTo>
                    <a:lnTo>
                      <a:pt x="1182" y="14819"/>
                    </a:lnTo>
                    <a:lnTo>
                      <a:pt x="1174" y="14815"/>
                    </a:lnTo>
                    <a:cubicBezTo>
                      <a:pt x="1174" y="14813"/>
                      <a:pt x="1174" y="14810"/>
                      <a:pt x="1174" y="14808"/>
                    </a:cubicBezTo>
                    <a:lnTo>
                      <a:pt x="1181" y="14776"/>
                    </a:lnTo>
                    <a:lnTo>
                      <a:pt x="1183" y="14769"/>
                    </a:lnTo>
                    <a:lnTo>
                      <a:pt x="1185" y="14760"/>
                    </a:lnTo>
                    <a:lnTo>
                      <a:pt x="1187" y="14757"/>
                    </a:lnTo>
                    <a:lnTo>
                      <a:pt x="1191" y="14757"/>
                    </a:lnTo>
                    <a:cubicBezTo>
                      <a:pt x="1191" y="14755"/>
                      <a:pt x="1191" y="14751"/>
                      <a:pt x="1191" y="14749"/>
                    </a:cubicBezTo>
                    <a:lnTo>
                      <a:pt x="1202" y="14760"/>
                    </a:lnTo>
                    <a:lnTo>
                      <a:pt x="1202" y="14749"/>
                    </a:lnTo>
                    <a:lnTo>
                      <a:pt x="1198" y="14732"/>
                    </a:lnTo>
                    <a:lnTo>
                      <a:pt x="1191" y="14724"/>
                    </a:lnTo>
                    <a:lnTo>
                      <a:pt x="1186" y="14722"/>
                    </a:lnTo>
                    <a:lnTo>
                      <a:pt x="1179" y="14730"/>
                    </a:lnTo>
                    <a:lnTo>
                      <a:pt x="1175" y="14719"/>
                    </a:lnTo>
                    <a:lnTo>
                      <a:pt x="1171" y="14707"/>
                    </a:lnTo>
                    <a:lnTo>
                      <a:pt x="1175" y="14710"/>
                    </a:lnTo>
                    <a:lnTo>
                      <a:pt x="1179" y="14713"/>
                    </a:lnTo>
                    <a:lnTo>
                      <a:pt x="1182" y="14710"/>
                    </a:lnTo>
                    <a:lnTo>
                      <a:pt x="1186" y="14710"/>
                    </a:lnTo>
                    <a:lnTo>
                      <a:pt x="1189" y="14708"/>
                    </a:lnTo>
                    <a:lnTo>
                      <a:pt x="1188" y="14695"/>
                    </a:lnTo>
                    <a:lnTo>
                      <a:pt x="1185" y="14677"/>
                    </a:lnTo>
                    <a:lnTo>
                      <a:pt x="1180" y="14660"/>
                    </a:lnTo>
                    <a:lnTo>
                      <a:pt x="1174" y="14658"/>
                    </a:lnTo>
                    <a:lnTo>
                      <a:pt x="1170" y="14652"/>
                    </a:lnTo>
                    <a:lnTo>
                      <a:pt x="1174" y="14652"/>
                    </a:lnTo>
                    <a:lnTo>
                      <a:pt x="1168" y="14642"/>
                    </a:lnTo>
                    <a:lnTo>
                      <a:pt x="1165" y="14632"/>
                    </a:lnTo>
                    <a:lnTo>
                      <a:pt x="1157" y="14613"/>
                    </a:lnTo>
                    <a:lnTo>
                      <a:pt x="1149" y="14592"/>
                    </a:lnTo>
                    <a:lnTo>
                      <a:pt x="1145" y="14581"/>
                    </a:lnTo>
                    <a:lnTo>
                      <a:pt x="1136" y="14574"/>
                    </a:lnTo>
                    <a:lnTo>
                      <a:pt x="1132" y="14581"/>
                    </a:lnTo>
                    <a:lnTo>
                      <a:pt x="1128" y="14584"/>
                    </a:lnTo>
                    <a:lnTo>
                      <a:pt x="1124" y="14580"/>
                    </a:lnTo>
                    <a:lnTo>
                      <a:pt x="1122" y="14561"/>
                    </a:lnTo>
                    <a:lnTo>
                      <a:pt x="1114" y="14526"/>
                    </a:lnTo>
                    <a:lnTo>
                      <a:pt x="1106" y="14512"/>
                    </a:lnTo>
                    <a:lnTo>
                      <a:pt x="1098" y="14503"/>
                    </a:lnTo>
                    <a:lnTo>
                      <a:pt x="1088" y="14477"/>
                    </a:lnTo>
                    <a:lnTo>
                      <a:pt x="1073" y="14448"/>
                    </a:lnTo>
                    <a:lnTo>
                      <a:pt x="1067" y="14430"/>
                    </a:lnTo>
                    <a:lnTo>
                      <a:pt x="1059" y="14421"/>
                    </a:lnTo>
                    <a:lnTo>
                      <a:pt x="1054" y="14411"/>
                    </a:lnTo>
                    <a:lnTo>
                      <a:pt x="1054" y="14403"/>
                    </a:lnTo>
                    <a:lnTo>
                      <a:pt x="1045" y="14391"/>
                    </a:lnTo>
                    <a:lnTo>
                      <a:pt x="1038" y="14379"/>
                    </a:lnTo>
                    <a:lnTo>
                      <a:pt x="1030" y="14365"/>
                    </a:lnTo>
                    <a:lnTo>
                      <a:pt x="1022" y="14350"/>
                    </a:lnTo>
                    <a:lnTo>
                      <a:pt x="1020" y="14341"/>
                    </a:lnTo>
                    <a:lnTo>
                      <a:pt x="1011" y="14317"/>
                    </a:lnTo>
                    <a:lnTo>
                      <a:pt x="1007" y="14306"/>
                    </a:lnTo>
                    <a:cubicBezTo>
                      <a:pt x="1005" y="14303"/>
                      <a:pt x="1004" y="14300"/>
                      <a:pt x="1002" y="14297"/>
                    </a:cubicBezTo>
                    <a:lnTo>
                      <a:pt x="998" y="14287"/>
                    </a:lnTo>
                    <a:lnTo>
                      <a:pt x="991" y="14278"/>
                    </a:lnTo>
                    <a:lnTo>
                      <a:pt x="984" y="14266"/>
                    </a:lnTo>
                    <a:lnTo>
                      <a:pt x="978" y="14251"/>
                    </a:lnTo>
                    <a:lnTo>
                      <a:pt x="973" y="14238"/>
                    </a:lnTo>
                    <a:lnTo>
                      <a:pt x="963" y="14222"/>
                    </a:lnTo>
                    <a:lnTo>
                      <a:pt x="960" y="14220"/>
                    </a:lnTo>
                    <a:lnTo>
                      <a:pt x="958" y="14220"/>
                    </a:lnTo>
                    <a:lnTo>
                      <a:pt x="960" y="14228"/>
                    </a:lnTo>
                    <a:lnTo>
                      <a:pt x="961" y="14234"/>
                    </a:lnTo>
                    <a:lnTo>
                      <a:pt x="957" y="14227"/>
                    </a:lnTo>
                    <a:lnTo>
                      <a:pt x="951" y="14208"/>
                    </a:lnTo>
                    <a:lnTo>
                      <a:pt x="944" y="14202"/>
                    </a:lnTo>
                    <a:lnTo>
                      <a:pt x="941" y="14199"/>
                    </a:lnTo>
                    <a:lnTo>
                      <a:pt x="938" y="14193"/>
                    </a:lnTo>
                    <a:lnTo>
                      <a:pt x="934" y="14183"/>
                    </a:lnTo>
                    <a:lnTo>
                      <a:pt x="932" y="14178"/>
                    </a:lnTo>
                    <a:lnTo>
                      <a:pt x="927" y="14173"/>
                    </a:lnTo>
                    <a:lnTo>
                      <a:pt x="921" y="14172"/>
                    </a:lnTo>
                    <a:lnTo>
                      <a:pt x="916" y="14156"/>
                    </a:lnTo>
                    <a:lnTo>
                      <a:pt x="912" y="14153"/>
                    </a:lnTo>
                    <a:lnTo>
                      <a:pt x="909" y="14150"/>
                    </a:lnTo>
                    <a:lnTo>
                      <a:pt x="908" y="14155"/>
                    </a:lnTo>
                    <a:lnTo>
                      <a:pt x="902" y="14150"/>
                    </a:lnTo>
                    <a:lnTo>
                      <a:pt x="898" y="14150"/>
                    </a:lnTo>
                    <a:lnTo>
                      <a:pt x="894" y="14152"/>
                    </a:lnTo>
                    <a:lnTo>
                      <a:pt x="894" y="14162"/>
                    </a:lnTo>
                    <a:lnTo>
                      <a:pt x="884" y="14157"/>
                    </a:lnTo>
                    <a:lnTo>
                      <a:pt x="886" y="14171"/>
                    </a:lnTo>
                    <a:lnTo>
                      <a:pt x="881" y="14174"/>
                    </a:lnTo>
                    <a:lnTo>
                      <a:pt x="882" y="14183"/>
                    </a:lnTo>
                    <a:lnTo>
                      <a:pt x="883" y="14189"/>
                    </a:lnTo>
                    <a:lnTo>
                      <a:pt x="890" y="14206"/>
                    </a:lnTo>
                    <a:lnTo>
                      <a:pt x="883" y="14199"/>
                    </a:lnTo>
                    <a:lnTo>
                      <a:pt x="882" y="14208"/>
                    </a:lnTo>
                    <a:lnTo>
                      <a:pt x="877" y="14195"/>
                    </a:lnTo>
                    <a:lnTo>
                      <a:pt x="872" y="14178"/>
                    </a:lnTo>
                    <a:cubicBezTo>
                      <a:pt x="869" y="14174"/>
                      <a:pt x="866" y="14169"/>
                      <a:pt x="864" y="14165"/>
                    </a:cubicBezTo>
                    <a:lnTo>
                      <a:pt x="844" y="14170"/>
                    </a:lnTo>
                    <a:lnTo>
                      <a:pt x="832" y="14156"/>
                    </a:lnTo>
                    <a:lnTo>
                      <a:pt x="828" y="14154"/>
                    </a:lnTo>
                    <a:lnTo>
                      <a:pt x="814" y="14179"/>
                    </a:lnTo>
                    <a:lnTo>
                      <a:pt x="810" y="14190"/>
                    </a:lnTo>
                    <a:lnTo>
                      <a:pt x="805" y="14193"/>
                    </a:lnTo>
                    <a:lnTo>
                      <a:pt x="802" y="14191"/>
                    </a:lnTo>
                    <a:lnTo>
                      <a:pt x="798" y="14186"/>
                    </a:lnTo>
                    <a:lnTo>
                      <a:pt x="800" y="14183"/>
                    </a:lnTo>
                    <a:lnTo>
                      <a:pt x="803" y="14181"/>
                    </a:lnTo>
                    <a:lnTo>
                      <a:pt x="807" y="14160"/>
                    </a:lnTo>
                    <a:lnTo>
                      <a:pt x="810" y="14155"/>
                    </a:lnTo>
                    <a:lnTo>
                      <a:pt x="814" y="14138"/>
                    </a:lnTo>
                    <a:lnTo>
                      <a:pt x="821" y="14121"/>
                    </a:lnTo>
                    <a:lnTo>
                      <a:pt x="801" y="14105"/>
                    </a:lnTo>
                    <a:lnTo>
                      <a:pt x="792" y="14095"/>
                    </a:lnTo>
                    <a:lnTo>
                      <a:pt x="780" y="14068"/>
                    </a:lnTo>
                    <a:lnTo>
                      <a:pt x="773" y="14051"/>
                    </a:lnTo>
                    <a:lnTo>
                      <a:pt x="765" y="14041"/>
                    </a:lnTo>
                    <a:lnTo>
                      <a:pt x="761" y="14039"/>
                    </a:lnTo>
                    <a:lnTo>
                      <a:pt x="755" y="14031"/>
                    </a:lnTo>
                    <a:lnTo>
                      <a:pt x="745" y="14024"/>
                    </a:lnTo>
                    <a:lnTo>
                      <a:pt x="733" y="13984"/>
                    </a:lnTo>
                    <a:lnTo>
                      <a:pt x="730" y="13975"/>
                    </a:lnTo>
                    <a:lnTo>
                      <a:pt x="726" y="13962"/>
                    </a:lnTo>
                    <a:lnTo>
                      <a:pt x="727" y="13956"/>
                    </a:lnTo>
                    <a:cubicBezTo>
                      <a:pt x="727" y="13954"/>
                      <a:pt x="728" y="13952"/>
                      <a:pt x="728" y="13950"/>
                    </a:cubicBezTo>
                    <a:lnTo>
                      <a:pt x="721" y="13920"/>
                    </a:lnTo>
                    <a:lnTo>
                      <a:pt x="719" y="13904"/>
                    </a:lnTo>
                    <a:lnTo>
                      <a:pt x="718" y="13896"/>
                    </a:lnTo>
                    <a:lnTo>
                      <a:pt x="717" y="13884"/>
                    </a:lnTo>
                    <a:lnTo>
                      <a:pt x="714" y="13871"/>
                    </a:lnTo>
                    <a:lnTo>
                      <a:pt x="712" y="13864"/>
                    </a:lnTo>
                    <a:lnTo>
                      <a:pt x="718" y="13864"/>
                    </a:lnTo>
                    <a:lnTo>
                      <a:pt x="717" y="13859"/>
                    </a:lnTo>
                    <a:lnTo>
                      <a:pt x="714" y="13846"/>
                    </a:lnTo>
                    <a:lnTo>
                      <a:pt x="708" y="13839"/>
                    </a:lnTo>
                    <a:lnTo>
                      <a:pt x="705" y="13840"/>
                    </a:lnTo>
                    <a:lnTo>
                      <a:pt x="694" y="13831"/>
                    </a:lnTo>
                    <a:lnTo>
                      <a:pt x="687" y="13829"/>
                    </a:lnTo>
                    <a:lnTo>
                      <a:pt x="672" y="13816"/>
                    </a:lnTo>
                    <a:lnTo>
                      <a:pt x="665" y="13807"/>
                    </a:lnTo>
                    <a:lnTo>
                      <a:pt x="646" y="13792"/>
                    </a:lnTo>
                    <a:lnTo>
                      <a:pt x="630" y="13768"/>
                    </a:lnTo>
                    <a:lnTo>
                      <a:pt x="623" y="13746"/>
                    </a:lnTo>
                    <a:lnTo>
                      <a:pt x="601" y="13702"/>
                    </a:lnTo>
                    <a:lnTo>
                      <a:pt x="608" y="13711"/>
                    </a:lnTo>
                    <a:lnTo>
                      <a:pt x="628" y="13734"/>
                    </a:lnTo>
                    <a:lnTo>
                      <a:pt x="641" y="13763"/>
                    </a:lnTo>
                    <a:lnTo>
                      <a:pt x="644" y="13764"/>
                    </a:lnTo>
                    <a:lnTo>
                      <a:pt x="647" y="13765"/>
                    </a:lnTo>
                    <a:lnTo>
                      <a:pt x="647" y="13750"/>
                    </a:lnTo>
                    <a:lnTo>
                      <a:pt x="655" y="13755"/>
                    </a:lnTo>
                    <a:lnTo>
                      <a:pt x="661" y="13756"/>
                    </a:lnTo>
                    <a:cubicBezTo>
                      <a:pt x="661" y="13750"/>
                      <a:pt x="661" y="13744"/>
                      <a:pt x="661" y="13738"/>
                    </a:cubicBezTo>
                    <a:lnTo>
                      <a:pt x="663" y="13730"/>
                    </a:lnTo>
                    <a:lnTo>
                      <a:pt x="673" y="13724"/>
                    </a:lnTo>
                    <a:lnTo>
                      <a:pt x="676" y="13726"/>
                    </a:lnTo>
                    <a:lnTo>
                      <a:pt x="683" y="13724"/>
                    </a:lnTo>
                    <a:lnTo>
                      <a:pt x="690" y="13714"/>
                    </a:lnTo>
                    <a:lnTo>
                      <a:pt x="692" y="13705"/>
                    </a:lnTo>
                    <a:lnTo>
                      <a:pt x="704" y="13720"/>
                    </a:lnTo>
                    <a:lnTo>
                      <a:pt x="714" y="13718"/>
                    </a:lnTo>
                    <a:lnTo>
                      <a:pt x="717" y="13722"/>
                    </a:lnTo>
                    <a:lnTo>
                      <a:pt x="723" y="13731"/>
                    </a:lnTo>
                    <a:lnTo>
                      <a:pt x="728" y="13733"/>
                    </a:lnTo>
                    <a:lnTo>
                      <a:pt x="740" y="13732"/>
                    </a:lnTo>
                    <a:lnTo>
                      <a:pt x="749" y="13722"/>
                    </a:lnTo>
                    <a:lnTo>
                      <a:pt x="758" y="13723"/>
                    </a:lnTo>
                    <a:lnTo>
                      <a:pt x="762" y="13719"/>
                    </a:lnTo>
                    <a:lnTo>
                      <a:pt x="778" y="13726"/>
                    </a:lnTo>
                    <a:lnTo>
                      <a:pt x="780" y="13724"/>
                    </a:lnTo>
                    <a:lnTo>
                      <a:pt x="787" y="13729"/>
                    </a:lnTo>
                    <a:lnTo>
                      <a:pt x="791" y="13730"/>
                    </a:lnTo>
                    <a:lnTo>
                      <a:pt x="791" y="13717"/>
                    </a:lnTo>
                    <a:lnTo>
                      <a:pt x="793" y="13703"/>
                    </a:lnTo>
                    <a:lnTo>
                      <a:pt x="789" y="13667"/>
                    </a:lnTo>
                    <a:lnTo>
                      <a:pt x="783" y="13648"/>
                    </a:lnTo>
                    <a:lnTo>
                      <a:pt x="775" y="13626"/>
                    </a:lnTo>
                    <a:lnTo>
                      <a:pt x="767" y="13611"/>
                    </a:lnTo>
                    <a:lnTo>
                      <a:pt x="757" y="13590"/>
                    </a:lnTo>
                    <a:lnTo>
                      <a:pt x="753" y="13569"/>
                    </a:lnTo>
                    <a:lnTo>
                      <a:pt x="750" y="13556"/>
                    </a:lnTo>
                    <a:lnTo>
                      <a:pt x="749" y="13541"/>
                    </a:lnTo>
                    <a:lnTo>
                      <a:pt x="746" y="13531"/>
                    </a:lnTo>
                    <a:lnTo>
                      <a:pt x="742" y="13524"/>
                    </a:lnTo>
                    <a:lnTo>
                      <a:pt x="745" y="13524"/>
                    </a:lnTo>
                    <a:cubicBezTo>
                      <a:pt x="745" y="13523"/>
                      <a:pt x="745" y="13522"/>
                      <a:pt x="745" y="13521"/>
                    </a:cubicBezTo>
                    <a:lnTo>
                      <a:pt x="742" y="13495"/>
                    </a:lnTo>
                    <a:lnTo>
                      <a:pt x="740" y="13477"/>
                    </a:lnTo>
                    <a:lnTo>
                      <a:pt x="739" y="13464"/>
                    </a:lnTo>
                    <a:lnTo>
                      <a:pt x="739" y="13454"/>
                    </a:lnTo>
                    <a:lnTo>
                      <a:pt x="732" y="13386"/>
                    </a:lnTo>
                    <a:lnTo>
                      <a:pt x="730" y="13357"/>
                    </a:lnTo>
                    <a:lnTo>
                      <a:pt x="732" y="13310"/>
                    </a:lnTo>
                    <a:lnTo>
                      <a:pt x="727" y="13245"/>
                    </a:lnTo>
                    <a:lnTo>
                      <a:pt x="722" y="13218"/>
                    </a:lnTo>
                    <a:lnTo>
                      <a:pt x="714" y="13193"/>
                    </a:lnTo>
                    <a:lnTo>
                      <a:pt x="708" y="13183"/>
                    </a:lnTo>
                    <a:lnTo>
                      <a:pt x="707" y="13190"/>
                    </a:lnTo>
                    <a:lnTo>
                      <a:pt x="699" y="13198"/>
                    </a:lnTo>
                    <a:lnTo>
                      <a:pt x="699" y="13193"/>
                    </a:lnTo>
                    <a:lnTo>
                      <a:pt x="700" y="13189"/>
                    </a:lnTo>
                    <a:lnTo>
                      <a:pt x="700" y="13177"/>
                    </a:lnTo>
                    <a:lnTo>
                      <a:pt x="699" y="13167"/>
                    </a:lnTo>
                    <a:lnTo>
                      <a:pt x="696" y="13125"/>
                    </a:lnTo>
                    <a:lnTo>
                      <a:pt x="694" y="13113"/>
                    </a:lnTo>
                    <a:lnTo>
                      <a:pt x="691" y="13107"/>
                    </a:lnTo>
                    <a:lnTo>
                      <a:pt x="687" y="13115"/>
                    </a:lnTo>
                    <a:lnTo>
                      <a:pt x="686" y="13123"/>
                    </a:lnTo>
                    <a:lnTo>
                      <a:pt x="684" y="13124"/>
                    </a:lnTo>
                    <a:lnTo>
                      <a:pt x="680" y="13123"/>
                    </a:lnTo>
                    <a:lnTo>
                      <a:pt x="681" y="13120"/>
                    </a:lnTo>
                    <a:lnTo>
                      <a:pt x="683" y="13118"/>
                    </a:lnTo>
                    <a:lnTo>
                      <a:pt x="685" y="13110"/>
                    </a:lnTo>
                    <a:lnTo>
                      <a:pt x="683" y="13090"/>
                    </a:lnTo>
                    <a:lnTo>
                      <a:pt x="681" y="13076"/>
                    </a:lnTo>
                    <a:lnTo>
                      <a:pt x="673" y="13040"/>
                    </a:lnTo>
                    <a:lnTo>
                      <a:pt x="665" y="13038"/>
                    </a:lnTo>
                    <a:lnTo>
                      <a:pt x="669" y="13031"/>
                    </a:lnTo>
                    <a:lnTo>
                      <a:pt x="670" y="13024"/>
                    </a:lnTo>
                    <a:lnTo>
                      <a:pt x="660" y="12995"/>
                    </a:lnTo>
                    <a:lnTo>
                      <a:pt x="645" y="12929"/>
                    </a:lnTo>
                    <a:lnTo>
                      <a:pt x="639" y="12896"/>
                    </a:lnTo>
                    <a:lnTo>
                      <a:pt x="619" y="12839"/>
                    </a:lnTo>
                    <a:lnTo>
                      <a:pt x="608" y="12814"/>
                    </a:lnTo>
                    <a:lnTo>
                      <a:pt x="589" y="12743"/>
                    </a:lnTo>
                    <a:lnTo>
                      <a:pt x="585" y="12735"/>
                    </a:lnTo>
                    <a:lnTo>
                      <a:pt x="579" y="12738"/>
                    </a:lnTo>
                    <a:lnTo>
                      <a:pt x="571" y="12756"/>
                    </a:lnTo>
                    <a:lnTo>
                      <a:pt x="565" y="12753"/>
                    </a:lnTo>
                    <a:lnTo>
                      <a:pt x="572" y="12746"/>
                    </a:lnTo>
                    <a:lnTo>
                      <a:pt x="575" y="12738"/>
                    </a:lnTo>
                    <a:lnTo>
                      <a:pt x="577" y="12727"/>
                    </a:lnTo>
                    <a:lnTo>
                      <a:pt x="578" y="12715"/>
                    </a:lnTo>
                    <a:lnTo>
                      <a:pt x="573" y="12699"/>
                    </a:lnTo>
                    <a:lnTo>
                      <a:pt x="562" y="12667"/>
                    </a:lnTo>
                    <a:lnTo>
                      <a:pt x="537" y="12600"/>
                    </a:lnTo>
                    <a:lnTo>
                      <a:pt x="520" y="12563"/>
                    </a:lnTo>
                    <a:lnTo>
                      <a:pt x="508" y="12538"/>
                    </a:lnTo>
                    <a:lnTo>
                      <a:pt x="494" y="12502"/>
                    </a:lnTo>
                    <a:lnTo>
                      <a:pt x="485" y="12483"/>
                    </a:lnTo>
                    <a:lnTo>
                      <a:pt x="479" y="12481"/>
                    </a:lnTo>
                    <a:lnTo>
                      <a:pt x="479" y="12493"/>
                    </a:lnTo>
                    <a:cubicBezTo>
                      <a:pt x="478" y="12497"/>
                      <a:pt x="478" y="12500"/>
                      <a:pt x="477" y="12503"/>
                    </a:cubicBezTo>
                    <a:lnTo>
                      <a:pt x="477" y="12488"/>
                    </a:lnTo>
                    <a:lnTo>
                      <a:pt x="463" y="12442"/>
                    </a:lnTo>
                    <a:lnTo>
                      <a:pt x="452" y="12408"/>
                    </a:lnTo>
                    <a:lnTo>
                      <a:pt x="429" y="12340"/>
                    </a:lnTo>
                    <a:lnTo>
                      <a:pt x="424" y="12334"/>
                    </a:lnTo>
                    <a:lnTo>
                      <a:pt x="420" y="12341"/>
                    </a:lnTo>
                    <a:lnTo>
                      <a:pt x="418" y="12347"/>
                    </a:lnTo>
                    <a:lnTo>
                      <a:pt x="417" y="12357"/>
                    </a:lnTo>
                    <a:lnTo>
                      <a:pt x="413" y="12365"/>
                    </a:lnTo>
                    <a:lnTo>
                      <a:pt x="412" y="12357"/>
                    </a:lnTo>
                    <a:lnTo>
                      <a:pt x="418" y="12328"/>
                    </a:lnTo>
                    <a:lnTo>
                      <a:pt x="420" y="12302"/>
                    </a:lnTo>
                    <a:lnTo>
                      <a:pt x="420" y="12287"/>
                    </a:lnTo>
                    <a:lnTo>
                      <a:pt x="416" y="12262"/>
                    </a:lnTo>
                    <a:lnTo>
                      <a:pt x="408" y="12232"/>
                    </a:lnTo>
                    <a:lnTo>
                      <a:pt x="406" y="12211"/>
                    </a:lnTo>
                    <a:lnTo>
                      <a:pt x="401" y="12171"/>
                    </a:lnTo>
                    <a:lnTo>
                      <a:pt x="395" y="12127"/>
                    </a:lnTo>
                    <a:lnTo>
                      <a:pt x="392" y="12112"/>
                    </a:lnTo>
                    <a:lnTo>
                      <a:pt x="387" y="12098"/>
                    </a:lnTo>
                    <a:lnTo>
                      <a:pt x="383" y="12077"/>
                    </a:lnTo>
                    <a:lnTo>
                      <a:pt x="377" y="12067"/>
                    </a:lnTo>
                    <a:lnTo>
                      <a:pt x="372" y="12069"/>
                    </a:lnTo>
                    <a:lnTo>
                      <a:pt x="367" y="12072"/>
                    </a:lnTo>
                    <a:lnTo>
                      <a:pt x="363" y="12089"/>
                    </a:lnTo>
                    <a:lnTo>
                      <a:pt x="359" y="12085"/>
                    </a:lnTo>
                    <a:lnTo>
                      <a:pt x="363" y="12080"/>
                    </a:lnTo>
                    <a:lnTo>
                      <a:pt x="367" y="12060"/>
                    </a:lnTo>
                    <a:lnTo>
                      <a:pt x="370" y="12046"/>
                    </a:lnTo>
                    <a:lnTo>
                      <a:pt x="377" y="12038"/>
                    </a:lnTo>
                    <a:lnTo>
                      <a:pt x="383" y="12006"/>
                    </a:lnTo>
                    <a:lnTo>
                      <a:pt x="382" y="11994"/>
                    </a:lnTo>
                    <a:lnTo>
                      <a:pt x="379" y="11964"/>
                    </a:lnTo>
                    <a:lnTo>
                      <a:pt x="377" y="11948"/>
                    </a:lnTo>
                    <a:lnTo>
                      <a:pt x="375" y="11919"/>
                    </a:lnTo>
                    <a:lnTo>
                      <a:pt x="365" y="11834"/>
                    </a:lnTo>
                    <a:lnTo>
                      <a:pt x="358" y="11780"/>
                    </a:lnTo>
                    <a:lnTo>
                      <a:pt x="352" y="11744"/>
                    </a:lnTo>
                    <a:lnTo>
                      <a:pt x="350" y="11733"/>
                    </a:lnTo>
                    <a:cubicBezTo>
                      <a:pt x="350" y="11735"/>
                      <a:pt x="349" y="11737"/>
                      <a:pt x="349" y="11738"/>
                    </a:cubicBezTo>
                    <a:cubicBezTo>
                      <a:pt x="348" y="11737"/>
                      <a:pt x="348" y="11736"/>
                      <a:pt x="348" y="11736"/>
                    </a:cubicBezTo>
                    <a:lnTo>
                      <a:pt x="346" y="11722"/>
                    </a:lnTo>
                    <a:lnTo>
                      <a:pt x="343" y="11687"/>
                    </a:lnTo>
                    <a:lnTo>
                      <a:pt x="342" y="11680"/>
                    </a:lnTo>
                    <a:lnTo>
                      <a:pt x="340" y="11663"/>
                    </a:lnTo>
                    <a:lnTo>
                      <a:pt x="338" y="11654"/>
                    </a:lnTo>
                    <a:lnTo>
                      <a:pt x="332" y="11632"/>
                    </a:lnTo>
                    <a:lnTo>
                      <a:pt x="329" y="11625"/>
                    </a:lnTo>
                    <a:lnTo>
                      <a:pt x="325" y="11623"/>
                    </a:lnTo>
                    <a:lnTo>
                      <a:pt x="314" y="11578"/>
                    </a:lnTo>
                    <a:lnTo>
                      <a:pt x="311" y="11571"/>
                    </a:lnTo>
                    <a:lnTo>
                      <a:pt x="304" y="11560"/>
                    </a:lnTo>
                    <a:lnTo>
                      <a:pt x="299" y="11540"/>
                    </a:lnTo>
                    <a:lnTo>
                      <a:pt x="293" y="11535"/>
                    </a:lnTo>
                    <a:lnTo>
                      <a:pt x="290" y="11507"/>
                    </a:lnTo>
                    <a:lnTo>
                      <a:pt x="288" y="11493"/>
                    </a:lnTo>
                    <a:lnTo>
                      <a:pt x="286" y="11476"/>
                    </a:lnTo>
                    <a:lnTo>
                      <a:pt x="299" y="11521"/>
                    </a:lnTo>
                    <a:lnTo>
                      <a:pt x="304" y="11516"/>
                    </a:lnTo>
                    <a:lnTo>
                      <a:pt x="307" y="11510"/>
                    </a:lnTo>
                    <a:lnTo>
                      <a:pt x="311" y="11502"/>
                    </a:lnTo>
                    <a:lnTo>
                      <a:pt x="311" y="11501"/>
                    </a:lnTo>
                    <a:lnTo>
                      <a:pt x="314" y="11498"/>
                    </a:lnTo>
                    <a:cubicBezTo>
                      <a:pt x="314" y="11496"/>
                      <a:pt x="315" y="11493"/>
                      <a:pt x="315" y="11491"/>
                    </a:cubicBezTo>
                    <a:lnTo>
                      <a:pt x="317" y="11489"/>
                    </a:lnTo>
                    <a:lnTo>
                      <a:pt x="320" y="11489"/>
                    </a:lnTo>
                    <a:lnTo>
                      <a:pt x="326" y="11499"/>
                    </a:lnTo>
                    <a:lnTo>
                      <a:pt x="330" y="11494"/>
                    </a:lnTo>
                    <a:lnTo>
                      <a:pt x="329" y="11474"/>
                    </a:lnTo>
                    <a:lnTo>
                      <a:pt x="326" y="11445"/>
                    </a:lnTo>
                    <a:lnTo>
                      <a:pt x="319" y="11414"/>
                    </a:lnTo>
                    <a:lnTo>
                      <a:pt x="317" y="11400"/>
                    </a:lnTo>
                    <a:lnTo>
                      <a:pt x="315" y="11351"/>
                    </a:lnTo>
                    <a:lnTo>
                      <a:pt x="313" y="11336"/>
                    </a:lnTo>
                    <a:lnTo>
                      <a:pt x="311" y="11340"/>
                    </a:lnTo>
                    <a:lnTo>
                      <a:pt x="306" y="11324"/>
                    </a:lnTo>
                    <a:lnTo>
                      <a:pt x="305" y="11330"/>
                    </a:lnTo>
                    <a:lnTo>
                      <a:pt x="305" y="11340"/>
                    </a:lnTo>
                    <a:cubicBezTo>
                      <a:pt x="304" y="11342"/>
                      <a:pt x="304" y="11345"/>
                      <a:pt x="304" y="11347"/>
                    </a:cubicBezTo>
                    <a:lnTo>
                      <a:pt x="304" y="11339"/>
                    </a:lnTo>
                    <a:lnTo>
                      <a:pt x="302" y="11330"/>
                    </a:lnTo>
                    <a:lnTo>
                      <a:pt x="302" y="11324"/>
                    </a:lnTo>
                    <a:lnTo>
                      <a:pt x="303" y="11318"/>
                    </a:lnTo>
                    <a:lnTo>
                      <a:pt x="303" y="11299"/>
                    </a:lnTo>
                    <a:lnTo>
                      <a:pt x="301" y="11277"/>
                    </a:lnTo>
                    <a:lnTo>
                      <a:pt x="300" y="11267"/>
                    </a:lnTo>
                    <a:lnTo>
                      <a:pt x="299" y="11260"/>
                    </a:lnTo>
                    <a:lnTo>
                      <a:pt x="297" y="11256"/>
                    </a:lnTo>
                    <a:lnTo>
                      <a:pt x="297" y="11260"/>
                    </a:lnTo>
                    <a:lnTo>
                      <a:pt x="295" y="11266"/>
                    </a:lnTo>
                    <a:lnTo>
                      <a:pt x="294" y="11274"/>
                    </a:lnTo>
                    <a:lnTo>
                      <a:pt x="293" y="11271"/>
                    </a:lnTo>
                    <a:lnTo>
                      <a:pt x="293" y="11266"/>
                    </a:lnTo>
                    <a:lnTo>
                      <a:pt x="293" y="11259"/>
                    </a:lnTo>
                    <a:lnTo>
                      <a:pt x="291" y="11262"/>
                    </a:lnTo>
                    <a:lnTo>
                      <a:pt x="290" y="11261"/>
                    </a:lnTo>
                    <a:lnTo>
                      <a:pt x="289" y="11259"/>
                    </a:lnTo>
                    <a:lnTo>
                      <a:pt x="288" y="11258"/>
                    </a:lnTo>
                    <a:lnTo>
                      <a:pt x="288" y="11233"/>
                    </a:lnTo>
                    <a:lnTo>
                      <a:pt x="291" y="11190"/>
                    </a:lnTo>
                    <a:lnTo>
                      <a:pt x="290" y="11183"/>
                    </a:lnTo>
                    <a:lnTo>
                      <a:pt x="289" y="11174"/>
                    </a:lnTo>
                    <a:lnTo>
                      <a:pt x="288" y="11180"/>
                    </a:lnTo>
                    <a:lnTo>
                      <a:pt x="287" y="11185"/>
                    </a:lnTo>
                    <a:lnTo>
                      <a:pt x="284" y="11184"/>
                    </a:lnTo>
                    <a:lnTo>
                      <a:pt x="281" y="11175"/>
                    </a:lnTo>
                    <a:lnTo>
                      <a:pt x="284" y="11176"/>
                    </a:lnTo>
                    <a:lnTo>
                      <a:pt x="287" y="11169"/>
                    </a:lnTo>
                    <a:lnTo>
                      <a:pt x="288" y="11156"/>
                    </a:lnTo>
                    <a:lnTo>
                      <a:pt x="288" y="11149"/>
                    </a:lnTo>
                    <a:lnTo>
                      <a:pt x="288" y="11132"/>
                    </a:lnTo>
                    <a:lnTo>
                      <a:pt x="286" y="11128"/>
                    </a:lnTo>
                    <a:lnTo>
                      <a:pt x="286" y="11122"/>
                    </a:lnTo>
                    <a:cubicBezTo>
                      <a:pt x="287" y="11119"/>
                      <a:pt x="288" y="11115"/>
                      <a:pt x="288" y="11112"/>
                    </a:cubicBezTo>
                    <a:lnTo>
                      <a:pt x="287" y="11101"/>
                    </a:lnTo>
                    <a:lnTo>
                      <a:pt x="294" y="11125"/>
                    </a:lnTo>
                    <a:lnTo>
                      <a:pt x="303" y="11166"/>
                    </a:lnTo>
                    <a:lnTo>
                      <a:pt x="309" y="11175"/>
                    </a:lnTo>
                    <a:lnTo>
                      <a:pt x="316" y="11198"/>
                    </a:lnTo>
                    <a:lnTo>
                      <a:pt x="320" y="11209"/>
                    </a:lnTo>
                    <a:lnTo>
                      <a:pt x="323" y="11208"/>
                    </a:lnTo>
                    <a:lnTo>
                      <a:pt x="311" y="11167"/>
                    </a:lnTo>
                    <a:lnTo>
                      <a:pt x="298" y="11104"/>
                    </a:lnTo>
                    <a:lnTo>
                      <a:pt x="290" y="11077"/>
                    </a:lnTo>
                    <a:lnTo>
                      <a:pt x="288" y="11065"/>
                    </a:lnTo>
                    <a:lnTo>
                      <a:pt x="283" y="11047"/>
                    </a:lnTo>
                    <a:lnTo>
                      <a:pt x="273" y="11015"/>
                    </a:lnTo>
                    <a:lnTo>
                      <a:pt x="263" y="10966"/>
                    </a:lnTo>
                    <a:lnTo>
                      <a:pt x="254" y="10928"/>
                    </a:lnTo>
                    <a:lnTo>
                      <a:pt x="252" y="10916"/>
                    </a:lnTo>
                    <a:lnTo>
                      <a:pt x="251" y="10932"/>
                    </a:lnTo>
                    <a:lnTo>
                      <a:pt x="254" y="10939"/>
                    </a:lnTo>
                    <a:lnTo>
                      <a:pt x="261" y="10979"/>
                    </a:lnTo>
                    <a:lnTo>
                      <a:pt x="263" y="11002"/>
                    </a:lnTo>
                    <a:lnTo>
                      <a:pt x="261" y="10999"/>
                    </a:lnTo>
                    <a:lnTo>
                      <a:pt x="259" y="10995"/>
                    </a:lnTo>
                    <a:lnTo>
                      <a:pt x="251" y="10949"/>
                    </a:lnTo>
                    <a:lnTo>
                      <a:pt x="227" y="10904"/>
                    </a:lnTo>
                    <a:cubicBezTo>
                      <a:pt x="226" y="10901"/>
                      <a:pt x="225" y="10897"/>
                      <a:pt x="225" y="10893"/>
                    </a:cubicBezTo>
                    <a:lnTo>
                      <a:pt x="222" y="10885"/>
                    </a:lnTo>
                    <a:lnTo>
                      <a:pt x="220" y="10872"/>
                    </a:lnTo>
                    <a:lnTo>
                      <a:pt x="217" y="10842"/>
                    </a:lnTo>
                    <a:lnTo>
                      <a:pt x="214" y="10816"/>
                    </a:lnTo>
                    <a:lnTo>
                      <a:pt x="212" y="10788"/>
                    </a:lnTo>
                    <a:lnTo>
                      <a:pt x="209" y="10760"/>
                    </a:lnTo>
                    <a:lnTo>
                      <a:pt x="209" y="10706"/>
                    </a:lnTo>
                    <a:lnTo>
                      <a:pt x="210" y="10702"/>
                    </a:lnTo>
                    <a:lnTo>
                      <a:pt x="211" y="10694"/>
                    </a:lnTo>
                    <a:lnTo>
                      <a:pt x="210" y="10669"/>
                    </a:lnTo>
                    <a:lnTo>
                      <a:pt x="197" y="10577"/>
                    </a:lnTo>
                    <a:lnTo>
                      <a:pt x="193" y="10563"/>
                    </a:lnTo>
                    <a:lnTo>
                      <a:pt x="186" y="10511"/>
                    </a:lnTo>
                    <a:lnTo>
                      <a:pt x="180" y="10480"/>
                    </a:lnTo>
                    <a:lnTo>
                      <a:pt x="177" y="10443"/>
                    </a:lnTo>
                    <a:lnTo>
                      <a:pt x="178" y="10422"/>
                    </a:lnTo>
                    <a:lnTo>
                      <a:pt x="180" y="10402"/>
                    </a:lnTo>
                    <a:lnTo>
                      <a:pt x="182" y="10385"/>
                    </a:lnTo>
                    <a:lnTo>
                      <a:pt x="185" y="10385"/>
                    </a:lnTo>
                    <a:lnTo>
                      <a:pt x="186" y="10370"/>
                    </a:lnTo>
                    <a:lnTo>
                      <a:pt x="188" y="10356"/>
                    </a:lnTo>
                    <a:lnTo>
                      <a:pt x="190" y="10338"/>
                    </a:lnTo>
                    <a:lnTo>
                      <a:pt x="191" y="10295"/>
                    </a:lnTo>
                    <a:lnTo>
                      <a:pt x="192" y="10254"/>
                    </a:lnTo>
                    <a:lnTo>
                      <a:pt x="190" y="10222"/>
                    </a:lnTo>
                    <a:lnTo>
                      <a:pt x="190" y="10193"/>
                    </a:lnTo>
                    <a:lnTo>
                      <a:pt x="187" y="10158"/>
                    </a:lnTo>
                    <a:lnTo>
                      <a:pt x="186" y="10154"/>
                    </a:lnTo>
                    <a:lnTo>
                      <a:pt x="186" y="10146"/>
                    </a:lnTo>
                    <a:lnTo>
                      <a:pt x="188" y="10126"/>
                    </a:lnTo>
                    <a:lnTo>
                      <a:pt x="190" y="10108"/>
                    </a:lnTo>
                    <a:lnTo>
                      <a:pt x="193" y="10085"/>
                    </a:lnTo>
                    <a:lnTo>
                      <a:pt x="197" y="10066"/>
                    </a:lnTo>
                    <a:lnTo>
                      <a:pt x="198" y="10055"/>
                    </a:lnTo>
                    <a:lnTo>
                      <a:pt x="200" y="10042"/>
                    </a:lnTo>
                    <a:lnTo>
                      <a:pt x="201" y="10023"/>
                    </a:lnTo>
                    <a:lnTo>
                      <a:pt x="199" y="10013"/>
                    </a:lnTo>
                    <a:lnTo>
                      <a:pt x="198" y="10007"/>
                    </a:lnTo>
                    <a:lnTo>
                      <a:pt x="195" y="10011"/>
                    </a:lnTo>
                    <a:lnTo>
                      <a:pt x="191" y="10018"/>
                    </a:lnTo>
                    <a:lnTo>
                      <a:pt x="188" y="10044"/>
                    </a:lnTo>
                    <a:cubicBezTo>
                      <a:pt x="188" y="10045"/>
                      <a:pt x="187" y="10047"/>
                      <a:pt x="187" y="10049"/>
                    </a:cubicBezTo>
                    <a:lnTo>
                      <a:pt x="186" y="10058"/>
                    </a:lnTo>
                    <a:lnTo>
                      <a:pt x="189" y="10089"/>
                    </a:lnTo>
                    <a:cubicBezTo>
                      <a:pt x="189" y="10093"/>
                      <a:pt x="189" y="10098"/>
                      <a:pt x="189" y="10102"/>
                    </a:cubicBezTo>
                    <a:lnTo>
                      <a:pt x="186" y="10121"/>
                    </a:lnTo>
                    <a:lnTo>
                      <a:pt x="184" y="10124"/>
                    </a:lnTo>
                    <a:lnTo>
                      <a:pt x="183" y="10117"/>
                    </a:lnTo>
                    <a:lnTo>
                      <a:pt x="184" y="10087"/>
                    </a:lnTo>
                    <a:lnTo>
                      <a:pt x="184" y="10083"/>
                    </a:lnTo>
                    <a:lnTo>
                      <a:pt x="181" y="10085"/>
                    </a:lnTo>
                    <a:lnTo>
                      <a:pt x="179" y="10080"/>
                    </a:lnTo>
                    <a:lnTo>
                      <a:pt x="175" y="10052"/>
                    </a:lnTo>
                    <a:lnTo>
                      <a:pt x="172" y="10023"/>
                    </a:lnTo>
                    <a:lnTo>
                      <a:pt x="166" y="9988"/>
                    </a:lnTo>
                    <a:lnTo>
                      <a:pt x="164" y="9965"/>
                    </a:lnTo>
                    <a:lnTo>
                      <a:pt x="161" y="9980"/>
                    </a:lnTo>
                    <a:lnTo>
                      <a:pt x="160" y="9975"/>
                    </a:lnTo>
                    <a:lnTo>
                      <a:pt x="157" y="9995"/>
                    </a:lnTo>
                    <a:lnTo>
                      <a:pt x="154" y="10008"/>
                    </a:lnTo>
                    <a:lnTo>
                      <a:pt x="153" y="10019"/>
                    </a:lnTo>
                    <a:lnTo>
                      <a:pt x="148" y="10050"/>
                    </a:lnTo>
                    <a:lnTo>
                      <a:pt x="146" y="10079"/>
                    </a:lnTo>
                    <a:lnTo>
                      <a:pt x="143" y="10100"/>
                    </a:lnTo>
                    <a:lnTo>
                      <a:pt x="140" y="10136"/>
                    </a:lnTo>
                    <a:lnTo>
                      <a:pt x="137" y="10153"/>
                    </a:lnTo>
                    <a:lnTo>
                      <a:pt x="133" y="10170"/>
                    </a:lnTo>
                    <a:lnTo>
                      <a:pt x="129" y="10187"/>
                    </a:lnTo>
                    <a:lnTo>
                      <a:pt x="127" y="10185"/>
                    </a:lnTo>
                    <a:lnTo>
                      <a:pt x="125" y="10187"/>
                    </a:lnTo>
                    <a:lnTo>
                      <a:pt x="124" y="10183"/>
                    </a:lnTo>
                    <a:lnTo>
                      <a:pt x="122" y="10161"/>
                    </a:lnTo>
                    <a:cubicBezTo>
                      <a:pt x="122" y="10157"/>
                      <a:pt x="122" y="10154"/>
                      <a:pt x="122" y="10150"/>
                    </a:cubicBezTo>
                    <a:lnTo>
                      <a:pt x="123" y="10138"/>
                    </a:lnTo>
                    <a:lnTo>
                      <a:pt x="123" y="10125"/>
                    </a:lnTo>
                    <a:lnTo>
                      <a:pt x="126" y="10107"/>
                    </a:lnTo>
                    <a:lnTo>
                      <a:pt x="128" y="10101"/>
                    </a:lnTo>
                    <a:lnTo>
                      <a:pt x="129" y="10090"/>
                    </a:lnTo>
                    <a:lnTo>
                      <a:pt x="130" y="10077"/>
                    </a:lnTo>
                    <a:lnTo>
                      <a:pt x="132" y="10050"/>
                    </a:lnTo>
                    <a:lnTo>
                      <a:pt x="134" y="10038"/>
                    </a:lnTo>
                    <a:lnTo>
                      <a:pt x="138" y="10004"/>
                    </a:lnTo>
                    <a:lnTo>
                      <a:pt x="145" y="9992"/>
                    </a:lnTo>
                    <a:lnTo>
                      <a:pt x="146" y="9996"/>
                    </a:lnTo>
                    <a:lnTo>
                      <a:pt x="149" y="9992"/>
                    </a:lnTo>
                    <a:lnTo>
                      <a:pt x="152" y="9995"/>
                    </a:lnTo>
                    <a:lnTo>
                      <a:pt x="157" y="9982"/>
                    </a:lnTo>
                    <a:lnTo>
                      <a:pt x="159" y="9974"/>
                    </a:lnTo>
                    <a:lnTo>
                      <a:pt x="161" y="9951"/>
                    </a:lnTo>
                    <a:lnTo>
                      <a:pt x="165" y="9928"/>
                    </a:lnTo>
                    <a:cubicBezTo>
                      <a:pt x="165" y="9930"/>
                      <a:pt x="165" y="9933"/>
                      <a:pt x="165" y="9935"/>
                    </a:cubicBezTo>
                    <a:lnTo>
                      <a:pt x="166" y="9937"/>
                    </a:lnTo>
                    <a:lnTo>
                      <a:pt x="168" y="9905"/>
                    </a:lnTo>
                    <a:lnTo>
                      <a:pt x="170" y="9893"/>
                    </a:lnTo>
                    <a:lnTo>
                      <a:pt x="175" y="9855"/>
                    </a:lnTo>
                    <a:lnTo>
                      <a:pt x="177" y="9846"/>
                    </a:lnTo>
                    <a:cubicBezTo>
                      <a:pt x="177" y="9843"/>
                      <a:pt x="178" y="9841"/>
                      <a:pt x="179" y="9838"/>
                    </a:cubicBezTo>
                    <a:lnTo>
                      <a:pt x="180" y="9840"/>
                    </a:lnTo>
                    <a:lnTo>
                      <a:pt x="180" y="9843"/>
                    </a:lnTo>
                    <a:lnTo>
                      <a:pt x="183" y="9882"/>
                    </a:lnTo>
                    <a:lnTo>
                      <a:pt x="184" y="9888"/>
                    </a:lnTo>
                    <a:lnTo>
                      <a:pt x="186" y="9889"/>
                    </a:lnTo>
                    <a:lnTo>
                      <a:pt x="187" y="9889"/>
                    </a:lnTo>
                    <a:lnTo>
                      <a:pt x="189" y="9887"/>
                    </a:lnTo>
                    <a:lnTo>
                      <a:pt x="192" y="9892"/>
                    </a:lnTo>
                    <a:lnTo>
                      <a:pt x="195" y="9877"/>
                    </a:lnTo>
                    <a:lnTo>
                      <a:pt x="199" y="9846"/>
                    </a:lnTo>
                    <a:lnTo>
                      <a:pt x="202" y="9805"/>
                    </a:lnTo>
                    <a:cubicBezTo>
                      <a:pt x="202" y="9801"/>
                      <a:pt x="201" y="9796"/>
                      <a:pt x="201" y="9792"/>
                    </a:cubicBezTo>
                    <a:lnTo>
                      <a:pt x="201" y="9778"/>
                    </a:lnTo>
                    <a:lnTo>
                      <a:pt x="198" y="9764"/>
                    </a:lnTo>
                    <a:lnTo>
                      <a:pt x="197" y="9766"/>
                    </a:lnTo>
                    <a:lnTo>
                      <a:pt x="196" y="9765"/>
                    </a:lnTo>
                    <a:cubicBezTo>
                      <a:pt x="196" y="9761"/>
                      <a:pt x="196" y="9757"/>
                      <a:pt x="196" y="9753"/>
                    </a:cubicBezTo>
                    <a:lnTo>
                      <a:pt x="195" y="9749"/>
                    </a:lnTo>
                    <a:lnTo>
                      <a:pt x="191" y="9759"/>
                    </a:lnTo>
                    <a:lnTo>
                      <a:pt x="187" y="9762"/>
                    </a:lnTo>
                    <a:lnTo>
                      <a:pt x="185" y="9749"/>
                    </a:lnTo>
                    <a:lnTo>
                      <a:pt x="183" y="9723"/>
                    </a:lnTo>
                    <a:lnTo>
                      <a:pt x="175" y="9692"/>
                    </a:lnTo>
                    <a:lnTo>
                      <a:pt x="176" y="9647"/>
                    </a:lnTo>
                    <a:lnTo>
                      <a:pt x="177" y="9632"/>
                    </a:lnTo>
                    <a:lnTo>
                      <a:pt x="179" y="9612"/>
                    </a:lnTo>
                    <a:lnTo>
                      <a:pt x="180" y="9590"/>
                    </a:lnTo>
                    <a:lnTo>
                      <a:pt x="180" y="9581"/>
                    </a:lnTo>
                    <a:lnTo>
                      <a:pt x="179" y="9580"/>
                    </a:lnTo>
                    <a:lnTo>
                      <a:pt x="175" y="9593"/>
                    </a:lnTo>
                    <a:lnTo>
                      <a:pt x="172" y="9600"/>
                    </a:lnTo>
                    <a:lnTo>
                      <a:pt x="170" y="9607"/>
                    </a:lnTo>
                    <a:lnTo>
                      <a:pt x="169" y="9606"/>
                    </a:lnTo>
                    <a:lnTo>
                      <a:pt x="170" y="9596"/>
                    </a:lnTo>
                    <a:lnTo>
                      <a:pt x="172" y="9582"/>
                    </a:lnTo>
                    <a:lnTo>
                      <a:pt x="173" y="9577"/>
                    </a:lnTo>
                    <a:lnTo>
                      <a:pt x="173" y="9584"/>
                    </a:lnTo>
                    <a:lnTo>
                      <a:pt x="173" y="9591"/>
                    </a:lnTo>
                    <a:lnTo>
                      <a:pt x="175" y="9575"/>
                    </a:lnTo>
                    <a:lnTo>
                      <a:pt x="180" y="9513"/>
                    </a:lnTo>
                    <a:lnTo>
                      <a:pt x="180" y="9507"/>
                    </a:lnTo>
                    <a:lnTo>
                      <a:pt x="178" y="9502"/>
                    </a:lnTo>
                    <a:lnTo>
                      <a:pt x="177" y="9494"/>
                    </a:lnTo>
                    <a:lnTo>
                      <a:pt x="176" y="9496"/>
                    </a:lnTo>
                    <a:lnTo>
                      <a:pt x="175" y="9487"/>
                    </a:lnTo>
                    <a:lnTo>
                      <a:pt x="174" y="9489"/>
                    </a:lnTo>
                    <a:lnTo>
                      <a:pt x="170" y="9502"/>
                    </a:lnTo>
                    <a:lnTo>
                      <a:pt x="168" y="9501"/>
                    </a:lnTo>
                    <a:lnTo>
                      <a:pt x="168" y="9501"/>
                    </a:lnTo>
                    <a:lnTo>
                      <a:pt x="168" y="9507"/>
                    </a:lnTo>
                    <a:lnTo>
                      <a:pt x="168" y="9512"/>
                    </a:lnTo>
                    <a:lnTo>
                      <a:pt x="167" y="9517"/>
                    </a:lnTo>
                    <a:lnTo>
                      <a:pt x="166" y="9518"/>
                    </a:lnTo>
                    <a:lnTo>
                      <a:pt x="163" y="9532"/>
                    </a:lnTo>
                    <a:lnTo>
                      <a:pt x="160" y="9543"/>
                    </a:lnTo>
                    <a:lnTo>
                      <a:pt x="158" y="9549"/>
                    </a:lnTo>
                    <a:lnTo>
                      <a:pt x="156" y="9562"/>
                    </a:lnTo>
                    <a:lnTo>
                      <a:pt x="153" y="9579"/>
                    </a:lnTo>
                    <a:lnTo>
                      <a:pt x="152" y="9583"/>
                    </a:lnTo>
                    <a:lnTo>
                      <a:pt x="152" y="9572"/>
                    </a:lnTo>
                    <a:lnTo>
                      <a:pt x="155" y="9551"/>
                    </a:lnTo>
                    <a:lnTo>
                      <a:pt x="155" y="9542"/>
                    </a:lnTo>
                    <a:lnTo>
                      <a:pt x="154" y="9539"/>
                    </a:lnTo>
                    <a:lnTo>
                      <a:pt x="150" y="9549"/>
                    </a:lnTo>
                    <a:lnTo>
                      <a:pt x="151" y="9526"/>
                    </a:lnTo>
                    <a:lnTo>
                      <a:pt x="152" y="9517"/>
                    </a:lnTo>
                    <a:lnTo>
                      <a:pt x="152" y="9509"/>
                    </a:lnTo>
                    <a:lnTo>
                      <a:pt x="150" y="9521"/>
                    </a:lnTo>
                    <a:lnTo>
                      <a:pt x="148" y="9533"/>
                    </a:lnTo>
                    <a:lnTo>
                      <a:pt x="145" y="9556"/>
                    </a:lnTo>
                    <a:lnTo>
                      <a:pt x="138" y="9592"/>
                    </a:lnTo>
                    <a:lnTo>
                      <a:pt x="139" y="9585"/>
                    </a:lnTo>
                    <a:lnTo>
                      <a:pt x="139" y="9578"/>
                    </a:lnTo>
                    <a:lnTo>
                      <a:pt x="141" y="9571"/>
                    </a:lnTo>
                    <a:lnTo>
                      <a:pt x="141" y="9569"/>
                    </a:lnTo>
                    <a:lnTo>
                      <a:pt x="141" y="9568"/>
                    </a:lnTo>
                    <a:lnTo>
                      <a:pt x="143" y="9560"/>
                    </a:lnTo>
                    <a:lnTo>
                      <a:pt x="144" y="9552"/>
                    </a:lnTo>
                    <a:lnTo>
                      <a:pt x="147" y="9533"/>
                    </a:lnTo>
                    <a:lnTo>
                      <a:pt x="152" y="9499"/>
                    </a:lnTo>
                    <a:lnTo>
                      <a:pt x="156" y="9472"/>
                    </a:lnTo>
                    <a:lnTo>
                      <a:pt x="161" y="9446"/>
                    </a:lnTo>
                    <a:lnTo>
                      <a:pt x="161" y="9440"/>
                    </a:lnTo>
                    <a:lnTo>
                      <a:pt x="172" y="9373"/>
                    </a:lnTo>
                    <a:lnTo>
                      <a:pt x="178" y="9337"/>
                    </a:lnTo>
                    <a:lnTo>
                      <a:pt x="186" y="9286"/>
                    </a:lnTo>
                    <a:lnTo>
                      <a:pt x="199" y="9213"/>
                    </a:lnTo>
                    <a:lnTo>
                      <a:pt x="204" y="9185"/>
                    </a:lnTo>
                    <a:lnTo>
                      <a:pt x="209" y="9154"/>
                    </a:lnTo>
                    <a:lnTo>
                      <a:pt x="211" y="9146"/>
                    </a:lnTo>
                    <a:lnTo>
                      <a:pt x="213" y="9135"/>
                    </a:lnTo>
                    <a:lnTo>
                      <a:pt x="214" y="9126"/>
                    </a:lnTo>
                    <a:close/>
                    <a:moveTo>
                      <a:pt x="1407" y="16969"/>
                    </a:moveTo>
                    <a:lnTo>
                      <a:pt x="1405" y="16966"/>
                    </a:lnTo>
                    <a:lnTo>
                      <a:pt x="1406" y="16969"/>
                    </a:lnTo>
                    <a:lnTo>
                      <a:pt x="1407" y="16969"/>
                    </a:lnTo>
                    <a:close/>
                    <a:moveTo>
                      <a:pt x="7833" y="9282"/>
                    </a:moveTo>
                    <a:lnTo>
                      <a:pt x="7828" y="9284"/>
                    </a:lnTo>
                    <a:lnTo>
                      <a:pt x="7819" y="9291"/>
                    </a:lnTo>
                    <a:lnTo>
                      <a:pt x="7817" y="9296"/>
                    </a:lnTo>
                    <a:lnTo>
                      <a:pt x="7812" y="9311"/>
                    </a:lnTo>
                    <a:lnTo>
                      <a:pt x="7809" y="9317"/>
                    </a:lnTo>
                    <a:lnTo>
                      <a:pt x="7809" y="9324"/>
                    </a:lnTo>
                    <a:lnTo>
                      <a:pt x="7811" y="9335"/>
                    </a:lnTo>
                    <a:lnTo>
                      <a:pt x="7812" y="9342"/>
                    </a:lnTo>
                    <a:lnTo>
                      <a:pt x="7805" y="9343"/>
                    </a:lnTo>
                    <a:cubicBezTo>
                      <a:pt x="7797" y="9341"/>
                      <a:pt x="7789" y="9339"/>
                      <a:pt x="7782" y="9336"/>
                    </a:cubicBezTo>
                    <a:lnTo>
                      <a:pt x="7773" y="9336"/>
                    </a:lnTo>
                    <a:lnTo>
                      <a:pt x="7769" y="9340"/>
                    </a:lnTo>
                    <a:lnTo>
                      <a:pt x="7768" y="9348"/>
                    </a:lnTo>
                    <a:lnTo>
                      <a:pt x="7766" y="9354"/>
                    </a:lnTo>
                    <a:lnTo>
                      <a:pt x="7755" y="9366"/>
                    </a:lnTo>
                    <a:lnTo>
                      <a:pt x="7755" y="9371"/>
                    </a:lnTo>
                    <a:lnTo>
                      <a:pt x="7773" y="9405"/>
                    </a:lnTo>
                    <a:lnTo>
                      <a:pt x="7774" y="9410"/>
                    </a:lnTo>
                    <a:lnTo>
                      <a:pt x="7760" y="9401"/>
                    </a:lnTo>
                    <a:lnTo>
                      <a:pt x="7757" y="9401"/>
                    </a:lnTo>
                    <a:lnTo>
                      <a:pt x="7751" y="9404"/>
                    </a:lnTo>
                    <a:lnTo>
                      <a:pt x="7721" y="9395"/>
                    </a:lnTo>
                    <a:lnTo>
                      <a:pt x="7712" y="9404"/>
                    </a:lnTo>
                    <a:lnTo>
                      <a:pt x="7706" y="9412"/>
                    </a:lnTo>
                    <a:lnTo>
                      <a:pt x="7694" y="9431"/>
                    </a:lnTo>
                    <a:lnTo>
                      <a:pt x="7693" y="9435"/>
                    </a:lnTo>
                    <a:lnTo>
                      <a:pt x="7694" y="9445"/>
                    </a:lnTo>
                    <a:lnTo>
                      <a:pt x="7696" y="9451"/>
                    </a:lnTo>
                    <a:lnTo>
                      <a:pt x="7706" y="9459"/>
                    </a:lnTo>
                    <a:lnTo>
                      <a:pt x="7692" y="9460"/>
                    </a:lnTo>
                    <a:lnTo>
                      <a:pt x="7683" y="9462"/>
                    </a:lnTo>
                    <a:lnTo>
                      <a:pt x="7676" y="9467"/>
                    </a:lnTo>
                    <a:lnTo>
                      <a:pt x="7673" y="9472"/>
                    </a:lnTo>
                    <a:lnTo>
                      <a:pt x="7673" y="9484"/>
                    </a:lnTo>
                    <a:lnTo>
                      <a:pt x="7686" y="9497"/>
                    </a:lnTo>
                    <a:lnTo>
                      <a:pt x="7687" y="9505"/>
                    </a:lnTo>
                    <a:lnTo>
                      <a:pt x="7692" y="9519"/>
                    </a:lnTo>
                    <a:lnTo>
                      <a:pt x="7681" y="9542"/>
                    </a:lnTo>
                    <a:lnTo>
                      <a:pt x="7656" y="9564"/>
                    </a:lnTo>
                    <a:lnTo>
                      <a:pt x="7640" y="9568"/>
                    </a:lnTo>
                    <a:lnTo>
                      <a:pt x="7638" y="9571"/>
                    </a:lnTo>
                    <a:lnTo>
                      <a:pt x="7651" y="9585"/>
                    </a:lnTo>
                    <a:lnTo>
                      <a:pt x="7630" y="9593"/>
                    </a:lnTo>
                    <a:lnTo>
                      <a:pt x="7610" y="9591"/>
                    </a:lnTo>
                    <a:lnTo>
                      <a:pt x="7596" y="9596"/>
                    </a:lnTo>
                    <a:cubicBezTo>
                      <a:pt x="7596" y="9597"/>
                      <a:pt x="7596" y="9598"/>
                      <a:pt x="7596" y="9599"/>
                    </a:cubicBezTo>
                    <a:lnTo>
                      <a:pt x="7603" y="9603"/>
                    </a:lnTo>
                    <a:lnTo>
                      <a:pt x="7614" y="9607"/>
                    </a:lnTo>
                    <a:lnTo>
                      <a:pt x="7613" y="9624"/>
                    </a:lnTo>
                    <a:lnTo>
                      <a:pt x="7619" y="9634"/>
                    </a:lnTo>
                    <a:lnTo>
                      <a:pt x="7629" y="9642"/>
                    </a:lnTo>
                    <a:lnTo>
                      <a:pt x="7642" y="9647"/>
                    </a:lnTo>
                    <a:lnTo>
                      <a:pt x="7655" y="9644"/>
                    </a:lnTo>
                    <a:lnTo>
                      <a:pt x="7705" y="9622"/>
                    </a:lnTo>
                    <a:lnTo>
                      <a:pt x="7710" y="9621"/>
                    </a:lnTo>
                    <a:lnTo>
                      <a:pt x="7700" y="9632"/>
                    </a:lnTo>
                    <a:lnTo>
                      <a:pt x="7687" y="9642"/>
                    </a:lnTo>
                    <a:lnTo>
                      <a:pt x="7682" y="9654"/>
                    </a:lnTo>
                    <a:lnTo>
                      <a:pt x="7673" y="9660"/>
                    </a:lnTo>
                    <a:lnTo>
                      <a:pt x="7662" y="9675"/>
                    </a:lnTo>
                    <a:lnTo>
                      <a:pt x="7653" y="9687"/>
                    </a:lnTo>
                    <a:lnTo>
                      <a:pt x="7642" y="9704"/>
                    </a:lnTo>
                    <a:lnTo>
                      <a:pt x="7633" y="9725"/>
                    </a:lnTo>
                    <a:lnTo>
                      <a:pt x="7623" y="9738"/>
                    </a:lnTo>
                    <a:lnTo>
                      <a:pt x="7608" y="9782"/>
                    </a:lnTo>
                    <a:lnTo>
                      <a:pt x="7610" y="9786"/>
                    </a:lnTo>
                    <a:lnTo>
                      <a:pt x="7613" y="9788"/>
                    </a:lnTo>
                    <a:lnTo>
                      <a:pt x="7622" y="9787"/>
                    </a:lnTo>
                    <a:cubicBezTo>
                      <a:pt x="7622" y="9787"/>
                      <a:pt x="7621" y="9788"/>
                      <a:pt x="7621" y="9788"/>
                    </a:cubicBezTo>
                    <a:lnTo>
                      <a:pt x="7605" y="9799"/>
                    </a:lnTo>
                    <a:lnTo>
                      <a:pt x="7598" y="9807"/>
                    </a:lnTo>
                    <a:lnTo>
                      <a:pt x="7591" y="9815"/>
                    </a:lnTo>
                    <a:lnTo>
                      <a:pt x="7573" y="9846"/>
                    </a:lnTo>
                    <a:lnTo>
                      <a:pt x="7569" y="9854"/>
                    </a:lnTo>
                    <a:cubicBezTo>
                      <a:pt x="7568" y="9856"/>
                      <a:pt x="7568" y="9858"/>
                      <a:pt x="7567" y="9860"/>
                    </a:cubicBezTo>
                    <a:lnTo>
                      <a:pt x="7570" y="9867"/>
                    </a:lnTo>
                    <a:lnTo>
                      <a:pt x="7580" y="9871"/>
                    </a:lnTo>
                    <a:lnTo>
                      <a:pt x="7583" y="9871"/>
                    </a:lnTo>
                    <a:lnTo>
                      <a:pt x="7589" y="9869"/>
                    </a:lnTo>
                    <a:lnTo>
                      <a:pt x="7594" y="9863"/>
                    </a:lnTo>
                    <a:lnTo>
                      <a:pt x="7634" y="9799"/>
                    </a:lnTo>
                    <a:lnTo>
                      <a:pt x="7639" y="9788"/>
                    </a:lnTo>
                    <a:lnTo>
                      <a:pt x="7639" y="9764"/>
                    </a:lnTo>
                    <a:cubicBezTo>
                      <a:pt x="7640" y="9762"/>
                      <a:pt x="7640" y="9761"/>
                      <a:pt x="7640" y="9760"/>
                    </a:cubicBezTo>
                    <a:lnTo>
                      <a:pt x="7643" y="9755"/>
                    </a:lnTo>
                    <a:lnTo>
                      <a:pt x="7648" y="9752"/>
                    </a:lnTo>
                    <a:lnTo>
                      <a:pt x="7664" y="9743"/>
                    </a:lnTo>
                    <a:lnTo>
                      <a:pt x="7692" y="9729"/>
                    </a:lnTo>
                    <a:lnTo>
                      <a:pt x="7705" y="9726"/>
                    </a:lnTo>
                    <a:lnTo>
                      <a:pt x="7677" y="9741"/>
                    </a:lnTo>
                    <a:lnTo>
                      <a:pt x="7669" y="9749"/>
                    </a:lnTo>
                    <a:lnTo>
                      <a:pt x="7663" y="9760"/>
                    </a:lnTo>
                    <a:cubicBezTo>
                      <a:pt x="7662" y="9765"/>
                      <a:pt x="7660" y="9769"/>
                      <a:pt x="7659" y="9774"/>
                    </a:cubicBezTo>
                    <a:lnTo>
                      <a:pt x="7659" y="9782"/>
                    </a:lnTo>
                    <a:lnTo>
                      <a:pt x="7661" y="9782"/>
                    </a:lnTo>
                    <a:lnTo>
                      <a:pt x="7666" y="9775"/>
                    </a:lnTo>
                    <a:lnTo>
                      <a:pt x="7673" y="9777"/>
                    </a:lnTo>
                    <a:lnTo>
                      <a:pt x="7676" y="9775"/>
                    </a:lnTo>
                    <a:lnTo>
                      <a:pt x="7681" y="9768"/>
                    </a:lnTo>
                    <a:lnTo>
                      <a:pt x="7696" y="9768"/>
                    </a:lnTo>
                    <a:lnTo>
                      <a:pt x="7703" y="9766"/>
                    </a:lnTo>
                    <a:lnTo>
                      <a:pt x="7716" y="9752"/>
                    </a:lnTo>
                    <a:lnTo>
                      <a:pt x="7722" y="9747"/>
                    </a:lnTo>
                    <a:lnTo>
                      <a:pt x="7725" y="9746"/>
                    </a:lnTo>
                    <a:lnTo>
                      <a:pt x="7716" y="9760"/>
                    </a:lnTo>
                    <a:lnTo>
                      <a:pt x="7714" y="9764"/>
                    </a:lnTo>
                    <a:lnTo>
                      <a:pt x="7731" y="9786"/>
                    </a:lnTo>
                    <a:lnTo>
                      <a:pt x="7739" y="9794"/>
                    </a:lnTo>
                    <a:cubicBezTo>
                      <a:pt x="7730" y="9791"/>
                      <a:pt x="7721" y="9789"/>
                      <a:pt x="7712" y="9786"/>
                    </a:cubicBezTo>
                    <a:lnTo>
                      <a:pt x="7710" y="9788"/>
                    </a:lnTo>
                    <a:lnTo>
                      <a:pt x="7701" y="9797"/>
                    </a:lnTo>
                    <a:lnTo>
                      <a:pt x="7694" y="9813"/>
                    </a:lnTo>
                    <a:cubicBezTo>
                      <a:pt x="7693" y="9818"/>
                      <a:pt x="7692" y="9823"/>
                      <a:pt x="7691" y="9828"/>
                    </a:cubicBezTo>
                    <a:lnTo>
                      <a:pt x="7705" y="9852"/>
                    </a:lnTo>
                    <a:lnTo>
                      <a:pt x="7708" y="9862"/>
                    </a:lnTo>
                    <a:lnTo>
                      <a:pt x="7706" y="9872"/>
                    </a:lnTo>
                    <a:lnTo>
                      <a:pt x="7697" y="9885"/>
                    </a:lnTo>
                    <a:lnTo>
                      <a:pt x="7686" y="9895"/>
                    </a:lnTo>
                    <a:lnTo>
                      <a:pt x="7653" y="9927"/>
                    </a:lnTo>
                    <a:lnTo>
                      <a:pt x="7634" y="9954"/>
                    </a:lnTo>
                    <a:lnTo>
                      <a:pt x="7628" y="9947"/>
                    </a:lnTo>
                    <a:lnTo>
                      <a:pt x="7620" y="9950"/>
                    </a:lnTo>
                    <a:lnTo>
                      <a:pt x="7617" y="9963"/>
                    </a:lnTo>
                    <a:lnTo>
                      <a:pt x="7618" y="9976"/>
                    </a:lnTo>
                    <a:lnTo>
                      <a:pt x="7626" y="9996"/>
                    </a:lnTo>
                    <a:lnTo>
                      <a:pt x="7637" y="10014"/>
                    </a:lnTo>
                    <a:lnTo>
                      <a:pt x="7644" y="10000"/>
                    </a:lnTo>
                    <a:lnTo>
                      <a:pt x="7651" y="9990"/>
                    </a:lnTo>
                    <a:lnTo>
                      <a:pt x="7657" y="9988"/>
                    </a:lnTo>
                    <a:lnTo>
                      <a:pt x="7675" y="10004"/>
                    </a:lnTo>
                    <a:lnTo>
                      <a:pt x="7690" y="10015"/>
                    </a:lnTo>
                    <a:lnTo>
                      <a:pt x="7704" y="10013"/>
                    </a:lnTo>
                    <a:lnTo>
                      <a:pt x="7719" y="10007"/>
                    </a:lnTo>
                    <a:lnTo>
                      <a:pt x="7726" y="10007"/>
                    </a:lnTo>
                    <a:lnTo>
                      <a:pt x="7731" y="10011"/>
                    </a:lnTo>
                    <a:lnTo>
                      <a:pt x="7734" y="10019"/>
                    </a:lnTo>
                    <a:lnTo>
                      <a:pt x="7738" y="10024"/>
                    </a:lnTo>
                    <a:lnTo>
                      <a:pt x="7746" y="10024"/>
                    </a:lnTo>
                    <a:lnTo>
                      <a:pt x="7760" y="10029"/>
                    </a:lnTo>
                    <a:lnTo>
                      <a:pt x="7768" y="10027"/>
                    </a:lnTo>
                    <a:lnTo>
                      <a:pt x="7777" y="10021"/>
                    </a:lnTo>
                    <a:lnTo>
                      <a:pt x="7785" y="10019"/>
                    </a:lnTo>
                    <a:lnTo>
                      <a:pt x="7794" y="10019"/>
                    </a:lnTo>
                    <a:lnTo>
                      <a:pt x="7803" y="10019"/>
                    </a:lnTo>
                    <a:lnTo>
                      <a:pt x="7819" y="10012"/>
                    </a:lnTo>
                    <a:lnTo>
                      <a:pt x="7834" y="10013"/>
                    </a:lnTo>
                    <a:lnTo>
                      <a:pt x="7878" y="10024"/>
                    </a:lnTo>
                    <a:lnTo>
                      <a:pt x="7883" y="10027"/>
                    </a:lnTo>
                    <a:lnTo>
                      <a:pt x="7852" y="10029"/>
                    </a:lnTo>
                    <a:lnTo>
                      <a:pt x="7821" y="10046"/>
                    </a:lnTo>
                    <a:lnTo>
                      <a:pt x="7795" y="10081"/>
                    </a:lnTo>
                    <a:lnTo>
                      <a:pt x="7794" y="10099"/>
                    </a:lnTo>
                    <a:lnTo>
                      <a:pt x="7807" y="10134"/>
                    </a:lnTo>
                    <a:lnTo>
                      <a:pt x="7814" y="10152"/>
                    </a:lnTo>
                    <a:lnTo>
                      <a:pt x="7830" y="10175"/>
                    </a:lnTo>
                    <a:lnTo>
                      <a:pt x="7837" y="10177"/>
                    </a:lnTo>
                    <a:lnTo>
                      <a:pt x="7844" y="10174"/>
                    </a:lnTo>
                    <a:lnTo>
                      <a:pt x="7853" y="10172"/>
                    </a:lnTo>
                    <a:lnTo>
                      <a:pt x="7870" y="10175"/>
                    </a:lnTo>
                    <a:lnTo>
                      <a:pt x="7870" y="10184"/>
                    </a:lnTo>
                    <a:lnTo>
                      <a:pt x="7864" y="10200"/>
                    </a:lnTo>
                    <a:lnTo>
                      <a:pt x="7856" y="10214"/>
                    </a:lnTo>
                    <a:lnTo>
                      <a:pt x="7837" y="10220"/>
                    </a:lnTo>
                    <a:lnTo>
                      <a:pt x="7832" y="10231"/>
                    </a:lnTo>
                    <a:lnTo>
                      <a:pt x="7831" y="10244"/>
                    </a:lnTo>
                    <a:lnTo>
                      <a:pt x="7836" y="10250"/>
                    </a:lnTo>
                    <a:lnTo>
                      <a:pt x="7843" y="10255"/>
                    </a:lnTo>
                    <a:lnTo>
                      <a:pt x="7830" y="10266"/>
                    </a:lnTo>
                    <a:lnTo>
                      <a:pt x="7819" y="10277"/>
                    </a:lnTo>
                    <a:lnTo>
                      <a:pt x="7816" y="10291"/>
                    </a:lnTo>
                    <a:lnTo>
                      <a:pt x="7823" y="10316"/>
                    </a:lnTo>
                    <a:lnTo>
                      <a:pt x="7828" y="10325"/>
                    </a:lnTo>
                    <a:lnTo>
                      <a:pt x="7836" y="10330"/>
                    </a:lnTo>
                    <a:cubicBezTo>
                      <a:pt x="7838" y="10331"/>
                      <a:pt x="7840" y="10332"/>
                      <a:pt x="7843" y="10332"/>
                    </a:cubicBezTo>
                    <a:lnTo>
                      <a:pt x="7848" y="10337"/>
                    </a:lnTo>
                    <a:lnTo>
                      <a:pt x="7832" y="10337"/>
                    </a:lnTo>
                    <a:lnTo>
                      <a:pt x="7825" y="10333"/>
                    </a:lnTo>
                    <a:lnTo>
                      <a:pt x="7811" y="10306"/>
                    </a:lnTo>
                    <a:lnTo>
                      <a:pt x="7797" y="10309"/>
                    </a:lnTo>
                    <a:lnTo>
                      <a:pt x="7800" y="10335"/>
                    </a:lnTo>
                    <a:lnTo>
                      <a:pt x="7775" y="10311"/>
                    </a:lnTo>
                    <a:lnTo>
                      <a:pt x="7761" y="10309"/>
                    </a:lnTo>
                    <a:lnTo>
                      <a:pt x="7747" y="10311"/>
                    </a:lnTo>
                    <a:lnTo>
                      <a:pt x="7731" y="10310"/>
                    </a:lnTo>
                    <a:lnTo>
                      <a:pt x="7717" y="10305"/>
                    </a:lnTo>
                    <a:lnTo>
                      <a:pt x="7711" y="10303"/>
                    </a:lnTo>
                    <a:lnTo>
                      <a:pt x="7669" y="10309"/>
                    </a:lnTo>
                    <a:lnTo>
                      <a:pt x="7645" y="10317"/>
                    </a:lnTo>
                    <a:lnTo>
                      <a:pt x="7636" y="10321"/>
                    </a:lnTo>
                    <a:lnTo>
                      <a:pt x="7629" y="10330"/>
                    </a:lnTo>
                    <a:lnTo>
                      <a:pt x="7622" y="10336"/>
                    </a:lnTo>
                    <a:lnTo>
                      <a:pt x="7604" y="10341"/>
                    </a:lnTo>
                    <a:lnTo>
                      <a:pt x="7587" y="10350"/>
                    </a:lnTo>
                    <a:lnTo>
                      <a:pt x="7579" y="10356"/>
                    </a:lnTo>
                    <a:cubicBezTo>
                      <a:pt x="7578" y="10359"/>
                      <a:pt x="7578" y="10361"/>
                      <a:pt x="7577" y="10363"/>
                    </a:cubicBezTo>
                    <a:lnTo>
                      <a:pt x="7590" y="10365"/>
                    </a:lnTo>
                    <a:lnTo>
                      <a:pt x="7606" y="10361"/>
                    </a:lnTo>
                    <a:lnTo>
                      <a:pt x="7623" y="10358"/>
                    </a:lnTo>
                    <a:lnTo>
                      <a:pt x="7640" y="10360"/>
                    </a:lnTo>
                    <a:lnTo>
                      <a:pt x="7656" y="10364"/>
                    </a:lnTo>
                    <a:lnTo>
                      <a:pt x="7652" y="10373"/>
                    </a:lnTo>
                    <a:cubicBezTo>
                      <a:pt x="7651" y="10375"/>
                      <a:pt x="7651" y="10377"/>
                      <a:pt x="7650" y="10380"/>
                    </a:cubicBezTo>
                    <a:lnTo>
                      <a:pt x="7654" y="10393"/>
                    </a:lnTo>
                    <a:lnTo>
                      <a:pt x="7655" y="10404"/>
                    </a:lnTo>
                    <a:lnTo>
                      <a:pt x="7649" y="10411"/>
                    </a:lnTo>
                    <a:lnTo>
                      <a:pt x="7646" y="10420"/>
                    </a:lnTo>
                    <a:lnTo>
                      <a:pt x="7647" y="10430"/>
                    </a:lnTo>
                    <a:lnTo>
                      <a:pt x="7655" y="10435"/>
                    </a:lnTo>
                    <a:lnTo>
                      <a:pt x="7643" y="10445"/>
                    </a:lnTo>
                    <a:lnTo>
                      <a:pt x="7633" y="10457"/>
                    </a:lnTo>
                    <a:lnTo>
                      <a:pt x="7624" y="10468"/>
                    </a:lnTo>
                    <a:lnTo>
                      <a:pt x="7613" y="10474"/>
                    </a:lnTo>
                    <a:lnTo>
                      <a:pt x="7588" y="10483"/>
                    </a:lnTo>
                    <a:lnTo>
                      <a:pt x="7563" y="10484"/>
                    </a:lnTo>
                    <a:lnTo>
                      <a:pt x="7517" y="10493"/>
                    </a:lnTo>
                    <a:lnTo>
                      <a:pt x="7488" y="10493"/>
                    </a:lnTo>
                    <a:lnTo>
                      <a:pt x="7474" y="10498"/>
                    </a:lnTo>
                    <a:lnTo>
                      <a:pt x="7460" y="10507"/>
                    </a:lnTo>
                    <a:lnTo>
                      <a:pt x="7467" y="10513"/>
                    </a:lnTo>
                    <a:lnTo>
                      <a:pt x="7469" y="10523"/>
                    </a:lnTo>
                    <a:cubicBezTo>
                      <a:pt x="7468" y="10527"/>
                      <a:pt x="7467" y="10531"/>
                      <a:pt x="7466" y="10536"/>
                    </a:cubicBezTo>
                    <a:lnTo>
                      <a:pt x="7470" y="10544"/>
                    </a:lnTo>
                    <a:lnTo>
                      <a:pt x="7495" y="10566"/>
                    </a:lnTo>
                    <a:lnTo>
                      <a:pt x="7522" y="10562"/>
                    </a:lnTo>
                    <a:lnTo>
                      <a:pt x="7539" y="10557"/>
                    </a:lnTo>
                    <a:lnTo>
                      <a:pt x="7549" y="10558"/>
                    </a:lnTo>
                    <a:lnTo>
                      <a:pt x="7567" y="10564"/>
                    </a:lnTo>
                    <a:lnTo>
                      <a:pt x="7573" y="10573"/>
                    </a:lnTo>
                    <a:lnTo>
                      <a:pt x="7579" y="10578"/>
                    </a:lnTo>
                    <a:lnTo>
                      <a:pt x="7603" y="10589"/>
                    </a:lnTo>
                    <a:lnTo>
                      <a:pt x="7590" y="10591"/>
                    </a:lnTo>
                    <a:lnTo>
                      <a:pt x="7580" y="10599"/>
                    </a:lnTo>
                    <a:lnTo>
                      <a:pt x="7595" y="10604"/>
                    </a:lnTo>
                    <a:lnTo>
                      <a:pt x="7611" y="10606"/>
                    </a:lnTo>
                    <a:lnTo>
                      <a:pt x="7619" y="10605"/>
                    </a:lnTo>
                    <a:lnTo>
                      <a:pt x="7626" y="10608"/>
                    </a:lnTo>
                    <a:lnTo>
                      <a:pt x="7640" y="10621"/>
                    </a:lnTo>
                    <a:lnTo>
                      <a:pt x="7662" y="10651"/>
                    </a:lnTo>
                    <a:lnTo>
                      <a:pt x="7696" y="10664"/>
                    </a:lnTo>
                    <a:lnTo>
                      <a:pt x="7701" y="10663"/>
                    </a:lnTo>
                    <a:lnTo>
                      <a:pt x="7729" y="10653"/>
                    </a:lnTo>
                    <a:lnTo>
                      <a:pt x="7744" y="10648"/>
                    </a:lnTo>
                    <a:lnTo>
                      <a:pt x="7776" y="10649"/>
                    </a:lnTo>
                    <a:lnTo>
                      <a:pt x="7789" y="10644"/>
                    </a:lnTo>
                    <a:lnTo>
                      <a:pt x="7809" y="10634"/>
                    </a:lnTo>
                    <a:lnTo>
                      <a:pt x="7825" y="10630"/>
                    </a:lnTo>
                    <a:lnTo>
                      <a:pt x="7798" y="10649"/>
                    </a:lnTo>
                    <a:lnTo>
                      <a:pt x="7782" y="10658"/>
                    </a:lnTo>
                    <a:lnTo>
                      <a:pt x="7766" y="10666"/>
                    </a:lnTo>
                    <a:lnTo>
                      <a:pt x="7751" y="10675"/>
                    </a:lnTo>
                    <a:lnTo>
                      <a:pt x="7724" y="10698"/>
                    </a:lnTo>
                    <a:lnTo>
                      <a:pt x="7710" y="10702"/>
                    </a:lnTo>
                    <a:lnTo>
                      <a:pt x="7693" y="10700"/>
                    </a:lnTo>
                    <a:lnTo>
                      <a:pt x="7677" y="10696"/>
                    </a:lnTo>
                    <a:lnTo>
                      <a:pt x="7648" y="10682"/>
                    </a:lnTo>
                    <a:lnTo>
                      <a:pt x="7617" y="10673"/>
                    </a:lnTo>
                    <a:lnTo>
                      <a:pt x="7574" y="10667"/>
                    </a:lnTo>
                    <a:lnTo>
                      <a:pt x="7570" y="10669"/>
                    </a:lnTo>
                    <a:lnTo>
                      <a:pt x="7549" y="10693"/>
                    </a:lnTo>
                    <a:lnTo>
                      <a:pt x="7517" y="10694"/>
                    </a:lnTo>
                    <a:lnTo>
                      <a:pt x="7510" y="10706"/>
                    </a:lnTo>
                    <a:lnTo>
                      <a:pt x="7505" y="10720"/>
                    </a:lnTo>
                    <a:lnTo>
                      <a:pt x="7500" y="10727"/>
                    </a:lnTo>
                    <a:lnTo>
                      <a:pt x="7455" y="10751"/>
                    </a:lnTo>
                    <a:lnTo>
                      <a:pt x="7449" y="10758"/>
                    </a:lnTo>
                    <a:lnTo>
                      <a:pt x="7440" y="10758"/>
                    </a:lnTo>
                    <a:lnTo>
                      <a:pt x="7433" y="10761"/>
                    </a:lnTo>
                    <a:lnTo>
                      <a:pt x="7426" y="10767"/>
                    </a:lnTo>
                    <a:lnTo>
                      <a:pt x="7409" y="10777"/>
                    </a:lnTo>
                    <a:lnTo>
                      <a:pt x="7377" y="10791"/>
                    </a:lnTo>
                    <a:lnTo>
                      <a:pt x="7345" y="10792"/>
                    </a:lnTo>
                    <a:lnTo>
                      <a:pt x="7331" y="10800"/>
                    </a:lnTo>
                    <a:cubicBezTo>
                      <a:pt x="7331" y="10803"/>
                      <a:pt x="7330" y="10806"/>
                      <a:pt x="7329" y="10809"/>
                    </a:cubicBezTo>
                    <a:lnTo>
                      <a:pt x="7332" y="10815"/>
                    </a:lnTo>
                    <a:lnTo>
                      <a:pt x="7343" y="10812"/>
                    </a:lnTo>
                    <a:lnTo>
                      <a:pt x="7359" y="10813"/>
                    </a:lnTo>
                    <a:lnTo>
                      <a:pt x="7373" y="10822"/>
                    </a:lnTo>
                    <a:lnTo>
                      <a:pt x="7383" y="10835"/>
                    </a:lnTo>
                    <a:lnTo>
                      <a:pt x="7398" y="10836"/>
                    </a:lnTo>
                    <a:lnTo>
                      <a:pt x="7411" y="10822"/>
                    </a:lnTo>
                    <a:lnTo>
                      <a:pt x="7417" y="10819"/>
                    </a:lnTo>
                    <a:lnTo>
                      <a:pt x="7447" y="10810"/>
                    </a:lnTo>
                    <a:lnTo>
                      <a:pt x="7460" y="10807"/>
                    </a:lnTo>
                    <a:lnTo>
                      <a:pt x="7492" y="10806"/>
                    </a:lnTo>
                    <a:lnTo>
                      <a:pt x="7509" y="10807"/>
                    </a:lnTo>
                    <a:cubicBezTo>
                      <a:pt x="7513" y="10808"/>
                      <a:pt x="7517" y="10810"/>
                      <a:pt x="7521" y="10811"/>
                    </a:cubicBezTo>
                    <a:lnTo>
                      <a:pt x="7531" y="10810"/>
                    </a:lnTo>
                    <a:lnTo>
                      <a:pt x="7536" y="10808"/>
                    </a:lnTo>
                    <a:lnTo>
                      <a:pt x="7538" y="10809"/>
                    </a:lnTo>
                    <a:lnTo>
                      <a:pt x="7546" y="10820"/>
                    </a:lnTo>
                    <a:lnTo>
                      <a:pt x="7571" y="10838"/>
                    </a:lnTo>
                    <a:lnTo>
                      <a:pt x="7583" y="10851"/>
                    </a:lnTo>
                    <a:lnTo>
                      <a:pt x="7598" y="10853"/>
                    </a:lnTo>
                    <a:lnTo>
                      <a:pt x="7614" y="10842"/>
                    </a:lnTo>
                    <a:lnTo>
                      <a:pt x="7626" y="10826"/>
                    </a:lnTo>
                    <a:lnTo>
                      <a:pt x="7637" y="10806"/>
                    </a:lnTo>
                    <a:lnTo>
                      <a:pt x="7651" y="10794"/>
                    </a:lnTo>
                    <a:lnTo>
                      <a:pt x="7708" y="10793"/>
                    </a:lnTo>
                    <a:lnTo>
                      <a:pt x="7722" y="10795"/>
                    </a:lnTo>
                    <a:lnTo>
                      <a:pt x="7738" y="10803"/>
                    </a:lnTo>
                    <a:lnTo>
                      <a:pt x="7752" y="10813"/>
                    </a:lnTo>
                    <a:lnTo>
                      <a:pt x="7765" y="10826"/>
                    </a:lnTo>
                    <a:lnTo>
                      <a:pt x="7780" y="10833"/>
                    </a:lnTo>
                    <a:lnTo>
                      <a:pt x="7786" y="10828"/>
                    </a:lnTo>
                    <a:lnTo>
                      <a:pt x="7793" y="10829"/>
                    </a:lnTo>
                    <a:lnTo>
                      <a:pt x="7834" y="10845"/>
                    </a:lnTo>
                    <a:lnTo>
                      <a:pt x="7839" y="10845"/>
                    </a:lnTo>
                    <a:lnTo>
                      <a:pt x="7845" y="10843"/>
                    </a:lnTo>
                    <a:lnTo>
                      <a:pt x="7841" y="10834"/>
                    </a:lnTo>
                    <a:lnTo>
                      <a:pt x="7839" y="10824"/>
                    </a:lnTo>
                    <a:lnTo>
                      <a:pt x="7861" y="10830"/>
                    </a:lnTo>
                    <a:lnTo>
                      <a:pt x="7887" y="10833"/>
                    </a:lnTo>
                    <a:lnTo>
                      <a:pt x="7898" y="10836"/>
                    </a:lnTo>
                    <a:lnTo>
                      <a:pt x="7910" y="10836"/>
                    </a:lnTo>
                    <a:lnTo>
                      <a:pt x="7938" y="10828"/>
                    </a:lnTo>
                    <a:lnTo>
                      <a:pt x="7929" y="10813"/>
                    </a:lnTo>
                    <a:lnTo>
                      <a:pt x="7946" y="10824"/>
                    </a:lnTo>
                    <a:lnTo>
                      <a:pt x="7966" y="10831"/>
                    </a:lnTo>
                    <a:lnTo>
                      <a:pt x="7982" y="10840"/>
                    </a:lnTo>
                    <a:lnTo>
                      <a:pt x="7999" y="10851"/>
                    </a:lnTo>
                    <a:lnTo>
                      <a:pt x="8011" y="10856"/>
                    </a:lnTo>
                    <a:lnTo>
                      <a:pt x="8058" y="10858"/>
                    </a:lnTo>
                    <a:lnTo>
                      <a:pt x="8092" y="10864"/>
                    </a:lnTo>
                    <a:lnTo>
                      <a:pt x="8147" y="10885"/>
                    </a:lnTo>
                    <a:lnTo>
                      <a:pt x="8161" y="10885"/>
                    </a:lnTo>
                    <a:lnTo>
                      <a:pt x="8178" y="10881"/>
                    </a:lnTo>
                    <a:lnTo>
                      <a:pt x="8195" y="10878"/>
                    </a:lnTo>
                    <a:lnTo>
                      <a:pt x="8218" y="10877"/>
                    </a:lnTo>
                    <a:lnTo>
                      <a:pt x="8231" y="10871"/>
                    </a:lnTo>
                    <a:lnTo>
                      <a:pt x="8257" y="10877"/>
                    </a:lnTo>
                    <a:lnTo>
                      <a:pt x="8261" y="10869"/>
                    </a:lnTo>
                    <a:lnTo>
                      <a:pt x="8272" y="10858"/>
                    </a:lnTo>
                    <a:lnTo>
                      <a:pt x="8320" y="10846"/>
                    </a:lnTo>
                    <a:lnTo>
                      <a:pt x="8326" y="10842"/>
                    </a:lnTo>
                    <a:lnTo>
                      <a:pt x="8332" y="10820"/>
                    </a:lnTo>
                    <a:cubicBezTo>
                      <a:pt x="8333" y="10817"/>
                      <a:pt x="8333" y="10814"/>
                      <a:pt x="8333" y="10811"/>
                    </a:cubicBezTo>
                    <a:lnTo>
                      <a:pt x="8328" y="10807"/>
                    </a:lnTo>
                    <a:cubicBezTo>
                      <a:pt x="8323" y="10806"/>
                      <a:pt x="8317" y="10806"/>
                      <a:pt x="8312" y="10805"/>
                    </a:cubicBezTo>
                    <a:lnTo>
                      <a:pt x="8278" y="10801"/>
                    </a:lnTo>
                    <a:cubicBezTo>
                      <a:pt x="8272" y="10800"/>
                      <a:pt x="8267" y="10798"/>
                      <a:pt x="8261" y="10797"/>
                    </a:cubicBezTo>
                    <a:lnTo>
                      <a:pt x="8234" y="10787"/>
                    </a:lnTo>
                    <a:lnTo>
                      <a:pt x="8229" y="10783"/>
                    </a:lnTo>
                    <a:lnTo>
                      <a:pt x="8225" y="10770"/>
                    </a:lnTo>
                    <a:lnTo>
                      <a:pt x="8216" y="10765"/>
                    </a:lnTo>
                    <a:lnTo>
                      <a:pt x="8201" y="10766"/>
                    </a:lnTo>
                    <a:lnTo>
                      <a:pt x="8213" y="10762"/>
                    </a:lnTo>
                    <a:lnTo>
                      <a:pt x="8226" y="10761"/>
                    </a:lnTo>
                    <a:lnTo>
                      <a:pt x="8240" y="10763"/>
                    </a:lnTo>
                    <a:lnTo>
                      <a:pt x="8254" y="10762"/>
                    </a:lnTo>
                    <a:lnTo>
                      <a:pt x="8269" y="10760"/>
                    </a:lnTo>
                    <a:lnTo>
                      <a:pt x="8276" y="10747"/>
                    </a:lnTo>
                    <a:lnTo>
                      <a:pt x="8273" y="10738"/>
                    </a:lnTo>
                    <a:lnTo>
                      <a:pt x="8254" y="10727"/>
                    </a:lnTo>
                    <a:lnTo>
                      <a:pt x="8285" y="10719"/>
                    </a:lnTo>
                    <a:lnTo>
                      <a:pt x="8304" y="10727"/>
                    </a:lnTo>
                    <a:lnTo>
                      <a:pt x="8317" y="10726"/>
                    </a:lnTo>
                    <a:lnTo>
                      <a:pt x="8329" y="10720"/>
                    </a:lnTo>
                    <a:cubicBezTo>
                      <a:pt x="8330" y="10717"/>
                      <a:pt x="8331" y="10714"/>
                      <a:pt x="8331" y="10710"/>
                    </a:cubicBezTo>
                    <a:lnTo>
                      <a:pt x="8326" y="10700"/>
                    </a:lnTo>
                    <a:lnTo>
                      <a:pt x="8328" y="10696"/>
                    </a:lnTo>
                    <a:cubicBezTo>
                      <a:pt x="8330" y="10697"/>
                      <a:pt x="8332" y="10697"/>
                      <a:pt x="8334" y="10697"/>
                    </a:cubicBezTo>
                    <a:lnTo>
                      <a:pt x="8338" y="10702"/>
                    </a:lnTo>
                    <a:lnTo>
                      <a:pt x="8353" y="10696"/>
                    </a:lnTo>
                    <a:lnTo>
                      <a:pt x="8376" y="10684"/>
                    </a:lnTo>
                    <a:lnTo>
                      <a:pt x="8381" y="10679"/>
                    </a:lnTo>
                    <a:lnTo>
                      <a:pt x="8385" y="10671"/>
                    </a:lnTo>
                    <a:lnTo>
                      <a:pt x="8394" y="10651"/>
                    </a:lnTo>
                    <a:lnTo>
                      <a:pt x="8404" y="10636"/>
                    </a:lnTo>
                    <a:lnTo>
                      <a:pt x="8413" y="10620"/>
                    </a:lnTo>
                    <a:lnTo>
                      <a:pt x="8416" y="10599"/>
                    </a:lnTo>
                    <a:lnTo>
                      <a:pt x="8416" y="10581"/>
                    </a:lnTo>
                    <a:lnTo>
                      <a:pt x="8410" y="10565"/>
                    </a:lnTo>
                    <a:lnTo>
                      <a:pt x="8378" y="10532"/>
                    </a:lnTo>
                    <a:lnTo>
                      <a:pt x="8364" y="10524"/>
                    </a:lnTo>
                    <a:lnTo>
                      <a:pt x="8337" y="10512"/>
                    </a:lnTo>
                    <a:lnTo>
                      <a:pt x="8322" y="10511"/>
                    </a:lnTo>
                    <a:lnTo>
                      <a:pt x="8306" y="10504"/>
                    </a:lnTo>
                    <a:lnTo>
                      <a:pt x="8290" y="10500"/>
                    </a:lnTo>
                    <a:lnTo>
                      <a:pt x="8270" y="10498"/>
                    </a:lnTo>
                    <a:lnTo>
                      <a:pt x="8263" y="10502"/>
                    </a:lnTo>
                    <a:lnTo>
                      <a:pt x="8249" y="10514"/>
                    </a:lnTo>
                    <a:lnTo>
                      <a:pt x="8241" y="10519"/>
                    </a:lnTo>
                    <a:lnTo>
                      <a:pt x="8234" y="10520"/>
                    </a:lnTo>
                    <a:lnTo>
                      <a:pt x="8227" y="10519"/>
                    </a:lnTo>
                    <a:lnTo>
                      <a:pt x="8199" y="10495"/>
                    </a:lnTo>
                    <a:lnTo>
                      <a:pt x="8212" y="10485"/>
                    </a:lnTo>
                    <a:lnTo>
                      <a:pt x="8226" y="10477"/>
                    </a:lnTo>
                    <a:lnTo>
                      <a:pt x="8239" y="10470"/>
                    </a:lnTo>
                    <a:lnTo>
                      <a:pt x="8250" y="10457"/>
                    </a:lnTo>
                    <a:lnTo>
                      <a:pt x="8245" y="10422"/>
                    </a:lnTo>
                    <a:lnTo>
                      <a:pt x="8231" y="10394"/>
                    </a:lnTo>
                    <a:lnTo>
                      <a:pt x="8183" y="10341"/>
                    </a:lnTo>
                    <a:cubicBezTo>
                      <a:pt x="8174" y="10339"/>
                      <a:pt x="8166" y="10337"/>
                      <a:pt x="8158" y="10336"/>
                    </a:cubicBezTo>
                    <a:lnTo>
                      <a:pt x="8136" y="10325"/>
                    </a:lnTo>
                    <a:cubicBezTo>
                      <a:pt x="8140" y="10326"/>
                      <a:pt x="8144" y="10327"/>
                      <a:pt x="8148" y="10328"/>
                    </a:cubicBezTo>
                    <a:lnTo>
                      <a:pt x="8162" y="10332"/>
                    </a:lnTo>
                    <a:lnTo>
                      <a:pt x="8188" y="10334"/>
                    </a:lnTo>
                    <a:lnTo>
                      <a:pt x="8199" y="10346"/>
                    </a:lnTo>
                    <a:lnTo>
                      <a:pt x="8210" y="10356"/>
                    </a:lnTo>
                    <a:lnTo>
                      <a:pt x="8217" y="10359"/>
                    </a:lnTo>
                    <a:lnTo>
                      <a:pt x="8225" y="10360"/>
                    </a:lnTo>
                    <a:lnTo>
                      <a:pt x="8230" y="10363"/>
                    </a:lnTo>
                    <a:lnTo>
                      <a:pt x="8234" y="10369"/>
                    </a:lnTo>
                    <a:lnTo>
                      <a:pt x="8225" y="10340"/>
                    </a:lnTo>
                    <a:lnTo>
                      <a:pt x="8214" y="10315"/>
                    </a:lnTo>
                    <a:lnTo>
                      <a:pt x="8209" y="10299"/>
                    </a:lnTo>
                    <a:lnTo>
                      <a:pt x="8207" y="10283"/>
                    </a:lnTo>
                    <a:lnTo>
                      <a:pt x="8216" y="10274"/>
                    </a:lnTo>
                    <a:lnTo>
                      <a:pt x="8227" y="10269"/>
                    </a:lnTo>
                    <a:lnTo>
                      <a:pt x="8209" y="10251"/>
                    </a:lnTo>
                    <a:lnTo>
                      <a:pt x="8195" y="10231"/>
                    </a:lnTo>
                    <a:lnTo>
                      <a:pt x="8181" y="10206"/>
                    </a:lnTo>
                    <a:lnTo>
                      <a:pt x="8165" y="10181"/>
                    </a:lnTo>
                    <a:lnTo>
                      <a:pt x="8155" y="10172"/>
                    </a:lnTo>
                    <a:lnTo>
                      <a:pt x="8109" y="10139"/>
                    </a:lnTo>
                    <a:lnTo>
                      <a:pt x="8100" y="10128"/>
                    </a:lnTo>
                    <a:lnTo>
                      <a:pt x="8095" y="10113"/>
                    </a:lnTo>
                    <a:lnTo>
                      <a:pt x="8090" y="10062"/>
                    </a:lnTo>
                    <a:lnTo>
                      <a:pt x="8087" y="10016"/>
                    </a:lnTo>
                    <a:lnTo>
                      <a:pt x="8086" y="9969"/>
                    </a:lnTo>
                    <a:lnTo>
                      <a:pt x="8083" y="9955"/>
                    </a:lnTo>
                    <a:lnTo>
                      <a:pt x="8076" y="9943"/>
                    </a:lnTo>
                    <a:lnTo>
                      <a:pt x="8066" y="9930"/>
                    </a:lnTo>
                    <a:lnTo>
                      <a:pt x="8048" y="9899"/>
                    </a:lnTo>
                    <a:lnTo>
                      <a:pt x="8036" y="9877"/>
                    </a:lnTo>
                    <a:lnTo>
                      <a:pt x="7986" y="9840"/>
                    </a:lnTo>
                    <a:lnTo>
                      <a:pt x="7957" y="9834"/>
                    </a:lnTo>
                    <a:lnTo>
                      <a:pt x="7932" y="9841"/>
                    </a:lnTo>
                    <a:lnTo>
                      <a:pt x="7927" y="9841"/>
                    </a:lnTo>
                    <a:lnTo>
                      <a:pt x="7862" y="9811"/>
                    </a:lnTo>
                    <a:lnTo>
                      <a:pt x="7851" y="9803"/>
                    </a:lnTo>
                    <a:lnTo>
                      <a:pt x="7844" y="9790"/>
                    </a:lnTo>
                    <a:lnTo>
                      <a:pt x="7853" y="9800"/>
                    </a:lnTo>
                    <a:lnTo>
                      <a:pt x="7878" y="9813"/>
                    </a:lnTo>
                    <a:lnTo>
                      <a:pt x="7892" y="9817"/>
                    </a:lnTo>
                    <a:lnTo>
                      <a:pt x="7904" y="9817"/>
                    </a:lnTo>
                    <a:lnTo>
                      <a:pt x="7917" y="9813"/>
                    </a:lnTo>
                    <a:lnTo>
                      <a:pt x="7946" y="9798"/>
                    </a:lnTo>
                    <a:lnTo>
                      <a:pt x="7973" y="9803"/>
                    </a:lnTo>
                    <a:lnTo>
                      <a:pt x="7987" y="9796"/>
                    </a:lnTo>
                    <a:lnTo>
                      <a:pt x="7993" y="9784"/>
                    </a:lnTo>
                    <a:lnTo>
                      <a:pt x="7968" y="9762"/>
                    </a:lnTo>
                    <a:lnTo>
                      <a:pt x="7943" y="9758"/>
                    </a:lnTo>
                    <a:lnTo>
                      <a:pt x="7929" y="9759"/>
                    </a:lnTo>
                    <a:lnTo>
                      <a:pt x="7915" y="9755"/>
                    </a:lnTo>
                    <a:lnTo>
                      <a:pt x="7927" y="9755"/>
                    </a:lnTo>
                    <a:lnTo>
                      <a:pt x="7941" y="9750"/>
                    </a:lnTo>
                    <a:lnTo>
                      <a:pt x="7950" y="9747"/>
                    </a:lnTo>
                    <a:lnTo>
                      <a:pt x="7986" y="9750"/>
                    </a:lnTo>
                    <a:lnTo>
                      <a:pt x="7998" y="9747"/>
                    </a:lnTo>
                    <a:lnTo>
                      <a:pt x="8011" y="9740"/>
                    </a:lnTo>
                    <a:lnTo>
                      <a:pt x="8026" y="9729"/>
                    </a:lnTo>
                    <a:lnTo>
                      <a:pt x="8039" y="9713"/>
                    </a:lnTo>
                    <a:lnTo>
                      <a:pt x="8066" y="9694"/>
                    </a:lnTo>
                    <a:lnTo>
                      <a:pt x="8098" y="9652"/>
                    </a:lnTo>
                    <a:lnTo>
                      <a:pt x="8104" y="9644"/>
                    </a:lnTo>
                    <a:lnTo>
                      <a:pt x="8108" y="9634"/>
                    </a:lnTo>
                    <a:lnTo>
                      <a:pt x="8114" y="9625"/>
                    </a:lnTo>
                    <a:lnTo>
                      <a:pt x="8128" y="9610"/>
                    </a:lnTo>
                    <a:lnTo>
                      <a:pt x="8143" y="9599"/>
                    </a:lnTo>
                    <a:lnTo>
                      <a:pt x="8152" y="9591"/>
                    </a:lnTo>
                    <a:lnTo>
                      <a:pt x="8154" y="9587"/>
                    </a:lnTo>
                    <a:lnTo>
                      <a:pt x="8149" y="9562"/>
                    </a:lnTo>
                    <a:lnTo>
                      <a:pt x="8140" y="9547"/>
                    </a:lnTo>
                    <a:lnTo>
                      <a:pt x="8128" y="9539"/>
                    </a:lnTo>
                    <a:lnTo>
                      <a:pt x="8106" y="9538"/>
                    </a:lnTo>
                    <a:lnTo>
                      <a:pt x="8034" y="9518"/>
                    </a:lnTo>
                    <a:lnTo>
                      <a:pt x="8023" y="9516"/>
                    </a:lnTo>
                    <a:lnTo>
                      <a:pt x="8011" y="9517"/>
                    </a:lnTo>
                    <a:cubicBezTo>
                      <a:pt x="8009" y="9516"/>
                      <a:pt x="8007" y="9515"/>
                      <a:pt x="8005" y="9515"/>
                    </a:cubicBezTo>
                    <a:lnTo>
                      <a:pt x="7983" y="9501"/>
                    </a:lnTo>
                    <a:lnTo>
                      <a:pt x="7970" y="9498"/>
                    </a:lnTo>
                    <a:lnTo>
                      <a:pt x="7941" y="9500"/>
                    </a:lnTo>
                    <a:lnTo>
                      <a:pt x="7909" y="9504"/>
                    </a:lnTo>
                    <a:lnTo>
                      <a:pt x="7894" y="9504"/>
                    </a:lnTo>
                    <a:lnTo>
                      <a:pt x="7877" y="9500"/>
                    </a:lnTo>
                    <a:lnTo>
                      <a:pt x="7888" y="9484"/>
                    </a:lnTo>
                    <a:lnTo>
                      <a:pt x="7917" y="9469"/>
                    </a:lnTo>
                    <a:lnTo>
                      <a:pt x="7921" y="9463"/>
                    </a:lnTo>
                    <a:lnTo>
                      <a:pt x="7917" y="9458"/>
                    </a:lnTo>
                    <a:lnTo>
                      <a:pt x="7903" y="9451"/>
                    </a:lnTo>
                    <a:lnTo>
                      <a:pt x="7907" y="9440"/>
                    </a:lnTo>
                    <a:lnTo>
                      <a:pt x="7914" y="9432"/>
                    </a:lnTo>
                    <a:lnTo>
                      <a:pt x="7944" y="9421"/>
                    </a:lnTo>
                    <a:lnTo>
                      <a:pt x="7996" y="9396"/>
                    </a:lnTo>
                    <a:lnTo>
                      <a:pt x="8023" y="9387"/>
                    </a:lnTo>
                    <a:lnTo>
                      <a:pt x="8034" y="9378"/>
                    </a:lnTo>
                    <a:lnTo>
                      <a:pt x="8039" y="9373"/>
                    </a:lnTo>
                    <a:lnTo>
                      <a:pt x="8041" y="9368"/>
                    </a:lnTo>
                    <a:lnTo>
                      <a:pt x="8045" y="9352"/>
                    </a:lnTo>
                    <a:lnTo>
                      <a:pt x="8055" y="9340"/>
                    </a:lnTo>
                    <a:lnTo>
                      <a:pt x="8057" y="9336"/>
                    </a:lnTo>
                    <a:lnTo>
                      <a:pt x="8057" y="9331"/>
                    </a:lnTo>
                    <a:lnTo>
                      <a:pt x="8034" y="9322"/>
                    </a:lnTo>
                    <a:lnTo>
                      <a:pt x="8010" y="9323"/>
                    </a:lnTo>
                    <a:lnTo>
                      <a:pt x="7986" y="9319"/>
                    </a:lnTo>
                    <a:lnTo>
                      <a:pt x="7961" y="9318"/>
                    </a:lnTo>
                    <a:lnTo>
                      <a:pt x="7922" y="9311"/>
                    </a:lnTo>
                    <a:lnTo>
                      <a:pt x="7891" y="9313"/>
                    </a:lnTo>
                    <a:lnTo>
                      <a:pt x="7887" y="9300"/>
                    </a:lnTo>
                    <a:lnTo>
                      <a:pt x="7883" y="9300"/>
                    </a:lnTo>
                    <a:lnTo>
                      <a:pt x="7864" y="9305"/>
                    </a:lnTo>
                    <a:lnTo>
                      <a:pt x="7859" y="9305"/>
                    </a:lnTo>
                    <a:lnTo>
                      <a:pt x="7856" y="9294"/>
                    </a:lnTo>
                    <a:lnTo>
                      <a:pt x="7852" y="9289"/>
                    </a:lnTo>
                    <a:lnTo>
                      <a:pt x="7839" y="9282"/>
                    </a:lnTo>
                    <a:lnTo>
                      <a:pt x="7833" y="9282"/>
                    </a:lnTo>
                    <a:close/>
                    <a:moveTo>
                      <a:pt x="167" y="9391"/>
                    </a:moveTo>
                    <a:lnTo>
                      <a:pt x="162" y="9424"/>
                    </a:lnTo>
                    <a:lnTo>
                      <a:pt x="159" y="9445"/>
                    </a:lnTo>
                    <a:lnTo>
                      <a:pt x="160" y="9432"/>
                    </a:lnTo>
                    <a:lnTo>
                      <a:pt x="164" y="9409"/>
                    </a:lnTo>
                    <a:lnTo>
                      <a:pt x="167" y="9391"/>
                    </a:lnTo>
                    <a:close/>
                    <a:moveTo>
                      <a:pt x="7391" y="9799"/>
                    </a:moveTo>
                    <a:lnTo>
                      <a:pt x="7395" y="9812"/>
                    </a:lnTo>
                    <a:lnTo>
                      <a:pt x="7376" y="9810"/>
                    </a:lnTo>
                    <a:lnTo>
                      <a:pt x="7367" y="9813"/>
                    </a:lnTo>
                    <a:lnTo>
                      <a:pt x="7362" y="9823"/>
                    </a:lnTo>
                    <a:lnTo>
                      <a:pt x="7363" y="9833"/>
                    </a:lnTo>
                    <a:lnTo>
                      <a:pt x="7362" y="9844"/>
                    </a:lnTo>
                    <a:lnTo>
                      <a:pt x="7360" y="9852"/>
                    </a:lnTo>
                    <a:lnTo>
                      <a:pt x="7345" y="9858"/>
                    </a:lnTo>
                    <a:lnTo>
                      <a:pt x="7334" y="9859"/>
                    </a:lnTo>
                    <a:lnTo>
                      <a:pt x="7346" y="9852"/>
                    </a:lnTo>
                    <a:lnTo>
                      <a:pt x="7342" y="9844"/>
                    </a:lnTo>
                    <a:lnTo>
                      <a:pt x="7349" y="9841"/>
                    </a:lnTo>
                    <a:lnTo>
                      <a:pt x="7355" y="9836"/>
                    </a:lnTo>
                    <a:lnTo>
                      <a:pt x="7356" y="9825"/>
                    </a:lnTo>
                    <a:lnTo>
                      <a:pt x="7352" y="9819"/>
                    </a:lnTo>
                    <a:lnTo>
                      <a:pt x="7353" y="9810"/>
                    </a:lnTo>
                    <a:lnTo>
                      <a:pt x="7349" y="9806"/>
                    </a:lnTo>
                    <a:lnTo>
                      <a:pt x="7338" y="9805"/>
                    </a:lnTo>
                    <a:lnTo>
                      <a:pt x="7336" y="9816"/>
                    </a:lnTo>
                    <a:lnTo>
                      <a:pt x="7331" y="9812"/>
                    </a:lnTo>
                    <a:lnTo>
                      <a:pt x="7311" y="9807"/>
                    </a:lnTo>
                    <a:lnTo>
                      <a:pt x="7306" y="9805"/>
                    </a:lnTo>
                    <a:lnTo>
                      <a:pt x="7288" y="9806"/>
                    </a:lnTo>
                    <a:lnTo>
                      <a:pt x="7272" y="9803"/>
                    </a:lnTo>
                    <a:lnTo>
                      <a:pt x="7266" y="9809"/>
                    </a:lnTo>
                    <a:lnTo>
                      <a:pt x="7260" y="9817"/>
                    </a:lnTo>
                    <a:lnTo>
                      <a:pt x="7250" y="9821"/>
                    </a:lnTo>
                    <a:lnTo>
                      <a:pt x="7245" y="9831"/>
                    </a:lnTo>
                    <a:lnTo>
                      <a:pt x="7245" y="9846"/>
                    </a:lnTo>
                    <a:lnTo>
                      <a:pt x="7231" y="9853"/>
                    </a:lnTo>
                    <a:lnTo>
                      <a:pt x="7223" y="9854"/>
                    </a:lnTo>
                    <a:lnTo>
                      <a:pt x="7220" y="9858"/>
                    </a:lnTo>
                    <a:lnTo>
                      <a:pt x="7206" y="9858"/>
                    </a:lnTo>
                    <a:lnTo>
                      <a:pt x="7196" y="9861"/>
                    </a:lnTo>
                    <a:lnTo>
                      <a:pt x="7188" y="9868"/>
                    </a:lnTo>
                    <a:lnTo>
                      <a:pt x="7220" y="9893"/>
                    </a:lnTo>
                    <a:lnTo>
                      <a:pt x="7259" y="9901"/>
                    </a:lnTo>
                    <a:lnTo>
                      <a:pt x="7249" y="9909"/>
                    </a:lnTo>
                    <a:lnTo>
                      <a:pt x="7241" y="9920"/>
                    </a:lnTo>
                    <a:lnTo>
                      <a:pt x="7232" y="9922"/>
                    </a:lnTo>
                    <a:lnTo>
                      <a:pt x="7216" y="9922"/>
                    </a:lnTo>
                    <a:lnTo>
                      <a:pt x="7209" y="9923"/>
                    </a:lnTo>
                    <a:lnTo>
                      <a:pt x="7197" y="9927"/>
                    </a:lnTo>
                    <a:lnTo>
                      <a:pt x="7185" y="9934"/>
                    </a:lnTo>
                    <a:lnTo>
                      <a:pt x="7190" y="9944"/>
                    </a:lnTo>
                    <a:lnTo>
                      <a:pt x="7189" y="9956"/>
                    </a:lnTo>
                    <a:lnTo>
                      <a:pt x="7182" y="9956"/>
                    </a:lnTo>
                    <a:lnTo>
                      <a:pt x="7166" y="9944"/>
                    </a:lnTo>
                    <a:lnTo>
                      <a:pt x="7137" y="9930"/>
                    </a:lnTo>
                    <a:lnTo>
                      <a:pt x="7132" y="9929"/>
                    </a:lnTo>
                    <a:lnTo>
                      <a:pt x="7122" y="9937"/>
                    </a:lnTo>
                    <a:lnTo>
                      <a:pt x="7115" y="9938"/>
                    </a:lnTo>
                    <a:lnTo>
                      <a:pt x="7101" y="9915"/>
                    </a:lnTo>
                    <a:lnTo>
                      <a:pt x="7072" y="9903"/>
                    </a:lnTo>
                    <a:lnTo>
                      <a:pt x="7054" y="9898"/>
                    </a:lnTo>
                    <a:lnTo>
                      <a:pt x="7039" y="9899"/>
                    </a:lnTo>
                    <a:cubicBezTo>
                      <a:pt x="7035" y="9898"/>
                      <a:pt x="7030" y="9896"/>
                      <a:pt x="7026" y="9895"/>
                    </a:cubicBezTo>
                    <a:lnTo>
                      <a:pt x="7020" y="9890"/>
                    </a:lnTo>
                    <a:lnTo>
                      <a:pt x="7011" y="9891"/>
                    </a:lnTo>
                    <a:lnTo>
                      <a:pt x="7005" y="9897"/>
                    </a:lnTo>
                    <a:cubicBezTo>
                      <a:pt x="7004" y="9901"/>
                      <a:pt x="7002" y="9905"/>
                      <a:pt x="7001" y="9908"/>
                    </a:cubicBezTo>
                    <a:lnTo>
                      <a:pt x="7017" y="9908"/>
                    </a:lnTo>
                    <a:lnTo>
                      <a:pt x="7018" y="9917"/>
                    </a:lnTo>
                    <a:lnTo>
                      <a:pt x="7015" y="9929"/>
                    </a:lnTo>
                    <a:lnTo>
                      <a:pt x="7025" y="9928"/>
                    </a:lnTo>
                    <a:lnTo>
                      <a:pt x="7023" y="9937"/>
                    </a:lnTo>
                    <a:lnTo>
                      <a:pt x="7020" y="9945"/>
                    </a:lnTo>
                    <a:lnTo>
                      <a:pt x="7011" y="9955"/>
                    </a:lnTo>
                    <a:lnTo>
                      <a:pt x="7005" y="9968"/>
                    </a:lnTo>
                    <a:lnTo>
                      <a:pt x="7027" y="9970"/>
                    </a:lnTo>
                    <a:lnTo>
                      <a:pt x="7045" y="9979"/>
                    </a:lnTo>
                    <a:lnTo>
                      <a:pt x="7041" y="9986"/>
                    </a:lnTo>
                    <a:lnTo>
                      <a:pt x="7041" y="9992"/>
                    </a:lnTo>
                    <a:lnTo>
                      <a:pt x="7020" y="9990"/>
                    </a:lnTo>
                    <a:lnTo>
                      <a:pt x="6998" y="9992"/>
                    </a:lnTo>
                    <a:lnTo>
                      <a:pt x="6995" y="9998"/>
                    </a:lnTo>
                    <a:lnTo>
                      <a:pt x="6993" y="10004"/>
                    </a:lnTo>
                    <a:lnTo>
                      <a:pt x="6998" y="10011"/>
                    </a:lnTo>
                    <a:lnTo>
                      <a:pt x="7012" y="10022"/>
                    </a:lnTo>
                    <a:lnTo>
                      <a:pt x="6993" y="10018"/>
                    </a:lnTo>
                    <a:lnTo>
                      <a:pt x="6977" y="10018"/>
                    </a:lnTo>
                    <a:lnTo>
                      <a:pt x="6970" y="10014"/>
                    </a:lnTo>
                    <a:lnTo>
                      <a:pt x="6962" y="10015"/>
                    </a:lnTo>
                    <a:lnTo>
                      <a:pt x="6962" y="10023"/>
                    </a:lnTo>
                    <a:lnTo>
                      <a:pt x="6966" y="10030"/>
                    </a:lnTo>
                    <a:lnTo>
                      <a:pt x="6960" y="10035"/>
                    </a:lnTo>
                    <a:cubicBezTo>
                      <a:pt x="6959" y="10037"/>
                      <a:pt x="6958" y="10039"/>
                      <a:pt x="6958" y="10041"/>
                    </a:cubicBezTo>
                    <a:lnTo>
                      <a:pt x="6968" y="10047"/>
                    </a:lnTo>
                    <a:lnTo>
                      <a:pt x="6980" y="10050"/>
                    </a:lnTo>
                    <a:lnTo>
                      <a:pt x="6992" y="10056"/>
                    </a:lnTo>
                    <a:lnTo>
                      <a:pt x="6979" y="10062"/>
                    </a:lnTo>
                    <a:lnTo>
                      <a:pt x="6984" y="10068"/>
                    </a:lnTo>
                    <a:lnTo>
                      <a:pt x="6990" y="10071"/>
                    </a:lnTo>
                    <a:lnTo>
                      <a:pt x="7000" y="10071"/>
                    </a:lnTo>
                    <a:cubicBezTo>
                      <a:pt x="7003" y="10072"/>
                      <a:pt x="7006" y="10073"/>
                      <a:pt x="7009" y="10074"/>
                    </a:cubicBezTo>
                    <a:lnTo>
                      <a:pt x="7011" y="10077"/>
                    </a:lnTo>
                    <a:lnTo>
                      <a:pt x="7010" y="10087"/>
                    </a:lnTo>
                    <a:lnTo>
                      <a:pt x="7012" y="10092"/>
                    </a:lnTo>
                    <a:lnTo>
                      <a:pt x="7016" y="10096"/>
                    </a:lnTo>
                    <a:lnTo>
                      <a:pt x="7021" y="10098"/>
                    </a:lnTo>
                    <a:lnTo>
                      <a:pt x="7062" y="10109"/>
                    </a:lnTo>
                    <a:lnTo>
                      <a:pt x="7074" y="10116"/>
                    </a:lnTo>
                    <a:lnTo>
                      <a:pt x="7085" y="10126"/>
                    </a:lnTo>
                    <a:lnTo>
                      <a:pt x="7075" y="10130"/>
                    </a:lnTo>
                    <a:lnTo>
                      <a:pt x="7071" y="10131"/>
                    </a:lnTo>
                    <a:cubicBezTo>
                      <a:pt x="7069" y="10130"/>
                      <a:pt x="7068" y="10130"/>
                      <a:pt x="7066" y="10130"/>
                    </a:cubicBezTo>
                    <a:lnTo>
                      <a:pt x="7055" y="10130"/>
                    </a:lnTo>
                    <a:lnTo>
                      <a:pt x="7043" y="10128"/>
                    </a:lnTo>
                    <a:lnTo>
                      <a:pt x="7034" y="10130"/>
                    </a:lnTo>
                    <a:lnTo>
                      <a:pt x="7007" y="10150"/>
                    </a:lnTo>
                    <a:lnTo>
                      <a:pt x="7011" y="10155"/>
                    </a:lnTo>
                    <a:lnTo>
                      <a:pt x="7012" y="10161"/>
                    </a:lnTo>
                    <a:lnTo>
                      <a:pt x="6999" y="10171"/>
                    </a:lnTo>
                    <a:lnTo>
                      <a:pt x="6991" y="10177"/>
                    </a:lnTo>
                    <a:lnTo>
                      <a:pt x="6957" y="10190"/>
                    </a:lnTo>
                    <a:lnTo>
                      <a:pt x="6931" y="10197"/>
                    </a:lnTo>
                    <a:lnTo>
                      <a:pt x="6950" y="10202"/>
                    </a:lnTo>
                    <a:lnTo>
                      <a:pt x="6969" y="10200"/>
                    </a:lnTo>
                    <a:lnTo>
                      <a:pt x="6974" y="10198"/>
                    </a:lnTo>
                    <a:lnTo>
                      <a:pt x="6978" y="10197"/>
                    </a:lnTo>
                    <a:lnTo>
                      <a:pt x="6989" y="10206"/>
                    </a:lnTo>
                    <a:lnTo>
                      <a:pt x="6996" y="10211"/>
                    </a:lnTo>
                    <a:lnTo>
                      <a:pt x="7024" y="10216"/>
                    </a:lnTo>
                    <a:lnTo>
                      <a:pt x="7036" y="10214"/>
                    </a:lnTo>
                    <a:lnTo>
                      <a:pt x="7053" y="10203"/>
                    </a:lnTo>
                    <a:lnTo>
                      <a:pt x="7059" y="10213"/>
                    </a:lnTo>
                    <a:lnTo>
                      <a:pt x="7074" y="10225"/>
                    </a:lnTo>
                    <a:lnTo>
                      <a:pt x="7037" y="10224"/>
                    </a:lnTo>
                    <a:lnTo>
                      <a:pt x="7002" y="10220"/>
                    </a:lnTo>
                    <a:lnTo>
                      <a:pt x="6970" y="10212"/>
                    </a:lnTo>
                    <a:lnTo>
                      <a:pt x="6964" y="10213"/>
                    </a:lnTo>
                    <a:lnTo>
                      <a:pt x="6944" y="10221"/>
                    </a:lnTo>
                    <a:lnTo>
                      <a:pt x="6933" y="10222"/>
                    </a:lnTo>
                    <a:lnTo>
                      <a:pt x="6923" y="10226"/>
                    </a:lnTo>
                    <a:lnTo>
                      <a:pt x="6928" y="10233"/>
                    </a:lnTo>
                    <a:lnTo>
                      <a:pt x="6925" y="10249"/>
                    </a:lnTo>
                    <a:lnTo>
                      <a:pt x="6930" y="10259"/>
                    </a:lnTo>
                    <a:lnTo>
                      <a:pt x="6910" y="10254"/>
                    </a:lnTo>
                    <a:lnTo>
                      <a:pt x="6904" y="10248"/>
                    </a:lnTo>
                    <a:lnTo>
                      <a:pt x="6897" y="10242"/>
                    </a:lnTo>
                    <a:lnTo>
                      <a:pt x="6889" y="10238"/>
                    </a:lnTo>
                    <a:lnTo>
                      <a:pt x="6879" y="10236"/>
                    </a:lnTo>
                    <a:lnTo>
                      <a:pt x="6857" y="10241"/>
                    </a:lnTo>
                    <a:lnTo>
                      <a:pt x="6852" y="10246"/>
                    </a:lnTo>
                    <a:lnTo>
                      <a:pt x="6850" y="10252"/>
                    </a:lnTo>
                    <a:lnTo>
                      <a:pt x="6866" y="10260"/>
                    </a:lnTo>
                    <a:lnTo>
                      <a:pt x="6902" y="10271"/>
                    </a:lnTo>
                    <a:lnTo>
                      <a:pt x="6907" y="10275"/>
                    </a:lnTo>
                    <a:lnTo>
                      <a:pt x="6900" y="10281"/>
                    </a:lnTo>
                    <a:lnTo>
                      <a:pt x="6887" y="10283"/>
                    </a:lnTo>
                    <a:lnTo>
                      <a:pt x="6873" y="10283"/>
                    </a:lnTo>
                    <a:lnTo>
                      <a:pt x="6860" y="10287"/>
                    </a:lnTo>
                    <a:lnTo>
                      <a:pt x="6836" y="10299"/>
                    </a:lnTo>
                    <a:lnTo>
                      <a:pt x="6837" y="10313"/>
                    </a:lnTo>
                    <a:lnTo>
                      <a:pt x="6850" y="10315"/>
                    </a:lnTo>
                    <a:lnTo>
                      <a:pt x="6851" y="10321"/>
                    </a:lnTo>
                    <a:lnTo>
                      <a:pt x="6867" y="10329"/>
                    </a:lnTo>
                    <a:lnTo>
                      <a:pt x="6931" y="10332"/>
                    </a:lnTo>
                    <a:lnTo>
                      <a:pt x="6910" y="10334"/>
                    </a:lnTo>
                    <a:lnTo>
                      <a:pt x="6901" y="10340"/>
                    </a:lnTo>
                    <a:lnTo>
                      <a:pt x="6894" y="10340"/>
                    </a:lnTo>
                    <a:lnTo>
                      <a:pt x="6884" y="10343"/>
                    </a:lnTo>
                    <a:lnTo>
                      <a:pt x="6862" y="10350"/>
                    </a:lnTo>
                    <a:lnTo>
                      <a:pt x="6853" y="10357"/>
                    </a:lnTo>
                    <a:lnTo>
                      <a:pt x="6867" y="10360"/>
                    </a:lnTo>
                    <a:lnTo>
                      <a:pt x="6882" y="10358"/>
                    </a:lnTo>
                    <a:lnTo>
                      <a:pt x="6924" y="10365"/>
                    </a:lnTo>
                    <a:lnTo>
                      <a:pt x="6930" y="10369"/>
                    </a:lnTo>
                    <a:lnTo>
                      <a:pt x="6926" y="10371"/>
                    </a:lnTo>
                    <a:lnTo>
                      <a:pt x="6903" y="10374"/>
                    </a:lnTo>
                    <a:lnTo>
                      <a:pt x="6881" y="10389"/>
                    </a:lnTo>
                    <a:lnTo>
                      <a:pt x="6892" y="10396"/>
                    </a:lnTo>
                    <a:lnTo>
                      <a:pt x="6920" y="10396"/>
                    </a:lnTo>
                    <a:lnTo>
                      <a:pt x="6930" y="10398"/>
                    </a:lnTo>
                    <a:lnTo>
                      <a:pt x="6937" y="10403"/>
                    </a:lnTo>
                    <a:lnTo>
                      <a:pt x="6945" y="10410"/>
                    </a:lnTo>
                    <a:cubicBezTo>
                      <a:pt x="6946" y="10410"/>
                      <a:pt x="6947" y="10410"/>
                      <a:pt x="6948" y="10410"/>
                    </a:cubicBezTo>
                    <a:lnTo>
                      <a:pt x="7012" y="10416"/>
                    </a:lnTo>
                    <a:lnTo>
                      <a:pt x="7025" y="10410"/>
                    </a:lnTo>
                    <a:lnTo>
                      <a:pt x="7044" y="10414"/>
                    </a:lnTo>
                    <a:lnTo>
                      <a:pt x="7061" y="10409"/>
                    </a:lnTo>
                    <a:lnTo>
                      <a:pt x="7070" y="10410"/>
                    </a:lnTo>
                    <a:lnTo>
                      <a:pt x="7078" y="10408"/>
                    </a:lnTo>
                    <a:lnTo>
                      <a:pt x="7082" y="10400"/>
                    </a:lnTo>
                    <a:lnTo>
                      <a:pt x="7084" y="10389"/>
                    </a:lnTo>
                    <a:lnTo>
                      <a:pt x="7082" y="10383"/>
                    </a:lnTo>
                    <a:lnTo>
                      <a:pt x="7078" y="10380"/>
                    </a:lnTo>
                    <a:lnTo>
                      <a:pt x="7093" y="10384"/>
                    </a:lnTo>
                    <a:cubicBezTo>
                      <a:pt x="7093" y="10384"/>
                      <a:pt x="7096" y="10388"/>
                      <a:pt x="7096" y="10388"/>
                    </a:cubicBezTo>
                    <a:lnTo>
                      <a:pt x="7099" y="10393"/>
                    </a:lnTo>
                    <a:lnTo>
                      <a:pt x="7107" y="10404"/>
                    </a:lnTo>
                    <a:lnTo>
                      <a:pt x="7119" y="10405"/>
                    </a:lnTo>
                    <a:lnTo>
                      <a:pt x="7134" y="10402"/>
                    </a:lnTo>
                    <a:lnTo>
                      <a:pt x="7147" y="10393"/>
                    </a:lnTo>
                    <a:lnTo>
                      <a:pt x="7152" y="10393"/>
                    </a:lnTo>
                    <a:lnTo>
                      <a:pt x="7175" y="10394"/>
                    </a:lnTo>
                    <a:lnTo>
                      <a:pt x="7181" y="10393"/>
                    </a:lnTo>
                    <a:lnTo>
                      <a:pt x="7187" y="10391"/>
                    </a:lnTo>
                    <a:lnTo>
                      <a:pt x="7192" y="10384"/>
                    </a:lnTo>
                    <a:lnTo>
                      <a:pt x="7198" y="10379"/>
                    </a:lnTo>
                    <a:lnTo>
                      <a:pt x="7211" y="10378"/>
                    </a:lnTo>
                    <a:lnTo>
                      <a:pt x="7240" y="10383"/>
                    </a:lnTo>
                    <a:lnTo>
                      <a:pt x="7256" y="10389"/>
                    </a:lnTo>
                    <a:lnTo>
                      <a:pt x="7267" y="10387"/>
                    </a:lnTo>
                    <a:lnTo>
                      <a:pt x="7277" y="10374"/>
                    </a:lnTo>
                    <a:lnTo>
                      <a:pt x="7279" y="10390"/>
                    </a:lnTo>
                    <a:lnTo>
                      <a:pt x="7282" y="10393"/>
                    </a:lnTo>
                    <a:lnTo>
                      <a:pt x="7286" y="10391"/>
                    </a:lnTo>
                    <a:lnTo>
                      <a:pt x="7297" y="10388"/>
                    </a:lnTo>
                    <a:lnTo>
                      <a:pt x="7308" y="10391"/>
                    </a:lnTo>
                    <a:lnTo>
                      <a:pt x="7325" y="10400"/>
                    </a:lnTo>
                    <a:lnTo>
                      <a:pt x="7340" y="10403"/>
                    </a:lnTo>
                    <a:lnTo>
                      <a:pt x="7357" y="10399"/>
                    </a:lnTo>
                    <a:lnTo>
                      <a:pt x="7344" y="10377"/>
                    </a:lnTo>
                    <a:lnTo>
                      <a:pt x="7353" y="10375"/>
                    </a:lnTo>
                    <a:lnTo>
                      <a:pt x="7362" y="10371"/>
                    </a:lnTo>
                    <a:lnTo>
                      <a:pt x="7385" y="10350"/>
                    </a:lnTo>
                    <a:lnTo>
                      <a:pt x="7393" y="10330"/>
                    </a:lnTo>
                    <a:lnTo>
                      <a:pt x="7401" y="10318"/>
                    </a:lnTo>
                    <a:lnTo>
                      <a:pt x="7408" y="10307"/>
                    </a:lnTo>
                    <a:lnTo>
                      <a:pt x="7419" y="10299"/>
                    </a:lnTo>
                    <a:lnTo>
                      <a:pt x="7427" y="10289"/>
                    </a:lnTo>
                    <a:lnTo>
                      <a:pt x="7433" y="10260"/>
                    </a:lnTo>
                    <a:lnTo>
                      <a:pt x="7433" y="10245"/>
                    </a:lnTo>
                    <a:lnTo>
                      <a:pt x="7432" y="10219"/>
                    </a:lnTo>
                    <a:lnTo>
                      <a:pt x="7434" y="10206"/>
                    </a:lnTo>
                    <a:lnTo>
                      <a:pt x="7438" y="10202"/>
                    </a:lnTo>
                    <a:lnTo>
                      <a:pt x="7440" y="10189"/>
                    </a:lnTo>
                    <a:lnTo>
                      <a:pt x="7442" y="10183"/>
                    </a:lnTo>
                    <a:lnTo>
                      <a:pt x="7445" y="10168"/>
                    </a:lnTo>
                    <a:lnTo>
                      <a:pt x="7442" y="10155"/>
                    </a:lnTo>
                    <a:lnTo>
                      <a:pt x="7442" y="10135"/>
                    </a:lnTo>
                    <a:lnTo>
                      <a:pt x="7442" y="10116"/>
                    </a:lnTo>
                    <a:lnTo>
                      <a:pt x="7438" y="10106"/>
                    </a:lnTo>
                    <a:lnTo>
                      <a:pt x="7438" y="10095"/>
                    </a:lnTo>
                    <a:lnTo>
                      <a:pt x="7441" y="10087"/>
                    </a:lnTo>
                    <a:lnTo>
                      <a:pt x="7447" y="10084"/>
                    </a:lnTo>
                    <a:lnTo>
                      <a:pt x="7456" y="10088"/>
                    </a:lnTo>
                    <a:lnTo>
                      <a:pt x="7465" y="10089"/>
                    </a:lnTo>
                    <a:lnTo>
                      <a:pt x="7465" y="10081"/>
                    </a:lnTo>
                    <a:lnTo>
                      <a:pt x="7462" y="10073"/>
                    </a:lnTo>
                    <a:lnTo>
                      <a:pt x="7472" y="10082"/>
                    </a:lnTo>
                    <a:lnTo>
                      <a:pt x="7484" y="10087"/>
                    </a:lnTo>
                    <a:lnTo>
                      <a:pt x="7496" y="10083"/>
                    </a:lnTo>
                    <a:lnTo>
                      <a:pt x="7507" y="10073"/>
                    </a:lnTo>
                    <a:lnTo>
                      <a:pt x="7512" y="10066"/>
                    </a:lnTo>
                    <a:lnTo>
                      <a:pt x="7517" y="10061"/>
                    </a:lnTo>
                    <a:lnTo>
                      <a:pt x="7532" y="10063"/>
                    </a:lnTo>
                    <a:lnTo>
                      <a:pt x="7546" y="10062"/>
                    </a:lnTo>
                    <a:lnTo>
                      <a:pt x="7557" y="10046"/>
                    </a:lnTo>
                    <a:lnTo>
                      <a:pt x="7547" y="10043"/>
                    </a:lnTo>
                    <a:lnTo>
                      <a:pt x="7546" y="10040"/>
                    </a:lnTo>
                    <a:lnTo>
                      <a:pt x="7551" y="10023"/>
                    </a:lnTo>
                    <a:lnTo>
                      <a:pt x="7552" y="10009"/>
                    </a:lnTo>
                    <a:lnTo>
                      <a:pt x="7558" y="10013"/>
                    </a:lnTo>
                    <a:lnTo>
                      <a:pt x="7562" y="10020"/>
                    </a:lnTo>
                    <a:lnTo>
                      <a:pt x="7565" y="10031"/>
                    </a:lnTo>
                    <a:lnTo>
                      <a:pt x="7569" y="10035"/>
                    </a:lnTo>
                    <a:lnTo>
                      <a:pt x="7574" y="10025"/>
                    </a:lnTo>
                    <a:lnTo>
                      <a:pt x="7574" y="10015"/>
                    </a:lnTo>
                    <a:lnTo>
                      <a:pt x="7573" y="10001"/>
                    </a:lnTo>
                    <a:lnTo>
                      <a:pt x="7569" y="9992"/>
                    </a:lnTo>
                    <a:lnTo>
                      <a:pt x="7549" y="9984"/>
                    </a:lnTo>
                    <a:lnTo>
                      <a:pt x="7542" y="9984"/>
                    </a:lnTo>
                    <a:lnTo>
                      <a:pt x="7531" y="9984"/>
                    </a:lnTo>
                    <a:cubicBezTo>
                      <a:pt x="7532" y="9982"/>
                      <a:pt x="7533" y="9979"/>
                      <a:pt x="7533" y="9977"/>
                    </a:cubicBezTo>
                    <a:lnTo>
                      <a:pt x="7549" y="9974"/>
                    </a:lnTo>
                    <a:lnTo>
                      <a:pt x="7558" y="9969"/>
                    </a:lnTo>
                    <a:lnTo>
                      <a:pt x="7560" y="9959"/>
                    </a:lnTo>
                    <a:lnTo>
                      <a:pt x="7546" y="9935"/>
                    </a:lnTo>
                    <a:lnTo>
                      <a:pt x="7538" y="9910"/>
                    </a:lnTo>
                    <a:lnTo>
                      <a:pt x="7538" y="9887"/>
                    </a:lnTo>
                    <a:lnTo>
                      <a:pt x="7531" y="9870"/>
                    </a:lnTo>
                    <a:cubicBezTo>
                      <a:pt x="7526" y="9869"/>
                      <a:pt x="7522" y="9868"/>
                      <a:pt x="7518" y="9867"/>
                    </a:cubicBezTo>
                    <a:lnTo>
                      <a:pt x="7503" y="9857"/>
                    </a:lnTo>
                    <a:cubicBezTo>
                      <a:pt x="7499" y="9856"/>
                      <a:pt x="7494" y="9855"/>
                      <a:pt x="7490" y="9854"/>
                    </a:cubicBezTo>
                    <a:lnTo>
                      <a:pt x="7461" y="9854"/>
                    </a:lnTo>
                    <a:lnTo>
                      <a:pt x="7445" y="9852"/>
                    </a:lnTo>
                    <a:lnTo>
                      <a:pt x="7438" y="9848"/>
                    </a:lnTo>
                    <a:lnTo>
                      <a:pt x="7431" y="9847"/>
                    </a:lnTo>
                    <a:lnTo>
                      <a:pt x="7415" y="9862"/>
                    </a:lnTo>
                    <a:lnTo>
                      <a:pt x="7406" y="9866"/>
                    </a:lnTo>
                    <a:lnTo>
                      <a:pt x="7396" y="9861"/>
                    </a:lnTo>
                    <a:lnTo>
                      <a:pt x="7394" y="9854"/>
                    </a:lnTo>
                    <a:lnTo>
                      <a:pt x="7402" y="9847"/>
                    </a:lnTo>
                    <a:lnTo>
                      <a:pt x="7417" y="9844"/>
                    </a:lnTo>
                    <a:lnTo>
                      <a:pt x="7433" y="9836"/>
                    </a:lnTo>
                    <a:lnTo>
                      <a:pt x="7422" y="9827"/>
                    </a:lnTo>
                    <a:lnTo>
                      <a:pt x="7413" y="9817"/>
                    </a:lnTo>
                    <a:lnTo>
                      <a:pt x="7404" y="9805"/>
                    </a:lnTo>
                    <a:lnTo>
                      <a:pt x="7397" y="9800"/>
                    </a:lnTo>
                    <a:lnTo>
                      <a:pt x="7391" y="9799"/>
                    </a:lnTo>
                    <a:close/>
                    <a:moveTo>
                      <a:pt x="1400" y="16957"/>
                    </a:moveTo>
                    <a:lnTo>
                      <a:pt x="1403" y="16963"/>
                    </a:lnTo>
                    <a:lnTo>
                      <a:pt x="1400" y="16957"/>
                    </a:lnTo>
                    <a:close/>
                    <a:moveTo>
                      <a:pt x="16387" y="18500"/>
                    </a:moveTo>
                    <a:lnTo>
                      <a:pt x="16378" y="18504"/>
                    </a:lnTo>
                    <a:lnTo>
                      <a:pt x="16350" y="18540"/>
                    </a:lnTo>
                    <a:lnTo>
                      <a:pt x="16333" y="18559"/>
                    </a:lnTo>
                    <a:lnTo>
                      <a:pt x="16328" y="18564"/>
                    </a:lnTo>
                    <a:lnTo>
                      <a:pt x="16313" y="18569"/>
                    </a:lnTo>
                    <a:lnTo>
                      <a:pt x="16310" y="18573"/>
                    </a:lnTo>
                    <a:lnTo>
                      <a:pt x="16321" y="18583"/>
                    </a:lnTo>
                    <a:lnTo>
                      <a:pt x="16326" y="18591"/>
                    </a:lnTo>
                    <a:lnTo>
                      <a:pt x="16330" y="18601"/>
                    </a:lnTo>
                    <a:lnTo>
                      <a:pt x="16329" y="18611"/>
                    </a:lnTo>
                    <a:lnTo>
                      <a:pt x="16309" y="18653"/>
                    </a:lnTo>
                    <a:lnTo>
                      <a:pt x="16281" y="18680"/>
                    </a:lnTo>
                    <a:lnTo>
                      <a:pt x="16262" y="18693"/>
                    </a:lnTo>
                    <a:lnTo>
                      <a:pt x="16246" y="18707"/>
                    </a:lnTo>
                    <a:lnTo>
                      <a:pt x="16235" y="18721"/>
                    </a:lnTo>
                    <a:lnTo>
                      <a:pt x="16221" y="18735"/>
                    </a:lnTo>
                    <a:lnTo>
                      <a:pt x="16211" y="18738"/>
                    </a:lnTo>
                    <a:lnTo>
                      <a:pt x="16194" y="18736"/>
                    </a:lnTo>
                    <a:lnTo>
                      <a:pt x="16187" y="18737"/>
                    </a:lnTo>
                    <a:lnTo>
                      <a:pt x="16178" y="18742"/>
                    </a:lnTo>
                    <a:lnTo>
                      <a:pt x="16171" y="18750"/>
                    </a:lnTo>
                    <a:lnTo>
                      <a:pt x="16164" y="18760"/>
                    </a:lnTo>
                    <a:lnTo>
                      <a:pt x="16162" y="18769"/>
                    </a:lnTo>
                    <a:lnTo>
                      <a:pt x="16164" y="18773"/>
                    </a:lnTo>
                    <a:lnTo>
                      <a:pt x="16179" y="18777"/>
                    </a:lnTo>
                    <a:lnTo>
                      <a:pt x="16176" y="18779"/>
                    </a:lnTo>
                    <a:lnTo>
                      <a:pt x="16173" y="18783"/>
                    </a:lnTo>
                    <a:lnTo>
                      <a:pt x="16172" y="18790"/>
                    </a:lnTo>
                    <a:lnTo>
                      <a:pt x="16142" y="18832"/>
                    </a:lnTo>
                    <a:lnTo>
                      <a:pt x="16147" y="18847"/>
                    </a:lnTo>
                    <a:lnTo>
                      <a:pt x="16171" y="18849"/>
                    </a:lnTo>
                    <a:lnTo>
                      <a:pt x="16156" y="18853"/>
                    </a:lnTo>
                    <a:lnTo>
                      <a:pt x="16141" y="18859"/>
                    </a:lnTo>
                    <a:lnTo>
                      <a:pt x="16131" y="18866"/>
                    </a:lnTo>
                    <a:lnTo>
                      <a:pt x="16124" y="18876"/>
                    </a:lnTo>
                    <a:lnTo>
                      <a:pt x="16111" y="18893"/>
                    </a:lnTo>
                    <a:lnTo>
                      <a:pt x="16099" y="18910"/>
                    </a:lnTo>
                    <a:lnTo>
                      <a:pt x="16092" y="18915"/>
                    </a:lnTo>
                    <a:lnTo>
                      <a:pt x="16083" y="18917"/>
                    </a:lnTo>
                    <a:lnTo>
                      <a:pt x="16086" y="18909"/>
                    </a:lnTo>
                    <a:lnTo>
                      <a:pt x="16092" y="18902"/>
                    </a:lnTo>
                    <a:lnTo>
                      <a:pt x="16095" y="18895"/>
                    </a:lnTo>
                    <a:lnTo>
                      <a:pt x="16094" y="18890"/>
                    </a:lnTo>
                    <a:lnTo>
                      <a:pt x="16090" y="18886"/>
                    </a:lnTo>
                    <a:lnTo>
                      <a:pt x="16087" y="18887"/>
                    </a:lnTo>
                    <a:lnTo>
                      <a:pt x="16072" y="18899"/>
                    </a:lnTo>
                    <a:lnTo>
                      <a:pt x="16067" y="18907"/>
                    </a:lnTo>
                    <a:lnTo>
                      <a:pt x="16060" y="18921"/>
                    </a:lnTo>
                    <a:lnTo>
                      <a:pt x="16047" y="18936"/>
                    </a:lnTo>
                    <a:lnTo>
                      <a:pt x="16029" y="18954"/>
                    </a:lnTo>
                    <a:lnTo>
                      <a:pt x="16029" y="18958"/>
                    </a:lnTo>
                    <a:lnTo>
                      <a:pt x="16031" y="18962"/>
                    </a:lnTo>
                    <a:lnTo>
                      <a:pt x="16035" y="18966"/>
                    </a:lnTo>
                    <a:cubicBezTo>
                      <a:pt x="16035" y="18968"/>
                      <a:pt x="16035" y="18970"/>
                      <a:pt x="16035" y="18972"/>
                    </a:cubicBezTo>
                    <a:lnTo>
                      <a:pt x="16029" y="18981"/>
                    </a:lnTo>
                    <a:lnTo>
                      <a:pt x="16023" y="18985"/>
                    </a:lnTo>
                    <a:lnTo>
                      <a:pt x="16017" y="18987"/>
                    </a:lnTo>
                    <a:lnTo>
                      <a:pt x="16018" y="18985"/>
                    </a:lnTo>
                    <a:lnTo>
                      <a:pt x="16013" y="18969"/>
                    </a:lnTo>
                    <a:lnTo>
                      <a:pt x="16004" y="18970"/>
                    </a:lnTo>
                    <a:lnTo>
                      <a:pt x="15995" y="18975"/>
                    </a:lnTo>
                    <a:lnTo>
                      <a:pt x="15961" y="19003"/>
                    </a:lnTo>
                    <a:lnTo>
                      <a:pt x="15927" y="19029"/>
                    </a:lnTo>
                    <a:lnTo>
                      <a:pt x="15913" y="19044"/>
                    </a:lnTo>
                    <a:lnTo>
                      <a:pt x="15904" y="19057"/>
                    </a:lnTo>
                    <a:lnTo>
                      <a:pt x="15902" y="19063"/>
                    </a:lnTo>
                    <a:lnTo>
                      <a:pt x="15905" y="19067"/>
                    </a:lnTo>
                    <a:lnTo>
                      <a:pt x="15920" y="19068"/>
                    </a:lnTo>
                    <a:lnTo>
                      <a:pt x="15914" y="19074"/>
                    </a:lnTo>
                    <a:lnTo>
                      <a:pt x="15906" y="19076"/>
                    </a:lnTo>
                    <a:lnTo>
                      <a:pt x="15900" y="19078"/>
                    </a:lnTo>
                    <a:lnTo>
                      <a:pt x="15881" y="19070"/>
                    </a:lnTo>
                    <a:lnTo>
                      <a:pt x="15875" y="19071"/>
                    </a:lnTo>
                    <a:lnTo>
                      <a:pt x="15850" y="19085"/>
                    </a:lnTo>
                    <a:lnTo>
                      <a:pt x="15831" y="19094"/>
                    </a:lnTo>
                    <a:lnTo>
                      <a:pt x="15800" y="19107"/>
                    </a:lnTo>
                    <a:lnTo>
                      <a:pt x="15795" y="19112"/>
                    </a:lnTo>
                    <a:lnTo>
                      <a:pt x="15791" y="19117"/>
                    </a:lnTo>
                    <a:lnTo>
                      <a:pt x="15788" y="19125"/>
                    </a:lnTo>
                    <a:lnTo>
                      <a:pt x="15784" y="19131"/>
                    </a:lnTo>
                    <a:lnTo>
                      <a:pt x="15774" y="19133"/>
                    </a:lnTo>
                    <a:lnTo>
                      <a:pt x="15765" y="19137"/>
                    </a:lnTo>
                    <a:lnTo>
                      <a:pt x="15741" y="19151"/>
                    </a:lnTo>
                    <a:lnTo>
                      <a:pt x="15735" y="19151"/>
                    </a:lnTo>
                    <a:lnTo>
                      <a:pt x="15730" y="19148"/>
                    </a:lnTo>
                    <a:lnTo>
                      <a:pt x="15722" y="19150"/>
                    </a:lnTo>
                    <a:lnTo>
                      <a:pt x="15713" y="19156"/>
                    </a:lnTo>
                    <a:lnTo>
                      <a:pt x="15693" y="19174"/>
                    </a:lnTo>
                    <a:lnTo>
                      <a:pt x="15678" y="19186"/>
                    </a:lnTo>
                    <a:lnTo>
                      <a:pt x="15670" y="19191"/>
                    </a:lnTo>
                    <a:lnTo>
                      <a:pt x="15611" y="19215"/>
                    </a:lnTo>
                    <a:lnTo>
                      <a:pt x="15598" y="19221"/>
                    </a:lnTo>
                    <a:lnTo>
                      <a:pt x="15593" y="19226"/>
                    </a:lnTo>
                    <a:lnTo>
                      <a:pt x="15590" y="19231"/>
                    </a:lnTo>
                    <a:lnTo>
                      <a:pt x="15588" y="19244"/>
                    </a:lnTo>
                    <a:lnTo>
                      <a:pt x="15590" y="19263"/>
                    </a:lnTo>
                    <a:lnTo>
                      <a:pt x="15587" y="19271"/>
                    </a:lnTo>
                    <a:lnTo>
                      <a:pt x="15511" y="19364"/>
                    </a:lnTo>
                    <a:lnTo>
                      <a:pt x="15504" y="19383"/>
                    </a:lnTo>
                    <a:lnTo>
                      <a:pt x="15512" y="19390"/>
                    </a:lnTo>
                    <a:lnTo>
                      <a:pt x="15514" y="19401"/>
                    </a:lnTo>
                    <a:lnTo>
                      <a:pt x="15512" y="19413"/>
                    </a:lnTo>
                    <a:lnTo>
                      <a:pt x="15515" y="19444"/>
                    </a:lnTo>
                    <a:lnTo>
                      <a:pt x="15525" y="19460"/>
                    </a:lnTo>
                    <a:lnTo>
                      <a:pt x="15535" y="19467"/>
                    </a:lnTo>
                    <a:lnTo>
                      <a:pt x="15544" y="19475"/>
                    </a:lnTo>
                    <a:lnTo>
                      <a:pt x="15545" y="19486"/>
                    </a:lnTo>
                    <a:lnTo>
                      <a:pt x="15542" y="19503"/>
                    </a:lnTo>
                    <a:lnTo>
                      <a:pt x="15542" y="19506"/>
                    </a:lnTo>
                    <a:lnTo>
                      <a:pt x="15565" y="19519"/>
                    </a:lnTo>
                    <a:lnTo>
                      <a:pt x="15574" y="19527"/>
                    </a:lnTo>
                    <a:lnTo>
                      <a:pt x="15574" y="19538"/>
                    </a:lnTo>
                    <a:lnTo>
                      <a:pt x="15569" y="19551"/>
                    </a:lnTo>
                    <a:lnTo>
                      <a:pt x="15563" y="19575"/>
                    </a:lnTo>
                    <a:lnTo>
                      <a:pt x="15559" y="19587"/>
                    </a:lnTo>
                    <a:lnTo>
                      <a:pt x="15552" y="19598"/>
                    </a:lnTo>
                    <a:lnTo>
                      <a:pt x="15533" y="19627"/>
                    </a:lnTo>
                    <a:lnTo>
                      <a:pt x="15511" y="19650"/>
                    </a:lnTo>
                    <a:lnTo>
                      <a:pt x="15501" y="19662"/>
                    </a:lnTo>
                    <a:lnTo>
                      <a:pt x="15475" y="19690"/>
                    </a:lnTo>
                    <a:lnTo>
                      <a:pt x="15464" y="19713"/>
                    </a:lnTo>
                    <a:lnTo>
                      <a:pt x="15454" y="19725"/>
                    </a:lnTo>
                    <a:lnTo>
                      <a:pt x="15438" y="19738"/>
                    </a:lnTo>
                    <a:lnTo>
                      <a:pt x="15418" y="19748"/>
                    </a:lnTo>
                    <a:lnTo>
                      <a:pt x="15404" y="19758"/>
                    </a:lnTo>
                    <a:lnTo>
                      <a:pt x="15390" y="19788"/>
                    </a:lnTo>
                    <a:lnTo>
                      <a:pt x="15385" y="19794"/>
                    </a:lnTo>
                    <a:lnTo>
                      <a:pt x="15378" y="19800"/>
                    </a:lnTo>
                    <a:lnTo>
                      <a:pt x="15374" y="19806"/>
                    </a:lnTo>
                    <a:lnTo>
                      <a:pt x="15372" y="19812"/>
                    </a:lnTo>
                    <a:lnTo>
                      <a:pt x="15364" y="19822"/>
                    </a:lnTo>
                    <a:lnTo>
                      <a:pt x="15358" y="19834"/>
                    </a:lnTo>
                    <a:lnTo>
                      <a:pt x="15355" y="19855"/>
                    </a:lnTo>
                    <a:lnTo>
                      <a:pt x="15356" y="19864"/>
                    </a:lnTo>
                    <a:lnTo>
                      <a:pt x="15363" y="19887"/>
                    </a:lnTo>
                    <a:lnTo>
                      <a:pt x="15367" y="19895"/>
                    </a:lnTo>
                    <a:lnTo>
                      <a:pt x="15373" y="19901"/>
                    </a:lnTo>
                    <a:lnTo>
                      <a:pt x="15399" y="19908"/>
                    </a:lnTo>
                    <a:lnTo>
                      <a:pt x="15405" y="19915"/>
                    </a:lnTo>
                    <a:lnTo>
                      <a:pt x="15407" y="19924"/>
                    </a:lnTo>
                    <a:lnTo>
                      <a:pt x="15415" y="19931"/>
                    </a:lnTo>
                    <a:lnTo>
                      <a:pt x="15419" y="19939"/>
                    </a:lnTo>
                    <a:lnTo>
                      <a:pt x="15408" y="19951"/>
                    </a:lnTo>
                    <a:lnTo>
                      <a:pt x="15405" y="19962"/>
                    </a:lnTo>
                    <a:lnTo>
                      <a:pt x="15404" y="19981"/>
                    </a:lnTo>
                    <a:lnTo>
                      <a:pt x="15401" y="19993"/>
                    </a:lnTo>
                    <a:lnTo>
                      <a:pt x="15402" y="20009"/>
                    </a:lnTo>
                    <a:lnTo>
                      <a:pt x="15404" y="20013"/>
                    </a:lnTo>
                    <a:lnTo>
                      <a:pt x="15428" y="20019"/>
                    </a:lnTo>
                    <a:lnTo>
                      <a:pt x="15437" y="20024"/>
                    </a:lnTo>
                    <a:lnTo>
                      <a:pt x="15440" y="20035"/>
                    </a:lnTo>
                    <a:lnTo>
                      <a:pt x="15447" y="20039"/>
                    </a:lnTo>
                    <a:lnTo>
                      <a:pt x="15449" y="20044"/>
                    </a:lnTo>
                    <a:lnTo>
                      <a:pt x="15453" y="20048"/>
                    </a:lnTo>
                    <a:lnTo>
                      <a:pt x="15459" y="20048"/>
                    </a:lnTo>
                    <a:lnTo>
                      <a:pt x="15487" y="20045"/>
                    </a:lnTo>
                    <a:lnTo>
                      <a:pt x="15500" y="20050"/>
                    </a:lnTo>
                    <a:lnTo>
                      <a:pt x="15509" y="20049"/>
                    </a:lnTo>
                    <a:lnTo>
                      <a:pt x="15520" y="20046"/>
                    </a:lnTo>
                    <a:lnTo>
                      <a:pt x="15555" y="20036"/>
                    </a:lnTo>
                    <a:lnTo>
                      <a:pt x="15573" y="20032"/>
                    </a:lnTo>
                    <a:lnTo>
                      <a:pt x="15618" y="20032"/>
                    </a:lnTo>
                    <a:lnTo>
                      <a:pt x="15632" y="20028"/>
                    </a:lnTo>
                    <a:lnTo>
                      <a:pt x="15680" y="20010"/>
                    </a:lnTo>
                    <a:lnTo>
                      <a:pt x="15696" y="20001"/>
                    </a:lnTo>
                    <a:lnTo>
                      <a:pt x="15712" y="19990"/>
                    </a:lnTo>
                    <a:lnTo>
                      <a:pt x="15749" y="19966"/>
                    </a:lnTo>
                    <a:lnTo>
                      <a:pt x="15788" y="19942"/>
                    </a:lnTo>
                    <a:lnTo>
                      <a:pt x="15825" y="19922"/>
                    </a:lnTo>
                    <a:cubicBezTo>
                      <a:pt x="15838" y="19917"/>
                      <a:pt x="15850" y="19913"/>
                      <a:pt x="15862" y="19908"/>
                    </a:cubicBezTo>
                    <a:lnTo>
                      <a:pt x="15879" y="19899"/>
                    </a:lnTo>
                    <a:lnTo>
                      <a:pt x="15913" y="19877"/>
                    </a:lnTo>
                    <a:lnTo>
                      <a:pt x="15929" y="19865"/>
                    </a:lnTo>
                    <a:lnTo>
                      <a:pt x="15954" y="19839"/>
                    </a:lnTo>
                    <a:lnTo>
                      <a:pt x="15973" y="19814"/>
                    </a:lnTo>
                    <a:lnTo>
                      <a:pt x="15980" y="19802"/>
                    </a:lnTo>
                    <a:lnTo>
                      <a:pt x="15985" y="19789"/>
                    </a:lnTo>
                    <a:lnTo>
                      <a:pt x="15993" y="19777"/>
                    </a:lnTo>
                    <a:lnTo>
                      <a:pt x="16002" y="19766"/>
                    </a:lnTo>
                    <a:lnTo>
                      <a:pt x="16026" y="19736"/>
                    </a:lnTo>
                    <a:lnTo>
                      <a:pt x="16033" y="19724"/>
                    </a:lnTo>
                    <a:lnTo>
                      <a:pt x="16036" y="19711"/>
                    </a:lnTo>
                    <a:lnTo>
                      <a:pt x="16063" y="19667"/>
                    </a:lnTo>
                    <a:lnTo>
                      <a:pt x="16076" y="19642"/>
                    </a:lnTo>
                    <a:lnTo>
                      <a:pt x="16088" y="19616"/>
                    </a:lnTo>
                    <a:lnTo>
                      <a:pt x="16099" y="19588"/>
                    </a:lnTo>
                    <a:lnTo>
                      <a:pt x="16104" y="19580"/>
                    </a:lnTo>
                    <a:lnTo>
                      <a:pt x="16147" y="19514"/>
                    </a:lnTo>
                    <a:lnTo>
                      <a:pt x="16181" y="19458"/>
                    </a:lnTo>
                    <a:lnTo>
                      <a:pt x="16203" y="19409"/>
                    </a:lnTo>
                    <a:lnTo>
                      <a:pt x="16230" y="19360"/>
                    </a:lnTo>
                    <a:lnTo>
                      <a:pt x="16249" y="19329"/>
                    </a:lnTo>
                    <a:lnTo>
                      <a:pt x="16265" y="19300"/>
                    </a:lnTo>
                    <a:lnTo>
                      <a:pt x="16288" y="19252"/>
                    </a:lnTo>
                    <a:lnTo>
                      <a:pt x="16314" y="19204"/>
                    </a:lnTo>
                    <a:lnTo>
                      <a:pt x="16339" y="19164"/>
                    </a:lnTo>
                    <a:lnTo>
                      <a:pt x="16356" y="19133"/>
                    </a:lnTo>
                    <a:lnTo>
                      <a:pt x="16368" y="19109"/>
                    </a:lnTo>
                    <a:lnTo>
                      <a:pt x="16390" y="19059"/>
                    </a:lnTo>
                    <a:lnTo>
                      <a:pt x="16394" y="19037"/>
                    </a:lnTo>
                    <a:lnTo>
                      <a:pt x="16388" y="19010"/>
                    </a:lnTo>
                    <a:lnTo>
                      <a:pt x="16390" y="18999"/>
                    </a:lnTo>
                    <a:lnTo>
                      <a:pt x="16406" y="18973"/>
                    </a:lnTo>
                    <a:lnTo>
                      <a:pt x="16416" y="18959"/>
                    </a:lnTo>
                    <a:lnTo>
                      <a:pt x="16423" y="18952"/>
                    </a:lnTo>
                    <a:lnTo>
                      <a:pt x="16439" y="18941"/>
                    </a:lnTo>
                    <a:lnTo>
                      <a:pt x="16443" y="18936"/>
                    </a:lnTo>
                    <a:lnTo>
                      <a:pt x="16439" y="18932"/>
                    </a:lnTo>
                    <a:lnTo>
                      <a:pt x="16439" y="18927"/>
                    </a:lnTo>
                    <a:lnTo>
                      <a:pt x="16452" y="18912"/>
                    </a:lnTo>
                    <a:lnTo>
                      <a:pt x="16457" y="18899"/>
                    </a:lnTo>
                    <a:lnTo>
                      <a:pt x="16457" y="18877"/>
                    </a:lnTo>
                    <a:lnTo>
                      <a:pt x="16451" y="18871"/>
                    </a:lnTo>
                    <a:lnTo>
                      <a:pt x="16444" y="18870"/>
                    </a:lnTo>
                    <a:lnTo>
                      <a:pt x="16440" y="18868"/>
                    </a:lnTo>
                    <a:lnTo>
                      <a:pt x="16440" y="18854"/>
                    </a:lnTo>
                    <a:lnTo>
                      <a:pt x="16439" y="18843"/>
                    </a:lnTo>
                    <a:lnTo>
                      <a:pt x="16435" y="18834"/>
                    </a:lnTo>
                    <a:lnTo>
                      <a:pt x="16433" y="18822"/>
                    </a:lnTo>
                    <a:lnTo>
                      <a:pt x="16435" y="18817"/>
                    </a:lnTo>
                    <a:lnTo>
                      <a:pt x="16449" y="18804"/>
                    </a:lnTo>
                    <a:lnTo>
                      <a:pt x="16466" y="18796"/>
                    </a:lnTo>
                    <a:lnTo>
                      <a:pt x="16472" y="18795"/>
                    </a:lnTo>
                    <a:lnTo>
                      <a:pt x="16476" y="18804"/>
                    </a:lnTo>
                    <a:lnTo>
                      <a:pt x="16489" y="18820"/>
                    </a:lnTo>
                    <a:lnTo>
                      <a:pt x="16501" y="18824"/>
                    </a:lnTo>
                    <a:lnTo>
                      <a:pt x="16514" y="18823"/>
                    </a:lnTo>
                    <a:lnTo>
                      <a:pt x="16518" y="18822"/>
                    </a:lnTo>
                    <a:lnTo>
                      <a:pt x="16527" y="18812"/>
                    </a:lnTo>
                    <a:lnTo>
                      <a:pt x="16531" y="18806"/>
                    </a:lnTo>
                    <a:lnTo>
                      <a:pt x="16551" y="18775"/>
                    </a:lnTo>
                    <a:lnTo>
                      <a:pt x="16564" y="18746"/>
                    </a:lnTo>
                    <a:lnTo>
                      <a:pt x="16559" y="18726"/>
                    </a:lnTo>
                    <a:cubicBezTo>
                      <a:pt x="16559" y="18726"/>
                      <a:pt x="16540" y="18713"/>
                      <a:pt x="16540" y="18713"/>
                    </a:cubicBezTo>
                    <a:lnTo>
                      <a:pt x="16529" y="18699"/>
                    </a:lnTo>
                    <a:lnTo>
                      <a:pt x="16525" y="18680"/>
                    </a:lnTo>
                    <a:lnTo>
                      <a:pt x="16523" y="18635"/>
                    </a:lnTo>
                    <a:lnTo>
                      <a:pt x="16509" y="18595"/>
                    </a:lnTo>
                    <a:lnTo>
                      <a:pt x="16494" y="18572"/>
                    </a:lnTo>
                    <a:lnTo>
                      <a:pt x="16490" y="18554"/>
                    </a:lnTo>
                    <a:lnTo>
                      <a:pt x="16480" y="18549"/>
                    </a:lnTo>
                    <a:lnTo>
                      <a:pt x="16470" y="18544"/>
                    </a:lnTo>
                    <a:lnTo>
                      <a:pt x="16444" y="18531"/>
                    </a:lnTo>
                    <a:lnTo>
                      <a:pt x="16436" y="18524"/>
                    </a:lnTo>
                    <a:lnTo>
                      <a:pt x="16429" y="18517"/>
                    </a:lnTo>
                    <a:lnTo>
                      <a:pt x="16420" y="18512"/>
                    </a:lnTo>
                    <a:lnTo>
                      <a:pt x="16402" y="18509"/>
                    </a:lnTo>
                    <a:lnTo>
                      <a:pt x="16397" y="18507"/>
                    </a:lnTo>
                    <a:lnTo>
                      <a:pt x="16394" y="18501"/>
                    </a:lnTo>
                    <a:lnTo>
                      <a:pt x="16387" y="18500"/>
                    </a:lnTo>
                    <a:close/>
                  </a:path>
                </a:pathLst>
              </a:custGeom>
              <a:solidFill>
                <a:srgbClr val="FEFEFE">
                  <a:alpha val="6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400"/>
              </a:p>
            </p:txBody>
          </p:sp>
        </p:grpSp>
        <p:sp>
          <p:nvSpPr>
            <p:cNvPr id="102" name="Oval 101"/>
            <p:cNvSpPr/>
            <p:nvPr/>
          </p:nvSpPr>
          <p:spPr>
            <a:xfrm>
              <a:off x="1115040" y="6342936"/>
              <a:ext cx="527839" cy="527839"/>
            </a:xfrm>
            <a:prstGeom prst="ellipse">
              <a:avLst/>
            </a:prstGeom>
            <a:solidFill>
              <a:schemeClr val="bg2"/>
            </a:solidFill>
            <a:ln w="190500"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857373" y="4699874"/>
              <a:ext cx="670307" cy="670307"/>
            </a:xfrm>
            <a:prstGeom prst="ellipse">
              <a:avLst/>
            </a:prstGeom>
            <a:solidFill>
              <a:schemeClr val="accent2"/>
            </a:solidFill>
            <a:ln w="190500"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753202" y="3329603"/>
              <a:ext cx="556949" cy="556947"/>
            </a:xfrm>
            <a:prstGeom prst="ellipse">
              <a:avLst/>
            </a:prstGeom>
            <a:solidFill>
              <a:schemeClr val="accent3"/>
            </a:solidFill>
            <a:ln w="190500" cmpd="thinThick">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155058" y="2679405"/>
              <a:ext cx="527839" cy="527839"/>
            </a:xfrm>
            <a:prstGeom prst="ellipse">
              <a:avLst/>
            </a:prstGeom>
            <a:solidFill>
              <a:schemeClr val="accent1"/>
            </a:solidFill>
            <a:ln w="190500"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681954" y="2785148"/>
              <a:ext cx="670307" cy="670307"/>
            </a:xfrm>
            <a:prstGeom prst="ellipse">
              <a:avLst/>
            </a:prstGeom>
            <a:solidFill>
              <a:schemeClr val="accent5"/>
            </a:solidFill>
            <a:ln w="190500" cmpd="thinThick">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689628" y="3782360"/>
              <a:ext cx="556949" cy="556947"/>
            </a:xfrm>
            <a:prstGeom prst="ellipse">
              <a:avLst/>
            </a:prstGeom>
            <a:solidFill>
              <a:schemeClr val="accent2"/>
            </a:solidFill>
            <a:ln w="190500" cmpd="thinThick">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48398" y="4792373"/>
              <a:ext cx="803414" cy="803414"/>
            </a:xfrm>
            <a:prstGeom prst="ellipse">
              <a:avLst/>
            </a:prstGeom>
            <a:solidFill>
              <a:schemeClr val="tx2"/>
            </a:solidFill>
            <a:ln w="190500" cmpd="thinThick">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5824336" y="6307405"/>
              <a:ext cx="556949" cy="556947"/>
            </a:xfrm>
            <a:prstGeom prst="ellipse">
              <a:avLst/>
            </a:prstGeom>
            <a:solidFill>
              <a:schemeClr val="accent2">
                <a:lumMod val="75000"/>
              </a:schemeClr>
            </a:solidFill>
            <a:ln w="190500" cmpd="thinThick">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197545" y="6357313"/>
              <a:ext cx="367842" cy="532882"/>
              <a:chOff x="936345" y="2532658"/>
              <a:chExt cx="566342" cy="820443"/>
            </a:xfrm>
          </p:grpSpPr>
          <p:sp>
            <p:nvSpPr>
              <p:cNvPr id="39" name="Shape 22"/>
              <p:cNvSpPr/>
              <p:nvPr/>
            </p:nvSpPr>
            <p:spPr>
              <a:xfrm>
                <a:off x="965568" y="3046127"/>
                <a:ext cx="508681" cy="228900"/>
              </a:xfrm>
              <a:custGeom>
                <a:avLst/>
                <a:gdLst/>
                <a:ahLst/>
                <a:cxnLst>
                  <a:cxn ang="0">
                    <a:pos x="wd2" y="hd2"/>
                  </a:cxn>
                  <a:cxn ang="5400000">
                    <a:pos x="wd2" y="hd2"/>
                  </a:cxn>
                  <a:cxn ang="10800000">
                    <a:pos x="wd2" y="hd2"/>
                  </a:cxn>
                  <a:cxn ang="16200000">
                    <a:pos x="wd2" y="hd2"/>
                  </a:cxn>
                </a:cxnLst>
                <a:rect l="0" t="0" r="r" b="b"/>
                <a:pathLst>
                  <a:path w="21600" h="16090" extrusionOk="0">
                    <a:moveTo>
                      <a:pt x="21600" y="7412"/>
                    </a:moveTo>
                    <a:cubicBezTo>
                      <a:pt x="20146" y="2856"/>
                      <a:pt x="10800" y="0"/>
                      <a:pt x="10800" y="0"/>
                    </a:cubicBezTo>
                    <a:cubicBezTo>
                      <a:pt x="10800" y="0"/>
                      <a:pt x="1454" y="2856"/>
                      <a:pt x="0" y="7412"/>
                    </a:cubicBezTo>
                    <a:cubicBezTo>
                      <a:pt x="9478" y="21600"/>
                      <a:pt x="16811" y="16036"/>
                      <a:pt x="21600" y="7412"/>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0" name="Shape 23"/>
              <p:cNvSpPr/>
              <p:nvPr/>
            </p:nvSpPr>
            <p:spPr>
              <a:xfrm>
                <a:off x="1161772" y="2912542"/>
                <a:ext cx="119829" cy="2005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1" name="Shape 24"/>
              <p:cNvSpPr/>
              <p:nvPr/>
            </p:nvSpPr>
            <p:spPr>
              <a:xfrm>
                <a:off x="1161772" y="2912542"/>
                <a:ext cx="119829" cy="141635"/>
              </a:xfrm>
              <a:custGeom>
                <a:avLst/>
                <a:gdLst/>
                <a:ahLst/>
                <a:cxnLst>
                  <a:cxn ang="0">
                    <a:pos x="wd2" y="hd2"/>
                  </a:cxn>
                  <a:cxn ang="5400000">
                    <a:pos x="wd2" y="hd2"/>
                  </a:cxn>
                  <a:cxn ang="10800000">
                    <a:pos x="wd2" y="hd2"/>
                  </a:cxn>
                  <a:cxn ang="16200000">
                    <a:pos x="wd2" y="hd2"/>
                  </a:cxn>
                </a:cxnLst>
                <a:rect l="0" t="0" r="r" b="b"/>
                <a:pathLst>
                  <a:path w="21600" h="21600" extrusionOk="0">
                    <a:moveTo>
                      <a:pt x="21600" y="14173"/>
                    </a:moveTo>
                    <a:cubicBezTo>
                      <a:pt x="19660" y="18891"/>
                      <a:pt x="11816" y="21600"/>
                      <a:pt x="6058" y="21600"/>
                    </a:cubicBezTo>
                    <a:cubicBezTo>
                      <a:pt x="3976" y="21600"/>
                      <a:pt x="1950" y="21304"/>
                      <a:pt x="0" y="20764"/>
                    </a:cubicBezTo>
                    <a:lnTo>
                      <a:pt x="0" y="0"/>
                    </a:lnTo>
                    <a:lnTo>
                      <a:pt x="21600" y="0"/>
                    </a:lnTo>
                    <a:cubicBezTo>
                      <a:pt x="21600" y="0"/>
                      <a:pt x="21600" y="14173"/>
                      <a:pt x="21600" y="14173"/>
                    </a:cubicBezTo>
                    <a:close/>
                  </a:path>
                </a:pathLst>
              </a:custGeom>
              <a:solidFill>
                <a:srgbClr val="E4B9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2" name="Shape 25"/>
              <p:cNvSpPr/>
              <p:nvPr/>
            </p:nvSpPr>
            <p:spPr>
              <a:xfrm>
                <a:off x="1065757" y="2591101"/>
                <a:ext cx="308164" cy="423381"/>
              </a:xfrm>
              <a:custGeom>
                <a:avLst/>
                <a:gdLst/>
                <a:ahLst/>
                <a:cxnLst>
                  <a:cxn ang="0">
                    <a:pos x="wd2" y="hd2"/>
                  </a:cxn>
                  <a:cxn ang="5400000">
                    <a:pos x="wd2" y="hd2"/>
                  </a:cxn>
                  <a:cxn ang="10800000">
                    <a:pos x="wd2" y="hd2"/>
                  </a:cxn>
                  <a:cxn ang="16200000">
                    <a:pos x="wd2" y="hd2"/>
                  </a:cxn>
                </a:cxnLst>
                <a:rect l="0" t="0" r="r" b="b"/>
                <a:pathLst>
                  <a:path w="21600" h="21600" extrusionOk="0">
                    <a:moveTo>
                      <a:pt x="0" y="10026"/>
                    </a:moveTo>
                    <a:cubicBezTo>
                      <a:pt x="0" y="3636"/>
                      <a:pt x="4835" y="0"/>
                      <a:pt x="10799" y="0"/>
                    </a:cubicBezTo>
                    <a:cubicBezTo>
                      <a:pt x="16764" y="0"/>
                      <a:pt x="21600" y="3636"/>
                      <a:pt x="21600" y="10026"/>
                    </a:cubicBezTo>
                    <a:cubicBezTo>
                      <a:pt x="21600" y="16417"/>
                      <a:pt x="16764" y="21600"/>
                      <a:pt x="10799" y="21600"/>
                    </a:cubicBezTo>
                    <a:cubicBezTo>
                      <a:pt x="4835" y="21600"/>
                      <a:pt x="0" y="16417"/>
                      <a:pt x="0" y="10026"/>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Shape 26"/>
              <p:cNvSpPr/>
              <p:nvPr/>
            </p:nvSpPr>
            <p:spPr>
              <a:xfrm>
                <a:off x="982266" y="2532658"/>
                <a:ext cx="462652" cy="433812"/>
              </a:xfrm>
              <a:custGeom>
                <a:avLst/>
                <a:gdLst/>
                <a:ahLst/>
                <a:cxnLst>
                  <a:cxn ang="0">
                    <a:pos x="wd2" y="hd2"/>
                  </a:cxn>
                  <a:cxn ang="5400000">
                    <a:pos x="wd2" y="hd2"/>
                  </a:cxn>
                  <a:cxn ang="10800000">
                    <a:pos x="wd2" y="hd2"/>
                  </a:cxn>
                  <a:cxn ang="16200000">
                    <a:pos x="wd2" y="hd2"/>
                  </a:cxn>
                </a:cxnLst>
                <a:rect l="0" t="0" r="r" b="b"/>
                <a:pathLst>
                  <a:path w="14450" h="18044" extrusionOk="0">
                    <a:moveTo>
                      <a:pt x="9673" y="17635"/>
                    </a:moveTo>
                    <a:cubicBezTo>
                      <a:pt x="9673" y="17635"/>
                      <a:pt x="11748" y="15382"/>
                      <a:pt x="11287" y="12413"/>
                    </a:cubicBezTo>
                    <a:cubicBezTo>
                      <a:pt x="10826" y="9444"/>
                      <a:pt x="9673" y="8932"/>
                      <a:pt x="9673" y="7602"/>
                    </a:cubicBezTo>
                    <a:cubicBezTo>
                      <a:pt x="7751" y="10674"/>
                      <a:pt x="6060" y="12823"/>
                      <a:pt x="2986" y="11696"/>
                    </a:cubicBezTo>
                    <a:cubicBezTo>
                      <a:pt x="2063" y="12413"/>
                      <a:pt x="3216" y="16099"/>
                      <a:pt x="4600" y="18044"/>
                    </a:cubicBezTo>
                    <a:cubicBezTo>
                      <a:pt x="679" y="15178"/>
                      <a:pt x="-3856" y="4634"/>
                      <a:pt x="5599" y="539"/>
                    </a:cubicBezTo>
                    <a:cubicBezTo>
                      <a:pt x="15055" y="-3556"/>
                      <a:pt x="17744" y="17020"/>
                      <a:pt x="9673" y="17635"/>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27"/>
              <p:cNvSpPr/>
              <p:nvPr/>
            </p:nvSpPr>
            <p:spPr>
              <a:xfrm>
                <a:off x="1061582" y="2611974"/>
                <a:ext cx="323196" cy="190050"/>
              </a:xfrm>
              <a:custGeom>
                <a:avLst/>
                <a:gdLst/>
                <a:ahLst/>
                <a:cxnLst>
                  <a:cxn ang="0">
                    <a:pos x="wd2" y="hd2"/>
                  </a:cxn>
                  <a:cxn ang="5400000">
                    <a:pos x="wd2" y="hd2"/>
                  </a:cxn>
                  <a:cxn ang="10800000">
                    <a:pos x="wd2" y="hd2"/>
                  </a:cxn>
                  <a:cxn ang="16200000">
                    <a:pos x="wd2" y="hd2"/>
                  </a:cxn>
                </a:cxnLst>
                <a:rect l="0" t="0" r="r" b="b"/>
                <a:pathLst>
                  <a:path w="21600" h="21600" extrusionOk="0">
                    <a:moveTo>
                      <a:pt x="10800" y="6466"/>
                    </a:moveTo>
                    <a:cubicBezTo>
                      <a:pt x="5485" y="6466"/>
                      <a:pt x="1068" y="12999"/>
                      <a:pt x="171" y="21600"/>
                    </a:cubicBezTo>
                    <a:cubicBezTo>
                      <a:pt x="59" y="20551"/>
                      <a:pt x="0" y="19469"/>
                      <a:pt x="0" y="18366"/>
                    </a:cubicBezTo>
                    <a:cubicBezTo>
                      <a:pt x="0" y="8223"/>
                      <a:pt x="4835" y="0"/>
                      <a:pt x="10800" y="0"/>
                    </a:cubicBezTo>
                    <a:cubicBezTo>
                      <a:pt x="16764" y="0"/>
                      <a:pt x="21600" y="8223"/>
                      <a:pt x="21600" y="18366"/>
                    </a:cubicBezTo>
                    <a:cubicBezTo>
                      <a:pt x="21600" y="19469"/>
                      <a:pt x="21540" y="20551"/>
                      <a:pt x="21429" y="21600"/>
                    </a:cubicBezTo>
                    <a:cubicBezTo>
                      <a:pt x="20531" y="12999"/>
                      <a:pt x="16115" y="6466"/>
                      <a:pt x="10800" y="6466"/>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6" name="Shape 29"/>
              <p:cNvSpPr/>
              <p:nvPr/>
            </p:nvSpPr>
            <p:spPr>
              <a:xfrm>
                <a:off x="936345" y="3092048"/>
                <a:ext cx="566342" cy="261053"/>
              </a:xfrm>
              <a:custGeom>
                <a:avLst/>
                <a:gdLst/>
                <a:ahLst/>
                <a:cxnLst>
                  <a:cxn ang="0">
                    <a:pos x="wd2" y="hd2"/>
                  </a:cxn>
                  <a:cxn ang="5400000">
                    <a:pos x="wd2" y="hd2"/>
                  </a:cxn>
                  <a:cxn ang="10800000">
                    <a:pos x="wd2" y="hd2"/>
                  </a:cxn>
                  <a:cxn ang="16200000">
                    <a:pos x="wd2" y="hd2"/>
                  </a:cxn>
                </a:cxnLst>
                <a:rect l="0" t="0" r="r" b="b"/>
                <a:pathLst>
                  <a:path w="21600" h="21600" extrusionOk="0">
                    <a:moveTo>
                      <a:pt x="17405" y="0"/>
                    </a:moveTo>
                    <a:cubicBezTo>
                      <a:pt x="16597" y="6191"/>
                      <a:pt x="13975" y="10729"/>
                      <a:pt x="10863" y="10729"/>
                    </a:cubicBezTo>
                    <a:cubicBezTo>
                      <a:pt x="7751" y="10729"/>
                      <a:pt x="5129" y="6191"/>
                      <a:pt x="4321" y="0"/>
                    </a:cubicBezTo>
                    <a:cubicBezTo>
                      <a:pt x="2857" y="1305"/>
                      <a:pt x="1604" y="2887"/>
                      <a:pt x="1163" y="4701"/>
                    </a:cubicBezTo>
                    <a:cubicBezTo>
                      <a:pt x="663" y="7453"/>
                      <a:pt x="283" y="10744"/>
                      <a:pt x="0" y="13703"/>
                    </a:cubicBezTo>
                    <a:cubicBezTo>
                      <a:pt x="2555" y="17877"/>
                      <a:pt x="5625" y="20648"/>
                      <a:pt x="8979" y="21393"/>
                    </a:cubicBezTo>
                    <a:cubicBezTo>
                      <a:pt x="8988" y="21395"/>
                      <a:pt x="8996" y="21397"/>
                      <a:pt x="9004" y="21399"/>
                    </a:cubicBezTo>
                    <a:cubicBezTo>
                      <a:pt x="9608" y="21531"/>
                      <a:pt x="10220" y="21600"/>
                      <a:pt x="10840" y="21600"/>
                    </a:cubicBezTo>
                    <a:cubicBezTo>
                      <a:pt x="11459" y="21600"/>
                      <a:pt x="12070" y="21531"/>
                      <a:pt x="12672" y="21399"/>
                    </a:cubicBezTo>
                    <a:cubicBezTo>
                      <a:pt x="12684" y="21397"/>
                      <a:pt x="12696" y="21393"/>
                      <a:pt x="12708" y="21391"/>
                    </a:cubicBezTo>
                    <a:cubicBezTo>
                      <a:pt x="16025" y="20651"/>
                      <a:pt x="19062" y="17932"/>
                      <a:pt x="21600" y="13834"/>
                    </a:cubicBezTo>
                    <a:cubicBezTo>
                      <a:pt x="21306" y="10949"/>
                      <a:pt x="20949" y="7675"/>
                      <a:pt x="20563" y="4701"/>
                    </a:cubicBezTo>
                    <a:cubicBezTo>
                      <a:pt x="20122" y="2887"/>
                      <a:pt x="18869" y="1305"/>
                      <a:pt x="17405" y="0"/>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47" name="Group 46"/>
            <p:cNvGrpSpPr/>
            <p:nvPr/>
          </p:nvGrpSpPr>
          <p:grpSpPr>
            <a:xfrm>
              <a:off x="3228057" y="2687318"/>
              <a:ext cx="395195" cy="541915"/>
              <a:chOff x="2326474" y="2699639"/>
              <a:chExt cx="499445" cy="684869"/>
            </a:xfrm>
          </p:grpSpPr>
          <p:sp>
            <p:nvSpPr>
              <p:cNvPr id="48" name="Shape 31"/>
              <p:cNvSpPr/>
              <p:nvPr/>
            </p:nvSpPr>
            <p:spPr>
              <a:xfrm>
                <a:off x="2351522" y="2991858"/>
                <a:ext cx="449872" cy="320569"/>
              </a:xfrm>
              <a:custGeom>
                <a:avLst/>
                <a:gdLst/>
                <a:ahLst/>
                <a:cxnLst>
                  <a:cxn ang="0">
                    <a:pos x="wd2" y="hd2"/>
                  </a:cxn>
                  <a:cxn ang="5400000">
                    <a:pos x="wd2" y="hd2"/>
                  </a:cxn>
                  <a:cxn ang="10800000">
                    <a:pos x="wd2" y="hd2"/>
                  </a:cxn>
                  <a:cxn ang="16200000">
                    <a:pos x="wd2" y="hd2"/>
                  </a:cxn>
                </a:cxnLst>
                <a:rect l="0" t="0" r="r" b="b"/>
                <a:pathLst>
                  <a:path w="21600" h="18653" extrusionOk="0">
                    <a:moveTo>
                      <a:pt x="21600" y="12210"/>
                    </a:moveTo>
                    <a:cubicBezTo>
                      <a:pt x="20637" y="10002"/>
                      <a:pt x="16223" y="8343"/>
                      <a:pt x="13345" y="7471"/>
                    </a:cubicBezTo>
                    <a:lnTo>
                      <a:pt x="13345" y="0"/>
                    </a:lnTo>
                    <a:lnTo>
                      <a:pt x="8255" y="0"/>
                    </a:lnTo>
                    <a:lnTo>
                      <a:pt x="8255" y="7471"/>
                    </a:lnTo>
                    <a:cubicBezTo>
                      <a:pt x="5376" y="8343"/>
                      <a:pt x="963" y="10002"/>
                      <a:pt x="0" y="12210"/>
                    </a:cubicBezTo>
                    <a:cubicBezTo>
                      <a:pt x="6175" y="21600"/>
                      <a:pt x="17691" y="19961"/>
                      <a:pt x="21600" y="12210"/>
                    </a:cubicBezTo>
                    <a:close/>
                  </a:path>
                </a:pathLst>
              </a:custGeom>
              <a:solidFill>
                <a:srgbClr val="FFF5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Shape 32"/>
              <p:cNvSpPr/>
              <p:nvPr/>
            </p:nvSpPr>
            <p:spPr>
              <a:xfrm>
                <a:off x="2526853" y="2991858"/>
                <a:ext cx="105998" cy="125256"/>
              </a:xfrm>
              <a:custGeom>
                <a:avLst/>
                <a:gdLst/>
                <a:ahLst/>
                <a:cxnLst>
                  <a:cxn ang="0">
                    <a:pos x="wd2" y="hd2"/>
                  </a:cxn>
                  <a:cxn ang="5400000">
                    <a:pos x="wd2" y="hd2"/>
                  </a:cxn>
                  <a:cxn ang="10800000">
                    <a:pos x="wd2" y="hd2"/>
                  </a:cxn>
                  <a:cxn ang="16200000">
                    <a:pos x="wd2" y="hd2"/>
                  </a:cxn>
                </a:cxnLst>
                <a:rect l="0" t="0" r="r" b="b"/>
                <a:pathLst>
                  <a:path w="21600" h="21600" extrusionOk="0">
                    <a:moveTo>
                      <a:pt x="21600" y="14176"/>
                    </a:moveTo>
                    <a:cubicBezTo>
                      <a:pt x="19656" y="18902"/>
                      <a:pt x="11817" y="21600"/>
                      <a:pt x="6061" y="21600"/>
                    </a:cubicBezTo>
                    <a:cubicBezTo>
                      <a:pt x="3976" y="21600"/>
                      <a:pt x="1954" y="21305"/>
                      <a:pt x="0" y="20765"/>
                    </a:cubicBezTo>
                    <a:lnTo>
                      <a:pt x="0" y="0"/>
                    </a:lnTo>
                    <a:lnTo>
                      <a:pt x="21600" y="0"/>
                    </a:lnTo>
                    <a:cubicBezTo>
                      <a:pt x="21600" y="0"/>
                      <a:pt x="21600" y="14176"/>
                      <a:pt x="21600" y="14176"/>
                    </a:cubicBezTo>
                    <a:close/>
                  </a:path>
                </a:pathLst>
              </a:custGeom>
              <a:solidFill>
                <a:srgbClr val="F4D98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33"/>
              <p:cNvSpPr/>
              <p:nvPr/>
            </p:nvSpPr>
            <p:spPr>
              <a:xfrm>
                <a:off x="2409965" y="2703814"/>
                <a:ext cx="335781" cy="374394"/>
              </a:xfrm>
              <a:custGeom>
                <a:avLst/>
                <a:gdLst/>
                <a:ahLst/>
                <a:cxnLst>
                  <a:cxn ang="0">
                    <a:pos x="wd2" y="hd2"/>
                  </a:cxn>
                  <a:cxn ang="5400000">
                    <a:pos x="wd2" y="hd2"/>
                  </a:cxn>
                  <a:cxn ang="10800000">
                    <a:pos x="wd2" y="hd2"/>
                  </a:cxn>
                  <a:cxn ang="16200000">
                    <a:pos x="wd2" y="hd2"/>
                  </a:cxn>
                </a:cxnLst>
                <a:rect l="0" t="0" r="r" b="b"/>
                <a:pathLst>
                  <a:path w="21184" h="21600" extrusionOk="0">
                    <a:moveTo>
                      <a:pt x="19079" y="8198"/>
                    </a:moveTo>
                    <a:cubicBezTo>
                      <a:pt x="18407" y="2959"/>
                      <a:pt x="14892" y="0"/>
                      <a:pt x="10623" y="0"/>
                    </a:cubicBezTo>
                    <a:cubicBezTo>
                      <a:pt x="6357" y="0"/>
                      <a:pt x="2843" y="2953"/>
                      <a:pt x="2168" y="8185"/>
                    </a:cubicBezTo>
                    <a:cubicBezTo>
                      <a:pt x="735" y="8451"/>
                      <a:pt x="-210" y="9907"/>
                      <a:pt x="40" y="11565"/>
                    </a:cubicBezTo>
                    <a:cubicBezTo>
                      <a:pt x="252" y="12981"/>
                      <a:pt x="1264" y="14085"/>
                      <a:pt x="2469" y="14379"/>
                    </a:cubicBezTo>
                    <a:cubicBezTo>
                      <a:pt x="3605" y="19455"/>
                      <a:pt x="6822" y="21600"/>
                      <a:pt x="10623" y="21600"/>
                    </a:cubicBezTo>
                    <a:cubicBezTo>
                      <a:pt x="14463" y="21600"/>
                      <a:pt x="17713" y="19649"/>
                      <a:pt x="18816" y="14355"/>
                    </a:cubicBezTo>
                    <a:cubicBezTo>
                      <a:pt x="19976" y="14024"/>
                      <a:pt x="20938" y="12942"/>
                      <a:pt x="21144" y="11565"/>
                    </a:cubicBezTo>
                    <a:cubicBezTo>
                      <a:pt x="21390" y="9931"/>
                      <a:pt x="20475" y="8495"/>
                      <a:pt x="19079" y="8198"/>
                    </a:cubicBezTo>
                    <a:close/>
                  </a:path>
                </a:pathLst>
              </a:custGeom>
              <a:solidFill>
                <a:srgbClr val="FFF5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1" name="Shape 34"/>
              <p:cNvSpPr/>
              <p:nvPr/>
            </p:nvSpPr>
            <p:spPr>
              <a:xfrm>
                <a:off x="2326474" y="3125443"/>
                <a:ext cx="499445" cy="256227"/>
              </a:xfrm>
              <a:custGeom>
                <a:avLst/>
                <a:gdLst/>
                <a:ahLst/>
                <a:cxnLst>
                  <a:cxn ang="0">
                    <a:pos x="wd2" y="hd2"/>
                  </a:cxn>
                  <a:cxn ang="5400000">
                    <a:pos x="wd2" y="hd2"/>
                  </a:cxn>
                  <a:cxn ang="10800000">
                    <a:pos x="wd2" y="hd2"/>
                  </a:cxn>
                  <a:cxn ang="16200000">
                    <a:pos x="wd2" y="hd2"/>
                  </a:cxn>
                </a:cxnLst>
                <a:rect l="0" t="0" r="r" b="b"/>
                <a:pathLst>
                  <a:path w="21600" h="21600" extrusionOk="0">
                    <a:moveTo>
                      <a:pt x="14112" y="0"/>
                    </a:moveTo>
                    <a:lnTo>
                      <a:pt x="10857" y="7524"/>
                    </a:lnTo>
                    <a:lnTo>
                      <a:pt x="7601" y="0"/>
                    </a:lnTo>
                    <a:cubicBezTo>
                      <a:pt x="5080" y="1398"/>
                      <a:pt x="1893" y="3447"/>
                      <a:pt x="1129" y="6376"/>
                    </a:cubicBezTo>
                    <a:cubicBezTo>
                      <a:pt x="668" y="8738"/>
                      <a:pt x="292" y="11574"/>
                      <a:pt x="0" y="14201"/>
                    </a:cubicBezTo>
                    <a:cubicBezTo>
                      <a:pt x="2983" y="18821"/>
                      <a:pt x="6751" y="21600"/>
                      <a:pt x="10857" y="21600"/>
                    </a:cubicBezTo>
                    <a:cubicBezTo>
                      <a:pt x="14912" y="21600"/>
                      <a:pt x="18634" y="18883"/>
                      <a:pt x="21600" y="14366"/>
                    </a:cubicBezTo>
                    <a:cubicBezTo>
                      <a:pt x="21295" y="11788"/>
                      <a:pt x="20941" y="8939"/>
                      <a:pt x="20585" y="6376"/>
                    </a:cubicBezTo>
                    <a:cubicBezTo>
                      <a:pt x="19820" y="3447"/>
                      <a:pt x="16633" y="1398"/>
                      <a:pt x="14112" y="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2" name="Shape 35"/>
              <p:cNvSpPr/>
              <p:nvPr/>
            </p:nvSpPr>
            <p:spPr>
              <a:xfrm>
                <a:off x="2426663" y="2699639"/>
                <a:ext cx="293982" cy="230663"/>
              </a:xfrm>
              <a:custGeom>
                <a:avLst/>
                <a:gdLst/>
                <a:ahLst/>
                <a:cxnLst>
                  <a:cxn ang="0">
                    <a:pos x="wd2" y="hd2"/>
                  </a:cxn>
                  <a:cxn ang="5400000">
                    <a:pos x="wd2" y="hd2"/>
                  </a:cxn>
                  <a:cxn ang="10800000">
                    <a:pos x="wd2" y="hd2"/>
                  </a:cxn>
                  <a:cxn ang="16200000">
                    <a:pos x="wd2" y="hd2"/>
                  </a:cxn>
                </a:cxnLst>
                <a:rect l="0" t="0" r="r" b="b"/>
                <a:pathLst>
                  <a:path w="18815" h="18798" extrusionOk="0">
                    <a:moveTo>
                      <a:pt x="17896" y="5045"/>
                    </a:moveTo>
                    <a:cubicBezTo>
                      <a:pt x="16663" y="2552"/>
                      <a:pt x="11373" y="-2802"/>
                      <a:pt x="4559" y="1814"/>
                    </a:cubicBezTo>
                    <a:cubicBezTo>
                      <a:pt x="-2182" y="2552"/>
                      <a:pt x="-7" y="13537"/>
                      <a:pt x="2022" y="17322"/>
                    </a:cubicBezTo>
                    <a:cubicBezTo>
                      <a:pt x="2437" y="11107"/>
                      <a:pt x="3993" y="7159"/>
                      <a:pt x="4850" y="5395"/>
                    </a:cubicBezTo>
                    <a:cubicBezTo>
                      <a:pt x="6032" y="10581"/>
                      <a:pt x="9995" y="15568"/>
                      <a:pt x="9995" y="15568"/>
                    </a:cubicBezTo>
                    <a:cubicBezTo>
                      <a:pt x="9995" y="15568"/>
                      <a:pt x="10068" y="13167"/>
                      <a:pt x="9995" y="10490"/>
                    </a:cubicBezTo>
                    <a:cubicBezTo>
                      <a:pt x="10721" y="13444"/>
                      <a:pt x="16881" y="18798"/>
                      <a:pt x="16881" y="18798"/>
                    </a:cubicBezTo>
                    <a:cubicBezTo>
                      <a:pt x="19418" y="14460"/>
                      <a:pt x="19128" y="7538"/>
                      <a:pt x="17896" y="5045"/>
                    </a:cubicBezTo>
                    <a:close/>
                  </a:path>
                </a:pathLst>
              </a:custGeom>
              <a:solidFill>
                <a:srgbClr val="33302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3" name="Shape 36"/>
              <p:cNvSpPr/>
              <p:nvPr/>
            </p:nvSpPr>
            <p:spPr>
              <a:xfrm>
                <a:off x="2576946" y="3192237"/>
                <a:ext cx="20802" cy="1922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216"/>
                    </a:lnTo>
                    <a:lnTo>
                      <a:pt x="21600" y="0"/>
                    </a:lnTo>
                    <a:cubicBezTo>
                      <a:pt x="21600" y="0"/>
                      <a:pt x="21600" y="21600"/>
                      <a:pt x="21600" y="2160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4" name="Shape 37"/>
              <p:cNvSpPr/>
              <p:nvPr/>
            </p:nvSpPr>
            <p:spPr>
              <a:xfrm>
                <a:off x="2480932" y="3121270"/>
                <a:ext cx="97412" cy="109487"/>
              </a:xfrm>
              <a:custGeom>
                <a:avLst/>
                <a:gdLst/>
                <a:ahLst/>
                <a:cxnLst>
                  <a:cxn ang="0">
                    <a:pos x="wd2" y="hd2"/>
                  </a:cxn>
                  <a:cxn ang="5400000">
                    <a:pos x="wd2" y="hd2"/>
                  </a:cxn>
                  <a:cxn ang="10800000">
                    <a:pos x="wd2" y="hd2"/>
                  </a:cxn>
                  <a:cxn ang="16200000">
                    <a:pos x="wd2" y="hd2"/>
                  </a:cxn>
                </a:cxnLst>
                <a:rect l="0" t="0" r="r" b="b"/>
                <a:pathLst>
                  <a:path w="21600" h="21600" extrusionOk="0">
                    <a:moveTo>
                      <a:pt x="1130" y="4942"/>
                    </a:moveTo>
                    <a:cubicBezTo>
                      <a:pt x="616" y="11988"/>
                      <a:pt x="0" y="21600"/>
                      <a:pt x="0" y="21600"/>
                    </a:cubicBezTo>
                    <a:lnTo>
                      <a:pt x="13062" y="10800"/>
                    </a:lnTo>
                    <a:lnTo>
                      <a:pt x="21600" y="18030"/>
                    </a:lnTo>
                    <a:lnTo>
                      <a:pt x="7404" y="0"/>
                    </a:lnTo>
                    <a:cubicBezTo>
                      <a:pt x="7404" y="0"/>
                      <a:pt x="2777" y="454"/>
                      <a:pt x="1130" y="494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Shape 38"/>
              <p:cNvSpPr/>
              <p:nvPr/>
            </p:nvSpPr>
            <p:spPr>
              <a:xfrm>
                <a:off x="2576946" y="3121270"/>
                <a:ext cx="97421" cy="109487"/>
              </a:xfrm>
              <a:custGeom>
                <a:avLst/>
                <a:gdLst/>
                <a:ahLst/>
                <a:cxnLst>
                  <a:cxn ang="0">
                    <a:pos x="wd2" y="hd2"/>
                  </a:cxn>
                  <a:cxn ang="5400000">
                    <a:pos x="wd2" y="hd2"/>
                  </a:cxn>
                  <a:cxn ang="10800000">
                    <a:pos x="wd2" y="hd2"/>
                  </a:cxn>
                  <a:cxn ang="16200000">
                    <a:pos x="wd2" y="hd2"/>
                  </a:cxn>
                </a:cxnLst>
                <a:rect l="0" t="0" r="r" b="b"/>
                <a:pathLst>
                  <a:path w="21600" h="21600" extrusionOk="0">
                    <a:moveTo>
                      <a:pt x="20468" y="4942"/>
                    </a:moveTo>
                    <a:cubicBezTo>
                      <a:pt x="18821" y="454"/>
                      <a:pt x="14195" y="0"/>
                      <a:pt x="14195" y="0"/>
                    </a:cubicBezTo>
                    <a:lnTo>
                      <a:pt x="0" y="18030"/>
                    </a:lnTo>
                    <a:lnTo>
                      <a:pt x="8538" y="10800"/>
                    </a:lnTo>
                    <a:lnTo>
                      <a:pt x="21600" y="21600"/>
                    </a:lnTo>
                    <a:cubicBezTo>
                      <a:pt x="21600" y="21600"/>
                      <a:pt x="20982" y="11988"/>
                      <a:pt x="20468" y="494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56" name="Group 55"/>
            <p:cNvGrpSpPr/>
            <p:nvPr/>
          </p:nvGrpSpPr>
          <p:grpSpPr>
            <a:xfrm>
              <a:off x="6099356" y="4877924"/>
              <a:ext cx="694112" cy="736830"/>
              <a:chOff x="1608449" y="2950113"/>
              <a:chExt cx="586000" cy="622065"/>
            </a:xfrm>
          </p:grpSpPr>
          <p:sp>
            <p:nvSpPr>
              <p:cNvPr id="57" name="Shape 40"/>
              <p:cNvSpPr/>
              <p:nvPr/>
            </p:nvSpPr>
            <p:spPr>
              <a:xfrm>
                <a:off x="1708639" y="3250680"/>
                <a:ext cx="380525" cy="256567"/>
              </a:xfrm>
              <a:custGeom>
                <a:avLst/>
                <a:gdLst/>
                <a:ahLst/>
                <a:cxnLst>
                  <a:cxn ang="0">
                    <a:pos x="wd2" y="hd2"/>
                  </a:cxn>
                  <a:cxn ang="5400000">
                    <a:pos x="wd2" y="hd2"/>
                  </a:cxn>
                  <a:cxn ang="10800000">
                    <a:pos x="wd2" y="hd2"/>
                  </a:cxn>
                  <a:cxn ang="16200000">
                    <a:pos x="wd2" y="hd2"/>
                  </a:cxn>
                </a:cxnLst>
                <a:rect l="0" t="0" r="r" b="b"/>
                <a:pathLst>
                  <a:path w="19767" h="21600" extrusionOk="0">
                    <a:moveTo>
                      <a:pt x="19569" y="14668"/>
                    </a:moveTo>
                    <a:cubicBezTo>
                      <a:pt x="18704" y="12014"/>
                      <a:pt x="14737" y="10022"/>
                      <a:pt x="12151" y="8974"/>
                    </a:cubicBezTo>
                    <a:lnTo>
                      <a:pt x="12151" y="0"/>
                    </a:lnTo>
                    <a:lnTo>
                      <a:pt x="7579" y="0"/>
                    </a:lnTo>
                    <a:lnTo>
                      <a:pt x="7579" y="8975"/>
                    </a:lnTo>
                    <a:cubicBezTo>
                      <a:pt x="4993" y="10022"/>
                      <a:pt x="1027" y="12014"/>
                      <a:pt x="162" y="14668"/>
                    </a:cubicBezTo>
                    <a:cubicBezTo>
                      <a:pt x="-1066" y="19718"/>
                      <a:pt x="5109" y="21402"/>
                      <a:pt x="5109" y="21402"/>
                    </a:cubicBezTo>
                    <a:lnTo>
                      <a:pt x="10107" y="21402"/>
                    </a:lnTo>
                    <a:lnTo>
                      <a:pt x="17666" y="21600"/>
                    </a:lnTo>
                    <a:cubicBezTo>
                      <a:pt x="17666" y="21600"/>
                      <a:pt x="20534" y="20229"/>
                      <a:pt x="19569" y="14668"/>
                    </a:cubicBezTo>
                    <a:close/>
                  </a:path>
                </a:pathLst>
              </a:custGeom>
              <a:solidFill>
                <a:srgbClr val="93737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Shape 41"/>
              <p:cNvSpPr/>
              <p:nvPr/>
            </p:nvSpPr>
            <p:spPr>
              <a:xfrm>
                <a:off x="1854749" y="3250680"/>
                <a:ext cx="88004" cy="104014"/>
              </a:xfrm>
              <a:custGeom>
                <a:avLst/>
                <a:gdLst/>
                <a:ahLst/>
                <a:cxnLst>
                  <a:cxn ang="0">
                    <a:pos x="wd2" y="hd2"/>
                  </a:cxn>
                  <a:cxn ang="5400000">
                    <a:pos x="wd2" y="hd2"/>
                  </a:cxn>
                  <a:cxn ang="10800000">
                    <a:pos x="wd2" y="hd2"/>
                  </a:cxn>
                  <a:cxn ang="16200000">
                    <a:pos x="wd2" y="hd2"/>
                  </a:cxn>
                </a:cxnLst>
                <a:rect l="0" t="0" r="r" b="b"/>
                <a:pathLst>
                  <a:path w="21600" h="21600" extrusionOk="0">
                    <a:moveTo>
                      <a:pt x="21600" y="14174"/>
                    </a:moveTo>
                    <a:cubicBezTo>
                      <a:pt x="19660" y="18893"/>
                      <a:pt x="11820" y="21600"/>
                      <a:pt x="6061" y="21600"/>
                    </a:cubicBezTo>
                    <a:cubicBezTo>
                      <a:pt x="3976" y="21600"/>
                      <a:pt x="1950" y="21303"/>
                      <a:pt x="0" y="20764"/>
                    </a:cubicBezTo>
                    <a:lnTo>
                      <a:pt x="0" y="0"/>
                    </a:lnTo>
                    <a:lnTo>
                      <a:pt x="21600" y="0"/>
                    </a:lnTo>
                    <a:cubicBezTo>
                      <a:pt x="21600" y="0"/>
                      <a:pt x="21600" y="14174"/>
                      <a:pt x="21600" y="14174"/>
                    </a:cubicBezTo>
                    <a:close/>
                  </a:path>
                </a:pathLst>
              </a:custGeom>
              <a:solidFill>
                <a:srgbClr val="805958"/>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42"/>
              <p:cNvSpPr/>
              <p:nvPr/>
            </p:nvSpPr>
            <p:spPr>
              <a:xfrm>
                <a:off x="1754559" y="3012731"/>
                <a:ext cx="286708" cy="310915"/>
              </a:xfrm>
              <a:custGeom>
                <a:avLst/>
                <a:gdLst/>
                <a:ahLst/>
                <a:cxnLst>
                  <a:cxn ang="0">
                    <a:pos x="wd2" y="hd2"/>
                  </a:cxn>
                  <a:cxn ang="5400000">
                    <a:pos x="wd2" y="hd2"/>
                  </a:cxn>
                  <a:cxn ang="10800000">
                    <a:pos x="wd2" y="hd2"/>
                  </a:cxn>
                  <a:cxn ang="16200000">
                    <a:pos x="wd2" y="hd2"/>
                  </a:cxn>
                </a:cxnLst>
                <a:rect l="0" t="0" r="r" b="b"/>
                <a:pathLst>
                  <a:path w="21168" h="21600" extrusionOk="0">
                    <a:moveTo>
                      <a:pt x="18850" y="8239"/>
                    </a:moveTo>
                    <a:cubicBezTo>
                      <a:pt x="18847" y="8239"/>
                      <a:pt x="18844" y="8240"/>
                      <a:pt x="18842" y="8239"/>
                    </a:cubicBezTo>
                    <a:cubicBezTo>
                      <a:pt x="18202" y="2975"/>
                      <a:pt x="14780" y="0"/>
                      <a:pt x="10622" y="0"/>
                    </a:cubicBezTo>
                    <a:cubicBezTo>
                      <a:pt x="6462" y="0"/>
                      <a:pt x="3040" y="2976"/>
                      <a:pt x="2401" y="8241"/>
                    </a:cubicBezTo>
                    <a:cubicBezTo>
                      <a:pt x="2373" y="8242"/>
                      <a:pt x="2346" y="8236"/>
                      <a:pt x="2317" y="8239"/>
                    </a:cubicBezTo>
                    <a:cubicBezTo>
                      <a:pt x="804" y="8386"/>
                      <a:pt x="-217" y="9896"/>
                      <a:pt x="39" y="11613"/>
                    </a:cubicBezTo>
                    <a:cubicBezTo>
                      <a:pt x="274" y="13201"/>
                      <a:pt x="1518" y="14395"/>
                      <a:pt x="2903" y="14452"/>
                    </a:cubicBezTo>
                    <a:cubicBezTo>
                      <a:pt x="4158" y="18647"/>
                      <a:pt x="7140" y="21600"/>
                      <a:pt x="10622" y="21600"/>
                    </a:cubicBezTo>
                    <a:cubicBezTo>
                      <a:pt x="14104" y="21600"/>
                      <a:pt x="17086" y="18646"/>
                      <a:pt x="18340" y="14451"/>
                    </a:cubicBezTo>
                    <a:cubicBezTo>
                      <a:pt x="19693" y="14353"/>
                      <a:pt x="20897" y="13172"/>
                      <a:pt x="21128" y="11613"/>
                    </a:cubicBezTo>
                    <a:cubicBezTo>
                      <a:pt x="21383" y="9896"/>
                      <a:pt x="20363" y="8386"/>
                      <a:pt x="18850" y="8239"/>
                    </a:cubicBezTo>
                    <a:close/>
                  </a:path>
                </a:pathLst>
              </a:custGeom>
              <a:solidFill>
                <a:srgbClr val="93737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43"/>
              <p:cNvSpPr/>
              <p:nvPr/>
            </p:nvSpPr>
            <p:spPr>
              <a:xfrm>
                <a:off x="1687766" y="3388442"/>
                <a:ext cx="419407" cy="183736"/>
              </a:xfrm>
              <a:custGeom>
                <a:avLst/>
                <a:gdLst/>
                <a:ahLst/>
                <a:cxnLst>
                  <a:cxn ang="0">
                    <a:pos x="wd2" y="hd2"/>
                  </a:cxn>
                  <a:cxn ang="5400000">
                    <a:pos x="wd2" y="hd2"/>
                  </a:cxn>
                  <a:cxn ang="10800000">
                    <a:pos x="wd2" y="hd2"/>
                  </a:cxn>
                  <a:cxn ang="16200000">
                    <a:pos x="wd2" y="hd2"/>
                  </a:cxn>
                </a:cxnLst>
                <a:rect l="0" t="0" r="r" b="b"/>
                <a:pathLst>
                  <a:path w="21600" h="21600" extrusionOk="0">
                    <a:moveTo>
                      <a:pt x="18260" y="0"/>
                    </a:moveTo>
                    <a:cubicBezTo>
                      <a:pt x="16631" y="687"/>
                      <a:pt x="13923" y="1137"/>
                      <a:pt x="10856" y="1137"/>
                    </a:cubicBezTo>
                    <a:cubicBezTo>
                      <a:pt x="7788" y="1137"/>
                      <a:pt x="5079" y="687"/>
                      <a:pt x="3451" y="0"/>
                    </a:cubicBezTo>
                    <a:cubicBezTo>
                      <a:pt x="2410" y="1160"/>
                      <a:pt x="1577" y="2491"/>
                      <a:pt x="1235" y="3968"/>
                    </a:cubicBezTo>
                    <a:cubicBezTo>
                      <a:pt x="693" y="7110"/>
                      <a:pt x="286" y="10948"/>
                      <a:pt x="0" y="14242"/>
                    </a:cubicBezTo>
                    <a:cubicBezTo>
                      <a:pt x="3139" y="18879"/>
                      <a:pt x="6873" y="21600"/>
                      <a:pt x="10890" y="21600"/>
                    </a:cubicBezTo>
                    <a:cubicBezTo>
                      <a:pt x="14832" y="21600"/>
                      <a:pt x="18498" y="18970"/>
                      <a:pt x="21600" y="14492"/>
                    </a:cubicBezTo>
                    <a:cubicBezTo>
                      <a:pt x="21293" y="11266"/>
                      <a:pt x="20900" y="7412"/>
                      <a:pt x="20476" y="3968"/>
                    </a:cubicBezTo>
                    <a:cubicBezTo>
                      <a:pt x="20134" y="2491"/>
                      <a:pt x="19300" y="1160"/>
                      <a:pt x="18260" y="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44"/>
              <p:cNvSpPr/>
              <p:nvPr/>
            </p:nvSpPr>
            <p:spPr>
              <a:xfrm>
                <a:off x="1608449" y="2950113"/>
                <a:ext cx="586000" cy="318141"/>
              </a:xfrm>
              <a:custGeom>
                <a:avLst/>
                <a:gdLst/>
                <a:ahLst/>
                <a:cxnLst>
                  <a:cxn ang="0">
                    <a:pos x="wd2" y="hd2"/>
                  </a:cxn>
                  <a:cxn ang="5400000">
                    <a:pos x="wd2" y="hd2"/>
                  </a:cxn>
                  <a:cxn ang="10800000">
                    <a:pos x="wd2" y="hd2"/>
                  </a:cxn>
                  <a:cxn ang="16200000">
                    <a:pos x="wd2" y="hd2"/>
                  </a:cxn>
                </a:cxnLst>
                <a:rect l="0" t="0" r="r" b="b"/>
                <a:pathLst>
                  <a:path w="20534" h="18851" extrusionOk="0">
                    <a:moveTo>
                      <a:pt x="17997" y="1188"/>
                    </a:moveTo>
                    <a:cubicBezTo>
                      <a:pt x="15981" y="-1545"/>
                      <a:pt x="14376" y="1023"/>
                      <a:pt x="13528" y="3037"/>
                    </a:cubicBezTo>
                    <a:cubicBezTo>
                      <a:pt x="12605" y="1894"/>
                      <a:pt x="11473" y="1212"/>
                      <a:pt x="10244" y="1212"/>
                    </a:cubicBezTo>
                    <a:cubicBezTo>
                      <a:pt x="9000" y="1212"/>
                      <a:pt x="7854" y="1911"/>
                      <a:pt x="6925" y="3080"/>
                    </a:cubicBezTo>
                    <a:cubicBezTo>
                      <a:pt x="6082" y="1059"/>
                      <a:pt x="4468" y="-1564"/>
                      <a:pt x="2439" y="1188"/>
                    </a:cubicBezTo>
                    <a:cubicBezTo>
                      <a:pt x="-582" y="5286"/>
                      <a:pt x="4595" y="17907"/>
                      <a:pt x="0" y="17109"/>
                    </a:cubicBezTo>
                    <a:cubicBezTo>
                      <a:pt x="1636" y="20036"/>
                      <a:pt x="3855" y="18430"/>
                      <a:pt x="4043" y="11991"/>
                    </a:cubicBezTo>
                    <a:cubicBezTo>
                      <a:pt x="4131" y="9005"/>
                      <a:pt x="4548" y="7906"/>
                      <a:pt x="4970" y="7575"/>
                    </a:cubicBezTo>
                    <a:cubicBezTo>
                      <a:pt x="4765" y="8565"/>
                      <a:pt x="4648" y="9626"/>
                      <a:pt x="4648" y="10736"/>
                    </a:cubicBezTo>
                    <a:cubicBezTo>
                      <a:pt x="4648" y="14173"/>
                      <a:pt x="5721" y="17176"/>
                      <a:pt x="7326" y="18851"/>
                    </a:cubicBezTo>
                    <a:cubicBezTo>
                      <a:pt x="7018" y="18011"/>
                      <a:pt x="6758" y="17058"/>
                      <a:pt x="6580" y="15991"/>
                    </a:cubicBezTo>
                    <a:cubicBezTo>
                      <a:pt x="5923" y="15942"/>
                      <a:pt x="5332" y="14924"/>
                      <a:pt x="5221" y="13570"/>
                    </a:cubicBezTo>
                    <a:cubicBezTo>
                      <a:pt x="5106" y="12185"/>
                      <a:pt x="5536" y="10971"/>
                      <a:pt x="6190" y="10736"/>
                    </a:cubicBezTo>
                    <a:lnTo>
                      <a:pt x="7638" y="10736"/>
                    </a:lnTo>
                    <a:lnTo>
                      <a:pt x="7983" y="8393"/>
                    </a:lnTo>
                    <a:lnTo>
                      <a:pt x="7983" y="10736"/>
                    </a:lnTo>
                    <a:lnTo>
                      <a:pt x="9421" y="10736"/>
                    </a:lnTo>
                    <a:lnTo>
                      <a:pt x="9818" y="7914"/>
                    </a:lnTo>
                    <a:lnTo>
                      <a:pt x="9818" y="10736"/>
                    </a:lnTo>
                    <a:lnTo>
                      <a:pt x="12084" y="10736"/>
                    </a:lnTo>
                    <a:lnTo>
                      <a:pt x="12084" y="7914"/>
                    </a:lnTo>
                    <a:lnTo>
                      <a:pt x="12296" y="10736"/>
                    </a:lnTo>
                    <a:lnTo>
                      <a:pt x="14261" y="10736"/>
                    </a:lnTo>
                    <a:cubicBezTo>
                      <a:pt x="14915" y="10971"/>
                      <a:pt x="15344" y="12185"/>
                      <a:pt x="15230" y="13570"/>
                    </a:cubicBezTo>
                    <a:cubicBezTo>
                      <a:pt x="15121" y="14899"/>
                      <a:pt x="14549" y="15907"/>
                      <a:pt x="13907" y="15990"/>
                    </a:cubicBezTo>
                    <a:cubicBezTo>
                      <a:pt x="13729" y="17057"/>
                      <a:pt x="13469" y="18010"/>
                      <a:pt x="13161" y="18851"/>
                    </a:cubicBezTo>
                    <a:cubicBezTo>
                      <a:pt x="14765" y="17176"/>
                      <a:pt x="15839" y="14173"/>
                      <a:pt x="15839" y="10736"/>
                    </a:cubicBezTo>
                    <a:cubicBezTo>
                      <a:pt x="15839" y="9643"/>
                      <a:pt x="15725" y="8598"/>
                      <a:pt x="15526" y="7621"/>
                    </a:cubicBezTo>
                    <a:cubicBezTo>
                      <a:pt x="15927" y="8009"/>
                      <a:pt x="16309" y="9149"/>
                      <a:pt x="16392" y="11991"/>
                    </a:cubicBezTo>
                    <a:cubicBezTo>
                      <a:pt x="16580" y="18430"/>
                      <a:pt x="18898" y="19796"/>
                      <a:pt x="20534" y="16870"/>
                    </a:cubicBezTo>
                    <a:cubicBezTo>
                      <a:pt x="15939" y="17668"/>
                      <a:pt x="21018" y="5286"/>
                      <a:pt x="17997" y="1188"/>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2" name="Shape 45"/>
              <p:cNvSpPr/>
              <p:nvPr/>
            </p:nvSpPr>
            <p:spPr>
              <a:xfrm>
                <a:off x="1783782" y="3000208"/>
                <a:ext cx="237341" cy="111474"/>
              </a:xfrm>
              <a:custGeom>
                <a:avLst/>
                <a:gdLst/>
                <a:ahLst/>
                <a:cxnLst>
                  <a:cxn ang="0">
                    <a:pos x="wd2" y="hd2"/>
                  </a:cxn>
                  <a:cxn ang="5400000">
                    <a:pos x="wd2" y="hd2"/>
                  </a:cxn>
                  <a:cxn ang="10800000">
                    <a:pos x="wd2" y="hd2"/>
                  </a:cxn>
                  <a:cxn ang="16200000">
                    <a:pos x="wd2" y="hd2"/>
                  </a:cxn>
                </a:cxnLst>
                <a:rect l="0" t="0" r="r" b="b"/>
                <a:pathLst>
                  <a:path w="21600" h="21600" extrusionOk="0">
                    <a:moveTo>
                      <a:pt x="10800" y="6468"/>
                    </a:moveTo>
                    <a:cubicBezTo>
                      <a:pt x="5484" y="6468"/>
                      <a:pt x="1068" y="13001"/>
                      <a:pt x="169" y="21600"/>
                    </a:cubicBezTo>
                    <a:cubicBezTo>
                      <a:pt x="60" y="20550"/>
                      <a:pt x="0" y="19470"/>
                      <a:pt x="0" y="18366"/>
                    </a:cubicBezTo>
                    <a:cubicBezTo>
                      <a:pt x="0" y="8224"/>
                      <a:pt x="4834" y="0"/>
                      <a:pt x="10800" y="0"/>
                    </a:cubicBezTo>
                    <a:cubicBezTo>
                      <a:pt x="16765" y="0"/>
                      <a:pt x="21600" y="8224"/>
                      <a:pt x="21600" y="18366"/>
                    </a:cubicBezTo>
                    <a:cubicBezTo>
                      <a:pt x="21600" y="19470"/>
                      <a:pt x="21539" y="20550"/>
                      <a:pt x="21430" y="21600"/>
                    </a:cubicBezTo>
                    <a:cubicBezTo>
                      <a:pt x="20531" y="13001"/>
                      <a:pt x="16116" y="6468"/>
                      <a:pt x="10800" y="6468"/>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63" name="Group 62"/>
            <p:cNvGrpSpPr/>
            <p:nvPr/>
          </p:nvGrpSpPr>
          <p:grpSpPr>
            <a:xfrm>
              <a:off x="1813699" y="3436343"/>
              <a:ext cx="449853" cy="477539"/>
              <a:chOff x="1608449" y="2950113"/>
              <a:chExt cx="586000" cy="622065"/>
            </a:xfrm>
          </p:grpSpPr>
          <p:sp>
            <p:nvSpPr>
              <p:cNvPr id="64" name="Shape 40"/>
              <p:cNvSpPr/>
              <p:nvPr/>
            </p:nvSpPr>
            <p:spPr>
              <a:xfrm>
                <a:off x="1708639" y="3250680"/>
                <a:ext cx="380525" cy="256567"/>
              </a:xfrm>
              <a:custGeom>
                <a:avLst/>
                <a:gdLst/>
                <a:ahLst/>
                <a:cxnLst>
                  <a:cxn ang="0">
                    <a:pos x="wd2" y="hd2"/>
                  </a:cxn>
                  <a:cxn ang="5400000">
                    <a:pos x="wd2" y="hd2"/>
                  </a:cxn>
                  <a:cxn ang="10800000">
                    <a:pos x="wd2" y="hd2"/>
                  </a:cxn>
                  <a:cxn ang="16200000">
                    <a:pos x="wd2" y="hd2"/>
                  </a:cxn>
                </a:cxnLst>
                <a:rect l="0" t="0" r="r" b="b"/>
                <a:pathLst>
                  <a:path w="19767" h="21600" extrusionOk="0">
                    <a:moveTo>
                      <a:pt x="19569" y="14668"/>
                    </a:moveTo>
                    <a:cubicBezTo>
                      <a:pt x="18704" y="12014"/>
                      <a:pt x="14737" y="10022"/>
                      <a:pt x="12151" y="8974"/>
                    </a:cubicBezTo>
                    <a:lnTo>
                      <a:pt x="12151" y="0"/>
                    </a:lnTo>
                    <a:lnTo>
                      <a:pt x="7579" y="0"/>
                    </a:lnTo>
                    <a:lnTo>
                      <a:pt x="7579" y="8975"/>
                    </a:lnTo>
                    <a:cubicBezTo>
                      <a:pt x="4993" y="10022"/>
                      <a:pt x="1027" y="12014"/>
                      <a:pt x="162" y="14668"/>
                    </a:cubicBezTo>
                    <a:cubicBezTo>
                      <a:pt x="-1066" y="19718"/>
                      <a:pt x="5109" y="21402"/>
                      <a:pt x="5109" y="21402"/>
                    </a:cubicBezTo>
                    <a:lnTo>
                      <a:pt x="10107" y="21402"/>
                    </a:lnTo>
                    <a:lnTo>
                      <a:pt x="17666" y="21600"/>
                    </a:lnTo>
                    <a:cubicBezTo>
                      <a:pt x="17666" y="21600"/>
                      <a:pt x="20534" y="20229"/>
                      <a:pt x="19569" y="14668"/>
                    </a:cubicBezTo>
                    <a:close/>
                  </a:path>
                </a:pathLst>
              </a:custGeom>
              <a:solidFill>
                <a:srgbClr val="93737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41"/>
              <p:cNvSpPr/>
              <p:nvPr/>
            </p:nvSpPr>
            <p:spPr>
              <a:xfrm>
                <a:off x="1854749" y="3250680"/>
                <a:ext cx="88004" cy="104014"/>
              </a:xfrm>
              <a:custGeom>
                <a:avLst/>
                <a:gdLst/>
                <a:ahLst/>
                <a:cxnLst>
                  <a:cxn ang="0">
                    <a:pos x="wd2" y="hd2"/>
                  </a:cxn>
                  <a:cxn ang="5400000">
                    <a:pos x="wd2" y="hd2"/>
                  </a:cxn>
                  <a:cxn ang="10800000">
                    <a:pos x="wd2" y="hd2"/>
                  </a:cxn>
                  <a:cxn ang="16200000">
                    <a:pos x="wd2" y="hd2"/>
                  </a:cxn>
                </a:cxnLst>
                <a:rect l="0" t="0" r="r" b="b"/>
                <a:pathLst>
                  <a:path w="21600" h="21600" extrusionOk="0">
                    <a:moveTo>
                      <a:pt x="21600" y="14174"/>
                    </a:moveTo>
                    <a:cubicBezTo>
                      <a:pt x="19660" y="18893"/>
                      <a:pt x="11820" y="21600"/>
                      <a:pt x="6061" y="21600"/>
                    </a:cubicBezTo>
                    <a:cubicBezTo>
                      <a:pt x="3976" y="21600"/>
                      <a:pt x="1950" y="21303"/>
                      <a:pt x="0" y="20764"/>
                    </a:cubicBezTo>
                    <a:lnTo>
                      <a:pt x="0" y="0"/>
                    </a:lnTo>
                    <a:lnTo>
                      <a:pt x="21600" y="0"/>
                    </a:lnTo>
                    <a:cubicBezTo>
                      <a:pt x="21600" y="0"/>
                      <a:pt x="21600" y="14174"/>
                      <a:pt x="21600" y="14174"/>
                    </a:cubicBezTo>
                    <a:close/>
                  </a:path>
                </a:pathLst>
              </a:custGeom>
              <a:solidFill>
                <a:srgbClr val="805958"/>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42"/>
              <p:cNvSpPr/>
              <p:nvPr/>
            </p:nvSpPr>
            <p:spPr>
              <a:xfrm>
                <a:off x="1754559" y="3012731"/>
                <a:ext cx="286708" cy="310915"/>
              </a:xfrm>
              <a:custGeom>
                <a:avLst/>
                <a:gdLst/>
                <a:ahLst/>
                <a:cxnLst>
                  <a:cxn ang="0">
                    <a:pos x="wd2" y="hd2"/>
                  </a:cxn>
                  <a:cxn ang="5400000">
                    <a:pos x="wd2" y="hd2"/>
                  </a:cxn>
                  <a:cxn ang="10800000">
                    <a:pos x="wd2" y="hd2"/>
                  </a:cxn>
                  <a:cxn ang="16200000">
                    <a:pos x="wd2" y="hd2"/>
                  </a:cxn>
                </a:cxnLst>
                <a:rect l="0" t="0" r="r" b="b"/>
                <a:pathLst>
                  <a:path w="21168" h="21600" extrusionOk="0">
                    <a:moveTo>
                      <a:pt x="18850" y="8239"/>
                    </a:moveTo>
                    <a:cubicBezTo>
                      <a:pt x="18847" y="8239"/>
                      <a:pt x="18844" y="8240"/>
                      <a:pt x="18842" y="8239"/>
                    </a:cubicBezTo>
                    <a:cubicBezTo>
                      <a:pt x="18202" y="2975"/>
                      <a:pt x="14780" y="0"/>
                      <a:pt x="10622" y="0"/>
                    </a:cubicBezTo>
                    <a:cubicBezTo>
                      <a:pt x="6462" y="0"/>
                      <a:pt x="3040" y="2976"/>
                      <a:pt x="2401" y="8241"/>
                    </a:cubicBezTo>
                    <a:cubicBezTo>
                      <a:pt x="2373" y="8242"/>
                      <a:pt x="2346" y="8236"/>
                      <a:pt x="2317" y="8239"/>
                    </a:cubicBezTo>
                    <a:cubicBezTo>
                      <a:pt x="804" y="8386"/>
                      <a:pt x="-217" y="9896"/>
                      <a:pt x="39" y="11613"/>
                    </a:cubicBezTo>
                    <a:cubicBezTo>
                      <a:pt x="274" y="13201"/>
                      <a:pt x="1518" y="14395"/>
                      <a:pt x="2903" y="14452"/>
                    </a:cubicBezTo>
                    <a:cubicBezTo>
                      <a:pt x="4158" y="18647"/>
                      <a:pt x="7140" y="21600"/>
                      <a:pt x="10622" y="21600"/>
                    </a:cubicBezTo>
                    <a:cubicBezTo>
                      <a:pt x="14104" y="21600"/>
                      <a:pt x="17086" y="18646"/>
                      <a:pt x="18340" y="14451"/>
                    </a:cubicBezTo>
                    <a:cubicBezTo>
                      <a:pt x="19693" y="14353"/>
                      <a:pt x="20897" y="13172"/>
                      <a:pt x="21128" y="11613"/>
                    </a:cubicBezTo>
                    <a:cubicBezTo>
                      <a:pt x="21383" y="9896"/>
                      <a:pt x="20363" y="8386"/>
                      <a:pt x="18850" y="8239"/>
                    </a:cubicBezTo>
                    <a:close/>
                  </a:path>
                </a:pathLst>
              </a:custGeom>
              <a:solidFill>
                <a:srgbClr val="F8DABA"/>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Shape 43"/>
              <p:cNvSpPr/>
              <p:nvPr/>
            </p:nvSpPr>
            <p:spPr>
              <a:xfrm>
                <a:off x="1687766" y="3388442"/>
                <a:ext cx="419407" cy="183736"/>
              </a:xfrm>
              <a:custGeom>
                <a:avLst/>
                <a:gdLst/>
                <a:ahLst/>
                <a:cxnLst>
                  <a:cxn ang="0">
                    <a:pos x="wd2" y="hd2"/>
                  </a:cxn>
                  <a:cxn ang="5400000">
                    <a:pos x="wd2" y="hd2"/>
                  </a:cxn>
                  <a:cxn ang="10800000">
                    <a:pos x="wd2" y="hd2"/>
                  </a:cxn>
                  <a:cxn ang="16200000">
                    <a:pos x="wd2" y="hd2"/>
                  </a:cxn>
                </a:cxnLst>
                <a:rect l="0" t="0" r="r" b="b"/>
                <a:pathLst>
                  <a:path w="21600" h="21600" extrusionOk="0">
                    <a:moveTo>
                      <a:pt x="18260" y="0"/>
                    </a:moveTo>
                    <a:cubicBezTo>
                      <a:pt x="16631" y="687"/>
                      <a:pt x="13923" y="1137"/>
                      <a:pt x="10856" y="1137"/>
                    </a:cubicBezTo>
                    <a:cubicBezTo>
                      <a:pt x="7788" y="1137"/>
                      <a:pt x="5079" y="687"/>
                      <a:pt x="3451" y="0"/>
                    </a:cubicBezTo>
                    <a:cubicBezTo>
                      <a:pt x="2410" y="1160"/>
                      <a:pt x="1577" y="2491"/>
                      <a:pt x="1235" y="3968"/>
                    </a:cubicBezTo>
                    <a:cubicBezTo>
                      <a:pt x="693" y="7110"/>
                      <a:pt x="286" y="10948"/>
                      <a:pt x="0" y="14242"/>
                    </a:cubicBezTo>
                    <a:cubicBezTo>
                      <a:pt x="3139" y="18879"/>
                      <a:pt x="6873" y="21600"/>
                      <a:pt x="10890" y="21600"/>
                    </a:cubicBezTo>
                    <a:cubicBezTo>
                      <a:pt x="14832" y="21600"/>
                      <a:pt x="18498" y="18970"/>
                      <a:pt x="21600" y="14492"/>
                    </a:cubicBezTo>
                    <a:cubicBezTo>
                      <a:pt x="21293" y="11266"/>
                      <a:pt x="20900" y="7412"/>
                      <a:pt x="20476" y="3968"/>
                    </a:cubicBezTo>
                    <a:cubicBezTo>
                      <a:pt x="20134" y="2491"/>
                      <a:pt x="19300" y="1160"/>
                      <a:pt x="18260" y="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44"/>
              <p:cNvSpPr/>
              <p:nvPr/>
            </p:nvSpPr>
            <p:spPr>
              <a:xfrm>
                <a:off x="1608449" y="2950113"/>
                <a:ext cx="586000" cy="318141"/>
              </a:xfrm>
              <a:custGeom>
                <a:avLst/>
                <a:gdLst/>
                <a:ahLst/>
                <a:cxnLst>
                  <a:cxn ang="0">
                    <a:pos x="wd2" y="hd2"/>
                  </a:cxn>
                  <a:cxn ang="5400000">
                    <a:pos x="wd2" y="hd2"/>
                  </a:cxn>
                  <a:cxn ang="10800000">
                    <a:pos x="wd2" y="hd2"/>
                  </a:cxn>
                  <a:cxn ang="16200000">
                    <a:pos x="wd2" y="hd2"/>
                  </a:cxn>
                </a:cxnLst>
                <a:rect l="0" t="0" r="r" b="b"/>
                <a:pathLst>
                  <a:path w="20534" h="18851" extrusionOk="0">
                    <a:moveTo>
                      <a:pt x="17997" y="1188"/>
                    </a:moveTo>
                    <a:cubicBezTo>
                      <a:pt x="15981" y="-1545"/>
                      <a:pt x="14376" y="1023"/>
                      <a:pt x="13528" y="3037"/>
                    </a:cubicBezTo>
                    <a:cubicBezTo>
                      <a:pt x="12605" y="1894"/>
                      <a:pt x="11473" y="1212"/>
                      <a:pt x="10244" y="1212"/>
                    </a:cubicBezTo>
                    <a:cubicBezTo>
                      <a:pt x="9000" y="1212"/>
                      <a:pt x="7854" y="1911"/>
                      <a:pt x="6925" y="3080"/>
                    </a:cubicBezTo>
                    <a:cubicBezTo>
                      <a:pt x="6082" y="1059"/>
                      <a:pt x="4468" y="-1564"/>
                      <a:pt x="2439" y="1188"/>
                    </a:cubicBezTo>
                    <a:cubicBezTo>
                      <a:pt x="-582" y="5286"/>
                      <a:pt x="4595" y="17907"/>
                      <a:pt x="0" y="17109"/>
                    </a:cubicBezTo>
                    <a:cubicBezTo>
                      <a:pt x="1636" y="20036"/>
                      <a:pt x="3855" y="18430"/>
                      <a:pt x="4043" y="11991"/>
                    </a:cubicBezTo>
                    <a:cubicBezTo>
                      <a:pt x="4131" y="9005"/>
                      <a:pt x="4548" y="7906"/>
                      <a:pt x="4970" y="7575"/>
                    </a:cubicBezTo>
                    <a:cubicBezTo>
                      <a:pt x="4765" y="8565"/>
                      <a:pt x="4648" y="9626"/>
                      <a:pt x="4648" y="10736"/>
                    </a:cubicBezTo>
                    <a:cubicBezTo>
                      <a:pt x="4648" y="14173"/>
                      <a:pt x="5721" y="17176"/>
                      <a:pt x="7326" y="18851"/>
                    </a:cubicBezTo>
                    <a:cubicBezTo>
                      <a:pt x="7018" y="18011"/>
                      <a:pt x="6758" y="17058"/>
                      <a:pt x="6580" y="15991"/>
                    </a:cubicBezTo>
                    <a:cubicBezTo>
                      <a:pt x="5923" y="15942"/>
                      <a:pt x="5332" y="14924"/>
                      <a:pt x="5221" y="13570"/>
                    </a:cubicBezTo>
                    <a:cubicBezTo>
                      <a:pt x="5106" y="12185"/>
                      <a:pt x="5536" y="10971"/>
                      <a:pt x="6190" y="10736"/>
                    </a:cubicBezTo>
                    <a:lnTo>
                      <a:pt x="7638" y="10736"/>
                    </a:lnTo>
                    <a:lnTo>
                      <a:pt x="7983" y="8393"/>
                    </a:lnTo>
                    <a:lnTo>
                      <a:pt x="7983" y="10736"/>
                    </a:lnTo>
                    <a:lnTo>
                      <a:pt x="9421" y="10736"/>
                    </a:lnTo>
                    <a:lnTo>
                      <a:pt x="9818" y="7914"/>
                    </a:lnTo>
                    <a:lnTo>
                      <a:pt x="9818" y="10736"/>
                    </a:lnTo>
                    <a:lnTo>
                      <a:pt x="12084" y="10736"/>
                    </a:lnTo>
                    <a:lnTo>
                      <a:pt x="12084" y="7914"/>
                    </a:lnTo>
                    <a:lnTo>
                      <a:pt x="12296" y="10736"/>
                    </a:lnTo>
                    <a:lnTo>
                      <a:pt x="14261" y="10736"/>
                    </a:lnTo>
                    <a:cubicBezTo>
                      <a:pt x="14915" y="10971"/>
                      <a:pt x="15344" y="12185"/>
                      <a:pt x="15230" y="13570"/>
                    </a:cubicBezTo>
                    <a:cubicBezTo>
                      <a:pt x="15121" y="14899"/>
                      <a:pt x="14549" y="15907"/>
                      <a:pt x="13907" y="15990"/>
                    </a:cubicBezTo>
                    <a:cubicBezTo>
                      <a:pt x="13729" y="17057"/>
                      <a:pt x="13469" y="18010"/>
                      <a:pt x="13161" y="18851"/>
                    </a:cubicBezTo>
                    <a:cubicBezTo>
                      <a:pt x="14765" y="17176"/>
                      <a:pt x="15839" y="14173"/>
                      <a:pt x="15839" y="10736"/>
                    </a:cubicBezTo>
                    <a:cubicBezTo>
                      <a:pt x="15839" y="9643"/>
                      <a:pt x="15725" y="8598"/>
                      <a:pt x="15526" y="7621"/>
                    </a:cubicBezTo>
                    <a:cubicBezTo>
                      <a:pt x="15927" y="8009"/>
                      <a:pt x="16309" y="9149"/>
                      <a:pt x="16392" y="11991"/>
                    </a:cubicBezTo>
                    <a:cubicBezTo>
                      <a:pt x="16580" y="18430"/>
                      <a:pt x="18898" y="19796"/>
                      <a:pt x="20534" y="16870"/>
                    </a:cubicBezTo>
                    <a:cubicBezTo>
                      <a:pt x="15939" y="17668"/>
                      <a:pt x="21018" y="5286"/>
                      <a:pt x="17997" y="1188"/>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9" name="Shape 45"/>
              <p:cNvSpPr/>
              <p:nvPr/>
            </p:nvSpPr>
            <p:spPr>
              <a:xfrm>
                <a:off x="1783782" y="3000208"/>
                <a:ext cx="237341" cy="111474"/>
              </a:xfrm>
              <a:custGeom>
                <a:avLst/>
                <a:gdLst/>
                <a:ahLst/>
                <a:cxnLst>
                  <a:cxn ang="0">
                    <a:pos x="wd2" y="hd2"/>
                  </a:cxn>
                  <a:cxn ang="5400000">
                    <a:pos x="wd2" y="hd2"/>
                  </a:cxn>
                  <a:cxn ang="10800000">
                    <a:pos x="wd2" y="hd2"/>
                  </a:cxn>
                  <a:cxn ang="16200000">
                    <a:pos x="wd2" y="hd2"/>
                  </a:cxn>
                </a:cxnLst>
                <a:rect l="0" t="0" r="r" b="b"/>
                <a:pathLst>
                  <a:path w="21600" h="21600" extrusionOk="0">
                    <a:moveTo>
                      <a:pt x="10800" y="6468"/>
                    </a:moveTo>
                    <a:cubicBezTo>
                      <a:pt x="5484" y="6468"/>
                      <a:pt x="1068" y="13001"/>
                      <a:pt x="169" y="21600"/>
                    </a:cubicBezTo>
                    <a:cubicBezTo>
                      <a:pt x="60" y="20550"/>
                      <a:pt x="0" y="19470"/>
                      <a:pt x="0" y="18366"/>
                    </a:cubicBezTo>
                    <a:cubicBezTo>
                      <a:pt x="0" y="8224"/>
                      <a:pt x="4834" y="0"/>
                      <a:pt x="10800" y="0"/>
                    </a:cubicBezTo>
                    <a:cubicBezTo>
                      <a:pt x="16765" y="0"/>
                      <a:pt x="21600" y="8224"/>
                      <a:pt x="21600" y="18366"/>
                    </a:cubicBezTo>
                    <a:cubicBezTo>
                      <a:pt x="21600" y="19470"/>
                      <a:pt x="21539" y="20550"/>
                      <a:pt x="21430" y="21600"/>
                    </a:cubicBezTo>
                    <a:cubicBezTo>
                      <a:pt x="20531" y="13001"/>
                      <a:pt x="16116" y="6468"/>
                      <a:pt x="10800" y="6468"/>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0" name="Group 69"/>
            <p:cNvGrpSpPr/>
            <p:nvPr/>
          </p:nvGrpSpPr>
          <p:grpSpPr>
            <a:xfrm>
              <a:off x="4789980" y="2818757"/>
              <a:ext cx="459747" cy="660164"/>
              <a:chOff x="1808828" y="2177820"/>
              <a:chExt cx="480843" cy="690456"/>
            </a:xfrm>
          </p:grpSpPr>
          <p:sp>
            <p:nvSpPr>
              <p:cNvPr id="71" name="Shape 13"/>
              <p:cNvSpPr/>
              <p:nvPr/>
            </p:nvSpPr>
            <p:spPr>
              <a:xfrm>
                <a:off x="2000859" y="2499260"/>
                <a:ext cx="102206" cy="1710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2" name="Shape 14"/>
              <p:cNvSpPr/>
              <p:nvPr/>
            </p:nvSpPr>
            <p:spPr>
              <a:xfrm>
                <a:off x="2000859" y="2499260"/>
                <a:ext cx="102206" cy="120761"/>
              </a:xfrm>
              <a:custGeom>
                <a:avLst/>
                <a:gdLst/>
                <a:ahLst/>
                <a:cxnLst>
                  <a:cxn ang="0">
                    <a:pos x="wd2" y="hd2"/>
                  </a:cxn>
                  <a:cxn ang="5400000">
                    <a:pos x="wd2" y="hd2"/>
                  </a:cxn>
                  <a:cxn ang="10800000">
                    <a:pos x="wd2" y="hd2"/>
                  </a:cxn>
                  <a:cxn ang="16200000">
                    <a:pos x="wd2" y="hd2"/>
                  </a:cxn>
                </a:cxnLst>
                <a:rect l="0" t="0" r="r" b="b"/>
                <a:pathLst>
                  <a:path w="21600" h="21600" extrusionOk="0">
                    <a:moveTo>
                      <a:pt x="21600" y="14177"/>
                    </a:moveTo>
                    <a:cubicBezTo>
                      <a:pt x="19654" y="18896"/>
                      <a:pt x="11817" y="21600"/>
                      <a:pt x="6058" y="21600"/>
                    </a:cubicBezTo>
                    <a:cubicBezTo>
                      <a:pt x="3981" y="21600"/>
                      <a:pt x="1950" y="21306"/>
                      <a:pt x="0" y="20765"/>
                    </a:cubicBezTo>
                    <a:lnTo>
                      <a:pt x="0" y="0"/>
                    </a:lnTo>
                    <a:lnTo>
                      <a:pt x="21600" y="0"/>
                    </a:lnTo>
                    <a:cubicBezTo>
                      <a:pt x="21600" y="0"/>
                      <a:pt x="21600" y="14177"/>
                      <a:pt x="21600" y="14177"/>
                    </a:cubicBezTo>
                    <a:close/>
                  </a:path>
                </a:pathLst>
              </a:custGeom>
              <a:solidFill>
                <a:srgbClr val="EFBD8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3" name="Shape 15"/>
              <p:cNvSpPr/>
              <p:nvPr/>
            </p:nvSpPr>
            <p:spPr>
              <a:xfrm>
                <a:off x="1888144" y="2223740"/>
                <a:ext cx="323760" cy="360993"/>
              </a:xfrm>
              <a:custGeom>
                <a:avLst/>
                <a:gdLst/>
                <a:ahLst/>
                <a:cxnLst>
                  <a:cxn ang="0">
                    <a:pos x="wd2" y="hd2"/>
                  </a:cxn>
                  <a:cxn ang="5400000">
                    <a:pos x="wd2" y="hd2"/>
                  </a:cxn>
                  <a:cxn ang="10800000">
                    <a:pos x="wd2" y="hd2"/>
                  </a:cxn>
                  <a:cxn ang="16200000">
                    <a:pos x="wd2" y="hd2"/>
                  </a:cxn>
                </a:cxnLst>
                <a:rect l="0" t="0" r="r" b="b"/>
                <a:pathLst>
                  <a:path w="21180" h="21600" extrusionOk="0">
                    <a:moveTo>
                      <a:pt x="19044" y="7797"/>
                    </a:moveTo>
                    <a:cubicBezTo>
                      <a:pt x="18253" y="2797"/>
                      <a:pt x="14784" y="0"/>
                      <a:pt x="10621" y="0"/>
                    </a:cubicBezTo>
                    <a:cubicBezTo>
                      <a:pt x="6461" y="0"/>
                      <a:pt x="2993" y="2792"/>
                      <a:pt x="2198" y="7783"/>
                    </a:cubicBezTo>
                    <a:cubicBezTo>
                      <a:pt x="748" y="8050"/>
                      <a:pt x="-211" y="9608"/>
                      <a:pt x="40" y="11385"/>
                    </a:cubicBezTo>
                    <a:cubicBezTo>
                      <a:pt x="264" y="12972"/>
                      <a:pt x="1378" y="14200"/>
                      <a:pt x="2672" y="14425"/>
                    </a:cubicBezTo>
                    <a:cubicBezTo>
                      <a:pt x="3959" y="18634"/>
                      <a:pt x="7031" y="21600"/>
                      <a:pt x="10621" y="21600"/>
                    </a:cubicBezTo>
                    <a:cubicBezTo>
                      <a:pt x="14215" y="21600"/>
                      <a:pt x="17290" y="18626"/>
                      <a:pt x="18573" y="14409"/>
                    </a:cubicBezTo>
                    <a:cubicBezTo>
                      <a:pt x="19838" y="14154"/>
                      <a:pt x="20920" y="12945"/>
                      <a:pt x="21140" y="11385"/>
                    </a:cubicBezTo>
                    <a:cubicBezTo>
                      <a:pt x="21389" y="9633"/>
                      <a:pt x="20458" y="8096"/>
                      <a:pt x="19044" y="7797"/>
                    </a:cubicBezTo>
                    <a:close/>
                  </a:path>
                </a:pathLst>
              </a:custGeom>
              <a:solidFill>
                <a:srgbClr val="F8DABA"/>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16"/>
              <p:cNvSpPr/>
              <p:nvPr/>
            </p:nvSpPr>
            <p:spPr>
              <a:xfrm>
                <a:off x="1904844" y="2611974"/>
                <a:ext cx="294001" cy="15689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021" y="21600"/>
                      <a:pt x="20400" y="14858"/>
                      <a:pt x="21600" y="5767"/>
                    </a:cubicBezTo>
                    <a:cubicBezTo>
                      <a:pt x="16885" y="2119"/>
                      <a:pt x="10800" y="0"/>
                      <a:pt x="10800" y="0"/>
                    </a:cubicBezTo>
                    <a:cubicBezTo>
                      <a:pt x="10800" y="0"/>
                      <a:pt x="4716" y="2118"/>
                      <a:pt x="0" y="5766"/>
                    </a:cubicBezTo>
                    <a:cubicBezTo>
                      <a:pt x="1198" y="14858"/>
                      <a:pt x="5577" y="21600"/>
                      <a:pt x="10800" y="21600"/>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5" name="Shape 17"/>
              <p:cNvSpPr/>
              <p:nvPr/>
            </p:nvSpPr>
            <p:spPr>
              <a:xfrm>
                <a:off x="1808828" y="2653720"/>
                <a:ext cx="480843" cy="214556"/>
              </a:xfrm>
              <a:custGeom>
                <a:avLst/>
                <a:gdLst/>
                <a:ahLst/>
                <a:cxnLst>
                  <a:cxn ang="0">
                    <a:pos x="wd2" y="hd2"/>
                  </a:cxn>
                  <a:cxn ang="5400000">
                    <a:pos x="wd2" y="hd2"/>
                  </a:cxn>
                  <a:cxn ang="10800000">
                    <a:pos x="wd2" y="hd2"/>
                  </a:cxn>
                  <a:cxn ang="16200000">
                    <a:pos x="wd2" y="hd2"/>
                  </a:cxn>
                </a:cxnLst>
                <a:rect l="0" t="0" r="r" b="b"/>
                <a:pathLst>
                  <a:path w="21600" h="21600" extrusionOk="0">
                    <a:moveTo>
                      <a:pt x="20178" y="3610"/>
                    </a:moveTo>
                    <a:cubicBezTo>
                      <a:pt x="20128" y="3496"/>
                      <a:pt x="20070" y="3384"/>
                      <a:pt x="20014" y="3272"/>
                    </a:cubicBezTo>
                    <a:cubicBezTo>
                      <a:pt x="19866" y="2973"/>
                      <a:pt x="19701" y="2682"/>
                      <a:pt x="19518" y="2399"/>
                    </a:cubicBezTo>
                    <a:cubicBezTo>
                      <a:pt x="19457" y="2305"/>
                      <a:pt x="19400" y="2209"/>
                      <a:pt x="19336" y="2117"/>
                    </a:cubicBezTo>
                    <a:cubicBezTo>
                      <a:pt x="18823" y="1379"/>
                      <a:pt x="18209" y="696"/>
                      <a:pt x="17545" y="72"/>
                    </a:cubicBezTo>
                    <a:cubicBezTo>
                      <a:pt x="17519" y="48"/>
                      <a:pt x="17492" y="25"/>
                      <a:pt x="17466" y="1"/>
                    </a:cubicBezTo>
                    <a:cubicBezTo>
                      <a:pt x="16732" y="6649"/>
                      <a:pt x="14055" y="11579"/>
                      <a:pt x="10863" y="11579"/>
                    </a:cubicBezTo>
                    <a:cubicBezTo>
                      <a:pt x="7669" y="11579"/>
                      <a:pt x="4992" y="6648"/>
                      <a:pt x="4259" y="0"/>
                    </a:cubicBezTo>
                    <a:cubicBezTo>
                      <a:pt x="4235" y="23"/>
                      <a:pt x="4209" y="45"/>
                      <a:pt x="4185" y="68"/>
                    </a:cubicBezTo>
                    <a:cubicBezTo>
                      <a:pt x="3518" y="693"/>
                      <a:pt x="2902" y="1378"/>
                      <a:pt x="2388" y="2118"/>
                    </a:cubicBezTo>
                    <a:cubicBezTo>
                      <a:pt x="2325" y="2209"/>
                      <a:pt x="2268" y="2304"/>
                      <a:pt x="2208" y="2397"/>
                    </a:cubicBezTo>
                    <a:cubicBezTo>
                      <a:pt x="2024" y="2681"/>
                      <a:pt x="1858" y="2974"/>
                      <a:pt x="1709" y="3274"/>
                    </a:cubicBezTo>
                    <a:cubicBezTo>
                      <a:pt x="1654" y="3385"/>
                      <a:pt x="1597" y="3496"/>
                      <a:pt x="1547" y="3609"/>
                    </a:cubicBezTo>
                    <a:cubicBezTo>
                      <a:pt x="1372" y="4007"/>
                      <a:pt x="1220" y="4414"/>
                      <a:pt x="1120" y="4837"/>
                    </a:cubicBezTo>
                    <a:cubicBezTo>
                      <a:pt x="649" y="7516"/>
                      <a:pt x="279" y="10706"/>
                      <a:pt x="0" y="13627"/>
                    </a:cubicBezTo>
                    <a:cubicBezTo>
                      <a:pt x="3050" y="18619"/>
                      <a:pt x="6797" y="21600"/>
                      <a:pt x="10863" y="21600"/>
                    </a:cubicBezTo>
                    <a:cubicBezTo>
                      <a:pt x="14873" y="21600"/>
                      <a:pt x="18573" y="18704"/>
                      <a:pt x="21600" y="13837"/>
                    </a:cubicBezTo>
                    <a:cubicBezTo>
                      <a:pt x="21314" y="10966"/>
                      <a:pt x="20971" y="7753"/>
                      <a:pt x="20605" y="4837"/>
                    </a:cubicBezTo>
                    <a:cubicBezTo>
                      <a:pt x="20505" y="4414"/>
                      <a:pt x="20353" y="4008"/>
                      <a:pt x="20178" y="361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Shape 20"/>
              <p:cNvSpPr/>
              <p:nvPr/>
            </p:nvSpPr>
            <p:spPr>
              <a:xfrm>
                <a:off x="1867272" y="2177820"/>
                <a:ext cx="370823" cy="34564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5223"/>
                      <a:pt x="0" y="11662"/>
                    </a:cubicBezTo>
                    <a:cubicBezTo>
                      <a:pt x="0" y="15871"/>
                      <a:pt x="2072" y="19549"/>
                      <a:pt x="5168" y="21600"/>
                    </a:cubicBezTo>
                    <a:cubicBezTo>
                      <a:pt x="4570" y="20564"/>
                      <a:pt x="4066" y="19387"/>
                      <a:pt x="3722" y="18070"/>
                    </a:cubicBezTo>
                    <a:cubicBezTo>
                      <a:pt x="2571" y="17835"/>
                      <a:pt x="1578" y="16552"/>
                      <a:pt x="1379" y="14894"/>
                    </a:cubicBezTo>
                    <a:cubicBezTo>
                      <a:pt x="1227" y="13637"/>
                      <a:pt x="1578" y="12496"/>
                      <a:pt x="2217" y="11797"/>
                    </a:cubicBezTo>
                    <a:cubicBezTo>
                      <a:pt x="2248" y="12003"/>
                      <a:pt x="2253" y="12190"/>
                      <a:pt x="2296" y="12405"/>
                    </a:cubicBezTo>
                    <a:cubicBezTo>
                      <a:pt x="2296" y="12405"/>
                      <a:pt x="6345" y="10461"/>
                      <a:pt x="7895" y="6392"/>
                    </a:cubicBezTo>
                    <a:cubicBezTo>
                      <a:pt x="9446" y="10461"/>
                      <a:pt x="19304" y="12405"/>
                      <a:pt x="19304" y="12405"/>
                    </a:cubicBezTo>
                    <a:cubicBezTo>
                      <a:pt x="19343" y="12209"/>
                      <a:pt x="19347" y="12039"/>
                      <a:pt x="19376" y="11850"/>
                    </a:cubicBezTo>
                    <a:cubicBezTo>
                      <a:pt x="19985" y="12553"/>
                      <a:pt x="20315" y="13668"/>
                      <a:pt x="20166" y="14894"/>
                    </a:cubicBezTo>
                    <a:cubicBezTo>
                      <a:pt x="19970" y="16524"/>
                      <a:pt x="19007" y="17786"/>
                      <a:pt x="17881" y="18053"/>
                    </a:cubicBezTo>
                    <a:cubicBezTo>
                      <a:pt x="17537" y="19377"/>
                      <a:pt x="17032" y="20559"/>
                      <a:pt x="16431" y="21600"/>
                    </a:cubicBezTo>
                    <a:cubicBezTo>
                      <a:pt x="19527" y="19549"/>
                      <a:pt x="21600" y="15872"/>
                      <a:pt x="21600" y="11662"/>
                    </a:cubicBezTo>
                    <a:cubicBezTo>
                      <a:pt x="21600" y="5223"/>
                      <a:pt x="16764" y="0"/>
                      <a:pt x="10800" y="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7" name="Group 76"/>
            <p:cNvGrpSpPr/>
            <p:nvPr/>
          </p:nvGrpSpPr>
          <p:grpSpPr>
            <a:xfrm>
              <a:off x="5782697" y="3820288"/>
              <a:ext cx="377579" cy="546989"/>
              <a:chOff x="936345" y="2532658"/>
              <a:chExt cx="566342" cy="820443"/>
            </a:xfrm>
          </p:grpSpPr>
          <p:sp>
            <p:nvSpPr>
              <p:cNvPr id="78" name="Shape 22"/>
              <p:cNvSpPr/>
              <p:nvPr/>
            </p:nvSpPr>
            <p:spPr>
              <a:xfrm>
                <a:off x="965568" y="3046127"/>
                <a:ext cx="508681" cy="228900"/>
              </a:xfrm>
              <a:custGeom>
                <a:avLst/>
                <a:gdLst/>
                <a:ahLst/>
                <a:cxnLst>
                  <a:cxn ang="0">
                    <a:pos x="wd2" y="hd2"/>
                  </a:cxn>
                  <a:cxn ang="5400000">
                    <a:pos x="wd2" y="hd2"/>
                  </a:cxn>
                  <a:cxn ang="10800000">
                    <a:pos x="wd2" y="hd2"/>
                  </a:cxn>
                  <a:cxn ang="16200000">
                    <a:pos x="wd2" y="hd2"/>
                  </a:cxn>
                </a:cxnLst>
                <a:rect l="0" t="0" r="r" b="b"/>
                <a:pathLst>
                  <a:path w="21600" h="16090" extrusionOk="0">
                    <a:moveTo>
                      <a:pt x="21600" y="7412"/>
                    </a:moveTo>
                    <a:cubicBezTo>
                      <a:pt x="20146" y="2856"/>
                      <a:pt x="10800" y="0"/>
                      <a:pt x="10800" y="0"/>
                    </a:cubicBezTo>
                    <a:cubicBezTo>
                      <a:pt x="10800" y="0"/>
                      <a:pt x="1454" y="2856"/>
                      <a:pt x="0" y="7412"/>
                    </a:cubicBezTo>
                    <a:cubicBezTo>
                      <a:pt x="9478" y="21600"/>
                      <a:pt x="16811" y="16036"/>
                      <a:pt x="21600" y="7412"/>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9" name="Shape 23"/>
              <p:cNvSpPr/>
              <p:nvPr/>
            </p:nvSpPr>
            <p:spPr>
              <a:xfrm>
                <a:off x="1161772" y="2912542"/>
                <a:ext cx="119829" cy="2005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0" name="Shape 24"/>
              <p:cNvSpPr/>
              <p:nvPr/>
            </p:nvSpPr>
            <p:spPr>
              <a:xfrm>
                <a:off x="1161772" y="2912542"/>
                <a:ext cx="119829" cy="141635"/>
              </a:xfrm>
              <a:custGeom>
                <a:avLst/>
                <a:gdLst/>
                <a:ahLst/>
                <a:cxnLst>
                  <a:cxn ang="0">
                    <a:pos x="wd2" y="hd2"/>
                  </a:cxn>
                  <a:cxn ang="5400000">
                    <a:pos x="wd2" y="hd2"/>
                  </a:cxn>
                  <a:cxn ang="10800000">
                    <a:pos x="wd2" y="hd2"/>
                  </a:cxn>
                  <a:cxn ang="16200000">
                    <a:pos x="wd2" y="hd2"/>
                  </a:cxn>
                </a:cxnLst>
                <a:rect l="0" t="0" r="r" b="b"/>
                <a:pathLst>
                  <a:path w="21600" h="21600" extrusionOk="0">
                    <a:moveTo>
                      <a:pt x="21600" y="14173"/>
                    </a:moveTo>
                    <a:cubicBezTo>
                      <a:pt x="19660" y="18891"/>
                      <a:pt x="11816" y="21600"/>
                      <a:pt x="6058" y="21600"/>
                    </a:cubicBezTo>
                    <a:cubicBezTo>
                      <a:pt x="3976" y="21600"/>
                      <a:pt x="1950" y="21304"/>
                      <a:pt x="0" y="20764"/>
                    </a:cubicBezTo>
                    <a:lnTo>
                      <a:pt x="0" y="0"/>
                    </a:lnTo>
                    <a:lnTo>
                      <a:pt x="21600" y="0"/>
                    </a:lnTo>
                    <a:cubicBezTo>
                      <a:pt x="21600" y="0"/>
                      <a:pt x="21600" y="14173"/>
                      <a:pt x="21600" y="14173"/>
                    </a:cubicBezTo>
                    <a:close/>
                  </a:path>
                </a:pathLst>
              </a:custGeom>
              <a:solidFill>
                <a:srgbClr val="E4B9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1" name="Shape 25"/>
              <p:cNvSpPr/>
              <p:nvPr/>
            </p:nvSpPr>
            <p:spPr>
              <a:xfrm>
                <a:off x="1065757" y="2591101"/>
                <a:ext cx="308164" cy="423381"/>
              </a:xfrm>
              <a:custGeom>
                <a:avLst/>
                <a:gdLst/>
                <a:ahLst/>
                <a:cxnLst>
                  <a:cxn ang="0">
                    <a:pos x="wd2" y="hd2"/>
                  </a:cxn>
                  <a:cxn ang="5400000">
                    <a:pos x="wd2" y="hd2"/>
                  </a:cxn>
                  <a:cxn ang="10800000">
                    <a:pos x="wd2" y="hd2"/>
                  </a:cxn>
                  <a:cxn ang="16200000">
                    <a:pos x="wd2" y="hd2"/>
                  </a:cxn>
                </a:cxnLst>
                <a:rect l="0" t="0" r="r" b="b"/>
                <a:pathLst>
                  <a:path w="21600" h="21600" extrusionOk="0">
                    <a:moveTo>
                      <a:pt x="0" y="10026"/>
                    </a:moveTo>
                    <a:cubicBezTo>
                      <a:pt x="0" y="3636"/>
                      <a:pt x="4835" y="0"/>
                      <a:pt x="10799" y="0"/>
                    </a:cubicBezTo>
                    <a:cubicBezTo>
                      <a:pt x="16764" y="0"/>
                      <a:pt x="21600" y="3636"/>
                      <a:pt x="21600" y="10026"/>
                    </a:cubicBezTo>
                    <a:cubicBezTo>
                      <a:pt x="21600" y="16417"/>
                      <a:pt x="16764" y="21600"/>
                      <a:pt x="10799" y="21600"/>
                    </a:cubicBezTo>
                    <a:cubicBezTo>
                      <a:pt x="4835" y="21600"/>
                      <a:pt x="0" y="16417"/>
                      <a:pt x="0" y="10026"/>
                    </a:cubicBezTo>
                    <a:close/>
                  </a:path>
                </a:pathLst>
              </a:custGeom>
              <a:solidFill>
                <a:srgbClr val="F5D3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2" name="Shape 26"/>
              <p:cNvSpPr/>
              <p:nvPr/>
            </p:nvSpPr>
            <p:spPr>
              <a:xfrm>
                <a:off x="982266" y="2532658"/>
                <a:ext cx="462652" cy="433812"/>
              </a:xfrm>
              <a:custGeom>
                <a:avLst/>
                <a:gdLst/>
                <a:ahLst/>
                <a:cxnLst>
                  <a:cxn ang="0">
                    <a:pos x="wd2" y="hd2"/>
                  </a:cxn>
                  <a:cxn ang="5400000">
                    <a:pos x="wd2" y="hd2"/>
                  </a:cxn>
                  <a:cxn ang="10800000">
                    <a:pos x="wd2" y="hd2"/>
                  </a:cxn>
                  <a:cxn ang="16200000">
                    <a:pos x="wd2" y="hd2"/>
                  </a:cxn>
                </a:cxnLst>
                <a:rect l="0" t="0" r="r" b="b"/>
                <a:pathLst>
                  <a:path w="14450" h="18044" extrusionOk="0">
                    <a:moveTo>
                      <a:pt x="9673" y="17635"/>
                    </a:moveTo>
                    <a:cubicBezTo>
                      <a:pt x="9673" y="17635"/>
                      <a:pt x="11748" y="15382"/>
                      <a:pt x="11287" y="12413"/>
                    </a:cubicBezTo>
                    <a:cubicBezTo>
                      <a:pt x="10826" y="9444"/>
                      <a:pt x="9673" y="8932"/>
                      <a:pt x="9673" y="7602"/>
                    </a:cubicBezTo>
                    <a:cubicBezTo>
                      <a:pt x="7751" y="10674"/>
                      <a:pt x="6060" y="12823"/>
                      <a:pt x="2986" y="11696"/>
                    </a:cubicBezTo>
                    <a:cubicBezTo>
                      <a:pt x="2063" y="12413"/>
                      <a:pt x="3216" y="16099"/>
                      <a:pt x="4600" y="18044"/>
                    </a:cubicBezTo>
                    <a:cubicBezTo>
                      <a:pt x="679" y="15178"/>
                      <a:pt x="-3856" y="4634"/>
                      <a:pt x="5599" y="539"/>
                    </a:cubicBezTo>
                    <a:cubicBezTo>
                      <a:pt x="15055" y="-3556"/>
                      <a:pt x="17744" y="17020"/>
                      <a:pt x="9673" y="17635"/>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3" name="Shape 28"/>
              <p:cNvSpPr/>
              <p:nvPr/>
            </p:nvSpPr>
            <p:spPr>
              <a:xfrm>
                <a:off x="1082455" y="3058652"/>
                <a:ext cx="255791" cy="52247"/>
              </a:xfrm>
              <a:custGeom>
                <a:avLst/>
                <a:gdLst/>
                <a:ahLst/>
                <a:cxnLst>
                  <a:cxn ang="0">
                    <a:pos x="wd2" y="hd2"/>
                  </a:cxn>
                  <a:cxn ang="5400000">
                    <a:pos x="wd2" y="hd2"/>
                  </a:cxn>
                  <a:cxn ang="10800000">
                    <a:pos x="wd2" y="hd2"/>
                  </a:cxn>
                  <a:cxn ang="16200000">
                    <a:pos x="wd2" y="hd2"/>
                  </a:cxn>
                </a:cxnLst>
                <a:rect l="0" t="0" r="r" b="b"/>
                <a:pathLst>
                  <a:path w="21600" h="21600" extrusionOk="0">
                    <a:moveTo>
                      <a:pt x="21600" y="6861"/>
                    </a:moveTo>
                    <a:cubicBezTo>
                      <a:pt x="19778" y="11640"/>
                      <a:pt x="15525" y="21600"/>
                      <a:pt x="11676" y="21600"/>
                    </a:cubicBezTo>
                    <a:cubicBezTo>
                      <a:pt x="6616" y="21600"/>
                      <a:pt x="0" y="9461"/>
                      <a:pt x="0" y="9461"/>
                    </a:cubicBezTo>
                    <a:lnTo>
                      <a:pt x="911" y="8183"/>
                    </a:lnTo>
                    <a:cubicBezTo>
                      <a:pt x="2980" y="4879"/>
                      <a:pt x="5037" y="2136"/>
                      <a:pt x="6794" y="0"/>
                    </a:cubicBezTo>
                    <a:cubicBezTo>
                      <a:pt x="11823" y="14756"/>
                      <a:pt x="16730" y="228"/>
                      <a:pt x="16734" y="214"/>
                    </a:cubicBezTo>
                    <a:cubicBezTo>
                      <a:pt x="18211" y="2035"/>
                      <a:pt x="19887" y="4253"/>
                      <a:pt x="21600" y="6861"/>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4" name="Shape 29"/>
              <p:cNvSpPr/>
              <p:nvPr/>
            </p:nvSpPr>
            <p:spPr>
              <a:xfrm>
                <a:off x="936345" y="3092048"/>
                <a:ext cx="566342" cy="261053"/>
              </a:xfrm>
              <a:custGeom>
                <a:avLst/>
                <a:gdLst/>
                <a:ahLst/>
                <a:cxnLst>
                  <a:cxn ang="0">
                    <a:pos x="wd2" y="hd2"/>
                  </a:cxn>
                  <a:cxn ang="5400000">
                    <a:pos x="wd2" y="hd2"/>
                  </a:cxn>
                  <a:cxn ang="10800000">
                    <a:pos x="wd2" y="hd2"/>
                  </a:cxn>
                  <a:cxn ang="16200000">
                    <a:pos x="wd2" y="hd2"/>
                  </a:cxn>
                </a:cxnLst>
                <a:rect l="0" t="0" r="r" b="b"/>
                <a:pathLst>
                  <a:path w="21600" h="21600" extrusionOk="0">
                    <a:moveTo>
                      <a:pt x="17405" y="0"/>
                    </a:moveTo>
                    <a:cubicBezTo>
                      <a:pt x="16597" y="6191"/>
                      <a:pt x="13975" y="10729"/>
                      <a:pt x="10863" y="10729"/>
                    </a:cubicBezTo>
                    <a:cubicBezTo>
                      <a:pt x="7751" y="10729"/>
                      <a:pt x="5129" y="6191"/>
                      <a:pt x="4321" y="0"/>
                    </a:cubicBezTo>
                    <a:cubicBezTo>
                      <a:pt x="2857" y="1305"/>
                      <a:pt x="1604" y="2887"/>
                      <a:pt x="1163" y="4701"/>
                    </a:cubicBezTo>
                    <a:cubicBezTo>
                      <a:pt x="663" y="7453"/>
                      <a:pt x="283" y="10744"/>
                      <a:pt x="0" y="13703"/>
                    </a:cubicBezTo>
                    <a:cubicBezTo>
                      <a:pt x="2555" y="17877"/>
                      <a:pt x="5625" y="20648"/>
                      <a:pt x="8979" y="21393"/>
                    </a:cubicBezTo>
                    <a:cubicBezTo>
                      <a:pt x="8988" y="21395"/>
                      <a:pt x="8996" y="21397"/>
                      <a:pt x="9004" y="21399"/>
                    </a:cubicBezTo>
                    <a:cubicBezTo>
                      <a:pt x="9608" y="21531"/>
                      <a:pt x="10220" y="21600"/>
                      <a:pt x="10840" y="21600"/>
                    </a:cubicBezTo>
                    <a:cubicBezTo>
                      <a:pt x="11459" y="21600"/>
                      <a:pt x="12070" y="21531"/>
                      <a:pt x="12672" y="21399"/>
                    </a:cubicBezTo>
                    <a:cubicBezTo>
                      <a:pt x="12684" y="21397"/>
                      <a:pt x="12696" y="21393"/>
                      <a:pt x="12708" y="21391"/>
                    </a:cubicBezTo>
                    <a:cubicBezTo>
                      <a:pt x="16025" y="20651"/>
                      <a:pt x="19062" y="17932"/>
                      <a:pt x="21600" y="13834"/>
                    </a:cubicBezTo>
                    <a:cubicBezTo>
                      <a:pt x="21306" y="10949"/>
                      <a:pt x="20949" y="7675"/>
                      <a:pt x="20563" y="4701"/>
                    </a:cubicBezTo>
                    <a:cubicBezTo>
                      <a:pt x="20122" y="2887"/>
                      <a:pt x="18869" y="1305"/>
                      <a:pt x="17405" y="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85" name="Group 84"/>
            <p:cNvGrpSpPr/>
            <p:nvPr/>
          </p:nvGrpSpPr>
          <p:grpSpPr>
            <a:xfrm>
              <a:off x="995486" y="4742262"/>
              <a:ext cx="410477" cy="564814"/>
              <a:chOff x="5913078" y="649720"/>
              <a:chExt cx="1998221" cy="2749543"/>
            </a:xfrm>
          </p:grpSpPr>
          <p:sp>
            <p:nvSpPr>
              <p:cNvPr id="86" name="Shape 6"/>
              <p:cNvSpPr/>
              <p:nvPr/>
            </p:nvSpPr>
            <p:spPr>
              <a:xfrm>
                <a:off x="6240898" y="2674738"/>
                <a:ext cx="1368128" cy="722114"/>
              </a:xfrm>
              <a:custGeom>
                <a:avLst/>
                <a:gdLst/>
                <a:ahLst/>
                <a:cxnLst>
                  <a:cxn ang="0">
                    <a:pos x="wd2" y="hd2"/>
                  </a:cxn>
                  <a:cxn ang="5400000">
                    <a:pos x="wd2" y="hd2"/>
                  </a:cxn>
                  <a:cxn ang="10800000">
                    <a:pos x="wd2" y="hd2"/>
                  </a:cxn>
                  <a:cxn ang="16200000">
                    <a:pos x="wd2" y="hd2"/>
                  </a:cxn>
                </a:cxnLst>
                <a:rect l="0" t="0" r="r" b="b"/>
                <a:pathLst>
                  <a:path w="21600" h="21600" extrusionOk="0">
                    <a:moveTo>
                      <a:pt x="18139" y="176"/>
                    </a:moveTo>
                    <a:cubicBezTo>
                      <a:pt x="17934" y="58"/>
                      <a:pt x="17809" y="0"/>
                      <a:pt x="17809" y="0"/>
                    </a:cubicBezTo>
                    <a:lnTo>
                      <a:pt x="3387" y="0"/>
                    </a:lnTo>
                    <a:lnTo>
                      <a:pt x="3387" y="0"/>
                    </a:lnTo>
                    <a:cubicBezTo>
                      <a:pt x="3387" y="3"/>
                      <a:pt x="1325" y="7496"/>
                      <a:pt x="0" y="21600"/>
                    </a:cubicBezTo>
                    <a:lnTo>
                      <a:pt x="662" y="21600"/>
                    </a:lnTo>
                    <a:lnTo>
                      <a:pt x="20534" y="21600"/>
                    </a:lnTo>
                    <a:lnTo>
                      <a:pt x="21600" y="21600"/>
                    </a:lnTo>
                    <a:cubicBezTo>
                      <a:pt x="20742" y="12930"/>
                      <a:pt x="19603" y="4707"/>
                      <a:pt x="18139" y="176"/>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7" name="Shape 7"/>
              <p:cNvSpPr/>
              <p:nvPr/>
            </p:nvSpPr>
            <p:spPr>
              <a:xfrm>
                <a:off x="6108110" y="1126927"/>
                <a:ext cx="1622193" cy="1681432"/>
              </a:xfrm>
              <a:custGeom>
                <a:avLst/>
                <a:gdLst/>
                <a:ahLst/>
                <a:cxnLst>
                  <a:cxn ang="0">
                    <a:pos x="wd2" y="hd2"/>
                  </a:cxn>
                  <a:cxn ang="5400000">
                    <a:pos x="wd2" y="hd2"/>
                  </a:cxn>
                  <a:cxn ang="10800000">
                    <a:pos x="wd2" y="hd2"/>
                  </a:cxn>
                  <a:cxn ang="16200000">
                    <a:pos x="wd2" y="hd2"/>
                  </a:cxn>
                </a:cxnLst>
                <a:rect l="0" t="0" r="r" b="b"/>
                <a:pathLst>
                  <a:path w="21600" h="21135" extrusionOk="0">
                    <a:moveTo>
                      <a:pt x="19749" y="8731"/>
                    </a:moveTo>
                    <a:lnTo>
                      <a:pt x="19749" y="7875"/>
                    </a:lnTo>
                    <a:cubicBezTo>
                      <a:pt x="19749" y="3526"/>
                      <a:pt x="15742" y="0"/>
                      <a:pt x="10800" y="0"/>
                    </a:cubicBezTo>
                    <a:lnTo>
                      <a:pt x="9808" y="194"/>
                    </a:lnTo>
                    <a:cubicBezTo>
                      <a:pt x="3703" y="-465"/>
                      <a:pt x="1851" y="3526"/>
                      <a:pt x="1851" y="7875"/>
                    </a:cubicBezTo>
                    <a:lnTo>
                      <a:pt x="1851" y="8731"/>
                    </a:lnTo>
                    <a:cubicBezTo>
                      <a:pt x="829" y="8731"/>
                      <a:pt x="0" y="9484"/>
                      <a:pt x="0" y="10413"/>
                    </a:cubicBezTo>
                    <a:lnTo>
                      <a:pt x="0" y="10574"/>
                    </a:lnTo>
                    <a:cubicBezTo>
                      <a:pt x="0" y="11503"/>
                      <a:pt x="829" y="12256"/>
                      <a:pt x="1851" y="12256"/>
                    </a:cubicBezTo>
                    <a:cubicBezTo>
                      <a:pt x="1910" y="12256"/>
                      <a:pt x="1967" y="12253"/>
                      <a:pt x="2024" y="12248"/>
                    </a:cubicBezTo>
                    <a:cubicBezTo>
                      <a:pt x="3039" y="15801"/>
                      <a:pt x="4947" y="17755"/>
                      <a:pt x="7932" y="18463"/>
                    </a:cubicBezTo>
                    <a:lnTo>
                      <a:pt x="7932" y="19465"/>
                    </a:lnTo>
                    <a:lnTo>
                      <a:pt x="11003" y="21135"/>
                    </a:lnTo>
                    <a:lnTo>
                      <a:pt x="14073" y="19465"/>
                    </a:lnTo>
                    <a:lnTo>
                      <a:pt x="14073" y="18337"/>
                    </a:lnTo>
                    <a:cubicBezTo>
                      <a:pt x="16825" y="17486"/>
                      <a:pt x="18522" y="15407"/>
                      <a:pt x="19550" y="12246"/>
                    </a:cubicBezTo>
                    <a:cubicBezTo>
                      <a:pt x="19616" y="12252"/>
                      <a:pt x="19682" y="12256"/>
                      <a:pt x="19749" y="12256"/>
                    </a:cubicBezTo>
                    <a:cubicBezTo>
                      <a:pt x="20771" y="12256"/>
                      <a:pt x="21600" y="11503"/>
                      <a:pt x="21600" y="10574"/>
                    </a:cubicBezTo>
                    <a:lnTo>
                      <a:pt x="21600" y="10413"/>
                    </a:lnTo>
                    <a:cubicBezTo>
                      <a:pt x="21600" y="9484"/>
                      <a:pt x="20771" y="8731"/>
                      <a:pt x="19749" y="8731"/>
                    </a:cubicBezTo>
                    <a:close/>
                  </a:path>
                </a:pathLst>
              </a:custGeom>
              <a:solidFill>
                <a:srgbClr val="F8DABA"/>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8" name="Shape 8"/>
              <p:cNvSpPr/>
              <p:nvPr/>
            </p:nvSpPr>
            <p:spPr>
              <a:xfrm>
                <a:off x="6124709" y="649720"/>
                <a:ext cx="1576720" cy="1219590"/>
              </a:xfrm>
              <a:custGeom>
                <a:avLst/>
                <a:gdLst/>
                <a:ahLst/>
                <a:cxnLst>
                  <a:cxn ang="0">
                    <a:pos x="wd2" y="hd2"/>
                  </a:cxn>
                  <a:cxn ang="5400000">
                    <a:pos x="wd2" y="hd2"/>
                  </a:cxn>
                  <a:cxn ang="10800000">
                    <a:pos x="wd2" y="hd2"/>
                  </a:cxn>
                  <a:cxn ang="16200000">
                    <a:pos x="wd2" y="hd2"/>
                  </a:cxn>
                </a:cxnLst>
                <a:rect l="0" t="0" r="r" b="b"/>
                <a:pathLst>
                  <a:path w="21600" h="21600" extrusionOk="0">
                    <a:moveTo>
                      <a:pt x="17283" y="13066"/>
                    </a:moveTo>
                    <a:cubicBezTo>
                      <a:pt x="17309" y="13096"/>
                      <a:pt x="17337" y="13130"/>
                      <a:pt x="17365" y="13164"/>
                    </a:cubicBezTo>
                    <a:cubicBezTo>
                      <a:pt x="17337" y="13130"/>
                      <a:pt x="17309" y="13096"/>
                      <a:pt x="17283" y="13066"/>
                    </a:cubicBezTo>
                    <a:close/>
                    <a:moveTo>
                      <a:pt x="17119" y="12872"/>
                    </a:moveTo>
                    <a:cubicBezTo>
                      <a:pt x="17154" y="12914"/>
                      <a:pt x="17192" y="12958"/>
                      <a:pt x="17238" y="13013"/>
                    </a:cubicBezTo>
                    <a:cubicBezTo>
                      <a:pt x="17192" y="12958"/>
                      <a:pt x="17154" y="12914"/>
                      <a:pt x="17119" y="12872"/>
                    </a:cubicBezTo>
                    <a:close/>
                    <a:moveTo>
                      <a:pt x="16954" y="12676"/>
                    </a:moveTo>
                    <a:cubicBezTo>
                      <a:pt x="16903" y="12616"/>
                      <a:pt x="16892" y="12602"/>
                      <a:pt x="16954" y="12676"/>
                    </a:cubicBezTo>
                    <a:cubicBezTo>
                      <a:pt x="16954" y="12676"/>
                      <a:pt x="16954" y="12676"/>
                      <a:pt x="16954" y="12676"/>
                    </a:cubicBezTo>
                    <a:close/>
                    <a:moveTo>
                      <a:pt x="20052" y="20766"/>
                    </a:moveTo>
                    <a:cubicBezTo>
                      <a:pt x="20481" y="20766"/>
                      <a:pt x="20875" y="20945"/>
                      <a:pt x="21193" y="21242"/>
                    </a:cubicBezTo>
                    <a:cubicBezTo>
                      <a:pt x="21458" y="20204"/>
                      <a:pt x="21600" y="19060"/>
                      <a:pt x="21600" y="17810"/>
                    </a:cubicBezTo>
                    <a:lnTo>
                      <a:pt x="21600" y="14587"/>
                    </a:lnTo>
                    <a:cubicBezTo>
                      <a:pt x="21600" y="8996"/>
                      <a:pt x="19841" y="4218"/>
                      <a:pt x="15523" y="2280"/>
                    </a:cubicBezTo>
                    <a:lnTo>
                      <a:pt x="15539" y="2282"/>
                    </a:lnTo>
                    <a:cubicBezTo>
                      <a:pt x="15925" y="1517"/>
                      <a:pt x="15539" y="677"/>
                      <a:pt x="15539" y="677"/>
                    </a:cubicBezTo>
                    <a:cubicBezTo>
                      <a:pt x="15471" y="1580"/>
                      <a:pt x="14383" y="1354"/>
                      <a:pt x="14383" y="1354"/>
                    </a:cubicBezTo>
                    <a:cubicBezTo>
                      <a:pt x="14646" y="935"/>
                      <a:pt x="14383" y="0"/>
                      <a:pt x="14383" y="0"/>
                    </a:cubicBezTo>
                    <a:cubicBezTo>
                      <a:pt x="13703" y="1241"/>
                      <a:pt x="9825" y="1354"/>
                      <a:pt x="9825" y="1354"/>
                    </a:cubicBezTo>
                    <a:lnTo>
                      <a:pt x="9984" y="1380"/>
                    </a:lnTo>
                    <a:cubicBezTo>
                      <a:pt x="2954" y="1791"/>
                      <a:pt x="0" y="7546"/>
                      <a:pt x="0" y="14587"/>
                    </a:cubicBezTo>
                    <a:lnTo>
                      <a:pt x="107" y="17417"/>
                    </a:lnTo>
                    <a:cubicBezTo>
                      <a:pt x="107" y="18782"/>
                      <a:pt x="277" y="20030"/>
                      <a:pt x="584" y="21163"/>
                    </a:cubicBezTo>
                    <a:cubicBezTo>
                      <a:pt x="886" y="20913"/>
                      <a:pt x="1249" y="20766"/>
                      <a:pt x="1639" y="20766"/>
                    </a:cubicBezTo>
                    <a:cubicBezTo>
                      <a:pt x="2165" y="20766"/>
                      <a:pt x="2641" y="21031"/>
                      <a:pt x="2985" y="21460"/>
                    </a:cubicBezTo>
                    <a:cubicBezTo>
                      <a:pt x="2788" y="19740"/>
                      <a:pt x="2370" y="15107"/>
                      <a:pt x="3305" y="13063"/>
                    </a:cubicBezTo>
                    <a:cubicBezTo>
                      <a:pt x="3774" y="12040"/>
                      <a:pt x="17444" y="18074"/>
                      <a:pt x="17427" y="13237"/>
                    </a:cubicBezTo>
                    <a:cubicBezTo>
                      <a:pt x="17413" y="13220"/>
                      <a:pt x="17404" y="13209"/>
                      <a:pt x="17390" y="13193"/>
                    </a:cubicBezTo>
                    <a:cubicBezTo>
                      <a:pt x="17412" y="13219"/>
                      <a:pt x="17427" y="13237"/>
                      <a:pt x="17427" y="13237"/>
                    </a:cubicBezTo>
                    <a:cubicBezTo>
                      <a:pt x="18849" y="14922"/>
                      <a:pt x="18440" y="16845"/>
                      <a:pt x="18603" y="21600"/>
                    </a:cubicBezTo>
                    <a:cubicBezTo>
                      <a:pt x="18953" y="21090"/>
                      <a:pt x="19472" y="20766"/>
                      <a:pt x="20052" y="20766"/>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9" name="Shape 9"/>
              <p:cNvSpPr/>
              <p:nvPr/>
            </p:nvSpPr>
            <p:spPr>
              <a:xfrm>
                <a:off x="7390345" y="2683037"/>
                <a:ext cx="520954" cy="7162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83" y="15357"/>
                      <a:pt x="16262" y="8392"/>
                      <a:pt x="10895" y="4511"/>
                    </a:cubicBezTo>
                    <a:cubicBezTo>
                      <a:pt x="7108" y="1772"/>
                      <a:pt x="2002" y="442"/>
                      <a:pt x="0" y="0"/>
                    </a:cubicBezTo>
                    <a:cubicBezTo>
                      <a:pt x="3847" y="4568"/>
                      <a:pt x="6838" y="12859"/>
                      <a:pt x="9090" y="21600"/>
                    </a:cubicBezTo>
                    <a:cubicBezTo>
                      <a:pt x="9090" y="21600"/>
                      <a:pt x="21600" y="21600"/>
                      <a:pt x="21600" y="21600"/>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0" name="Shape 10"/>
              <p:cNvSpPr/>
              <p:nvPr/>
            </p:nvSpPr>
            <p:spPr>
              <a:xfrm>
                <a:off x="5913078" y="2674738"/>
                <a:ext cx="541840" cy="7221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21600" y="0"/>
                      <a:pt x="14913" y="1202"/>
                      <a:pt x="10292" y="4650"/>
                    </a:cubicBezTo>
                    <a:cubicBezTo>
                      <a:pt x="5133" y="8500"/>
                      <a:pt x="2131" y="15408"/>
                      <a:pt x="0" y="21600"/>
                    </a:cubicBezTo>
                    <a:lnTo>
                      <a:pt x="13047" y="21600"/>
                    </a:lnTo>
                    <a:cubicBezTo>
                      <a:pt x="16394" y="7496"/>
                      <a:pt x="21598" y="3"/>
                      <a:pt x="21600" y="0"/>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1" name="Shape 11"/>
              <p:cNvSpPr/>
              <p:nvPr/>
            </p:nvSpPr>
            <p:spPr>
              <a:xfrm>
                <a:off x="6689058" y="2189232"/>
                <a:ext cx="505859" cy="158729"/>
              </a:xfrm>
              <a:custGeom>
                <a:avLst/>
                <a:gdLst/>
                <a:ahLst/>
                <a:cxnLst>
                  <a:cxn ang="0">
                    <a:pos x="wd2" y="hd2"/>
                  </a:cxn>
                  <a:cxn ang="5400000">
                    <a:pos x="wd2" y="hd2"/>
                  </a:cxn>
                  <a:cxn ang="10800000">
                    <a:pos x="wd2" y="hd2"/>
                  </a:cxn>
                  <a:cxn ang="16200000">
                    <a:pos x="wd2" y="hd2"/>
                  </a:cxn>
                </a:cxnLst>
                <a:rect l="0" t="0" r="r" b="b"/>
                <a:pathLst>
                  <a:path w="21600" h="21440" extrusionOk="0">
                    <a:moveTo>
                      <a:pt x="0" y="0"/>
                    </a:moveTo>
                    <a:cubicBezTo>
                      <a:pt x="0" y="0"/>
                      <a:pt x="347" y="593"/>
                      <a:pt x="955" y="1632"/>
                    </a:cubicBezTo>
                    <a:cubicBezTo>
                      <a:pt x="1247" y="2173"/>
                      <a:pt x="1631" y="2663"/>
                      <a:pt x="2030" y="3376"/>
                    </a:cubicBezTo>
                    <a:cubicBezTo>
                      <a:pt x="2456" y="3951"/>
                      <a:pt x="2909" y="4717"/>
                      <a:pt x="3424" y="5351"/>
                    </a:cubicBezTo>
                    <a:cubicBezTo>
                      <a:pt x="3928" y="6069"/>
                      <a:pt x="4476" y="6750"/>
                      <a:pt x="5057" y="7375"/>
                    </a:cubicBezTo>
                    <a:cubicBezTo>
                      <a:pt x="5623" y="8138"/>
                      <a:pt x="6253" y="8506"/>
                      <a:pt x="6868" y="9175"/>
                    </a:cubicBezTo>
                    <a:cubicBezTo>
                      <a:pt x="7508" y="9482"/>
                      <a:pt x="8142" y="10203"/>
                      <a:pt x="8807" y="10315"/>
                    </a:cubicBezTo>
                    <a:cubicBezTo>
                      <a:pt x="9136" y="10449"/>
                      <a:pt x="9467" y="10583"/>
                      <a:pt x="9799" y="10718"/>
                    </a:cubicBezTo>
                    <a:lnTo>
                      <a:pt x="10800" y="10737"/>
                    </a:lnTo>
                    <a:cubicBezTo>
                      <a:pt x="11470" y="10990"/>
                      <a:pt x="12129" y="10422"/>
                      <a:pt x="12790" y="10364"/>
                    </a:cubicBezTo>
                    <a:cubicBezTo>
                      <a:pt x="13447" y="10140"/>
                      <a:pt x="14080" y="9485"/>
                      <a:pt x="14717" y="9174"/>
                    </a:cubicBezTo>
                    <a:cubicBezTo>
                      <a:pt x="15340" y="8645"/>
                      <a:pt x="15932" y="7871"/>
                      <a:pt x="16519" y="7340"/>
                    </a:cubicBezTo>
                    <a:cubicBezTo>
                      <a:pt x="16819" y="7124"/>
                      <a:pt x="17088" y="6691"/>
                      <a:pt x="17354" y="6293"/>
                    </a:cubicBezTo>
                    <a:cubicBezTo>
                      <a:pt x="17624" y="5914"/>
                      <a:pt x="17885" y="5547"/>
                      <a:pt x="18135" y="5196"/>
                    </a:cubicBezTo>
                    <a:cubicBezTo>
                      <a:pt x="18641" y="4493"/>
                      <a:pt x="19138" y="3987"/>
                      <a:pt x="19530" y="3201"/>
                    </a:cubicBezTo>
                    <a:cubicBezTo>
                      <a:pt x="19930" y="2472"/>
                      <a:pt x="20302" y="1916"/>
                      <a:pt x="20607" y="1432"/>
                    </a:cubicBezTo>
                    <a:cubicBezTo>
                      <a:pt x="21219" y="476"/>
                      <a:pt x="21600" y="0"/>
                      <a:pt x="21600" y="0"/>
                    </a:cubicBezTo>
                    <a:cubicBezTo>
                      <a:pt x="21600" y="0"/>
                      <a:pt x="21387" y="1175"/>
                      <a:pt x="20960" y="3110"/>
                    </a:cubicBezTo>
                    <a:cubicBezTo>
                      <a:pt x="20745" y="4071"/>
                      <a:pt x="20485" y="5270"/>
                      <a:pt x="20162" y="6555"/>
                    </a:cubicBezTo>
                    <a:cubicBezTo>
                      <a:pt x="19860" y="7947"/>
                      <a:pt x="19444" y="9174"/>
                      <a:pt x="18983" y="10533"/>
                    </a:cubicBezTo>
                    <a:cubicBezTo>
                      <a:pt x="18511" y="11811"/>
                      <a:pt x="18036" y="13499"/>
                      <a:pt x="17426" y="14645"/>
                    </a:cubicBezTo>
                    <a:cubicBezTo>
                      <a:pt x="16821" y="15804"/>
                      <a:pt x="16188" y="17184"/>
                      <a:pt x="15484" y="18205"/>
                    </a:cubicBezTo>
                    <a:cubicBezTo>
                      <a:pt x="15121" y="18633"/>
                      <a:pt x="14753" y="19068"/>
                      <a:pt x="14380" y="19509"/>
                    </a:cubicBezTo>
                    <a:cubicBezTo>
                      <a:pt x="14003" y="19906"/>
                      <a:pt x="13628" y="20468"/>
                      <a:pt x="13225" y="20590"/>
                    </a:cubicBezTo>
                    <a:cubicBezTo>
                      <a:pt x="12428" y="20969"/>
                      <a:pt x="11614" y="21600"/>
                      <a:pt x="10792" y="21403"/>
                    </a:cubicBezTo>
                    <a:lnTo>
                      <a:pt x="9563" y="21254"/>
                    </a:lnTo>
                    <a:cubicBezTo>
                      <a:pt x="9160" y="21063"/>
                      <a:pt x="8761" y="20765"/>
                      <a:pt x="8365" y="20520"/>
                    </a:cubicBezTo>
                    <a:cubicBezTo>
                      <a:pt x="7967" y="20304"/>
                      <a:pt x="7579" y="19989"/>
                      <a:pt x="7209" y="19502"/>
                    </a:cubicBezTo>
                    <a:cubicBezTo>
                      <a:pt x="6835" y="19074"/>
                      <a:pt x="6468" y="18649"/>
                      <a:pt x="6111" y="18188"/>
                    </a:cubicBezTo>
                    <a:cubicBezTo>
                      <a:pt x="5423" y="17040"/>
                      <a:pt x="4745" y="16055"/>
                      <a:pt x="4169" y="14678"/>
                    </a:cubicBezTo>
                    <a:cubicBezTo>
                      <a:pt x="3880" y="14015"/>
                      <a:pt x="3599" y="13370"/>
                      <a:pt x="3327" y="12747"/>
                    </a:cubicBezTo>
                    <a:cubicBezTo>
                      <a:pt x="3072" y="12034"/>
                      <a:pt x="2827" y="11346"/>
                      <a:pt x="2591" y="10685"/>
                    </a:cubicBezTo>
                    <a:cubicBezTo>
                      <a:pt x="2118" y="9396"/>
                      <a:pt x="1746" y="7905"/>
                      <a:pt x="1402" y="6715"/>
                    </a:cubicBezTo>
                    <a:cubicBezTo>
                      <a:pt x="1074" y="5434"/>
                      <a:pt x="801" y="4297"/>
                      <a:pt x="597" y="3279"/>
                    </a:cubicBezTo>
                    <a:cubicBezTo>
                      <a:pt x="175" y="1305"/>
                      <a:pt x="0" y="0"/>
                      <a:pt x="0" y="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2" name="Shape 12"/>
              <p:cNvSpPr/>
              <p:nvPr/>
            </p:nvSpPr>
            <p:spPr>
              <a:xfrm>
                <a:off x="6701507" y="2807526"/>
                <a:ext cx="459395" cy="207722"/>
              </a:xfrm>
              <a:custGeom>
                <a:avLst/>
                <a:gdLst/>
                <a:ahLst/>
                <a:cxnLst>
                  <a:cxn ang="0">
                    <a:pos x="wd2" y="hd2"/>
                  </a:cxn>
                  <a:cxn ang="5400000">
                    <a:pos x="wd2" y="hd2"/>
                  </a:cxn>
                  <a:cxn ang="10800000">
                    <a:pos x="wd2" y="hd2"/>
                  </a:cxn>
                  <a:cxn ang="16200000">
                    <a:pos x="wd2" y="hd2"/>
                  </a:cxn>
                </a:cxnLst>
                <a:rect l="0" t="0" r="r" b="b"/>
                <a:pathLst>
                  <a:path w="21600" h="14251" extrusionOk="0">
                    <a:moveTo>
                      <a:pt x="0" y="8530"/>
                    </a:moveTo>
                    <a:cubicBezTo>
                      <a:pt x="0" y="8530"/>
                      <a:pt x="10626" y="21600"/>
                      <a:pt x="21600" y="8231"/>
                    </a:cubicBezTo>
                    <a:lnTo>
                      <a:pt x="10820" y="0"/>
                    </a:lnTo>
                    <a:cubicBezTo>
                      <a:pt x="10820" y="0"/>
                      <a:pt x="0" y="8530"/>
                      <a:pt x="0" y="8530"/>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3" name="Shape 13"/>
              <p:cNvSpPr/>
              <p:nvPr/>
            </p:nvSpPr>
            <p:spPr>
              <a:xfrm>
                <a:off x="6639263" y="2637391"/>
                <a:ext cx="589392" cy="33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44" y="11005"/>
                    </a:lnTo>
                    <a:lnTo>
                      <a:pt x="0" y="112"/>
                    </a:lnTo>
                    <a:lnTo>
                      <a:pt x="0" y="21486"/>
                    </a:lnTo>
                    <a:lnTo>
                      <a:pt x="10743" y="11018"/>
                    </a:lnTo>
                    <a:lnTo>
                      <a:pt x="21600" y="21600"/>
                    </a:lnTo>
                    <a:cubicBezTo>
                      <a:pt x="21600" y="21600"/>
                      <a:pt x="21600" y="0"/>
                      <a:pt x="21600" y="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4" name="Shape 14"/>
              <p:cNvSpPr/>
              <p:nvPr/>
            </p:nvSpPr>
            <p:spPr>
              <a:xfrm>
                <a:off x="6639263" y="2641541"/>
                <a:ext cx="62760" cy="361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ubicBezTo>
                      <a:pt x="0" y="0"/>
                      <a:pt x="21600" y="21600"/>
                      <a:pt x="21600" y="2160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5" name="Shape 15"/>
              <p:cNvSpPr/>
              <p:nvPr/>
            </p:nvSpPr>
            <p:spPr>
              <a:xfrm>
                <a:off x="7162115" y="2641541"/>
                <a:ext cx="62786" cy="36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0"/>
                    </a:lnTo>
                    <a:cubicBezTo>
                      <a:pt x="21600" y="0"/>
                      <a:pt x="0" y="0"/>
                      <a:pt x="0" y="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6" name="Shape 16"/>
              <p:cNvSpPr/>
              <p:nvPr/>
            </p:nvSpPr>
            <p:spPr>
              <a:xfrm>
                <a:off x="6170355" y="1927805"/>
                <a:ext cx="48143" cy="86218"/>
              </a:xfrm>
              <a:custGeom>
                <a:avLst/>
                <a:gdLst/>
                <a:ahLst/>
                <a:cxnLst>
                  <a:cxn ang="0">
                    <a:pos x="wd2" y="hd2"/>
                  </a:cxn>
                  <a:cxn ang="5400000">
                    <a:pos x="wd2" y="hd2"/>
                  </a:cxn>
                  <a:cxn ang="10800000">
                    <a:pos x="wd2" y="hd2"/>
                  </a:cxn>
                  <a:cxn ang="16200000">
                    <a:pos x="wd2" y="hd2"/>
                  </a:cxn>
                </a:cxnLst>
                <a:rect l="0" t="0" r="r" b="b"/>
                <a:pathLst>
                  <a:path w="21426" h="21575" extrusionOk="0">
                    <a:moveTo>
                      <a:pt x="19111" y="17166"/>
                    </a:moveTo>
                    <a:cubicBezTo>
                      <a:pt x="18802" y="16593"/>
                      <a:pt x="18488" y="16001"/>
                      <a:pt x="18063" y="15456"/>
                    </a:cubicBezTo>
                    <a:cubicBezTo>
                      <a:pt x="17805" y="14870"/>
                      <a:pt x="17534" y="14299"/>
                      <a:pt x="17160" y="13771"/>
                    </a:cubicBezTo>
                    <a:cubicBezTo>
                      <a:pt x="16623" y="12674"/>
                      <a:pt x="16183" y="11707"/>
                      <a:pt x="15876" y="10781"/>
                    </a:cubicBezTo>
                    <a:cubicBezTo>
                      <a:pt x="15196" y="9018"/>
                      <a:pt x="14840" y="6840"/>
                      <a:pt x="14853" y="4447"/>
                    </a:cubicBezTo>
                    <a:cubicBezTo>
                      <a:pt x="14979" y="1779"/>
                      <a:pt x="15062" y="0"/>
                      <a:pt x="15062" y="0"/>
                    </a:cubicBezTo>
                    <a:cubicBezTo>
                      <a:pt x="15062" y="0"/>
                      <a:pt x="11042" y="59"/>
                      <a:pt x="6969" y="1968"/>
                    </a:cubicBezTo>
                    <a:cubicBezTo>
                      <a:pt x="4817" y="2864"/>
                      <a:pt x="2872" y="4295"/>
                      <a:pt x="1452" y="6117"/>
                    </a:cubicBezTo>
                    <a:cubicBezTo>
                      <a:pt x="866" y="7057"/>
                      <a:pt x="233" y="8057"/>
                      <a:pt x="143" y="9156"/>
                    </a:cubicBezTo>
                    <a:cubicBezTo>
                      <a:pt x="-174" y="10242"/>
                      <a:pt x="99" y="11359"/>
                      <a:pt x="365" y="12471"/>
                    </a:cubicBezTo>
                    <a:cubicBezTo>
                      <a:pt x="1144" y="14679"/>
                      <a:pt x="3083" y="16639"/>
                      <a:pt x="5396" y="18057"/>
                    </a:cubicBezTo>
                    <a:cubicBezTo>
                      <a:pt x="6603" y="18727"/>
                      <a:pt x="7850" y="19319"/>
                      <a:pt x="9050" y="19826"/>
                    </a:cubicBezTo>
                    <a:cubicBezTo>
                      <a:pt x="10338" y="20251"/>
                      <a:pt x="11644" y="20577"/>
                      <a:pt x="12832" y="20850"/>
                    </a:cubicBezTo>
                    <a:cubicBezTo>
                      <a:pt x="15113" y="21470"/>
                      <a:pt x="17445" y="21479"/>
                      <a:pt x="18944" y="21565"/>
                    </a:cubicBezTo>
                    <a:cubicBezTo>
                      <a:pt x="20498" y="21600"/>
                      <a:pt x="21426" y="21533"/>
                      <a:pt x="21426" y="21533"/>
                    </a:cubicBezTo>
                    <a:cubicBezTo>
                      <a:pt x="21426" y="21533"/>
                      <a:pt x="21239" y="20976"/>
                      <a:pt x="20842" y="20155"/>
                    </a:cubicBezTo>
                    <a:cubicBezTo>
                      <a:pt x="20496" y="19316"/>
                      <a:pt x="19693" y="18321"/>
                      <a:pt x="19111" y="17166"/>
                    </a:cubicBezTo>
                    <a:close/>
                  </a:path>
                </a:pathLst>
              </a:custGeom>
              <a:solidFill>
                <a:schemeClr val="accent5">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7" name="Shape 17"/>
              <p:cNvSpPr/>
              <p:nvPr/>
            </p:nvSpPr>
            <p:spPr>
              <a:xfrm>
                <a:off x="7626874" y="1890458"/>
                <a:ext cx="48149" cy="86226"/>
              </a:xfrm>
              <a:custGeom>
                <a:avLst/>
                <a:gdLst/>
                <a:ahLst/>
                <a:cxnLst>
                  <a:cxn ang="0">
                    <a:pos x="wd2" y="hd2"/>
                  </a:cxn>
                  <a:cxn ang="5400000">
                    <a:pos x="wd2" y="hd2"/>
                  </a:cxn>
                  <a:cxn ang="10800000">
                    <a:pos x="wd2" y="hd2"/>
                  </a:cxn>
                  <a:cxn ang="16200000">
                    <a:pos x="wd2" y="hd2"/>
                  </a:cxn>
                </a:cxnLst>
                <a:rect l="0" t="0" r="r" b="b"/>
                <a:pathLst>
                  <a:path w="21426" h="21575" extrusionOk="0">
                    <a:moveTo>
                      <a:pt x="21061" y="9103"/>
                    </a:moveTo>
                    <a:cubicBezTo>
                      <a:pt x="20281" y="6896"/>
                      <a:pt x="18342" y="4935"/>
                      <a:pt x="16029" y="3518"/>
                    </a:cubicBezTo>
                    <a:cubicBezTo>
                      <a:pt x="14822" y="2848"/>
                      <a:pt x="13575" y="2256"/>
                      <a:pt x="12375" y="1749"/>
                    </a:cubicBezTo>
                    <a:cubicBezTo>
                      <a:pt x="11087" y="1324"/>
                      <a:pt x="9781" y="999"/>
                      <a:pt x="8594" y="725"/>
                    </a:cubicBezTo>
                    <a:cubicBezTo>
                      <a:pt x="6312" y="105"/>
                      <a:pt x="3980" y="96"/>
                      <a:pt x="2482" y="11"/>
                    </a:cubicBezTo>
                    <a:cubicBezTo>
                      <a:pt x="928" y="-25"/>
                      <a:pt x="0" y="42"/>
                      <a:pt x="0" y="42"/>
                    </a:cubicBezTo>
                    <a:cubicBezTo>
                      <a:pt x="0" y="42"/>
                      <a:pt x="187" y="599"/>
                      <a:pt x="584" y="1420"/>
                    </a:cubicBezTo>
                    <a:cubicBezTo>
                      <a:pt x="930" y="2259"/>
                      <a:pt x="1732" y="3254"/>
                      <a:pt x="2315" y="4408"/>
                    </a:cubicBezTo>
                    <a:cubicBezTo>
                      <a:pt x="2623" y="4981"/>
                      <a:pt x="2938" y="5574"/>
                      <a:pt x="3363" y="6119"/>
                    </a:cubicBezTo>
                    <a:cubicBezTo>
                      <a:pt x="3620" y="6705"/>
                      <a:pt x="3892" y="7276"/>
                      <a:pt x="4265" y="7804"/>
                    </a:cubicBezTo>
                    <a:cubicBezTo>
                      <a:pt x="4804" y="8901"/>
                      <a:pt x="5247" y="9869"/>
                      <a:pt x="5551" y="10794"/>
                    </a:cubicBezTo>
                    <a:cubicBezTo>
                      <a:pt x="6234" y="12558"/>
                      <a:pt x="6590" y="14736"/>
                      <a:pt x="6576" y="17129"/>
                    </a:cubicBezTo>
                    <a:cubicBezTo>
                      <a:pt x="6452" y="19796"/>
                      <a:pt x="6368" y="21575"/>
                      <a:pt x="6368" y="21575"/>
                    </a:cubicBezTo>
                    <a:cubicBezTo>
                      <a:pt x="6368" y="21575"/>
                      <a:pt x="10389" y="21516"/>
                      <a:pt x="14462" y="19607"/>
                    </a:cubicBezTo>
                    <a:cubicBezTo>
                      <a:pt x="16613" y="18711"/>
                      <a:pt x="18556" y="17279"/>
                      <a:pt x="19976" y="15457"/>
                    </a:cubicBezTo>
                    <a:cubicBezTo>
                      <a:pt x="20562" y="14517"/>
                      <a:pt x="21195" y="13517"/>
                      <a:pt x="21285" y="12418"/>
                    </a:cubicBezTo>
                    <a:cubicBezTo>
                      <a:pt x="21600" y="11332"/>
                      <a:pt x="21327" y="10215"/>
                      <a:pt x="21061" y="9103"/>
                    </a:cubicBezTo>
                    <a:close/>
                  </a:path>
                </a:pathLst>
              </a:custGeom>
              <a:solidFill>
                <a:schemeClr val="accent5">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8" name="Shape 18"/>
              <p:cNvSpPr/>
              <p:nvPr/>
            </p:nvSpPr>
            <p:spPr>
              <a:xfrm>
                <a:off x="6373687" y="807406"/>
                <a:ext cx="784354" cy="518880"/>
              </a:xfrm>
              <a:custGeom>
                <a:avLst/>
                <a:gdLst/>
                <a:ahLst/>
                <a:cxnLst>
                  <a:cxn ang="0">
                    <a:pos x="wd2" y="hd2"/>
                  </a:cxn>
                  <a:cxn ang="5400000">
                    <a:pos x="wd2" y="hd2"/>
                  </a:cxn>
                  <a:cxn ang="10800000">
                    <a:pos x="wd2" y="hd2"/>
                  </a:cxn>
                  <a:cxn ang="16200000">
                    <a:pos x="wd2" y="hd2"/>
                  </a:cxn>
                </a:cxnLst>
                <a:rect l="0" t="0" r="r" b="b"/>
                <a:pathLst>
                  <a:path w="21600" h="21600" extrusionOk="0">
                    <a:moveTo>
                      <a:pt x="1036" y="20746"/>
                    </a:moveTo>
                    <a:cubicBezTo>
                      <a:pt x="877" y="12692"/>
                      <a:pt x="3587" y="5980"/>
                      <a:pt x="10282" y="4149"/>
                    </a:cubicBezTo>
                    <a:cubicBezTo>
                      <a:pt x="16206" y="2529"/>
                      <a:pt x="21600" y="0"/>
                      <a:pt x="21600" y="0"/>
                    </a:cubicBezTo>
                    <a:cubicBezTo>
                      <a:pt x="12115" y="2319"/>
                      <a:pt x="6217" y="3661"/>
                      <a:pt x="3268" y="7932"/>
                    </a:cubicBezTo>
                    <a:cubicBezTo>
                      <a:pt x="319" y="12203"/>
                      <a:pt x="239" y="20014"/>
                      <a:pt x="0" y="21600"/>
                    </a:cubicBezTo>
                    <a:cubicBezTo>
                      <a:pt x="558" y="21356"/>
                      <a:pt x="1036" y="20746"/>
                      <a:pt x="1036" y="20746"/>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9" name="Shape 19"/>
              <p:cNvSpPr/>
              <p:nvPr/>
            </p:nvSpPr>
            <p:spPr>
              <a:xfrm>
                <a:off x="6614365" y="1691276"/>
                <a:ext cx="202521" cy="22625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0" name="Shape 20"/>
              <p:cNvSpPr/>
              <p:nvPr/>
            </p:nvSpPr>
            <p:spPr>
              <a:xfrm>
                <a:off x="7037627" y="1691276"/>
                <a:ext cx="202521" cy="22625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1" name="Shape 21"/>
              <p:cNvSpPr/>
              <p:nvPr/>
            </p:nvSpPr>
            <p:spPr>
              <a:xfrm>
                <a:off x="6568719" y="911146"/>
                <a:ext cx="438088" cy="411786"/>
              </a:xfrm>
              <a:custGeom>
                <a:avLst/>
                <a:gdLst/>
                <a:ahLst/>
                <a:cxnLst>
                  <a:cxn ang="0">
                    <a:pos x="wd2" y="hd2"/>
                  </a:cxn>
                  <a:cxn ang="5400000">
                    <a:pos x="wd2" y="hd2"/>
                  </a:cxn>
                  <a:cxn ang="10800000">
                    <a:pos x="wd2" y="hd2"/>
                  </a:cxn>
                  <a:cxn ang="16200000">
                    <a:pos x="wd2" y="hd2"/>
                  </a:cxn>
                </a:cxnLst>
                <a:rect l="0" t="0" r="r" b="b"/>
                <a:pathLst>
                  <a:path w="19581" h="21600" extrusionOk="0">
                    <a:moveTo>
                      <a:pt x="755" y="21600"/>
                    </a:moveTo>
                    <a:cubicBezTo>
                      <a:pt x="-236" y="13004"/>
                      <a:pt x="5313" y="4849"/>
                      <a:pt x="19581" y="0"/>
                    </a:cubicBezTo>
                    <a:cubicBezTo>
                      <a:pt x="2539" y="3747"/>
                      <a:pt x="-2019" y="11461"/>
                      <a:pt x="755" y="21600"/>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10" name="Group 109"/>
            <p:cNvGrpSpPr/>
            <p:nvPr/>
          </p:nvGrpSpPr>
          <p:grpSpPr>
            <a:xfrm>
              <a:off x="5894705" y="6324591"/>
              <a:ext cx="425438" cy="583386"/>
              <a:chOff x="2326474" y="2699639"/>
              <a:chExt cx="499445" cy="684869"/>
            </a:xfrm>
          </p:grpSpPr>
          <p:sp>
            <p:nvSpPr>
              <p:cNvPr id="111" name="Shape 31"/>
              <p:cNvSpPr/>
              <p:nvPr/>
            </p:nvSpPr>
            <p:spPr>
              <a:xfrm>
                <a:off x="2351522" y="2991858"/>
                <a:ext cx="449872" cy="320569"/>
              </a:xfrm>
              <a:custGeom>
                <a:avLst/>
                <a:gdLst/>
                <a:ahLst/>
                <a:cxnLst>
                  <a:cxn ang="0">
                    <a:pos x="wd2" y="hd2"/>
                  </a:cxn>
                  <a:cxn ang="5400000">
                    <a:pos x="wd2" y="hd2"/>
                  </a:cxn>
                  <a:cxn ang="10800000">
                    <a:pos x="wd2" y="hd2"/>
                  </a:cxn>
                  <a:cxn ang="16200000">
                    <a:pos x="wd2" y="hd2"/>
                  </a:cxn>
                </a:cxnLst>
                <a:rect l="0" t="0" r="r" b="b"/>
                <a:pathLst>
                  <a:path w="21600" h="18653" extrusionOk="0">
                    <a:moveTo>
                      <a:pt x="21600" y="12210"/>
                    </a:moveTo>
                    <a:cubicBezTo>
                      <a:pt x="20637" y="10002"/>
                      <a:pt x="16223" y="8343"/>
                      <a:pt x="13345" y="7471"/>
                    </a:cubicBezTo>
                    <a:lnTo>
                      <a:pt x="13345" y="0"/>
                    </a:lnTo>
                    <a:lnTo>
                      <a:pt x="8255" y="0"/>
                    </a:lnTo>
                    <a:lnTo>
                      <a:pt x="8255" y="7471"/>
                    </a:lnTo>
                    <a:cubicBezTo>
                      <a:pt x="5376" y="8343"/>
                      <a:pt x="963" y="10002"/>
                      <a:pt x="0" y="12210"/>
                    </a:cubicBezTo>
                    <a:cubicBezTo>
                      <a:pt x="6175" y="21600"/>
                      <a:pt x="17691" y="19961"/>
                      <a:pt x="21600" y="12210"/>
                    </a:cubicBezTo>
                    <a:close/>
                  </a:path>
                </a:pathLst>
              </a:custGeom>
              <a:solidFill>
                <a:srgbClr val="FFF5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2" name="Shape 32"/>
              <p:cNvSpPr/>
              <p:nvPr/>
            </p:nvSpPr>
            <p:spPr>
              <a:xfrm>
                <a:off x="2526853" y="2991858"/>
                <a:ext cx="105998" cy="125256"/>
              </a:xfrm>
              <a:custGeom>
                <a:avLst/>
                <a:gdLst/>
                <a:ahLst/>
                <a:cxnLst>
                  <a:cxn ang="0">
                    <a:pos x="wd2" y="hd2"/>
                  </a:cxn>
                  <a:cxn ang="5400000">
                    <a:pos x="wd2" y="hd2"/>
                  </a:cxn>
                  <a:cxn ang="10800000">
                    <a:pos x="wd2" y="hd2"/>
                  </a:cxn>
                  <a:cxn ang="16200000">
                    <a:pos x="wd2" y="hd2"/>
                  </a:cxn>
                </a:cxnLst>
                <a:rect l="0" t="0" r="r" b="b"/>
                <a:pathLst>
                  <a:path w="21600" h="21600" extrusionOk="0">
                    <a:moveTo>
                      <a:pt x="21600" y="14176"/>
                    </a:moveTo>
                    <a:cubicBezTo>
                      <a:pt x="19656" y="18902"/>
                      <a:pt x="11817" y="21600"/>
                      <a:pt x="6061" y="21600"/>
                    </a:cubicBezTo>
                    <a:cubicBezTo>
                      <a:pt x="3976" y="21600"/>
                      <a:pt x="1954" y="21305"/>
                      <a:pt x="0" y="20765"/>
                    </a:cubicBezTo>
                    <a:lnTo>
                      <a:pt x="0" y="0"/>
                    </a:lnTo>
                    <a:lnTo>
                      <a:pt x="21600" y="0"/>
                    </a:lnTo>
                    <a:cubicBezTo>
                      <a:pt x="21600" y="0"/>
                      <a:pt x="21600" y="14176"/>
                      <a:pt x="21600" y="14176"/>
                    </a:cubicBezTo>
                    <a:close/>
                  </a:path>
                </a:pathLst>
              </a:custGeom>
              <a:solidFill>
                <a:srgbClr val="F4D98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3" name="Shape 33"/>
              <p:cNvSpPr/>
              <p:nvPr/>
            </p:nvSpPr>
            <p:spPr>
              <a:xfrm>
                <a:off x="2409965" y="2703814"/>
                <a:ext cx="335781" cy="374394"/>
              </a:xfrm>
              <a:custGeom>
                <a:avLst/>
                <a:gdLst/>
                <a:ahLst/>
                <a:cxnLst>
                  <a:cxn ang="0">
                    <a:pos x="wd2" y="hd2"/>
                  </a:cxn>
                  <a:cxn ang="5400000">
                    <a:pos x="wd2" y="hd2"/>
                  </a:cxn>
                  <a:cxn ang="10800000">
                    <a:pos x="wd2" y="hd2"/>
                  </a:cxn>
                  <a:cxn ang="16200000">
                    <a:pos x="wd2" y="hd2"/>
                  </a:cxn>
                </a:cxnLst>
                <a:rect l="0" t="0" r="r" b="b"/>
                <a:pathLst>
                  <a:path w="21184" h="21600" extrusionOk="0">
                    <a:moveTo>
                      <a:pt x="19079" y="8198"/>
                    </a:moveTo>
                    <a:cubicBezTo>
                      <a:pt x="18407" y="2959"/>
                      <a:pt x="14892" y="0"/>
                      <a:pt x="10623" y="0"/>
                    </a:cubicBezTo>
                    <a:cubicBezTo>
                      <a:pt x="6357" y="0"/>
                      <a:pt x="2843" y="2953"/>
                      <a:pt x="2168" y="8185"/>
                    </a:cubicBezTo>
                    <a:cubicBezTo>
                      <a:pt x="735" y="8451"/>
                      <a:pt x="-210" y="9907"/>
                      <a:pt x="40" y="11565"/>
                    </a:cubicBezTo>
                    <a:cubicBezTo>
                      <a:pt x="252" y="12981"/>
                      <a:pt x="1264" y="14085"/>
                      <a:pt x="2469" y="14379"/>
                    </a:cubicBezTo>
                    <a:cubicBezTo>
                      <a:pt x="3605" y="19455"/>
                      <a:pt x="6822" y="21600"/>
                      <a:pt x="10623" y="21600"/>
                    </a:cubicBezTo>
                    <a:cubicBezTo>
                      <a:pt x="14463" y="21600"/>
                      <a:pt x="17713" y="19649"/>
                      <a:pt x="18816" y="14355"/>
                    </a:cubicBezTo>
                    <a:cubicBezTo>
                      <a:pt x="19976" y="14024"/>
                      <a:pt x="20938" y="12942"/>
                      <a:pt x="21144" y="11565"/>
                    </a:cubicBezTo>
                    <a:cubicBezTo>
                      <a:pt x="21390" y="9931"/>
                      <a:pt x="20475" y="8495"/>
                      <a:pt x="19079" y="8198"/>
                    </a:cubicBezTo>
                    <a:close/>
                  </a:path>
                </a:pathLst>
              </a:custGeom>
              <a:solidFill>
                <a:srgbClr val="FFF5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4" name="Shape 34"/>
              <p:cNvSpPr/>
              <p:nvPr/>
            </p:nvSpPr>
            <p:spPr>
              <a:xfrm>
                <a:off x="2326474" y="3125443"/>
                <a:ext cx="499445" cy="256227"/>
              </a:xfrm>
              <a:custGeom>
                <a:avLst/>
                <a:gdLst/>
                <a:ahLst/>
                <a:cxnLst>
                  <a:cxn ang="0">
                    <a:pos x="wd2" y="hd2"/>
                  </a:cxn>
                  <a:cxn ang="5400000">
                    <a:pos x="wd2" y="hd2"/>
                  </a:cxn>
                  <a:cxn ang="10800000">
                    <a:pos x="wd2" y="hd2"/>
                  </a:cxn>
                  <a:cxn ang="16200000">
                    <a:pos x="wd2" y="hd2"/>
                  </a:cxn>
                </a:cxnLst>
                <a:rect l="0" t="0" r="r" b="b"/>
                <a:pathLst>
                  <a:path w="21600" h="21600" extrusionOk="0">
                    <a:moveTo>
                      <a:pt x="14112" y="0"/>
                    </a:moveTo>
                    <a:lnTo>
                      <a:pt x="10857" y="7524"/>
                    </a:lnTo>
                    <a:lnTo>
                      <a:pt x="7601" y="0"/>
                    </a:lnTo>
                    <a:cubicBezTo>
                      <a:pt x="5080" y="1398"/>
                      <a:pt x="1893" y="3447"/>
                      <a:pt x="1129" y="6376"/>
                    </a:cubicBezTo>
                    <a:cubicBezTo>
                      <a:pt x="668" y="8738"/>
                      <a:pt x="292" y="11574"/>
                      <a:pt x="0" y="14201"/>
                    </a:cubicBezTo>
                    <a:cubicBezTo>
                      <a:pt x="2983" y="18821"/>
                      <a:pt x="6751" y="21600"/>
                      <a:pt x="10857" y="21600"/>
                    </a:cubicBezTo>
                    <a:cubicBezTo>
                      <a:pt x="14912" y="21600"/>
                      <a:pt x="18634" y="18883"/>
                      <a:pt x="21600" y="14366"/>
                    </a:cubicBezTo>
                    <a:cubicBezTo>
                      <a:pt x="21295" y="11788"/>
                      <a:pt x="20941" y="8939"/>
                      <a:pt x="20585" y="6376"/>
                    </a:cubicBezTo>
                    <a:cubicBezTo>
                      <a:pt x="19820" y="3447"/>
                      <a:pt x="16633" y="1398"/>
                      <a:pt x="14112" y="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5" name="Shape 35"/>
              <p:cNvSpPr/>
              <p:nvPr/>
            </p:nvSpPr>
            <p:spPr>
              <a:xfrm>
                <a:off x="2426663" y="2699639"/>
                <a:ext cx="293982" cy="230663"/>
              </a:xfrm>
              <a:custGeom>
                <a:avLst/>
                <a:gdLst/>
                <a:ahLst/>
                <a:cxnLst>
                  <a:cxn ang="0">
                    <a:pos x="wd2" y="hd2"/>
                  </a:cxn>
                  <a:cxn ang="5400000">
                    <a:pos x="wd2" y="hd2"/>
                  </a:cxn>
                  <a:cxn ang="10800000">
                    <a:pos x="wd2" y="hd2"/>
                  </a:cxn>
                  <a:cxn ang="16200000">
                    <a:pos x="wd2" y="hd2"/>
                  </a:cxn>
                </a:cxnLst>
                <a:rect l="0" t="0" r="r" b="b"/>
                <a:pathLst>
                  <a:path w="18815" h="18798" extrusionOk="0">
                    <a:moveTo>
                      <a:pt x="17896" y="5045"/>
                    </a:moveTo>
                    <a:cubicBezTo>
                      <a:pt x="16663" y="2552"/>
                      <a:pt x="11373" y="-2802"/>
                      <a:pt x="4559" y="1814"/>
                    </a:cubicBezTo>
                    <a:cubicBezTo>
                      <a:pt x="-2182" y="2552"/>
                      <a:pt x="-7" y="13537"/>
                      <a:pt x="2022" y="17322"/>
                    </a:cubicBezTo>
                    <a:cubicBezTo>
                      <a:pt x="2437" y="11107"/>
                      <a:pt x="3993" y="7159"/>
                      <a:pt x="4850" y="5395"/>
                    </a:cubicBezTo>
                    <a:cubicBezTo>
                      <a:pt x="6032" y="10581"/>
                      <a:pt x="9995" y="15568"/>
                      <a:pt x="9995" y="15568"/>
                    </a:cubicBezTo>
                    <a:cubicBezTo>
                      <a:pt x="9995" y="15568"/>
                      <a:pt x="10068" y="13167"/>
                      <a:pt x="9995" y="10490"/>
                    </a:cubicBezTo>
                    <a:cubicBezTo>
                      <a:pt x="10721" y="13444"/>
                      <a:pt x="16881" y="18798"/>
                      <a:pt x="16881" y="18798"/>
                    </a:cubicBezTo>
                    <a:cubicBezTo>
                      <a:pt x="19418" y="14460"/>
                      <a:pt x="19128" y="7538"/>
                      <a:pt x="17896" y="5045"/>
                    </a:cubicBezTo>
                    <a:close/>
                  </a:path>
                </a:pathLst>
              </a:custGeom>
              <a:solidFill>
                <a:srgbClr val="33302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6" name="Shape 36"/>
              <p:cNvSpPr/>
              <p:nvPr/>
            </p:nvSpPr>
            <p:spPr>
              <a:xfrm>
                <a:off x="2576946" y="3192237"/>
                <a:ext cx="20802" cy="1922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216"/>
                    </a:lnTo>
                    <a:lnTo>
                      <a:pt x="21600" y="0"/>
                    </a:lnTo>
                    <a:cubicBezTo>
                      <a:pt x="21600" y="0"/>
                      <a:pt x="21600" y="21600"/>
                      <a:pt x="21600" y="21600"/>
                    </a:cubicBezTo>
                    <a:close/>
                  </a:path>
                </a:pathLst>
              </a:custGeom>
              <a:solidFill>
                <a:schemeClr val="accent1">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7" name="Shape 37"/>
              <p:cNvSpPr/>
              <p:nvPr/>
            </p:nvSpPr>
            <p:spPr>
              <a:xfrm>
                <a:off x="2480932" y="3121270"/>
                <a:ext cx="97412" cy="109487"/>
              </a:xfrm>
              <a:custGeom>
                <a:avLst/>
                <a:gdLst/>
                <a:ahLst/>
                <a:cxnLst>
                  <a:cxn ang="0">
                    <a:pos x="wd2" y="hd2"/>
                  </a:cxn>
                  <a:cxn ang="5400000">
                    <a:pos x="wd2" y="hd2"/>
                  </a:cxn>
                  <a:cxn ang="10800000">
                    <a:pos x="wd2" y="hd2"/>
                  </a:cxn>
                  <a:cxn ang="16200000">
                    <a:pos x="wd2" y="hd2"/>
                  </a:cxn>
                </a:cxnLst>
                <a:rect l="0" t="0" r="r" b="b"/>
                <a:pathLst>
                  <a:path w="21600" h="21600" extrusionOk="0">
                    <a:moveTo>
                      <a:pt x="1130" y="4942"/>
                    </a:moveTo>
                    <a:cubicBezTo>
                      <a:pt x="616" y="11988"/>
                      <a:pt x="0" y="21600"/>
                      <a:pt x="0" y="21600"/>
                    </a:cubicBezTo>
                    <a:lnTo>
                      <a:pt x="13062" y="10800"/>
                    </a:lnTo>
                    <a:lnTo>
                      <a:pt x="21600" y="18030"/>
                    </a:lnTo>
                    <a:lnTo>
                      <a:pt x="7404" y="0"/>
                    </a:lnTo>
                    <a:cubicBezTo>
                      <a:pt x="7404" y="0"/>
                      <a:pt x="2777" y="454"/>
                      <a:pt x="1130" y="494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8" name="Shape 38"/>
              <p:cNvSpPr/>
              <p:nvPr/>
            </p:nvSpPr>
            <p:spPr>
              <a:xfrm>
                <a:off x="2576946" y="3121270"/>
                <a:ext cx="97421" cy="109487"/>
              </a:xfrm>
              <a:custGeom>
                <a:avLst/>
                <a:gdLst/>
                <a:ahLst/>
                <a:cxnLst>
                  <a:cxn ang="0">
                    <a:pos x="wd2" y="hd2"/>
                  </a:cxn>
                  <a:cxn ang="5400000">
                    <a:pos x="wd2" y="hd2"/>
                  </a:cxn>
                  <a:cxn ang="10800000">
                    <a:pos x="wd2" y="hd2"/>
                  </a:cxn>
                  <a:cxn ang="16200000">
                    <a:pos x="wd2" y="hd2"/>
                  </a:cxn>
                </a:cxnLst>
                <a:rect l="0" t="0" r="r" b="b"/>
                <a:pathLst>
                  <a:path w="21600" h="21600" extrusionOk="0">
                    <a:moveTo>
                      <a:pt x="20468" y="4942"/>
                    </a:moveTo>
                    <a:cubicBezTo>
                      <a:pt x="18821" y="454"/>
                      <a:pt x="14195" y="0"/>
                      <a:pt x="14195" y="0"/>
                    </a:cubicBezTo>
                    <a:lnTo>
                      <a:pt x="0" y="18030"/>
                    </a:lnTo>
                    <a:lnTo>
                      <a:pt x="8538" y="10800"/>
                    </a:lnTo>
                    <a:lnTo>
                      <a:pt x="21600" y="21600"/>
                    </a:lnTo>
                    <a:cubicBezTo>
                      <a:pt x="21600" y="21600"/>
                      <a:pt x="20982" y="11988"/>
                      <a:pt x="20468" y="4942"/>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19" name="Group 118"/>
            <p:cNvGrpSpPr/>
            <p:nvPr/>
          </p:nvGrpSpPr>
          <p:grpSpPr>
            <a:xfrm>
              <a:off x="1234167" y="5582115"/>
              <a:ext cx="985882" cy="548658"/>
              <a:chOff x="1705746" y="6476332"/>
              <a:chExt cx="1863423" cy="1037023"/>
            </a:xfrm>
          </p:grpSpPr>
          <p:sp>
            <p:nvSpPr>
              <p:cNvPr id="120" name="Shape 11"/>
              <p:cNvSpPr/>
              <p:nvPr/>
            </p:nvSpPr>
            <p:spPr>
              <a:xfrm>
                <a:off x="1705746" y="6476332"/>
                <a:ext cx="1821517" cy="963509"/>
              </a:xfrm>
              <a:custGeom>
                <a:avLst/>
                <a:gdLst/>
                <a:ahLst/>
                <a:cxnLst>
                  <a:cxn ang="0">
                    <a:pos x="wd2" y="hd2"/>
                  </a:cxn>
                  <a:cxn ang="5400000">
                    <a:pos x="wd2" y="hd2"/>
                  </a:cxn>
                  <a:cxn ang="10800000">
                    <a:pos x="wd2" y="hd2"/>
                  </a:cxn>
                  <a:cxn ang="16200000">
                    <a:pos x="wd2" y="hd2"/>
                  </a:cxn>
                </a:cxnLst>
                <a:rect l="0" t="0" r="r" b="b"/>
                <a:pathLst>
                  <a:path w="21306" h="21306" extrusionOk="0">
                    <a:moveTo>
                      <a:pt x="19570" y="14156"/>
                    </a:moveTo>
                    <a:cubicBezTo>
                      <a:pt x="19058" y="13859"/>
                      <a:pt x="18355" y="13356"/>
                      <a:pt x="17612" y="12755"/>
                    </a:cubicBezTo>
                    <a:cubicBezTo>
                      <a:pt x="17570" y="12721"/>
                      <a:pt x="17528" y="12686"/>
                      <a:pt x="17486" y="12652"/>
                    </a:cubicBezTo>
                    <a:cubicBezTo>
                      <a:pt x="17465" y="12634"/>
                      <a:pt x="17443" y="12617"/>
                      <a:pt x="17422" y="12599"/>
                    </a:cubicBezTo>
                    <a:cubicBezTo>
                      <a:pt x="17380" y="12564"/>
                      <a:pt x="17338" y="12530"/>
                      <a:pt x="17296" y="12495"/>
                    </a:cubicBezTo>
                    <a:cubicBezTo>
                      <a:pt x="17292" y="12491"/>
                      <a:pt x="17288" y="12488"/>
                      <a:pt x="17284" y="12484"/>
                    </a:cubicBezTo>
                    <a:cubicBezTo>
                      <a:pt x="17197" y="12412"/>
                      <a:pt x="17109" y="12338"/>
                      <a:pt x="17022" y="12263"/>
                    </a:cubicBezTo>
                    <a:cubicBezTo>
                      <a:pt x="16996" y="12241"/>
                      <a:pt x="16970" y="12218"/>
                      <a:pt x="16944" y="12196"/>
                    </a:cubicBezTo>
                    <a:cubicBezTo>
                      <a:pt x="16906" y="12163"/>
                      <a:pt x="16868" y="12130"/>
                      <a:pt x="16829" y="12096"/>
                    </a:cubicBezTo>
                    <a:cubicBezTo>
                      <a:pt x="16800" y="12071"/>
                      <a:pt x="16771" y="12045"/>
                      <a:pt x="16742" y="12020"/>
                    </a:cubicBezTo>
                    <a:cubicBezTo>
                      <a:pt x="16682" y="11967"/>
                      <a:pt x="16623" y="11914"/>
                      <a:pt x="16563" y="11861"/>
                    </a:cubicBezTo>
                    <a:cubicBezTo>
                      <a:pt x="16532" y="11833"/>
                      <a:pt x="16501" y="11805"/>
                      <a:pt x="16470" y="11777"/>
                    </a:cubicBezTo>
                    <a:cubicBezTo>
                      <a:pt x="16436" y="11746"/>
                      <a:pt x="16401" y="11715"/>
                      <a:pt x="16367" y="11684"/>
                    </a:cubicBezTo>
                    <a:cubicBezTo>
                      <a:pt x="16332" y="11652"/>
                      <a:pt x="16298" y="11620"/>
                      <a:pt x="16263" y="11587"/>
                    </a:cubicBezTo>
                    <a:cubicBezTo>
                      <a:pt x="16219" y="11547"/>
                      <a:pt x="16176" y="11507"/>
                      <a:pt x="16133" y="11467"/>
                    </a:cubicBezTo>
                    <a:cubicBezTo>
                      <a:pt x="16090" y="11426"/>
                      <a:pt x="16047" y="11386"/>
                      <a:pt x="16005" y="11346"/>
                    </a:cubicBezTo>
                    <a:cubicBezTo>
                      <a:pt x="15976" y="11318"/>
                      <a:pt x="15947" y="11290"/>
                      <a:pt x="15918" y="11262"/>
                    </a:cubicBezTo>
                    <a:cubicBezTo>
                      <a:pt x="15880" y="11226"/>
                      <a:pt x="15842" y="11189"/>
                      <a:pt x="15804" y="11152"/>
                    </a:cubicBezTo>
                    <a:cubicBezTo>
                      <a:pt x="15779" y="11127"/>
                      <a:pt x="15753" y="11103"/>
                      <a:pt x="15728" y="11078"/>
                    </a:cubicBezTo>
                    <a:cubicBezTo>
                      <a:pt x="15671" y="11022"/>
                      <a:pt x="15614" y="10965"/>
                      <a:pt x="15558" y="10909"/>
                    </a:cubicBezTo>
                    <a:cubicBezTo>
                      <a:pt x="15542" y="10893"/>
                      <a:pt x="15527" y="10878"/>
                      <a:pt x="15512" y="10862"/>
                    </a:cubicBezTo>
                    <a:cubicBezTo>
                      <a:pt x="15593" y="10649"/>
                      <a:pt x="15586" y="10350"/>
                      <a:pt x="15486" y="10154"/>
                    </a:cubicBezTo>
                    <a:lnTo>
                      <a:pt x="15465" y="10114"/>
                    </a:lnTo>
                    <a:cubicBezTo>
                      <a:pt x="15353" y="9894"/>
                      <a:pt x="15168" y="9887"/>
                      <a:pt x="15051" y="10100"/>
                    </a:cubicBezTo>
                    <a:lnTo>
                      <a:pt x="14965" y="10284"/>
                    </a:lnTo>
                    <a:cubicBezTo>
                      <a:pt x="14946" y="10263"/>
                      <a:pt x="14928" y="10243"/>
                      <a:pt x="14909" y="10222"/>
                    </a:cubicBezTo>
                    <a:cubicBezTo>
                      <a:pt x="14857" y="10163"/>
                      <a:pt x="14805" y="10104"/>
                      <a:pt x="14754" y="10046"/>
                    </a:cubicBezTo>
                    <a:cubicBezTo>
                      <a:pt x="14747" y="10037"/>
                      <a:pt x="14740" y="10029"/>
                      <a:pt x="14733" y="10021"/>
                    </a:cubicBezTo>
                    <a:cubicBezTo>
                      <a:pt x="14687" y="9967"/>
                      <a:pt x="14642" y="9914"/>
                      <a:pt x="14598" y="9860"/>
                    </a:cubicBezTo>
                    <a:cubicBezTo>
                      <a:pt x="14583" y="9842"/>
                      <a:pt x="14568" y="9823"/>
                      <a:pt x="14553" y="9805"/>
                    </a:cubicBezTo>
                    <a:cubicBezTo>
                      <a:pt x="14511" y="9754"/>
                      <a:pt x="14471" y="9704"/>
                      <a:pt x="14431" y="9653"/>
                    </a:cubicBezTo>
                    <a:cubicBezTo>
                      <a:pt x="14423" y="9644"/>
                      <a:pt x="14415" y="9634"/>
                      <a:pt x="14408" y="9624"/>
                    </a:cubicBezTo>
                    <a:cubicBezTo>
                      <a:pt x="14362" y="9565"/>
                      <a:pt x="14318" y="9508"/>
                      <a:pt x="14276" y="9450"/>
                    </a:cubicBezTo>
                    <a:cubicBezTo>
                      <a:pt x="14264" y="9434"/>
                      <a:pt x="14253" y="9418"/>
                      <a:pt x="14241" y="9403"/>
                    </a:cubicBezTo>
                    <a:cubicBezTo>
                      <a:pt x="14207" y="9356"/>
                      <a:pt x="14174" y="9310"/>
                      <a:pt x="14142" y="9264"/>
                    </a:cubicBezTo>
                    <a:cubicBezTo>
                      <a:pt x="14133" y="9251"/>
                      <a:pt x="14124" y="9238"/>
                      <a:pt x="14116" y="9225"/>
                    </a:cubicBezTo>
                    <a:cubicBezTo>
                      <a:pt x="14087" y="9183"/>
                      <a:pt x="14060" y="9141"/>
                      <a:pt x="14033" y="9100"/>
                    </a:cubicBezTo>
                    <a:lnTo>
                      <a:pt x="14086" y="8992"/>
                    </a:lnTo>
                    <a:cubicBezTo>
                      <a:pt x="14202" y="8779"/>
                      <a:pt x="14206" y="8429"/>
                      <a:pt x="14093" y="8208"/>
                    </a:cubicBezTo>
                    <a:lnTo>
                      <a:pt x="14073" y="8168"/>
                    </a:lnTo>
                    <a:cubicBezTo>
                      <a:pt x="13961" y="7948"/>
                      <a:pt x="13775" y="7942"/>
                      <a:pt x="13659" y="8154"/>
                    </a:cubicBezTo>
                    <a:lnTo>
                      <a:pt x="13618" y="8237"/>
                    </a:lnTo>
                    <a:cubicBezTo>
                      <a:pt x="13535" y="7967"/>
                      <a:pt x="13449" y="7638"/>
                      <a:pt x="13361" y="7277"/>
                    </a:cubicBezTo>
                    <a:cubicBezTo>
                      <a:pt x="13334" y="7167"/>
                      <a:pt x="13307" y="7056"/>
                      <a:pt x="13279" y="6941"/>
                    </a:cubicBezTo>
                    <a:cubicBezTo>
                      <a:pt x="13261" y="6862"/>
                      <a:pt x="13242" y="6783"/>
                      <a:pt x="13223" y="6702"/>
                    </a:cubicBezTo>
                    <a:cubicBezTo>
                      <a:pt x="13196" y="6588"/>
                      <a:pt x="13169" y="6473"/>
                      <a:pt x="13141" y="6356"/>
                    </a:cubicBezTo>
                    <a:cubicBezTo>
                      <a:pt x="13247" y="6143"/>
                      <a:pt x="13248" y="5809"/>
                      <a:pt x="13139" y="5596"/>
                    </a:cubicBezTo>
                    <a:lnTo>
                      <a:pt x="13119" y="5556"/>
                    </a:lnTo>
                    <a:cubicBezTo>
                      <a:pt x="13061" y="5444"/>
                      <a:pt x="12985" y="5388"/>
                      <a:pt x="12909" y="5387"/>
                    </a:cubicBezTo>
                    <a:cubicBezTo>
                      <a:pt x="12703" y="4555"/>
                      <a:pt x="12485" y="3778"/>
                      <a:pt x="12255" y="3306"/>
                    </a:cubicBezTo>
                    <a:lnTo>
                      <a:pt x="12339" y="3153"/>
                    </a:lnTo>
                    <a:cubicBezTo>
                      <a:pt x="12456" y="2941"/>
                      <a:pt x="12459" y="2590"/>
                      <a:pt x="12347" y="2370"/>
                    </a:cubicBezTo>
                    <a:lnTo>
                      <a:pt x="12326" y="2330"/>
                    </a:lnTo>
                    <a:cubicBezTo>
                      <a:pt x="12214" y="2110"/>
                      <a:pt x="12029" y="2103"/>
                      <a:pt x="11912" y="2316"/>
                    </a:cubicBezTo>
                    <a:lnTo>
                      <a:pt x="11631" y="2827"/>
                    </a:lnTo>
                    <a:cubicBezTo>
                      <a:pt x="11524" y="2407"/>
                      <a:pt x="11032" y="526"/>
                      <a:pt x="10693" y="99"/>
                    </a:cubicBezTo>
                    <a:cubicBezTo>
                      <a:pt x="10677" y="79"/>
                      <a:pt x="10661" y="64"/>
                      <a:pt x="10644" y="51"/>
                    </a:cubicBezTo>
                    <a:cubicBezTo>
                      <a:pt x="10639" y="47"/>
                      <a:pt x="10635" y="44"/>
                      <a:pt x="10630" y="41"/>
                    </a:cubicBezTo>
                    <a:cubicBezTo>
                      <a:pt x="10615" y="31"/>
                      <a:pt x="10598" y="22"/>
                      <a:pt x="10581" y="17"/>
                    </a:cubicBezTo>
                    <a:cubicBezTo>
                      <a:pt x="10580" y="16"/>
                      <a:pt x="10578" y="15"/>
                      <a:pt x="10576" y="14"/>
                    </a:cubicBezTo>
                    <a:cubicBezTo>
                      <a:pt x="10558" y="9"/>
                      <a:pt x="10539" y="7"/>
                      <a:pt x="10519" y="8"/>
                    </a:cubicBezTo>
                    <a:cubicBezTo>
                      <a:pt x="10514" y="8"/>
                      <a:pt x="10509" y="8"/>
                      <a:pt x="10504" y="9"/>
                    </a:cubicBezTo>
                    <a:cubicBezTo>
                      <a:pt x="10486" y="10"/>
                      <a:pt x="10468" y="13"/>
                      <a:pt x="10450" y="19"/>
                    </a:cubicBezTo>
                    <a:cubicBezTo>
                      <a:pt x="10447" y="20"/>
                      <a:pt x="10444" y="20"/>
                      <a:pt x="10441" y="21"/>
                    </a:cubicBezTo>
                    <a:cubicBezTo>
                      <a:pt x="10420" y="29"/>
                      <a:pt x="10398" y="39"/>
                      <a:pt x="10376" y="52"/>
                    </a:cubicBezTo>
                    <a:cubicBezTo>
                      <a:pt x="10371" y="55"/>
                      <a:pt x="10366" y="58"/>
                      <a:pt x="10361" y="61"/>
                    </a:cubicBezTo>
                    <a:cubicBezTo>
                      <a:pt x="10341" y="73"/>
                      <a:pt x="10321" y="86"/>
                      <a:pt x="10301" y="102"/>
                    </a:cubicBezTo>
                    <a:cubicBezTo>
                      <a:pt x="10297" y="105"/>
                      <a:pt x="10293" y="107"/>
                      <a:pt x="10289" y="110"/>
                    </a:cubicBezTo>
                    <a:cubicBezTo>
                      <a:pt x="10266" y="129"/>
                      <a:pt x="10241" y="151"/>
                      <a:pt x="10217" y="174"/>
                    </a:cubicBezTo>
                    <a:cubicBezTo>
                      <a:pt x="10212" y="178"/>
                      <a:pt x="10207" y="183"/>
                      <a:pt x="10203" y="188"/>
                    </a:cubicBezTo>
                    <a:cubicBezTo>
                      <a:pt x="10181" y="209"/>
                      <a:pt x="10159" y="233"/>
                      <a:pt x="10136" y="257"/>
                    </a:cubicBezTo>
                    <a:cubicBezTo>
                      <a:pt x="10132" y="262"/>
                      <a:pt x="10128" y="266"/>
                      <a:pt x="10124" y="271"/>
                    </a:cubicBezTo>
                    <a:cubicBezTo>
                      <a:pt x="10097" y="300"/>
                      <a:pt x="10071" y="332"/>
                      <a:pt x="10043" y="366"/>
                    </a:cubicBezTo>
                    <a:cubicBezTo>
                      <a:pt x="10040" y="370"/>
                      <a:pt x="10037" y="374"/>
                      <a:pt x="10034" y="378"/>
                    </a:cubicBezTo>
                    <a:cubicBezTo>
                      <a:pt x="10009" y="410"/>
                      <a:pt x="9983" y="443"/>
                      <a:pt x="9958" y="477"/>
                    </a:cubicBezTo>
                    <a:cubicBezTo>
                      <a:pt x="9954" y="483"/>
                      <a:pt x="9950" y="488"/>
                      <a:pt x="9946" y="493"/>
                    </a:cubicBezTo>
                    <a:cubicBezTo>
                      <a:pt x="9917" y="533"/>
                      <a:pt x="9888" y="574"/>
                      <a:pt x="9859" y="617"/>
                    </a:cubicBezTo>
                    <a:cubicBezTo>
                      <a:pt x="9858" y="618"/>
                      <a:pt x="9857" y="619"/>
                      <a:pt x="9856" y="621"/>
                    </a:cubicBezTo>
                    <a:cubicBezTo>
                      <a:pt x="9827" y="663"/>
                      <a:pt x="9798" y="707"/>
                      <a:pt x="9769" y="753"/>
                    </a:cubicBezTo>
                    <a:cubicBezTo>
                      <a:pt x="9766" y="758"/>
                      <a:pt x="9762" y="763"/>
                      <a:pt x="9759" y="768"/>
                    </a:cubicBezTo>
                    <a:cubicBezTo>
                      <a:pt x="9698" y="863"/>
                      <a:pt x="9635" y="966"/>
                      <a:pt x="9571" y="1074"/>
                    </a:cubicBezTo>
                    <a:cubicBezTo>
                      <a:pt x="9569" y="1077"/>
                      <a:pt x="9568" y="1080"/>
                      <a:pt x="9566" y="1084"/>
                    </a:cubicBezTo>
                    <a:cubicBezTo>
                      <a:pt x="9501" y="1195"/>
                      <a:pt x="9435" y="1311"/>
                      <a:pt x="9368" y="1432"/>
                    </a:cubicBezTo>
                    <a:cubicBezTo>
                      <a:pt x="9368" y="1432"/>
                      <a:pt x="9368" y="1432"/>
                      <a:pt x="9368" y="1432"/>
                    </a:cubicBezTo>
                    <a:lnTo>
                      <a:pt x="9368" y="1432"/>
                    </a:lnTo>
                    <a:cubicBezTo>
                      <a:pt x="9172" y="1786"/>
                      <a:pt x="8972" y="2175"/>
                      <a:pt x="8776" y="2563"/>
                    </a:cubicBezTo>
                    <a:cubicBezTo>
                      <a:pt x="8038" y="4021"/>
                      <a:pt x="5302" y="3196"/>
                      <a:pt x="4867" y="1835"/>
                    </a:cubicBezTo>
                    <a:cubicBezTo>
                      <a:pt x="4432" y="474"/>
                      <a:pt x="4662" y="-286"/>
                      <a:pt x="3796" y="100"/>
                    </a:cubicBezTo>
                    <a:cubicBezTo>
                      <a:pt x="2978" y="464"/>
                      <a:pt x="803" y="6290"/>
                      <a:pt x="1059" y="9664"/>
                    </a:cubicBezTo>
                    <a:cubicBezTo>
                      <a:pt x="1059" y="9664"/>
                      <a:pt x="1034" y="9677"/>
                      <a:pt x="992" y="9712"/>
                    </a:cubicBezTo>
                    <a:lnTo>
                      <a:pt x="992" y="9712"/>
                    </a:lnTo>
                    <a:cubicBezTo>
                      <a:pt x="992" y="9712"/>
                      <a:pt x="992" y="9712"/>
                      <a:pt x="992" y="9712"/>
                    </a:cubicBezTo>
                    <a:cubicBezTo>
                      <a:pt x="988" y="9716"/>
                      <a:pt x="983" y="9720"/>
                      <a:pt x="978" y="9725"/>
                    </a:cubicBezTo>
                    <a:cubicBezTo>
                      <a:pt x="972" y="9730"/>
                      <a:pt x="966" y="9735"/>
                      <a:pt x="959" y="9741"/>
                    </a:cubicBezTo>
                    <a:cubicBezTo>
                      <a:pt x="954" y="9746"/>
                      <a:pt x="949" y="9751"/>
                      <a:pt x="944" y="9756"/>
                    </a:cubicBezTo>
                    <a:cubicBezTo>
                      <a:pt x="936" y="9764"/>
                      <a:pt x="927" y="9773"/>
                      <a:pt x="919" y="9782"/>
                    </a:cubicBezTo>
                    <a:cubicBezTo>
                      <a:pt x="914" y="9787"/>
                      <a:pt x="910" y="9792"/>
                      <a:pt x="905" y="9797"/>
                    </a:cubicBezTo>
                    <a:cubicBezTo>
                      <a:pt x="891" y="9812"/>
                      <a:pt x="877" y="9829"/>
                      <a:pt x="862" y="9847"/>
                    </a:cubicBezTo>
                    <a:cubicBezTo>
                      <a:pt x="859" y="9851"/>
                      <a:pt x="855" y="9856"/>
                      <a:pt x="852" y="9860"/>
                    </a:cubicBezTo>
                    <a:cubicBezTo>
                      <a:pt x="840" y="9875"/>
                      <a:pt x="827" y="9892"/>
                      <a:pt x="813" y="9910"/>
                    </a:cubicBezTo>
                    <a:cubicBezTo>
                      <a:pt x="808" y="9917"/>
                      <a:pt x="804" y="9924"/>
                      <a:pt x="798" y="9931"/>
                    </a:cubicBezTo>
                    <a:cubicBezTo>
                      <a:pt x="785" y="9950"/>
                      <a:pt x="772" y="9970"/>
                      <a:pt x="758" y="9991"/>
                    </a:cubicBezTo>
                    <a:cubicBezTo>
                      <a:pt x="754" y="9997"/>
                      <a:pt x="750" y="10004"/>
                      <a:pt x="745" y="10010"/>
                    </a:cubicBezTo>
                    <a:cubicBezTo>
                      <a:pt x="727" y="10039"/>
                      <a:pt x="708" y="10070"/>
                      <a:pt x="689" y="10103"/>
                    </a:cubicBezTo>
                    <a:cubicBezTo>
                      <a:pt x="687" y="10107"/>
                      <a:pt x="685" y="10111"/>
                      <a:pt x="683" y="10114"/>
                    </a:cubicBezTo>
                    <a:cubicBezTo>
                      <a:pt x="666" y="10144"/>
                      <a:pt x="649" y="10176"/>
                      <a:pt x="632" y="10209"/>
                    </a:cubicBezTo>
                    <a:cubicBezTo>
                      <a:pt x="627" y="10220"/>
                      <a:pt x="621" y="10231"/>
                      <a:pt x="616" y="10242"/>
                    </a:cubicBezTo>
                    <a:cubicBezTo>
                      <a:pt x="601" y="10272"/>
                      <a:pt x="586" y="10303"/>
                      <a:pt x="570" y="10336"/>
                    </a:cubicBezTo>
                    <a:cubicBezTo>
                      <a:pt x="565" y="10347"/>
                      <a:pt x="560" y="10358"/>
                      <a:pt x="555" y="10370"/>
                    </a:cubicBezTo>
                    <a:cubicBezTo>
                      <a:pt x="535" y="10415"/>
                      <a:pt x="514" y="10462"/>
                      <a:pt x="494" y="10513"/>
                    </a:cubicBezTo>
                    <a:cubicBezTo>
                      <a:pt x="493" y="10516"/>
                      <a:pt x="491" y="10520"/>
                      <a:pt x="490" y="10524"/>
                    </a:cubicBezTo>
                    <a:cubicBezTo>
                      <a:pt x="471" y="10570"/>
                      <a:pt x="453" y="10620"/>
                      <a:pt x="434" y="10671"/>
                    </a:cubicBezTo>
                    <a:cubicBezTo>
                      <a:pt x="428" y="10688"/>
                      <a:pt x="422" y="10705"/>
                      <a:pt x="416" y="10722"/>
                    </a:cubicBezTo>
                    <a:cubicBezTo>
                      <a:pt x="401" y="10764"/>
                      <a:pt x="386" y="10808"/>
                      <a:pt x="372" y="10854"/>
                    </a:cubicBezTo>
                    <a:cubicBezTo>
                      <a:pt x="366" y="10873"/>
                      <a:pt x="360" y="10891"/>
                      <a:pt x="354" y="10910"/>
                    </a:cubicBezTo>
                    <a:cubicBezTo>
                      <a:pt x="334" y="10974"/>
                      <a:pt x="314" y="11040"/>
                      <a:pt x="295" y="11111"/>
                    </a:cubicBezTo>
                    <a:cubicBezTo>
                      <a:pt x="273" y="11189"/>
                      <a:pt x="250" y="11269"/>
                      <a:pt x="227" y="11351"/>
                    </a:cubicBezTo>
                    <a:cubicBezTo>
                      <a:pt x="216" y="11392"/>
                      <a:pt x="204" y="11433"/>
                      <a:pt x="193" y="11475"/>
                    </a:cubicBezTo>
                    <a:cubicBezTo>
                      <a:pt x="182" y="11517"/>
                      <a:pt x="170" y="11559"/>
                      <a:pt x="159" y="11602"/>
                    </a:cubicBezTo>
                    <a:cubicBezTo>
                      <a:pt x="-3" y="12221"/>
                      <a:pt x="-119" y="12924"/>
                      <a:pt x="213" y="13634"/>
                    </a:cubicBezTo>
                    <a:cubicBezTo>
                      <a:pt x="296" y="13812"/>
                      <a:pt x="408" y="13990"/>
                      <a:pt x="553" y="14167"/>
                    </a:cubicBezTo>
                    <a:cubicBezTo>
                      <a:pt x="573" y="14192"/>
                      <a:pt x="594" y="14217"/>
                      <a:pt x="616" y="14241"/>
                    </a:cubicBezTo>
                    <a:cubicBezTo>
                      <a:pt x="748" y="14392"/>
                      <a:pt x="906" y="14542"/>
                      <a:pt x="1094" y="14691"/>
                    </a:cubicBezTo>
                    <a:cubicBezTo>
                      <a:pt x="1115" y="14708"/>
                      <a:pt x="1137" y="14725"/>
                      <a:pt x="1159" y="14742"/>
                    </a:cubicBezTo>
                    <a:cubicBezTo>
                      <a:pt x="1526" y="15022"/>
                      <a:pt x="1999" y="15297"/>
                      <a:pt x="2606" y="15561"/>
                    </a:cubicBezTo>
                    <a:cubicBezTo>
                      <a:pt x="3331" y="15877"/>
                      <a:pt x="3963" y="16156"/>
                      <a:pt x="4508" y="16399"/>
                    </a:cubicBezTo>
                    <a:cubicBezTo>
                      <a:pt x="4585" y="16434"/>
                      <a:pt x="4661" y="16468"/>
                      <a:pt x="4736" y="16501"/>
                    </a:cubicBezTo>
                    <a:cubicBezTo>
                      <a:pt x="4884" y="16568"/>
                      <a:pt x="5026" y="16632"/>
                      <a:pt x="5160" y="16693"/>
                    </a:cubicBezTo>
                    <a:cubicBezTo>
                      <a:pt x="5362" y="16784"/>
                      <a:pt x="5549" y="16869"/>
                      <a:pt x="5720" y="16947"/>
                    </a:cubicBezTo>
                    <a:cubicBezTo>
                      <a:pt x="5891" y="17026"/>
                      <a:pt x="6047" y="17098"/>
                      <a:pt x="6189" y="17163"/>
                    </a:cubicBezTo>
                    <a:cubicBezTo>
                      <a:pt x="6284" y="17207"/>
                      <a:pt x="6372" y="17248"/>
                      <a:pt x="6453" y="17286"/>
                    </a:cubicBezTo>
                    <a:cubicBezTo>
                      <a:pt x="7025" y="17553"/>
                      <a:pt x="7286" y="17683"/>
                      <a:pt x="7286" y="17683"/>
                    </a:cubicBezTo>
                    <a:cubicBezTo>
                      <a:pt x="7286" y="17683"/>
                      <a:pt x="7414" y="17639"/>
                      <a:pt x="7604" y="17611"/>
                    </a:cubicBezTo>
                    <a:cubicBezTo>
                      <a:pt x="7607" y="17610"/>
                      <a:pt x="7610" y="17610"/>
                      <a:pt x="7612" y="17610"/>
                    </a:cubicBezTo>
                    <a:cubicBezTo>
                      <a:pt x="7649" y="17604"/>
                      <a:pt x="7687" y="17600"/>
                      <a:pt x="7728" y="17596"/>
                    </a:cubicBezTo>
                    <a:cubicBezTo>
                      <a:pt x="7730" y="17596"/>
                      <a:pt x="7732" y="17596"/>
                      <a:pt x="7734" y="17596"/>
                    </a:cubicBezTo>
                    <a:cubicBezTo>
                      <a:pt x="7862" y="17585"/>
                      <a:pt x="8008" y="17584"/>
                      <a:pt x="8157" y="17607"/>
                    </a:cubicBezTo>
                    <a:cubicBezTo>
                      <a:pt x="8207" y="17614"/>
                      <a:pt x="8258" y="17625"/>
                      <a:pt x="8308" y="17638"/>
                    </a:cubicBezTo>
                    <a:cubicBezTo>
                      <a:pt x="8585" y="17713"/>
                      <a:pt x="8856" y="17882"/>
                      <a:pt x="9034" y="18229"/>
                    </a:cubicBezTo>
                    <a:cubicBezTo>
                      <a:pt x="9050" y="18261"/>
                      <a:pt x="9066" y="18294"/>
                      <a:pt x="9080" y="18328"/>
                    </a:cubicBezTo>
                    <a:cubicBezTo>
                      <a:pt x="9117" y="18415"/>
                      <a:pt x="9183" y="18504"/>
                      <a:pt x="9276" y="18596"/>
                    </a:cubicBezTo>
                    <a:cubicBezTo>
                      <a:pt x="9313" y="18633"/>
                      <a:pt x="9354" y="18670"/>
                      <a:pt x="9400" y="18707"/>
                    </a:cubicBezTo>
                    <a:cubicBezTo>
                      <a:pt x="9422" y="18726"/>
                      <a:pt x="9446" y="18745"/>
                      <a:pt x="9471" y="18763"/>
                    </a:cubicBezTo>
                    <a:cubicBezTo>
                      <a:pt x="10012" y="19178"/>
                      <a:pt x="11015" y="19625"/>
                      <a:pt x="12142" y="20028"/>
                    </a:cubicBezTo>
                    <a:cubicBezTo>
                      <a:pt x="12347" y="20101"/>
                      <a:pt x="12556" y="20172"/>
                      <a:pt x="12767" y="20242"/>
                    </a:cubicBezTo>
                    <a:cubicBezTo>
                      <a:pt x="12827" y="20262"/>
                      <a:pt x="12888" y="20281"/>
                      <a:pt x="12948" y="20301"/>
                    </a:cubicBezTo>
                    <a:cubicBezTo>
                      <a:pt x="13144" y="20364"/>
                      <a:pt x="13341" y="20426"/>
                      <a:pt x="13538" y="20485"/>
                    </a:cubicBezTo>
                    <a:cubicBezTo>
                      <a:pt x="13653" y="20520"/>
                      <a:pt x="13768" y="20554"/>
                      <a:pt x="13883" y="20587"/>
                    </a:cubicBezTo>
                    <a:cubicBezTo>
                      <a:pt x="13989" y="20617"/>
                      <a:pt x="14095" y="20647"/>
                      <a:pt x="14200" y="20676"/>
                    </a:cubicBezTo>
                    <a:cubicBezTo>
                      <a:pt x="14305" y="20705"/>
                      <a:pt x="14409" y="20734"/>
                      <a:pt x="14513" y="20761"/>
                    </a:cubicBezTo>
                    <a:cubicBezTo>
                      <a:pt x="14564" y="20775"/>
                      <a:pt x="14616" y="20789"/>
                      <a:pt x="14667" y="20802"/>
                    </a:cubicBezTo>
                    <a:cubicBezTo>
                      <a:pt x="14770" y="20829"/>
                      <a:pt x="14871" y="20855"/>
                      <a:pt x="14972" y="20880"/>
                    </a:cubicBezTo>
                    <a:cubicBezTo>
                      <a:pt x="15222" y="20942"/>
                      <a:pt x="15465" y="20999"/>
                      <a:pt x="15696" y="21049"/>
                    </a:cubicBezTo>
                    <a:cubicBezTo>
                      <a:pt x="15835" y="21079"/>
                      <a:pt x="15969" y="21107"/>
                      <a:pt x="16099" y="21132"/>
                    </a:cubicBezTo>
                    <a:cubicBezTo>
                      <a:pt x="16185" y="21149"/>
                      <a:pt x="16269" y="21165"/>
                      <a:pt x="16350" y="21179"/>
                    </a:cubicBezTo>
                    <a:cubicBezTo>
                      <a:pt x="16513" y="21208"/>
                      <a:pt x="16665" y="21232"/>
                      <a:pt x="16805" y="21251"/>
                    </a:cubicBezTo>
                    <a:cubicBezTo>
                      <a:pt x="16876" y="21260"/>
                      <a:pt x="16943" y="21268"/>
                      <a:pt x="17007" y="21275"/>
                    </a:cubicBezTo>
                    <a:cubicBezTo>
                      <a:pt x="17326" y="21308"/>
                      <a:pt x="17641" y="21314"/>
                      <a:pt x="17948" y="21293"/>
                    </a:cubicBezTo>
                    <a:cubicBezTo>
                      <a:pt x="18386" y="21263"/>
                      <a:pt x="18806" y="21177"/>
                      <a:pt x="19190" y="21039"/>
                    </a:cubicBezTo>
                    <a:cubicBezTo>
                      <a:pt x="19825" y="20812"/>
                      <a:pt x="20362" y="20443"/>
                      <a:pt x="20728" y="19943"/>
                    </a:cubicBezTo>
                    <a:cubicBezTo>
                      <a:pt x="20759" y="19900"/>
                      <a:pt x="20789" y="19857"/>
                      <a:pt x="20817" y="19813"/>
                    </a:cubicBezTo>
                    <a:cubicBezTo>
                      <a:pt x="21016" y="19504"/>
                      <a:pt x="21153" y="19150"/>
                      <a:pt x="21212" y="18753"/>
                    </a:cubicBezTo>
                    <a:cubicBezTo>
                      <a:pt x="21481" y="16938"/>
                      <a:pt x="21241" y="15123"/>
                      <a:pt x="19570" y="14156"/>
                    </a:cubicBezTo>
                    <a:close/>
                  </a:path>
                </a:pathLst>
              </a:custGeom>
              <a:solidFill>
                <a:schemeClr val="tx1">
                  <a:alpha val="6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1" name="Shape 12"/>
              <p:cNvSpPr/>
              <p:nvPr/>
            </p:nvSpPr>
            <p:spPr>
              <a:xfrm>
                <a:off x="1733562" y="6542395"/>
                <a:ext cx="1835607" cy="970960"/>
              </a:xfrm>
              <a:custGeom>
                <a:avLst/>
                <a:gdLst/>
                <a:ahLst/>
                <a:cxnLst>
                  <a:cxn ang="0">
                    <a:pos x="wd2" y="hd2"/>
                  </a:cxn>
                  <a:cxn ang="5400000">
                    <a:pos x="wd2" y="hd2"/>
                  </a:cxn>
                  <a:cxn ang="10800000">
                    <a:pos x="wd2" y="hd2"/>
                  </a:cxn>
                  <a:cxn ang="16200000">
                    <a:pos x="wd2" y="hd2"/>
                  </a:cxn>
                </a:cxnLst>
                <a:rect l="0" t="0" r="r" b="b"/>
                <a:pathLst>
                  <a:path w="20739" h="21041" extrusionOk="0">
                    <a:moveTo>
                      <a:pt x="3694" y="99"/>
                    </a:moveTo>
                    <a:cubicBezTo>
                      <a:pt x="2899" y="458"/>
                      <a:pt x="782" y="6212"/>
                      <a:pt x="1031" y="9545"/>
                    </a:cubicBezTo>
                    <a:cubicBezTo>
                      <a:pt x="1031" y="9545"/>
                      <a:pt x="622" y="9741"/>
                      <a:pt x="286" y="10973"/>
                    </a:cubicBezTo>
                    <a:cubicBezTo>
                      <a:pt x="-49" y="12206"/>
                      <a:pt x="-691" y="13943"/>
                      <a:pt x="2536" y="15368"/>
                    </a:cubicBezTo>
                    <a:cubicBezTo>
                      <a:pt x="5763" y="16793"/>
                      <a:pt x="7092" y="17464"/>
                      <a:pt x="7092" y="17464"/>
                    </a:cubicBezTo>
                    <a:cubicBezTo>
                      <a:pt x="7092" y="17464"/>
                      <a:pt x="8385" y="17009"/>
                      <a:pt x="8838" y="18101"/>
                    </a:cubicBezTo>
                    <a:cubicBezTo>
                      <a:pt x="9291" y="19193"/>
                      <a:pt x="14565" y="20800"/>
                      <a:pt x="16554" y="21011"/>
                    </a:cubicBezTo>
                    <a:cubicBezTo>
                      <a:pt x="18542" y="21222"/>
                      <a:pt x="20385" y="20313"/>
                      <a:pt x="20647" y="18520"/>
                    </a:cubicBezTo>
                    <a:cubicBezTo>
                      <a:pt x="20909" y="16728"/>
                      <a:pt x="20675" y="14936"/>
                      <a:pt x="19048" y="13980"/>
                    </a:cubicBezTo>
                    <a:cubicBezTo>
                      <a:pt x="17422" y="13024"/>
                      <a:pt x="13824" y="9907"/>
                      <a:pt x="13292" y="8253"/>
                    </a:cubicBezTo>
                    <a:cubicBezTo>
                      <a:pt x="12760" y="6598"/>
                      <a:pt x="12110" y="2197"/>
                      <a:pt x="11342" y="2875"/>
                    </a:cubicBezTo>
                    <a:cubicBezTo>
                      <a:pt x="11342" y="2875"/>
                      <a:pt x="10780" y="573"/>
                      <a:pt x="10408" y="98"/>
                    </a:cubicBezTo>
                    <a:cubicBezTo>
                      <a:pt x="10036" y="-378"/>
                      <a:pt x="9260" y="1091"/>
                      <a:pt x="8542" y="2531"/>
                    </a:cubicBezTo>
                    <a:cubicBezTo>
                      <a:pt x="7824" y="3971"/>
                      <a:pt x="5161" y="3156"/>
                      <a:pt x="4737" y="1812"/>
                    </a:cubicBezTo>
                    <a:cubicBezTo>
                      <a:pt x="4313" y="468"/>
                      <a:pt x="4538" y="-283"/>
                      <a:pt x="3694" y="99"/>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2" name="Shape 13"/>
              <p:cNvSpPr/>
              <p:nvPr/>
            </p:nvSpPr>
            <p:spPr>
              <a:xfrm>
                <a:off x="2540229" y="6542395"/>
                <a:ext cx="710336" cy="581065"/>
              </a:xfrm>
              <a:custGeom>
                <a:avLst/>
                <a:gdLst/>
                <a:ahLst/>
                <a:cxnLst>
                  <a:cxn ang="0">
                    <a:pos x="wd2" y="hd2"/>
                  </a:cxn>
                  <a:cxn ang="5400000">
                    <a:pos x="wd2" y="hd2"/>
                  </a:cxn>
                  <a:cxn ang="10800000">
                    <a:pos x="wd2" y="hd2"/>
                  </a:cxn>
                  <a:cxn ang="16200000">
                    <a:pos x="wd2" y="hd2"/>
                  </a:cxn>
                </a:cxnLst>
                <a:rect l="0" t="0" r="r" b="b"/>
                <a:pathLst>
                  <a:path w="21600" h="20973" extrusionOk="0">
                    <a:moveTo>
                      <a:pt x="2995" y="4813"/>
                    </a:moveTo>
                    <a:cubicBezTo>
                      <a:pt x="5134" y="8324"/>
                      <a:pt x="7522" y="21170"/>
                      <a:pt x="21600" y="20971"/>
                    </a:cubicBezTo>
                    <a:cubicBezTo>
                      <a:pt x="17190" y="18729"/>
                      <a:pt x="12227" y="15646"/>
                      <a:pt x="11233" y="13735"/>
                    </a:cubicBezTo>
                    <a:cubicBezTo>
                      <a:pt x="9801" y="10979"/>
                      <a:pt x="8053" y="3648"/>
                      <a:pt x="5986" y="4778"/>
                    </a:cubicBezTo>
                    <a:cubicBezTo>
                      <a:pt x="5986" y="4778"/>
                      <a:pt x="4472" y="943"/>
                      <a:pt x="3471" y="152"/>
                    </a:cubicBezTo>
                    <a:cubicBezTo>
                      <a:pt x="2737" y="-430"/>
                      <a:pt x="1415" y="735"/>
                      <a:pt x="0" y="2344"/>
                    </a:cubicBezTo>
                    <a:cubicBezTo>
                      <a:pt x="817" y="2056"/>
                      <a:pt x="1673" y="2642"/>
                      <a:pt x="2995" y="4813"/>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3" name="Freeform 122"/>
              <p:cNvSpPr/>
              <p:nvPr/>
            </p:nvSpPr>
            <p:spPr>
              <a:xfrm>
                <a:off x="2630634" y="6639754"/>
                <a:ext cx="444781" cy="469273"/>
              </a:xfrm>
              <a:custGeom>
                <a:avLst/>
                <a:gdLst>
                  <a:gd name="connsiteX0" fmla="*/ 1527667 w 1624589"/>
                  <a:gd name="connsiteY0" fmla="*/ 1295405 h 1714047"/>
                  <a:gd name="connsiteX1" fmla="*/ 1592358 w 1624589"/>
                  <a:gd name="connsiteY1" fmla="*/ 1323599 h 1714047"/>
                  <a:gd name="connsiteX2" fmla="*/ 1598763 w 1624589"/>
                  <a:gd name="connsiteY2" fmla="*/ 1330247 h 1714047"/>
                  <a:gd name="connsiteX3" fmla="*/ 1596361 w 1624589"/>
                  <a:gd name="connsiteY3" fmla="*/ 1460637 h 1714047"/>
                  <a:gd name="connsiteX4" fmla="*/ 1394483 w 1624589"/>
                  <a:gd name="connsiteY4" fmla="*/ 1688203 h 1714047"/>
                  <a:gd name="connsiteX5" fmla="*/ 1264122 w 1624589"/>
                  <a:gd name="connsiteY5" fmla="*/ 1685812 h 1714047"/>
                  <a:gd name="connsiteX6" fmla="*/ 1257717 w 1624589"/>
                  <a:gd name="connsiteY6" fmla="*/ 1679205 h 1714047"/>
                  <a:gd name="connsiteX7" fmla="*/ 1260119 w 1624589"/>
                  <a:gd name="connsiteY7" fmla="*/ 1548794 h 1714047"/>
                  <a:gd name="connsiteX8" fmla="*/ 1462017 w 1624589"/>
                  <a:gd name="connsiteY8" fmla="*/ 1321228 h 1714047"/>
                  <a:gd name="connsiteX9" fmla="*/ 1527667 w 1624589"/>
                  <a:gd name="connsiteY9" fmla="*/ 1295405 h 1714047"/>
                  <a:gd name="connsiteX10" fmla="*/ 1091643 w 1624589"/>
                  <a:gd name="connsiteY10" fmla="*/ 965216 h 1714047"/>
                  <a:gd name="connsiteX11" fmla="*/ 1156326 w 1624589"/>
                  <a:gd name="connsiteY11" fmla="*/ 993414 h 1714047"/>
                  <a:gd name="connsiteX12" fmla="*/ 1162753 w 1624589"/>
                  <a:gd name="connsiteY12" fmla="*/ 1000054 h 1714047"/>
                  <a:gd name="connsiteX13" fmla="*/ 1160357 w 1624589"/>
                  <a:gd name="connsiteY13" fmla="*/ 1130455 h 1714047"/>
                  <a:gd name="connsiteX14" fmla="*/ 886474 w 1624589"/>
                  <a:gd name="connsiteY14" fmla="*/ 1427083 h 1714047"/>
                  <a:gd name="connsiteX15" fmla="*/ 756116 w 1624589"/>
                  <a:gd name="connsiteY15" fmla="*/ 1424690 h 1714047"/>
                  <a:gd name="connsiteX16" fmla="*/ 749711 w 1624589"/>
                  <a:gd name="connsiteY16" fmla="*/ 1418073 h 1714047"/>
                  <a:gd name="connsiteX17" fmla="*/ 752107 w 1624589"/>
                  <a:gd name="connsiteY17" fmla="*/ 1287649 h 1714047"/>
                  <a:gd name="connsiteX18" fmla="*/ 1025968 w 1624589"/>
                  <a:gd name="connsiteY18" fmla="*/ 991021 h 1714047"/>
                  <a:gd name="connsiteX19" fmla="*/ 1091643 w 1624589"/>
                  <a:gd name="connsiteY19" fmla="*/ 965216 h 1714047"/>
                  <a:gd name="connsiteX20" fmla="*/ 789328 w 1624589"/>
                  <a:gd name="connsiteY20" fmla="*/ 533397 h 1714047"/>
                  <a:gd name="connsiteX21" fmla="*/ 854014 w 1624589"/>
                  <a:gd name="connsiteY21" fmla="*/ 561593 h 1714047"/>
                  <a:gd name="connsiteX22" fmla="*/ 860453 w 1624589"/>
                  <a:gd name="connsiteY22" fmla="*/ 568225 h 1714047"/>
                  <a:gd name="connsiteX23" fmla="*/ 858060 w 1624589"/>
                  <a:gd name="connsiteY23" fmla="*/ 698620 h 1714047"/>
                  <a:gd name="connsiteX24" fmla="*/ 518160 w 1624589"/>
                  <a:gd name="connsiteY24" fmla="*/ 1037311 h 1714047"/>
                  <a:gd name="connsiteX25" fmla="*/ 387834 w 1624589"/>
                  <a:gd name="connsiteY25" fmla="*/ 1034923 h 1714047"/>
                  <a:gd name="connsiteX26" fmla="*/ 381396 w 1624589"/>
                  <a:gd name="connsiteY26" fmla="*/ 1028291 h 1714047"/>
                  <a:gd name="connsiteX27" fmla="*/ 383813 w 1624589"/>
                  <a:gd name="connsiteY27" fmla="*/ 897896 h 1714047"/>
                  <a:gd name="connsiteX28" fmla="*/ 723688 w 1624589"/>
                  <a:gd name="connsiteY28" fmla="*/ 559205 h 1714047"/>
                  <a:gd name="connsiteX29" fmla="*/ 789328 w 1624589"/>
                  <a:gd name="connsiteY29" fmla="*/ 533397 h 1714047"/>
                  <a:gd name="connsiteX30" fmla="*/ 538732 w 1624589"/>
                  <a:gd name="connsiteY30" fmla="*/ 16 h 1714047"/>
                  <a:gd name="connsiteX31" fmla="*/ 603410 w 1624589"/>
                  <a:gd name="connsiteY31" fmla="*/ 28209 h 1714047"/>
                  <a:gd name="connsiteX32" fmla="*/ 609836 w 1624589"/>
                  <a:gd name="connsiteY32" fmla="*/ 34864 h 1714047"/>
                  <a:gd name="connsiteX33" fmla="*/ 607411 w 1624589"/>
                  <a:gd name="connsiteY33" fmla="*/ 165248 h 1714047"/>
                  <a:gd name="connsiteX34" fmla="*/ 162575 w 1624589"/>
                  <a:gd name="connsiteY34" fmla="*/ 593997 h 1714047"/>
                  <a:gd name="connsiteX35" fmla="*/ 32240 w 1624589"/>
                  <a:gd name="connsiteY35" fmla="*/ 591601 h 1714047"/>
                  <a:gd name="connsiteX36" fmla="*/ 25815 w 1624589"/>
                  <a:gd name="connsiteY36" fmla="*/ 584975 h 1714047"/>
                  <a:gd name="connsiteX37" fmla="*/ 28209 w 1624589"/>
                  <a:gd name="connsiteY37" fmla="*/ 454591 h 1714047"/>
                  <a:gd name="connsiteX38" fmla="*/ 473075 w 1624589"/>
                  <a:gd name="connsiteY38" fmla="*/ 25842 h 1714047"/>
                  <a:gd name="connsiteX39" fmla="*/ 538732 w 1624589"/>
                  <a:gd name="connsiteY39" fmla="*/ 16 h 171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24589" h="1714047">
                    <a:moveTo>
                      <a:pt x="1527667" y="1295405"/>
                    </a:moveTo>
                    <a:cubicBezTo>
                      <a:pt x="1551253" y="1295840"/>
                      <a:pt x="1574679" y="1305279"/>
                      <a:pt x="1592358" y="1323599"/>
                    </a:cubicBezTo>
                    <a:lnTo>
                      <a:pt x="1598763" y="1330247"/>
                    </a:lnTo>
                    <a:cubicBezTo>
                      <a:pt x="1634103" y="1366908"/>
                      <a:pt x="1633054" y="1425273"/>
                      <a:pt x="1596361" y="1460637"/>
                    </a:cubicBezTo>
                    <a:lnTo>
                      <a:pt x="1394483" y="1688203"/>
                    </a:lnTo>
                    <a:cubicBezTo>
                      <a:pt x="1357847" y="1723587"/>
                      <a:pt x="1299481" y="1722493"/>
                      <a:pt x="1264122" y="1685812"/>
                    </a:cubicBezTo>
                    <a:lnTo>
                      <a:pt x="1257717" y="1679205"/>
                    </a:lnTo>
                    <a:cubicBezTo>
                      <a:pt x="1222378" y="1642524"/>
                      <a:pt x="1223445" y="1584158"/>
                      <a:pt x="1260119" y="1548794"/>
                    </a:cubicBezTo>
                    <a:lnTo>
                      <a:pt x="1462017" y="1321228"/>
                    </a:lnTo>
                    <a:cubicBezTo>
                      <a:pt x="1480335" y="1303536"/>
                      <a:pt x="1504081" y="1294969"/>
                      <a:pt x="1527667" y="1295405"/>
                    </a:cubicBezTo>
                    <a:close/>
                    <a:moveTo>
                      <a:pt x="1091643" y="965216"/>
                    </a:moveTo>
                    <a:cubicBezTo>
                      <a:pt x="1115232" y="965652"/>
                      <a:pt x="1138657" y="975090"/>
                      <a:pt x="1156326" y="993414"/>
                    </a:cubicBezTo>
                    <a:cubicBezTo>
                      <a:pt x="1156326" y="993414"/>
                      <a:pt x="1162753" y="1000054"/>
                      <a:pt x="1162753" y="1000054"/>
                    </a:cubicBezTo>
                    <a:cubicBezTo>
                      <a:pt x="1198092" y="1036701"/>
                      <a:pt x="1197017" y="1095074"/>
                      <a:pt x="1160357" y="1130455"/>
                    </a:cubicBezTo>
                    <a:lnTo>
                      <a:pt x="886474" y="1427083"/>
                    </a:lnTo>
                    <a:cubicBezTo>
                      <a:pt x="849836" y="1462440"/>
                      <a:pt x="791454" y="1461361"/>
                      <a:pt x="756116" y="1424690"/>
                    </a:cubicBezTo>
                    <a:lnTo>
                      <a:pt x="749711" y="1418073"/>
                    </a:lnTo>
                    <a:cubicBezTo>
                      <a:pt x="714373" y="1381403"/>
                      <a:pt x="715448" y="1323029"/>
                      <a:pt x="752107" y="1287649"/>
                    </a:cubicBezTo>
                    <a:lnTo>
                      <a:pt x="1025968" y="991021"/>
                    </a:lnTo>
                    <a:cubicBezTo>
                      <a:pt x="1044298" y="973342"/>
                      <a:pt x="1068053" y="964779"/>
                      <a:pt x="1091643" y="965216"/>
                    </a:cubicBezTo>
                    <a:close/>
                    <a:moveTo>
                      <a:pt x="789328" y="533397"/>
                    </a:moveTo>
                    <a:cubicBezTo>
                      <a:pt x="812914" y="533829"/>
                      <a:pt x="836340" y="543261"/>
                      <a:pt x="854014" y="561593"/>
                    </a:cubicBezTo>
                    <a:lnTo>
                      <a:pt x="860453" y="568225"/>
                    </a:lnTo>
                    <a:cubicBezTo>
                      <a:pt x="895776" y="604914"/>
                      <a:pt x="894707" y="663277"/>
                      <a:pt x="858060" y="698620"/>
                    </a:cubicBezTo>
                    <a:lnTo>
                      <a:pt x="518160" y="1037311"/>
                    </a:lnTo>
                    <a:cubicBezTo>
                      <a:pt x="481539" y="1072679"/>
                      <a:pt x="423183" y="1071587"/>
                      <a:pt x="387834" y="1034923"/>
                    </a:cubicBezTo>
                    <a:lnTo>
                      <a:pt x="381396" y="1028291"/>
                    </a:lnTo>
                    <a:cubicBezTo>
                      <a:pt x="346072" y="991627"/>
                      <a:pt x="347116" y="933265"/>
                      <a:pt x="383813" y="897896"/>
                    </a:cubicBezTo>
                    <a:lnTo>
                      <a:pt x="723688" y="559205"/>
                    </a:lnTo>
                    <a:cubicBezTo>
                      <a:pt x="741999" y="541534"/>
                      <a:pt x="765743" y="532965"/>
                      <a:pt x="789328" y="533397"/>
                    </a:cubicBezTo>
                    <a:close/>
                    <a:moveTo>
                      <a:pt x="538732" y="16"/>
                    </a:moveTo>
                    <a:cubicBezTo>
                      <a:pt x="562317" y="449"/>
                      <a:pt x="585739" y="9884"/>
                      <a:pt x="603410" y="28209"/>
                    </a:cubicBezTo>
                    <a:lnTo>
                      <a:pt x="609836" y="34864"/>
                    </a:lnTo>
                    <a:cubicBezTo>
                      <a:pt x="645178" y="71512"/>
                      <a:pt x="644087" y="129901"/>
                      <a:pt x="607411" y="165248"/>
                    </a:cubicBezTo>
                    <a:lnTo>
                      <a:pt x="162575" y="593997"/>
                    </a:lnTo>
                    <a:cubicBezTo>
                      <a:pt x="125930" y="629373"/>
                      <a:pt x="67582" y="628279"/>
                      <a:pt x="32240" y="591601"/>
                    </a:cubicBezTo>
                    <a:lnTo>
                      <a:pt x="25815" y="584975"/>
                    </a:lnTo>
                    <a:cubicBezTo>
                      <a:pt x="-9528" y="548297"/>
                      <a:pt x="-8436" y="489938"/>
                      <a:pt x="28209" y="454591"/>
                    </a:cubicBezTo>
                    <a:lnTo>
                      <a:pt x="473075" y="25842"/>
                    </a:lnTo>
                    <a:cubicBezTo>
                      <a:pt x="491398" y="8154"/>
                      <a:pt x="515146" y="-417"/>
                      <a:pt x="538732" y="16"/>
                    </a:cubicBezTo>
                    <a:close/>
                  </a:path>
                </a:pathLst>
              </a:custGeom>
              <a:solidFill>
                <a:schemeClr val="bg1"/>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4" name="Freeform 123"/>
              <p:cNvSpPr/>
              <p:nvPr/>
            </p:nvSpPr>
            <p:spPr>
              <a:xfrm>
                <a:off x="1997815" y="6869234"/>
                <a:ext cx="693403" cy="364048"/>
              </a:xfrm>
              <a:custGeom>
                <a:avLst/>
                <a:gdLst>
                  <a:gd name="connsiteX0" fmla="*/ 2365466 w 2532696"/>
                  <a:gd name="connsiteY0" fmla="*/ 317500 h 1329708"/>
                  <a:gd name="connsiteX1" fmla="*/ 2532696 w 2532696"/>
                  <a:gd name="connsiteY1" fmla="*/ 391307 h 1329708"/>
                  <a:gd name="connsiteX2" fmla="*/ 891130 w 2532696"/>
                  <a:gd name="connsiteY2" fmla="*/ 1329708 h 1329708"/>
                  <a:gd name="connsiteX3" fmla="*/ 723900 w 2532696"/>
                  <a:gd name="connsiteY3" fmla="*/ 1255901 h 1329708"/>
                  <a:gd name="connsiteX4" fmla="*/ 1997262 w 2532696"/>
                  <a:gd name="connsiteY4" fmla="*/ 165100 h 1329708"/>
                  <a:gd name="connsiteX5" fmla="*/ 2164409 w 2532696"/>
                  <a:gd name="connsiteY5" fmla="*/ 238910 h 1329708"/>
                  <a:gd name="connsiteX6" fmla="*/ 522831 w 2532696"/>
                  <a:gd name="connsiteY6" fmla="*/ 1177349 h 1329708"/>
                  <a:gd name="connsiteX7" fmla="*/ 355600 w 2532696"/>
                  <a:gd name="connsiteY7" fmla="*/ 1103493 h 1329708"/>
                  <a:gd name="connsiteX8" fmla="*/ 1641578 w 2532696"/>
                  <a:gd name="connsiteY8" fmla="*/ 0 h 1329708"/>
                  <a:gd name="connsiteX9" fmla="*/ 1808809 w 2532696"/>
                  <a:gd name="connsiteY9" fmla="*/ 73855 h 1329708"/>
                  <a:gd name="connsiteX10" fmla="*/ 167231 w 2532696"/>
                  <a:gd name="connsiteY10" fmla="*/ 1012221 h 1329708"/>
                  <a:gd name="connsiteX11" fmla="*/ 0 w 2532696"/>
                  <a:gd name="connsiteY11" fmla="*/ 938413 h 132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2696" h="1329708">
                    <a:moveTo>
                      <a:pt x="2365466" y="317500"/>
                    </a:moveTo>
                    <a:cubicBezTo>
                      <a:pt x="2365466" y="317500"/>
                      <a:pt x="2532696" y="391307"/>
                      <a:pt x="2532696" y="391307"/>
                    </a:cubicBezTo>
                    <a:lnTo>
                      <a:pt x="891130" y="1329708"/>
                    </a:lnTo>
                    <a:lnTo>
                      <a:pt x="723900" y="1255901"/>
                    </a:lnTo>
                    <a:close/>
                    <a:moveTo>
                      <a:pt x="1997262" y="165100"/>
                    </a:moveTo>
                    <a:cubicBezTo>
                      <a:pt x="1997262" y="165100"/>
                      <a:pt x="2164409" y="238910"/>
                      <a:pt x="2164409" y="238910"/>
                    </a:cubicBezTo>
                    <a:lnTo>
                      <a:pt x="522831" y="1177349"/>
                    </a:lnTo>
                    <a:lnTo>
                      <a:pt x="355600" y="1103493"/>
                    </a:lnTo>
                    <a:close/>
                    <a:moveTo>
                      <a:pt x="1641578" y="0"/>
                    </a:moveTo>
                    <a:cubicBezTo>
                      <a:pt x="1641578" y="0"/>
                      <a:pt x="1808809" y="73855"/>
                      <a:pt x="1808809" y="73855"/>
                    </a:cubicBezTo>
                    <a:lnTo>
                      <a:pt x="167231" y="1012221"/>
                    </a:lnTo>
                    <a:lnTo>
                      <a:pt x="0" y="938413"/>
                    </a:lnTo>
                    <a:close/>
                  </a:path>
                </a:pathLst>
              </a:custGeom>
              <a:solidFill>
                <a:schemeClr val="accent4"/>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5" name="Shape 21"/>
              <p:cNvSpPr/>
              <p:nvPr/>
            </p:nvSpPr>
            <p:spPr>
              <a:xfrm>
                <a:off x="1733562" y="6983976"/>
                <a:ext cx="1831916" cy="528362"/>
              </a:xfrm>
              <a:custGeom>
                <a:avLst/>
                <a:gdLst/>
                <a:ahLst/>
                <a:cxnLst>
                  <a:cxn ang="0">
                    <a:pos x="wd2" y="hd2"/>
                  </a:cxn>
                  <a:cxn ang="5400000">
                    <a:pos x="wd2" y="hd2"/>
                  </a:cxn>
                  <a:cxn ang="10800000">
                    <a:pos x="wd2" y="hd2"/>
                  </a:cxn>
                  <a:cxn ang="16200000">
                    <a:pos x="wd2" y="hd2"/>
                  </a:cxn>
                </a:cxnLst>
                <a:rect l="0" t="0" r="r" b="b"/>
                <a:pathLst>
                  <a:path w="20903" h="21264" extrusionOk="0">
                    <a:moveTo>
                      <a:pt x="290" y="2567"/>
                    </a:moveTo>
                    <a:cubicBezTo>
                      <a:pt x="-49" y="4856"/>
                      <a:pt x="-697" y="8082"/>
                      <a:pt x="2562" y="10728"/>
                    </a:cubicBezTo>
                    <a:cubicBezTo>
                      <a:pt x="5821" y="13375"/>
                      <a:pt x="7163" y="14621"/>
                      <a:pt x="7163" y="14621"/>
                    </a:cubicBezTo>
                    <a:cubicBezTo>
                      <a:pt x="7163" y="14621"/>
                      <a:pt x="8469" y="13776"/>
                      <a:pt x="8927" y="15804"/>
                    </a:cubicBezTo>
                    <a:cubicBezTo>
                      <a:pt x="9384" y="17831"/>
                      <a:pt x="14711" y="20816"/>
                      <a:pt x="16719" y="21208"/>
                    </a:cubicBezTo>
                    <a:cubicBezTo>
                      <a:pt x="18727" y="21600"/>
                      <a:pt x="20588" y="19911"/>
                      <a:pt x="20853" y="16583"/>
                    </a:cubicBezTo>
                    <a:cubicBezTo>
                      <a:pt x="20873" y="16334"/>
                      <a:pt x="20889" y="16085"/>
                      <a:pt x="20903" y="15837"/>
                    </a:cubicBezTo>
                    <a:cubicBezTo>
                      <a:pt x="20086" y="16352"/>
                      <a:pt x="18873" y="16668"/>
                      <a:pt x="17149" y="16143"/>
                    </a:cubicBezTo>
                    <a:cubicBezTo>
                      <a:pt x="13241" y="14953"/>
                      <a:pt x="9176" y="6077"/>
                      <a:pt x="7648" y="4686"/>
                    </a:cubicBezTo>
                    <a:cubicBezTo>
                      <a:pt x="6120" y="3295"/>
                      <a:pt x="4080" y="3860"/>
                      <a:pt x="2797" y="2563"/>
                    </a:cubicBezTo>
                    <a:cubicBezTo>
                      <a:pt x="2209" y="1969"/>
                      <a:pt x="1539" y="939"/>
                      <a:pt x="976" y="0"/>
                    </a:cubicBezTo>
                    <a:cubicBezTo>
                      <a:pt x="846" y="202"/>
                      <a:pt x="547" y="830"/>
                      <a:pt x="290" y="2567"/>
                    </a:cubicBezTo>
                    <a:close/>
                  </a:path>
                </a:pathLst>
              </a:custGeom>
              <a:solidFill>
                <a:schemeClr val="bg1">
                  <a:lumMod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26" name="Group 125"/>
            <p:cNvGrpSpPr/>
            <p:nvPr/>
          </p:nvGrpSpPr>
          <p:grpSpPr>
            <a:xfrm>
              <a:off x="1683310" y="4032332"/>
              <a:ext cx="759930" cy="766215"/>
              <a:chOff x="4991222" y="2470353"/>
              <a:chExt cx="1104778" cy="1113917"/>
            </a:xfrm>
          </p:grpSpPr>
          <p:sp>
            <p:nvSpPr>
              <p:cNvPr id="127" name="Shape 8"/>
              <p:cNvSpPr/>
              <p:nvPr/>
            </p:nvSpPr>
            <p:spPr>
              <a:xfrm>
                <a:off x="4991222" y="2692638"/>
                <a:ext cx="891673" cy="891632"/>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5"/>
                      <a:pt x="16764" y="21600"/>
                      <a:pt x="10802" y="21600"/>
                    </a:cubicBezTo>
                    <a:cubicBezTo>
                      <a:pt x="4837" y="21600"/>
                      <a:pt x="0" y="16765"/>
                      <a:pt x="0" y="10802"/>
                    </a:cubicBezTo>
                    <a:cubicBezTo>
                      <a:pt x="0" y="4836"/>
                      <a:pt x="4837" y="0"/>
                      <a:pt x="10802" y="0"/>
                    </a:cubicBezTo>
                    <a:cubicBezTo>
                      <a:pt x="16764" y="0"/>
                      <a:pt x="21600" y="4836"/>
                      <a:pt x="21600" y="10802"/>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8" name="Shape 9"/>
              <p:cNvSpPr/>
              <p:nvPr/>
            </p:nvSpPr>
            <p:spPr>
              <a:xfrm>
                <a:off x="5071492" y="2791431"/>
                <a:ext cx="783137" cy="783099"/>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5"/>
                      <a:pt x="16765" y="21600"/>
                      <a:pt x="10802" y="21600"/>
                    </a:cubicBezTo>
                    <a:cubicBezTo>
                      <a:pt x="4837" y="21600"/>
                      <a:pt x="0" y="16765"/>
                      <a:pt x="0" y="10802"/>
                    </a:cubicBezTo>
                    <a:cubicBezTo>
                      <a:pt x="0" y="4836"/>
                      <a:pt x="4837" y="0"/>
                      <a:pt x="10802" y="0"/>
                    </a:cubicBezTo>
                    <a:cubicBezTo>
                      <a:pt x="16765" y="0"/>
                      <a:pt x="21600" y="4836"/>
                      <a:pt x="21600" y="10802"/>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9" name="Shape 10"/>
              <p:cNvSpPr/>
              <p:nvPr/>
            </p:nvSpPr>
            <p:spPr>
              <a:xfrm>
                <a:off x="5093103" y="2791431"/>
                <a:ext cx="690810" cy="690777"/>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5"/>
                      <a:pt x="16765" y="21600"/>
                      <a:pt x="10802" y="21600"/>
                    </a:cubicBezTo>
                    <a:cubicBezTo>
                      <a:pt x="4837" y="21600"/>
                      <a:pt x="0" y="16765"/>
                      <a:pt x="0" y="10802"/>
                    </a:cubicBezTo>
                    <a:cubicBezTo>
                      <a:pt x="0" y="4836"/>
                      <a:pt x="4837" y="0"/>
                      <a:pt x="10802" y="0"/>
                    </a:cubicBezTo>
                    <a:cubicBezTo>
                      <a:pt x="16765" y="0"/>
                      <a:pt x="21600" y="4836"/>
                      <a:pt x="21600" y="10802"/>
                    </a:cubicBezTo>
                    <a:close/>
                  </a:path>
                </a:pathLst>
              </a:custGeom>
              <a:solidFill>
                <a:srgbClr val="FFF199"/>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0" name="Shape 11"/>
              <p:cNvSpPr/>
              <p:nvPr/>
            </p:nvSpPr>
            <p:spPr>
              <a:xfrm>
                <a:off x="5182635" y="2880963"/>
                <a:ext cx="510807" cy="5108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4"/>
                      <a:pt x="16764" y="21600"/>
                      <a:pt x="10801" y="21600"/>
                    </a:cubicBezTo>
                    <a:cubicBezTo>
                      <a:pt x="4834" y="21600"/>
                      <a:pt x="0" y="16764"/>
                      <a:pt x="0" y="10802"/>
                    </a:cubicBezTo>
                    <a:cubicBezTo>
                      <a:pt x="0" y="4834"/>
                      <a:pt x="4834" y="0"/>
                      <a:pt x="10801" y="0"/>
                    </a:cubicBezTo>
                    <a:cubicBezTo>
                      <a:pt x="16764" y="0"/>
                      <a:pt x="21600" y="4834"/>
                      <a:pt x="21600" y="10802"/>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1" name="Shape 12"/>
              <p:cNvSpPr/>
              <p:nvPr/>
            </p:nvSpPr>
            <p:spPr>
              <a:xfrm>
                <a:off x="5272166" y="2970494"/>
                <a:ext cx="330787" cy="330768"/>
              </a:xfrm>
              <a:custGeom>
                <a:avLst/>
                <a:gdLst/>
                <a:ahLst/>
                <a:cxnLst>
                  <a:cxn ang="0">
                    <a:pos x="wd2" y="hd2"/>
                  </a:cxn>
                  <a:cxn ang="5400000">
                    <a:pos x="wd2" y="hd2"/>
                  </a:cxn>
                  <a:cxn ang="10800000">
                    <a:pos x="wd2" y="hd2"/>
                  </a:cxn>
                  <a:cxn ang="16200000">
                    <a:pos x="wd2" y="hd2"/>
                  </a:cxn>
                </a:cxnLst>
                <a:rect l="0" t="0" r="r" b="b"/>
                <a:pathLst>
                  <a:path w="21600" h="21600" extrusionOk="0">
                    <a:moveTo>
                      <a:pt x="21600" y="10804"/>
                    </a:moveTo>
                    <a:cubicBezTo>
                      <a:pt x="21600" y="16765"/>
                      <a:pt x="16764" y="21600"/>
                      <a:pt x="10804" y="21600"/>
                    </a:cubicBezTo>
                    <a:cubicBezTo>
                      <a:pt x="4837" y="21600"/>
                      <a:pt x="0" y="16765"/>
                      <a:pt x="0" y="10804"/>
                    </a:cubicBezTo>
                    <a:cubicBezTo>
                      <a:pt x="0" y="4837"/>
                      <a:pt x="4837" y="0"/>
                      <a:pt x="10804" y="0"/>
                    </a:cubicBezTo>
                    <a:cubicBezTo>
                      <a:pt x="16764" y="0"/>
                      <a:pt x="21600" y="4837"/>
                      <a:pt x="21600" y="10804"/>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2" name="Shape 13"/>
              <p:cNvSpPr/>
              <p:nvPr/>
            </p:nvSpPr>
            <p:spPr>
              <a:xfrm>
                <a:off x="5361698" y="3063113"/>
                <a:ext cx="150810" cy="150766"/>
              </a:xfrm>
              <a:custGeom>
                <a:avLst/>
                <a:gdLst/>
                <a:ahLst/>
                <a:cxnLst>
                  <a:cxn ang="0">
                    <a:pos x="wd2" y="hd2"/>
                  </a:cxn>
                  <a:cxn ang="5400000">
                    <a:pos x="wd2" y="hd2"/>
                  </a:cxn>
                  <a:cxn ang="10800000">
                    <a:pos x="wd2" y="hd2"/>
                  </a:cxn>
                  <a:cxn ang="16200000">
                    <a:pos x="wd2" y="hd2"/>
                  </a:cxn>
                </a:cxnLst>
                <a:rect l="0" t="0" r="r" b="b"/>
                <a:pathLst>
                  <a:path w="21600" h="21600" extrusionOk="0">
                    <a:moveTo>
                      <a:pt x="21600" y="10809"/>
                    </a:moveTo>
                    <a:cubicBezTo>
                      <a:pt x="21600" y="16771"/>
                      <a:pt x="16765" y="21600"/>
                      <a:pt x="10807" y="21600"/>
                    </a:cubicBezTo>
                    <a:cubicBezTo>
                      <a:pt x="4834" y="21600"/>
                      <a:pt x="0" y="16771"/>
                      <a:pt x="0" y="10809"/>
                    </a:cubicBezTo>
                    <a:cubicBezTo>
                      <a:pt x="0" y="4835"/>
                      <a:pt x="4834" y="0"/>
                      <a:pt x="10807" y="0"/>
                    </a:cubicBezTo>
                    <a:cubicBezTo>
                      <a:pt x="16765" y="0"/>
                      <a:pt x="21600" y="4835"/>
                      <a:pt x="21600" y="10809"/>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3" name="Shape 14"/>
              <p:cNvSpPr/>
              <p:nvPr/>
            </p:nvSpPr>
            <p:spPr>
              <a:xfrm>
                <a:off x="5426531" y="2470353"/>
                <a:ext cx="669469" cy="669597"/>
              </a:xfrm>
              <a:custGeom>
                <a:avLst/>
                <a:gdLst/>
                <a:ahLst/>
                <a:cxnLst>
                  <a:cxn ang="0">
                    <a:pos x="wd2" y="hd2"/>
                  </a:cxn>
                  <a:cxn ang="5400000">
                    <a:pos x="wd2" y="hd2"/>
                  </a:cxn>
                  <a:cxn ang="10800000">
                    <a:pos x="wd2" y="hd2"/>
                  </a:cxn>
                  <a:cxn ang="16200000">
                    <a:pos x="wd2" y="hd2"/>
                  </a:cxn>
                </a:cxnLst>
                <a:rect l="0" t="0" r="r" b="b"/>
                <a:pathLst>
                  <a:path w="21600" h="21600" extrusionOk="0">
                    <a:moveTo>
                      <a:pt x="18372" y="7845"/>
                    </a:moveTo>
                    <a:lnTo>
                      <a:pt x="21600" y="4612"/>
                    </a:lnTo>
                    <a:lnTo>
                      <a:pt x="17962" y="3640"/>
                    </a:lnTo>
                    <a:lnTo>
                      <a:pt x="16992" y="0"/>
                    </a:lnTo>
                    <a:lnTo>
                      <a:pt x="13760" y="3233"/>
                    </a:lnTo>
                    <a:lnTo>
                      <a:pt x="14548" y="6180"/>
                    </a:lnTo>
                    <a:lnTo>
                      <a:pt x="3582" y="17152"/>
                    </a:lnTo>
                    <a:lnTo>
                      <a:pt x="2027" y="14044"/>
                    </a:lnTo>
                    <a:lnTo>
                      <a:pt x="1014" y="17822"/>
                    </a:lnTo>
                    <a:lnTo>
                      <a:pt x="0" y="21600"/>
                    </a:lnTo>
                    <a:lnTo>
                      <a:pt x="3779" y="20586"/>
                    </a:lnTo>
                    <a:lnTo>
                      <a:pt x="7556" y="19577"/>
                    </a:lnTo>
                    <a:lnTo>
                      <a:pt x="4452" y="18018"/>
                    </a:lnTo>
                    <a:lnTo>
                      <a:pt x="15420" y="7054"/>
                    </a:lnTo>
                    <a:cubicBezTo>
                      <a:pt x="15420" y="7054"/>
                      <a:pt x="18372" y="7845"/>
                      <a:pt x="18372" y="7845"/>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4" name="Shape 15"/>
              <p:cNvSpPr/>
              <p:nvPr/>
            </p:nvSpPr>
            <p:spPr>
              <a:xfrm>
                <a:off x="5426531" y="2470353"/>
                <a:ext cx="556714" cy="669597"/>
              </a:xfrm>
              <a:custGeom>
                <a:avLst/>
                <a:gdLst/>
                <a:ahLst/>
                <a:cxnLst>
                  <a:cxn ang="0">
                    <a:pos x="wd2" y="hd2"/>
                  </a:cxn>
                  <a:cxn ang="5400000">
                    <a:pos x="wd2" y="hd2"/>
                  </a:cxn>
                  <a:cxn ang="10800000">
                    <a:pos x="wd2" y="hd2"/>
                  </a:cxn>
                  <a:cxn ang="16200000">
                    <a:pos x="wd2" y="hd2"/>
                  </a:cxn>
                </a:cxnLst>
                <a:rect l="0" t="0" r="r" b="b"/>
                <a:pathLst>
                  <a:path w="21600" h="21600" extrusionOk="0">
                    <a:moveTo>
                      <a:pt x="21600" y="3640"/>
                    </a:moveTo>
                    <a:lnTo>
                      <a:pt x="20433" y="0"/>
                    </a:lnTo>
                    <a:lnTo>
                      <a:pt x="16546" y="3233"/>
                    </a:lnTo>
                    <a:lnTo>
                      <a:pt x="17500" y="6180"/>
                    </a:lnTo>
                    <a:lnTo>
                      <a:pt x="4302" y="17152"/>
                    </a:lnTo>
                    <a:lnTo>
                      <a:pt x="2438" y="14044"/>
                    </a:lnTo>
                    <a:lnTo>
                      <a:pt x="1219" y="17822"/>
                    </a:lnTo>
                    <a:lnTo>
                      <a:pt x="0" y="21600"/>
                    </a:lnTo>
                    <a:cubicBezTo>
                      <a:pt x="0" y="21600"/>
                      <a:pt x="21600" y="3640"/>
                      <a:pt x="21600" y="364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35" name="Group 134"/>
            <p:cNvGrpSpPr/>
            <p:nvPr/>
          </p:nvGrpSpPr>
          <p:grpSpPr>
            <a:xfrm>
              <a:off x="4850911" y="3650338"/>
              <a:ext cx="587565" cy="616952"/>
              <a:chOff x="8130610" y="3041332"/>
              <a:chExt cx="1438966" cy="1510934"/>
            </a:xfrm>
          </p:grpSpPr>
          <p:sp>
            <p:nvSpPr>
              <p:cNvPr id="136" name="Shape 6"/>
              <p:cNvSpPr/>
              <p:nvPr/>
            </p:nvSpPr>
            <p:spPr>
              <a:xfrm>
                <a:off x="8130610" y="3047269"/>
                <a:ext cx="1438966" cy="1504997"/>
              </a:xfrm>
              <a:custGeom>
                <a:avLst/>
                <a:gdLst/>
                <a:ahLst/>
                <a:cxnLst>
                  <a:cxn ang="0">
                    <a:pos x="wd2" y="hd2"/>
                  </a:cxn>
                  <a:cxn ang="5400000">
                    <a:pos x="wd2" y="hd2"/>
                  </a:cxn>
                  <a:cxn ang="10800000">
                    <a:pos x="wd2" y="hd2"/>
                  </a:cxn>
                  <a:cxn ang="16200000">
                    <a:pos x="wd2" y="hd2"/>
                  </a:cxn>
                </a:cxnLst>
                <a:rect l="0" t="0" r="r" b="b"/>
                <a:pathLst>
                  <a:path w="21600" h="21600" extrusionOk="0">
                    <a:moveTo>
                      <a:pt x="17378" y="21600"/>
                    </a:moveTo>
                    <a:lnTo>
                      <a:pt x="0" y="17840"/>
                    </a:lnTo>
                    <a:lnTo>
                      <a:pt x="4222" y="0"/>
                    </a:lnTo>
                    <a:lnTo>
                      <a:pt x="21600" y="3760"/>
                    </a:lnTo>
                    <a:cubicBezTo>
                      <a:pt x="21600" y="3760"/>
                      <a:pt x="17378" y="21600"/>
                      <a:pt x="17378"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7" name="Shape 7"/>
              <p:cNvSpPr/>
              <p:nvPr/>
            </p:nvSpPr>
            <p:spPr>
              <a:xfrm>
                <a:off x="8284959" y="3130380"/>
                <a:ext cx="1206339" cy="1017242"/>
              </a:xfrm>
              <a:custGeom>
                <a:avLst/>
                <a:gdLst/>
                <a:ahLst/>
                <a:cxnLst>
                  <a:cxn ang="0">
                    <a:pos x="wd2" y="hd2"/>
                  </a:cxn>
                  <a:cxn ang="5400000">
                    <a:pos x="wd2" y="hd2"/>
                  </a:cxn>
                  <a:cxn ang="10800000">
                    <a:pos x="wd2" y="hd2"/>
                  </a:cxn>
                  <a:cxn ang="16200000">
                    <a:pos x="wd2" y="hd2"/>
                  </a:cxn>
                </a:cxnLst>
                <a:rect l="0" t="0" r="r" b="b"/>
                <a:pathLst>
                  <a:path w="21600" h="21600" extrusionOk="0">
                    <a:moveTo>
                      <a:pt x="18422" y="21600"/>
                    </a:moveTo>
                    <a:lnTo>
                      <a:pt x="0" y="16656"/>
                    </a:lnTo>
                    <a:lnTo>
                      <a:pt x="3178" y="0"/>
                    </a:lnTo>
                    <a:lnTo>
                      <a:pt x="21600" y="4944"/>
                    </a:lnTo>
                    <a:cubicBezTo>
                      <a:pt x="21600" y="4944"/>
                      <a:pt x="18422" y="21600"/>
                      <a:pt x="18422" y="216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8" name="Shape 8"/>
              <p:cNvSpPr/>
              <p:nvPr/>
            </p:nvSpPr>
            <p:spPr>
              <a:xfrm>
                <a:off x="9053736" y="3453919"/>
                <a:ext cx="266201" cy="266222"/>
              </a:xfrm>
              <a:custGeom>
                <a:avLst/>
                <a:gdLst/>
                <a:ahLst/>
                <a:cxnLst>
                  <a:cxn ang="0">
                    <a:pos x="wd2" y="hd2"/>
                  </a:cxn>
                  <a:cxn ang="5400000">
                    <a:pos x="wd2" y="hd2"/>
                  </a:cxn>
                  <a:cxn ang="10800000">
                    <a:pos x="wd2" y="hd2"/>
                  </a:cxn>
                  <a:cxn ang="16200000">
                    <a:pos x="wd2" y="hd2"/>
                  </a:cxn>
                </a:cxnLst>
                <a:rect l="0" t="0" r="r" b="b"/>
                <a:pathLst>
                  <a:path w="19691" h="19690" extrusionOk="0">
                    <a:moveTo>
                      <a:pt x="19445" y="12016"/>
                    </a:moveTo>
                    <a:cubicBezTo>
                      <a:pt x="20645" y="6715"/>
                      <a:pt x="17322" y="1445"/>
                      <a:pt x="12018" y="244"/>
                    </a:cubicBezTo>
                    <a:cubicBezTo>
                      <a:pt x="6716" y="-955"/>
                      <a:pt x="1444" y="2371"/>
                      <a:pt x="245" y="7672"/>
                    </a:cubicBezTo>
                    <a:cubicBezTo>
                      <a:pt x="-955" y="12975"/>
                      <a:pt x="2370" y="18245"/>
                      <a:pt x="7673" y="19444"/>
                    </a:cubicBezTo>
                    <a:cubicBezTo>
                      <a:pt x="12977" y="20645"/>
                      <a:pt x="18245" y="17320"/>
                      <a:pt x="19445" y="1201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9" name="Shape 9"/>
              <p:cNvSpPr/>
              <p:nvPr/>
            </p:nvSpPr>
            <p:spPr>
              <a:xfrm>
                <a:off x="8284959" y="3682474"/>
                <a:ext cx="1028828" cy="464077"/>
              </a:xfrm>
              <a:custGeom>
                <a:avLst/>
                <a:gdLst/>
                <a:ahLst/>
                <a:cxnLst>
                  <a:cxn ang="0">
                    <a:pos x="wd2" y="hd2"/>
                  </a:cxn>
                  <a:cxn ang="5400000">
                    <a:pos x="wd2" y="hd2"/>
                  </a:cxn>
                  <a:cxn ang="10800000">
                    <a:pos x="wd2" y="hd2"/>
                  </a:cxn>
                  <a:cxn ang="16200000">
                    <a:pos x="wd2" y="hd2"/>
                  </a:cxn>
                </a:cxnLst>
                <a:rect l="0" t="0" r="r" b="b"/>
                <a:pathLst>
                  <a:path w="21600" h="21600" extrusionOk="0">
                    <a:moveTo>
                      <a:pt x="0" y="10763"/>
                    </a:moveTo>
                    <a:lnTo>
                      <a:pt x="7696" y="0"/>
                    </a:lnTo>
                    <a:lnTo>
                      <a:pt x="10550" y="8743"/>
                    </a:lnTo>
                    <a:lnTo>
                      <a:pt x="14157" y="6509"/>
                    </a:lnTo>
                    <a:lnTo>
                      <a:pt x="21600" y="21600"/>
                    </a:lnTo>
                    <a:cubicBezTo>
                      <a:pt x="21600" y="21600"/>
                      <a:pt x="0" y="10763"/>
                      <a:pt x="0" y="10763"/>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0" name="Shape 10"/>
              <p:cNvSpPr/>
              <p:nvPr/>
            </p:nvSpPr>
            <p:spPr>
              <a:xfrm>
                <a:off x="8130610" y="3308475"/>
                <a:ext cx="1438966" cy="12430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378" y="21600"/>
                    </a:lnTo>
                    <a:lnTo>
                      <a:pt x="0" y="17047"/>
                    </a:lnTo>
                    <a:cubicBezTo>
                      <a:pt x="0" y="17047"/>
                      <a:pt x="21600" y="0"/>
                      <a:pt x="21600" y="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1" name="Shape 11"/>
              <p:cNvSpPr/>
              <p:nvPr/>
            </p:nvSpPr>
            <p:spPr>
              <a:xfrm>
                <a:off x="8736133" y="3041332"/>
                <a:ext cx="520894" cy="227194"/>
              </a:xfrm>
              <a:custGeom>
                <a:avLst/>
                <a:gdLst/>
                <a:ahLst/>
                <a:cxnLst>
                  <a:cxn ang="0">
                    <a:pos x="wd2" y="hd2"/>
                  </a:cxn>
                  <a:cxn ang="5400000">
                    <a:pos x="wd2" y="hd2"/>
                  </a:cxn>
                  <a:cxn ang="10800000">
                    <a:pos x="wd2" y="hd2"/>
                  </a:cxn>
                  <a:cxn ang="16200000">
                    <a:pos x="wd2" y="hd2"/>
                  </a:cxn>
                </a:cxnLst>
                <a:rect l="0" t="0" r="r" b="b"/>
                <a:pathLst>
                  <a:path w="21600" h="21600" extrusionOk="0">
                    <a:moveTo>
                      <a:pt x="20519" y="21600"/>
                    </a:moveTo>
                    <a:lnTo>
                      <a:pt x="0" y="10955"/>
                    </a:lnTo>
                    <a:lnTo>
                      <a:pt x="1081" y="0"/>
                    </a:lnTo>
                    <a:lnTo>
                      <a:pt x="21600" y="10647"/>
                    </a:lnTo>
                    <a:cubicBezTo>
                      <a:pt x="21600" y="10647"/>
                      <a:pt x="20519" y="21600"/>
                      <a:pt x="20519"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42" name="Group 141"/>
            <p:cNvGrpSpPr/>
            <p:nvPr/>
          </p:nvGrpSpPr>
          <p:grpSpPr>
            <a:xfrm>
              <a:off x="5363958" y="4475345"/>
              <a:ext cx="518067" cy="672131"/>
              <a:chOff x="8926101" y="3537030"/>
              <a:chExt cx="979203" cy="1270401"/>
            </a:xfrm>
          </p:grpSpPr>
          <p:sp>
            <p:nvSpPr>
              <p:cNvPr id="143" name="Shape 12"/>
              <p:cNvSpPr/>
              <p:nvPr/>
            </p:nvSpPr>
            <p:spPr>
              <a:xfrm>
                <a:off x="8926101" y="3554839"/>
                <a:ext cx="869377" cy="1252592"/>
              </a:xfrm>
              <a:custGeom>
                <a:avLst/>
                <a:gdLst/>
                <a:ahLst/>
                <a:cxnLst>
                  <a:cxn ang="0">
                    <a:pos x="wd2" y="hd2"/>
                  </a:cxn>
                  <a:cxn ang="5400000">
                    <a:pos x="wd2" y="hd2"/>
                  </a:cxn>
                  <a:cxn ang="10800000">
                    <a:pos x="wd2" y="hd2"/>
                  </a:cxn>
                  <a:cxn ang="16200000">
                    <a:pos x="wd2" y="hd2"/>
                  </a:cxn>
                </a:cxnLst>
                <a:rect l="0" t="0" r="r" b="b"/>
                <a:pathLst>
                  <a:path w="20956" h="21309" extrusionOk="0">
                    <a:moveTo>
                      <a:pt x="20779" y="6030"/>
                    </a:moveTo>
                    <a:cubicBezTo>
                      <a:pt x="20264" y="4084"/>
                      <a:pt x="18620" y="2334"/>
                      <a:pt x="16285" y="1236"/>
                    </a:cubicBezTo>
                    <a:lnTo>
                      <a:pt x="13846" y="391"/>
                    </a:lnTo>
                    <a:cubicBezTo>
                      <a:pt x="12110" y="-18"/>
                      <a:pt x="10342" y="-106"/>
                      <a:pt x="8543" y="126"/>
                    </a:cubicBezTo>
                    <a:cubicBezTo>
                      <a:pt x="7681" y="324"/>
                      <a:pt x="6820" y="522"/>
                      <a:pt x="5959" y="720"/>
                    </a:cubicBezTo>
                    <a:cubicBezTo>
                      <a:pt x="4229" y="1313"/>
                      <a:pt x="2826" y="2173"/>
                      <a:pt x="1751" y="3298"/>
                    </a:cubicBezTo>
                    <a:cubicBezTo>
                      <a:pt x="245" y="4893"/>
                      <a:pt x="-322" y="6878"/>
                      <a:pt x="177" y="8761"/>
                    </a:cubicBezTo>
                    <a:cubicBezTo>
                      <a:pt x="692" y="10708"/>
                      <a:pt x="2336" y="12457"/>
                      <a:pt x="4671" y="13555"/>
                    </a:cubicBezTo>
                    <a:lnTo>
                      <a:pt x="7110" y="14401"/>
                    </a:lnTo>
                    <a:cubicBezTo>
                      <a:pt x="7124" y="14405"/>
                      <a:pt x="7140" y="14407"/>
                      <a:pt x="7155" y="14410"/>
                    </a:cubicBezTo>
                    <a:cubicBezTo>
                      <a:pt x="7162" y="14442"/>
                      <a:pt x="7168" y="14473"/>
                      <a:pt x="7176" y="14505"/>
                    </a:cubicBezTo>
                    <a:cubicBezTo>
                      <a:pt x="7448" y="15532"/>
                      <a:pt x="8369" y="16487"/>
                      <a:pt x="9601" y="17118"/>
                    </a:cubicBezTo>
                    <a:cubicBezTo>
                      <a:pt x="9601" y="17118"/>
                      <a:pt x="9600" y="17118"/>
                      <a:pt x="9599" y="17118"/>
                    </a:cubicBezTo>
                    <a:cubicBezTo>
                      <a:pt x="9599" y="17118"/>
                      <a:pt x="9171" y="17802"/>
                      <a:pt x="10319" y="18459"/>
                    </a:cubicBezTo>
                    <a:cubicBezTo>
                      <a:pt x="10319" y="18459"/>
                      <a:pt x="10324" y="18459"/>
                      <a:pt x="10330" y="18459"/>
                    </a:cubicBezTo>
                    <a:cubicBezTo>
                      <a:pt x="10332" y="18683"/>
                      <a:pt x="10451" y="19003"/>
                      <a:pt x="10956" y="19323"/>
                    </a:cubicBezTo>
                    <a:cubicBezTo>
                      <a:pt x="10954" y="19545"/>
                      <a:pt x="11069" y="19876"/>
                      <a:pt x="11635" y="20199"/>
                    </a:cubicBezTo>
                    <a:cubicBezTo>
                      <a:pt x="11635" y="20199"/>
                      <a:pt x="11784" y="20215"/>
                      <a:pt x="12046" y="20227"/>
                    </a:cubicBezTo>
                    <a:cubicBezTo>
                      <a:pt x="12806" y="20994"/>
                      <a:pt x="14166" y="21494"/>
                      <a:pt x="15491" y="21244"/>
                    </a:cubicBezTo>
                    <a:cubicBezTo>
                      <a:pt x="17016" y="20957"/>
                      <a:pt x="18171" y="20115"/>
                      <a:pt x="18278" y="19038"/>
                    </a:cubicBezTo>
                    <a:cubicBezTo>
                      <a:pt x="18415" y="18968"/>
                      <a:pt x="18550" y="18896"/>
                      <a:pt x="18684" y="18819"/>
                    </a:cubicBezTo>
                    <a:cubicBezTo>
                      <a:pt x="18684" y="18819"/>
                      <a:pt x="19047" y="18254"/>
                      <a:pt x="18661" y="17806"/>
                    </a:cubicBezTo>
                    <a:cubicBezTo>
                      <a:pt x="18751" y="17616"/>
                      <a:pt x="18891" y="17192"/>
                      <a:pt x="18592" y="16834"/>
                    </a:cubicBezTo>
                    <a:cubicBezTo>
                      <a:pt x="18627" y="16778"/>
                      <a:pt x="19165" y="15885"/>
                      <a:pt x="18209" y="15374"/>
                    </a:cubicBezTo>
                    <a:cubicBezTo>
                      <a:pt x="18209" y="15374"/>
                      <a:pt x="18202" y="15377"/>
                      <a:pt x="18202" y="15377"/>
                    </a:cubicBezTo>
                    <a:cubicBezTo>
                      <a:pt x="18658" y="14631"/>
                      <a:pt x="18799" y="13795"/>
                      <a:pt x="18585" y="12992"/>
                    </a:cubicBezTo>
                    <a:cubicBezTo>
                      <a:pt x="18524" y="12760"/>
                      <a:pt x="18428" y="12533"/>
                      <a:pt x="18305" y="12312"/>
                    </a:cubicBezTo>
                    <a:cubicBezTo>
                      <a:pt x="18627" y="12056"/>
                      <a:pt x="18928" y="11784"/>
                      <a:pt x="19205" y="11494"/>
                    </a:cubicBezTo>
                    <a:cubicBezTo>
                      <a:pt x="20711" y="9898"/>
                      <a:pt x="21278" y="7913"/>
                      <a:pt x="20779" y="6030"/>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4" name="Shape 13"/>
              <p:cNvSpPr/>
              <p:nvPr/>
            </p:nvSpPr>
            <p:spPr>
              <a:xfrm>
                <a:off x="9035927" y="3537030"/>
                <a:ext cx="869377" cy="1051255"/>
              </a:xfrm>
              <a:custGeom>
                <a:avLst/>
                <a:gdLst/>
                <a:ahLst/>
                <a:cxnLst>
                  <a:cxn ang="0">
                    <a:pos x="wd2" y="hd2"/>
                  </a:cxn>
                  <a:cxn ang="5400000">
                    <a:pos x="wd2" y="hd2"/>
                  </a:cxn>
                  <a:cxn ang="10800000">
                    <a:pos x="wd2" y="hd2"/>
                  </a:cxn>
                  <a:cxn ang="16200000">
                    <a:pos x="wd2" y="hd2"/>
                  </a:cxn>
                </a:cxnLst>
                <a:rect l="0" t="0" r="r" b="b"/>
                <a:pathLst>
                  <a:path w="20956" h="20931" extrusionOk="0">
                    <a:moveTo>
                      <a:pt x="16285" y="1447"/>
                    </a:moveTo>
                    <a:lnTo>
                      <a:pt x="13846" y="458"/>
                    </a:lnTo>
                    <a:cubicBezTo>
                      <a:pt x="12110" y="-21"/>
                      <a:pt x="10342" y="-124"/>
                      <a:pt x="8543" y="147"/>
                    </a:cubicBezTo>
                    <a:cubicBezTo>
                      <a:pt x="7681" y="379"/>
                      <a:pt x="6820" y="611"/>
                      <a:pt x="5959" y="843"/>
                    </a:cubicBezTo>
                    <a:cubicBezTo>
                      <a:pt x="4229" y="1537"/>
                      <a:pt x="2826" y="2543"/>
                      <a:pt x="1751" y="3859"/>
                    </a:cubicBezTo>
                    <a:cubicBezTo>
                      <a:pt x="245" y="5727"/>
                      <a:pt x="-322" y="8050"/>
                      <a:pt x="177" y="10254"/>
                    </a:cubicBezTo>
                    <a:cubicBezTo>
                      <a:pt x="692" y="12532"/>
                      <a:pt x="2336" y="14580"/>
                      <a:pt x="4671" y="15864"/>
                    </a:cubicBezTo>
                    <a:lnTo>
                      <a:pt x="7110" y="16854"/>
                    </a:lnTo>
                    <a:cubicBezTo>
                      <a:pt x="7124" y="16858"/>
                      <a:pt x="7140" y="16861"/>
                      <a:pt x="7155" y="16865"/>
                    </a:cubicBezTo>
                    <a:cubicBezTo>
                      <a:pt x="7162" y="16902"/>
                      <a:pt x="7168" y="16939"/>
                      <a:pt x="7176" y="16976"/>
                    </a:cubicBezTo>
                    <a:cubicBezTo>
                      <a:pt x="7724" y="19397"/>
                      <a:pt x="10898" y="21476"/>
                      <a:pt x="13953" y="20802"/>
                    </a:cubicBezTo>
                    <a:cubicBezTo>
                      <a:pt x="15505" y="20460"/>
                      <a:pt x="16799" y="19881"/>
                      <a:pt x="17714" y="18746"/>
                    </a:cubicBezTo>
                    <a:cubicBezTo>
                      <a:pt x="18548" y="17712"/>
                      <a:pt x="18862" y="16426"/>
                      <a:pt x="18585" y="15205"/>
                    </a:cubicBezTo>
                    <a:cubicBezTo>
                      <a:pt x="18524" y="14934"/>
                      <a:pt x="18428" y="14668"/>
                      <a:pt x="18305" y="14409"/>
                    </a:cubicBezTo>
                    <a:cubicBezTo>
                      <a:pt x="18627" y="14110"/>
                      <a:pt x="18928" y="13792"/>
                      <a:pt x="19205" y="13452"/>
                    </a:cubicBezTo>
                    <a:cubicBezTo>
                      <a:pt x="20711" y="11585"/>
                      <a:pt x="21278" y="9261"/>
                      <a:pt x="20779" y="7057"/>
                    </a:cubicBezTo>
                    <a:cubicBezTo>
                      <a:pt x="20264" y="4780"/>
                      <a:pt x="18620" y="2732"/>
                      <a:pt x="16285" y="1447"/>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5" name="Shape 14"/>
              <p:cNvSpPr/>
              <p:nvPr/>
            </p:nvSpPr>
            <p:spPr>
              <a:xfrm>
                <a:off x="9724561" y="4041632"/>
                <a:ext cx="89209" cy="124757"/>
              </a:xfrm>
              <a:custGeom>
                <a:avLst/>
                <a:gdLst/>
                <a:ahLst/>
                <a:cxnLst>
                  <a:cxn ang="0">
                    <a:pos x="wd2" y="hd2"/>
                  </a:cxn>
                  <a:cxn ang="5400000">
                    <a:pos x="wd2" y="hd2"/>
                  </a:cxn>
                  <a:cxn ang="10800000">
                    <a:pos x="wd2" y="hd2"/>
                  </a:cxn>
                  <a:cxn ang="16200000">
                    <a:pos x="wd2" y="hd2"/>
                  </a:cxn>
                </a:cxnLst>
                <a:rect l="0" t="0" r="r" b="b"/>
                <a:pathLst>
                  <a:path w="17749" h="19162" extrusionOk="0">
                    <a:moveTo>
                      <a:pt x="12313" y="269"/>
                    </a:moveTo>
                    <a:cubicBezTo>
                      <a:pt x="17322" y="1835"/>
                      <a:pt x="19210" y="7240"/>
                      <a:pt x="16531" y="12339"/>
                    </a:cubicBezTo>
                    <a:cubicBezTo>
                      <a:pt x="13853" y="17438"/>
                      <a:pt x="7627" y="20301"/>
                      <a:pt x="2615" y="18734"/>
                    </a:cubicBezTo>
                    <a:cubicBezTo>
                      <a:pt x="-2390" y="17167"/>
                      <a:pt x="856" y="14495"/>
                      <a:pt x="3534" y="9396"/>
                    </a:cubicBezTo>
                    <a:cubicBezTo>
                      <a:pt x="6212" y="4298"/>
                      <a:pt x="7307" y="-1299"/>
                      <a:pt x="12313" y="269"/>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6" name="Shape 15"/>
              <p:cNvSpPr/>
              <p:nvPr/>
            </p:nvSpPr>
            <p:spPr>
              <a:xfrm>
                <a:off x="9080450" y="3626077"/>
                <a:ext cx="478352" cy="512784"/>
              </a:xfrm>
              <a:custGeom>
                <a:avLst/>
                <a:gdLst/>
                <a:ahLst/>
                <a:cxnLst>
                  <a:cxn ang="0">
                    <a:pos x="wd2" y="hd2"/>
                  </a:cxn>
                  <a:cxn ang="5400000">
                    <a:pos x="wd2" y="hd2"/>
                  </a:cxn>
                  <a:cxn ang="10800000">
                    <a:pos x="wd2" y="hd2"/>
                  </a:cxn>
                  <a:cxn ang="16200000">
                    <a:pos x="wd2" y="hd2"/>
                  </a:cxn>
                </a:cxnLst>
                <a:rect l="0" t="0" r="r" b="b"/>
                <a:pathLst>
                  <a:path w="19638" h="18916" extrusionOk="0">
                    <a:moveTo>
                      <a:pt x="16813" y="1290"/>
                    </a:moveTo>
                    <a:cubicBezTo>
                      <a:pt x="20619" y="3920"/>
                      <a:pt x="20573" y="9712"/>
                      <a:pt x="16710" y="14223"/>
                    </a:cubicBezTo>
                    <a:cubicBezTo>
                      <a:pt x="12847" y="18734"/>
                      <a:pt x="6630" y="20258"/>
                      <a:pt x="2825" y="17627"/>
                    </a:cubicBezTo>
                    <a:cubicBezTo>
                      <a:pt x="-981" y="14995"/>
                      <a:pt x="-936" y="9204"/>
                      <a:pt x="2928" y="4693"/>
                    </a:cubicBezTo>
                    <a:cubicBezTo>
                      <a:pt x="6790" y="182"/>
                      <a:pt x="13008" y="-1342"/>
                      <a:pt x="16813" y="1290"/>
                    </a:cubicBezTo>
                    <a:close/>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7" name="Shape 16"/>
              <p:cNvSpPr/>
              <p:nvPr/>
            </p:nvSpPr>
            <p:spPr>
              <a:xfrm>
                <a:off x="9178403" y="3753712"/>
                <a:ext cx="162106" cy="187510"/>
              </a:xfrm>
              <a:custGeom>
                <a:avLst/>
                <a:gdLst/>
                <a:ahLst/>
                <a:cxnLst>
                  <a:cxn ang="0">
                    <a:pos x="wd2" y="hd2"/>
                  </a:cxn>
                  <a:cxn ang="5400000">
                    <a:pos x="wd2" y="hd2"/>
                  </a:cxn>
                  <a:cxn ang="10800000">
                    <a:pos x="wd2" y="hd2"/>
                  </a:cxn>
                  <a:cxn ang="16200000">
                    <a:pos x="wd2" y="hd2"/>
                  </a:cxn>
                </a:cxnLst>
                <a:rect l="0" t="0" r="r" b="b"/>
                <a:pathLst>
                  <a:path w="19000" h="19046" extrusionOk="0">
                    <a:moveTo>
                      <a:pt x="17329" y="704"/>
                    </a:moveTo>
                    <a:cubicBezTo>
                      <a:pt x="20300" y="2684"/>
                      <a:pt x="19202" y="8239"/>
                      <a:pt x="14878" y="13109"/>
                    </a:cubicBezTo>
                    <a:cubicBezTo>
                      <a:pt x="10554" y="17980"/>
                      <a:pt x="4640" y="20323"/>
                      <a:pt x="1670" y="18342"/>
                    </a:cubicBezTo>
                    <a:cubicBezTo>
                      <a:pt x="-1300" y="16362"/>
                      <a:pt x="-203" y="10807"/>
                      <a:pt x="4122" y="5936"/>
                    </a:cubicBezTo>
                    <a:cubicBezTo>
                      <a:pt x="8445" y="1066"/>
                      <a:pt x="14360" y="-1277"/>
                      <a:pt x="17329" y="704"/>
                    </a:cubicBezTo>
                    <a:close/>
                  </a:path>
                </a:pathLst>
              </a:custGeom>
              <a:solidFill>
                <a:srgbClr val="FFFFFF">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8" name="Shape 17"/>
              <p:cNvSpPr/>
              <p:nvPr/>
            </p:nvSpPr>
            <p:spPr>
              <a:xfrm>
                <a:off x="9237768" y="3884315"/>
                <a:ext cx="484365" cy="668223"/>
              </a:xfrm>
              <a:custGeom>
                <a:avLst/>
                <a:gdLst/>
                <a:ahLst/>
                <a:cxnLst>
                  <a:cxn ang="0">
                    <a:pos x="wd2" y="hd2"/>
                  </a:cxn>
                  <a:cxn ang="5400000">
                    <a:pos x="wd2" y="hd2"/>
                  </a:cxn>
                  <a:cxn ang="10800000">
                    <a:pos x="wd2" y="hd2"/>
                  </a:cxn>
                  <a:cxn ang="16200000">
                    <a:pos x="wd2" y="hd2"/>
                  </a:cxn>
                </a:cxnLst>
                <a:rect l="0" t="0" r="r" b="b"/>
                <a:pathLst>
                  <a:path w="21600" h="21600" extrusionOk="0">
                    <a:moveTo>
                      <a:pt x="21600" y="21396"/>
                    </a:moveTo>
                    <a:lnTo>
                      <a:pt x="18099" y="2835"/>
                    </a:lnTo>
                    <a:cubicBezTo>
                      <a:pt x="18143" y="2809"/>
                      <a:pt x="18191" y="2780"/>
                      <a:pt x="18235" y="2754"/>
                    </a:cubicBezTo>
                    <a:cubicBezTo>
                      <a:pt x="18651" y="2507"/>
                      <a:pt x="19038" y="2286"/>
                      <a:pt x="19352" y="2066"/>
                    </a:cubicBezTo>
                    <a:cubicBezTo>
                      <a:pt x="19657" y="1841"/>
                      <a:pt x="19924" y="1644"/>
                      <a:pt x="20143" y="1483"/>
                    </a:cubicBezTo>
                    <a:cubicBezTo>
                      <a:pt x="20579" y="1158"/>
                      <a:pt x="20816" y="967"/>
                      <a:pt x="20816" y="967"/>
                    </a:cubicBezTo>
                    <a:cubicBezTo>
                      <a:pt x="20816" y="967"/>
                      <a:pt x="20521" y="1116"/>
                      <a:pt x="20025" y="1386"/>
                    </a:cubicBezTo>
                    <a:cubicBezTo>
                      <a:pt x="19779" y="1522"/>
                      <a:pt x="19480" y="1686"/>
                      <a:pt x="19137" y="1875"/>
                    </a:cubicBezTo>
                    <a:cubicBezTo>
                      <a:pt x="18811" y="2043"/>
                      <a:pt x="18420" y="2209"/>
                      <a:pt x="18017" y="2404"/>
                    </a:cubicBezTo>
                    <a:lnTo>
                      <a:pt x="17564" y="0"/>
                    </a:lnTo>
                    <a:lnTo>
                      <a:pt x="17921" y="2449"/>
                    </a:lnTo>
                    <a:cubicBezTo>
                      <a:pt x="17703" y="2553"/>
                      <a:pt x="17477" y="2660"/>
                      <a:pt x="17242" y="2771"/>
                    </a:cubicBezTo>
                    <a:cubicBezTo>
                      <a:pt x="16995" y="2872"/>
                      <a:pt x="16739" y="2975"/>
                      <a:pt x="16476" y="3082"/>
                    </a:cubicBezTo>
                    <a:cubicBezTo>
                      <a:pt x="15950" y="3294"/>
                      <a:pt x="15406" y="3528"/>
                      <a:pt x="14806" y="3722"/>
                    </a:cubicBezTo>
                    <a:cubicBezTo>
                      <a:pt x="14216" y="3929"/>
                      <a:pt x="13609" y="4143"/>
                      <a:pt x="12967" y="4322"/>
                    </a:cubicBezTo>
                    <a:cubicBezTo>
                      <a:pt x="12335" y="4518"/>
                      <a:pt x="11686" y="4702"/>
                      <a:pt x="11018" y="4851"/>
                    </a:cubicBezTo>
                    <a:cubicBezTo>
                      <a:pt x="10365" y="5031"/>
                      <a:pt x="9691" y="5165"/>
                      <a:pt x="9029" y="5300"/>
                    </a:cubicBezTo>
                    <a:cubicBezTo>
                      <a:pt x="8369" y="5443"/>
                      <a:pt x="7704" y="5541"/>
                      <a:pt x="7068" y="5659"/>
                    </a:cubicBezTo>
                    <a:cubicBezTo>
                      <a:pt x="6422" y="5741"/>
                      <a:pt x="5804" y="5853"/>
                      <a:pt x="5207" y="5917"/>
                    </a:cubicBezTo>
                    <a:cubicBezTo>
                      <a:pt x="4686" y="5978"/>
                      <a:pt x="4196" y="6035"/>
                      <a:pt x="3729" y="6079"/>
                    </a:cubicBezTo>
                    <a:lnTo>
                      <a:pt x="2406" y="4257"/>
                    </a:lnTo>
                    <a:lnTo>
                      <a:pt x="3627" y="6089"/>
                    </a:lnTo>
                    <a:cubicBezTo>
                      <a:pt x="3594" y="6092"/>
                      <a:pt x="3557" y="6097"/>
                      <a:pt x="3523" y="6100"/>
                    </a:cubicBezTo>
                    <a:cubicBezTo>
                      <a:pt x="2476" y="6199"/>
                      <a:pt x="1595" y="6263"/>
                      <a:pt x="976" y="6285"/>
                    </a:cubicBezTo>
                    <a:cubicBezTo>
                      <a:pt x="357" y="6314"/>
                      <a:pt x="0" y="6319"/>
                      <a:pt x="0" y="6319"/>
                    </a:cubicBezTo>
                    <a:cubicBezTo>
                      <a:pt x="0" y="6319"/>
                      <a:pt x="350" y="6372"/>
                      <a:pt x="972" y="6413"/>
                    </a:cubicBezTo>
                    <a:cubicBezTo>
                      <a:pt x="1594" y="6448"/>
                      <a:pt x="2488" y="6503"/>
                      <a:pt x="3562" y="6477"/>
                    </a:cubicBezTo>
                    <a:cubicBezTo>
                      <a:pt x="3664" y="6477"/>
                      <a:pt x="3775" y="6472"/>
                      <a:pt x="3881" y="6469"/>
                    </a:cubicBezTo>
                    <a:lnTo>
                      <a:pt x="13966" y="21600"/>
                    </a:lnTo>
                    <a:lnTo>
                      <a:pt x="14782" y="21302"/>
                    </a:lnTo>
                    <a:lnTo>
                      <a:pt x="4010" y="6466"/>
                    </a:lnTo>
                    <a:cubicBezTo>
                      <a:pt x="4420" y="6455"/>
                      <a:pt x="4845" y="6437"/>
                      <a:pt x="5295" y="6406"/>
                    </a:cubicBezTo>
                    <a:cubicBezTo>
                      <a:pt x="5910" y="6373"/>
                      <a:pt x="6553" y="6299"/>
                      <a:pt x="7220" y="6230"/>
                    </a:cubicBezTo>
                    <a:cubicBezTo>
                      <a:pt x="7877" y="6127"/>
                      <a:pt x="8572" y="6063"/>
                      <a:pt x="9252" y="5919"/>
                    </a:cubicBezTo>
                    <a:cubicBezTo>
                      <a:pt x="9937" y="5787"/>
                      <a:pt x="10634" y="5656"/>
                      <a:pt x="11313" y="5478"/>
                    </a:cubicBezTo>
                    <a:cubicBezTo>
                      <a:pt x="11998" y="5317"/>
                      <a:pt x="12665" y="5119"/>
                      <a:pt x="13314" y="4910"/>
                    </a:cubicBezTo>
                    <a:cubicBezTo>
                      <a:pt x="13976" y="4725"/>
                      <a:pt x="14581" y="4468"/>
                      <a:pt x="15178" y="4239"/>
                    </a:cubicBezTo>
                    <a:cubicBezTo>
                      <a:pt x="15785" y="4024"/>
                      <a:pt x="16320" y="3748"/>
                      <a:pt x="16835" y="3502"/>
                    </a:cubicBezTo>
                    <a:cubicBezTo>
                      <a:pt x="17092" y="3378"/>
                      <a:pt x="17341" y="3257"/>
                      <a:pt x="17583" y="3140"/>
                    </a:cubicBezTo>
                    <a:cubicBezTo>
                      <a:pt x="17722" y="3057"/>
                      <a:pt x="17853" y="2980"/>
                      <a:pt x="17987" y="2901"/>
                    </a:cubicBezTo>
                    <a:lnTo>
                      <a:pt x="20693" y="21475"/>
                    </a:lnTo>
                    <a:cubicBezTo>
                      <a:pt x="20693" y="21475"/>
                      <a:pt x="21600" y="21396"/>
                      <a:pt x="21600" y="21396"/>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9" name="Shape 18"/>
              <p:cNvSpPr/>
              <p:nvPr/>
            </p:nvSpPr>
            <p:spPr>
              <a:xfrm>
                <a:off x="9433672" y="4442346"/>
                <a:ext cx="386528" cy="348894"/>
              </a:xfrm>
              <a:custGeom>
                <a:avLst/>
                <a:gdLst/>
                <a:ahLst/>
                <a:cxnLst>
                  <a:cxn ang="0">
                    <a:pos x="wd2" y="hd2"/>
                  </a:cxn>
                  <a:cxn ang="5400000">
                    <a:pos x="wd2" y="hd2"/>
                  </a:cxn>
                  <a:cxn ang="10800000">
                    <a:pos x="wd2" y="hd2"/>
                  </a:cxn>
                  <a:cxn ang="16200000">
                    <a:pos x="wd2" y="hd2"/>
                  </a:cxn>
                </a:cxnLst>
                <a:rect l="0" t="0" r="r" b="b"/>
                <a:pathLst>
                  <a:path w="20139" h="20947" extrusionOk="0">
                    <a:moveTo>
                      <a:pt x="18623" y="9836"/>
                    </a:moveTo>
                    <a:cubicBezTo>
                      <a:pt x="18965" y="9554"/>
                      <a:pt x="19305" y="9261"/>
                      <a:pt x="19639" y="8943"/>
                    </a:cubicBezTo>
                    <a:cubicBezTo>
                      <a:pt x="19305" y="9261"/>
                      <a:pt x="18965" y="9554"/>
                      <a:pt x="18623" y="9836"/>
                    </a:cubicBezTo>
                    <a:close/>
                    <a:moveTo>
                      <a:pt x="19410" y="8062"/>
                    </a:moveTo>
                    <a:cubicBezTo>
                      <a:pt x="19318" y="7954"/>
                      <a:pt x="19217" y="7849"/>
                      <a:pt x="19103" y="7750"/>
                    </a:cubicBezTo>
                    <a:cubicBezTo>
                      <a:pt x="19217" y="7849"/>
                      <a:pt x="19318" y="7954"/>
                      <a:pt x="19410" y="8062"/>
                    </a:cubicBezTo>
                    <a:close/>
                    <a:moveTo>
                      <a:pt x="19756" y="8585"/>
                    </a:moveTo>
                    <a:cubicBezTo>
                      <a:pt x="19951" y="7915"/>
                      <a:pt x="20254" y="6418"/>
                      <a:pt x="19607" y="5152"/>
                    </a:cubicBezTo>
                    <a:cubicBezTo>
                      <a:pt x="19682" y="4957"/>
                      <a:pt x="20844" y="1806"/>
                      <a:pt x="18778" y="0"/>
                    </a:cubicBezTo>
                    <a:cubicBezTo>
                      <a:pt x="18778" y="0"/>
                      <a:pt x="11189" y="6850"/>
                      <a:pt x="169" y="6157"/>
                    </a:cubicBezTo>
                    <a:cubicBezTo>
                      <a:pt x="169" y="6157"/>
                      <a:pt x="-756" y="8571"/>
                      <a:pt x="1725" y="10887"/>
                    </a:cubicBezTo>
                    <a:cubicBezTo>
                      <a:pt x="1725" y="10887"/>
                      <a:pt x="1736" y="10889"/>
                      <a:pt x="1748" y="10891"/>
                    </a:cubicBezTo>
                    <a:cubicBezTo>
                      <a:pt x="1752" y="11678"/>
                      <a:pt x="2009" y="12808"/>
                      <a:pt x="3102" y="13938"/>
                    </a:cubicBezTo>
                    <a:cubicBezTo>
                      <a:pt x="3096" y="14722"/>
                      <a:pt x="3347" y="15889"/>
                      <a:pt x="4569" y="17031"/>
                    </a:cubicBezTo>
                    <a:cubicBezTo>
                      <a:pt x="4569" y="17031"/>
                      <a:pt x="4892" y="17086"/>
                      <a:pt x="5457" y="17130"/>
                    </a:cubicBezTo>
                    <a:cubicBezTo>
                      <a:pt x="7100" y="19834"/>
                      <a:pt x="10040" y="21600"/>
                      <a:pt x="12904" y="20718"/>
                    </a:cubicBezTo>
                    <a:cubicBezTo>
                      <a:pt x="16200" y="19705"/>
                      <a:pt x="18696" y="16734"/>
                      <a:pt x="18929" y="12931"/>
                    </a:cubicBezTo>
                    <a:cubicBezTo>
                      <a:pt x="19224" y="12685"/>
                      <a:pt x="19516" y="12432"/>
                      <a:pt x="19805" y="12158"/>
                    </a:cubicBezTo>
                    <a:cubicBezTo>
                      <a:pt x="19805" y="12158"/>
                      <a:pt x="20589" y="10164"/>
                      <a:pt x="19756" y="8585"/>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50" name="Group 149"/>
            <p:cNvGrpSpPr/>
            <p:nvPr/>
          </p:nvGrpSpPr>
          <p:grpSpPr>
            <a:xfrm>
              <a:off x="5482953" y="5544567"/>
              <a:ext cx="468999" cy="591119"/>
              <a:chOff x="888622" y="4232869"/>
              <a:chExt cx="1190363" cy="1500316"/>
            </a:xfrm>
          </p:grpSpPr>
          <p:sp>
            <p:nvSpPr>
              <p:cNvPr id="151" name="Shape 6"/>
              <p:cNvSpPr/>
              <p:nvPr/>
            </p:nvSpPr>
            <p:spPr>
              <a:xfrm>
                <a:off x="888622" y="4232869"/>
                <a:ext cx="1190363" cy="1500316"/>
              </a:xfrm>
              <a:custGeom>
                <a:avLst/>
                <a:gdLst/>
                <a:ahLst/>
                <a:cxnLst>
                  <a:cxn ang="0">
                    <a:pos x="wd2" y="hd2"/>
                  </a:cxn>
                  <a:cxn ang="5400000">
                    <a:pos x="wd2" y="hd2"/>
                  </a:cxn>
                  <a:cxn ang="10800000">
                    <a:pos x="wd2" y="hd2"/>
                  </a:cxn>
                  <a:cxn ang="16200000">
                    <a:pos x="wd2" y="hd2"/>
                  </a:cxn>
                </a:cxnLst>
                <a:rect l="0" t="0" r="r" b="b"/>
                <a:pathLst>
                  <a:path w="21600" h="21600" extrusionOk="0">
                    <a:moveTo>
                      <a:pt x="0" y="2637"/>
                    </a:moveTo>
                    <a:lnTo>
                      <a:pt x="14471" y="379"/>
                    </a:lnTo>
                    <a:lnTo>
                      <a:pt x="16900" y="0"/>
                    </a:lnTo>
                    <a:lnTo>
                      <a:pt x="21600" y="18963"/>
                    </a:lnTo>
                    <a:lnTo>
                      <a:pt x="4700" y="21600"/>
                    </a:lnTo>
                    <a:cubicBezTo>
                      <a:pt x="4700" y="21600"/>
                      <a:pt x="0" y="2637"/>
                      <a:pt x="0" y="2637"/>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2" name="Shape 7"/>
              <p:cNvSpPr/>
              <p:nvPr/>
            </p:nvSpPr>
            <p:spPr>
              <a:xfrm>
                <a:off x="1034523" y="4246988"/>
                <a:ext cx="949162" cy="1342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496" y="0"/>
                    </a:lnTo>
                    <a:lnTo>
                      <a:pt x="21600" y="0"/>
                    </a:lnTo>
                    <a:lnTo>
                      <a:pt x="21600" y="21600"/>
                    </a:lnTo>
                    <a:lnTo>
                      <a:pt x="0" y="21600"/>
                    </a:lnTo>
                    <a:cubicBezTo>
                      <a:pt x="0" y="21600"/>
                      <a:pt x="0" y="0"/>
                      <a:pt x="0" y="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3" name="Freeform 152"/>
              <p:cNvSpPr/>
              <p:nvPr/>
            </p:nvSpPr>
            <p:spPr>
              <a:xfrm>
                <a:off x="1121593" y="4390535"/>
                <a:ext cx="775643" cy="753086"/>
              </a:xfrm>
              <a:custGeom>
                <a:avLst/>
                <a:gdLst>
                  <a:gd name="connsiteX0" fmla="*/ 583615 w 775643"/>
                  <a:gd name="connsiteY0" fmla="*/ 731857 h 753086"/>
                  <a:gd name="connsiteX1" fmla="*/ 625353 w 775643"/>
                  <a:gd name="connsiteY1" fmla="*/ 731857 h 753086"/>
                  <a:gd name="connsiteX2" fmla="*/ 625353 w 775643"/>
                  <a:gd name="connsiteY2" fmla="*/ 753074 h 753086"/>
                  <a:gd name="connsiteX3" fmla="*/ 583603 w 775643"/>
                  <a:gd name="connsiteY3" fmla="*/ 753074 h 753086"/>
                  <a:gd name="connsiteX4" fmla="*/ 583615 w 775643"/>
                  <a:gd name="connsiteY4" fmla="*/ 731857 h 753086"/>
                  <a:gd name="connsiteX5" fmla="*/ 447115 w 775643"/>
                  <a:gd name="connsiteY5" fmla="*/ 731857 h 753086"/>
                  <a:gd name="connsiteX6" fmla="*/ 488864 w 775643"/>
                  <a:gd name="connsiteY6" fmla="*/ 731869 h 753086"/>
                  <a:gd name="connsiteX7" fmla="*/ 488864 w 775643"/>
                  <a:gd name="connsiteY7" fmla="*/ 753074 h 753086"/>
                  <a:gd name="connsiteX8" fmla="*/ 447115 w 775643"/>
                  <a:gd name="connsiteY8" fmla="*/ 753086 h 753086"/>
                  <a:gd name="connsiteX9" fmla="*/ 447115 w 775643"/>
                  <a:gd name="connsiteY9" fmla="*/ 731857 h 753086"/>
                  <a:gd name="connsiteX10" fmla="*/ 310627 w 775643"/>
                  <a:gd name="connsiteY10" fmla="*/ 731857 h 753086"/>
                  <a:gd name="connsiteX11" fmla="*/ 352377 w 775643"/>
                  <a:gd name="connsiteY11" fmla="*/ 731869 h 753086"/>
                  <a:gd name="connsiteX12" fmla="*/ 352377 w 775643"/>
                  <a:gd name="connsiteY12" fmla="*/ 753074 h 753086"/>
                  <a:gd name="connsiteX13" fmla="*/ 310627 w 775643"/>
                  <a:gd name="connsiteY13" fmla="*/ 753086 h 753086"/>
                  <a:gd name="connsiteX14" fmla="*/ 310627 w 775643"/>
                  <a:gd name="connsiteY14" fmla="*/ 731857 h 753086"/>
                  <a:gd name="connsiteX15" fmla="*/ 171786 w 775643"/>
                  <a:gd name="connsiteY15" fmla="*/ 731857 h 753086"/>
                  <a:gd name="connsiteX16" fmla="*/ 213536 w 775643"/>
                  <a:gd name="connsiteY16" fmla="*/ 731869 h 753086"/>
                  <a:gd name="connsiteX17" fmla="*/ 213536 w 775643"/>
                  <a:gd name="connsiteY17" fmla="*/ 753086 h 753086"/>
                  <a:gd name="connsiteX18" fmla="*/ 171786 w 775643"/>
                  <a:gd name="connsiteY18" fmla="*/ 753086 h 753086"/>
                  <a:gd name="connsiteX19" fmla="*/ 171786 w 775643"/>
                  <a:gd name="connsiteY19" fmla="*/ 731857 h 753086"/>
                  <a:gd name="connsiteX20" fmla="*/ 35298 w 775643"/>
                  <a:gd name="connsiteY20" fmla="*/ 731857 h 753086"/>
                  <a:gd name="connsiteX21" fmla="*/ 77047 w 775643"/>
                  <a:gd name="connsiteY21" fmla="*/ 731857 h 753086"/>
                  <a:gd name="connsiteX22" fmla="*/ 77047 w 775643"/>
                  <a:gd name="connsiteY22" fmla="*/ 753074 h 753086"/>
                  <a:gd name="connsiteX23" fmla="*/ 35298 w 775643"/>
                  <a:gd name="connsiteY23" fmla="*/ 753086 h 753086"/>
                  <a:gd name="connsiteX24" fmla="*/ 35298 w 775643"/>
                  <a:gd name="connsiteY24" fmla="*/ 731857 h 753086"/>
                  <a:gd name="connsiteX25" fmla="*/ 611197 w 775643"/>
                  <a:gd name="connsiteY25" fmla="*/ 615590 h 753086"/>
                  <a:gd name="connsiteX26" fmla="*/ 609990 w 775643"/>
                  <a:gd name="connsiteY26" fmla="*/ 713047 h 753086"/>
                  <a:gd name="connsiteX27" fmla="*/ 737405 w 775643"/>
                  <a:gd name="connsiteY27" fmla="*/ 713047 h 753086"/>
                  <a:gd name="connsiteX28" fmla="*/ 737405 w 775643"/>
                  <a:gd name="connsiteY28" fmla="*/ 615590 h 753086"/>
                  <a:gd name="connsiteX29" fmla="*/ 472823 w 775643"/>
                  <a:gd name="connsiteY29" fmla="*/ 615590 h 753086"/>
                  <a:gd name="connsiteX30" fmla="*/ 472823 w 775643"/>
                  <a:gd name="connsiteY30" fmla="*/ 713047 h 753086"/>
                  <a:gd name="connsiteX31" fmla="*/ 600339 w 775643"/>
                  <a:gd name="connsiteY31" fmla="*/ 713047 h 753086"/>
                  <a:gd name="connsiteX32" fmla="*/ 601545 w 775643"/>
                  <a:gd name="connsiteY32" fmla="*/ 615590 h 753086"/>
                  <a:gd name="connsiteX33" fmla="*/ 335723 w 775643"/>
                  <a:gd name="connsiteY33" fmla="*/ 615590 h 753086"/>
                  <a:gd name="connsiteX34" fmla="*/ 335723 w 775643"/>
                  <a:gd name="connsiteY34" fmla="*/ 713047 h 753086"/>
                  <a:gd name="connsiteX35" fmla="*/ 463138 w 775643"/>
                  <a:gd name="connsiteY35" fmla="*/ 713047 h 753086"/>
                  <a:gd name="connsiteX36" fmla="*/ 463138 w 775643"/>
                  <a:gd name="connsiteY36" fmla="*/ 615590 h 753086"/>
                  <a:gd name="connsiteX37" fmla="*/ 198590 w 775643"/>
                  <a:gd name="connsiteY37" fmla="*/ 615590 h 753086"/>
                  <a:gd name="connsiteX38" fmla="*/ 198590 w 775643"/>
                  <a:gd name="connsiteY38" fmla="*/ 713047 h 753086"/>
                  <a:gd name="connsiteX39" fmla="*/ 326038 w 775643"/>
                  <a:gd name="connsiteY39" fmla="*/ 713047 h 753086"/>
                  <a:gd name="connsiteX40" fmla="*/ 326038 w 775643"/>
                  <a:gd name="connsiteY40" fmla="*/ 615590 h 753086"/>
                  <a:gd name="connsiteX41" fmla="*/ 61490 w 775643"/>
                  <a:gd name="connsiteY41" fmla="*/ 615590 h 753086"/>
                  <a:gd name="connsiteX42" fmla="*/ 61490 w 775643"/>
                  <a:gd name="connsiteY42" fmla="*/ 713047 h 753086"/>
                  <a:gd name="connsiteX43" fmla="*/ 188905 w 775643"/>
                  <a:gd name="connsiteY43" fmla="*/ 713047 h 753086"/>
                  <a:gd name="connsiteX44" fmla="*/ 188905 w 775643"/>
                  <a:gd name="connsiteY44" fmla="*/ 615590 h 753086"/>
                  <a:gd name="connsiteX45" fmla="*/ 0 w 775643"/>
                  <a:gd name="connsiteY45" fmla="*/ 600075 h 753086"/>
                  <a:gd name="connsiteX46" fmla="*/ 41739 w 775643"/>
                  <a:gd name="connsiteY46" fmla="*/ 600075 h 753086"/>
                  <a:gd name="connsiteX47" fmla="*/ 41739 w 775643"/>
                  <a:gd name="connsiteY47" fmla="*/ 621304 h 753086"/>
                  <a:gd name="connsiteX48" fmla="*/ 0 w 775643"/>
                  <a:gd name="connsiteY48" fmla="*/ 621304 h 753086"/>
                  <a:gd name="connsiteX49" fmla="*/ 612437 w 775643"/>
                  <a:gd name="connsiteY49" fmla="*/ 512427 h 753086"/>
                  <a:gd name="connsiteX50" fmla="*/ 611297 w 775643"/>
                  <a:gd name="connsiteY50" fmla="*/ 605889 h 753086"/>
                  <a:gd name="connsiteX51" fmla="*/ 737405 w 775643"/>
                  <a:gd name="connsiteY51" fmla="*/ 605889 h 753086"/>
                  <a:gd name="connsiteX52" fmla="*/ 737405 w 775643"/>
                  <a:gd name="connsiteY52" fmla="*/ 513325 h 753086"/>
                  <a:gd name="connsiteX53" fmla="*/ 472823 w 775643"/>
                  <a:gd name="connsiteY53" fmla="*/ 511402 h 753086"/>
                  <a:gd name="connsiteX54" fmla="*/ 472823 w 775643"/>
                  <a:gd name="connsiteY54" fmla="*/ 605889 h 753086"/>
                  <a:gd name="connsiteX55" fmla="*/ 601646 w 775643"/>
                  <a:gd name="connsiteY55" fmla="*/ 605889 h 753086"/>
                  <a:gd name="connsiteX56" fmla="*/ 602785 w 775643"/>
                  <a:gd name="connsiteY56" fmla="*/ 512342 h 753086"/>
                  <a:gd name="connsiteX57" fmla="*/ 335723 w 775643"/>
                  <a:gd name="connsiteY57" fmla="*/ 510419 h 753086"/>
                  <a:gd name="connsiteX58" fmla="*/ 335723 w 775643"/>
                  <a:gd name="connsiteY58" fmla="*/ 605889 h 753086"/>
                  <a:gd name="connsiteX59" fmla="*/ 463138 w 775643"/>
                  <a:gd name="connsiteY59" fmla="*/ 605889 h 753086"/>
                  <a:gd name="connsiteX60" fmla="*/ 463138 w 775643"/>
                  <a:gd name="connsiteY60" fmla="*/ 511338 h 753086"/>
                  <a:gd name="connsiteX61" fmla="*/ 198590 w 775643"/>
                  <a:gd name="connsiteY61" fmla="*/ 509436 h 753086"/>
                  <a:gd name="connsiteX62" fmla="*/ 198590 w 775643"/>
                  <a:gd name="connsiteY62" fmla="*/ 605889 h 753086"/>
                  <a:gd name="connsiteX63" fmla="*/ 326038 w 775643"/>
                  <a:gd name="connsiteY63" fmla="*/ 605889 h 753086"/>
                  <a:gd name="connsiteX64" fmla="*/ 326038 w 775643"/>
                  <a:gd name="connsiteY64" fmla="*/ 510355 h 753086"/>
                  <a:gd name="connsiteX65" fmla="*/ 61490 w 775643"/>
                  <a:gd name="connsiteY65" fmla="*/ 508432 h 753086"/>
                  <a:gd name="connsiteX66" fmla="*/ 61490 w 775643"/>
                  <a:gd name="connsiteY66" fmla="*/ 605889 h 753086"/>
                  <a:gd name="connsiteX67" fmla="*/ 188905 w 775643"/>
                  <a:gd name="connsiteY67" fmla="*/ 605889 h 753086"/>
                  <a:gd name="connsiteX68" fmla="*/ 188905 w 775643"/>
                  <a:gd name="connsiteY68" fmla="*/ 509351 h 753086"/>
                  <a:gd name="connsiteX69" fmla="*/ 41738 w 775643"/>
                  <a:gd name="connsiteY69" fmla="*/ 491827 h 753086"/>
                  <a:gd name="connsiteX70" fmla="*/ 41750 w 775643"/>
                  <a:gd name="connsiteY70" fmla="*/ 513054 h 753086"/>
                  <a:gd name="connsiteX71" fmla="*/ 0 w 775643"/>
                  <a:gd name="connsiteY71" fmla="*/ 513054 h 753086"/>
                  <a:gd name="connsiteX72" fmla="*/ 0 w 775643"/>
                  <a:gd name="connsiteY72" fmla="*/ 491838 h 753086"/>
                  <a:gd name="connsiteX73" fmla="*/ 198590 w 775643"/>
                  <a:gd name="connsiteY73" fmla="*/ 401274 h 753086"/>
                  <a:gd name="connsiteX74" fmla="*/ 198590 w 775643"/>
                  <a:gd name="connsiteY74" fmla="*/ 499757 h 753086"/>
                  <a:gd name="connsiteX75" fmla="*/ 326038 w 775643"/>
                  <a:gd name="connsiteY75" fmla="*/ 500675 h 753086"/>
                  <a:gd name="connsiteX76" fmla="*/ 326038 w 775643"/>
                  <a:gd name="connsiteY76" fmla="*/ 401274 h 753086"/>
                  <a:gd name="connsiteX77" fmla="*/ 61490 w 775643"/>
                  <a:gd name="connsiteY77" fmla="*/ 401274 h 753086"/>
                  <a:gd name="connsiteX78" fmla="*/ 61490 w 775643"/>
                  <a:gd name="connsiteY78" fmla="*/ 498774 h 753086"/>
                  <a:gd name="connsiteX79" fmla="*/ 188905 w 775643"/>
                  <a:gd name="connsiteY79" fmla="*/ 499692 h 753086"/>
                  <a:gd name="connsiteX80" fmla="*/ 188905 w 775643"/>
                  <a:gd name="connsiteY80" fmla="*/ 401274 h 753086"/>
                  <a:gd name="connsiteX81" fmla="*/ 613777 w 775643"/>
                  <a:gd name="connsiteY81" fmla="*/ 401252 h 753086"/>
                  <a:gd name="connsiteX82" fmla="*/ 612537 w 775643"/>
                  <a:gd name="connsiteY82" fmla="*/ 502748 h 753086"/>
                  <a:gd name="connsiteX83" fmla="*/ 737405 w 775643"/>
                  <a:gd name="connsiteY83" fmla="*/ 503645 h 753086"/>
                  <a:gd name="connsiteX84" fmla="*/ 737405 w 775643"/>
                  <a:gd name="connsiteY84" fmla="*/ 401252 h 753086"/>
                  <a:gd name="connsiteX85" fmla="*/ 472857 w 775643"/>
                  <a:gd name="connsiteY85" fmla="*/ 401252 h 753086"/>
                  <a:gd name="connsiteX86" fmla="*/ 472823 w 775643"/>
                  <a:gd name="connsiteY86" fmla="*/ 501744 h 753086"/>
                  <a:gd name="connsiteX87" fmla="*/ 602886 w 775643"/>
                  <a:gd name="connsiteY87" fmla="*/ 502684 h 753086"/>
                  <a:gd name="connsiteX88" fmla="*/ 604126 w 775643"/>
                  <a:gd name="connsiteY88" fmla="*/ 401252 h 753086"/>
                  <a:gd name="connsiteX89" fmla="*/ 463138 w 775643"/>
                  <a:gd name="connsiteY89" fmla="*/ 401252 h 753086"/>
                  <a:gd name="connsiteX90" fmla="*/ 335723 w 775643"/>
                  <a:gd name="connsiteY90" fmla="*/ 401274 h 753086"/>
                  <a:gd name="connsiteX91" fmla="*/ 335723 w 775643"/>
                  <a:gd name="connsiteY91" fmla="*/ 500761 h 753086"/>
                  <a:gd name="connsiteX92" fmla="*/ 463138 w 775643"/>
                  <a:gd name="connsiteY92" fmla="*/ 501680 h 753086"/>
                  <a:gd name="connsiteX93" fmla="*/ 463138 w 775643"/>
                  <a:gd name="connsiteY93" fmla="*/ 401252 h 753086"/>
                  <a:gd name="connsiteX94" fmla="*/ 0 w 775643"/>
                  <a:gd name="connsiteY94" fmla="*/ 385931 h 753086"/>
                  <a:gd name="connsiteX95" fmla="*/ 41738 w 775643"/>
                  <a:gd name="connsiteY95" fmla="*/ 385931 h 753086"/>
                  <a:gd name="connsiteX96" fmla="*/ 41750 w 775643"/>
                  <a:gd name="connsiteY96" fmla="*/ 407158 h 753086"/>
                  <a:gd name="connsiteX97" fmla="*/ 0 w 775643"/>
                  <a:gd name="connsiteY97" fmla="*/ 407158 h 753086"/>
                  <a:gd name="connsiteX98" fmla="*/ 615084 w 775643"/>
                  <a:gd name="connsiteY98" fmla="*/ 294094 h 753086"/>
                  <a:gd name="connsiteX99" fmla="*/ 613911 w 775643"/>
                  <a:gd name="connsiteY99" fmla="*/ 391573 h 753086"/>
                  <a:gd name="connsiteX100" fmla="*/ 737405 w 775643"/>
                  <a:gd name="connsiteY100" fmla="*/ 391573 h 753086"/>
                  <a:gd name="connsiteX101" fmla="*/ 737405 w 775643"/>
                  <a:gd name="connsiteY101" fmla="*/ 294094 h 753086"/>
                  <a:gd name="connsiteX102" fmla="*/ 472857 w 775643"/>
                  <a:gd name="connsiteY102" fmla="*/ 294094 h 753086"/>
                  <a:gd name="connsiteX103" fmla="*/ 472857 w 775643"/>
                  <a:gd name="connsiteY103" fmla="*/ 391573 h 753086"/>
                  <a:gd name="connsiteX104" fmla="*/ 604260 w 775643"/>
                  <a:gd name="connsiteY104" fmla="*/ 391573 h 753086"/>
                  <a:gd name="connsiteX105" fmla="*/ 605433 w 775643"/>
                  <a:gd name="connsiteY105" fmla="*/ 294094 h 753086"/>
                  <a:gd name="connsiteX106" fmla="*/ 335723 w 775643"/>
                  <a:gd name="connsiteY106" fmla="*/ 294094 h 753086"/>
                  <a:gd name="connsiteX107" fmla="*/ 335723 w 775643"/>
                  <a:gd name="connsiteY107" fmla="*/ 391573 h 753086"/>
                  <a:gd name="connsiteX108" fmla="*/ 463138 w 775643"/>
                  <a:gd name="connsiteY108" fmla="*/ 391573 h 753086"/>
                  <a:gd name="connsiteX109" fmla="*/ 463138 w 775643"/>
                  <a:gd name="connsiteY109" fmla="*/ 294094 h 753086"/>
                  <a:gd name="connsiteX110" fmla="*/ 198590 w 775643"/>
                  <a:gd name="connsiteY110" fmla="*/ 294094 h 753086"/>
                  <a:gd name="connsiteX111" fmla="*/ 198590 w 775643"/>
                  <a:gd name="connsiteY111" fmla="*/ 391573 h 753086"/>
                  <a:gd name="connsiteX112" fmla="*/ 326038 w 775643"/>
                  <a:gd name="connsiteY112" fmla="*/ 391573 h 753086"/>
                  <a:gd name="connsiteX113" fmla="*/ 326038 w 775643"/>
                  <a:gd name="connsiteY113" fmla="*/ 294094 h 753086"/>
                  <a:gd name="connsiteX114" fmla="*/ 61490 w 775643"/>
                  <a:gd name="connsiteY114" fmla="*/ 294094 h 753086"/>
                  <a:gd name="connsiteX115" fmla="*/ 61490 w 775643"/>
                  <a:gd name="connsiteY115" fmla="*/ 391573 h 753086"/>
                  <a:gd name="connsiteX116" fmla="*/ 188905 w 775643"/>
                  <a:gd name="connsiteY116" fmla="*/ 391573 h 753086"/>
                  <a:gd name="connsiteX117" fmla="*/ 188905 w 775643"/>
                  <a:gd name="connsiteY117" fmla="*/ 294094 h 753086"/>
                  <a:gd name="connsiteX118" fmla="*/ 41750 w 775643"/>
                  <a:gd name="connsiteY118" fmla="*/ 291801 h 753086"/>
                  <a:gd name="connsiteX119" fmla="*/ 41738 w 775643"/>
                  <a:gd name="connsiteY119" fmla="*/ 313030 h 753086"/>
                  <a:gd name="connsiteX120" fmla="*/ 0 w 775643"/>
                  <a:gd name="connsiteY120" fmla="*/ 313030 h 753086"/>
                  <a:gd name="connsiteX121" fmla="*/ 0 w 775643"/>
                  <a:gd name="connsiteY121" fmla="*/ 291813 h 753086"/>
                  <a:gd name="connsiteX122" fmla="*/ 51771 w 775643"/>
                  <a:gd name="connsiteY122" fmla="*/ 261209 h 753086"/>
                  <a:gd name="connsiteX123" fmla="*/ 61490 w 775643"/>
                  <a:gd name="connsiteY123" fmla="*/ 261209 h 753086"/>
                  <a:gd name="connsiteX124" fmla="*/ 61490 w 775643"/>
                  <a:gd name="connsiteY124" fmla="*/ 284414 h 753086"/>
                  <a:gd name="connsiteX125" fmla="*/ 188905 w 775643"/>
                  <a:gd name="connsiteY125" fmla="*/ 284414 h 753086"/>
                  <a:gd name="connsiteX126" fmla="*/ 188905 w 775643"/>
                  <a:gd name="connsiteY126" fmla="*/ 261209 h 753086"/>
                  <a:gd name="connsiteX127" fmla="*/ 198590 w 775643"/>
                  <a:gd name="connsiteY127" fmla="*/ 261209 h 753086"/>
                  <a:gd name="connsiteX128" fmla="*/ 198590 w 775643"/>
                  <a:gd name="connsiteY128" fmla="*/ 284414 h 753086"/>
                  <a:gd name="connsiteX129" fmla="*/ 326038 w 775643"/>
                  <a:gd name="connsiteY129" fmla="*/ 284414 h 753086"/>
                  <a:gd name="connsiteX130" fmla="*/ 326038 w 775643"/>
                  <a:gd name="connsiteY130" fmla="*/ 261209 h 753086"/>
                  <a:gd name="connsiteX131" fmla="*/ 335723 w 775643"/>
                  <a:gd name="connsiteY131" fmla="*/ 261209 h 753086"/>
                  <a:gd name="connsiteX132" fmla="*/ 335723 w 775643"/>
                  <a:gd name="connsiteY132" fmla="*/ 284414 h 753086"/>
                  <a:gd name="connsiteX133" fmla="*/ 463138 w 775643"/>
                  <a:gd name="connsiteY133" fmla="*/ 284414 h 753086"/>
                  <a:gd name="connsiteX134" fmla="*/ 463138 w 775643"/>
                  <a:gd name="connsiteY134" fmla="*/ 261209 h 753086"/>
                  <a:gd name="connsiteX135" fmla="*/ 472857 w 775643"/>
                  <a:gd name="connsiteY135" fmla="*/ 261209 h 753086"/>
                  <a:gd name="connsiteX136" fmla="*/ 472857 w 775643"/>
                  <a:gd name="connsiteY136" fmla="*/ 284414 h 753086"/>
                  <a:gd name="connsiteX137" fmla="*/ 605533 w 775643"/>
                  <a:gd name="connsiteY137" fmla="*/ 284414 h 753086"/>
                  <a:gd name="connsiteX138" fmla="*/ 605835 w 775643"/>
                  <a:gd name="connsiteY138" fmla="*/ 261465 h 753086"/>
                  <a:gd name="connsiteX139" fmla="*/ 615486 w 775643"/>
                  <a:gd name="connsiteY139" fmla="*/ 261593 h 753086"/>
                  <a:gd name="connsiteX140" fmla="*/ 615218 w 775643"/>
                  <a:gd name="connsiteY140" fmla="*/ 284414 h 753086"/>
                  <a:gd name="connsiteX141" fmla="*/ 737405 w 775643"/>
                  <a:gd name="connsiteY141" fmla="*/ 284414 h 753086"/>
                  <a:gd name="connsiteX142" fmla="*/ 737405 w 775643"/>
                  <a:gd name="connsiteY142" fmla="*/ 261209 h 753086"/>
                  <a:gd name="connsiteX143" fmla="*/ 747090 w 775643"/>
                  <a:gd name="connsiteY143" fmla="*/ 261209 h 753086"/>
                  <a:gd name="connsiteX144" fmla="*/ 747090 w 775643"/>
                  <a:gd name="connsiteY144" fmla="*/ 284414 h 753086"/>
                  <a:gd name="connsiteX145" fmla="*/ 775643 w 775643"/>
                  <a:gd name="connsiteY145" fmla="*/ 284414 h 753086"/>
                  <a:gd name="connsiteX146" fmla="*/ 775643 w 775643"/>
                  <a:gd name="connsiteY146" fmla="*/ 294094 h 753086"/>
                  <a:gd name="connsiteX147" fmla="*/ 747090 w 775643"/>
                  <a:gd name="connsiteY147" fmla="*/ 294094 h 753086"/>
                  <a:gd name="connsiteX148" fmla="*/ 747090 w 775643"/>
                  <a:gd name="connsiteY148" fmla="*/ 391573 h 753086"/>
                  <a:gd name="connsiteX149" fmla="*/ 775643 w 775643"/>
                  <a:gd name="connsiteY149" fmla="*/ 391573 h 753086"/>
                  <a:gd name="connsiteX150" fmla="*/ 775643 w 775643"/>
                  <a:gd name="connsiteY150" fmla="*/ 401252 h 753086"/>
                  <a:gd name="connsiteX151" fmla="*/ 747090 w 775643"/>
                  <a:gd name="connsiteY151" fmla="*/ 401252 h 753086"/>
                  <a:gd name="connsiteX152" fmla="*/ 747090 w 775643"/>
                  <a:gd name="connsiteY152" fmla="*/ 503731 h 753086"/>
                  <a:gd name="connsiteX153" fmla="*/ 775543 w 775643"/>
                  <a:gd name="connsiteY153" fmla="*/ 503923 h 753086"/>
                  <a:gd name="connsiteX154" fmla="*/ 775509 w 775643"/>
                  <a:gd name="connsiteY154" fmla="*/ 513603 h 753086"/>
                  <a:gd name="connsiteX155" fmla="*/ 747090 w 775643"/>
                  <a:gd name="connsiteY155" fmla="*/ 513389 h 753086"/>
                  <a:gd name="connsiteX156" fmla="*/ 747090 w 775643"/>
                  <a:gd name="connsiteY156" fmla="*/ 605889 h 753086"/>
                  <a:gd name="connsiteX157" fmla="*/ 775643 w 775643"/>
                  <a:gd name="connsiteY157" fmla="*/ 605889 h 753086"/>
                  <a:gd name="connsiteX158" fmla="*/ 775643 w 775643"/>
                  <a:gd name="connsiteY158" fmla="*/ 615590 h 753086"/>
                  <a:gd name="connsiteX159" fmla="*/ 747090 w 775643"/>
                  <a:gd name="connsiteY159" fmla="*/ 615590 h 753086"/>
                  <a:gd name="connsiteX160" fmla="*/ 747090 w 775643"/>
                  <a:gd name="connsiteY160" fmla="*/ 713047 h 753086"/>
                  <a:gd name="connsiteX161" fmla="*/ 775643 w 775643"/>
                  <a:gd name="connsiteY161" fmla="*/ 713047 h 753086"/>
                  <a:gd name="connsiteX162" fmla="*/ 775643 w 775643"/>
                  <a:gd name="connsiteY162" fmla="*/ 722727 h 753086"/>
                  <a:gd name="connsiteX163" fmla="*/ 56630 w 775643"/>
                  <a:gd name="connsiteY163" fmla="*/ 722748 h 753086"/>
                  <a:gd name="connsiteX164" fmla="*/ 56630 w 775643"/>
                  <a:gd name="connsiteY164" fmla="*/ 717898 h 753086"/>
                  <a:gd name="connsiteX165" fmla="*/ 51771 w 775643"/>
                  <a:gd name="connsiteY165" fmla="*/ 717898 h 753086"/>
                  <a:gd name="connsiteX166" fmla="*/ 157068 w 775643"/>
                  <a:gd name="connsiteY166" fmla="*/ 0 h 753086"/>
                  <a:gd name="connsiteX167" fmla="*/ 617868 w 775643"/>
                  <a:gd name="connsiteY167" fmla="*/ 0 h 753086"/>
                  <a:gd name="connsiteX168" fmla="*/ 617868 w 775643"/>
                  <a:gd name="connsiteY168" fmla="*/ 56194 h 753086"/>
                  <a:gd name="connsiteX169" fmla="*/ 774936 w 775643"/>
                  <a:gd name="connsiteY169" fmla="*/ 56194 h 753086"/>
                  <a:gd name="connsiteX170" fmla="*/ 774936 w 775643"/>
                  <a:gd name="connsiteY170" fmla="*/ 155998 h 753086"/>
                  <a:gd name="connsiteX171" fmla="*/ 363180 w 775643"/>
                  <a:gd name="connsiteY171" fmla="*/ 155998 h 753086"/>
                  <a:gd name="connsiteX172" fmla="*/ 363180 w 775643"/>
                  <a:gd name="connsiteY172" fmla="*/ 196660 h 753086"/>
                  <a:gd name="connsiteX173" fmla="*/ 0 w 775643"/>
                  <a:gd name="connsiteY173" fmla="*/ 196660 h 753086"/>
                  <a:gd name="connsiteX174" fmla="*/ 0 w 775643"/>
                  <a:gd name="connsiteY174" fmla="*/ 155998 h 753086"/>
                  <a:gd name="connsiteX175" fmla="*/ 0 w 775643"/>
                  <a:gd name="connsiteY175" fmla="*/ 141040 h 753086"/>
                  <a:gd name="connsiteX176" fmla="*/ 0 w 775643"/>
                  <a:gd name="connsiteY176" fmla="*/ 56194 h 753086"/>
                  <a:gd name="connsiteX177" fmla="*/ 157068 w 775643"/>
                  <a:gd name="connsiteY177" fmla="*/ 56194 h 7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775643" h="753086">
                    <a:moveTo>
                      <a:pt x="583615" y="731857"/>
                    </a:moveTo>
                    <a:lnTo>
                      <a:pt x="625353" y="731857"/>
                    </a:lnTo>
                    <a:lnTo>
                      <a:pt x="625353" y="753074"/>
                    </a:lnTo>
                    <a:lnTo>
                      <a:pt x="583603" y="753074"/>
                    </a:lnTo>
                    <a:cubicBezTo>
                      <a:pt x="583603" y="753074"/>
                      <a:pt x="583615" y="731857"/>
                      <a:pt x="583615" y="731857"/>
                    </a:cubicBezTo>
                    <a:close/>
                    <a:moveTo>
                      <a:pt x="447115" y="731857"/>
                    </a:moveTo>
                    <a:lnTo>
                      <a:pt x="488864" y="731869"/>
                    </a:lnTo>
                    <a:lnTo>
                      <a:pt x="488864" y="753074"/>
                    </a:lnTo>
                    <a:lnTo>
                      <a:pt x="447115" y="753086"/>
                    </a:lnTo>
                    <a:cubicBezTo>
                      <a:pt x="447115" y="753086"/>
                      <a:pt x="447115" y="731857"/>
                      <a:pt x="447115" y="731857"/>
                    </a:cubicBezTo>
                    <a:close/>
                    <a:moveTo>
                      <a:pt x="310627" y="731857"/>
                    </a:moveTo>
                    <a:lnTo>
                      <a:pt x="352377" y="731869"/>
                    </a:lnTo>
                    <a:lnTo>
                      <a:pt x="352377" y="753074"/>
                    </a:lnTo>
                    <a:lnTo>
                      <a:pt x="310627" y="753086"/>
                    </a:lnTo>
                    <a:cubicBezTo>
                      <a:pt x="310627" y="753086"/>
                      <a:pt x="310627" y="731857"/>
                      <a:pt x="310627" y="731857"/>
                    </a:cubicBezTo>
                    <a:close/>
                    <a:moveTo>
                      <a:pt x="171786" y="731857"/>
                    </a:moveTo>
                    <a:lnTo>
                      <a:pt x="213536" y="731869"/>
                    </a:lnTo>
                    <a:lnTo>
                      <a:pt x="213536" y="753086"/>
                    </a:lnTo>
                    <a:lnTo>
                      <a:pt x="171786" y="753086"/>
                    </a:lnTo>
                    <a:cubicBezTo>
                      <a:pt x="171786" y="753086"/>
                      <a:pt x="171786" y="731857"/>
                      <a:pt x="171786" y="731857"/>
                    </a:cubicBezTo>
                    <a:close/>
                    <a:moveTo>
                      <a:pt x="35298" y="731857"/>
                    </a:moveTo>
                    <a:lnTo>
                      <a:pt x="77047" y="731857"/>
                    </a:lnTo>
                    <a:lnTo>
                      <a:pt x="77047" y="753074"/>
                    </a:lnTo>
                    <a:lnTo>
                      <a:pt x="35298" y="753086"/>
                    </a:lnTo>
                    <a:cubicBezTo>
                      <a:pt x="35298" y="753086"/>
                      <a:pt x="35298" y="731857"/>
                      <a:pt x="35298" y="731857"/>
                    </a:cubicBezTo>
                    <a:close/>
                    <a:moveTo>
                      <a:pt x="611197" y="615590"/>
                    </a:moveTo>
                    <a:lnTo>
                      <a:pt x="609990" y="713047"/>
                    </a:lnTo>
                    <a:lnTo>
                      <a:pt x="737405" y="713047"/>
                    </a:lnTo>
                    <a:cubicBezTo>
                      <a:pt x="737405" y="713047"/>
                      <a:pt x="737405" y="615590"/>
                      <a:pt x="737405" y="615590"/>
                    </a:cubicBezTo>
                    <a:close/>
                    <a:moveTo>
                      <a:pt x="472823" y="615590"/>
                    </a:moveTo>
                    <a:lnTo>
                      <a:pt x="472823" y="713047"/>
                    </a:lnTo>
                    <a:lnTo>
                      <a:pt x="600339" y="713047"/>
                    </a:lnTo>
                    <a:cubicBezTo>
                      <a:pt x="600339" y="713047"/>
                      <a:pt x="601545" y="615590"/>
                      <a:pt x="601545" y="615590"/>
                    </a:cubicBezTo>
                    <a:close/>
                    <a:moveTo>
                      <a:pt x="335723" y="615590"/>
                    </a:moveTo>
                    <a:lnTo>
                      <a:pt x="335723" y="713047"/>
                    </a:lnTo>
                    <a:lnTo>
                      <a:pt x="463138" y="713047"/>
                    </a:lnTo>
                    <a:cubicBezTo>
                      <a:pt x="463138" y="713047"/>
                      <a:pt x="463138" y="615590"/>
                      <a:pt x="463138" y="615590"/>
                    </a:cubicBezTo>
                    <a:close/>
                    <a:moveTo>
                      <a:pt x="198590" y="615590"/>
                    </a:moveTo>
                    <a:lnTo>
                      <a:pt x="198590" y="713047"/>
                    </a:lnTo>
                    <a:lnTo>
                      <a:pt x="326038" y="713047"/>
                    </a:lnTo>
                    <a:cubicBezTo>
                      <a:pt x="326038" y="713047"/>
                      <a:pt x="326038" y="615590"/>
                      <a:pt x="326038" y="615590"/>
                    </a:cubicBezTo>
                    <a:close/>
                    <a:moveTo>
                      <a:pt x="61490" y="615590"/>
                    </a:moveTo>
                    <a:lnTo>
                      <a:pt x="61490" y="713047"/>
                    </a:lnTo>
                    <a:lnTo>
                      <a:pt x="188905" y="713047"/>
                    </a:lnTo>
                    <a:cubicBezTo>
                      <a:pt x="188905" y="713047"/>
                      <a:pt x="188905" y="615590"/>
                      <a:pt x="188905" y="615590"/>
                    </a:cubicBezTo>
                    <a:close/>
                    <a:moveTo>
                      <a:pt x="0" y="600075"/>
                    </a:moveTo>
                    <a:lnTo>
                      <a:pt x="41739" y="600075"/>
                    </a:lnTo>
                    <a:cubicBezTo>
                      <a:pt x="41739" y="600075"/>
                      <a:pt x="41739" y="621304"/>
                      <a:pt x="41739" y="621304"/>
                    </a:cubicBezTo>
                    <a:lnTo>
                      <a:pt x="0" y="621304"/>
                    </a:lnTo>
                    <a:close/>
                    <a:moveTo>
                      <a:pt x="612437" y="512427"/>
                    </a:moveTo>
                    <a:lnTo>
                      <a:pt x="611297" y="605889"/>
                    </a:lnTo>
                    <a:lnTo>
                      <a:pt x="737405" y="605889"/>
                    </a:lnTo>
                    <a:cubicBezTo>
                      <a:pt x="737405" y="605889"/>
                      <a:pt x="737405" y="513325"/>
                      <a:pt x="737405" y="513325"/>
                    </a:cubicBezTo>
                    <a:close/>
                    <a:moveTo>
                      <a:pt x="472823" y="511402"/>
                    </a:moveTo>
                    <a:lnTo>
                      <a:pt x="472823" y="605889"/>
                    </a:lnTo>
                    <a:lnTo>
                      <a:pt x="601646" y="605889"/>
                    </a:lnTo>
                    <a:cubicBezTo>
                      <a:pt x="601646" y="605889"/>
                      <a:pt x="602785" y="512342"/>
                      <a:pt x="602785" y="512342"/>
                    </a:cubicBezTo>
                    <a:close/>
                    <a:moveTo>
                      <a:pt x="335723" y="510419"/>
                    </a:moveTo>
                    <a:lnTo>
                      <a:pt x="335723" y="605889"/>
                    </a:lnTo>
                    <a:lnTo>
                      <a:pt x="463138" y="605889"/>
                    </a:lnTo>
                    <a:cubicBezTo>
                      <a:pt x="463138" y="605889"/>
                      <a:pt x="463138" y="511338"/>
                      <a:pt x="463138" y="511338"/>
                    </a:cubicBezTo>
                    <a:close/>
                    <a:moveTo>
                      <a:pt x="198590" y="509436"/>
                    </a:moveTo>
                    <a:lnTo>
                      <a:pt x="198590" y="605889"/>
                    </a:lnTo>
                    <a:lnTo>
                      <a:pt x="326038" y="605889"/>
                    </a:lnTo>
                    <a:cubicBezTo>
                      <a:pt x="326038" y="605889"/>
                      <a:pt x="326038" y="510355"/>
                      <a:pt x="326038" y="510355"/>
                    </a:cubicBezTo>
                    <a:close/>
                    <a:moveTo>
                      <a:pt x="61490" y="508432"/>
                    </a:moveTo>
                    <a:lnTo>
                      <a:pt x="61490" y="605889"/>
                    </a:lnTo>
                    <a:lnTo>
                      <a:pt x="188905" y="605889"/>
                    </a:lnTo>
                    <a:cubicBezTo>
                      <a:pt x="188905" y="605889"/>
                      <a:pt x="188905" y="509351"/>
                      <a:pt x="188905" y="509351"/>
                    </a:cubicBezTo>
                    <a:close/>
                    <a:moveTo>
                      <a:pt x="41738" y="491827"/>
                    </a:moveTo>
                    <a:cubicBezTo>
                      <a:pt x="41738" y="491827"/>
                      <a:pt x="41750" y="513054"/>
                      <a:pt x="41750" y="513054"/>
                    </a:cubicBezTo>
                    <a:lnTo>
                      <a:pt x="0" y="513054"/>
                    </a:lnTo>
                    <a:lnTo>
                      <a:pt x="0" y="491838"/>
                    </a:lnTo>
                    <a:close/>
                    <a:moveTo>
                      <a:pt x="198590" y="401274"/>
                    </a:moveTo>
                    <a:lnTo>
                      <a:pt x="198590" y="499757"/>
                    </a:lnTo>
                    <a:lnTo>
                      <a:pt x="326038" y="500675"/>
                    </a:lnTo>
                    <a:cubicBezTo>
                      <a:pt x="326038" y="500675"/>
                      <a:pt x="326038" y="401274"/>
                      <a:pt x="326038" y="401274"/>
                    </a:cubicBezTo>
                    <a:close/>
                    <a:moveTo>
                      <a:pt x="61490" y="401274"/>
                    </a:moveTo>
                    <a:lnTo>
                      <a:pt x="61490" y="498774"/>
                    </a:lnTo>
                    <a:lnTo>
                      <a:pt x="188905" y="499692"/>
                    </a:lnTo>
                    <a:cubicBezTo>
                      <a:pt x="188905" y="499692"/>
                      <a:pt x="188905" y="401274"/>
                      <a:pt x="188905" y="401274"/>
                    </a:cubicBezTo>
                    <a:close/>
                    <a:moveTo>
                      <a:pt x="613777" y="401252"/>
                    </a:moveTo>
                    <a:lnTo>
                      <a:pt x="612537" y="502748"/>
                    </a:lnTo>
                    <a:lnTo>
                      <a:pt x="737405" y="503645"/>
                    </a:lnTo>
                    <a:cubicBezTo>
                      <a:pt x="737405" y="503645"/>
                      <a:pt x="737405" y="401252"/>
                      <a:pt x="737405" y="401252"/>
                    </a:cubicBezTo>
                    <a:close/>
                    <a:moveTo>
                      <a:pt x="472857" y="401252"/>
                    </a:moveTo>
                    <a:lnTo>
                      <a:pt x="472823" y="501744"/>
                    </a:lnTo>
                    <a:lnTo>
                      <a:pt x="602886" y="502684"/>
                    </a:lnTo>
                    <a:cubicBezTo>
                      <a:pt x="602886" y="502684"/>
                      <a:pt x="604126" y="401252"/>
                      <a:pt x="604126" y="401252"/>
                    </a:cubicBezTo>
                    <a:close/>
                    <a:moveTo>
                      <a:pt x="463138" y="401252"/>
                    </a:moveTo>
                    <a:lnTo>
                      <a:pt x="335723" y="401274"/>
                    </a:lnTo>
                    <a:lnTo>
                      <a:pt x="335723" y="500761"/>
                    </a:lnTo>
                    <a:lnTo>
                      <a:pt x="463138" y="501680"/>
                    </a:lnTo>
                    <a:cubicBezTo>
                      <a:pt x="463138" y="501680"/>
                      <a:pt x="463138" y="401252"/>
                      <a:pt x="463138" y="401252"/>
                    </a:cubicBezTo>
                    <a:close/>
                    <a:moveTo>
                      <a:pt x="0" y="385931"/>
                    </a:moveTo>
                    <a:lnTo>
                      <a:pt x="41738" y="385931"/>
                    </a:lnTo>
                    <a:cubicBezTo>
                      <a:pt x="41738" y="385931"/>
                      <a:pt x="41750" y="407158"/>
                      <a:pt x="41750" y="407158"/>
                    </a:cubicBezTo>
                    <a:lnTo>
                      <a:pt x="0" y="407158"/>
                    </a:lnTo>
                    <a:close/>
                    <a:moveTo>
                      <a:pt x="615084" y="294094"/>
                    </a:moveTo>
                    <a:lnTo>
                      <a:pt x="613911" y="391573"/>
                    </a:lnTo>
                    <a:lnTo>
                      <a:pt x="737405" y="391573"/>
                    </a:lnTo>
                    <a:cubicBezTo>
                      <a:pt x="737405" y="391573"/>
                      <a:pt x="737405" y="294094"/>
                      <a:pt x="737405" y="294094"/>
                    </a:cubicBezTo>
                    <a:close/>
                    <a:moveTo>
                      <a:pt x="472857" y="294094"/>
                    </a:moveTo>
                    <a:lnTo>
                      <a:pt x="472857" y="391573"/>
                    </a:lnTo>
                    <a:lnTo>
                      <a:pt x="604260" y="391573"/>
                    </a:lnTo>
                    <a:cubicBezTo>
                      <a:pt x="604260" y="391573"/>
                      <a:pt x="605433" y="294094"/>
                      <a:pt x="605433" y="294094"/>
                    </a:cubicBezTo>
                    <a:close/>
                    <a:moveTo>
                      <a:pt x="335723" y="294094"/>
                    </a:moveTo>
                    <a:lnTo>
                      <a:pt x="335723" y="391573"/>
                    </a:lnTo>
                    <a:lnTo>
                      <a:pt x="463138" y="391573"/>
                    </a:lnTo>
                    <a:cubicBezTo>
                      <a:pt x="463138" y="391573"/>
                      <a:pt x="463138" y="294094"/>
                      <a:pt x="463138" y="294094"/>
                    </a:cubicBezTo>
                    <a:close/>
                    <a:moveTo>
                      <a:pt x="198590" y="294094"/>
                    </a:moveTo>
                    <a:lnTo>
                      <a:pt x="198590" y="391573"/>
                    </a:lnTo>
                    <a:lnTo>
                      <a:pt x="326038" y="391573"/>
                    </a:lnTo>
                    <a:cubicBezTo>
                      <a:pt x="326038" y="391573"/>
                      <a:pt x="326038" y="294094"/>
                      <a:pt x="326038" y="294094"/>
                    </a:cubicBezTo>
                    <a:close/>
                    <a:moveTo>
                      <a:pt x="61490" y="294094"/>
                    </a:moveTo>
                    <a:lnTo>
                      <a:pt x="61490" y="391573"/>
                    </a:lnTo>
                    <a:lnTo>
                      <a:pt x="188905" y="391573"/>
                    </a:lnTo>
                    <a:cubicBezTo>
                      <a:pt x="188905" y="391573"/>
                      <a:pt x="188905" y="294094"/>
                      <a:pt x="188905" y="294094"/>
                    </a:cubicBezTo>
                    <a:close/>
                    <a:moveTo>
                      <a:pt x="41750" y="291801"/>
                    </a:moveTo>
                    <a:cubicBezTo>
                      <a:pt x="41750" y="291801"/>
                      <a:pt x="41738" y="313030"/>
                      <a:pt x="41738" y="313030"/>
                    </a:cubicBezTo>
                    <a:lnTo>
                      <a:pt x="0" y="313030"/>
                    </a:lnTo>
                    <a:lnTo>
                      <a:pt x="0" y="291813"/>
                    </a:lnTo>
                    <a:close/>
                    <a:moveTo>
                      <a:pt x="51771" y="261209"/>
                    </a:moveTo>
                    <a:lnTo>
                      <a:pt x="61490" y="261209"/>
                    </a:lnTo>
                    <a:lnTo>
                      <a:pt x="61490" y="284414"/>
                    </a:lnTo>
                    <a:lnTo>
                      <a:pt x="188905" y="284414"/>
                    </a:lnTo>
                    <a:lnTo>
                      <a:pt x="188905" y="261209"/>
                    </a:lnTo>
                    <a:lnTo>
                      <a:pt x="198590" y="261209"/>
                    </a:lnTo>
                    <a:lnTo>
                      <a:pt x="198590" y="284414"/>
                    </a:lnTo>
                    <a:lnTo>
                      <a:pt x="326038" y="284414"/>
                    </a:lnTo>
                    <a:lnTo>
                      <a:pt x="326038" y="261209"/>
                    </a:lnTo>
                    <a:lnTo>
                      <a:pt x="335723" y="261209"/>
                    </a:lnTo>
                    <a:lnTo>
                      <a:pt x="335723" y="284414"/>
                    </a:lnTo>
                    <a:lnTo>
                      <a:pt x="463138" y="284414"/>
                    </a:lnTo>
                    <a:lnTo>
                      <a:pt x="463138" y="261209"/>
                    </a:lnTo>
                    <a:lnTo>
                      <a:pt x="472857" y="261209"/>
                    </a:lnTo>
                    <a:lnTo>
                      <a:pt x="472857" y="284414"/>
                    </a:lnTo>
                    <a:lnTo>
                      <a:pt x="605533" y="284414"/>
                    </a:lnTo>
                    <a:lnTo>
                      <a:pt x="605835" y="261465"/>
                    </a:lnTo>
                    <a:lnTo>
                      <a:pt x="615486" y="261593"/>
                    </a:lnTo>
                    <a:lnTo>
                      <a:pt x="615218" y="284414"/>
                    </a:lnTo>
                    <a:lnTo>
                      <a:pt x="737405" y="284414"/>
                    </a:lnTo>
                    <a:lnTo>
                      <a:pt x="737405" y="261209"/>
                    </a:lnTo>
                    <a:lnTo>
                      <a:pt x="747090" y="261209"/>
                    </a:lnTo>
                    <a:lnTo>
                      <a:pt x="747090" y="284414"/>
                    </a:lnTo>
                    <a:lnTo>
                      <a:pt x="775643" y="284414"/>
                    </a:lnTo>
                    <a:lnTo>
                      <a:pt x="775643" y="294094"/>
                    </a:lnTo>
                    <a:cubicBezTo>
                      <a:pt x="775643" y="294094"/>
                      <a:pt x="747090" y="294094"/>
                      <a:pt x="747090" y="294094"/>
                    </a:cubicBezTo>
                    <a:lnTo>
                      <a:pt x="747090" y="391573"/>
                    </a:lnTo>
                    <a:lnTo>
                      <a:pt x="775643" y="391573"/>
                    </a:lnTo>
                    <a:lnTo>
                      <a:pt x="775643" y="401252"/>
                    </a:lnTo>
                    <a:lnTo>
                      <a:pt x="747090" y="401252"/>
                    </a:lnTo>
                    <a:lnTo>
                      <a:pt x="747090" y="503731"/>
                    </a:lnTo>
                    <a:lnTo>
                      <a:pt x="775543" y="503923"/>
                    </a:lnTo>
                    <a:lnTo>
                      <a:pt x="775509" y="513603"/>
                    </a:lnTo>
                    <a:lnTo>
                      <a:pt x="747090" y="513389"/>
                    </a:lnTo>
                    <a:lnTo>
                      <a:pt x="747090" y="605889"/>
                    </a:lnTo>
                    <a:lnTo>
                      <a:pt x="775643" y="605889"/>
                    </a:lnTo>
                    <a:lnTo>
                      <a:pt x="775643" y="615590"/>
                    </a:lnTo>
                    <a:lnTo>
                      <a:pt x="747090" y="615590"/>
                    </a:lnTo>
                    <a:lnTo>
                      <a:pt x="747090" y="713047"/>
                    </a:lnTo>
                    <a:lnTo>
                      <a:pt x="775643" y="713047"/>
                    </a:lnTo>
                    <a:lnTo>
                      <a:pt x="775643" y="722727"/>
                    </a:lnTo>
                    <a:lnTo>
                      <a:pt x="56630" y="722748"/>
                    </a:lnTo>
                    <a:lnTo>
                      <a:pt x="56630" y="717898"/>
                    </a:lnTo>
                    <a:lnTo>
                      <a:pt x="51771" y="717898"/>
                    </a:lnTo>
                    <a:close/>
                    <a:moveTo>
                      <a:pt x="157068" y="0"/>
                    </a:moveTo>
                    <a:lnTo>
                      <a:pt x="617868" y="0"/>
                    </a:lnTo>
                    <a:lnTo>
                      <a:pt x="617868" y="56194"/>
                    </a:lnTo>
                    <a:lnTo>
                      <a:pt x="774936" y="56194"/>
                    </a:lnTo>
                    <a:cubicBezTo>
                      <a:pt x="774936" y="56194"/>
                      <a:pt x="774936" y="155998"/>
                      <a:pt x="774936" y="155998"/>
                    </a:cubicBezTo>
                    <a:lnTo>
                      <a:pt x="363180" y="155998"/>
                    </a:lnTo>
                    <a:lnTo>
                      <a:pt x="363180" y="196660"/>
                    </a:lnTo>
                    <a:lnTo>
                      <a:pt x="0" y="196660"/>
                    </a:lnTo>
                    <a:lnTo>
                      <a:pt x="0" y="155998"/>
                    </a:lnTo>
                    <a:lnTo>
                      <a:pt x="0" y="141040"/>
                    </a:lnTo>
                    <a:lnTo>
                      <a:pt x="0" y="56194"/>
                    </a:lnTo>
                    <a:lnTo>
                      <a:pt x="157068" y="56194"/>
                    </a:lnTo>
                    <a:close/>
                  </a:path>
                </a:pathLst>
              </a:custGeom>
              <a:solidFill>
                <a:schemeClr val="bg2">
                  <a:lumMod val="40000"/>
                  <a:lumOff val="6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4" name="Shape 20"/>
              <p:cNvSpPr/>
              <p:nvPr/>
            </p:nvSpPr>
            <p:spPr>
              <a:xfrm>
                <a:off x="1138065" y="5491851"/>
                <a:ext cx="390628" cy="249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5" name="Freeform 154"/>
              <p:cNvSpPr/>
              <p:nvPr/>
            </p:nvSpPr>
            <p:spPr>
              <a:xfrm>
                <a:off x="1138065" y="5221228"/>
                <a:ext cx="389487" cy="254078"/>
              </a:xfrm>
              <a:custGeom>
                <a:avLst/>
                <a:gdLst>
                  <a:gd name="connsiteX0" fmla="*/ 160020 w 389487"/>
                  <a:gd name="connsiteY0" fmla="*/ 148254 h 254078"/>
                  <a:gd name="connsiteX1" fmla="*/ 229466 w 389487"/>
                  <a:gd name="connsiteY1" fmla="*/ 148254 h 254078"/>
                  <a:gd name="connsiteX2" fmla="*/ 229466 w 389487"/>
                  <a:gd name="connsiteY2" fmla="*/ 252926 h 254078"/>
                  <a:gd name="connsiteX3" fmla="*/ 160020 w 389487"/>
                  <a:gd name="connsiteY3" fmla="*/ 252926 h 254078"/>
                  <a:gd name="connsiteX4" fmla="*/ 160020 w 389487"/>
                  <a:gd name="connsiteY4" fmla="*/ 148254 h 254078"/>
                  <a:gd name="connsiteX5" fmla="*/ 320041 w 389487"/>
                  <a:gd name="connsiteY5" fmla="*/ 143547 h 254078"/>
                  <a:gd name="connsiteX6" fmla="*/ 389487 w 389487"/>
                  <a:gd name="connsiteY6" fmla="*/ 143547 h 254078"/>
                  <a:gd name="connsiteX7" fmla="*/ 389487 w 389487"/>
                  <a:gd name="connsiteY7" fmla="*/ 253492 h 254078"/>
                  <a:gd name="connsiteX8" fmla="*/ 320041 w 389487"/>
                  <a:gd name="connsiteY8" fmla="*/ 253492 h 254078"/>
                  <a:gd name="connsiteX9" fmla="*/ 240031 w 389487"/>
                  <a:gd name="connsiteY9" fmla="*/ 98836 h 254078"/>
                  <a:gd name="connsiteX10" fmla="*/ 309468 w 389487"/>
                  <a:gd name="connsiteY10" fmla="*/ 98836 h 254078"/>
                  <a:gd name="connsiteX11" fmla="*/ 309468 w 389487"/>
                  <a:gd name="connsiteY11" fmla="*/ 252594 h 254078"/>
                  <a:gd name="connsiteX12" fmla="*/ 240031 w 389487"/>
                  <a:gd name="connsiteY12" fmla="*/ 252594 h 254078"/>
                  <a:gd name="connsiteX13" fmla="*/ 240031 w 389487"/>
                  <a:gd name="connsiteY13" fmla="*/ 98836 h 254078"/>
                  <a:gd name="connsiteX14" fmla="*/ 80010 w 389487"/>
                  <a:gd name="connsiteY14" fmla="*/ 94129 h 254078"/>
                  <a:gd name="connsiteX15" fmla="*/ 149457 w 389487"/>
                  <a:gd name="connsiteY15" fmla="*/ 94129 h 254078"/>
                  <a:gd name="connsiteX16" fmla="*/ 149457 w 389487"/>
                  <a:gd name="connsiteY16" fmla="*/ 252401 h 254078"/>
                  <a:gd name="connsiteX17" fmla="*/ 80010 w 389487"/>
                  <a:gd name="connsiteY17" fmla="*/ 252401 h 254078"/>
                  <a:gd name="connsiteX18" fmla="*/ 80010 w 389487"/>
                  <a:gd name="connsiteY18" fmla="*/ 94129 h 254078"/>
                  <a:gd name="connsiteX19" fmla="*/ 0 w 389487"/>
                  <a:gd name="connsiteY19" fmla="*/ 0 h 254078"/>
                  <a:gd name="connsiteX20" fmla="*/ 69434 w 389487"/>
                  <a:gd name="connsiteY20" fmla="*/ 0 h 254078"/>
                  <a:gd name="connsiteX21" fmla="*/ 69434 w 389487"/>
                  <a:gd name="connsiteY21" fmla="*/ 254078 h 254078"/>
                  <a:gd name="connsiteX22" fmla="*/ 0 w 389487"/>
                  <a:gd name="connsiteY22" fmla="*/ 254078 h 254078"/>
                  <a:gd name="connsiteX23" fmla="*/ 0 w 389487"/>
                  <a:gd name="connsiteY23" fmla="*/ 0 h 25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487" h="254078">
                    <a:moveTo>
                      <a:pt x="160020" y="148254"/>
                    </a:moveTo>
                    <a:lnTo>
                      <a:pt x="229466" y="148254"/>
                    </a:lnTo>
                    <a:lnTo>
                      <a:pt x="229466" y="252926"/>
                    </a:lnTo>
                    <a:lnTo>
                      <a:pt x="160020" y="252926"/>
                    </a:lnTo>
                    <a:cubicBezTo>
                      <a:pt x="160020" y="252926"/>
                      <a:pt x="160020" y="148254"/>
                      <a:pt x="160020" y="148254"/>
                    </a:cubicBezTo>
                    <a:close/>
                    <a:moveTo>
                      <a:pt x="320041" y="143547"/>
                    </a:moveTo>
                    <a:cubicBezTo>
                      <a:pt x="320041" y="143547"/>
                      <a:pt x="389487" y="143547"/>
                      <a:pt x="389487" y="143547"/>
                    </a:cubicBezTo>
                    <a:lnTo>
                      <a:pt x="389487" y="253492"/>
                    </a:lnTo>
                    <a:lnTo>
                      <a:pt x="320041" y="253492"/>
                    </a:lnTo>
                    <a:close/>
                    <a:moveTo>
                      <a:pt x="240031" y="98836"/>
                    </a:moveTo>
                    <a:lnTo>
                      <a:pt x="309468" y="98836"/>
                    </a:lnTo>
                    <a:lnTo>
                      <a:pt x="309468" y="252594"/>
                    </a:lnTo>
                    <a:lnTo>
                      <a:pt x="240031" y="252594"/>
                    </a:lnTo>
                    <a:cubicBezTo>
                      <a:pt x="240031" y="252594"/>
                      <a:pt x="240031" y="98836"/>
                      <a:pt x="240031" y="98836"/>
                    </a:cubicBezTo>
                    <a:close/>
                    <a:moveTo>
                      <a:pt x="80010" y="94129"/>
                    </a:moveTo>
                    <a:lnTo>
                      <a:pt x="149457" y="94129"/>
                    </a:lnTo>
                    <a:lnTo>
                      <a:pt x="149457" y="252401"/>
                    </a:lnTo>
                    <a:lnTo>
                      <a:pt x="80010" y="252401"/>
                    </a:lnTo>
                    <a:cubicBezTo>
                      <a:pt x="80010" y="252401"/>
                      <a:pt x="80010" y="94129"/>
                      <a:pt x="80010" y="94129"/>
                    </a:cubicBezTo>
                    <a:close/>
                    <a:moveTo>
                      <a:pt x="0" y="0"/>
                    </a:moveTo>
                    <a:lnTo>
                      <a:pt x="69434" y="0"/>
                    </a:lnTo>
                    <a:lnTo>
                      <a:pt x="69434" y="254078"/>
                    </a:lnTo>
                    <a:lnTo>
                      <a:pt x="0" y="254078"/>
                    </a:lnTo>
                    <a:cubicBezTo>
                      <a:pt x="0" y="254078"/>
                      <a:pt x="0" y="0"/>
                      <a:pt x="0" y="0"/>
                    </a:cubicBezTo>
                    <a:close/>
                  </a:path>
                </a:pathLst>
              </a:custGeom>
              <a:solidFill>
                <a:schemeClr val="accent4">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6" name="Shape 26"/>
              <p:cNvSpPr/>
              <p:nvPr/>
            </p:nvSpPr>
            <p:spPr>
              <a:xfrm>
                <a:off x="1582827" y="5211816"/>
                <a:ext cx="294731" cy="2947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4836"/>
                      <a:pt x="21600" y="10800"/>
                    </a:cubicBezTo>
                    <a:cubicBezTo>
                      <a:pt x="21600" y="16765"/>
                      <a:pt x="16765" y="21600"/>
                      <a:pt x="10800" y="21600"/>
                    </a:cubicBezTo>
                    <a:cubicBezTo>
                      <a:pt x="4835" y="21600"/>
                      <a:pt x="0" y="16765"/>
                      <a:pt x="0" y="10800"/>
                    </a:cubicBezTo>
                    <a:cubicBezTo>
                      <a:pt x="0" y="4836"/>
                      <a:pt x="4835" y="0"/>
                      <a:pt x="10800" y="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7" name="Shape 27"/>
              <p:cNvSpPr/>
              <p:nvPr/>
            </p:nvSpPr>
            <p:spPr>
              <a:xfrm>
                <a:off x="1582827" y="5244761"/>
                <a:ext cx="147365" cy="239112"/>
              </a:xfrm>
              <a:custGeom>
                <a:avLst/>
                <a:gdLst/>
                <a:ahLst/>
                <a:cxnLst>
                  <a:cxn ang="0">
                    <a:pos x="wd2" y="hd2"/>
                  </a:cxn>
                  <a:cxn ang="5400000">
                    <a:pos x="wd2" y="hd2"/>
                  </a:cxn>
                  <a:cxn ang="10800000">
                    <a:pos x="wd2" y="hd2"/>
                  </a:cxn>
                  <a:cxn ang="16200000">
                    <a:pos x="wd2" y="hd2"/>
                  </a:cxn>
                </a:cxnLst>
                <a:rect l="0" t="0" r="r" b="b"/>
                <a:pathLst>
                  <a:path w="21600" h="21600" extrusionOk="0">
                    <a:moveTo>
                      <a:pt x="8286" y="0"/>
                    </a:moveTo>
                    <a:cubicBezTo>
                      <a:pt x="3242" y="2438"/>
                      <a:pt x="0" y="6227"/>
                      <a:pt x="0" y="10484"/>
                    </a:cubicBezTo>
                    <a:cubicBezTo>
                      <a:pt x="0" y="12668"/>
                      <a:pt x="852" y="14729"/>
                      <a:pt x="2366" y="16548"/>
                    </a:cubicBezTo>
                    <a:cubicBezTo>
                      <a:pt x="4070" y="18597"/>
                      <a:pt x="6612" y="20338"/>
                      <a:pt x="9712" y="21600"/>
                    </a:cubicBezTo>
                    <a:lnTo>
                      <a:pt x="21600" y="10484"/>
                    </a:lnTo>
                    <a:cubicBezTo>
                      <a:pt x="21600" y="10484"/>
                      <a:pt x="8286" y="0"/>
                      <a:pt x="8286" y="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8" name="Shape 28"/>
              <p:cNvSpPr/>
              <p:nvPr/>
            </p:nvSpPr>
            <p:spPr>
              <a:xfrm>
                <a:off x="1174852" y="4676676"/>
                <a:ext cx="700827" cy="431768"/>
              </a:xfrm>
              <a:custGeom>
                <a:avLst/>
                <a:gdLst/>
                <a:ahLst/>
                <a:cxnLst>
                  <a:cxn ang="0">
                    <a:pos x="wd2" y="hd2"/>
                  </a:cxn>
                  <a:cxn ang="5400000">
                    <a:pos x="wd2" y="hd2"/>
                  </a:cxn>
                  <a:cxn ang="10800000">
                    <a:pos x="wd2" y="hd2"/>
                  </a:cxn>
                  <a:cxn ang="16200000">
                    <a:pos x="wd2" y="hd2"/>
                  </a:cxn>
                </a:cxnLst>
                <a:rect l="0" t="0" r="r" b="b"/>
                <a:pathLst>
                  <a:path w="21600" h="21600" extrusionOk="0">
                    <a:moveTo>
                      <a:pt x="4739" y="5204"/>
                    </a:moveTo>
                    <a:lnTo>
                      <a:pt x="0" y="21286"/>
                    </a:lnTo>
                    <a:lnTo>
                      <a:pt x="404" y="21600"/>
                    </a:lnTo>
                    <a:lnTo>
                      <a:pt x="4960" y="6139"/>
                    </a:lnTo>
                    <a:lnTo>
                      <a:pt x="8579" y="16265"/>
                    </a:lnTo>
                    <a:lnTo>
                      <a:pt x="8708" y="16626"/>
                    </a:lnTo>
                    <a:lnTo>
                      <a:pt x="8911" y="16369"/>
                    </a:lnTo>
                    <a:lnTo>
                      <a:pt x="12999" y="11183"/>
                    </a:lnTo>
                    <a:lnTo>
                      <a:pt x="17087" y="16369"/>
                    </a:lnTo>
                    <a:lnTo>
                      <a:pt x="17319" y="16664"/>
                    </a:lnTo>
                    <a:lnTo>
                      <a:pt x="17432" y="16222"/>
                    </a:lnTo>
                    <a:lnTo>
                      <a:pt x="20725" y="3333"/>
                    </a:lnTo>
                    <a:lnTo>
                      <a:pt x="21600" y="3922"/>
                    </a:lnTo>
                    <a:lnTo>
                      <a:pt x="21333" y="0"/>
                    </a:lnTo>
                    <a:lnTo>
                      <a:pt x="19436" y="2466"/>
                    </a:lnTo>
                    <a:lnTo>
                      <a:pt x="20311" y="3054"/>
                    </a:lnTo>
                    <a:lnTo>
                      <a:pt x="17131" y="15501"/>
                    </a:lnTo>
                    <a:lnTo>
                      <a:pt x="13137" y="10435"/>
                    </a:lnTo>
                    <a:lnTo>
                      <a:pt x="12999" y="10259"/>
                    </a:lnTo>
                    <a:lnTo>
                      <a:pt x="12861" y="10435"/>
                    </a:lnTo>
                    <a:lnTo>
                      <a:pt x="8838" y="15539"/>
                    </a:lnTo>
                    <a:lnTo>
                      <a:pt x="5135" y="5178"/>
                    </a:lnTo>
                    <a:lnTo>
                      <a:pt x="4922" y="4582"/>
                    </a:lnTo>
                    <a:cubicBezTo>
                      <a:pt x="4922" y="4582"/>
                      <a:pt x="4739" y="5204"/>
                      <a:pt x="4739" y="5204"/>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59" name="Group 158"/>
            <p:cNvGrpSpPr/>
            <p:nvPr/>
          </p:nvGrpSpPr>
          <p:grpSpPr>
            <a:xfrm>
              <a:off x="1808429" y="6442468"/>
              <a:ext cx="431924" cy="505712"/>
              <a:chOff x="4816670" y="5185764"/>
              <a:chExt cx="816383" cy="955851"/>
            </a:xfrm>
          </p:grpSpPr>
          <p:grpSp>
            <p:nvGrpSpPr>
              <p:cNvPr id="160" name="Group 159"/>
              <p:cNvGrpSpPr/>
              <p:nvPr/>
            </p:nvGrpSpPr>
            <p:grpSpPr>
              <a:xfrm>
                <a:off x="4978347" y="5383617"/>
                <a:ext cx="654706" cy="741278"/>
                <a:chOff x="2197689" y="5658698"/>
                <a:chExt cx="654706" cy="741278"/>
              </a:xfrm>
            </p:grpSpPr>
            <p:sp>
              <p:nvSpPr>
                <p:cNvPr id="170" name="Shape 15"/>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1" name="Shape 29"/>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2" name="Shape 31"/>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3" name="Freeform 172"/>
                <p:cNvSpPr/>
                <p:nvPr/>
              </p:nvSpPr>
              <p:spPr>
                <a:xfrm>
                  <a:off x="2232985" y="5696350"/>
                  <a:ext cx="531535" cy="671941"/>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chemeClr val="tx2">
                    <a:lumMod val="20000"/>
                    <a:lumOff val="8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4" name="Shape 46"/>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5" name="Freeform 174"/>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61" name="Group 160"/>
              <p:cNvGrpSpPr/>
              <p:nvPr/>
            </p:nvGrpSpPr>
            <p:grpSpPr>
              <a:xfrm>
                <a:off x="4816670" y="5185764"/>
                <a:ext cx="482134" cy="955851"/>
                <a:chOff x="2573939" y="4310398"/>
                <a:chExt cx="482134" cy="955851"/>
              </a:xfrm>
            </p:grpSpPr>
            <p:sp>
              <p:nvSpPr>
                <p:cNvPr id="162" name="Freeform 161"/>
                <p:cNvSpPr/>
                <p:nvPr/>
              </p:nvSpPr>
              <p:spPr>
                <a:xfrm>
                  <a:off x="2573939" y="4310398"/>
                  <a:ext cx="449263" cy="948826"/>
                </a:xfrm>
                <a:custGeom>
                  <a:avLst/>
                  <a:gdLst>
                    <a:gd name="connsiteX0" fmla="*/ 426005 w 426795"/>
                    <a:gd name="connsiteY0" fmla="*/ 0 h 901374"/>
                    <a:gd name="connsiteX1" fmla="*/ 426005 w 426795"/>
                    <a:gd name="connsiteY1" fmla="*/ 6 h 901374"/>
                    <a:gd name="connsiteX2" fmla="*/ 426011 w 426795"/>
                    <a:gd name="connsiteY2" fmla="*/ 0 h 901374"/>
                    <a:gd name="connsiteX3" fmla="*/ 426005 w 426795"/>
                    <a:gd name="connsiteY3" fmla="*/ 15 h 901374"/>
                    <a:gd name="connsiteX4" fmla="*/ 426795 w 426795"/>
                    <a:gd name="connsiteY4" fmla="*/ 119349 h 901374"/>
                    <a:gd name="connsiteX5" fmla="*/ 88362 w 426795"/>
                    <a:gd name="connsiteY5" fmla="*/ 901374 h 901374"/>
                    <a:gd name="connsiteX6" fmla="*/ 44180 w 426795"/>
                    <a:gd name="connsiteY6" fmla="*/ 882261 h 901374"/>
                    <a:gd name="connsiteX7" fmla="*/ 42503 w 426795"/>
                    <a:gd name="connsiteY7" fmla="*/ 886136 h 901374"/>
                    <a:gd name="connsiteX8" fmla="*/ 0 w 426795"/>
                    <a:gd name="connsiteY8" fmla="*/ 863162 h 901374"/>
                    <a:gd name="connsiteX9" fmla="*/ 5 w 426795"/>
                    <a:gd name="connsiteY9" fmla="*/ 863151 h 901374"/>
                    <a:gd name="connsiteX10" fmla="*/ 0 w 426795"/>
                    <a:gd name="connsiteY10" fmla="*/ 863149 h 901374"/>
                    <a:gd name="connsiteX11" fmla="*/ 338452 w 426795"/>
                    <a:gd name="connsiteY11" fmla="*/ 81124 h 901374"/>
                    <a:gd name="connsiteX12" fmla="*/ 338455 w 426795"/>
                    <a:gd name="connsiteY12" fmla="*/ 81121 h 901374"/>
                    <a:gd name="connsiteX13" fmla="*/ 338462 w 426795"/>
                    <a:gd name="connsiteY13" fmla="*/ 81106 h 901374"/>
                    <a:gd name="connsiteX14" fmla="*/ 390847 w 426795"/>
                    <a:gd name="connsiteY14" fmla="*/ 32577 h 9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795" h="901374">
                      <a:moveTo>
                        <a:pt x="426005" y="0"/>
                      </a:moveTo>
                      <a:lnTo>
                        <a:pt x="426005" y="6"/>
                      </a:lnTo>
                      <a:lnTo>
                        <a:pt x="426011" y="0"/>
                      </a:lnTo>
                      <a:lnTo>
                        <a:pt x="426005" y="15"/>
                      </a:lnTo>
                      <a:lnTo>
                        <a:pt x="426795" y="119349"/>
                      </a:lnTo>
                      <a:lnTo>
                        <a:pt x="88362" y="901374"/>
                      </a:lnTo>
                      <a:lnTo>
                        <a:pt x="44180" y="882261"/>
                      </a:lnTo>
                      <a:lnTo>
                        <a:pt x="42503" y="886136"/>
                      </a:lnTo>
                      <a:cubicBezTo>
                        <a:pt x="27375" y="879654"/>
                        <a:pt x="13254" y="871942"/>
                        <a:pt x="0" y="863162"/>
                      </a:cubicBezTo>
                      <a:lnTo>
                        <a:pt x="5" y="863151"/>
                      </a:lnTo>
                      <a:lnTo>
                        <a:pt x="0" y="863149"/>
                      </a:lnTo>
                      <a:cubicBezTo>
                        <a:pt x="0" y="863149"/>
                        <a:pt x="338452" y="81124"/>
                        <a:pt x="338452" y="81124"/>
                      </a:cubicBezTo>
                      <a:lnTo>
                        <a:pt x="338455" y="81121"/>
                      </a:lnTo>
                      <a:lnTo>
                        <a:pt x="338462" y="81106"/>
                      </a:lnTo>
                      <a:lnTo>
                        <a:pt x="390847" y="32577"/>
                      </a:lnTo>
                      <a:close/>
                    </a:path>
                  </a:pathLst>
                </a:custGeom>
                <a:solidFill>
                  <a:srgbClr val="010101">
                    <a:alpha val="20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163" name="Group 162"/>
                <p:cNvGrpSpPr/>
                <p:nvPr/>
              </p:nvGrpSpPr>
              <p:grpSpPr>
                <a:xfrm>
                  <a:off x="2610883" y="4313565"/>
                  <a:ext cx="445190" cy="952684"/>
                  <a:chOff x="2617315" y="4626760"/>
                  <a:chExt cx="445190" cy="952684"/>
                </a:xfrm>
              </p:grpSpPr>
              <p:sp>
                <p:nvSpPr>
                  <p:cNvPr id="164" name="Shape 63"/>
                  <p:cNvSpPr/>
                  <p:nvPr/>
                </p:nvSpPr>
                <p:spPr>
                  <a:xfrm>
                    <a:off x="2617315" y="4626760"/>
                    <a:ext cx="444292" cy="952684"/>
                  </a:xfrm>
                  <a:custGeom>
                    <a:avLst/>
                    <a:gdLst/>
                    <a:ahLst/>
                    <a:cxnLst>
                      <a:cxn ang="0">
                        <a:pos x="wd2" y="hd2"/>
                      </a:cxn>
                      <a:cxn ang="5400000">
                        <a:pos x="wd2" y="hd2"/>
                      </a:cxn>
                      <a:cxn ang="10800000">
                        <a:pos x="wd2" y="hd2"/>
                      </a:cxn>
                      <a:cxn ang="16200000">
                        <a:pos x="wd2" y="hd2"/>
                      </a:cxn>
                    </a:cxnLst>
                    <a:rect l="0" t="0" r="r" b="b"/>
                    <a:pathLst>
                      <a:path w="21427" h="21519" extrusionOk="0">
                        <a:moveTo>
                          <a:pt x="17167" y="1832"/>
                        </a:moveTo>
                        <a:lnTo>
                          <a:pt x="21389" y="0"/>
                        </a:lnTo>
                        <a:lnTo>
                          <a:pt x="21427" y="2696"/>
                        </a:lnTo>
                        <a:lnTo>
                          <a:pt x="4364" y="21161"/>
                        </a:lnTo>
                        <a:cubicBezTo>
                          <a:pt x="4087" y="21461"/>
                          <a:pt x="3338" y="21600"/>
                          <a:pt x="2699" y="21471"/>
                        </a:cubicBezTo>
                        <a:lnTo>
                          <a:pt x="763" y="21078"/>
                        </a:lnTo>
                        <a:cubicBezTo>
                          <a:pt x="123" y="20948"/>
                          <a:pt x="-173" y="20597"/>
                          <a:pt x="103" y="20298"/>
                        </a:cubicBezTo>
                        <a:cubicBezTo>
                          <a:pt x="103" y="20298"/>
                          <a:pt x="17167" y="1832"/>
                          <a:pt x="17167" y="1832"/>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5" name="Shape 64"/>
                  <p:cNvSpPr/>
                  <p:nvPr/>
                </p:nvSpPr>
                <p:spPr>
                  <a:xfrm>
                    <a:off x="2617315" y="4626760"/>
                    <a:ext cx="443513" cy="941849"/>
                  </a:xfrm>
                  <a:custGeom>
                    <a:avLst/>
                    <a:gdLst/>
                    <a:ahLst/>
                    <a:cxnLst>
                      <a:cxn ang="0">
                        <a:pos x="wd2" y="hd2"/>
                      </a:cxn>
                      <a:cxn ang="5400000">
                        <a:pos x="wd2" y="hd2"/>
                      </a:cxn>
                      <a:cxn ang="10800000">
                        <a:pos x="wd2" y="hd2"/>
                      </a:cxn>
                      <a:cxn ang="16200000">
                        <a:pos x="wd2" y="hd2"/>
                      </a:cxn>
                    </a:cxnLst>
                    <a:rect l="0" t="0" r="r" b="b"/>
                    <a:pathLst>
                      <a:path w="21427" h="21600" extrusionOk="0">
                        <a:moveTo>
                          <a:pt x="17197" y="1860"/>
                        </a:moveTo>
                        <a:lnTo>
                          <a:pt x="21427" y="0"/>
                        </a:lnTo>
                        <a:lnTo>
                          <a:pt x="19248" y="2390"/>
                        </a:lnTo>
                        <a:lnTo>
                          <a:pt x="1735" y="21600"/>
                        </a:lnTo>
                        <a:lnTo>
                          <a:pt x="765" y="21400"/>
                        </a:lnTo>
                        <a:cubicBezTo>
                          <a:pt x="124" y="21269"/>
                          <a:pt x="-173" y="20912"/>
                          <a:pt x="104" y="20609"/>
                        </a:cubicBezTo>
                        <a:cubicBezTo>
                          <a:pt x="104" y="20609"/>
                          <a:pt x="17197" y="1860"/>
                          <a:pt x="17197" y="186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6" name="Shape 67"/>
                  <p:cNvSpPr/>
                  <p:nvPr/>
                </p:nvSpPr>
                <p:spPr>
                  <a:xfrm>
                    <a:off x="2647907" y="4626760"/>
                    <a:ext cx="414598" cy="873190"/>
                  </a:xfrm>
                  <a:custGeom>
                    <a:avLst/>
                    <a:gdLst/>
                    <a:ahLst/>
                    <a:cxnLst>
                      <a:cxn ang="0">
                        <a:pos x="wd2" y="hd2"/>
                      </a:cxn>
                      <a:cxn ang="5400000">
                        <a:pos x="wd2" y="hd2"/>
                      </a:cxn>
                      <a:cxn ang="10800000">
                        <a:pos x="wd2" y="hd2"/>
                      </a:cxn>
                      <a:cxn ang="16200000">
                        <a:pos x="wd2" y="hd2"/>
                      </a:cxn>
                    </a:cxnLst>
                    <a:rect l="0" t="0" r="r" b="b"/>
                    <a:pathLst>
                      <a:path w="21600" h="21600" extrusionOk="0">
                        <a:moveTo>
                          <a:pt x="16998" y="2006"/>
                        </a:moveTo>
                        <a:lnTo>
                          <a:pt x="21559" y="0"/>
                        </a:lnTo>
                        <a:lnTo>
                          <a:pt x="21600" y="2953"/>
                        </a:lnTo>
                        <a:lnTo>
                          <a:pt x="4603" y="21600"/>
                        </a:lnTo>
                        <a:cubicBezTo>
                          <a:pt x="2846" y="21405"/>
                          <a:pt x="1329" y="21086"/>
                          <a:pt x="0" y="20654"/>
                        </a:cubicBezTo>
                        <a:cubicBezTo>
                          <a:pt x="0" y="20654"/>
                          <a:pt x="16998" y="2006"/>
                          <a:pt x="16998" y="2006"/>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7" name="Shape 68"/>
                  <p:cNvSpPr/>
                  <p:nvPr/>
                </p:nvSpPr>
                <p:spPr>
                  <a:xfrm>
                    <a:off x="2647907" y="4626760"/>
                    <a:ext cx="413815" cy="858239"/>
                  </a:xfrm>
                  <a:custGeom>
                    <a:avLst/>
                    <a:gdLst/>
                    <a:ahLst/>
                    <a:cxnLst>
                      <a:cxn ang="0">
                        <a:pos x="wd2" y="hd2"/>
                      </a:cxn>
                      <a:cxn ang="5400000">
                        <a:pos x="wd2" y="hd2"/>
                      </a:cxn>
                      <a:cxn ang="10800000">
                        <a:pos x="wd2" y="hd2"/>
                      </a:cxn>
                      <a:cxn ang="16200000">
                        <a:pos x="wd2" y="hd2"/>
                      </a:cxn>
                    </a:cxnLst>
                    <a:rect l="0" t="0" r="r" b="b"/>
                    <a:pathLst>
                      <a:path w="21600" h="21600" extrusionOk="0">
                        <a:moveTo>
                          <a:pt x="17030" y="2041"/>
                        </a:moveTo>
                        <a:lnTo>
                          <a:pt x="21600" y="0"/>
                        </a:lnTo>
                        <a:lnTo>
                          <a:pt x="19245" y="2623"/>
                        </a:lnTo>
                        <a:lnTo>
                          <a:pt x="2212" y="21600"/>
                        </a:lnTo>
                        <a:cubicBezTo>
                          <a:pt x="1419" y="21436"/>
                          <a:pt x="685" y="21240"/>
                          <a:pt x="0" y="21014"/>
                        </a:cubicBezTo>
                        <a:cubicBezTo>
                          <a:pt x="0" y="21014"/>
                          <a:pt x="17030" y="2041"/>
                          <a:pt x="17030" y="2041"/>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8" name="Shape 69"/>
                  <p:cNvSpPr/>
                  <p:nvPr/>
                </p:nvSpPr>
                <p:spPr>
                  <a:xfrm>
                    <a:off x="2972654" y="4626760"/>
                    <a:ext cx="88346" cy="119346"/>
                  </a:xfrm>
                  <a:custGeom>
                    <a:avLst/>
                    <a:gdLst/>
                    <a:ahLst/>
                    <a:cxnLst>
                      <a:cxn ang="0">
                        <a:pos x="wd2" y="hd2"/>
                      </a:cxn>
                      <a:cxn ang="5400000">
                        <a:pos x="wd2" y="hd2"/>
                      </a:cxn>
                      <a:cxn ang="10800000">
                        <a:pos x="wd2" y="hd2"/>
                      </a:cxn>
                      <a:cxn ang="16200000">
                        <a:pos x="wd2" y="hd2"/>
                      </a:cxn>
                    </a:cxnLst>
                    <a:rect l="0" t="0" r="r" b="b"/>
                    <a:pathLst>
                      <a:path w="21600" h="21600" extrusionOk="0">
                        <a:moveTo>
                          <a:pt x="0" y="14680"/>
                        </a:moveTo>
                        <a:lnTo>
                          <a:pt x="21407" y="0"/>
                        </a:lnTo>
                        <a:lnTo>
                          <a:pt x="21600" y="21600"/>
                        </a:lnTo>
                        <a:cubicBezTo>
                          <a:pt x="17892" y="20973"/>
                          <a:pt x="14124" y="20065"/>
                          <a:pt x="10377" y="18865"/>
                        </a:cubicBezTo>
                        <a:cubicBezTo>
                          <a:pt x="6630" y="17665"/>
                          <a:pt x="3155" y="16252"/>
                          <a:pt x="0" y="14680"/>
                        </a:cubicBezTo>
                        <a:close/>
                      </a:path>
                    </a:pathLst>
                  </a:custGeom>
                  <a:solidFill>
                    <a:srgbClr val="FFFFFF">
                      <a:alpha val="5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9" name="Shape 71"/>
                  <p:cNvSpPr/>
                  <p:nvPr/>
                </p:nvSpPr>
                <p:spPr>
                  <a:xfrm>
                    <a:off x="3031485" y="4626760"/>
                    <a:ext cx="29203" cy="39432"/>
                  </a:xfrm>
                  <a:custGeom>
                    <a:avLst/>
                    <a:gdLst/>
                    <a:ahLst/>
                    <a:cxnLst>
                      <a:cxn ang="0">
                        <a:pos x="wd2" y="hd2"/>
                      </a:cxn>
                      <a:cxn ang="5400000">
                        <a:pos x="wd2" y="hd2"/>
                      </a:cxn>
                      <a:cxn ang="10800000">
                        <a:pos x="wd2" y="hd2"/>
                      </a:cxn>
                      <a:cxn ang="16200000">
                        <a:pos x="wd2" y="hd2"/>
                      </a:cxn>
                    </a:cxnLst>
                    <a:rect l="0" t="0" r="r" b="b"/>
                    <a:pathLst>
                      <a:path w="21600" h="21600" extrusionOk="0">
                        <a:moveTo>
                          <a:pt x="0" y="14681"/>
                        </a:moveTo>
                        <a:lnTo>
                          <a:pt x="21403" y="0"/>
                        </a:lnTo>
                        <a:lnTo>
                          <a:pt x="21600" y="21600"/>
                        </a:lnTo>
                        <a:cubicBezTo>
                          <a:pt x="17892" y="20973"/>
                          <a:pt x="14117" y="20061"/>
                          <a:pt x="10378" y="18867"/>
                        </a:cubicBezTo>
                        <a:cubicBezTo>
                          <a:pt x="6635" y="17665"/>
                          <a:pt x="3156" y="16250"/>
                          <a:pt x="0" y="14681"/>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grpSp>
          <p:nvGrpSpPr>
            <p:cNvPr id="176" name="Group 175"/>
            <p:cNvGrpSpPr/>
            <p:nvPr/>
          </p:nvGrpSpPr>
          <p:grpSpPr>
            <a:xfrm>
              <a:off x="4149841" y="3343951"/>
              <a:ext cx="458260" cy="458758"/>
              <a:chOff x="1799041" y="849464"/>
              <a:chExt cx="1388373" cy="1389880"/>
            </a:xfrm>
          </p:grpSpPr>
          <p:sp>
            <p:nvSpPr>
              <p:cNvPr id="177" name="Shape 6"/>
              <p:cNvSpPr/>
              <p:nvPr/>
            </p:nvSpPr>
            <p:spPr>
              <a:xfrm>
                <a:off x="2492481" y="849464"/>
                <a:ext cx="694933" cy="13898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10" y="21600"/>
                      <a:pt x="21600" y="16756"/>
                      <a:pt x="21600" y="10800"/>
                    </a:cubicBezTo>
                    <a:cubicBezTo>
                      <a:pt x="21600" y="4846"/>
                      <a:pt x="11910" y="0"/>
                      <a:pt x="0" y="0"/>
                    </a:cubicBezTo>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8" name="Shape 7"/>
              <p:cNvSpPr/>
              <p:nvPr/>
            </p:nvSpPr>
            <p:spPr>
              <a:xfrm>
                <a:off x="1799041" y="849464"/>
                <a:ext cx="695033" cy="13898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90" y="0"/>
                      <a:pt x="0" y="4846"/>
                      <a:pt x="0" y="10800"/>
                    </a:cubicBezTo>
                    <a:cubicBezTo>
                      <a:pt x="0" y="16756"/>
                      <a:pt x="9690" y="21600"/>
                      <a:pt x="21600" y="21600"/>
                    </a:cubicBezTo>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9" name="Freeform 178"/>
              <p:cNvSpPr/>
              <p:nvPr/>
            </p:nvSpPr>
            <p:spPr>
              <a:xfrm>
                <a:off x="1801417" y="924406"/>
                <a:ext cx="1376191" cy="1147088"/>
              </a:xfrm>
              <a:custGeom>
                <a:avLst/>
                <a:gdLst>
                  <a:gd name="connsiteX0" fmla="*/ 1356443 w 1376191"/>
                  <a:gd name="connsiteY0" fmla="*/ 810404 h 1147088"/>
                  <a:gd name="connsiteX1" fmla="*/ 1360106 w 1376191"/>
                  <a:gd name="connsiteY1" fmla="*/ 810755 h 1147088"/>
                  <a:gd name="connsiteX2" fmla="*/ 1288579 w 1376191"/>
                  <a:gd name="connsiteY2" fmla="*/ 976743 h 1147088"/>
                  <a:gd name="connsiteX3" fmla="*/ 1279209 w 1376191"/>
                  <a:gd name="connsiteY3" fmla="*/ 980516 h 1147088"/>
                  <a:gd name="connsiteX4" fmla="*/ 1253413 w 1376191"/>
                  <a:gd name="connsiteY4" fmla="*/ 985205 h 1147088"/>
                  <a:gd name="connsiteX5" fmla="*/ 1246421 w 1376191"/>
                  <a:gd name="connsiteY5" fmla="*/ 966117 h 1147088"/>
                  <a:gd name="connsiteX6" fmla="*/ 1245135 w 1376191"/>
                  <a:gd name="connsiteY6" fmla="*/ 954168 h 1147088"/>
                  <a:gd name="connsiteX7" fmla="*/ 1244326 w 1376191"/>
                  <a:gd name="connsiteY7" fmla="*/ 948165 h 1147088"/>
                  <a:gd name="connsiteX8" fmla="*/ 1237809 w 1376191"/>
                  <a:gd name="connsiteY8" fmla="*/ 927387 h 1147088"/>
                  <a:gd name="connsiteX9" fmla="*/ 1242378 w 1376191"/>
                  <a:gd name="connsiteY9" fmla="*/ 900042 h 1147088"/>
                  <a:gd name="connsiteX10" fmla="*/ 1260966 w 1376191"/>
                  <a:gd name="connsiteY10" fmla="*/ 874772 h 1147088"/>
                  <a:gd name="connsiteX11" fmla="*/ 1266894 w 1376191"/>
                  <a:gd name="connsiteY11" fmla="*/ 868156 h 1147088"/>
                  <a:gd name="connsiteX12" fmla="*/ 1271916 w 1376191"/>
                  <a:gd name="connsiteY12" fmla="*/ 862880 h 1147088"/>
                  <a:gd name="connsiteX13" fmla="*/ 1276627 w 1376191"/>
                  <a:gd name="connsiteY13" fmla="*/ 863860 h 1147088"/>
                  <a:gd name="connsiteX14" fmla="*/ 1288307 w 1376191"/>
                  <a:gd name="connsiteY14" fmla="*/ 852058 h 1147088"/>
                  <a:gd name="connsiteX15" fmla="*/ 1304183 w 1376191"/>
                  <a:gd name="connsiteY15" fmla="*/ 847346 h 1147088"/>
                  <a:gd name="connsiteX16" fmla="*/ 1318231 w 1376191"/>
                  <a:gd name="connsiteY16" fmla="*/ 828544 h 1147088"/>
                  <a:gd name="connsiteX17" fmla="*/ 1335188 w 1376191"/>
                  <a:gd name="connsiteY17" fmla="*/ 818041 h 1147088"/>
                  <a:gd name="connsiteX18" fmla="*/ 1356443 w 1376191"/>
                  <a:gd name="connsiteY18" fmla="*/ 810404 h 1147088"/>
                  <a:gd name="connsiteX19" fmla="*/ 1376191 w 1376191"/>
                  <a:gd name="connsiteY19" fmla="*/ 732686 h 1147088"/>
                  <a:gd name="connsiteX20" fmla="*/ 1371961 w 1376191"/>
                  <a:gd name="connsiteY20" fmla="*/ 756169 h 1147088"/>
                  <a:gd name="connsiteX21" fmla="*/ 1352219 w 1376191"/>
                  <a:gd name="connsiteY21" fmla="*/ 747012 h 1147088"/>
                  <a:gd name="connsiteX22" fmla="*/ 1349911 w 1376191"/>
                  <a:gd name="connsiteY22" fmla="*/ 742326 h 1147088"/>
                  <a:gd name="connsiteX23" fmla="*/ 1355499 w 1376191"/>
                  <a:gd name="connsiteY23" fmla="*/ 737201 h 1147088"/>
                  <a:gd name="connsiteX24" fmla="*/ 1369086 w 1376191"/>
                  <a:gd name="connsiteY24" fmla="*/ 736903 h 1147088"/>
                  <a:gd name="connsiteX25" fmla="*/ 1376191 w 1376191"/>
                  <a:gd name="connsiteY25" fmla="*/ 732686 h 1147088"/>
                  <a:gd name="connsiteX26" fmla="*/ 181617 w 1376191"/>
                  <a:gd name="connsiteY26" fmla="*/ 568940 h 1147088"/>
                  <a:gd name="connsiteX27" fmla="*/ 210425 w 1376191"/>
                  <a:gd name="connsiteY27" fmla="*/ 572759 h 1147088"/>
                  <a:gd name="connsiteX28" fmla="*/ 223779 w 1376191"/>
                  <a:gd name="connsiteY28" fmla="*/ 581037 h 1147088"/>
                  <a:gd name="connsiteX29" fmla="*/ 239375 w 1376191"/>
                  <a:gd name="connsiteY29" fmla="*/ 588944 h 1147088"/>
                  <a:gd name="connsiteX30" fmla="*/ 248589 w 1376191"/>
                  <a:gd name="connsiteY30" fmla="*/ 604377 h 1147088"/>
                  <a:gd name="connsiteX31" fmla="*/ 235774 w 1376191"/>
                  <a:gd name="connsiteY31" fmla="*/ 607316 h 1147088"/>
                  <a:gd name="connsiteX32" fmla="*/ 220853 w 1376191"/>
                  <a:gd name="connsiteY32" fmla="*/ 600387 h 1147088"/>
                  <a:gd name="connsiteX33" fmla="*/ 217126 w 1376191"/>
                  <a:gd name="connsiteY33" fmla="*/ 590790 h 1147088"/>
                  <a:gd name="connsiteX34" fmla="*/ 202509 w 1376191"/>
                  <a:gd name="connsiteY34" fmla="*/ 585664 h 1147088"/>
                  <a:gd name="connsiteX35" fmla="*/ 180452 w 1376191"/>
                  <a:gd name="connsiteY35" fmla="*/ 579971 h 1147088"/>
                  <a:gd name="connsiteX36" fmla="*/ 166590 w 1376191"/>
                  <a:gd name="connsiteY36" fmla="*/ 577956 h 1147088"/>
                  <a:gd name="connsiteX37" fmla="*/ 181617 w 1376191"/>
                  <a:gd name="connsiteY37" fmla="*/ 568940 h 1147088"/>
                  <a:gd name="connsiteX38" fmla="*/ 223349 w 1376191"/>
                  <a:gd name="connsiteY38" fmla="*/ 122202 h 1147088"/>
                  <a:gd name="connsiteX39" fmla="*/ 239279 w 1376191"/>
                  <a:gd name="connsiteY39" fmla="*/ 128099 h 1147088"/>
                  <a:gd name="connsiteX40" fmla="*/ 256511 w 1376191"/>
                  <a:gd name="connsiteY40" fmla="*/ 135376 h 1147088"/>
                  <a:gd name="connsiteX41" fmla="*/ 277978 w 1376191"/>
                  <a:gd name="connsiteY41" fmla="*/ 137278 h 1147088"/>
                  <a:gd name="connsiteX42" fmla="*/ 288391 w 1376191"/>
                  <a:gd name="connsiteY42" fmla="*/ 147883 h 1147088"/>
                  <a:gd name="connsiteX43" fmla="*/ 306222 w 1376191"/>
                  <a:gd name="connsiteY43" fmla="*/ 153923 h 1147088"/>
                  <a:gd name="connsiteX44" fmla="*/ 309362 w 1376191"/>
                  <a:gd name="connsiteY44" fmla="*/ 168714 h 1147088"/>
                  <a:gd name="connsiteX45" fmla="*/ 312131 w 1376191"/>
                  <a:gd name="connsiteY45" fmla="*/ 179747 h 1147088"/>
                  <a:gd name="connsiteX46" fmla="*/ 327503 w 1376191"/>
                  <a:gd name="connsiteY46" fmla="*/ 189163 h 1147088"/>
                  <a:gd name="connsiteX47" fmla="*/ 332482 w 1376191"/>
                  <a:gd name="connsiteY47" fmla="*/ 196107 h 1147088"/>
                  <a:gd name="connsiteX48" fmla="*/ 328019 w 1376191"/>
                  <a:gd name="connsiteY48" fmla="*/ 209661 h 1147088"/>
                  <a:gd name="connsiteX49" fmla="*/ 319672 w 1376191"/>
                  <a:gd name="connsiteY49" fmla="*/ 213418 h 1147088"/>
                  <a:gd name="connsiteX50" fmla="*/ 308515 w 1376191"/>
                  <a:gd name="connsiteY50" fmla="*/ 212276 h 1147088"/>
                  <a:gd name="connsiteX51" fmla="*/ 308825 w 1376191"/>
                  <a:gd name="connsiteY51" fmla="*/ 231109 h 1147088"/>
                  <a:gd name="connsiteX52" fmla="*/ 297193 w 1376191"/>
                  <a:gd name="connsiteY52" fmla="*/ 242808 h 1147088"/>
                  <a:gd name="connsiteX53" fmla="*/ 258804 w 1376191"/>
                  <a:gd name="connsiteY53" fmla="*/ 226591 h 1147088"/>
                  <a:gd name="connsiteX54" fmla="*/ 273825 w 1376191"/>
                  <a:gd name="connsiteY54" fmla="*/ 208757 h 1147088"/>
                  <a:gd name="connsiteX55" fmla="*/ 276283 w 1376191"/>
                  <a:gd name="connsiteY55" fmla="*/ 189686 h 1147088"/>
                  <a:gd name="connsiteX56" fmla="*/ 277606 w 1376191"/>
                  <a:gd name="connsiteY56" fmla="*/ 178415 h 1147088"/>
                  <a:gd name="connsiteX57" fmla="*/ 259073 w 1376191"/>
                  <a:gd name="connsiteY57" fmla="*/ 167477 h 1147088"/>
                  <a:gd name="connsiteX58" fmla="*/ 241056 w 1376191"/>
                  <a:gd name="connsiteY58" fmla="*/ 168381 h 1147088"/>
                  <a:gd name="connsiteX59" fmla="*/ 230023 w 1376191"/>
                  <a:gd name="connsiteY59" fmla="*/ 168143 h 1147088"/>
                  <a:gd name="connsiteX60" fmla="*/ 235994 w 1376191"/>
                  <a:gd name="connsiteY60" fmla="*/ 181982 h 1147088"/>
                  <a:gd name="connsiteX61" fmla="*/ 225023 w 1376191"/>
                  <a:gd name="connsiteY61" fmla="*/ 203573 h 1147088"/>
                  <a:gd name="connsiteX62" fmla="*/ 200002 w 1376191"/>
                  <a:gd name="connsiteY62" fmla="*/ 213370 h 1147088"/>
                  <a:gd name="connsiteX63" fmla="*/ 192646 w 1376191"/>
                  <a:gd name="connsiteY63" fmla="*/ 226734 h 1147088"/>
                  <a:gd name="connsiteX64" fmla="*/ 173452 w 1376191"/>
                  <a:gd name="connsiteY64" fmla="*/ 248705 h 1147088"/>
                  <a:gd name="connsiteX65" fmla="*/ 159919 w 1376191"/>
                  <a:gd name="connsiteY65" fmla="*/ 264542 h 1147088"/>
                  <a:gd name="connsiteX66" fmla="*/ 160518 w 1376191"/>
                  <a:gd name="connsiteY66" fmla="*/ 270534 h 1147088"/>
                  <a:gd name="connsiteX67" fmla="*/ 171923 w 1376191"/>
                  <a:gd name="connsiteY67" fmla="*/ 291222 h 1147088"/>
                  <a:gd name="connsiteX68" fmla="*/ 192646 w 1376191"/>
                  <a:gd name="connsiteY68" fmla="*/ 301923 h 1147088"/>
                  <a:gd name="connsiteX69" fmla="*/ 200952 w 1376191"/>
                  <a:gd name="connsiteY69" fmla="*/ 303159 h 1147088"/>
                  <a:gd name="connsiteX70" fmla="*/ 210456 w 1376191"/>
                  <a:gd name="connsiteY70" fmla="*/ 316095 h 1147088"/>
                  <a:gd name="connsiteX71" fmla="*/ 219837 w 1376191"/>
                  <a:gd name="connsiteY71" fmla="*/ 322800 h 1147088"/>
                  <a:gd name="connsiteX72" fmla="*/ 226428 w 1376191"/>
                  <a:gd name="connsiteY72" fmla="*/ 305537 h 1147088"/>
                  <a:gd name="connsiteX73" fmla="*/ 225539 w 1376191"/>
                  <a:gd name="connsiteY73" fmla="*/ 299497 h 1147088"/>
                  <a:gd name="connsiteX74" fmla="*/ 238039 w 1376191"/>
                  <a:gd name="connsiteY74" fmla="*/ 282234 h 1147088"/>
                  <a:gd name="connsiteX75" fmla="*/ 240601 w 1376191"/>
                  <a:gd name="connsiteY75" fmla="*/ 237339 h 1147088"/>
                  <a:gd name="connsiteX76" fmla="*/ 252399 w 1376191"/>
                  <a:gd name="connsiteY76" fmla="*/ 241477 h 1147088"/>
                  <a:gd name="connsiteX77" fmla="*/ 266097 w 1376191"/>
                  <a:gd name="connsiteY77" fmla="*/ 246185 h 1147088"/>
                  <a:gd name="connsiteX78" fmla="*/ 283432 w 1376191"/>
                  <a:gd name="connsiteY78" fmla="*/ 255696 h 1147088"/>
                  <a:gd name="connsiteX79" fmla="*/ 289445 w 1376191"/>
                  <a:gd name="connsiteY79" fmla="*/ 273578 h 1147088"/>
                  <a:gd name="connsiteX80" fmla="*/ 301036 w 1376191"/>
                  <a:gd name="connsiteY80" fmla="*/ 270962 h 1147088"/>
                  <a:gd name="connsiteX81" fmla="*/ 307916 w 1376191"/>
                  <a:gd name="connsiteY81" fmla="*/ 272865 h 1147088"/>
                  <a:gd name="connsiteX82" fmla="*/ 322090 w 1376191"/>
                  <a:gd name="connsiteY82" fmla="*/ 292791 h 1147088"/>
                  <a:gd name="connsiteX83" fmla="*/ 326119 w 1376191"/>
                  <a:gd name="connsiteY83" fmla="*/ 304681 h 1147088"/>
                  <a:gd name="connsiteX84" fmla="*/ 335788 w 1376191"/>
                  <a:gd name="connsiteY84" fmla="*/ 320232 h 1147088"/>
                  <a:gd name="connsiteX85" fmla="*/ 344569 w 1376191"/>
                  <a:gd name="connsiteY85" fmla="*/ 331503 h 1147088"/>
                  <a:gd name="connsiteX86" fmla="*/ 346987 w 1376191"/>
                  <a:gd name="connsiteY86" fmla="*/ 363938 h 1147088"/>
                  <a:gd name="connsiteX87" fmla="*/ 358268 w 1376191"/>
                  <a:gd name="connsiteY87" fmla="*/ 378348 h 1147088"/>
                  <a:gd name="connsiteX88" fmla="*/ 351449 w 1376191"/>
                  <a:gd name="connsiteY88" fmla="*/ 387241 h 1147088"/>
                  <a:gd name="connsiteX89" fmla="*/ 340664 w 1376191"/>
                  <a:gd name="connsiteY89" fmla="*/ 387288 h 1147088"/>
                  <a:gd name="connsiteX90" fmla="*/ 334156 w 1376191"/>
                  <a:gd name="connsiteY90" fmla="*/ 382247 h 1147088"/>
                  <a:gd name="connsiteX91" fmla="*/ 327978 w 1376191"/>
                  <a:gd name="connsiteY91" fmla="*/ 371309 h 1147088"/>
                  <a:gd name="connsiteX92" fmla="*/ 330747 w 1376191"/>
                  <a:gd name="connsiteY92" fmla="*/ 354236 h 1147088"/>
                  <a:gd name="connsiteX93" fmla="*/ 309507 w 1376191"/>
                  <a:gd name="connsiteY93" fmla="*/ 357280 h 1147088"/>
                  <a:gd name="connsiteX94" fmla="*/ 303660 w 1376191"/>
                  <a:gd name="connsiteY94" fmla="*/ 368598 h 1147088"/>
                  <a:gd name="connsiteX95" fmla="*/ 301201 w 1376191"/>
                  <a:gd name="connsiteY95" fmla="*/ 381867 h 1147088"/>
                  <a:gd name="connsiteX96" fmla="*/ 304197 w 1376191"/>
                  <a:gd name="connsiteY96" fmla="*/ 396087 h 1147088"/>
                  <a:gd name="connsiteX97" fmla="*/ 289341 w 1376191"/>
                  <a:gd name="connsiteY97" fmla="*/ 404409 h 1147088"/>
                  <a:gd name="connsiteX98" fmla="*/ 278246 w 1376191"/>
                  <a:gd name="connsiteY98" fmla="*/ 399463 h 1147088"/>
                  <a:gd name="connsiteX99" fmla="*/ 259858 w 1376191"/>
                  <a:gd name="connsiteY99" fmla="*/ 414967 h 1147088"/>
                  <a:gd name="connsiteX100" fmla="*/ 253597 w 1376191"/>
                  <a:gd name="connsiteY100" fmla="*/ 430376 h 1147088"/>
                  <a:gd name="connsiteX101" fmla="*/ 232006 w 1376191"/>
                  <a:gd name="connsiteY101" fmla="*/ 444595 h 1147088"/>
                  <a:gd name="connsiteX102" fmla="*/ 229300 w 1376191"/>
                  <a:gd name="connsiteY102" fmla="*/ 467708 h 1147088"/>
                  <a:gd name="connsiteX103" fmla="*/ 221490 w 1376191"/>
                  <a:gd name="connsiteY103" fmla="*/ 472607 h 1147088"/>
                  <a:gd name="connsiteX104" fmla="*/ 206675 w 1376191"/>
                  <a:gd name="connsiteY104" fmla="*/ 491250 h 1147088"/>
                  <a:gd name="connsiteX105" fmla="*/ 191097 w 1376191"/>
                  <a:gd name="connsiteY105" fmla="*/ 520165 h 1147088"/>
                  <a:gd name="connsiteX106" fmla="*/ 194713 w 1376191"/>
                  <a:gd name="connsiteY106" fmla="*/ 535003 h 1147088"/>
                  <a:gd name="connsiteX107" fmla="*/ 187088 w 1376191"/>
                  <a:gd name="connsiteY107" fmla="*/ 550506 h 1147088"/>
                  <a:gd name="connsiteX108" fmla="*/ 170415 w 1376191"/>
                  <a:gd name="connsiteY108" fmla="*/ 527631 h 1147088"/>
                  <a:gd name="connsiteX109" fmla="*/ 148741 w 1376191"/>
                  <a:gd name="connsiteY109" fmla="*/ 525539 h 1147088"/>
                  <a:gd name="connsiteX110" fmla="*/ 139650 w 1376191"/>
                  <a:gd name="connsiteY110" fmla="*/ 526680 h 1147088"/>
                  <a:gd name="connsiteX111" fmla="*/ 111902 w 1376191"/>
                  <a:gd name="connsiteY111" fmla="*/ 527536 h 1147088"/>
                  <a:gd name="connsiteX112" fmla="*/ 90125 w 1376191"/>
                  <a:gd name="connsiteY112" fmla="*/ 567294 h 1147088"/>
                  <a:gd name="connsiteX113" fmla="*/ 118679 w 1376191"/>
                  <a:gd name="connsiteY113" fmla="*/ 591406 h 1147088"/>
                  <a:gd name="connsiteX114" fmla="*/ 132005 w 1376191"/>
                  <a:gd name="connsiteY114" fmla="*/ 579041 h 1147088"/>
                  <a:gd name="connsiteX115" fmla="*/ 147584 w 1376191"/>
                  <a:gd name="connsiteY115" fmla="*/ 589456 h 1147088"/>
                  <a:gd name="connsiteX116" fmla="*/ 155105 w 1376191"/>
                  <a:gd name="connsiteY116" fmla="*/ 612759 h 1147088"/>
                  <a:gd name="connsiteX117" fmla="*/ 169051 w 1376191"/>
                  <a:gd name="connsiteY117" fmla="*/ 637061 h 1147088"/>
                  <a:gd name="connsiteX118" fmla="*/ 177295 w 1376191"/>
                  <a:gd name="connsiteY118" fmla="*/ 660364 h 1147088"/>
                  <a:gd name="connsiteX119" fmla="*/ 194051 w 1376191"/>
                  <a:gd name="connsiteY119" fmla="*/ 656084 h 1147088"/>
                  <a:gd name="connsiteX120" fmla="*/ 206427 w 1376191"/>
                  <a:gd name="connsiteY120" fmla="*/ 660555 h 1147088"/>
                  <a:gd name="connsiteX121" fmla="*/ 222957 w 1376191"/>
                  <a:gd name="connsiteY121" fmla="*/ 641769 h 1147088"/>
                  <a:gd name="connsiteX122" fmla="*/ 233349 w 1376191"/>
                  <a:gd name="connsiteY122" fmla="*/ 639867 h 1147088"/>
                  <a:gd name="connsiteX123" fmla="*/ 243184 w 1376191"/>
                  <a:gd name="connsiteY123" fmla="*/ 640913 h 1147088"/>
                  <a:gd name="connsiteX124" fmla="*/ 258866 w 1376191"/>
                  <a:gd name="connsiteY124" fmla="*/ 643814 h 1147088"/>
                  <a:gd name="connsiteX125" fmla="*/ 271097 w 1376191"/>
                  <a:gd name="connsiteY125" fmla="*/ 656893 h 1147088"/>
                  <a:gd name="connsiteX126" fmla="*/ 286924 w 1376191"/>
                  <a:gd name="connsiteY126" fmla="*/ 659699 h 1147088"/>
                  <a:gd name="connsiteX127" fmla="*/ 313701 w 1376191"/>
                  <a:gd name="connsiteY127" fmla="*/ 678769 h 1147088"/>
                  <a:gd name="connsiteX128" fmla="*/ 342854 w 1376191"/>
                  <a:gd name="connsiteY128" fmla="*/ 703785 h 1147088"/>
                  <a:gd name="connsiteX129" fmla="*/ 357999 w 1376191"/>
                  <a:gd name="connsiteY129" fmla="*/ 729466 h 1147088"/>
                  <a:gd name="connsiteX130" fmla="*/ 377359 w 1376191"/>
                  <a:gd name="connsiteY130" fmla="*/ 734745 h 1147088"/>
                  <a:gd name="connsiteX131" fmla="*/ 396016 w 1376191"/>
                  <a:gd name="connsiteY131" fmla="*/ 745065 h 1147088"/>
                  <a:gd name="connsiteX132" fmla="*/ 416347 w 1376191"/>
                  <a:gd name="connsiteY132" fmla="*/ 748441 h 1147088"/>
                  <a:gd name="connsiteX133" fmla="*/ 433041 w 1376191"/>
                  <a:gd name="connsiteY133" fmla="*/ 757002 h 1147088"/>
                  <a:gd name="connsiteX134" fmla="*/ 446285 w 1376191"/>
                  <a:gd name="connsiteY134" fmla="*/ 771887 h 1147088"/>
                  <a:gd name="connsiteX135" fmla="*/ 446202 w 1376191"/>
                  <a:gd name="connsiteY135" fmla="*/ 781684 h 1147088"/>
                  <a:gd name="connsiteX136" fmla="*/ 446264 w 1376191"/>
                  <a:gd name="connsiteY136" fmla="*/ 787772 h 1147088"/>
                  <a:gd name="connsiteX137" fmla="*/ 443330 w 1376191"/>
                  <a:gd name="connsiteY137" fmla="*/ 801706 h 1147088"/>
                  <a:gd name="connsiteX138" fmla="*/ 432111 w 1376191"/>
                  <a:gd name="connsiteY138" fmla="*/ 817685 h 1147088"/>
                  <a:gd name="connsiteX139" fmla="*/ 425045 w 1376191"/>
                  <a:gd name="connsiteY139" fmla="*/ 832761 h 1147088"/>
                  <a:gd name="connsiteX140" fmla="*/ 418805 w 1376191"/>
                  <a:gd name="connsiteY140" fmla="*/ 839229 h 1147088"/>
                  <a:gd name="connsiteX141" fmla="*/ 412710 w 1376191"/>
                  <a:gd name="connsiteY141" fmla="*/ 863198 h 1147088"/>
                  <a:gd name="connsiteX142" fmla="*/ 404611 w 1376191"/>
                  <a:gd name="connsiteY142" fmla="*/ 898391 h 1147088"/>
                  <a:gd name="connsiteX143" fmla="*/ 384136 w 1376191"/>
                  <a:gd name="connsiteY143" fmla="*/ 909662 h 1147088"/>
                  <a:gd name="connsiteX144" fmla="*/ 375706 w 1376191"/>
                  <a:gd name="connsiteY144" fmla="*/ 925879 h 1147088"/>
                  <a:gd name="connsiteX145" fmla="*/ 368102 w 1376191"/>
                  <a:gd name="connsiteY145" fmla="*/ 943713 h 1147088"/>
                  <a:gd name="connsiteX146" fmla="*/ 356966 w 1376191"/>
                  <a:gd name="connsiteY146" fmla="*/ 967444 h 1147088"/>
                  <a:gd name="connsiteX147" fmla="*/ 349115 w 1376191"/>
                  <a:gd name="connsiteY147" fmla="*/ 977194 h 1147088"/>
                  <a:gd name="connsiteX148" fmla="*/ 340168 w 1376191"/>
                  <a:gd name="connsiteY148" fmla="*/ 979762 h 1147088"/>
                  <a:gd name="connsiteX149" fmla="*/ 330437 w 1376191"/>
                  <a:gd name="connsiteY149" fmla="*/ 986658 h 1147088"/>
                  <a:gd name="connsiteX150" fmla="*/ 325148 w 1376191"/>
                  <a:gd name="connsiteY150" fmla="*/ 1011530 h 1147088"/>
                  <a:gd name="connsiteX151" fmla="*/ 303784 w 1376191"/>
                  <a:gd name="connsiteY151" fmla="*/ 1027557 h 1147088"/>
                  <a:gd name="connsiteX152" fmla="*/ 289217 w 1376191"/>
                  <a:gd name="connsiteY152" fmla="*/ 1048768 h 1147088"/>
                  <a:gd name="connsiteX153" fmla="*/ 290313 w 1376191"/>
                  <a:gd name="connsiteY153" fmla="*/ 1074211 h 1147088"/>
                  <a:gd name="connsiteX154" fmla="*/ 291470 w 1376191"/>
                  <a:gd name="connsiteY154" fmla="*/ 1091808 h 1147088"/>
                  <a:gd name="connsiteX155" fmla="*/ 279383 w 1376191"/>
                  <a:gd name="connsiteY155" fmla="*/ 1103221 h 1147088"/>
                  <a:gd name="connsiteX156" fmla="*/ 280726 w 1376191"/>
                  <a:gd name="connsiteY156" fmla="*/ 1122625 h 1147088"/>
                  <a:gd name="connsiteX157" fmla="*/ 287441 w 1376191"/>
                  <a:gd name="connsiteY157" fmla="*/ 1138034 h 1147088"/>
                  <a:gd name="connsiteX158" fmla="*/ 289217 w 1376191"/>
                  <a:gd name="connsiteY158" fmla="*/ 1145833 h 1147088"/>
                  <a:gd name="connsiteX159" fmla="*/ 267213 w 1376191"/>
                  <a:gd name="connsiteY159" fmla="*/ 1146213 h 1147088"/>
                  <a:gd name="connsiteX160" fmla="*/ 257296 w 1376191"/>
                  <a:gd name="connsiteY160" fmla="*/ 1141696 h 1147088"/>
                  <a:gd name="connsiteX161" fmla="*/ 255477 w 1376191"/>
                  <a:gd name="connsiteY161" fmla="*/ 1138414 h 1147088"/>
                  <a:gd name="connsiteX162" fmla="*/ 250725 w 1376191"/>
                  <a:gd name="connsiteY162" fmla="*/ 1121056 h 1147088"/>
                  <a:gd name="connsiteX163" fmla="*/ 238577 w 1376191"/>
                  <a:gd name="connsiteY163" fmla="*/ 1092949 h 1147088"/>
                  <a:gd name="connsiteX164" fmla="*/ 233886 w 1376191"/>
                  <a:gd name="connsiteY164" fmla="*/ 1055902 h 1147088"/>
                  <a:gd name="connsiteX165" fmla="*/ 233432 w 1376191"/>
                  <a:gd name="connsiteY165" fmla="*/ 1041349 h 1147088"/>
                  <a:gd name="connsiteX166" fmla="*/ 239672 w 1376191"/>
                  <a:gd name="connsiteY166" fmla="*/ 1029127 h 1147088"/>
                  <a:gd name="connsiteX167" fmla="*/ 240436 w 1376191"/>
                  <a:gd name="connsiteY167" fmla="*/ 1016001 h 1147088"/>
                  <a:gd name="connsiteX168" fmla="*/ 232068 w 1376191"/>
                  <a:gd name="connsiteY168" fmla="*/ 987894 h 1147088"/>
                  <a:gd name="connsiteX169" fmla="*/ 241428 w 1376191"/>
                  <a:gd name="connsiteY169" fmla="*/ 941288 h 1147088"/>
                  <a:gd name="connsiteX170" fmla="*/ 243907 w 1376191"/>
                  <a:gd name="connsiteY170" fmla="*/ 910232 h 1147088"/>
                  <a:gd name="connsiteX171" fmla="*/ 241056 w 1376191"/>
                  <a:gd name="connsiteY171" fmla="*/ 899389 h 1147088"/>
                  <a:gd name="connsiteX172" fmla="*/ 240911 w 1376191"/>
                  <a:gd name="connsiteY172" fmla="*/ 878702 h 1147088"/>
                  <a:gd name="connsiteX173" fmla="*/ 223804 w 1376191"/>
                  <a:gd name="connsiteY173" fmla="*/ 846648 h 1147088"/>
                  <a:gd name="connsiteX174" fmla="*/ 207502 w 1376191"/>
                  <a:gd name="connsiteY174" fmla="*/ 827720 h 1147088"/>
                  <a:gd name="connsiteX175" fmla="*/ 196510 w 1376191"/>
                  <a:gd name="connsiteY175" fmla="*/ 811645 h 1147088"/>
                  <a:gd name="connsiteX176" fmla="*/ 191489 w 1376191"/>
                  <a:gd name="connsiteY176" fmla="*/ 783539 h 1147088"/>
                  <a:gd name="connsiteX177" fmla="*/ 192233 w 1376191"/>
                  <a:gd name="connsiteY177" fmla="*/ 776263 h 1147088"/>
                  <a:gd name="connsiteX178" fmla="*/ 179278 w 1376191"/>
                  <a:gd name="connsiteY178" fmla="*/ 759427 h 1147088"/>
                  <a:gd name="connsiteX179" fmla="*/ 187026 w 1376191"/>
                  <a:gd name="connsiteY179" fmla="*/ 725709 h 1147088"/>
                  <a:gd name="connsiteX180" fmla="*/ 193803 w 1376191"/>
                  <a:gd name="connsiteY180" fmla="*/ 703357 h 1147088"/>
                  <a:gd name="connsiteX181" fmla="*/ 192977 w 1376191"/>
                  <a:gd name="connsiteY181" fmla="*/ 688566 h 1147088"/>
                  <a:gd name="connsiteX182" fmla="*/ 186448 w 1376191"/>
                  <a:gd name="connsiteY182" fmla="*/ 675535 h 1147088"/>
                  <a:gd name="connsiteX183" fmla="*/ 174030 w 1376191"/>
                  <a:gd name="connsiteY183" fmla="*/ 674156 h 1147088"/>
                  <a:gd name="connsiteX184" fmla="*/ 152605 w 1376191"/>
                  <a:gd name="connsiteY184" fmla="*/ 661553 h 1147088"/>
                  <a:gd name="connsiteX185" fmla="*/ 147584 w 1376191"/>
                  <a:gd name="connsiteY185" fmla="*/ 653041 h 1147088"/>
                  <a:gd name="connsiteX186" fmla="*/ 135290 w 1376191"/>
                  <a:gd name="connsiteY186" fmla="*/ 641009 h 1147088"/>
                  <a:gd name="connsiteX187" fmla="*/ 117480 w 1376191"/>
                  <a:gd name="connsiteY187" fmla="*/ 634969 h 1147088"/>
                  <a:gd name="connsiteX188" fmla="*/ 93265 w 1376191"/>
                  <a:gd name="connsiteY188" fmla="*/ 618656 h 1147088"/>
                  <a:gd name="connsiteX189" fmla="*/ 49629 w 1376191"/>
                  <a:gd name="connsiteY189" fmla="*/ 599158 h 1147088"/>
                  <a:gd name="connsiteX190" fmla="*/ 39711 w 1376191"/>
                  <a:gd name="connsiteY190" fmla="*/ 562871 h 1147088"/>
                  <a:gd name="connsiteX191" fmla="*/ 26447 w 1376191"/>
                  <a:gd name="connsiteY191" fmla="*/ 544942 h 1147088"/>
                  <a:gd name="connsiteX192" fmla="*/ 23946 w 1376191"/>
                  <a:gd name="connsiteY192" fmla="*/ 547796 h 1147088"/>
                  <a:gd name="connsiteX193" fmla="*/ 22727 w 1376191"/>
                  <a:gd name="connsiteY193" fmla="*/ 562871 h 1147088"/>
                  <a:gd name="connsiteX194" fmla="*/ 8203 w 1376191"/>
                  <a:gd name="connsiteY194" fmla="*/ 551505 h 1147088"/>
                  <a:gd name="connsiteX195" fmla="*/ 0 w 1376191"/>
                  <a:gd name="connsiteY195" fmla="*/ 539853 h 1147088"/>
                  <a:gd name="connsiteX196" fmla="*/ 156282 w 1376191"/>
                  <a:gd name="connsiteY196" fmla="*/ 176608 h 1147088"/>
                  <a:gd name="connsiteX197" fmla="*/ 162832 w 1376191"/>
                  <a:gd name="connsiteY197" fmla="*/ 179414 h 1147088"/>
                  <a:gd name="connsiteX198" fmla="*/ 171179 w 1376191"/>
                  <a:gd name="connsiteY198" fmla="*/ 174468 h 1147088"/>
                  <a:gd name="connsiteX199" fmla="*/ 169981 w 1376191"/>
                  <a:gd name="connsiteY199" fmla="*/ 160867 h 1147088"/>
                  <a:gd name="connsiteX200" fmla="*/ 179093 w 1376191"/>
                  <a:gd name="connsiteY200" fmla="*/ 150642 h 1147088"/>
                  <a:gd name="connsiteX201" fmla="*/ 194423 w 1376191"/>
                  <a:gd name="connsiteY201" fmla="*/ 159345 h 1147088"/>
                  <a:gd name="connsiteX202" fmla="*/ 204031 w 1376191"/>
                  <a:gd name="connsiteY202" fmla="*/ 178653 h 1147088"/>
                  <a:gd name="connsiteX203" fmla="*/ 210560 w 1376191"/>
                  <a:gd name="connsiteY203" fmla="*/ 184312 h 1147088"/>
                  <a:gd name="connsiteX204" fmla="*/ 213721 w 1376191"/>
                  <a:gd name="connsiteY204" fmla="*/ 170759 h 1147088"/>
                  <a:gd name="connsiteX205" fmla="*/ 205498 w 1376191"/>
                  <a:gd name="connsiteY205" fmla="*/ 148121 h 1147088"/>
                  <a:gd name="connsiteX206" fmla="*/ 223349 w 1376191"/>
                  <a:gd name="connsiteY206" fmla="*/ 122202 h 1147088"/>
                  <a:gd name="connsiteX207" fmla="*/ 926523 w 1376191"/>
                  <a:gd name="connsiteY207" fmla="*/ 88803 h 1147088"/>
                  <a:gd name="connsiteX208" fmla="*/ 930198 w 1376191"/>
                  <a:gd name="connsiteY208" fmla="*/ 98712 h 1147088"/>
                  <a:gd name="connsiteX209" fmla="*/ 900740 w 1376191"/>
                  <a:gd name="connsiteY209" fmla="*/ 116643 h 1147088"/>
                  <a:gd name="connsiteX210" fmla="*/ 878364 w 1376191"/>
                  <a:gd name="connsiteY210" fmla="*/ 138903 h 1147088"/>
                  <a:gd name="connsiteX211" fmla="*/ 883023 w 1376191"/>
                  <a:gd name="connsiteY211" fmla="*/ 162741 h 1147088"/>
                  <a:gd name="connsiteX212" fmla="*/ 870600 w 1376191"/>
                  <a:gd name="connsiteY212" fmla="*/ 161975 h 1147088"/>
                  <a:gd name="connsiteX213" fmla="*/ 857809 w 1376191"/>
                  <a:gd name="connsiteY213" fmla="*/ 146303 h 1147088"/>
                  <a:gd name="connsiteX214" fmla="*/ 868178 w 1376191"/>
                  <a:gd name="connsiteY214" fmla="*/ 115522 h 1147088"/>
                  <a:gd name="connsiteX215" fmla="*/ 887963 w 1376191"/>
                  <a:gd name="connsiteY215" fmla="*/ 102872 h 1147088"/>
                  <a:gd name="connsiteX216" fmla="*/ 921100 w 1376191"/>
                  <a:gd name="connsiteY216" fmla="*/ 92408 h 1147088"/>
                  <a:gd name="connsiteX217" fmla="*/ 926523 w 1376191"/>
                  <a:gd name="connsiteY217" fmla="*/ 88803 h 1147088"/>
                  <a:gd name="connsiteX218" fmla="*/ 1101570 w 1376191"/>
                  <a:gd name="connsiteY218" fmla="*/ 81103 h 1147088"/>
                  <a:gd name="connsiteX219" fmla="*/ 1122795 w 1376191"/>
                  <a:gd name="connsiteY219" fmla="*/ 87911 h 1147088"/>
                  <a:gd name="connsiteX220" fmla="*/ 1135373 w 1376191"/>
                  <a:gd name="connsiteY220" fmla="*/ 88037 h 1147088"/>
                  <a:gd name="connsiteX221" fmla="*/ 1152469 w 1376191"/>
                  <a:gd name="connsiteY221" fmla="*/ 102782 h 1147088"/>
                  <a:gd name="connsiteX222" fmla="*/ 1152508 w 1376191"/>
                  <a:gd name="connsiteY222" fmla="*/ 107460 h 1147088"/>
                  <a:gd name="connsiteX223" fmla="*/ 1166528 w 1376191"/>
                  <a:gd name="connsiteY223" fmla="*/ 122748 h 1147088"/>
                  <a:gd name="connsiteX224" fmla="*/ 1172486 w 1376191"/>
                  <a:gd name="connsiteY224" fmla="*/ 124001 h 1147088"/>
                  <a:gd name="connsiteX225" fmla="*/ 1175134 w 1376191"/>
                  <a:gd name="connsiteY225" fmla="*/ 124085 h 1147088"/>
                  <a:gd name="connsiteX226" fmla="*/ 1346290 w 1376191"/>
                  <a:gd name="connsiteY226" fmla="*/ 393839 h 1147088"/>
                  <a:gd name="connsiteX227" fmla="*/ 1330518 w 1376191"/>
                  <a:gd name="connsiteY227" fmla="*/ 413596 h 1147088"/>
                  <a:gd name="connsiteX228" fmla="*/ 1321911 w 1376191"/>
                  <a:gd name="connsiteY228" fmla="*/ 445634 h 1147088"/>
                  <a:gd name="connsiteX229" fmla="*/ 1303725 w 1376191"/>
                  <a:gd name="connsiteY229" fmla="*/ 477797 h 1147088"/>
                  <a:gd name="connsiteX230" fmla="*/ 1292977 w 1376191"/>
                  <a:gd name="connsiteY230" fmla="*/ 455408 h 1147088"/>
                  <a:gd name="connsiteX231" fmla="*/ 1285344 w 1376191"/>
                  <a:gd name="connsiteY231" fmla="*/ 448307 h 1147088"/>
                  <a:gd name="connsiteX232" fmla="*/ 1278100 w 1376191"/>
                  <a:gd name="connsiteY232" fmla="*/ 460880 h 1147088"/>
                  <a:gd name="connsiteX233" fmla="*/ 1270390 w 1376191"/>
                  <a:gd name="connsiteY233" fmla="*/ 466352 h 1147088"/>
                  <a:gd name="connsiteX234" fmla="*/ 1272415 w 1376191"/>
                  <a:gd name="connsiteY234" fmla="*/ 480847 h 1147088"/>
                  <a:gd name="connsiteX235" fmla="*/ 1280437 w 1376191"/>
                  <a:gd name="connsiteY235" fmla="*/ 495675 h 1147088"/>
                  <a:gd name="connsiteX236" fmla="*/ 1285032 w 1376191"/>
                  <a:gd name="connsiteY236" fmla="*/ 517646 h 1147088"/>
                  <a:gd name="connsiteX237" fmla="*/ 1277672 w 1376191"/>
                  <a:gd name="connsiteY237" fmla="*/ 542876 h 1147088"/>
                  <a:gd name="connsiteX238" fmla="*/ 1265054 w 1376191"/>
                  <a:gd name="connsiteY238" fmla="*/ 557120 h 1147088"/>
                  <a:gd name="connsiteX239" fmla="*/ 1237794 w 1376191"/>
                  <a:gd name="connsiteY239" fmla="*/ 582558 h 1147088"/>
                  <a:gd name="connsiteX240" fmla="*/ 1227318 w 1376191"/>
                  <a:gd name="connsiteY240" fmla="*/ 593711 h 1147088"/>
                  <a:gd name="connsiteX241" fmla="*/ 1231758 w 1376191"/>
                  <a:gd name="connsiteY241" fmla="*/ 603151 h 1147088"/>
                  <a:gd name="connsiteX242" fmla="*/ 1221983 w 1376191"/>
                  <a:gd name="connsiteY242" fmla="*/ 638656 h 1147088"/>
                  <a:gd name="connsiteX243" fmla="*/ 1196592 w 1376191"/>
                  <a:gd name="connsiteY243" fmla="*/ 665013 h 1147088"/>
                  <a:gd name="connsiteX244" fmla="*/ 1187401 w 1376191"/>
                  <a:gd name="connsiteY244" fmla="*/ 653108 h 1147088"/>
                  <a:gd name="connsiteX245" fmla="*/ 1173148 w 1376191"/>
                  <a:gd name="connsiteY245" fmla="*/ 647845 h 1147088"/>
                  <a:gd name="connsiteX246" fmla="*/ 1175329 w 1376191"/>
                  <a:gd name="connsiteY246" fmla="*/ 670443 h 1147088"/>
                  <a:gd name="connsiteX247" fmla="*/ 1193515 w 1376191"/>
                  <a:gd name="connsiteY247" fmla="*/ 691746 h 1147088"/>
                  <a:gd name="connsiteX248" fmla="*/ 1186973 w 1376191"/>
                  <a:gd name="connsiteY248" fmla="*/ 708454 h 1147088"/>
                  <a:gd name="connsiteX249" fmla="*/ 1160764 w 1376191"/>
                  <a:gd name="connsiteY249" fmla="*/ 680802 h 1147088"/>
                  <a:gd name="connsiteX250" fmla="*/ 1159985 w 1376191"/>
                  <a:gd name="connsiteY250" fmla="*/ 662381 h 1147088"/>
                  <a:gd name="connsiteX251" fmla="*/ 1159946 w 1376191"/>
                  <a:gd name="connsiteY251" fmla="*/ 646926 h 1147088"/>
                  <a:gd name="connsiteX252" fmla="*/ 1150366 w 1376191"/>
                  <a:gd name="connsiteY252" fmla="*/ 632682 h 1147088"/>
                  <a:gd name="connsiteX253" fmla="*/ 1142422 w 1376191"/>
                  <a:gd name="connsiteY253" fmla="*/ 622365 h 1147088"/>
                  <a:gd name="connsiteX254" fmla="*/ 1130583 w 1376191"/>
                  <a:gd name="connsiteY254" fmla="*/ 610836 h 1147088"/>
                  <a:gd name="connsiteX255" fmla="*/ 1126845 w 1376191"/>
                  <a:gd name="connsiteY255" fmla="*/ 593084 h 1147088"/>
                  <a:gd name="connsiteX256" fmla="*/ 1108853 w 1376191"/>
                  <a:gd name="connsiteY256" fmla="*/ 580553 h 1147088"/>
                  <a:gd name="connsiteX257" fmla="*/ 1088563 w 1376191"/>
                  <a:gd name="connsiteY257" fmla="*/ 592624 h 1147088"/>
                  <a:gd name="connsiteX258" fmla="*/ 1081320 w 1376191"/>
                  <a:gd name="connsiteY258" fmla="*/ 613551 h 1147088"/>
                  <a:gd name="connsiteX259" fmla="*/ 1070649 w 1376191"/>
                  <a:gd name="connsiteY259" fmla="*/ 617729 h 1147088"/>
                  <a:gd name="connsiteX260" fmla="*/ 1067417 w 1376191"/>
                  <a:gd name="connsiteY260" fmla="*/ 624704 h 1147088"/>
                  <a:gd name="connsiteX261" fmla="*/ 1057642 w 1376191"/>
                  <a:gd name="connsiteY261" fmla="*/ 641162 h 1147088"/>
                  <a:gd name="connsiteX262" fmla="*/ 1044246 w 1376191"/>
                  <a:gd name="connsiteY262" fmla="*/ 674745 h 1147088"/>
                  <a:gd name="connsiteX263" fmla="*/ 1034199 w 1376191"/>
                  <a:gd name="connsiteY263" fmla="*/ 666433 h 1147088"/>
                  <a:gd name="connsiteX264" fmla="*/ 1030616 w 1376191"/>
                  <a:gd name="connsiteY264" fmla="*/ 649349 h 1147088"/>
                  <a:gd name="connsiteX265" fmla="*/ 1018426 w 1376191"/>
                  <a:gd name="connsiteY265" fmla="*/ 625080 h 1147088"/>
                  <a:gd name="connsiteX266" fmla="*/ 1005848 w 1376191"/>
                  <a:gd name="connsiteY266" fmla="*/ 598807 h 1147088"/>
                  <a:gd name="connsiteX267" fmla="*/ 999111 w 1376191"/>
                  <a:gd name="connsiteY267" fmla="*/ 584187 h 1147088"/>
                  <a:gd name="connsiteX268" fmla="*/ 990933 w 1376191"/>
                  <a:gd name="connsiteY268" fmla="*/ 574747 h 1147088"/>
                  <a:gd name="connsiteX269" fmla="*/ 980807 w 1376191"/>
                  <a:gd name="connsiteY269" fmla="*/ 556827 h 1147088"/>
                  <a:gd name="connsiteX270" fmla="*/ 963906 w 1376191"/>
                  <a:gd name="connsiteY270" fmla="*/ 559417 h 1147088"/>
                  <a:gd name="connsiteX271" fmla="*/ 959038 w 1376191"/>
                  <a:gd name="connsiteY271" fmla="*/ 560294 h 1147088"/>
                  <a:gd name="connsiteX272" fmla="*/ 950276 w 1376191"/>
                  <a:gd name="connsiteY272" fmla="*/ 558874 h 1147088"/>
                  <a:gd name="connsiteX273" fmla="*/ 930415 w 1376191"/>
                  <a:gd name="connsiteY273" fmla="*/ 558122 h 1147088"/>
                  <a:gd name="connsiteX274" fmla="*/ 917291 w 1376191"/>
                  <a:gd name="connsiteY274" fmla="*/ 536568 h 1147088"/>
                  <a:gd name="connsiteX275" fmla="*/ 890420 w 1376191"/>
                  <a:gd name="connsiteY275" fmla="*/ 517103 h 1147088"/>
                  <a:gd name="connsiteX276" fmla="*/ 885902 w 1376191"/>
                  <a:gd name="connsiteY276" fmla="*/ 526000 h 1147088"/>
                  <a:gd name="connsiteX277" fmla="*/ 899766 w 1376191"/>
                  <a:gd name="connsiteY277" fmla="*/ 538949 h 1147088"/>
                  <a:gd name="connsiteX278" fmla="*/ 910709 w 1376191"/>
                  <a:gd name="connsiteY278" fmla="*/ 553611 h 1147088"/>
                  <a:gd name="connsiteX279" fmla="*/ 930181 w 1376191"/>
                  <a:gd name="connsiteY279" fmla="*/ 560043 h 1147088"/>
                  <a:gd name="connsiteX280" fmla="*/ 935088 w 1376191"/>
                  <a:gd name="connsiteY280" fmla="*/ 582516 h 1147088"/>
                  <a:gd name="connsiteX281" fmla="*/ 925352 w 1376191"/>
                  <a:gd name="connsiteY281" fmla="*/ 604237 h 1147088"/>
                  <a:gd name="connsiteX282" fmla="*/ 907321 w 1376191"/>
                  <a:gd name="connsiteY282" fmla="*/ 616058 h 1147088"/>
                  <a:gd name="connsiteX283" fmla="*/ 887421 w 1376191"/>
                  <a:gd name="connsiteY283" fmla="*/ 629550 h 1147088"/>
                  <a:gd name="connsiteX284" fmla="*/ 848984 w 1376191"/>
                  <a:gd name="connsiteY284" fmla="*/ 630134 h 1147088"/>
                  <a:gd name="connsiteX285" fmla="*/ 829357 w 1376191"/>
                  <a:gd name="connsiteY285" fmla="*/ 593627 h 1147088"/>
                  <a:gd name="connsiteX286" fmla="*/ 809028 w 1376191"/>
                  <a:gd name="connsiteY286" fmla="*/ 560419 h 1147088"/>
                  <a:gd name="connsiteX287" fmla="*/ 802408 w 1376191"/>
                  <a:gd name="connsiteY287" fmla="*/ 552901 h 1147088"/>
                  <a:gd name="connsiteX288" fmla="*/ 806419 w 1376191"/>
                  <a:gd name="connsiteY288" fmla="*/ 572199 h 1147088"/>
                  <a:gd name="connsiteX289" fmla="*/ 821724 w 1376191"/>
                  <a:gd name="connsiteY289" fmla="*/ 591330 h 1147088"/>
                  <a:gd name="connsiteX290" fmla="*/ 835821 w 1376191"/>
                  <a:gd name="connsiteY290" fmla="*/ 624955 h 1147088"/>
                  <a:gd name="connsiteX291" fmla="*/ 854709 w 1376191"/>
                  <a:gd name="connsiteY291" fmla="*/ 650811 h 1147088"/>
                  <a:gd name="connsiteX292" fmla="*/ 873752 w 1376191"/>
                  <a:gd name="connsiteY292" fmla="*/ 646132 h 1147088"/>
                  <a:gd name="connsiteX293" fmla="*/ 890654 w 1376191"/>
                  <a:gd name="connsiteY293" fmla="*/ 652398 h 1147088"/>
                  <a:gd name="connsiteX294" fmla="*/ 879827 w 1376191"/>
                  <a:gd name="connsiteY294" fmla="*/ 690033 h 1147088"/>
                  <a:gd name="connsiteX295" fmla="*/ 851516 w 1376191"/>
                  <a:gd name="connsiteY295" fmla="*/ 730801 h 1147088"/>
                  <a:gd name="connsiteX296" fmla="*/ 836639 w 1376191"/>
                  <a:gd name="connsiteY296" fmla="*/ 751311 h 1147088"/>
                  <a:gd name="connsiteX297" fmla="*/ 829668 w 1376191"/>
                  <a:gd name="connsiteY297" fmla="*/ 799222 h 1147088"/>
                  <a:gd name="connsiteX298" fmla="*/ 813468 w 1376191"/>
                  <a:gd name="connsiteY298" fmla="*/ 861293 h 1147088"/>
                  <a:gd name="connsiteX299" fmla="*/ 793724 w 1376191"/>
                  <a:gd name="connsiteY299" fmla="*/ 907741 h 1147088"/>
                  <a:gd name="connsiteX300" fmla="*/ 782352 w 1376191"/>
                  <a:gd name="connsiteY300" fmla="*/ 918226 h 1147088"/>
                  <a:gd name="connsiteX301" fmla="*/ 772694 w 1376191"/>
                  <a:gd name="connsiteY301" fmla="*/ 943539 h 1147088"/>
                  <a:gd name="connsiteX302" fmla="*/ 743759 w 1376191"/>
                  <a:gd name="connsiteY302" fmla="*/ 975827 h 1147088"/>
                  <a:gd name="connsiteX303" fmla="*/ 698585 w 1376191"/>
                  <a:gd name="connsiteY303" fmla="*/ 967849 h 1147088"/>
                  <a:gd name="connsiteX304" fmla="*/ 682346 w 1376191"/>
                  <a:gd name="connsiteY304" fmla="*/ 927165 h 1147088"/>
                  <a:gd name="connsiteX305" fmla="*/ 676621 w 1376191"/>
                  <a:gd name="connsiteY305" fmla="*/ 895962 h 1147088"/>
                  <a:gd name="connsiteX306" fmla="*/ 662329 w 1376191"/>
                  <a:gd name="connsiteY306" fmla="*/ 853565 h 1147088"/>
                  <a:gd name="connsiteX307" fmla="*/ 668521 w 1376191"/>
                  <a:gd name="connsiteY307" fmla="*/ 811586 h 1147088"/>
                  <a:gd name="connsiteX308" fmla="*/ 656643 w 1376191"/>
                  <a:gd name="connsiteY308" fmla="*/ 774869 h 1147088"/>
                  <a:gd name="connsiteX309" fmla="*/ 649556 w 1376191"/>
                  <a:gd name="connsiteY309" fmla="*/ 733809 h 1147088"/>
                  <a:gd name="connsiteX310" fmla="*/ 645622 w 1376191"/>
                  <a:gd name="connsiteY310" fmla="*/ 701729 h 1147088"/>
                  <a:gd name="connsiteX311" fmla="*/ 629772 w 1376191"/>
                  <a:gd name="connsiteY311" fmla="*/ 702105 h 1147088"/>
                  <a:gd name="connsiteX312" fmla="*/ 611547 w 1376191"/>
                  <a:gd name="connsiteY312" fmla="*/ 690326 h 1147088"/>
                  <a:gd name="connsiteX313" fmla="*/ 607030 w 1376191"/>
                  <a:gd name="connsiteY313" fmla="*/ 689866 h 1147088"/>
                  <a:gd name="connsiteX314" fmla="*/ 597255 w 1376191"/>
                  <a:gd name="connsiteY314" fmla="*/ 688906 h 1147088"/>
                  <a:gd name="connsiteX315" fmla="*/ 580431 w 1376191"/>
                  <a:gd name="connsiteY315" fmla="*/ 702982 h 1147088"/>
                  <a:gd name="connsiteX316" fmla="*/ 547096 w 1376191"/>
                  <a:gd name="connsiteY316" fmla="*/ 698680 h 1147088"/>
                  <a:gd name="connsiteX317" fmla="*/ 519018 w 1376191"/>
                  <a:gd name="connsiteY317" fmla="*/ 671529 h 1147088"/>
                  <a:gd name="connsiteX318" fmla="*/ 505115 w 1376191"/>
                  <a:gd name="connsiteY318" fmla="*/ 625540 h 1147088"/>
                  <a:gd name="connsiteX319" fmla="*/ 510995 w 1376191"/>
                  <a:gd name="connsiteY319" fmla="*/ 570987 h 1147088"/>
                  <a:gd name="connsiteX320" fmla="*/ 535569 w 1376191"/>
                  <a:gd name="connsiteY320" fmla="*/ 532517 h 1147088"/>
                  <a:gd name="connsiteX321" fmla="*/ 539190 w 1376191"/>
                  <a:gd name="connsiteY321" fmla="*/ 525583 h 1147088"/>
                  <a:gd name="connsiteX322" fmla="*/ 544759 w 1376191"/>
                  <a:gd name="connsiteY322" fmla="*/ 514722 h 1147088"/>
                  <a:gd name="connsiteX323" fmla="*/ 556364 w 1376191"/>
                  <a:gd name="connsiteY323" fmla="*/ 483186 h 1147088"/>
                  <a:gd name="connsiteX324" fmla="*/ 571942 w 1376191"/>
                  <a:gd name="connsiteY324" fmla="*/ 471991 h 1147088"/>
                  <a:gd name="connsiteX325" fmla="*/ 593516 w 1376191"/>
                  <a:gd name="connsiteY325" fmla="*/ 472785 h 1147088"/>
                  <a:gd name="connsiteX326" fmla="*/ 637366 w 1376191"/>
                  <a:gd name="connsiteY326" fmla="*/ 464222 h 1147088"/>
                  <a:gd name="connsiteX327" fmla="*/ 664510 w 1376191"/>
                  <a:gd name="connsiteY327" fmla="*/ 465266 h 1147088"/>
                  <a:gd name="connsiteX328" fmla="*/ 663848 w 1376191"/>
                  <a:gd name="connsiteY328" fmla="*/ 474163 h 1147088"/>
                  <a:gd name="connsiteX329" fmla="*/ 681645 w 1376191"/>
                  <a:gd name="connsiteY329" fmla="*/ 493336 h 1147088"/>
                  <a:gd name="connsiteX330" fmla="*/ 711475 w 1376191"/>
                  <a:gd name="connsiteY330" fmla="*/ 505658 h 1147088"/>
                  <a:gd name="connsiteX331" fmla="*/ 743876 w 1376191"/>
                  <a:gd name="connsiteY331" fmla="*/ 498599 h 1147088"/>
                  <a:gd name="connsiteX332" fmla="*/ 786792 w 1376191"/>
                  <a:gd name="connsiteY332" fmla="*/ 497931 h 1147088"/>
                  <a:gd name="connsiteX333" fmla="*/ 796411 w 1376191"/>
                  <a:gd name="connsiteY333" fmla="*/ 478674 h 1147088"/>
                  <a:gd name="connsiteX334" fmla="*/ 795359 w 1376191"/>
                  <a:gd name="connsiteY334" fmla="*/ 475667 h 1147088"/>
                  <a:gd name="connsiteX335" fmla="*/ 785429 w 1376191"/>
                  <a:gd name="connsiteY335" fmla="*/ 476628 h 1147088"/>
                  <a:gd name="connsiteX336" fmla="*/ 756611 w 1376191"/>
                  <a:gd name="connsiteY336" fmla="*/ 474915 h 1147088"/>
                  <a:gd name="connsiteX337" fmla="*/ 747849 w 1376191"/>
                  <a:gd name="connsiteY337" fmla="*/ 468148 h 1147088"/>
                  <a:gd name="connsiteX338" fmla="*/ 743915 w 1376191"/>
                  <a:gd name="connsiteY338" fmla="*/ 465224 h 1147088"/>
                  <a:gd name="connsiteX339" fmla="*/ 740488 w 1376191"/>
                  <a:gd name="connsiteY339" fmla="*/ 452484 h 1147088"/>
                  <a:gd name="connsiteX340" fmla="*/ 740527 w 1376191"/>
                  <a:gd name="connsiteY340" fmla="*/ 436946 h 1147088"/>
                  <a:gd name="connsiteX341" fmla="*/ 736477 w 1376191"/>
                  <a:gd name="connsiteY341" fmla="*/ 448140 h 1147088"/>
                  <a:gd name="connsiteX342" fmla="*/ 740177 w 1376191"/>
                  <a:gd name="connsiteY342" fmla="*/ 468566 h 1147088"/>
                  <a:gd name="connsiteX343" fmla="*/ 738580 w 1376191"/>
                  <a:gd name="connsiteY343" fmla="*/ 478424 h 1147088"/>
                  <a:gd name="connsiteX344" fmla="*/ 732271 w 1376191"/>
                  <a:gd name="connsiteY344" fmla="*/ 470655 h 1147088"/>
                  <a:gd name="connsiteX345" fmla="*/ 726352 w 1376191"/>
                  <a:gd name="connsiteY345" fmla="*/ 468691 h 1147088"/>
                  <a:gd name="connsiteX346" fmla="*/ 716304 w 1376191"/>
                  <a:gd name="connsiteY346" fmla="*/ 460379 h 1147088"/>
                  <a:gd name="connsiteX347" fmla="*/ 713345 w 1376191"/>
                  <a:gd name="connsiteY347" fmla="*/ 442835 h 1147088"/>
                  <a:gd name="connsiteX348" fmla="*/ 711475 w 1376191"/>
                  <a:gd name="connsiteY348" fmla="*/ 439494 h 1147088"/>
                  <a:gd name="connsiteX349" fmla="*/ 706491 w 1376191"/>
                  <a:gd name="connsiteY349" fmla="*/ 429135 h 1147088"/>
                  <a:gd name="connsiteX350" fmla="*/ 698507 w 1376191"/>
                  <a:gd name="connsiteY350" fmla="*/ 417940 h 1147088"/>
                  <a:gd name="connsiteX351" fmla="*/ 688772 w 1376191"/>
                  <a:gd name="connsiteY351" fmla="*/ 411758 h 1147088"/>
                  <a:gd name="connsiteX352" fmla="*/ 702713 w 1376191"/>
                  <a:gd name="connsiteY352" fmla="*/ 432852 h 1147088"/>
                  <a:gd name="connsiteX353" fmla="*/ 697534 w 1376191"/>
                  <a:gd name="connsiteY353" fmla="*/ 438032 h 1147088"/>
                  <a:gd name="connsiteX354" fmla="*/ 692627 w 1376191"/>
                  <a:gd name="connsiteY354" fmla="*/ 448057 h 1147088"/>
                  <a:gd name="connsiteX355" fmla="*/ 680983 w 1376191"/>
                  <a:gd name="connsiteY355" fmla="*/ 461089 h 1147088"/>
                  <a:gd name="connsiteX356" fmla="*/ 680866 w 1376191"/>
                  <a:gd name="connsiteY356" fmla="*/ 450187 h 1147088"/>
                  <a:gd name="connsiteX357" fmla="*/ 682190 w 1376191"/>
                  <a:gd name="connsiteY357" fmla="*/ 437113 h 1147088"/>
                  <a:gd name="connsiteX358" fmla="*/ 664198 w 1376191"/>
                  <a:gd name="connsiteY358" fmla="*/ 424289 h 1147088"/>
                  <a:gd name="connsiteX359" fmla="*/ 662095 w 1376191"/>
                  <a:gd name="connsiteY359" fmla="*/ 432267 h 1147088"/>
                  <a:gd name="connsiteX360" fmla="*/ 647297 w 1376191"/>
                  <a:gd name="connsiteY360" fmla="*/ 432769 h 1147088"/>
                  <a:gd name="connsiteX361" fmla="*/ 643675 w 1376191"/>
                  <a:gd name="connsiteY361" fmla="*/ 412802 h 1147088"/>
                  <a:gd name="connsiteX362" fmla="*/ 620932 w 1376191"/>
                  <a:gd name="connsiteY362" fmla="*/ 419611 h 1147088"/>
                  <a:gd name="connsiteX363" fmla="*/ 601422 w 1376191"/>
                  <a:gd name="connsiteY363" fmla="*/ 444673 h 1147088"/>
                  <a:gd name="connsiteX364" fmla="*/ 587402 w 1376191"/>
                  <a:gd name="connsiteY364" fmla="*/ 465726 h 1147088"/>
                  <a:gd name="connsiteX365" fmla="*/ 567775 w 1376191"/>
                  <a:gd name="connsiteY365" fmla="*/ 464305 h 1147088"/>
                  <a:gd name="connsiteX366" fmla="*/ 549588 w 1376191"/>
                  <a:gd name="connsiteY366" fmla="*/ 455116 h 1147088"/>
                  <a:gd name="connsiteX367" fmla="*/ 547641 w 1376191"/>
                  <a:gd name="connsiteY367" fmla="*/ 429469 h 1147088"/>
                  <a:gd name="connsiteX368" fmla="*/ 563764 w 1376191"/>
                  <a:gd name="connsiteY368" fmla="*/ 407748 h 1147088"/>
                  <a:gd name="connsiteX369" fmla="*/ 590089 w 1376191"/>
                  <a:gd name="connsiteY369" fmla="*/ 407330 h 1147088"/>
                  <a:gd name="connsiteX370" fmla="*/ 589505 w 1376191"/>
                  <a:gd name="connsiteY370" fmla="*/ 395885 h 1147088"/>
                  <a:gd name="connsiteX371" fmla="*/ 578289 w 1376191"/>
                  <a:gd name="connsiteY371" fmla="*/ 380054 h 1147088"/>
                  <a:gd name="connsiteX372" fmla="*/ 571396 w 1376191"/>
                  <a:gd name="connsiteY372" fmla="*/ 372494 h 1147088"/>
                  <a:gd name="connsiteX373" fmla="*/ 584637 w 1376191"/>
                  <a:gd name="connsiteY373" fmla="*/ 360756 h 1147088"/>
                  <a:gd name="connsiteX374" fmla="*/ 601227 w 1376191"/>
                  <a:gd name="connsiteY374" fmla="*/ 354992 h 1147088"/>
                  <a:gd name="connsiteX375" fmla="*/ 588804 w 1376191"/>
                  <a:gd name="connsiteY375" fmla="*/ 351233 h 1147088"/>
                  <a:gd name="connsiteX376" fmla="*/ 567346 w 1376191"/>
                  <a:gd name="connsiteY376" fmla="*/ 350815 h 1147088"/>
                  <a:gd name="connsiteX377" fmla="*/ 572136 w 1376191"/>
                  <a:gd name="connsiteY377" fmla="*/ 339579 h 1147088"/>
                  <a:gd name="connsiteX378" fmla="*/ 577277 w 1376191"/>
                  <a:gd name="connsiteY378" fmla="*/ 321576 h 1147088"/>
                  <a:gd name="connsiteX379" fmla="*/ 579691 w 1376191"/>
                  <a:gd name="connsiteY379" fmla="*/ 310966 h 1147088"/>
                  <a:gd name="connsiteX380" fmla="*/ 572798 w 1376191"/>
                  <a:gd name="connsiteY380" fmla="*/ 296680 h 1147088"/>
                  <a:gd name="connsiteX381" fmla="*/ 578367 w 1376191"/>
                  <a:gd name="connsiteY381" fmla="*/ 269571 h 1147088"/>
                  <a:gd name="connsiteX382" fmla="*/ 590673 w 1376191"/>
                  <a:gd name="connsiteY382" fmla="*/ 271451 h 1147088"/>
                  <a:gd name="connsiteX383" fmla="*/ 588415 w 1376191"/>
                  <a:gd name="connsiteY383" fmla="*/ 280432 h 1147088"/>
                  <a:gd name="connsiteX384" fmla="*/ 600098 w 1376191"/>
                  <a:gd name="connsiteY384" fmla="*/ 293547 h 1147088"/>
                  <a:gd name="connsiteX385" fmla="*/ 605511 w 1376191"/>
                  <a:gd name="connsiteY385" fmla="*/ 319571 h 1147088"/>
                  <a:gd name="connsiteX386" fmla="*/ 608081 w 1376191"/>
                  <a:gd name="connsiteY386" fmla="*/ 332227 h 1147088"/>
                  <a:gd name="connsiteX387" fmla="*/ 604927 w 1376191"/>
                  <a:gd name="connsiteY387" fmla="*/ 340289 h 1147088"/>
                  <a:gd name="connsiteX388" fmla="*/ 620465 w 1376191"/>
                  <a:gd name="connsiteY388" fmla="*/ 332227 h 1147088"/>
                  <a:gd name="connsiteX389" fmla="*/ 630707 w 1376191"/>
                  <a:gd name="connsiteY389" fmla="*/ 319738 h 1147088"/>
                  <a:gd name="connsiteX390" fmla="*/ 646090 w 1376191"/>
                  <a:gd name="connsiteY390" fmla="*/ 312386 h 1147088"/>
                  <a:gd name="connsiteX391" fmla="*/ 643286 w 1376191"/>
                  <a:gd name="connsiteY391" fmla="*/ 303823 h 1147088"/>
                  <a:gd name="connsiteX392" fmla="*/ 642312 w 1376191"/>
                  <a:gd name="connsiteY392" fmla="*/ 290456 h 1147088"/>
                  <a:gd name="connsiteX393" fmla="*/ 631408 w 1376191"/>
                  <a:gd name="connsiteY393" fmla="*/ 271785 h 1147088"/>
                  <a:gd name="connsiteX394" fmla="*/ 629772 w 1376191"/>
                  <a:gd name="connsiteY394" fmla="*/ 240499 h 1147088"/>
                  <a:gd name="connsiteX395" fmla="*/ 648309 w 1376191"/>
                  <a:gd name="connsiteY395" fmla="*/ 222203 h 1147088"/>
                  <a:gd name="connsiteX396" fmla="*/ 651775 w 1376191"/>
                  <a:gd name="connsiteY396" fmla="*/ 215061 h 1147088"/>
                  <a:gd name="connsiteX397" fmla="*/ 661628 w 1376191"/>
                  <a:gd name="connsiteY397" fmla="*/ 209463 h 1147088"/>
                  <a:gd name="connsiteX398" fmla="*/ 680438 w 1376191"/>
                  <a:gd name="connsiteY398" fmla="*/ 181059 h 1147088"/>
                  <a:gd name="connsiteX399" fmla="*/ 702480 w 1376191"/>
                  <a:gd name="connsiteY399" fmla="*/ 161177 h 1147088"/>
                  <a:gd name="connsiteX400" fmla="*/ 712916 w 1376191"/>
                  <a:gd name="connsiteY400" fmla="*/ 157752 h 1147088"/>
                  <a:gd name="connsiteX401" fmla="*/ 733323 w 1376191"/>
                  <a:gd name="connsiteY401" fmla="*/ 147434 h 1147088"/>
                  <a:gd name="connsiteX402" fmla="*/ 752288 w 1376191"/>
                  <a:gd name="connsiteY402" fmla="*/ 152280 h 1147088"/>
                  <a:gd name="connsiteX403" fmla="*/ 767787 w 1376191"/>
                  <a:gd name="connsiteY403" fmla="*/ 165187 h 1147088"/>
                  <a:gd name="connsiteX404" fmla="*/ 797229 w 1376191"/>
                  <a:gd name="connsiteY404" fmla="*/ 178386 h 1147088"/>
                  <a:gd name="connsiteX405" fmla="*/ 816155 w 1376191"/>
                  <a:gd name="connsiteY405" fmla="*/ 193883 h 1147088"/>
                  <a:gd name="connsiteX406" fmla="*/ 827332 w 1376191"/>
                  <a:gd name="connsiteY406" fmla="*/ 175003 h 1147088"/>
                  <a:gd name="connsiteX407" fmla="*/ 837652 w 1376191"/>
                  <a:gd name="connsiteY407" fmla="*/ 181352 h 1147088"/>
                  <a:gd name="connsiteX408" fmla="*/ 846725 w 1376191"/>
                  <a:gd name="connsiteY408" fmla="*/ 185028 h 1147088"/>
                  <a:gd name="connsiteX409" fmla="*/ 879866 w 1376191"/>
                  <a:gd name="connsiteY409" fmla="*/ 172246 h 1147088"/>
                  <a:gd name="connsiteX410" fmla="*/ 896495 w 1376191"/>
                  <a:gd name="connsiteY410" fmla="*/ 172162 h 1147088"/>
                  <a:gd name="connsiteX411" fmla="*/ 901363 w 1376191"/>
                  <a:gd name="connsiteY411" fmla="*/ 161093 h 1147088"/>
                  <a:gd name="connsiteX412" fmla="*/ 933764 w 1376191"/>
                  <a:gd name="connsiteY412" fmla="*/ 154243 h 1147088"/>
                  <a:gd name="connsiteX413" fmla="*/ 954715 w 1376191"/>
                  <a:gd name="connsiteY413" fmla="*/ 137284 h 1147088"/>
                  <a:gd name="connsiteX414" fmla="*/ 966437 w 1376191"/>
                  <a:gd name="connsiteY414" fmla="*/ 139832 h 1147088"/>
                  <a:gd name="connsiteX415" fmla="*/ 978237 w 1376191"/>
                  <a:gd name="connsiteY415" fmla="*/ 143341 h 1147088"/>
                  <a:gd name="connsiteX416" fmla="*/ 983261 w 1376191"/>
                  <a:gd name="connsiteY416" fmla="*/ 148311 h 1147088"/>
                  <a:gd name="connsiteX417" fmla="*/ 993464 w 1376191"/>
                  <a:gd name="connsiteY417" fmla="*/ 140835 h 1147088"/>
                  <a:gd name="connsiteX418" fmla="*/ 1003862 w 1376191"/>
                  <a:gd name="connsiteY418" fmla="*/ 144427 h 1147088"/>
                  <a:gd name="connsiteX419" fmla="*/ 1002577 w 1376191"/>
                  <a:gd name="connsiteY419" fmla="*/ 130016 h 1147088"/>
                  <a:gd name="connsiteX420" fmla="*/ 1014298 w 1376191"/>
                  <a:gd name="connsiteY420" fmla="*/ 121745 h 1147088"/>
                  <a:gd name="connsiteX421" fmla="*/ 1024852 w 1376191"/>
                  <a:gd name="connsiteY421" fmla="*/ 111303 h 1147088"/>
                  <a:gd name="connsiteX422" fmla="*/ 1045609 w 1376191"/>
                  <a:gd name="connsiteY422" fmla="*/ 104118 h 1147088"/>
                  <a:gd name="connsiteX423" fmla="*/ 1065898 w 1376191"/>
                  <a:gd name="connsiteY423" fmla="*/ 98730 h 1147088"/>
                  <a:gd name="connsiteX424" fmla="*/ 1075595 w 1376191"/>
                  <a:gd name="connsiteY424" fmla="*/ 97059 h 1147088"/>
                  <a:gd name="connsiteX425" fmla="*/ 1090978 w 1376191"/>
                  <a:gd name="connsiteY425" fmla="*/ 87494 h 1147088"/>
                  <a:gd name="connsiteX426" fmla="*/ 1101570 w 1376191"/>
                  <a:gd name="connsiteY426" fmla="*/ 81103 h 1147088"/>
                  <a:gd name="connsiteX427" fmla="*/ 1053405 w 1376191"/>
                  <a:gd name="connsiteY427" fmla="*/ 47198 h 1147088"/>
                  <a:gd name="connsiteX428" fmla="*/ 1064656 w 1376191"/>
                  <a:gd name="connsiteY428" fmla="*/ 58229 h 1147088"/>
                  <a:gd name="connsiteX429" fmla="*/ 1035211 w 1376191"/>
                  <a:gd name="connsiteY429" fmla="*/ 53899 h 1147088"/>
                  <a:gd name="connsiteX430" fmla="*/ 1053405 w 1376191"/>
                  <a:gd name="connsiteY430" fmla="*/ 47198 h 1147088"/>
                  <a:gd name="connsiteX431" fmla="*/ 679200 w 1376191"/>
                  <a:gd name="connsiteY431" fmla="*/ 41940 h 1147088"/>
                  <a:gd name="connsiteX432" fmla="*/ 689500 w 1376191"/>
                  <a:gd name="connsiteY432" fmla="*/ 56407 h 1147088"/>
                  <a:gd name="connsiteX433" fmla="*/ 699041 w 1376191"/>
                  <a:gd name="connsiteY433" fmla="*/ 61503 h 1147088"/>
                  <a:gd name="connsiteX434" fmla="*/ 715071 w 1376191"/>
                  <a:gd name="connsiteY434" fmla="*/ 65479 h 1147088"/>
                  <a:gd name="connsiteX435" fmla="*/ 713516 w 1376191"/>
                  <a:gd name="connsiteY435" fmla="*/ 87984 h 1147088"/>
                  <a:gd name="connsiteX436" fmla="*/ 694372 w 1376191"/>
                  <a:gd name="connsiteY436" fmla="*/ 87401 h 1147088"/>
                  <a:gd name="connsiteX437" fmla="*/ 683083 w 1376191"/>
                  <a:gd name="connsiteY437" fmla="*/ 106822 h 1147088"/>
                  <a:gd name="connsiteX438" fmla="*/ 671060 w 1376191"/>
                  <a:gd name="connsiteY438" fmla="*/ 98022 h 1147088"/>
                  <a:gd name="connsiteX439" fmla="*/ 666345 w 1376191"/>
                  <a:gd name="connsiteY439" fmla="*/ 87728 h 1147088"/>
                  <a:gd name="connsiteX440" fmla="*/ 666735 w 1376191"/>
                  <a:gd name="connsiteY440" fmla="*/ 75146 h 1147088"/>
                  <a:gd name="connsiteX441" fmla="*/ 650621 w 1376191"/>
                  <a:gd name="connsiteY441" fmla="*/ 77292 h 1147088"/>
                  <a:gd name="connsiteX442" fmla="*/ 645317 w 1376191"/>
                  <a:gd name="connsiteY442" fmla="*/ 64797 h 1147088"/>
                  <a:gd name="connsiteX443" fmla="*/ 650679 w 1376191"/>
                  <a:gd name="connsiteY443" fmla="*/ 48243 h 1147088"/>
                  <a:gd name="connsiteX444" fmla="*/ 665465 w 1376191"/>
                  <a:gd name="connsiteY444" fmla="*/ 48826 h 1147088"/>
                  <a:gd name="connsiteX445" fmla="*/ 679200 w 1376191"/>
                  <a:gd name="connsiteY445" fmla="*/ 41940 h 1147088"/>
                  <a:gd name="connsiteX446" fmla="*/ 884761 w 1376191"/>
                  <a:gd name="connsiteY446" fmla="*/ 39049 h 1147088"/>
                  <a:gd name="connsiteX447" fmla="*/ 896002 w 1376191"/>
                  <a:gd name="connsiteY447" fmla="*/ 49030 h 1147088"/>
                  <a:gd name="connsiteX448" fmla="*/ 874259 w 1376191"/>
                  <a:gd name="connsiteY448" fmla="*/ 51515 h 1147088"/>
                  <a:gd name="connsiteX449" fmla="*/ 884761 w 1376191"/>
                  <a:gd name="connsiteY449" fmla="*/ 39049 h 1147088"/>
                  <a:gd name="connsiteX450" fmla="*/ 358885 w 1376191"/>
                  <a:gd name="connsiteY450" fmla="*/ 16643 h 1147088"/>
                  <a:gd name="connsiteX451" fmla="*/ 352918 w 1376191"/>
                  <a:gd name="connsiteY451" fmla="*/ 25178 h 1147088"/>
                  <a:gd name="connsiteX452" fmla="*/ 334789 w 1376191"/>
                  <a:gd name="connsiteY452" fmla="*/ 37486 h 1147088"/>
                  <a:gd name="connsiteX453" fmla="*/ 326303 w 1376191"/>
                  <a:gd name="connsiteY453" fmla="*/ 49326 h 1147088"/>
                  <a:gd name="connsiteX454" fmla="*/ 308021 w 1376191"/>
                  <a:gd name="connsiteY454" fmla="*/ 62701 h 1147088"/>
                  <a:gd name="connsiteX455" fmla="*/ 281146 w 1376191"/>
                  <a:gd name="connsiteY455" fmla="*/ 75453 h 1147088"/>
                  <a:gd name="connsiteX456" fmla="*/ 269399 w 1376191"/>
                  <a:gd name="connsiteY456" fmla="*/ 96803 h 1147088"/>
                  <a:gd name="connsiteX457" fmla="*/ 265383 w 1376191"/>
                  <a:gd name="connsiteY457" fmla="*/ 96661 h 1147088"/>
                  <a:gd name="connsiteX458" fmla="*/ 266172 w 1376191"/>
                  <a:gd name="connsiteY458" fmla="*/ 106277 h 1147088"/>
                  <a:gd name="connsiteX459" fmla="*/ 243039 w 1376191"/>
                  <a:gd name="connsiteY459" fmla="*/ 112321 h 1147088"/>
                  <a:gd name="connsiteX460" fmla="*/ 216478 w 1376191"/>
                  <a:gd name="connsiteY460" fmla="*/ 115361 h 1147088"/>
                  <a:gd name="connsiteX461" fmla="*/ 302001 w 1376191"/>
                  <a:gd name="connsiteY461" fmla="*/ 46716 h 1147088"/>
                  <a:gd name="connsiteX462" fmla="*/ 358885 w 1376191"/>
                  <a:gd name="connsiteY462" fmla="*/ 16643 h 1147088"/>
                  <a:gd name="connsiteX463" fmla="*/ 508790 w 1376191"/>
                  <a:gd name="connsiteY463" fmla="*/ 16 h 1147088"/>
                  <a:gd name="connsiteX464" fmla="*/ 522926 w 1376191"/>
                  <a:gd name="connsiteY464" fmla="*/ 3113 h 1147088"/>
                  <a:gd name="connsiteX465" fmla="*/ 549819 w 1376191"/>
                  <a:gd name="connsiteY465" fmla="*/ 4717 h 1147088"/>
                  <a:gd name="connsiteX466" fmla="*/ 555487 w 1376191"/>
                  <a:gd name="connsiteY466" fmla="*/ 14954 h 1147088"/>
                  <a:gd name="connsiteX467" fmla="*/ 550666 w 1376191"/>
                  <a:gd name="connsiteY467" fmla="*/ 27230 h 1147088"/>
                  <a:gd name="connsiteX468" fmla="*/ 572451 w 1376191"/>
                  <a:gd name="connsiteY468" fmla="*/ 28934 h 1147088"/>
                  <a:gd name="connsiteX469" fmla="*/ 588608 w 1376191"/>
                  <a:gd name="connsiteY469" fmla="*/ 32441 h 1147088"/>
                  <a:gd name="connsiteX470" fmla="*/ 586928 w 1376191"/>
                  <a:gd name="connsiteY470" fmla="*/ 42590 h 1147088"/>
                  <a:gd name="connsiteX471" fmla="*/ 571181 w 1376191"/>
                  <a:gd name="connsiteY471" fmla="*/ 50911 h 1147088"/>
                  <a:gd name="connsiteX472" fmla="*/ 561702 w 1376191"/>
                  <a:gd name="connsiteY472" fmla="*/ 58013 h 1147088"/>
                  <a:gd name="connsiteX473" fmla="*/ 558410 w 1376191"/>
                  <a:gd name="connsiteY473" fmla="*/ 73013 h 1147088"/>
                  <a:gd name="connsiteX474" fmla="*/ 556771 w 1376191"/>
                  <a:gd name="connsiteY474" fmla="*/ 77080 h 1147088"/>
                  <a:gd name="connsiteX475" fmla="*/ 558902 w 1376191"/>
                  <a:gd name="connsiteY475" fmla="*/ 90836 h 1147088"/>
                  <a:gd name="connsiteX476" fmla="*/ 550147 w 1376191"/>
                  <a:gd name="connsiteY476" fmla="*/ 113535 h 1147088"/>
                  <a:gd name="connsiteX477" fmla="*/ 538742 w 1376191"/>
                  <a:gd name="connsiteY477" fmla="*/ 138299 h 1147088"/>
                  <a:gd name="connsiteX478" fmla="*/ 537035 w 1376191"/>
                  <a:gd name="connsiteY478" fmla="*/ 148672 h 1147088"/>
                  <a:gd name="connsiteX479" fmla="*/ 537035 w 1376191"/>
                  <a:gd name="connsiteY479" fmla="*/ 150065 h 1147088"/>
                  <a:gd name="connsiteX480" fmla="*/ 526450 w 1376191"/>
                  <a:gd name="connsiteY480" fmla="*/ 157440 h 1147088"/>
                  <a:gd name="connsiteX481" fmla="*/ 506140 w 1376191"/>
                  <a:gd name="connsiteY481" fmla="*/ 153249 h 1147088"/>
                  <a:gd name="connsiteX482" fmla="*/ 507356 w 1376191"/>
                  <a:gd name="connsiteY482" fmla="*/ 161445 h 1147088"/>
                  <a:gd name="connsiteX483" fmla="*/ 513939 w 1376191"/>
                  <a:gd name="connsiteY483" fmla="*/ 166744 h 1147088"/>
                  <a:gd name="connsiteX484" fmla="*/ 497508 w 1376191"/>
                  <a:gd name="connsiteY484" fmla="*/ 188199 h 1147088"/>
                  <a:gd name="connsiteX485" fmla="*/ 472910 w 1376191"/>
                  <a:gd name="connsiteY485" fmla="*/ 200935 h 1147088"/>
                  <a:gd name="connsiteX486" fmla="*/ 459812 w 1376191"/>
                  <a:gd name="connsiteY486" fmla="*/ 210587 h 1147088"/>
                  <a:gd name="connsiteX487" fmla="*/ 443736 w 1376191"/>
                  <a:gd name="connsiteY487" fmla="*/ 213062 h 1147088"/>
                  <a:gd name="connsiteX488" fmla="*/ 432113 w 1376191"/>
                  <a:gd name="connsiteY488" fmla="*/ 247527 h 1147088"/>
                  <a:gd name="connsiteX489" fmla="*/ 422457 w 1376191"/>
                  <a:gd name="connsiteY489" fmla="*/ 261445 h 1147088"/>
                  <a:gd name="connsiteX490" fmla="*/ 413825 w 1376191"/>
                  <a:gd name="connsiteY490" fmla="*/ 265512 h 1147088"/>
                  <a:gd name="connsiteX491" fmla="*/ 398569 w 1376191"/>
                  <a:gd name="connsiteY491" fmla="*/ 260101 h 1147088"/>
                  <a:gd name="connsiteX492" fmla="*/ 387423 w 1376191"/>
                  <a:gd name="connsiteY492" fmla="*/ 236457 h 1147088"/>
                  <a:gd name="connsiteX493" fmla="*/ 376087 w 1376191"/>
                  <a:gd name="connsiteY493" fmla="*/ 195413 h 1147088"/>
                  <a:gd name="connsiteX494" fmla="*/ 380772 w 1376191"/>
                  <a:gd name="connsiteY494" fmla="*/ 182838 h 1147088"/>
                  <a:gd name="connsiteX495" fmla="*/ 382179 w 1376191"/>
                  <a:gd name="connsiteY495" fmla="*/ 170823 h 1147088"/>
                  <a:gd name="connsiteX496" fmla="*/ 378232 w 1376191"/>
                  <a:gd name="connsiteY496" fmla="*/ 156607 h 1147088"/>
                  <a:gd name="connsiteX497" fmla="*/ 381277 w 1376191"/>
                  <a:gd name="connsiteY497" fmla="*/ 151781 h 1147088"/>
                  <a:gd name="connsiteX498" fmla="*/ 368657 w 1376191"/>
                  <a:gd name="connsiteY498" fmla="*/ 144542 h 1147088"/>
                  <a:gd name="connsiteX499" fmla="*/ 366882 w 1376191"/>
                  <a:gd name="connsiteY499" fmla="*/ 126508 h 1147088"/>
                  <a:gd name="connsiteX500" fmla="*/ 354466 w 1376191"/>
                  <a:gd name="connsiteY500" fmla="*/ 107540 h 1147088"/>
                  <a:gd name="connsiteX501" fmla="*/ 333842 w 1376191"/>
                  <a:gd name="connsiteY501" fmla="*/ 104655 h 1147088"/>
                  <a:gd name="connsiteX502" fmla="*/ 315527 w 1376191"/>
                  <a:gd name="connsiteY502" fmla="*/ 103336 h 1147088"/>
                  <a:gd name="connsiteX503" fmla="*/ 315295 w 1376191"/>
                  <a:gd name="connsiteY503" fmla="*/ 89866 h 1147088"/>
                  <a:gd name="connsiteX504" fmla="*/ 330646 w 1376191"/>
                  <a:gd name="connsiteY504" fmla="*/ 85911 h 1147088"/>
                  <a:gd name="connsiteX505" fmla="*/ 313150 w 1376191"/>
                  <a:gd name="connsiteY505" fmla="*/ 81956 h 1147088"/>
                  <a:gd name="connsiteX506" fmla="*/ 304955 w 1376191"/>
                  <a:gd name="connsiteY506" fmla="*/ 81794 h 1147088"/>
                  <a:gd name="connsiteX507" fmla="*/ 300544 w 1376191"/>
                  <a:gd name="connsiteY507" fmla="*/ 74642 h 1147088"/>
                  <a:gd name="connsiteX508" fmla="*/ 321782 w 1376191"/>
                  <a:gd name="connsiteY508" fmla="*/ 68971 h 1147088"/>
                  <a:gd name="connsiteX509" fmla="*/ 332722 w 1376191"/>
                  <a:gd name="connsiteY509" fmla="*/ 58871 h 1147088"/>
                  <a:gd name="connsiteX510" fmla="*/ 347227 w 1376191"/>
                  <a:gd name="connsiteY510" fmla="*/ 39008 h 1147088"/>
                  <a:gd name="connsiteX511" fmla="*/ 402762 w 1376191"/>
                  <a:gd name="connsiteY511" fmla="*/ 25252 h 1147088"/>
                  <a:gd name="connsiteX512" fmla="*/ 432072 w 1376191"/>
                  <a:gd name="connsiteY512" fmla="*/ 21782 h 1147088"/>
                  <a:gd name="connsiteX513" fmla="*/ 439939 w 1376191"/>
                  <a:gd name="connsiteY513" fmla="*/ 7354 h 1147088"/>
                  <a:gd name="connsiteX514" fmla="*/ 477062 w 1376191"/>
                  <a:gd name="connsiteY514" fmla="*/ 5439 h 1147088"/>
                  <a:gd name="connsiteX515" fmla="*/ 508790 w 1376191"/>
                  <a:gd name="connsiteY515" fmla="*/ 16 h 11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376191" h="1147088">
                    <a:moveTo>
                      <a:pt x="1356443" y="810404"/>
                    </a:moveTo>
                    <a:cubicBezTo>
                      <a:pt x="1357569" y="810347"/>
                      <a:pt x="1358826" y="810519"/>
                      <a:pt x="1360106" y="810755"/>
                    </a:cubicBezTo>
                    <a:cubicBezTo>
                      <a:pt x="1343415" y="869610"/>
                      <a:pt x="1319284" y="925345"/>
                      <a:pt x="1288579" y="976743"/>
                    </a:cubicBezTo>
                    <a:cubicBezTo>
                      <a:pt x="1285335" y="978377"/>
                      <a:pt x="1281921" y="979879"/>
                      <a:pt x="1279209" y="980516"/>
                    </a:cubicBezTo>
                    <a:cubicBezTo>
                      <a:pt x="1272613" y="982125"/>
                      <a:pt x="1255429" y="986765"/>
                      <a:pt x="1253413" y="985205"/>
                    </a:cubicBezTo>
                    <a:cubicBezTo>
                      <a:pt x="1251352" y="983596"/>
                      <a:pt x="1244326" y="975338"/>
                      <a:pt x="1246421" y="966117"/>
                    </a:cubicBezTo>
                    <a:cubicBezTo>
                      <a:pt x="1246421" y="966117"/>
                      <a:pt x="1246421" y="966117"/>
                      <a:pt x="1245135" y="954168"/>
                    </a:cubicBezTo>
                    <a:cubicBezTo>
                      <a:pt x="1244326" y="948165"/>
                      <a:pt x="1244326" y="948165"/>
                      <a:pt x="1244326" y="948165"/>
                    </a:cubicBezTo>
                    <a:cubicBezTo>
                      <a:pt x="1240748" y="944326"/>
                      <a:pt x="1237809" y="935032"/>
                      <a:pt x="1237809" y="927387"/>
                    </a:cubicBezTo>
                    <a:cubicBezTo>
                      <a:pt x="1237809" y="919922"/>
                      <a:pt x="1238488" y="901137"/>
                      <a:pt x="1242378" y="900042"/>
                    </a:cubicBezTo>
                    <a:cubicBezTo>
                      <a:pt x="1246257" y="898907"/>
                      <a:pt x="1257558" y="885455"/>
                      <a:pt x="1260966" y="874772"/>
                    </a:cubicBezTo>
                    <a:cubicBezTo>
                      <a:pt x="1260966" y="874772"/>
                      <a:pt x="1260966" y="874772"/>
                      <a:pt x="1266894" y="868156"/>
                    </a:cubicBezTo>
                    <a:cubicBezTo>
                      <a:pt x="1271916" y="862880"/>
                      <a:pt x="1271916" y="862880"/>
                      <a:pt x="1271916" y="862880"/>
                    </a:cubicBezTo>
                    <a:cubicBezTo>
                      <a:pt x="1274498" y="867225"/>
                      <a:pt x="1276616" y="867601"/>
                      <a:pt x="1276627" y="863860"/>
                    </a:cubicBezTo>
                    <a:cubicBezTo>
                      <a:pt x="1276661" y="860038"/>
                      <a:pt x="1284520" y="853716"/>
                      <a:pt x="1288307" y="852058"/>
                    </a:cubicBezTo>
                    <a:cubicBezTo>
                      <a:pt x="1292129" y="850327"/>
                      <a:pt x="1302451" y="851601"/>
                      <a:pt x="1304183" y="847346"/>
                    </a:cubicBezTo>
                    <a:cubicBezTo>
                      <a:pt x="1305967" y="843115"/>
                      <a:pt x="1314080" y="830210"/>
                      <a:pt x="1318231" y="828544"/>
                    </a:cubicBezTo>
                    <a:cubicBezTo>
                      <a:pt x="1322398" y="826845"/>
                      <a:pt x="1335007" y="821193"/>
                      <a:pt x="1335188" y="818041"/>
                    </a:cubicBezTo>
                    <a:cubicBezTo>
                      <a:pt x="1335375" y="814921"/>
                      <a:pt x="1347270" y="810600"/>
                      <a:pt x="1356443" y="810404"/>
                    </a:cubicBezTo>
                    <a:close/>
                    <a:moveTo>
                      <a:pt x="1376191" y="732686"/>
                    </a:moveTo>
                    <a:cubicBezTo>
                      <a:pt x="1374892" y="740594"/>
                      <a:pt x="1373515" y="748402"/>
                      <a:pt x="1371961" y="756169"/>
                    </a:cubicBezTo>
                    <a:cubicBezTo>
                      <a:pt x="1364088" y="751228"/>
                      <a:pt x="1354461" y="745876"/>
                      <a:pt x="1352219" y="747012"/>
                    </a:cubicBezTo>
                    <a:cubicBezTo>
                      <a:pt x="1348939" y="748673"/>
                      <a:pt x="1347760" y="743335"/>
                      <a:pt x="1349911" y="742326"/>
                    </a:cubicBezTo>
                    <a:cubicBezTo>
                      <a:pt x="1352119" y="741332"/>
                      <a:pt x="1354135" y="735214"/>
                      <a:pt x="1355499" y="737201"/>
                    </a:cubicBezTo>
                    <a:cubicBezTo>
                      <a:pt x="1356819" y="739218"/>
                      <a:pt x="1367013" y="738011"/>
                      <a:pt x="1369086" y="736903"/>
                    </a:cubicBezTo>
                    <a:cubicBezTo>
                      <a:pt x="1370413" y="736193"/>
                      <a:pt x="1373344" y="734177"/>
                      <a:pt x="1376191" y="732686"/>
                    </a:cubicBezTo>
                    <a:close/>
                    <a:moveTo>
                      <a:pt x="181617" y="568940"/>
                    </a:moveTo>
                    <a:cubicBezTo>
                      <a:pt x="188306" y="568940"/>
                      <a:pt x="207912" y="570700"/>
                      <a:pt x="210425" y="572759"/>
                    </a:cubicBezTo>
                    <a:cubicBezTo>
                      <a:pt x="213023" y="574789"/>
                      <a:pt x="221884" y="580241"/>
                      <a:pt x="223779" y="581037"/>
                    </a:cubicBezTo>
                    <a:cubicBezTo>
                      <a:pt x="225573" y="581974"/>
                      <a:pt x="231670" y="589454"/>
                      <a:pt x="239375" y="588944"/>
                    </a:cubicBezTo>
                    <a:cubicBezTo>
                      <a:pt x="247091" y="588476"/>
                      <a:pt x="253196" y="604945"/>
                      <a:pt x="248589" y="604377"/>
                    </a:cubicBezTo>
                    <a:cubicBezTo>
                      <a:pt x="243990" y="603794"/>
                      <a:pt x="238084" y="609175"/>
                      <a:pt x="235774" y="607316"/>
                    </a:cubicBezTo>
                    <a:cubicBezTo>
                      <a:pt x="233468" y="605427"/>
                      <a:pt x="221981" y="603184"/>
                      <a:pt x="220853" y="600387"/>
                    </a:cubicBezTo>
                    <a:cubicBezTo>
                      <a:pt x="219704" y="597647"/>
                      <a:pt x="221941" y="589881"/>
                      <a:pt x="217126" y="590790"/>
                    </a:cubicBezTo>
                    <a:cubicBezTo>
                      <a:pt x="212300" y="591712"/>
                      <a:pt x="205712" y="589383"/>
                      <a:pt x="202509" y="585664"/>
                    </a:cubicBezTo>
                    <a:cubicBezTo>
                      <a:pt x="199335" y="581944"/>
                      <a:pt x="183776" y="578239"/>
                      <a:pt x="180452" y="579971"/>
                    </a:cubicBezTo>
                    <a:cubicBezTo>
                      <a:pt x="177160" y="581731"/>
                      <a:pt x="165518" y="580241"/>
                      <a:pt x="166590" y="577956"/>
                    </a:cubicBezTo>
                    <a:cubicBezTo>
                      <a:pt x="167605" y="575769"/>
                      <a:pt x="174944" y="568940"/>
                      <a:pt x="181617" y="568940"/>
                    </a:cubicBezTo>
                    <a:close/>
                    <a:moveTo>
                      <a:pt x="223349" y="122202"/>
                    </a:moveTo>
                    <a:cubicBezTo>
                      <a:pt x="226242" y="123819"/>
                      <a:pt x="232874" y="131809"/>
                      <a:pt x="239279" y="128099"/>
                    </a:cubicBezTo>
                    <a:cubicBezTo>
                      <a:pt x="245725" y="124437"/>
                      <a:pt x="252688" y="136470"/>
                      <a:pt x="256511" y="135376"/>
                    </a:cubicBezTo>
                    <a:cubicBezTo>
                      <a:pt x="260271" y="134234"/>
                      <a:pt x="275664" y="135946"/>
                      <a:pt x="277978" y="137278"/>
                    </a:cubicBezTo>
                    <a:cubicBezTo>
                      <a:pt x="280292" y="138610"/>
                      <a:pt x="284424" y="147883"/>
                      <a:pt x="288391" y="147883"/>
                    </a:cubicBezTo>
                    <a:cubicBezTo>
                      <a:pt x="292399" y="147883"/>
                      <a:pt x="304404" y="150594"/>
                      <a:pt x="306222" y="153923"/>
                    </a:cubicBezTo>
                    <a:cubicBezTo>
                      <a:pt x="308102" y="157252"/>
                      <a:pt x="311160" y="167334"/>
                      <a:pt x="309362" y="168714"/>
                    </a:cubicBezTo>
                    <a:cubicBezTo>
                      <a:pt x="307503" y="170093"/>
                      <a:pt x="308350" y="177987"/>
                      <a:pt x="312131" y="179747"/>
                    </a:cubicBezTo>
                    <a:cubicBezTo>
                      <a:pt x="315829" y="181554"/>
                      <a:pt x="327317" y="186500"/>
                      <a:pt x="327503" y="189163"/>
                    </a:cubicBezTo>
                    <a:cubicBezTo>
                      <a:pt x="327689" y="191779"/>
                      <a:pt x="333598" y="193919"/>
                      <a:pt x="332482" y="196107"/>
                    </a:cubicBezTo>
                    <a:cubicBezTo>
                      <a:pt x="331305" y="198199"/>
                      <a:pt x="330189" y="208662"/>
                      <a:pt x="328019" y="209661"/>
                    </a:cubicBezTo>
                    <a:cubicBezTo>
                      <a:pt x="325871" y="210612"/>
                      <a:pt x="322503" y="216129"/>
                      <a:pt x="319672" y="213418"/>
                    </a:cubicBezTo>
                    <a:cubicBezTo>
                      <a:pt x="316883" y="210707"/>
                      <a:pt x="306759" y="209851"/>
                      <a:pt x="308515" y="212276"/>
                    </a:cubicBezTo>
                    <a:cubicBezTo>
                      <a:pt x="310230" y="214702"/>
                      <a:pt x="310933" y="226972"/>
                      <a:pt x="308825" y="231109"/>
                    </a:cubicBezTo>
                    <a:cubicBezTo>
                      <a:pt x="306656" y="235342"/>
                      <a:pt x="304383" y="247992"/>
                      <a:pt x="297193" y="242808"/>
                    </a:cubicBezTo>
                    <a:cubicBezTo>
                      <a:pt x="289961" y="237625"/>
                      <a:pt x="264445" y="226306"/>
                      <a:pt x="258804" y="226591"/>
                    </a:cubicBezTo>
                    <a:cubicBezTo>
                      <a:pt x="253205" y="226829"/>
                      <a:pt x="257812" y="215368"/>
                      <a:pt x="273825" y="208757"/>
                    </a:cubicBezTo>
                    <a:cubicBezTo>
                      <a:pt x="273825" y="208757"/>
                      <a:pt x="273825" y="208757"/>
                      <a:pt x="276283" y="189686"/>
                    </a:cubicBezTo>
                    <a:cubicBezTo>
                      <a:pt x="277606" y="178415"/>
                      <a:pt x="277606" y="178415"/>
                      <a:pt x="277606" y="178415"/>
                    </a:cubicBezTo>
                    <a:cubicBezTo>
                      <a:pt x="271531" y="174563"/>
                      <a:pt x="263164" y="169617"/>
                      <a:pt x="259073" y="167477"/>
                    </a:cubicBezTo>
                    <a:cubicBezTo>
                      <a:pt x="254940" y="165242"/>
                      <a:pt x="244465" y="170045"/>
                      <a:pt x="241056" y="168381"/>
                    </a:cubicBezTo>
                    <a:cubicBezTo>
                      <a:pt x="237667" y="166669"/>
                      <a:pt x="227440" y="167049"/>
                      <a:pt x="230023" y="168143"/>
                    </a:cubicBezTo>
                    <a:cubicBezTo>
                      <a:pt x="232543" y="169237"/>
                      <a:pt x="236738" y="177512"/>
                      <a:pt x="235994" y="181982"/>
                    </a:cubicBezTo>
                    <a:cubicBezTo>
                      <a:pt x="235250" y="186357"/>
                      <a:pt x="230498" y="201671"/>
                      <a:pt x="225023" y="203573"/>
                    </a:cubicBezTo>
                    <a:cubicBezTo>
                      <a:pt x="219506" y="205476"/>
                      <a:pt x="199196" y="211848"/>
                      <a:pt x="200002" y="213370"/>
                    </a:cubicBezTo>
                    <a:cubicBezTo>
                      <a:pt x="200787" y="214987"/>
                      <a:pt x="197233" y="223500"/>
                      <a:pt x="192646" y="226734"/>
                    </a:cubicBezTo>
                    <a:cubicBezTo>
                      <a:pt x="188101" y="229968"/>
                      <a:pt x="176593" y="244901"/>
                      <a:pt x="173452" y="248705"/>
                    </a:cubicBezTo>
                    <a:cubicBezTo>
                      <a:pt x="170270" y="252510"/>
                      <a:pt x="159795" y="262117"/>
                      <a:pt x="159919" y="264542"/>
                    </a:cubicBezTo>
                    <a:cubicBezTo>
                      <a:pt x="160001" y="267063"/>
                      <a:pt x="157377" y="269060"/>
                      <a:pt x="160518" y="270534"/>
                    </a:cubicBezTo>
                    <a:cubicBezTo>
                      <a:pt x="163555" y="271961"/>
                      <a:pt x="166592" y="288416"/>
                      <a:pt x="171923" y="291222"/>
                    </a:cubicBezTo>
                    <a:cubicBezTo>
                      <a:pt x="177295" y="294218"/>
                      <a:pt x="190560" y="303302"/>
                      <a:pt x="192646" y="301923"/>
                    </a:cubicBezTo>
                    <a:cubicBezTo>
                      <a:pt x="194774" y="300543"/>
                      <a:pt x="199589" y="305347"/>
                      <a:pt x="200952" y="303159"/>
                    </a:cubicBezTo>
                    <a:cubicBezTo>
                      <a:pt x="202275" y="300971"/>
                      <a:pt x="209279" y="309627"/>
                      <a:pt x="210456" y="316095"/>
                    </a:cubicBezTo>
                    <a:cubicBezTo>
                      <a:pt x="211613" y="322467"/>
                      <a:pt x="218783" y="329839"/>
                      <a:pt x="219837" y="322800"/>
                    </a:cubicBezTo>
                    <a:cubicBezTo>
                      <a:pt x="220808" y="315714"/>
                      <a:pt x="228452" y="304919"/>
                      <a:pt x="226428" y="305537"/>
                    </a:cubicBezTo>
                    <a:cubicBezTo>
                      <a:pt x="224423" y="306155"/>
                      <a:pt x="222729" y="299307"/>
                      <a:pt x="225539" y="299497"/>
                    </a:cubicBezTo>
                    <a:cubicBezTo>
                      <a:pt x="228494" y="299735"/>
                      <a:pt x="236345" y="291555"/>
                      <a:pt x="238039" y="282234"/>
                    </a:cubicBezTo>
                    <a:cubicBezTo>
                      <a:pt x="239672" y="272865"/>
                      <a:pt x="238804" y="238338"/>
                      <a:pt x="240601" y="237339"/>
                    </a:cubicBezTo>
                    <a:cubicBezTo>
                      <a:pt x="242234" y="236341"/>
                      <a:pt x="250829" y="238814"/>
                      <a:pt x="252399" y="241477"/>
                    </a:cubicBezTo>
                    <a:cubicBezTo>
                      <a:pt x="253949" y="244188"/>
                      <a:pt x="263639" y="242380"/>
                      <a:pt x="266097" y="246185"/>
                    </a:cubicBezTo>
                    <a:cubicBezTo>
                      <a:pt x="268515" y="250085"/>
                      <a:pt x="283432" y="250941"/>
                      <a:pt x="283432" y="255696"/>
                    </a:cubicBezTo>
                    <a:cubicBezTo>
                      <a:pt x="283432" y="260547"/>
                      <a:pt x="286118" y="273293"/>
                      <a:pt x="289445" y="273578"/>
                    </a:cubicBezTo>
                    <a:cubicBezTo>
                      <a:pt x="292730" y="273911"/>
                      <a:pt x="300747" y="273531"/>
                      <a:pt x="301036" y="270962"/>
                    </a:cubicBezTo>
                    <a:cubicBezTo>
                      <a:pt x="301284" y="268442"/>
                      <a:pt x="305189" y="267301"/>
                      <a:pt x="307916" y="272865"/>
                    </a:cubicBezTo>
                    <a:cubicBezTo>
                      <a:pt x="310705" y="278477"/>
                      <a:pt x="322276" y="290509"/>
                      <a:pt x="322090" y="292791"/>
                    </a:cubicBezTo>
                    <a:cubicBezTo>
                      <a:pt x="321986" y="295027"/>
                      <a:pt x="322730" y="301685"/>
                      <a:pt x="326119" y="304681"/>
                    </a:cubicBezTo>
                    <a:cubicBezTo>
                      <a:pt x="329466" y="307677"/>
                      <a:pt x="333722" y="321564"/>
                      <a:pt x="335788" y="320232"/>
                    </a:cubicBezTo>
                    <a:cubicBezTo>
                      <a:pt x="337875" y="318805"/>
                      <a:pt x="344342" y="326700"/>
                      <a:pt x="344569" y="331503"/>
                    </a:cubicBezTo>
                    <a:cubicBezTo>
                      <a:pt x="344797" y="336354"/>
                      <a:pt x="345458" y="359895"/>
                      <a:pt x="346987" y="363938"/>
                    </a:cubicBezTo>
                    <a:cubicBezTo>
                      <a:pt x="348557" y="367933"/>
                      <a:pt x="358516" y="374971"/>
                      <a:pt x="358268" y="378348"/>
                    </a:cubicBezTo>
                    <a:cubicBezTo>
                      <a:pt x="357896" y="381677"/>
                      <a:pt x="355540" y="389001"/>
                      <a:pt x="351449" y="387241"/>
                    </a:cubicBezTo>
                    <a:cubicBezTo>
                      <a:pt x="347441" y="385481"/>
                      <a:pt x="341222" y="389001"/>
                      <a:pt x="340664" y="387288"/>
                    </a:cubicBezTo>
                    <a:cubicBezTo>
                      <a:pt x="340086" y="385529"/>
                      <a:pt x="337007" y="381011"/>
                      <a:pt x="334156" y="382247"/>
                    </a:cubicBezTo>
                    <a:cubicBezTo>
                      <a:pt x="331305" y="383389"/>
                      <a:pt x="323577" y="377539"/>
                      <a:pt x="327978" y="371309"/>
                    </a:cubicBezTo>
                    <a:cubicBezTo>
                      <a:pt x="332482" y="365079"/>
                      <a:pt x="336759" y="349718"/>
                      <a:pt x="330747" y="354236"/>
                    </a:cubicBezTo>
                    <a:cubicBezTo>
                      <a:pt x="324610" y="358754"/>
                      <a:pt x="308557" y="355425"/>
                      <a:pt x="309507" y="357280"/>
                    </a:cubicBezTo>
                    <a:cubicBezTo>
                      <a:pt x="310478" y="359134"/>
                      <a:pt x="307317" y="367695"/>
                      <a:pt x="303660" y="368598"/>
                    </a:cubicBezTo>
                    <a:cubicBezTo>
                      <a:pt x="300023" y="369502"/>
                      <a:pt x="298226" y="379441"/>
                      <a:pt x="301201" y="381867"/>
                    </a:cubicBezTo>
                    <a:cubicBezTo>
                      <a:pt x="304238" y="384435"/>
                      <a:pt x="308887" y="392995"/>
                      <a:pt x="304197" y="396087"/>
                    </a:cubicBezTo>
                    <a:cubicBezTo>
                      <a:pt x="300127" y="398750"/>
                      <a:pt x="290705" y="403648"/>
                      <a:pt x="289341" y="404409"/>
                    </a:cubicBezTo>
                    <a:cubicBezTo>
                      <a:pt x="291015" y="403411"/>
                      <a:pt x="285085" y="397418"/>
                      <a:pt x="278246" y="399463"/>
                    </a:cubicBezTo>
                    <a:cubicBezTo>
                      <a:pt x="271366" y="401651"/>
                      <a:pt x="258205" y="412875"/>
                      <a:pt x="259858" y="414967"/>
                    </a:cubicBezTo>
                    <a:cubicBezTo>
                      <a:pt x="261428" y="416964"/>
                      <a:pt x="258039" y="428521"/>
                      <a:pt x="253597" y="430376"/>
                    </a:cubicBezTo>
                    <a:cubicBezTo>
                      <a:pt x="249093" y="432278"/>
                      <a:pt x="234981" y="440648"/>
                      <a:pt x="232006" y="444595"/>
                    </a:cubicBezTo>
                    <a:cubicBezTo>
                      <a:pt x="229010" y="448543"/>
                      <a:pt x="231118" y="466852"/>
                      <a:pt x="229300" y="467708"/>
                    </a:cubicBezTo>
                    <a:cubicBezTo>
                      <a:pt x="227502" y="468707"/>
                      <a:pt x="220808" y="470419"/>
                      <a:pt x="221490" y="472607"/>
                    </a:cubicBezTo>
                    <a:cubicBezTo>
                      <a:pt x="222109" y="474842"/>
                      <a:pt x="214134" y="487397"/>
                      <a:pt x="206675" y="491250"/>
                    </a:cubicBezTo>
                    <a:cubicBezTo>
                      <a:pt x="199072" y="495102"/>
                      <a:pt x="189857" y="517692"/>
                      <a:pt x="191097" y="520165"/>
                    </a:cubicBezTo>
                    <a:cubicBezTo>
                      <a:pt x="192295" y="522685"/>
                      <a:pt x="195560" y="531531"/>
                      <a:pt x="194713" y="535003"/>
                    </a:cubicBezTo>
                    <a:cubicBezTo>
                      <a:pt x="193927" y="538474"/>
                      <a:pt x="192109" y="552837"/>
                      <a:pt x="187088" y="550506"/>
                    </a:cubicBezTo>
                    <a:cubicBezTo>
                      <a:pt x="182109" y="548224"/>
                      <a:pt x="175188" y="529629"/>
                      <a:pt x="170415" y="527631"/>
                    </a:cubicBezTo>
                    <a:cubicBezTo>
                      <a:pt x="165580" y="525729"/>
                      <a:pt x="149443" y="524350"/>
                      <a:pt x="148741" y="525539"/>
                    </a:cubicBezTo>
                    <a:cubicBezTo>
                      <a:pt x="147977" y="526585"/>
                      <a:pt x="144030" y="529201"/>
                      <a:pt x="139650" y="526680"/>
                    </a:cubicBezTo>
                    <a:cubicBezTo>
                      <a:pt x="135311" y="524207"/>
                      <a:pt x="115497" y="525301"/>
                      <a:pt x="111902" y="527536"/>
                    </a:cubicBezTo>
                    <a:cubicBezTo>
                      <a:pt x="108286" y="529819"/>
                      <a:pt x="93699" y="548842"/>
                      <a:pt x="90125" y="567294"/>
                    </a:cubicBezTo>
                    <a:cubicBezTo>
                      <a:pt x="86468" y="585747"/>
                      <a:pt x="117212" y="595543"/>
                      <a:pt x="118679" y="591406"/>
                    </a:cubicBezTo>
                    <a:cubicBezTo>
                      <a:pt x="120104" y="587268"/>
                      <a:pt x="128514" y="578565"/>
                      <a:pt x="132005" y="579041"/>
                    </a:cubicBezTo>
                    <a:cubicBezTo>
                      <a:pt x="135394" y="579421"/>
                      <a:pt x="148948" y="583321"/>
                      <a:pt x="147584" y="589456"/>
                    </a:cubicBezTo>
                    <a:cubicBezTo>
                      <a:pt x="146241" y="595639"/>
                      <a:pt x="148390" y="612379"/>
                      <a:pt x="155105" y="612759"/>
                    </a:cubicBezTo>
                    <a:cubicBezTo>
                      <a:pt x="161902" y="613187"/>
                      <a:pt x="170621" y="629072"/>
                      <a:pt x="169051" y="637061"/>
                    </a:cubicBezTo>
                    <a:cubicBezTo>
                      <a:pt x="167440" y="645051"/>
                      <a:pt x="174340" y="662457"/>
                      <a:pt x="177295" y="660364"/>
                    </a:cubicBezTo>
                    <a:cubicBezTo>
                      <a:pt x="180291" y="658224"/>
                      <a:pt x="191159" y="654848"/>
                      <a:pt x="194051" y="656084"/>
                    </a:cubicBezTo>
                    <a:cubicBezTo>
                      <a:pt x="196903" y="657368"/>
                      <a:pt x="202047" y="663979"/>
                      <a:pt x="206427" y="660555"/>
                    </a:cubicBezTo>
                    <a:cubicBezTo>
                      <a:pt x="210746" y="657035"/>
                      <a:pt x="220229" y="642626"/>
                      <a:pt x="222957" y="641769"/>
                    </a:cubicBezTo>
                    <a:cubicBezTo>
                      <a:pt x="225705" y="640866"/>
                      <a:pt x="231593" y="637537"/>
                      <a:pt x="233349" y="639867"/>
                    </a:cubicBezTo>
                    <a:cubicBezTo>
                      <a:pt x="235126" y="642293"/>
                      <a:pt x="242667" y="643767"/>
                      <a:pt x="243184" y="640913"/>
                    </a:cubicBezTo>
                    <a:cubicBezTo>
                      <a:pt x="243701" y="638155"/>
                      <a:pt x="255085" y="640771"/>
                      <a:pt x="258866" y="643814"/>
                    </a:cubicBezTo>
                    <a:cubicBezTo>
                      <a:pt x="262626" y="646953"/>
                      <a:pt x="269920" y="657987"/>
                      <a:pt x="271097" y="656893"/>
                    </a:cubicBezTo>
                    <a:cubicBezTo>
                      <a:pt x="272193" y="655704"/>
                      <a:pt x="281098" y="656465"/>
                      <a:pt x="286924" y="659699"/>
                    </a:cubicBezTo>
                    <a:cubicBezTo>
                      <a:pt x="292833" y="662933"/>
                      <a:pt x="311821" y="673681"/>
                      <a:pt x="313701" y="678769"/>
                    </a:cubicBezTo>
                    <a:cubicBezTo>
                      <a:pt x="315623" y="683906"/>
                      <a:pt x="332958" y="697840"/>
                      <a:pt x="342854" y="703785"/>
                    </a:cubicBezTo>
                    <a:cubicBezTo>
                      <a:pt x="352751" y="709777"/>
                      <a:pt x="355747" y="728039"/>
                      <a:pt x="357999" y="729466"/>
                    </a:cubicBezTo>
                    <a:cubicBezTo>
                      <a:pt x="360272" y="730940"/>
                      <a:pt x="372524" y="733270"/>
                      <a:pt x="377359" y="734745"/>
                    </a:cubicBezTo>
                    <a:cubicBezTo>
                      <a:pt x="382152" y="736267"/>
                      <a:pt x="392875" y="745065"/>
                      <a:pt x="396016" y="745065"/>
                    </a:cubicBezTo>
                    <a:cubicBezTo>
                      <a:pt x="399115" y="745065"/>
                      <a:pt x="411388" y="746634"/>
                      <a:pt x="416347" y="748441"/>
                    </a:cubicBezTo>
                    <a:cubicBezTo>
                      <a:pt x="421243" y="750296"/>
                      <a:pt x="430913" y="759047"/>
                      <a:pt x="433041" y="757002"/>
                    </a:cubicBezTo>
                    <a:cubicBezTo>
                      <a:pt x="435169" y="754862"/>
                      <a:pt x="443537" y="764326"/>
                      <a:pt x="446285" y="771887"/>
                    </a:cubicBezTo>
                    <a:cubicBezTo>
                      <a:pt x="446285" y="771887"/>
                      <a:pt x="446285" y="771887"/>
                      <a:pt x="446202" y="781684"/>
                    </a:cubicBezTo>
                    <a:cubicBezTo>
                      <a:pt x="446264" y="787772"/>
                      <a:pt x="446264" y="787772"/>
                      <a:pt x="446264" y="787772"/>
                    </a:cubicBezTo>
                    <a:cubicBezTo>
                      <a:pt x="444797" y="793003"/>
                      <a:pt x="443516" y="799233"/>
                      <a:pt x="443330" y="801706"/>
                    </a:cubicBezTo>
                    <a:cubicBezTo>
                      <a:pt x="443124" y="804131"/>
                      <a:pt x="434487" y="815070"/>
                      <a:pt x="432111" y="817685"/>
                    </a:cubicBezTo>
                    <a:cubicBezTo>
                      <a:pt x="429694" y="820348"/>
                      <a:pt x="425975" y="831810"/>
                      <a:pt x="425045" y="832761"/>
                    </a:cubicBezTo>
                    <a:cubicBezTo>
                      <a:pt x="424095" y="833712"/>
                      <a:pt x="419095" y="836233"/>
                      <a:pt x="418805" y="839229"/>
                    </a:cubicBezTo>
                    <a:cubicBezTo>
                      <a:pt x="418475" y="842130"/>
                      <a:pt x="413785" y="854162"/>
                      <a:pt x="412710" y="863198"/>
                    </a:cubicBezTo>
                    <a:cubicBezTo>
                      <a:pt x="411615" y="872186"/>
                      <a:pt x="407380" y="897249"/>
                      <a:pt x="404611" y="898391"/>
                    </a:cubicBezTo>
                    <a:cubicBezTo>
                      <a:pt x="401822" y="899532"/>
                      <a:pt x="386202" y="906666"/>
                      <a:pt x="384136" y="909662"/>
                    </a:cubicBezTo>
                    <a:cubicBezTo>
                      <a:pt x="382049" y="912610"/>
                      <a:pt x="375706" y="922550"/>
                      <a:pt x="375706" y="925879"/>
                    </a:cubicBezTo>
                    <a:cubicBezTo>
                      <a:pt x="375706" y="929256"/>
                      <a:pt x="372276" y="940622"/>
                      <a:pt x="368102" y="943713"/>
                    </a:cubicBezTo>
                    <a:cubicBezTo>
                      <a:pt x="363970" y="946804"/>
                      <a:pt x="359239" y="965637"/>
                      <a:pt x="356966" y="967444"/>
                    </a:cubicBezTo>
                    <a:cubicBezTo>
                      <a:pt x="354693" y="969299"/>
                      <a:pt x="350437" y="977146"/>
                      <a:pt x="349115" y="977194"/>
                    </a:cubicBezTo>
                    <a:cubicBezTo>
                      <a:pt x="347710" y="977194"/>
                      <a:pt x="343722" y="979762"/>
                      <a:pt x="340168" y="979762"/>
                    </a:cubicBezTo>
                    <a:cubicBezTo>
                      <a:pt x="336594" y="979762"/>
                      <a:pt x="328619" y="982853"/>
                      <a:pt x="330437" y="986658"/>
                    </a:cubicBezTo>
                    <a:cubicBezTo>
                      <a:pt x="332214" y="990557"/>
                      <a:pt x="328929" y="1008344"/>
                      <a:pt x="325148" y="1011530"/>
                    </a:cubicBezTo>
                    <a:cubicBezTo>
                      <a:pt x="321346" y="1014621"/>
                      <a:pt x="304610" y="1021327"/>
                      <a:pt x="303784" y="1027557"/>
                    </a:cubicBezTo>
                    <a:cubicBezTo>
                      <a:pt x="302833" y="1033740"/>
                      <a:pt x="287441" y="1040921"/>
                      <a:pt x="289217" y="1048768"/>
                    </a:cubicBezTo>
                    <a:cubicBezTo>
                      <a:pt x="291015" y="1056615"/>
                      <a:pt x="287895" y="1072452"/>
                      <a:pt x="290313" y="1074211"/>
                    </a:cubicBezTo>
                    <a:cubicBezTo>
                      <a:pt x="292689" y="1076018"/>
                      <a:pt x="292399" y="1089049"/>
                      <a:pt x="291470" y="1091808"/>
                    </a:cubicBezTo>
                    <a:cubicBezTo>
                      <a:pt x="290519" y="1094566"/>
                      <a:pt x="281614" y="1099845"/>
                      <a:pt x="279383" y="1103221"/>
                    </a:cubicBezTo>
                    <a:cubicBezTo>
                      <a:pt x="277193" y="1106503"/>
                      <a:pt x="278246" y="1121484"/>
                      <a:pt x="280726" y="1122625"/>
                    </a:cubicBezTo>
                    <a:cubicBezTo>
                      <a:pt x="283288" y="1123814"/>
                      <a:pt x="285230" y="1135561"/>
                      <a:pt x="287441" y="1138034"/>
                    </a:cubicBezTo>
                    <a:cubicBezTo>
                      <a:pt x="289631" y="1140364"/>
                      <a:pt x="294094" y="1144834"/>
                      <a:pt x="289217" y="1145833"/>
                    </a:cubicBezTo>
                    <a:cubicBezTo>
                      <a:pt x="284362" y="1146832"/>
                      <a:pt x="269507" y="1147878"/>
                      <a:pt x="267213" y="1146213"/>
                    </a:cubicBezTo>
                    <a:cubicBezTo>
                      <a:pt x="265085" y="1144549"/>
                      <a:pt x="257461" y="1141743"/>
                      <a:pt x="257296" y="1141696"/>
                    </a:cubicBezTo>
                    <a:cubicBezTo>
                      <a:pt x="257213" y="1141648"/>
                      <a:pt x="256221" y="1140031"/>
                      <a:pt x="255477" y="1138414"/>
                    </a:cubicBezTo>
                    <a:cubicBezTo>
                      <a:pt x="254692" y="1136845"/>
                      <a:pt x="252688" y="1126572"/>
                      <a:pt x="250725" y="1121056"/>
                    </a:cubicBezTo>
                    <a:cubicBezTo>
                      <a:pt x="248742" y="1115634"/>
                      <a:pt x="239341" y="1099559"/>
                      <a:pt x="238577" y="1092949"/>
                    </a:cubicBezTo>
                    <a:cubicBezTo>
                      <a:pt x="237833" y="1086386"/>
                      <a:pt x="234444" y="1059944"/>
                      <a:pt x="233886" y="1055902"/>
                    </a:cubicBezTo>
                    <a:cubicBezTo>
                      <a:pt x="233267" y="1051907"/>
                      <a:pt x="235622" y="1041872"/>
                      <a:pt x="233432" y="1041349"/>
                    </a:cubicBezTo>
                    <a:cubicBezTo>
                      <a:pt x="231262" y="1040826"/>
                      <a:pt x="235767" y="1030696"/>
                      <a:pt x="239672" y="1029127"/>
                    </a:cubicBezTo>
                    <a:cubicBezTo>
                      <a:pt x="243556" y="1027652"/>
                      <a:pt x="242750" y="1014764"/>
                      <a:pt x="240436" y="1016001"/>
                    </a:cubicBezTo>
                    <a:cubicBezTo>
                      <a:pt x="238101" y="1017285"/>
                      <a:pt x="232357" y="1000687"/>
                      <a:pt x="232068" y="987894"/>
                    </a:cubicBezTo>
                    <a:cubicBezTo>
                      <a:pt x="231841" y="975196"/>
                      <a:pt x="243225" y="949515"/>
                      <a:pt x="241428" y="941288"/>
                    </a:cubicBezTo>
                    <a:cubicBezTo>
                      <a:pt x="239610" y="933060"/>
                      <a:pt x="244320" y="912610"/>
                      <a:pt x="243907" y="910232"/>
                    </a:cubicBezTo>
                    <a:cubicBezTo>
                      <a:pt x="243391" y="907807"/>
                      <a:pt x="240436" y="902053"/>
                      <a:pt x="241056" y="899389"/>
                    </a:cubicBezTo>
                    <a:cubicBezTo>
                      <a:pt x="241738" y="896774"/>
                      <a:pt x="242998" y="885598"/>
                      <a:pt x="240911" y="878702"/>
                    </a:cubicBezTo>
                    <a:cubicBezTo>
                      <a:pt x="238804" y="871853"/>
                      <a:pt x="228597" y="851023"/>
                      <a:pt x="223804" y="846648"/>
                    </a:cubicBezTo>
                    <a:cubicBezTo>
                      <a:pt x="218948" y="842320"/>
                      <a:pt x="206551" y="829575"/>
                      <a:pt x="207502" y="827720"/>
                    </a:cubicBezTo>
                    <a:cubicBezTo>
                      <a:pt x="208473" y="825865"/>
                      <a:pt x="202998" y="815165"/>
                      <a:pt x="196510" y="811645"/>
                    </a:cubicBezTo>
                    <a:cubicBezTo>
                      <a:pt x="190002" y="808031"/>
                      <a:pt x="188721" y="783919"/>
                      <a:pt x="191489" y="783539"/>
                    </a:cubicBezTo>
                    <a:cubicBezTo>
                      <a:pt x="194237" y="783206"/>
                      <a:pt x="195704" y="777784"/>
                      <a:pt x="192233" y="776263"/>
                    </a:cubicBezTo>
                    <a:cubicBezTo>
                      <a:pt x="188721" y="774693"/>
                      <a:pt x="180601" y="764421"/>
                      <a:pt x="179278" y="759427"/>
                    </a:cubicBezTo>
                    <a:cubicBezTo>
                      <a:pt x="177935" y="754434"/>
                      <a:pt x="184072" y="729180"/>
                      <a:pt x="187026" y="725709"/>
                    </a:cubicBezTo>
                    <a:cubicBezTo>
                      <a:pt x="189940" y="722237"/>
                      <a:pt x="192460" y="704831"/>
                      <a:pt x="193803" y="703357"/>
                    </a:cubicBezTo>
                    <a:cubicBezTo>
                      <a:pt x="195167" y="701882"/>
                      <a:pt x="194713" y="692418"/>
                      <a:pt x="192977" y="688566"/>
                    </a:cubicBezTo>
                    <a:cubicBezTo>
                      <a:pt x="191159" y="684714"/>
                      <a:pt x="187770" y="673586"/>
                      <a:pt x="186448" y="675535"/>
                    </a:cubicBezTo>
                    <a:cubicBezTo>
                      <a:pt x="185126" y="677485"/>
                      <a:pt x="178204" y="678722"/>
                      <a:pt x="174030" y="674156"/>
                    </a:cubicBezTo>
                    <a:cubicBezTo>
                      <a:pt x="169836" y="669496"/>
                      <a:pt x="152605" y="662933"/>
                      <a:pt x="152605" y="661553"/>
                    </a:cubicBezTo>
                    <a:cubicBezTo>
                      <a:pt x="152605" y="660174"/>
                      <a:pt x="150373" y="654895"/>
                      <a:pt x="147584" y="653041"/>
                    </a:cubicBezTo>
                    <a:cubicBezTo>
                      <a:pt x="144795" y="651186"/>
                      <a:pt x="138100" y="642293"/>
                      <a:pt x="135290" y="641009"/>
                    </a:cubicBezTo>
                    <a:cubicBezTo>
                      <a:pt x="132419" y="639772"/>
                      <a:pt x="119381" y="638155"/>
                      <a:pt x="117480" y="634969"/>
                    </a:cubicBezTo>
                    <a:cubicBezTo>
                      <a:pt x="115497" y="631782"/>
                      <a:pt x="103100" y="620797"/>
                      <a:pt x="93265" y="618656"/>
                    </a:cubicBezTo>
                    <a:cubicBezTo>
                      <a:pt x="83389" y="616611"/>
                      <a:pt x="52831" y="604865"/>
                      <a:pt x="49629" y="599158"/>
                    </a:cubicBezTo>
                    <a:cubicBezTo>
                      <a:pt x="46467" y="593451"/>
                      <a:pt x="43038" y="566961"/>
                      <a:pt x="39711" y="562871"/>
                    </a:cubicBezTo>
                    <a:cubicBezTo>
                      <a:pt x="36426" y="558734"/>
                      <a:pt x="26364" y="547368"/>
                      <a:pt x="26447" y="544942"/>
                    </a:cubicBezTo>
                    <a:cubicBezTo>
                      <a:pt x="26529" y="542469"/>
                      <a:pt x="22583" y="544467"/>
                      <a:pt x="23946" y="547796"/>
                    </a:cubicBezTo>
                    <a:cubicBezTo>
                      <a:pt x="25372" y="551172"/>
                      <a:pt x="24649" y="564060"/>
                      <a:pt x="22727" y="562871"/>
                    </a:cubicBezTo>
                    <a:cubicBezTo>
                      <a:pt x="20723" y="561635"/>
                      <a:pt x="10103" y="557592"/>
                      <a:pt x="8203" y="551505"/>
                    </a:cubicBezTo>
                    <a:cubicBezTo>
                      <a:pt x="7169" y="548224"/>
                      <a:pt x="3388" y="543706"/>
                      <a:pt x="0" y="539853"/>
                    </a:cubicBezTo>
                    <a:cubicBezTo>
                      <a:pt x="16054" y="402697"/>
                      <a:pt x="72087" y="277573"/>
                      <a:pt x="156282" y="176608"/>
                    </a:cubicBezTo>
                    <a:cubicBezTo>
                      <a:pt x="159753" y="177131"/>
                      <a:pt x="162667" y="178082"/>
                      <a:pt x="162832" y="179414"/>
                    </a:cubicBezTo>
                    <a:cubicBezTo>
                      <a:pt x="163183" y="182410"/>
                      <a:pt x="168948" y="181364"/>
                      <a:pt x="171179" y="174468"/>
                    </a:cubicBezTo>
                    <a:cubicBezTo>
                      <a:pt x="172522" y="170378"/>
                      <a:pt x="171117" y="165004"/>
                      <a:pt x="169981" y="160867"/>
                    </a:cubicBezTo>
                    <a:cubicBezTo>
                      <a:pt x="172956" y="157442"/>
                      <a:pt x="175993" y="153971"/>
                      <a:pt x="179093" y="150642"/>
                    </a:cubicBezTo>
                    <a:cubicBezTo>
                      <a:pt x="184402" y="152782"/>
                      <a:pt x="192233" y="155873"/>
                      <a:pt x="194423" y="159345"/>
                    </a:cubicBezTo>
                    <a:cubicBezTo>
                      <a:pt x="197502" y="164148"/>
                      <a:pt x="206407" y="176085"/>
                      <a:pt x="204031" y="178653"/>
                    </a:cubicBezTo>
                    <a:cubicBezTo>
                      <a:pt x="201613" y="181221"/>
                      <a:pt x="207936" y="187213"/>
                      <a:pt x="210560" y="184312"/>
                    </a:cubicBezTo>
                    <a:cubicBezTo>
                      <a:pt x="213184" y="181364"/>
                      <a:pt x="216097" y="171139"/>
                      <a:pt x="213721" y="170759"/>
                    </a:cubicBezTo>
                    <a:cubicBezTo>
                      <a:pt x="211386" y="170473"/>
                      <a:pt x="205663" y="159487"/>
                      <a:pt x="205498" y="148121"/>
                    </a:cubicBezTo>
                    <a:cubicBezTo>
                      <a:pt x="205374" y="136755"/>
                      <a:pt x="220415" y="120633"/>
                      <a:pt x="223349" y="122202"/>
                    </a:cubicBezTo>
                    <a:close/>
                    <a:moveTo>
                      <a:pt x="926523" y="88803"/>
                    </a:moveTo>
                    <a:cubicBezTo>
                      <a:pt x="928710" y="88803"/>
                      <a:pt x="932663" y="93262"/>
                      <a:pt x="930198" y="98712"/>
                    </a:cubicBezTo>
                    <a:cubicBezTo>
                      <a:pt x="927780" y="104222"/>
                      <a:pt x="906042" y="111376"/>
                      <a:pt x="900740" y="116643"/>
                    </a:cubicBezTo>
                    <a:cubicBezTo>
                      <a:pt x="895459" y="122054"/>
                      <a:pt x="875974" y="132898"/>
                      <a:pt x="878364" y="138903"/>
                    </a:cubicBezTo>
                    <a:cubicBezTo>
                      <a:pt x="880693" y="144912"/>
                      <a:pt x="884767" y="162175"/>
                      <a:pt x="883023" y="162741"/>
                    </a:cubicBezTo>
                    <a:cubicBezTo>
                      <a:pt x="881283" y="163268"/>
                      <a:pt x="875114" y="164701"/>
                      <a:pt x="870600" y="161975"/>
                    </a:cubicBezTo>
                    <a:cubicBezTo>
                      <a:pt x="866097" y="159164"/>
                      <a:pt x="855955" y="149083"/>
                      <a:pt x="857809" y="146303"/>
                    </a:cubicBezTo>
                    <a:cubicBezTo>
                      <a:pt x="859680" y="143492"/>
                      <a:pt x="864950" y="118772"/>
                      <a:pt x="868178" y="115522"/>
                    </a:cubicBezTo>
                    <a:cubicBezTo>
                      <a:pt x="871396" y="112258"/>
                      <a:pt x="880267" y="106548"/>
                      <a:pt x="887963" y="102872"/>
                    </a:cubicBezTo>
                    <a:cubicBezTo>
                      <a:pt x="895587" y="99179"/>
                      <a:pt x="920553" y="93318"/>
                      <a:pt x="921100" y="92408"/>
                    </a:cubicBezTo>
                    <a:cubicBezTo>
                      <a:pt x="921561" y="91544"/>
                      <a:pt x="924299" y="88803"/>
                      <a:pt x="926523" y="88803"/>
                    </a:cubicBezTo>
                    <a:close/>
                    <a:moveTo>
                      <a:pt x="1101570" y="81103"/>
                    </a:moveTo>
                    <a:cubicBezTo>
                      <a:pt x="1103907" y="83400"/>
                      <a:pt x="1116836" y="87661"/>
                      <a:pt x="1122795" y="87911"/>
                    </a:cubicBezTo>
                    <a:cubicBezTo>
                      <a:pt x="1125715" y="88037"/>
                      <a:pt x="1130661" y="87911"/>
                      <a:pt x="1135373" y="88037"/>
                    </a:cubicBezTo>
                    <a:cubicBezTo>
                      <a:pt x="1141176" y="92882"/>
                      <a:pt x="1146861" y="97769"/>
                      <a:pt x="1152469" y="102782"/>
                    </a:cubicBezTo>
                    <a:cubicBezTo>
                      <a:pt x="1152937" y="104912"/>
                      <a:pt x="1153014" y="106708"/>
                      <a:pt x="1152508" y="107460"/>
                    </a:cubicBezTo>
                    <a:cubicBezTo>
                      <a:pt x="1150756" y="109924"/>
                      <a:pt x="1156597" y="120618"/>
                      <a:pt x="1166528" y="122748"/>
                    </a:cubicBezTo>
                    <a:cubicBezTo>
                      <a:pt x="1166528" y="122748"/>
                      <a:pt x="1166528" y="122748"/>
                      <a:pt x="1172486" y="124001"/>
                    </a:cubicBezTo>
                    <a:cubicBezTo>
                      <a:pt x="1173343" y="124168"/>
                      <a:pt x="1174239" y="124126"/>
                      <a:pt x="1175134" y="124085"/>
                    </a:cubicBezTo>
                    <a:cubicBezTo>
                      <a:pt x="1251463" y="198812"/>
                      <a:pt x="1310618" y="290832"/>
                      <a:pt x="1346290" y="393839"/>
                    </a:cubicBezTo>
                    <a:cubicBezTo>
                      <a:pt x="1341111" y="401608"/>
                      <a:pt x="1333478" y="412426"/>
                      <a:pt x="1330518" y="413596"/>
                    </a:cubicBezTo>
                    <a:cubicBezTo>
                      <a:pt x="1326624" y="415142"/>
                      <a:pt x="1319925" y="432226"/>
                      <a:pt x="1321911" y="445634"/>
                    </a:cubicBezTo>
                    <a:cubicBezTo>
                      <a:pt x="1323898" y="459042"/>
                      <a:pt x="1307697" y="479719"/>
                      <a:pt x="1303725" y="477797"/>
                    </a:cubicBezTo>
                    <a:cubicBezTo>
                      <a:pt x="1299675" y="475834"/>
                      <a:pt x="1296170" y="458123"/>
                      <a:pt x="1292977" y="455408"/>
                    </a:cubicBezTo>
                    <a:cubicBezTo>
                      <a:pt x="1289744" y="452610"/>
                      <a:pt x="1284799" y="444966"/>
                      <a:pt x="1285344" y="448307"/>
                    </a:cubicBezTo>
                    <a:cubicBezTo>
                      <a:pt x="1285850" y="451649"/>
                      <a:pt x="1278762" y="459168"/>
                      <a:pt x="1278100" y="460880"/>
                    </a:cubicBezTo>
                    <a:cubicBezTo>
                      <a:pt x="1277477" y="462509"/>
                      <a:pt x="1271285" y="464514"/>
                      <a:pt x="1270390" y="466352"/>
                    </a:cubicBezTo>
                    <a:cubicBezTo>
                      <a:pt x="1269455" y="468232"/>
                      <a:pt x="1270896" y="478215"/>
                      <a:pt x="1272415" y="480847"/>
                    </a:cubicBezTo>
                    <a:cubicBezTo>
                      <a:pt x="1273972" y="483520"/>
                      <a:pt x="1279814" y="491999"/>
                      <a:pt x="1280437" y="495675"/>
                    </a:cubicBezTo>
                    <a:cubicBezTo>
                      <a:pt x="1281021" y="499393"/>
                      <a:pt x="1285967" y="510545"/>
                      <a:pt x="1285032" y="517646"/>
                    </a:cubicBezTo>
                    <a:cubicBezTo>
                      <a:pt x="1284098" y="524789"/>
                      <a:pt x="1278607" y="542040"/>
                      <a:pt x="1277672" y="542876"/>
                    </a:cubicBezTo>
                    <a:cubicBezTo>
                      <a:pt x="1276776" y="543795"/>
                      <a:pt x="1268910" y="549810"/>
                      <a:pt x="1265054" y="557120"/>
                    </a:cubicBezTo>
                    <a:cubicBezTo>
                      <a:pt x="1261121" y="564388"/>
                      <a:pt x="1244648" y="582767"/>
                      <a:pt x="1237794" y="582558"/>
                    </a:cubicBezTo>
                    <a:cubicBezTo>
                      <a:pt x="1230940" y="582391"/>
                      <a:pt x="1225215" y="593502"/>
                      <a:pt x="1227318" y="593711"/>
                    </a:cubicBezTo>
                    <a:cubicBezTo>
                      <a:pt x="1229343" y="593878"/>
                      <a:pt x="1232576" y="599224"/>
                      <a:pt x="1231758" y="603151"/>
                    </a:cubicBezTo>
                    <a:cubicBezTo>
                      <a:pt x="1230979" y="607077"/>
                      <a:pt x="1222840" y="623785"/>
                      <a:pt x="1221983" y="638656"/>
                    </a:cubicBezTo>
                    <a:cubicBezTo>
                      <a:pt x="1221126" y="653526"/>
                      <a:pt x="1196709" y="667185"/>
                      <a:pt x="1196592" y="665013"/>
                    </a:cubicBezTo>
                    <a:cubicBezTo>
                      <a:pt x="1196397" y="662757"/>
                      <a:pt x="1191296" y="656116"/>
                      <a:pt x="1187401" y="653108"/>
                    </a:cubicBezTo>
                    <a:cubicBezTo>
                      <a:pt x="1183546" y="650101"/>
                      <a:pt x="1174122" y="643710"/>
                      <a:pt x="1173148" y="647845"/>
                    </a:cubicBezTo>
                    <a:cubicBezTo>
                      <a:pt x="1172058" y="651939"/>
                      <a:pt x="1172525" y="666725"/>
                      <a:pt x="1175329" y="670443"/>
                    </a:cubicBezTo>
                    <a:cubicBezTo>
                      <a:pt x="1178133" y="674119"/>
                      <a:pt x="1190050" y="686441"/>
                      <a:pt x="1193515" y="691746"/>
                    </a:cubicBezTo>
                    <a:cubicBezTo>
                      <a:pt x="1197059" y="697051"/>
                      <a:pt x="1193827" y="714010"/>
                      <a:pt x="1186973" y="708454"/>
                    </a:cubicBezTo>
                    <a:cubicBezTo>
                      <a:pt x="1180158" y="702815"/>
                      <a:pt x="1161933" y="684353"/>
                      <a:pt x="1160764" y="680802"/>
                    </a:cubicBezTo>
                    <a:cubicBezTo>
                      <a:pt x="1159635" y="677252"/>
                      <a:pt x="1158934" y="664553"/>
                      <a:pt x="1159985" y="662381"/>
                    </a:cubicBezTo>
                    <a:cubicBezTo>
                      <a:pt x="1161037" y="660167"/>
                      <a:pt x="1161465" y="650477"/>
                      <a:pt x="1159946" y="646926"/>
                    </a:cubicBezTo>
                    <a:cubicBezTo>
                      <a:pt x="1158389" y="643376"/>
                      <a:pt x="1150600" y="635439"/>
                      <a:pt x="1150366" y="632682"/>
                    </a:cubicBezTo>
                    <a:cubicBezTo>
                      <a:pt x="1150172" y="629884"/>
                      <a:pt x="1148302" y="622198"/>
                      <a:pt x="1142422" y="622365"/>
                    </a:cubicBezTo>
                    <a:cubicBezTo>
                      <a:pt x="1136425" y="622574"/>
                      <a:pt x="1129649" y="612716"/>
                      <a:pt x="1130583" y="610836"/>
                    </a:cubicBezTo>
                    <a:cubicBezTo>
                      <a:pt x="1131557" y="608998"/>
                      <a:pt x="1129298" y="597553"/>
                      <a:pt x="1126845" y="593084"/>
                    </a:cubicBezTo>
                    <a:cubicBezTo>
                      <a:pt x="1124313" y="588614"/>
                      <a:pt x="1113214" y="579007"/>
                      <a:pt x="1108853" y="580553"/>
                    </a:cubicBezTo>
                    <a:cubicBezTo>
                      <a:pt x="1104452" y="582057"/>
                      <a:pt x="1092068" y="590202"/>
                      <a:pt x="1088563" y="592624"/>
                    </a:cubicBezTo>
                    <a:cubicBezTo>
                      <a:pt x="1085058" y="595047"/>
                      <a:pt x="1082138" y="611087"/>
                      <a:pt x="1081320" y="613551"/>
                    </a:cubicBezTo>
                    <a:cubicBezTo>
                      <a:pt x="1080424" y="616016"/>
                      <a:pt x="1070649" y="615807"/>
                      <a:pt x="1070649" y="617729"/>
                    </a:cubicBezTo>
                    <a:cubicBezTo>
                      <a:pt x="1070649" y="619650"/>
                      <a:pt x="1069209" y="624704"/>
                      <a:pt x="1067417" y="624704"/>
                    </a:cubicBezTo>
                    <a:cubicBezTo>
                      <a:pt x="1065704" y="624704"/>
                      <a:pt x="1059434" y="632139"/>
                      <a:pt x="1057642" y="641162"/>
                    </a:cubicBezTo>
                    <a:cubicBezTo>
                      <a:pt x="1055851" y="650226"/>
                      <a:pt x="1048062" y="674453"/>
                      <a:pt x="1044246" y="674745"/>
                    </a:cubicBezTo>
                    <a:cubicBezTo>
                      <a:pt x="1040352" y="674996"/>
                      <a:pt x="1034199" y="669273"/>
                      <a:pt x="1034199" y="666433"/>
                    </a:cubicBezTo>
                    <a:cubicBezTo>
                      <a:pt x="1034199" y="663551"/>
                      <a:pt x="1032563" y="652983"/>
                      <a:pt x="1030616" y="649349"/>
                    </a:cubicBezTo>
                    <a:cubicBezTo>
                      <a:pt x="1028669" y="645673"/>
                      <a:pt x="1020413" y="632098"/>
                      <a:pt x="1018426" y="625080"/>
                    </a:cubicBezTo>
                    <a:cubicBezTo>
                      <a:pt x="1016440" y="618104"/>
                      <a:pt x="1006782" y="601522"/>
                      <a:pt x="1005848" y="598807"/>
                    </a:cubicBezTo>
                    <a:cubicBezTo>
                      <a:pt x="1004796" y="596050"/>
                      <a:pt x="1002421" y="584980"/>
                      <a:pt x="999111" y="584187"/>
                    </a:cubicBezTo>
                    <a:cubicBezTo>
                      <a:pt x="995878" y="583477"/>
                      <a:pt x="990777" y="576376"/>
                      <a:pt x="990933" y="574747"/>
                    </a:cubicBezTo>
                    <a:cubicBezTo>
                      <a:pt x="991166" y="572992"/>
                      <a:pt x="988830" y="565474"/>
                      <a:pt x="980807" y="556827"/>
                    </a:cubicBezTo>
                    <a:cubicBezTo>
                      <a:pt x="980807" y="556827"/>
                      <a:pt x="980807" y="556827"/>
                      <a:pt x="963906" y="559417"/>
                    </a:cubicBezTo>
                    <a:cubicBezTo>
                      <a:pt x="959038" y="560294"/>
                      <a:pt x="959038" y="560294"/>
                      <a:pt x="959038" y="560294"/>
                    </a:cubicBezTo>
                    <a:cubicBezTo>
                      <a:pt x="957714" y="556994"/>
                      <a:pt x="953703" y="556326"/>
                      <a:pt x="950276" y="558874"/>
                    </a:cubicBezTo>
                    <a:cubicBezTo>
                      <a:pt x="946888" y="561380"/>
                      <a:pt x="931388" y="560294"/>
                      <a:pt x="930415" y="558122"/>
                    </a:cubicBezTo>
                    <a:cubicBezTo>
                      <a:pt x="929285" y="555908"/>
                      <a:pt x="922860" y="543377"/>
                      <a:pt x="917291" y="536568"/>
                    </a:cubicBezTo>
                    <a:cubicBezTo>
                      <a:pt x="911644" y="529760"/>
                      <a:pt x="892094" y="516017"/>
                      <a:pt x="890420" y="517103"/>
                    </a:cubicBezTo>
                    <a:cubicBezTo>
                      <a:pt x="888745" y="518148"/>
                      <a:pt x="884773" y="522909"/>
                      <a:pt x="885902" y="526000"/>
                    </a:cubicBezTo>
                    <a:cubicBezTo>
                      <a:pt x="887032" y="529008"/>
                      <a:pt x="897663" y="534438"/>
                      <a:pt x="899766" y="538949"/>
                    </a:cubicBezTo>
                    <a:cubicBezTo>
                      <a:pt x="901908" y="543335"/>
                      <a:pt x="907866" y="555407"/>
                      <a:pt x="910709" y="553611"/>
                    </a:cubicBezTo>
                    <a:cubicBezTo>
                      <a:pt x="913474" y="551815"/>
                      <a:pt x="927338" y="555449"/>
                      <a:pt x="930181" y="560043"/>
                    </a:cubicBezTo>
                    <a:cubicBezTo>
                      <a:pt x="933102" y="564555"/>
                      <a:pt x="937619" y="579884"/>
                      <a:pt x="935088" y="582516"/>
                    </a:cubicBezTo>
                    <a:cubicBezTo>
                      <a:pt x="932595" y="585106"/>
                      <a:pt x="929207" y="601146"/>
                      <a:pt x="925352" y="604237"/>
                    </a:cubicBezTo>
                    <a:cubicBezTo>
                      <a:pt x="921536" y="607286"/>
                      <a:pt x="907711" y="613635"/>
                      <a:pt x="907321" y="616058"/>
                    </a:cubicBezTo>
                    <a:cubicBezTo>
                      <a:pt x="906893" y="618480"/>
                      <a:pt x="896106" y="625373"/>
                      <a:pt x="887421" y="629550"/>
                    </a:cubicBezTo>
                    <a:cubicBezTo>
                      <a:pt x="878737" y="633601"/>
                      <a:pt x="852061" y="637152"/>
                      <a:pt x="848984" y="630134"/>
                    </a:cubicBezTo>
                    <a:cubicBezTo>
                      <a:pt x="845908" y="623117"/>
                      <a:pt x="833913" y="600686"/>
                      <a:pt x="829357" y="593627"/>
                    </a:cubicBezTo>
                    <a:cubicBezTo>
                      <a:pt x="824761" y="586568"/>
                      <a:pt x="810080" y="565641"/>
                      <a:pt x="809028" y="560419"/>
                    </a:cubicBezTo>
                    <a:cubicBezTo>
                      <a:pt x="807977" y="555282"/>
                      <a:pt x="801785" y="549392"/>
                      <a:pt x="802408" y="552901"/>
                    </a:cubicBezTo>
                    <a:cubicBezTo>
                      <a:pt x="803031" y="556493"/>
                      <a:pt x="803576" y="569525"/>
                      <a:pt x="806419" y="572199"/>
                    </a:cubicBezTo>
                    <a:cubicBezTo>
                      <a:pt x="809301" y="574914"/>
                      <a:pt x="818453" y="586693"/>
                      <a:pt x="821724" y="591330"/>
                    </a:cubicBezTo>
                    <a:cubicBezTo>
                      <a:pt x="825034" y="596008"/>
                      <a:pt x="830175" y="620569"/>
                      <a:pt x="835821" y="624955"/>
                    </a:cubicBezTo>
                    <a:cubicBezTo>
                      <a:pt x="841507" y="629383"/>
                      <a:pt x="850698" y="650811"/>
                      <a:pt x="854709" y="650811"/>
                    </a:cubicBezTo>
                    <a:cubicBezTo>
                      <a:pt x="858720" y="650811"/>
                      <a:pt x="871260" y="648680"/>
                      <a:pt x="873752" y="646132"/>
                    </a:cubicBezTo>
                    <a:cubicBezTo>
                      <a:pt x="876206" y="643543"/>
                      <a:pt x="889524" y="647177"/>
                      <a:pt x="890654" y="652398"/>
                    </a:cubicBezTo>
                    <a:cubicBezTo>
                      <a:pt x="891900" y="657619"/>
                      <a:pt x="885980" y="679883"/>
                      <a:pt x="879827" y="690033"/>
                    </a:cubicBezTo>
                    <a:cubicBezTo>
                      <a:pt x="873674" y="700142"/>
                      <a:pt x="854592" y="728379"/>
                      <a:pt x="851516" y="730801"/>
                    </a:cubicBezTo>
                    <a:cubicBezTo>
                      <a:pt x="848439" y="733224"/>
                      <a:pt x="838547" y="744795"/>
                      <a:pt x="836639" y="751311"/>
                    </a:cubicBezTo>
                    <a:cubicBezTo>
                      <a:pt x="834770" y="757869"/>
                      <a:pt x="828695" y="785020"/>
                      <a:pt x="829668" y="799222"/>
                    </a:cubicBezTo>
                    <a:cubicBezTo>
                      <a:pt x="830681" y="813507"/>
                      <a:pt x="821412" y="853106"/>
                      <a:pt x="813468" y="861293"/>
                    </a:cubicBezTo>
                    <a:cubicBezTo>
                      <a:pt x="805562" y="869480"/>
                      <a:pt x="796567" y="906948"/>
                      <a:pt x="793724" y="907741"/>
                    </a:cubicBezTo>
                    <a:cubicBezTo>
                      <a:pt x="790920" y="908535"/>
                      <a:pt x="783365" y="914550"/>
                      <a:pt x="782352" y="918226"/>
                    </a:cubicBezTo>
                    <a:cubicBezTo>
                      <a:pt x="781301" y="921943"/>
                      <a:pt x="777679" y="938819"/>
                      <a:pt x="772694" y="943539"/>
                    </a:cubicBezTo>
                    <a:cubicBezTo>
                      <a:pt x="767749" y="948217"/>
                      <a:pt x="752639" y="970606"/>
                      <a:pt x="743759" y="975827"/>
                    </a:cubicBezTo>
                    <a:cubicBezTo>
                      <a:pt x="734841" y="981049"/>
                      <a:pt x="701662" y="978459"/>
                      <a:pt x="698585" y="967849"/>
                    </a:cubicBezTo>
                    <a:cubicBezTo>
                      <a:pt x="695587" y="957239"/>
                      <a:pt x="682346" y="931509"/>
                      <a:pt x="682346" y="927165"/>
                    </a:cubicBezTo>
                    <a:cubicBezTo>
                      <a:pt x="682346" y="922904"/>
                      <a:pt x="679737" y="904525"/>
                      <a:pt x="676621" y="895962"/>
                    </a:cubicBezTo>
                    <a:cubicBezTo>
                      <a:pt x="673389" y="887399"/>
                      <a:pt x="661317" y="862504"/>
                      <a:pt x="662329" y="853565"/>
                    </a:cubicBezTo>
                    <a:cubicBezTo>
                      <a:pt x="663303" y="844668"/>
                      <a:pt x="669378" y="819230"/>
                      <a:pt x="668521" y="811586"/>
                    </a:cubicBezTo>
                    <a:cubicBezTo>
                      <a:pt x="667625" y="803942"/>
                      <a:pt x="658746" y="782680"/>
                      <a:pt x="656643" y="774869"/>
                    </a:cubicBezTo>
                    <a:cubicBezTo>
                      <a:pt x="654618" y="767058"/>
                      <a:pt x="647531" y="741202"/>
                      <a:pt x="649556" y="733809"/>
                    </a:cubicBezTo>
                    <a:cubicBezTo>
                      <a:pt x="651620" y="726416"/>
                      <a:pt x="648465" y="700935"/>
                      <a:pt x="645622" y="701729"/>
                    </a:cubicBezTo>
                    <a:cubicBezTo>
                      <a:pt x="642818" y="702565"/>
                      <a:pt x="633277" y="704027"/>
                      <a:pt x="629772" y="702105"/>
                    </a:cubicBezTo>
                    <a:cubicBezTo>
                      <a:pt x="626190" y="700184"/>
                      <a:pt x="611742" y="695798"/>
                      <a:pt x="611547" y="690326"/>
                    </a:cubicBezTo>
                    <a:cubicBezTo>
                      <a:pt x="611547" y="690326"/>
                      <a:pt x="611547" y="690326"/>
                      <a:pt x="607030" y="689866"/>
                    </a:cubicBezTo>
                    <a:cubicBezTo>
                      <a:pt x="597255" y="688906"/>
                      <a:pt x="597255" y="688906"/>
                      <a:pt x="597255" y="688906"/>
                    </a:cubicBezTo>
                    <a:cubicBezTo>
                      <a:pt x="594646" y="696591"/>
                      <a:pt x="587052" y="702940"/>
                      <a:pt x="580431" y="702982"/>
                    </a:cubicBezTo>
                    <a:cubicBezTo>
                      <a:pt x="573733" y="702982"/>
                      <a:pt x="553366" y="702439"/>
                      <a:pt x="547096" y="698680"/>
                    </a:cubicBezTo>
                    <a:cubicBezTo>
                      <a:pt x="540865" y="694837"/>
                      <a:pt x="522094" y="678797"/>
                      <a:pt x="519018" y="671529"/>
                    </a:cubicBezTo>
                    <a:cubicBezTo>
                      <a:pt x="515941" y="664261"/>
                      <a:pt x="505115" y="637945"/>
                      <a:pt x="505115" y="625540"/>
                    </a:cubicBezTo>
                    <a:cubicBezTo>
                      <a:pt x="505115" y="613092"/>
                      <a:pt x="507763" y="576125"/>
                      <a:pt x="510995" y="570987"/>
                    </a:cubicBezTo>
                    <a:cubicBezTo>
                      <a:pt x="514306" y="565850"/>
                      <a:pt x="525482" y="540161"/>
                      <a:pt x="535569" y="532517"/>
                    </a:cubicBezTo>
                    <a:cubicBezTo>
                      <a:pt x="535569" y="532517"/>
                      <a:pt x="535569" y="532517"/>
                      <a:pt x="539190" y="525583"/>
                    </a:cubicBezTo>
                    <a:cubicBezTo>
                      <a:pt x="544759" y="514722"/>
                      <a:pt x="544759" y="514722"/>
                      <a:pt x="544759" y="514722"/>
                    </a:cubicBezTo>
                    <a:cubicBezTo>
                      <a:pt x="547057" y="499184"/>
                      <a:pt x="552236" y="485024"/>
                      <a:pt x="556364" y="483186"/>
                    </a:cubicBezTo>
                    <a:cubicBezTo>
                      <a:pt x="560492" y="481390"/>
                      <a:pt x="568593" y="471406"/>
                      <a:pt x="571942" y="471991"/>
                    </a:cubicBezTo>
                    <a:cubicBezTo>
                      <a:pt x="575369" y="472618"/>
                      <a:pt x="586273" y="476043"/>
                      <a:pt x="593516" y="472785"/>
                    </a:cubicBezTo>
                    <a:cubicBezTo>
                      <a:pt x="600799" y="469610"/>
                      <a:pt x="631369" y="466394"/>
                      <a:pt x="637366" y="464222"/>
                    </a:cubicBezTo>
                    <a:cubicBezTo>
                      <a:pt x="643247" y="462008"/>
                      <a:pt x="663692" y="462551"/>
                      <a:pt x="664510" y="465266"/>
                    </a:cubicBezTo>
                    <a:cubicBezTo>
                      <a:pt x="665367" y="467981"/>
                      <a:pt x="661979" y="472367"/>
                      <a:pt x="663848" y="474163"/>
                    </a:cubicBezTo>
                    <a:cubicBezTo>
                      <a:pt x="665678" y="475918"/>
                      <a:pt x="672688" y="489535"/>
                      <a:pt x="681645" y="493336"/>
                    </a:cubicBezTo>
                    <a:cubicBezTo>
                      <a:pt x="690602" y="497095"/>
                      <a:pt x="710112" y="509418"/>
                      <a:pt x="711475" y="505658"/>
                    </a:cubicBezTo>
                    <a:cubicBezTo>
                      <a:pt x="712916" y="501941"/>
                      <a:pt x="731337" y="497680"/>
                      <a:pt x="743876" y="498599"/>
                    </a:cubicBezTo>
                    <a:cubicBezTo>
                      <a:pt x="756338" y="499602"/>
                      <a:pt x="785351" y="503110"/>
                      <a:pt x="786792" y="497931"/>
                    </a:cubicBezTo>
                    <a:cubicBezTo>
                      <a:pt x="788155" y="492709"/>
                      <a:pt x="796411" y="481515"/>
                      <a:pt x="796411" y="478674"/>
                    </a:cubicBezTo>
                    <a:cubicBezTo>
                      <a:pt x="796411" y="475792"/>
                      <a:pt x="795905" y="471573"/>
                      <a:pt x="795359" y="475667"/>
                    </a:cubicBezTo>
                    <a:cubicBezTo>
                      <a:pt x="794736" y="479844"/>
                      <a:pt x="784767" y="479217"/>
                      <a:pt x="785429" y="476628"/>
                    </a:cubicBezTo>
                    <a:cubicBezTo>
                      <a:pt x="786091" y="474038"/>
                      <a:pt x="769189" y="471198"/>
                      <a:pt x="756611" y="474915"/>
                    </a:cubicBezTo>
                    <a:cubicBezTo>
                      <a:pt x="756611" y="474915"/>
                      <a:pt x="756611" y="474915"/>
                      <a:pt x="747849" y="468148"/>
                    </a:cubicBezTo>
                    <a:cubicBezTo>
                      <a:pt x="743915" y="465224"/>
                      <a:pt x="743915" y="465224"/>
                      <a:pt x="743915" y="465224"/>
                    </a:cubicBezTo>
                    <a:cubicBezTo>
                      <a:pt x="742124" y="461089"/>
                      <a:pt x="740527" y="455408"/>
                      <a:pt x="740488" y="452484"/>
                    </a:cubicBezTo>
                    <a:cubicBezTo>
                      <a:pt x="740371" y="449560"/>
                      <a:pt x="741851" y="436946"/>
                      <a:pt x="740527" y="436946"/>
                    </a:cubicBezTo>
                    <a:cubicBezTo>
                      <a:pt x="739203" y="436946"/>
                      <a:pt x="736049" y="442000"/>
                      <a:pt x="736477" y="448140"/>
                    </a:cubicBezTo>
                    <a:cubicBezTo>
                      <a:pt x="736944" y="454239"/>
                      <a:pt x="736399" y="468357"/>
                      <a:pt x="740177" y="468566"/>
                    </a:cubicBezTo>
                    <a:cubicBezTo>
                      <a:pt x="743993" y="468817"/>
                      <a:pt x="742357" y="478549"/>
                      <a:pt x="738580" y="478424"/>
                    </a:cubicBezTo>
                    <a:cubicBezTo>
                      <a:pt x="734803" y="478215"/>
                      <a:pt x="731492" y="470780"/>
                      <a:pt x="732271" y="470655"/>
                    </a:cubicBezTo>
                    <a:cubicBezTo>
                      <a:pt x="733050" y="470529"/>
                      <a:pt x="730168" y="468441"/>
                      <a:pt x="726352" y="468691"/>
                    </a:cubicBezTo>
                    <a:cubicBezTo>
                      <a:pt x="722574" y="468942"/>
                      <a:pt x="716304" y="463219"/>
                      <a:pt x="716304" y="460379"/>
                    </a:cubicBezTo>
                    <a:cubicBezTo>
                      <a:pt x="716304" y="457455"/>
                      <a:pt x="714941" y="446762"/>
                      <a:pt x="713345" y="442835"/>
                    </a:cubicBezTo>
                    <a:cubicBezTo>
                      <a:pt x="713345" y="442835"/>
                      <a:pt x="713345" y="442835"/>
                      <a:pt x="711475" y="439494"/>
                    </a:cubicBezTo>
                    <a:cubicBezTo>
                      <a:pt x="710112" y="437280"/>
                      <a:pt x="708087" y="431140"/>
                      <a:pt x="706491" y="429135"/>
                    </a:cubicBezTo>
                    <a:cubicBezTo>
                      <a:pt x="698507" y="417940"/>
                      <a:pt x="698507" y="417940"/>
                      <a:pt x="698507" y="417940"/>
                    </a:cubicBezTo>
                    <a:cubicBezTo>
                      <a:pt x="686941" y="408291"/>
                      <a:pt x="682541" y="405534"/>
                      <a:pt x="688772" y="411758"/>
                    </a:cubicBezTo>
                    <a:cubicBezTo>
                      <a:pt x="694964" y="418024"/>
                      <a:pt x="704816" y="435108"/>
                      <a:pt x="702713" y="432852"/>
                    </a:cubicBezTo>
                    <a:cubicBezTo>
                      <a:pt x="700649" y="430597"/>
                      <a:pt x="695859" y="437405"/>
                      <a:pt x="697534" y="438032"/>
                    </a:cubicBezTo>
                    <a:cubicBezTo>
                      <a:pt x="699247" y="438575"/>
                      <a:pt x="696288" y="446219"/>
                      <a:pt x="692627" y="448057"/>
                    </a:cubicBezTo>
                    <a:cubicBezTo>
                      <a:pt x="688927" y="449895"/>
                      <a:pt x="684371" y="462133"/>
                      <a:pt x="680983" y="461089"/>
                    </a:cubicBezTo>
                    <a:cubicBezTo>
                      <a:pt x="677517" y="460003"/>
                      <a:pt x="677673" y="450062"/>
                      <a:pt x="680866" y="450187"/>
                    </a:cubicBezTo>
                    <a:cubicBezTo>
                      <a:pt x="684098" y="450271"/>
                      <a:pt x="684877" y="441373"/>
                      <a:pt x="682190" y="437113"/>
                    </a:cubicBezTo>
                    <a:cubicBezTo>
                      <a:pt x="679386" y="432894"/>
                      <a:pt x="664860" y="426963"/>
                      <a:pt x="664198" y="424289"/>
                    </a:cubicBezTo>
                    <a:cubicBezTo>
                      <a:pt x="663614" y="421532"/>
                      <a:pt x="659876" y="424832"/>
                      <a:pt x="662095" y="432267"/>
                    </a:cubicBezTo>
                    <a:cubicBezTo>
                      <a:pt x="664315" y="439828"/>
                      <a:pt x="649127" y="440830"/>
                      <a:pt x="647297" y="432769"/>
                    </a:cubicBezTo>
                    <a:cubicBezTo>
                      <a:pt x="645428" y="424832"/>
                      <a:pt x="647608" y="410338"/>
                      <a:pt x="643675" y="412802"/>
                    </a:cubicBezTo>
                    <a:cubicBezTo>
                      <a:pt x="639820" y="415350"/>
                      <a:pt x="624009" y="414766"/>
                      <a:pt x="620932" y="419611"/>
                    </a:cubicBezTo>
                    <a:cubicBezTo>
                      <a:pt x="617895" y="424498"/>
                      <a:pt x="603174" y="437489"/>
                      <a:pt x="601422" y="444673"/>
                    </a:cubicBezTo>
                    <a:cubicBezTo>
                      <a:pt x="599552" y="451732"/>
                      <a:pt x="590206" y="467062"/>
                      <a:pt x="587402" y="465726"/>
                    </a:cubicBezTo>
                    <a:cubicBezTo>
                      <a:pt x="584520" y="464389"/>
                      <a:pt x="570734" y="466436"/>
                      <a:pt x="567775" y="464305"/>
                    </a:cubicBezTo>
                    <a:cubicBezTo>
                      <a:pt x="564893" y="462175"/>
                      <a:pt x="550484" y="459460"/>
                      <a:pt x="549588" y="455116"/>
                    </a:cubicBezTo>
                    <a:cubicBezTo>
                      <a:pt x="548693" y="450730"/>
                      <a:pt x="546979" y="434983"/>
                      <a:pt x="547641" y="429469"/>
                    </a:cubicBezTo>
                    <a:cubicBezTo>
                      <a:pt x="548186" y="423997"/>
                      <a:pt x="556871" y="409419"/>
                      <a:pt x="563764" y="407748"/>
                    </a:cubicBezTo>
                    <a:cubicBezTo>
                      <a:pt x="570657" y="406036"/>
                      <a:pt x="588726" y="409252"/>
                      <a:pt x="590089" y="407330"/>
                    </a:cubicBezTo>
                    <a:cubicBezTo>
                      <a:pt x="591374" y="405409"/>
                      <a:pt x="592504" y="398392"/>
                      <a:pt x="589505" y="395885"/>
                    </a:cubicBezTo>
                    <a:cubicBezTo>
                      <a:pt x="586506" y="393379"/>
                      <a:pt x="582106" y="379845"/>
                      <a:pt x="578289" y="380054"/>
                    </a:cubicBezTo>
                    <a:cubicBezTo>
                      <a:pt x="574395" y="380305"/>
                      <a:pt x="569644" y="374916"/>
                      <a:pt x="571396" y="372494"/>
                    </a:cubicBezTo>
                    <a:cubicBezTo>
                      <a:pt x="573188" y="370029"/>
                      <a:pt x="582262" y="363931"/>
                      <a:pt x="584637" y="360756"/>
                    </a:cubicBezTo>
                    <a:cubicBezTo>
                      <a:pt x="587052" y="357582"/>
                      <a:pt x="600448" y="355577"/>
                      <a:pt x="601227" y="354992"/>
                    </a:cubicBezTo>
                    <a:cubicBezTo>
                      <a:pt x="602006" y="354365"/>
                      <a:pt x="596203" y="351066"/>
                      <a:pt x="588804" y="351233"/>
                    </a:cubicBezTo>
                    <a:cubicBezTo>
                      <a:pt x="581366" y="351441"/>
                      <a:pt x="565127" y="352277"/>
                      <a:pt x="567346" y="350815"/>
                    </a:cubicBezTo>
                    <a:cubicBezTo>
                      <a:pt x="569488" y="349311"/>
                      <a:pt x="574006" y="342837"/>
                      <a:pt x="572136" y="339579"/>
                    </a:cubicBezTo>
                    <a:cubicBezTo>
                      <a:pt x="570228" y="336321"/>
                      <a:pt x="573577" y="321910"/>
                      <a:pt x="577277" y="321576"/>
                    </a:cubicBezTo>
                    <a:cubicBezTo>
                      <a:pt x="580938" y="321241"/>
                      <a:pt x="581366" y="311425"/>
                      <a:pt x="579691" y="310966"/>
                    </a:cubicBezTo>
                    <a:cubicBezTo>
                      <a:pt x="577939" y="310590"/>
                      <a:pt x="571591" y="302194"/>
                      <a:pt x="572798" y="296680"/>
                    </a:cubicBezTo>
                    <a:cubicBezTo>
                      <a:pt x="573967" y="291250"/>
                      <a:pt x="575524" y="271242"/>
                      <a:pt x="578367" y="269571"/>
                    </a:cubicBezTo>
                    <a:cubicBezTo>
                      <a:pt x="581249" y="267900"/>
                      <a:pt x="591686" y="269237"/>
                      <a:pt x="590673" y="271451"/>
                    </a:cubicBezTo>
                    <a:cubicBezTo>
                      <a:pt x="589661" y="273706"/>
                      <a:pt x="586701" y="279053"/>
                      <a:pt x="588415" y="280432"/>
                    </a:cubicBezTo>
                    <a:cubicBezTo>
                      <a:pt x="590167" y="281894"/>
                      <a:pt x="597255" y="289203"/>
                      <a:pt x="600098" y="293547"/>
                    </a:cubicBezTo>
                    <a:cubicBezTo>
                      <a:pt x="602902" y="297892"/>
                      <a:pt x="603758" y="318109"/>
                      <a:pt x="605511" y="319571"/>
                    </a:cubicBezTo>
                    <a:cubicBezTo>
                      <a:pt x="607263" y="321032"/>
                      <a:pt x="610223" y="328133"/>
                      <a:pt x="608081" y="332227"/>
                    </a:cubicBezTo>
                    <a:cubicBezTo>
                      <a:pt x="607069" y="334190"/>
                      <a:pt x="605822" y="337782"/>
                      <a:pt x="604927" y="340289"/>
                    </a:cubicBezTo>
                    <a:cubicBezTo>
                      <a:pt x="608626" y="336780"/>
                      <a:pt x="619803" y="334900"/>
                      <a:pt x="620465" y="332227"/>
                    </a:cubicBezTo>
                    <a:cubicBezTo>
                      <a:pt x="621244" y="329220"/>
                      <a:pt x="627046" y="321032"/>
                      <a:pt x="630707" y="319738"/>
                    </a:cubicBezTo>
                    <a:cubicBezTo>
                      <a:pt x="634329" y="318317"/>
                      <a:pt x="646012" y="314892"/>
                      <a:pt x="646090" y="312386"/>
                    </a:cubicBezTo>
                    <a:cubicBezTo>
                      <a:pt x="646245" y="309922"/>
                      <a:pt x="642079" y="306747"/>
                      <a:pt x="643286" y="303823"/>
                    </a:cubicBezTo>
                    <a:cubicBezTo>
                      <a:pt x="644532" y="300983"/>
                      <a:pt x="646946" y="290665"/>
                      <a:pt x="642312" y="290456"/>
                    </a:cubicBezTo>
                    <a:cubicBezTo>
                      <a:pt x="637639" y="290206"/>
                      <a:pt x="631408" y="277967"/>
                      <a:pt x="631408" y="271785"/>
                    </a:cubicBezTo>
                    <a:cubicBezTo>
                      <a:pt x="631408" y="265561"/>
                      <a:pt x="627981" y="248101"/>
                      <a:pt x="629772" y="240499"/>
                    </a:cubicBezTo>
                    <a:cubicBezTo>
                      <a:pt x="631486" y="232855"/>
                      <a:pt x="648309" y="224125"/>
                      <a:pt x="648309" y="222203"/>
                    </a:cubicBezTo>
                    <a:cubicBezTo>
                      <a:pt x="648309" y="220324"/>
                      <a:pt x="649867" y="215144"/>
                      <a:pt x="651775" y="215061"/>
                    </a:cubicBezTo>
                    <a:cubicBezTo>
                      <a:pt x="653684" y="214935"/>
                      <a:pt x="658318" y="214058"/>
                      <a:pt x="661628" y="209463"/>
                    </a:cubicBezTo>
                    <a:cubicBezTo>
                      <a:pt x="664782" y="204869"/>
                      <a:pt x="674752" y="185529"/>
                      <a:pt x="680438" y="181059"/>
                    </a:cubicBezTo>
                    <a:cubicBezTo>
                      <a:pt x="686046" y="176590"/>
                      <a:pt x="700688" y="162221"/>
                      <a:pt x="702480" y="161177"/>
                    </a:cubicBezTo>
                    <a:cubicBezTo>
                      <a:pt x="704193" y="160133"/>
                      <a:pt x="709373" y="160717"/>
                      <a:pt x="712916" y="157752"/>
                    </a:cubicBezTo>
                    <a:cubicBezTo>
                      <a:pt x="716382" y="154869"/>
                      <a:pt x="729311" y="147434"/>
                      <a:pt x="733323" y="147434"/>
                    </a:cubicBezTo>
                    <a:cubicBezTo>
                      <a:pt x="737334" y="147434"/>
                      <a:pt x="749835" y="149606"/>
                      <a:pt x="752288" y="152280"/>
                    </a:cubicBezTo>
                    <a:cubicBezTo>
                      <a:pt x="754780" y="154911"/>
                      <a:pt x="763465" y="164017"/>
                      <a:pt x="767787" y="165187"/>
                    </a:cubicBezTo>
                    <a:cubicBezTo>
                      <a:pt x="772149" y="166315"/>
                      <a:pt x="787454" y="175755"/>
                      <a:pt x="797229" y="178386"/>
                    </a:cubicBezTo>
                    <a:cubicBezTo>
                      <a:pt x="807003" y="181018"/>
                      <a:pt x="811988" y="197099"/>
                      <a:pt x="816155" y="193883"/>
                    </a:cubicBezTo>
                    <a:cubicBezTo>
                      <a:pt x="820283" y="190708"/>
                      <a:pt x="824956" y="174209"/>
                      <a:pt x="827332" y="175003"/>
                    </a:cubicBezTo>
                    <a:cubicBezTo>
                      <a:pt x="829668" y="175838"/>
                      <a:pt x="837652" y="178470"/>
                      <a:pt x="837652" y="181352"/>
                    </a:cubicBezTo>
                    <a:cubicBezTo>
                      <a:pt x="837652" y="184192"/>
                      <a:pt x="841663" y="188787"/>
                      <a:pt x="846725" y="185028"/>
                    </a:cubicBezTo>
                    <a:cubicBezTo>
                      <a:pt x="851671" y="181310"/>
                      <a:pt x="872662" y="172914"/>
                      <a:pt x="879866" y="172246"/>
                    </a:cubicBezTo>
                    <a:cubicBezTo>
                      <a:pt x="887032" y="171536"/>
                      <a:pt x="900156" y="172914"/>
                      <a:pt x="896495" y="172162"/>
                    </a:cubicBezTo>
                    <a:cubicBezTo>
                      <a:pt x="892756" y="171327"/>
                      <a:pt x="897040" y="159255"/>
                      <a:pt x="901363" y="161093"/>
                    </a:cubicBezTo>
                    <a:cubicBezTo>
                      <a:pt x="905725" y="162931"/>
                      <a:pt x="928935" y="159088"/>
                      <a:pt x="933764" y="154243"/>
                    </a:cubicBezTo>
                    <a:cubicBezTo>
                      <a:pt x="938593" y="149314"/>
                      <a:pt x="951717" y="135655"/>
                      <a:pt x="954715" y="137284"/>
                    </a:cubicBezTo>
                    <a:cubicBezTo>
                      <a:pt x="957714" y="138871"/>
                      <a:pt x="965035" y="142589"/>
                      <a:pt x="966437" y="139832"/>
                    </a:cubicBezTo>
                    <a:cubicBezTo>
                      <a:pt x="967878" y="136992"/>
                      <a:pt x="978354" y="139832"/>
                      <a:pt x="978237" y="143341"/>
                    </a:cubicBezTo>
                    <a:cubicBezTo>
                      <a:pt x="978081" y="146808"/>
                      <a:pt x="981937" y="150734"/>
                      <a:pt x="983261" y="148311"/>
                    </a:cubicBezTo>
                    <a:cubicBezTo>
                      <a:pt x="984546" y="145805"/>
                      <a:pt x="989219" y="138704"/>
                      <a:pt x="993464" y="140835"/>
                    </a:cubicBezTo>
                    <a:cubicBezTo>
                      <a:pt x="997670" y="143007"/>
                      <a:pt x="1007211" y="146014"/>
                      <a:pt x="1003862" y="144427"/>
                    </a:cubicBezTo>
                    <a:cubicBezTo>
                      <a:pt x="1000551" y="142756"/>
                      <a:pt x="999967" y="131018"/>
                      <a:pt x="1002577" y="130016"/>
                    </a:cubicBezTo>
                    <a:cubicBezTo>
                      <a:pt x="1005186" y="128972"/>
                      <a:pt x="1013247" y="124460"/>
                      <a:pt x="1014298" y="121745"/>
                    </a:cubicBezTo>
                    <a:cubicBezTo>
                      <a:pt x="1015389" y="119072"/>
                      <a:pt x="1022048" y="112556"/>
                      <a:pt x="1024852" y="111303"/>
                    </a:cubicBezTo>
                    <a:cubicBezTo>
                      <a:pt x="1027656" y="110092"/>
                      <a:pt x="1039339" y="104995"/>
                      <a:pt x="1045609" y="104118"/>
                    </a:cubicBezTo>
                    <a:cubicBezTo>
                      <a:pt x="1051918" y="103199"/>
                      <a:pt x="1064535" y="96892"/>
                      <a:pt x="1065898" y="98730"/>
                    </a:cubicBezTo>
                    <a:cubicBezTo>
                      <a:pt x="1067222" y="100568"/>
                      <a:pt x="1074193" y="100359"/>
                      <a:pt x="1075595" y="97059"/>
                    </a:cubicBezTo>
                    <a:cubicBezTo>
                      <a:pt x="1076841" y="93801"/>
                      <a:pt x="1090433" y="91796"/>
                      <a:pt x="1090978" y="87494"/>
                    </a:cubicBezTo>
                    <a:cubicBezTo>
                      <a:pt x="1091445" y="83149"/>
                      <a:pt x="1099234" y="78805"/>
                      <a:pt x="1101570" y="81103"/>
                    </a:cubicBezTo>
                    <a:close/>
                    <a:moveTo>
                      <a:pt x="1053405" y="47198"/>
                    </a:moveTo>
                    <a:cubicBezTo>
                      <a:pt x="1063236" y="46587"/>
                      <a:pt x="1071336" y="57065"/>
                      <a:pt x="1064656" y="58229"/>
                    </a:cubicBezTo>
                    <a:cubicBezTo>
                      <a:pt x="1057913" y="59407"/>
                      <a:pt x="1034962" y="56952"/>
                      <a:pt x="1035211" y="53899"/>
                    </a:cubicBezTo>
                    <a:cubicBezTo>
                      <a:pt x="1035481" y="50860"/>
                      <a:pt x="1043658" y="47865"/>
                      <a:pt x="1053405" y="47198"/>
                    </a:cubicBezTo>
                    <a:close/>
                    <a:moveTo>
                      <a:pt x="679200" y="41940"/>
                    </a:moveTo>
                    <a:cubicBezTo>
                      <a:pt x="684091" y="43601"/>
                      <a:pt x="686733" y="56024"/>
                      <a:pt x="689500" y="56407"/>
                    </a:cubicBezTo>
                    <a:cubicBezTo>
                      <a:pt x="692292" y="56849"/>
                      <a:pt x="696559" y="59105"/>
                      <a:pt x="699041" y="61503"/>
                    </a:cubicBezTo>
                    <a:cubicBezTo>
                      <a:pt x="701541" y="63889"/>
                      <a:pt x="709085" y="62371"/>
                      <a:pt x="715071" y="65479"/>
                    </a:cubicBezTo>
                    <a:cubicBezTo>
                      <a:pt x="721119" y="68674"/>
                      <a:pt x="719061" y="89629"/>
                      <a:pt x="713516" y="87984"/>
                    </a:cubicBezTo>
                    <a:cubicBezTo>
                      <a:pt x="707957" y="86308"/>
                      <a:pt x="695811" y="82190"/>
                      <a:pt x="694372" y="87401"/>
                    </a:cubicBezTo>
                    <a:cubicBezTo>
                      <a:pt x="692938" y="92670"/>
                      <a:pt x="686733" y="106708"/>
                      <a:pt x="683083" y="106822"/>
                    </a:cubicBezTo>
                    <a:cubicBezTo>
                      <a:pt x="679408" y="106908"/>
                      <a:pt x="674593" y="98519"/>
                      <a:pt x="671060" y="98022"/>
                    </a:cubicBezTo>
                    <a:cubicBezTo>
                      <a:pt x="667472" y="97482"/>
                      <a:pt x="663129" y="90950"/>
                      <a:pt x="666345" y="87728"/>
                    </a:cubicBezTo>
                    <a:cubicBezTo>
                      <a:pt x="669513" y="84490"/>
                      <a:pt x="669965" y="72436"/>
                      <a:pt x="666735" y="75146"/>
                    </a:cubicBezTo>
                    <a:cubicBezTo>
                      <a:pt x="663461" y="77804"/>
                      <a:pt x="650719" y="79094"/>
                      <a:pt x="650621" y="77292"/>
                    </a:cubicBezTo>
                    <a:cubicBezTo>
                      <a:pt x="650559" y="75532"/>
                      <a:pt x="648343" y="66303"/>
                      <a:pt x="645317" y="64797"/>
                    </a:cubicBezTo>
                    <a:cubicBezTo>
                      <a:pt x="642281" y="63266"/>
                      <a:pt x="644069" y="51722"/>
                      <a:pt x="650679" y="48243"/>
                    </a:cubicBezTo>
                    <a:cubicBezTo>
                      <a:pt x="657293" y="44851"/>
                      <a:pt x="666801" y="51978"/>
                      <a:pt x="665465" y="48826"/>
                    </a:cubicBezTo>
                    <a:cubicBezTo>
                      <a:pt x="664231" y="45758"/>
                      <a:pt x="674254" y="40236"/>
                      <a:pt x="679200" y="41940"/>
                    </a:cubicBezTo>
                    <a:close/>
                    <a:moveTo>
                      <a:pt x="884761" y="39049"/>
                    </a:moveTo>
                    <a:cubicBezTo>
                      <a:pt x="890276" y="38030"/>
                      <a:pt x="895914" y="40753"/>
                      <a:pt x="896002" y="49030"/>
                    </a:cubicBezTo>
                    <a:cubicBezTo>
                      <a:pt x="886994" y="47866"/>
                      <a:pt x="882464" y="59664"/>
                      <a:pt x="874259" y="51515"/>
                    </a:cubicBezTo>
                    <a:cubicBezTo>
                      <a:pt x="873855" y="44828"/>
                      <a:pt x="879246" y="40068"/>
                      <a:pt x="884761" y="39049"/>
                    </a:cubicBezTo>
                    <a:close/>
                    <a:moveTo>
                      <a:pt x="358885" y="16643"/>
                    </a:moveTo>
                    <a:cubicBezTo>
                      <a:pt x="360809" y="16872"/>
                      <a:pt x="358096" y="22975"/>
                      <a:pt x="352918" y="25178"/>
                    </a:cubicBezTo>
                    <a:cubicBezTo>
                      <a:pt x="347692" y="27380"/>
                      <a:pt x="333987" y="35727"/>
                      <a:pt x="334789" y="37486"/>
                    </a:cubicBezTo>
                    <a:cubicBezTo>
                      <a:pt x="335678" y="39290"/>
                      <a:pt x="330112" y="48163"/>
                      <a:pt x="326303" y="49326"/>
                    </a:cubicBezTo>
                    <a:cubicBezTo>
                      <a:pt x="322474" y="50421"/>
                      <a:pt x="312592" y="59949"/>
                      <a:pt x="308021" y="62701"/>
                    </a:cubicBezTo>
                    <a:cubicBezTo>
                      <a:pt x="303511" y="65457"/>
                      <a:pt x="284501" y="71419"/>
                      <a:pt x="281146" y="75453"/>
                    </a:cubicBezTo>
                    <a:cubicBezTo>
                      <a:pt x="277832" y="79514"/>
                      <a:pt x="272573" y="96803"/>
                      <a:pt x="269399" y="96803"/>
                    </a:cubicBezTo>
                    <a:cubicBezTo>
                      <a:pt x="268250" y="96803"/>
                      <a:pt x="266707" y="96762"/>
                      <a:pt x="265383" y="96661"/>
                    </a:cubicBezTo>
                    <a:cubicBezTo>
                      <a:pt x="266947" y="98649"/>
                      <a:pt x="266847" y="104386"/>
                      <a:pt x="266172" y="106277"/>
                    </a:cubicBezTo>
                    <a:cubicBezTo>
                      <a:pt x="265230" y="108630"/>
                      <a:pt x="251378" y="110933"/>
                      <a:pt x="243039" y="112321"/>
                    </a:cubicBezTo>
                    <a:cubicBezTo>
                      <a:pt x="237620" y="113232"/>
                      <a:pt x="224784" y="114780"/>
                      <a:pt x="216478" y="115361"/>
                    </a:cubicBezTo>
                    <a:cubicBezTo>
                      <a:pt x="243139" y="90343"/>
                      <a:pt x="271665" y="67316"/>
                      <a:pt x="302001" y="46716"/>
                    </a:cubicBezTo>
                    <a:cubicBezTo>
                      <a:pt x="328575" y="31638"/>
                      <a:pt x="357602" y="16460"/>
                      <a:pt x="358885" y="16643"/>
                    </a:cubicBezTo>
                    <a:close/>
                    <a:moveTo>
                      <a:pt x="508790" y="16"/>
                    </a:moveTo>
                    <a:cubicBezTo>
                      <a:pt x="511535" y="426"/>
                      <a:pt x="519047" y="3946"/>
                      <a:pt x="522926" y="3113"/>
                    </a:cubicBezTo>
                    <a:cubicBezTo>
                      <a:pt x="526764" y="2242"/>
                      <a:pt x="543140" y="4655"/>
                      <a:pt x="549819" y="4717"/>
                    </a:cubicBezTo>
                    <a:cubicBezTo>
                      <a:pt x="556443" y="4730"/>
                      <a:pt x="561715" y="13523"/>
                      <a:pt x="555487" y="14954"/>
                    </a:cubicBezTo>
                    <a:cubicBezTo>
                      <a:pt x="549232" y="16334"/>
                      <a:pt x="546159" y="29145"/>
                      <a:pt x="550666" y="27230"/>
                    </a:cubicBezTo>
                    <a:cubicBezTo>
                      <a:pt x="555173" y="25376"/>
                      <a:pt x="570716" y="27055"/>
                      <a:pt x="572451" y="28934"/>
                    </a:cubicBezTo>
                    <a:cubicBezTo>
                      <a:pt x="574240" y="30849"/>
                      <a:pt x="584607" y="32926"/>
                      <a:pt x="588608" y="32441"/>
                    </a:cubicBezTo>
                    <a:cubicBezTo>
                      <a:pt x="592583" y="31981"/>
                      <a:pt x="590589" y="41757"/>
                      <a:pt x="586928" y="42590"/>
                    </a:cubicBezTo>
                    <a:cubicBezTo>
                      <a:pt x="583227" y="43436"/>
                      <a:pt x="572874" y="48411"/>
                      <a:pt x="571181" y="50911"/>
                    </a:cubicBezTo>
                    <a:cubicBezTo>
                      <a:pt x="569623" y="53448"/>
                      <a:pt x="560527" y="55861"/>
                      <a:pt x="561702" y="58013"/>
                    </a:cubicBezTo>
                    <a:cubicBezTo>
                      <a:pt x="562808" y="60128"/>
                      <a:pt x="560350" y="71259"/>
                      <a:pt x="558410" y="73013"/>
                    </a:cubicBezTo>
                    <a:cubicBezTo>
                      <a:pt x="556484" y="74804"/>
                      <a:pt x="551622" y="75936"/>
                      <a:pt x="556771" y="77080"/>
                    </a:cubicBezTo>
                    <a:cubicBezTo>
                      <a:pt x="561989" y="78237"/>
                      <a:pt x="563245" y="90687"/>
                      <a:pt x="558902" y="90836"/>
                    </a:cubicBezTo>
                    <a:cubicBezTo>
                      <a:pt x="554559" y="90961"/>
                      <a:pt x="547347" y="102403"/>
                      <a:pt x="550147" y="113535"/>
                    </a:cubicBezTo>
                    <a:cubicBezTo>
                      <a:pt x="553001" y="124630"/>
                      <a:pt x="536844" y="136421"/>
                      <a:pt x="538742" y="138299"/>
                    </a:cubicBezTo>
                    <a:cubicBezTo>
                      <a:pt x="540586" y="140102"/>
                      <a:pt x="538770" y="149741"/>
                      <a:pt x="537035" y="148672"/>
                    </a:cubicBezTo>
                    <a:cubicBezTo>
                      <a:pt x="535355" y="147577"/>
                      <a:pt x="533429" y="147503"/>
                      <a:pt x="537035" y="150065"/>
                    </a:cubicBezTo>
                    <a:cubicBezTo>
                      <a:pt x="540586" y="152689"/>
                      <a:pt x="531353" y="159393"/>
                      <a:pt x="526450" y="157440"/>
                    </a:cubicBezTo>
                    <a:cubicBezTo>
                      <a:pt x="521547" y="155587"/>
                      <a:pt x="507465" y="151781"/>
                      <a:pt x="506140" y="153249"/>
                    </a:cubicBezTo>
                    <a:cubicBezTo>
                      <a:pt x="504788" y="154654"/>
                      <a:pt x="502753" y="158411"/>
                      <a:pt x="507356" y="161445"/>
                    </a:cubicBezTo>
                    <a:cubicBezTo>
                      <a:pt x="512041" y="164517"/>
                      <a:pt x="517654" y="163560"/>
                      <a:pt x="513939" y="166744"/>
                    </a:cubicBezTo>
                    <a:cubicBezTo>
                      <a:pt x="510238" y="169915"/>
                      <a:pt x="502289" y="184741"/>
                      <a:pt x="497508" y="188199"/>
                    </a:cubicBezTo>
                    <a:cubicBezTo>
                      <a:pt x="492701" y="191632"/>
                      <a:pt x="475191" y="199045"/>
                      <a:pt x="472910" y="200935"/>
                    </a:cubicBezTo>
                    <a:cubicBezTo>
                      <a:pt x="470656" y="202826"/>
                      <a:pt x="462571" y="209132"/>
                      <a:pt x="459812" y="210587"/>
                    </a:cubicBezTo>
                    <a:cubicBezTo>
                      <a:pt x="457012" y="212030"/>
                      <a:pt x="444747" y="210251"/>
                      <a:pt x="443736" y="213062"/>
                    </a:cubicBezTo>
                    <a:cubicBezTo>
                      <a:pt x="442766" y="215873"/>
                      <a:pt x="435405" y="241992"/>
                      <a:pt x="432113" y="247527"/>
                    </a:cubicBezTo>
                    <a:cubicBezTo>
                      <a:pt x="428849" y="253037"/>
                      <a:pt x="424464" y="259343"/>
                      <a:pt x="422457" y="261445"/>
                    </a:cubicBezTo>
                    <a:cubicBezTo>
                      <a:pt x="420422" y="263584"/>
                      <a:pt x="415232" y="268298"/>
                      <a:pt x="413825" y="265512"/>
                    </a:cubicBezTo>
                    <a:cubicBezTo>
                      <a:pt x="412432" y="262713"/>
                      <a:pt x="401696" y="260101"/>
                      <a:pt x="398569" y="260101"/>
                    </a:cubicBezTo>
                    <a:cubicBezTo>
                      <a:pt x="395441" y="260101"/>
                      <a:pt x="387342" y="249455"/>
                      <a:pt x="387423" y="236457"/>
                    </a:cubicBezTo>
                    <a:cubicBezTo>
                      <a:pt x="387505" y="223398"/>
                      <a:pt x="372905" y="198062"/>
                      <a:pt x="376087" y="195413"/>
                    </a:cubicBezTo>
                    <a:cubicBezTo>
                      <a:pt x="379311" y="192701"/>
                      <a:pt x="377603" y="185201"/>
                      <a:pt x="380772" y="182838"/>
                    </a:cubicBezTo>
                    <a:cubicBezTo>
                      <a:pt x="383900" y="180450"/>
                      <a:pt x="387615" y="172590"/>
                      <a:pt x="382179" y="170823"/>
                    </a:cubicBezTo>
                    <a:cubicBezTo>
                      <a:pt x="376743" y="168958"/>
                      <a:pt x="373847" y="156209"/>
                      <a:pt x="378232" y="156607"/>
                    </a:cubicBezTo>
                    <a:cubicBezTo>
                      <a:pt x="382670" y="156980"/>
                      <a:pt x="383217" y="149679"/>
                      <a:pt x="381277" y="151781"/>
                    </a:cubicBezTo>
                    <a:cubicBezTo>
                      <a:pt x="379283" y="153896"/>
                      <a:pt x="368234" y="147851"/>
                      <a:pt x="368657" y="144542"/>
                    </a:cubicBezTo>
                    <a:cubicBezTo>
                      <a:pt x="369094" y="141222"/>
                      <a:pt x="368725" y="129779"/>
                      <a:pt x="366882" y="126508"/>
                    </a:cubicBezTo>
                    <a:cubicBezTo>
                      <a:pt x="365065" y="123237"/>
                      <a:pt x="360449" y="108174"/>
                      <a:pt x="354466" y="107540"/>
                    </a:cubicBezTo>
                    <a:cubicBezTo>
                      <a:pt x="348457" y="106844"/>
                      <a:pt x="335113" y="102640"/>
                      <a:pt x="333842" y="104655"/>
                    </a:cubicBezTo>
                    <a:cubicBezTo>
                      <a:pt x="332627" y="106632"/>
                      <a:pt x="320321" y="104978"/>
                      <a:pt x="315527" y="103336"/>
                    </a:cubicBezTo>
                    <a:cubicBezTo>
                      <a:pt x="310787" y="101769"/>
                      <a:pt x="309435" y="90264"/>
                      <a:pt x="315295" y="89866"/>
                    </a:cubicBezTo>
                    <a:cubicBezTo>
                      <a:pt x="321154" y="89456"/>
                      <a:pt x="333610" y="87068"/>
                      <a:pt x="330646" y="85911"/>
                    </a:cubicBezTo>
                    <a:cubicBezTo>
                      <a:pt x="327683" y="84754"/>
                      <a:pt x="316497" y="83859"/>
                      <a:pt x="313150" y="81956"/>
                    </a:cubicBezTo>
                    <a:cubicBezTo>
                      <a:pt x="309736" y="80016"/>
                      <a:pt x="306157" y="83759"/>
                      <a:pt x="304955" y="81794"/>
                    </a:cubicBezTo>
                    <a:cubicBezTo>
                      <a:pt x="303754" y="79729"/>
                      <a:pt x="297566" y="77652"/>
                      <a:pt x="300544" y="74642"/>
                    </a:cubicBezTo>
                    <a:cubicBezTo>
                      <a:pt x="303590" y="71620"/>
                      <a:pt x="316387" y="70824"/>
                      <a:pt x="321782" y="68971"/>
                    </a:cubicBezTo>
                    <a:cubicBezTo>
                      <a:pt x="327164" y="67105"/>
                      <a:pt x="336014" y="59145"/>
                      <a:pt x="332722" y="58871"/>
                    </a:cubicBezTo>
                    <a:cubicBezTo>
                      <a:pt x="329404" y="58573"/>
                      <a:pt x="337216" y="44493"/>
                      <a:pt x="347227" y="39008"/>
                    </a:cubicBezTo>
                    <a:cubicBezTo>
                      <a:pt x="357239" y="33523"/>
                      <a:pt x="395523" y="25376"/>
                      <a:pt x="402762" y="25252"/>
                    </a:cubicBezTo>
                    <a:cubicBezTo>
                      <a:pt x="409932" y="25153"/>
                      <a:pt x="432796" y="25240"/>
                      <a:pt x="432072" y="21782"/>
                    </a:cubicBezTo>
                    <a:cubicBezTo>
                      <a:pt x="431348" y="18337"/>
                      <a:pt x="434927" y="8673"/>
                      <a:pt x="439939" y="7354"/>
                    </a:cubicBezTo>
                    <a:cubicBezTo>
                      <a:pt x="444856" y="5961"/>
                      <a:pt x="467747" y="5066"/>
                      <a:pt x="477062" y="5439"/>
                    </a:cubicBezTo>
                    <a:cubicBezTo>
                      <a:pt x="486350" y="5899"/>
                      <a:pt x="506031" y="-357"/>
                      <a:pt x="508790" y="16"/>
                    </a:cubicBezTo>
                    <a:close/>
                  </a:path>
                </a:pathLst>
              </a:custGeom>
              <a:solidFill>
                <a:schemeClr val="accent2">
                  <a:lumMod val="50000"/>
                  <a:alpha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80" name="Group 179"/>
            <p:cNvGrpSpPr/>
            <p:nvPr/>
          </p:nvGrpSpPr>
          <p:grpSpPr>
            <a:xfrm>
              <a:off x="3270934" y="3316448"/>
              <a:ext cx="604644" cy="573016"/>
              <a:chOff x="7718938" y="516234"/>
              <a:chExt cx="1142839" cy="1083060"/>
            </a:xfrm>
          </p:grpSpPr>
          <p:sp>
            <p:nvSpPr>
              <p:cNvPr id="181" name="Shape 14"/>
              <p:cNvSpPr/>
              <p:nvPr/>
            </p:nvSpPr>
            <p:spPr>
              <a:xfrm>
                <a:off x="8114737" y="546169"/>
                <a:ext cx="722081" cy="722096"/>
              </a:xfrm>
              <a:custGeom>
                <a:avLst/>
                <a:gdLst/>
                <a:ahLst/>
                <a:cxnLst>
                  <a:cxn ang="0">
                    <a:pos x="wd2" y="hd2"/>
                  </a:cxn>
                  <a:cxn ang="5400000">
                    <a:pos x="wd2" y="hd2"/>
                  </a:cxn>
                  <a:cxn ang="10800000">
                    <a:pos x="wd2" y="hd2"/>
                  </a:cxn>
                  <a:cxn ang="16200000">
                    <a:pos x="wd2" y="hd2"/>
                  </a:cxn>
                </a:cxnLst>
                <a:rect l="0" t="0" r="r" b="b"/>
                <a:pathLst>
                  <a:path w="19429" h="19430" extrusionOk="0">
                    <a:moveTo>
                      <a:pt x="16908" y="3187"/>
                    </a:moveTo>
                    <a:cubicBezTo>
                      <a:pt x="13305" y="-787"/>
                      <a:pt x="7160" y="-1084"/>
                      <a:pt x="3188" y="2520"/>
                    </a:cubicBezTo>
                    <a:cubicBezTo>
                      <a:pt x="-786" y="6125"/>
                      <a:pt x="-1086" y="12269"/>
                      <a:pt x="2519" y="16243"/>
                    </a:cubicBezTo>
                    <a:cubicBezTo>
                      <a:pt x="6124" y="20217"/>
                      <a:pt x="12268" y="20516"/>
                      <a:pt x="16243" y="16910"/>
                    </a:cubicBezTo>
                    <a:cubicBezTo>
                      <a:pt x="20216" y="13305"/>
                      <a:pt x="20514" y="7162"/>
                      <a:pt x="16908" y="3187"/>
                    </a:cubicBezTo>
                    <a:close/>
                  </a:path>
                </a:pathLst>
              </a:custGeom>
              <a:solidFill>
                <a:schemeClr val="accent1">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2" name="Shape 19"/>
              <p:cNvSpPr/>
              <p:nvPr/>
            </p:nvSpPr>
            <p:spPr>
              <a:xfrm>
                <a:off x="7718938" y="1191421"/>
                <a:ext cx="432432" cy="407873"/>
              </a:xfrm>
              <a:custGeom>
                <a:avLst/>
                <a:gdLst/>
                <a:ahLst/>
                <a:cxnLst>
                  <a:cxn ang="0">
                    <a:pos x="wd2" y="hd2"/>
                  </a:cxn>
                  <a:cxn ang="5400000">
                    <a:pos x="wd2" y="hd2"/>
                  </a:cxn>
                  <a:cxn ang="10800000">
                    <a:pos x="wd2" y="hd2"/>
                  </a:cxn>
                  <a:cxn ang="16200000">
                    <a:pos x="wd2" y="hd2"/>
                  </a:cxn>
                </a:cxnLst>
                <a:rect l="0" t="0" r="r" b="b"/>
                <a:pathLst>
                  <a:path w="20702" h="20650" extrusionOk="0">
                    <a:moveTo>
                      <a:pt x="13979" y="1102"/>
                    </a:moveTo>
                    <a:lnTo>
                      <a:pt x="1323" y="13247"/>
                    </a:lnTo>
                    <a:cubicBezTo>
                      <a:pt x="-326" y="14826"/>
                      <a:pt x="-449" y="17517"/>
                      <a:pt x="1044" y="19253"/>
                    </a:cubicBezTo>
                    <a:cubicBezTo>
                      <a:pt x="2535" y="20992"/>
                      <a:pt x="5080" y="21126"/>
                      <a:pt x="6724" y="19544"/>
                    </a:cubicBezTo>
                    <a:lnTo>
                      <a:pt x="19383" y="7401"/>
                    </a:lnTo>
                    <a:cubicBezTo>
                      <a:pt x="21028" y="5822"/>
                      <a:pt x="21151" y="3132"/>
                      <a:pt x="19659" y="1392"/>
                    </a:cubicBezTo>
                    <a:cubicBezTo>
                      <a:pt x="18167" y="-345"/>
                      <a:pt x="15624" y="-474"/>
                      <a:pt x="13979" y="1102"/>
                    </a:cubicBezTo>
                    <a:close/>
                  </a:path>
                </a:pathLst>
              </a:custGeom>
              <a:solidFill>
                <a:schemeClr val="accent1">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3" name="Shape 20"/>
              <p:cNvSpPr/>
              <p:nvPr/>
            </p:nvSpPr>
            <p:spPr>
              <a:xfrm>
                <a:off x="8084803" y="516234"/>
                <a:ext cx="776974" cy="776963"/>
              </a:xfrm>
              <a:custGeom>
                <a:avLst/>
                <a:gdLst/>
                <a:ahLst/>
                <a:cxnLst>
                  <a:cxn ang="0">
                    <a:pos x="wd2" y="hd2"/>
                  </a:cxn>
                  <a:cxn ang="5400000">
                    <a:pos x="wd2" y="hd2"/>
                  </a:cxn>
                  <a:cxn ang="10800000">
                    <a:pos x="wd2" y="hd2"/>
                  </a:cxn>
                  <a:cxn ang="16200000">
                    <a:pos x="wd2" y="hd2"/>
                  </a:cxn>
                </a:cxnLst>
                <a:rect l="0" t="0" r="r" b="b"/>
                <a:pathLst>
                  <a:path w="19429" h="21599" extrusionOk="0">
                    <a:moveTo>
                      <a:pt x="15026" y="17307"/>
                    </a:moveTo>
                    <a:cubicBezTo>
                      <a:pt x="13512" y="18834"/>
                      <a:pt x="11610" y="19586"/>
                      <a:pt x="9715" y="19585"/>
                    </a:cubicBezTo>
                    <a:cubicBezTo>
                      <a:pt x="7564" y="19584"/>
                      <a:pt x="5420" y="18613"/>
                      <a:pt x="3861" y="16703"/>
                    </a:cubicBezTo>
                    <a:cubicBezTo>
                      <a:pt x="929" y="13111"/>
                      <a:pt x="1172" y="7553"/>
                      <a:pt x="4406" y="4293"/>
                    </a:cubicBezTo>
                    <a:cubicBezTo>
                      <a:pt x="5919" y="2767"/>
                      <a:pt x="7820" y="2014"/>
                      <a:pt x="9715" y="2014"/>
                    </a:cubicBezTo>
                    <a:cubicBezTo>
                      <a:pt x="11866" y="2015"/>
                      <a:pt x="14009" y="2985"/>
                      <a:pt x="15569" y="4896"/>
                    </a:cubicBezTo>
                    <a:cubicBezTo>
                      <a:pt x="18500" y="8488"/>
                      <a:pt x="18258" y="14047"/>
                      <a:pt x="15026" y="17307"/>
                    </a:cubicBezTo>
                    <a:close/>
                    <a:moveTo>
                      <a:pt x="16909" y="3542"/>
                    </a:moveTo>
                    <a:cubicBezTo>
                      <a:pt x="14993" y="1194"/>
                      <a:pt x="12359" y="1"/>
                      <a:pt x="9715" y="0"/>
                    </a:cubicBezTo>
                    <a:cubicBezTo>
                      <a:pt x="7386" y="0"/>
                      <a:pt x="5049" y="925"/>
                      <a:pt x="3188" y="2801"/>
                    </a:cubicBezTo>
                    <a:cubicBezTo>
                      <a:pt x="-786" y="6809"/>
                      <a:pt x="-1085" y="13639"/>
                      <a:pt x="2520" y="18056"/>
                    </a:cubicBezTo>
                    <a:cubicBezTo>
                      <a:pt x="4436" y="20405"/>
                      <a:pt x="7071" y="21598"/>
                      <a:pt x="9715" y="21599"/>
                    </a:cubicBezTo>
                    <a:cubicBezTo>
                      <a:pt x="12045" y="21600"/>
                      <a:pt x="14382" y="20675"/>
                      <a:pt x="16244" y="18797"/>
                    </a:cubicBezTo>
                    <a:cubicBezTo>
                      <a:pt x="20216" y="14791"/>
                      <a:pt x="20515" y="7961"/>
                      <a:pt x="16909" y="3542"/>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4" name="Shape 21"/>
              <p:cNvSpPr/>
              <p:nvPr/>
            </p:nvSpPr>
            <p:spPr>
              <a:xfrm>
                <a:off x="8064847" y="1124900"/>
                <a:ext cx="160123" cy="157058"/>
              </a:xfrm>
              <a:custGeom>
                <a:avLst/>
                <a:gdLst/>
                <a:ahLst/>
                <a:cxnLst>
                  <a:cxn ang="0">
                    <a:pos x="wd2" y="hd2"/>
                  </a:cxn>
                  <a:cxn ang="5400000">
                    <a:pos x="wd2" y="hd2"/>
                  </a:cxn>
                  <a:cxn ang="10800000">
                    <a:pos x="wd2" y="hd2"/>
                  </a:cxn>
                  <a:cxn ang="16200000">
                    <a:pos x="wd2" y="hd2"/>
                  </a:cxn>
                </a:cxnLst>
                <a:rect l="0" t="0" r="r" b="b"/>
                <a:pathLst>
                  <a:path w="21332" h="21101" extrusionOk="0">
                    <a:moveTo>
                      <a:pt x="11932" y="0"/>
                    </a:moveTo>
                    <a:lnTo>
                      <a:pt x="2305" y="8808"/>
                    </a:lnTo>
                    <a:cubicBezTo>
                      <a:pt x="2283" y="8828"/>
                      <a:pt x="2263" y="8846"/>
                      <a:pt x="2242" y="8866"/>
                    </a:cubicBezTo>
                    <a:lnTo>
                      <a:pt x="2072" y="9021"/>
                    </a:lnTo>
                    <a:cubicBezTo>
                      <a:pt x="2081" y="9022"/>
                      <a:pt x="2089" y="9026"/>
                      <a:pt x="2098" y="9027"/>
                    </a:cubicBezTo>
                    <a:cubicBezTo>
                      <a:pt x="562" y="10557"/>
                      <a:pt x="-268" y="12768"/>
                      <a:pt x="78" y="15086"/>
                    </a:cubicBezTo>
                    <a:cubicBezTo>
                      <a:pt x="651" y="18943"/>
                      <a:pt x="4215" y="21600"/>
                      <a:pt x="8038" y="21022"/>
                    </a:cubicBezTo>
                    <a:cubicBezTo>
                      <a:pt x="9357" y="20822"/>
                      <a:pt x="10519" y="20246"/>
                      <a:pt x="11472" y="19442"/>
                    </a:cubicBezTo>
                    <a:cubicBezTo>
                      <a:pt x="11473" y="19451"/>
                      <a:pt x="11476" y="19461"/>
                      <a:pt x="11476" y="19470"/>
                    </a:cubicBezTo>
                    <a:lnTo>
                      <a:pt x="11680" y="19284"/>
                    </a:lnTo>
                    <a:cubicBezTo>
                      <a:pt x="11711" y="19256"/>
                      <a:pt x="11742" y="19228"/>
                      <a:pt x="11772" y="19200"/>
                    </a:cubicBezTo>
                    <a:lnTo>
                      <a:pt x="21332" y="10452"/>
                    </a:lnTo>
                    <a:cubicBezTo>
                      <a:pt x="19561" y="8950"/>
                      <a:pt x="17841" y="7360"/>
                      <a:pt x="16243" y="5583"/>
                    </a:cubicBezTo>
                    <a:cubicBezTo>
                      <a:pt x="14644" y="3806"/>
                      <a:pt x="13243" y="1924"/>
                      <a:pt x="11932"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85" name="Group 184"/>
            <p:cNvGrpSpPr/>
            <p:nvPr/>
          </p:nvGrpSpPr>
          <p:grpSpPr>
            <a:xfrm>
              <a:off x="2813105" y="3437960"/>
              <a:ext cx="310097" cy="437149"/>
              <a:chOff x="9255570" y="1091640"/>
              <a:chExt cx="586113" cy="826257"/>
            </a:xfrm>
          </p:grpSpPr>
          <p:sp>
            <p:nvSpPr>
              <p:cNvPr id="186" name="Shape 22"/>
              <p:cNvSpPr/>
              <p:nvPr/>
            </p:nvSpPr>
            <p:spPr>
              <a:xfrm>
                <a:off x="9255570" y="1091640"/>
                <a:ext cx="586113" cy="826257"/>
              </a:xfrm>
              <a:custGeom>
                <a:avLst/>
                <a:gdLst/>
                <a:ahLst/>
                <a:cxnLst>
                  <a:cxn ang="0">
                    <a:pos x="wd2" y="hd2"/>
                  </a:cxn>
                  <a:cxn ang="5400000">
                    <a:pos x="wd2" y="hd2"/>
                  </a:cxn>
                  <a:cxn ang="10800000">
                    <a:pos x="wd2" y="hd2"/>
                  </a:cxn>
                  <a:cxn ang="16200000">
                    <a:pos x="wd2" y="hd2"/>
                  </a:cxn>
                </a:cxnLst>
                <a:rect l="0" t="0" r="r" b="b"/>
                <a:pathLst>
                  <a:path w="21600" h="21600" extrusionOk="0">
                    <a:moveTo>
                      <a:pt x="4463" y="0"/>
                    </a:moveTo>
                    <a:lnTo>
                      <a:pt x="17137" y="0"/>
                    </a:lnTo>
                    <a:cubicBezTo>
                      <a:pt x="19592" y="0"/>
                      <a:pt x="21600" y="1018"/>
                      <a:pt x="21600" y="2264"/>
                    </a:cubicBezTo>
                    <a:lnTo>
                      <a:pt x="21600" y="19336"/>
                    </a:lnTo>
                    <a:cubicBezTo>
                      <a:pt x="21600" y="20581"/>
                      <a:pt x="19592" y="21600"/>
                      <a:pt x="17137" y="21600"/>
                    </a:cubicBezTo>
                    <a:lnTo>
                      <a:pt x="4463" y="21600"/>
                    </a:lnTo>
                    <a:cubicBezTo>
                      <a:pt x="2008" y="21600"/>
                      <a:pt x="0" y="20581"/>
                      <a:pt x="0" y="19336"/>
                    </a:cubicBezTo>
                    <a:lnTo>
                      <a:pt x="0" y="2264"/>
                    </a:lnTo>
                    <a:cubicBezTo>
                      <a:pt x="0" y="1018"/>
                      <a:pt x="2008" y="0"/>
                      <a:pt x="4463" y="0"/>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7" name="Shape 23"/>
              <p:cNvSpPr/>
              <p:nvPr/>
            </p:nvSpPr>
            <p:spPr>
              <a:xfrm>
                <a:off x="9292157" y="1178117"/>
                <a:ext cx="514505" cy="664215"/>
              </a:xfrm>
              <a:custGeom>
                <a:avLst/>
                <a:gdLst/>
                <a:ahLst/>
                <a:cxnLst>
                  <a:cxn ang="0">
                    <a:pos x="wd2" y="hd2"/>
                  </a:cxn>
                  <a:cxn ang="5400000">
                    <a:pos x="wd2" y="hd2"/>
                  </a:cxn>
                  <a:cxn ang="10800000">
                    <a:pos x="wd2" y="hd2"/>
                  </a:cxn>
                  <a:cxn ang="16200000">
                    <a:pos x="wd2" y="hd2"/>
                  </a:cxn>
                </a:cxnLst>
                <a:rect l="0" t="0" r="r" b="b"/>
                <a:pathLst>
                  <a:path w="21600" h="21600" extrusionOk="0">
                    <a:moveTo>
                      <a:pt x="76" y="0"/>
                    </a:moveTo>
                    <a:lnTo>
                      <a:pt x="21524" y="0"/>
                    </a:lnTo>
                    <a:cubicBezTo>
                      <a:pt x="21566" y="0"/>
                      <a:pt x="21600" y="18"/>
                      <a:pt x="21600" y="38"/>
                    </a:cubicBezTo>
                    <a:lnTo>
                      <a:pt x="21600" y="21562"/>
                    </a:lnTo>
                    <a:cubicBezTo>
                      <a:pt x="21600" y="21583"/>
                      <a:pt x="21566" y="21600"/>
                      <a:pt x="21524" y="21600"/>
                    </a:cubicBezTo>
                    <a:lnTo>
                      <a:pt x="76" y="21600"/>
                    </a:lnTo>
                    <a:cubicBezTo>
                      <a:pt x="34" y="21600"/>
                      <a:pt x="0" y="21583"/>
                      <a:pt x="0" y="21562"/>
                    </a:cubicBezTo>
                    <a:lnTo>
                      <a:pt x="0" y="38"/>
                    </a:lnTo>
                    <a:cubicBezTo>
                      <a:pt x="0" y="18"/>
                      <a:pt x="34" y="0"/>
                      <a:pt x="76" y="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8" name="Shape 24"/>
              <p:cNvSpPr/>
              <p:nvPr/>
            </p:nvSpPr>
            <p:spPr>
              <a:xfrm>
                <a:off x="9485067" y="1121574"/>
                <a:ext cx="139628" cy="12531"/>
              </a:xfrm>
              <a:custGeom>
                <a:avLst/>
                <a:gdLst/>
                <a:ahLst/>
                <a:cxnLst>
                  <a:cxn ang="0">
                    <a:pos x="wd2" y="hd2"/>
                  </a:cxn>
                  <a:cxn ang="5400000">
                    <a:pos x="wd2" y="hd2"/>
                  </a:cxn>
                  <a:cxn ang="10800000">
                    <a:pos x="wd2" y="hd2"/>
                  </a:cxn>
                  <a:cxn ang="16200000">
                    <a:pos x="wd2" y="hd2"/>
                  </a:cxn>
                </a:cxnLst>
                <a:rect l="0" t="0" r="r" b="b"/>
                <a:pathLst>
                  <a:path w="21600" h="21600" extrusionOk="0">
                    <a:moveTo>
                      <a:pt x="971" y="0"/>
                    </a:moveTo>
                    <a:lnTo>
                      <a:pt x="20629" y="0"/>
                    </a:lnTo>
                    <a:cubicBezTo>
                      <a:pt x="21164" y="0"/>
                      <a:pt x="21600" y="4826"/>
                      <a:pt x="21600" y="10785"/>
                    </a:cubicBezTo>
                    <a:lnTo>
                      <a:pt x="21600" y="10785"/>
                    </a:lnTo>
                    <a:cubicBezTo>
                      <a:pt x="21600" y="16745"/>
                      <a:pt x="21164" y="21600"/>
                      <a:pt x="20629" y="21600"/>
                    </a:cubicBezTo>
                    <a:lnTo>
                      <a:pt x="971" y="21600"/>
                    </a:lnTo>
                    <a:cubicBezTo>
                      <a:pt x="436" y="21600"/>
                      <a:pt x="0" y="16745"/>
                      <a:pt x="0" y="10785"/>
                    </a:cubicBezTo>
                    <a:lnTo>
                      <a:pt x="0" y="10785"/>
                    </a:lnTo>
                    <a:cubicBezTo>
                      <a:pt x="0" y="4826"/>
                      <a:pt x="436" y="0"/>
                      <a:pt x="971" y="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9" name="Shape 25"/>
              <p:cNvSpPr/>
              <p:nvPr/>
            </p:nvSpPr>
            <p:spPr>
              <a:xfrm>
                <a:off x="9528306" y="1856629"/>
                <a:ext cx="42350" cy="42367"/>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5" y="0"/>
                      <a:pt x="21600" y="4833"/>
                      <a:pt x="21600" y="10800"/>
                    </a:cubicBezTo>
                    <a:cubicBezTo>
                      <a:pt x="21600" y="16759"/>
                      <a:pt x="16765" y="21600"/>
                      <a:pt x="10795" y="21600"/>
                    </a:cubicBezTo>
                    <a:cubicBezTo>
                      <a:pt x="4826" y="21600"/>
                      <a:pt x="0" y="16759"/>
                      <a:pt x="0" y="10800"/>
                    </a:cubicBezTo>
                    <a:cubicBezTo>
                      <a:pt x="0" y="4833"/>
                      <a:pt x="4826" y="0"/>
                      <a:pt x="10795" y="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0" name="Shape 26"/>
              <p:cNvSpPr/>
              <p:nvPr/>
            </p:nvSpPr>
            <p:spPr>
              <a:xfrm>
                <a:off x="9348700" y="1480787"/>
                <a:ext cx="92193" cy="2810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1" name="Shape 27"/>
              <p:cNvSpPr/>
              <p:nvPr/>
            </p:nvSpPr>
            <p:spPr>
              <a:xfrm>
                <a:off x="9455133" y="1547308"/>
                <a:ext cx="92170" cy="216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2" name="Shape 28"/>
              <p:cNvSpPr/>
              <p:nvPr/>
            </p:nvSpPr>
            <p:spPr>
              <a:xfrm>
                <a:off x="9561566" y="1620480"/>
                <a:ext cx="92193" cy="1429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3" name="Shape 29"/>
              <p:cNvSpPr/>
              <p:nvPr/>
            </p:nvSpPr>
            <p:spPr>
              <a:xfrm>
                <a:off x="9668000" y="1550634"/>
                <a:ext cx="92193" cy="209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4" name="Shape 30"/>
              <p:cNvSpPr/>
              <p:nvPr/>
            </p:nvSpPr>
            <p:spPr>
              <a:xfrm>
                <a:off x="9348700" y="1224681"/>
                <a:ext cx="181688" cy="462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5" name="Shape 31"/>
              <p:cNvSpPr/>
              <p:nvPr/>
            </p:nvSpPr>
            <p:spPr>
              <a:xfrm>
                <a:off x="9348700" y="1281224"/>
                <a:ext cx="181689" cy="1023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chemeClr val="bg2">
                  <a:alpha val="1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6" name="Shape 32"/>
              <p:cNvSpPr/>
              <p:nvPr/>
            </p:nvSpPr>
            <p:spPr>
              <a:xfrm>
                <a:off x="9574871" y="1224681"/>
                <a:ext cx="181688" cy="462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7" name="Shape 33"/>
              <p:cNvSpPr/>
              <p:nvPr/>
            </p:nvSpPr>
            <p:spPr>
              <a:xfrm>
                <a:off x="9574871" y="1281224"/>
                <a:ext cx="181689" cy="1023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052" y="21600"/>
                    </a:lnTo>
                    <a:lnTo>
                      <a:pt x="8052" y="18255"/>
                    </a:lnTo>
                    <a:lnTo>
                      <a:pt x="21600" y="18255"/>
                    </a:lnTo>
                    <a:lnTo>
                      <a:pt x="21600" y="16736"/>
                    </a:lnTo>
                    <a:lnTo>
                      <a:pt x="13031" y="16736"/>
                    </a:lnTo>
                    <a:lnTo>
                      <a:pt x="13031" y="11745"/>
                    </a:lnTo>
                    <a:lnTo>
                      <a:pt x="21600" y="11745"/>
                    </a:lnTo>
                    <a:lnTo>
                      <a:pt x="21600" y="0"/>
                    </a:lnTo>
                    <a:lnTo>
                      <a:pt x="0" y="0"/>
                    </a:lnTo>
                    <a:cubicBezTo>
                      <a:pt x="0" y="0"/>
                      <a:pt x="0" y="21600"/>
                      <a:pt x="0" y="21600"/>
                    </a:cubicBezTo>
                    <a:close/>
                  </a:path>
                </a:pathLst>
              </a:custGeom>
              <a:solidFill>
                <a:schemeClr val="bg2">
                  <a:alpha val="1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sp>
        <p:nvSpPr>
          <p:cNvPr id="222" name="TextBox 221"/>
          <p:cNvSpPr txBox="1"/>
          <p:nvPr/>
        </p:nvSpPr>
        <p:spPr>
          <a:xfrm>
            <a:off x="964503" y="817115"/>
            <a:ext cx="4812638" cy="553998"/>
          </a:xfrm>
          <a:prstGeom prst="rect">
            <a:avLst/>
          </a:prstGeom>
          <a:noFill/>
        </p:spPr>
        <p:txBody>
          <a:bodyPr wrap="square" lIns="0" tIns="0" rIns="0" bIns="0" rtlCol="0">
            <a:spAutoFit/>
          </a:bodyPr>
          <a:lstStyle/>
          <a:p>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Wide Presence</a:t>
            </a:r>
          </a:p>
        </p:txBody>
      </p:sp>
      <p:sp>
        <p:nvSpPr>
          <p:cNvPr id="2" name="TextBox 1"/>
          <p:cNvSpPr txBox="1"/>
          <p:nvPr/>
        </p:nvSpPr>
        <p:spPr>
          <a:xfrm>
            <a:off x="6698616" y="3538198"/>
            <a:ext cx="2413273" cy="1569660"/>
          </a:xfrm>
          <a:prstGeom prst="rect">
            <a:avLst/>
          </a:prstGeom>
          <a:solidFill>
            <a:srgbClr val="D8707C">
              <a:alpha val="68000"/>
            </a:srgbClr>
          </a:solidFill>
          <a:ln>
            <a:solidFill>
              <a:srgbClr val="D8707C">
                <a:alpha val="40000"/>
              </a:srgb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200" dirty="0">
                <a:solidFill>
                  <a:schemeClr val="bg1"/>
                </a:solidFill>
              </a:rPr>
              <a:t>More than 100 COUNTRIES</a:t>
            </a:r>
          </a:p>
        </p:txBody>
      </p:sp>
      <p:sp>
        <p:nvSpPr>
          <p:cNvPr id="24" name="TextBox 23"/>
          <p:cNvSpPr txBox="1"/>
          <p:nvPr/>
        </p:nvSpPr>
        <p:spPr>
          <a:xfrm>
            <a:off x="900545" y="1720430"/>
            <a:ext cx="3352800" cy="4093428"/>
          </a:xfrm>
          <a:prstGeom prst="rect">
            <a:avLst/>
          </a:prstGeom>
          <a:noFill/>
        </p:spPr>
        <p:txBody>
          <a:bodyPr wrap="square" rtlCol="0">
            <a:spAutoFit/>
          </a:bodyPr>
          <a:lstStyle/>
          <a:p>
            <a:pPr algn="justLow"/>
            <a:r>
              <a:rPr lang="en-US" sz="2000" dirty="0"/>
              <a:t>Our wide presence in the market and shipping knowledge expertise had always been an asset to our customers as they believed that they are able to depend on us to provide them with our service for there shipments &amp; logistics with a competitive price. </a:t>
            </a:r>
            <a:r>
              <a:rPr lang="en-US" sz="2000" b="1" dirty="0" err="1"/>
              <a:t>Spex</a:t>
            </a:r>
            <a:r>
              <a:rPr lang="en-US" sz="2000" dirty="0"/>
              <a:t> prides itself in being able to meet all the logistics needs of the customers.</a:t>
            </a:r>
          </a:p>
        </p:txBody>
      </p:sp>
      <p:pic>
        <p:nvPicPr>
          <p:cNvPr id="2050" name="Picture 2" descr="C:\Users\user\Google Drive (m.braik@spex.me)\Marketing\Company profile\طيارة الملكي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59440">
            <a:off x="6004805" y="4375138"/>
            <a:ext cx="3976133" cy="24563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70F709C-E402-56FB-86A8-808989FCE8D4}"/>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438E5A-CFBC-5DD5-CFFC-DF4143CCAFB2}"/>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792CC939-CF3E-4FDF-A413-3D0B2E4C298B}"/>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310A0C83-942B-4198-9095-9FF58D95FA62}"/>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24891906-7F16-42F2-BAC4-B11590985BE9}"/>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7FFC6FDB-012E-48D2-A8D6-5EFDEEC1E133}"/>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76D9B456-1367-4F74-A39C-EEF1EF172601}"/>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DC61F0-CFA6-677A-FD27-34FD747AD829}"/>
              </a:ext>
            </a:extLst>
          </p:cNvPr>
          <p:cNvPicPr>
            <a:picLocks noChangeAspect="1"/>
          </p:cNvPicPr>
          <p:nvPr/>
        </p:nvPicPr>
        <p:blipFill>
          <a:blip r:embed="rId3"/>
          <a:stretch>
            <a:fillRect/>
          </a:stretch>
        </p:blipFill>
        <p:spPr>
          <a:xfrm>
            <a:off x="10538145" y="5649660"/>
            <a:ext cx="1261981" cy="1255885"/>
          </a:xfrm>
          <a:prstGeom prst="rect">
            <a:avLst/>
          </a:prstGeom>
        </p:spPr>
      </p:pic>
    </p:spTree>
    <p:extLst>
      <p:ext uri="{BB962C8B-B14F-4D97-AF65-F5344CB8AC3E}">
        <p14:creationId xmlns:p14="http://schemas.microsoft.com/office/powerpoint/2010/main" val="45077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3021" t="3220" r="1632" b="1488"/>
          <a:stretch/>
        </p:blipFill>
        <p:spPr>
          <a:xfrm>
            <a:off x="0" y="0"/>
            <a:ext cx="12192000" cy="6858000"/>
          </a:xfrm>
        </p:spPr>
      </p:pic>
      <p:sp>
        <p:nvSpPr>
          <p:cNvPr id="3" name="Rectangle 2"/>
          <p:cNvSpPr/>
          <p:nvPr/>
        </p:nvSpPr>
        <p:spPr>
          <a:xfrm>
            <a:off x="335280" y="273685"/>
            <a:ext cx="11521440" cy="6291580"/>
          </a:xfrm>
          <a:prstGeom prst="rect">
            <a:avLst/>
          </a:prstGeom>
          <a:gradFill>
            <a:gsLst>
              <a:gs pos="0">
                <a:srgbClr val="CDB4A1">
                  <a:alpha val="58000"/>
                </a:srgbClr>
              </a:gs>
              <a:gs pos="100000">
                <a:srgbClr val="474B57">
                  <a:alpha val="7300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p:cNvSpPr/>
          <p:nvPr/>
        </p:nvSpPr>
        <p:spPr>
          <a:xfrm>
            <a:off x="1150187" y="680621"/>
            <a:ext cx="9836727" cy="6247864"/>
          </a:xfrm>
          <a:prstGeom prst="rect">
            <a:avLst/>
          </a:prstGeom>
        </p:spPr>
        <p:txBody>
          <a:bodyPr wrap="square">
            <a:spAutoFit/>
          </a:bodyPr>
          <a:lstStyle/>
          <a:p>
            <a:endParaRPr lang="en-US" sz="3200" b="1" dirty="0">
              <a:solidFill>
                <a:schemeClr val="accent4">
                  <a:lumMod val="75000"/>
                </a:schemeClr>
              </a:solidFill>
              <a:latin typeface="Open Sans SemiBold" charset="0"/>
              <a:ea typeface="Open Sans SemiBold" charset="0"/>
              <a:cs typeface="Open Sans SemiBold" charset="0"/>
            </a:endParaRPr>
          </a:p>
          <a:p>
            <a:r>
              <a:rPr lang="en-US" sz="3200" b="1" dirty="0">
                <a:solidFill>
                  <a:schemeClr val="accent4">
                    <a:lumMod val="75000"/>
                  </a:schemeClr>
                </a:solidFill>
                <a:latin typeface="Open Sans SemiBold" charset="0"/>
                <a:ea typeface="Open Sans SemiBold" charset="0"/>
                <a:cs typeface="Open Sans SemiBold" charset="0"/>
              </a:rPr>
              <a:t>Our vision</a:t>
            </a:r>
          </a:p>
          <a:p>
            <a:r>
              <a:rPr lang="en-US" sz="1600" b="1" dirty="0">
                <a:solidFill>
                  <a:schemeClr val="bg1"/>
                </a:solidFill>
                <a:latin typeface="Open Sans SemiBold" charset="0"/>
                <a:ea typeface="Open Sans SemiBold" charset="0"/>
                <a:cs typeface="Open Sans SemiBold" charset="0"/>
              </a:rPr>
              <a:t>is to be one of the big market leaders in the Logistics business providing a wide range of logistics services to our customers.</a:t>
            </a:r>
          </a:p>
          <a:p>
            <a:endParaRPr lang="en-US" sz="3200" b="1" dirty="0">
              <a:solidFill>
                <a:schemeClr val="bg1"/>
              </a:solidFill>
              <a:latin typeface="Open Sans SemiBold" charset="0"/>
              <a:ea typeface="Open Sans SemiBold" charset="0"/>
              <a:cs typeface="Open Sans SemiBold" charset="0"/>
            </a:endParaRPr>
          </a:p>
          <a:p>
            <a:endParaRPr lang="en-US" sz="3200" b="1" dirty="0">
              <a:solidFill>
                <a:schemeClr val="bg1"/>
              </a:solidFill>
              <a:latin typeface="Open Sans SemiBold" charset="0"/>
              <a:ea typeface="Open Sans SemiBold" charset="0"/>
              <a:cs typeface="Open Sans SemiBold" charset="0"/>
            </a:endParaRPr>
          </a:p>
          <a:p>
            <a:endParaRPr lang="en-US" sz="3200" b="1" dirty="0">
              <a:solidFill>
                <a:schemeClr val="bg1"/>
              </a:solidFill>
              <a:latin typeface="Open Sans SemiBold" charset="0"/>
              <a:ea typeface="Open Sans SemiBold" charset="0"/>
              <a:cs typeface="Open Sans SemiBold" charset="0"/>
            </a:endParaRPr>
          </a:p>
          <a:p>
            <a:r>
              <a:rPr lang="en-US" sz="3200" b="1" dirty="0">
                <a:solidFill>
                  <a:schemeClr val="accent4">
                    <a:lumMod val="75000"/>
                  </a:schemeClr>
                </a:solidFill>
                <a:latin typeface="Open Sans SemiBold" charset="0"/>
                <a:ea typeface="Open Sans SemiBold" charset="0"/>
                <a:cs typeface="Open Sans SemiBold" charset="0"/>
              </a:rPr>
              <a:t>Mission</a:t>
            </a:r>
          </a:p>
          <a:p>
            <a:r>
              <a:rPr lang="en-US" sz="1600" b="1" dirty="0">
                <a:solidFill>
                  <a:schemeClr val="bg1"/>
                </a:solidFill>
                <a:latin typeface="Open Sans SemiBold" charset="0"/>
                <a:ea typeface="Open Sans SemiBold" charset="0"/>
                <a:cs typeface="Open Sans SemiBold" charset="0"/>
              </a:rPr>
              <a:t>SPEX Express Company strive to be your preferred partner in the Logistics &amp; supply chain in the communities where we operate. We combine economic success with social and environmental responsibility.</a:t>
            </a:r>
          </a:p>
          <a:p>
            <a:r>
              <a:rPr lang="en-US" sz="3200" b="1" dirty="0">
                <a:solidFill>
                  <a:schemeClr val="bg1"/>
                </a:solidFill>
                <a:latin typeface="Open Sans SemiBold" charset="0"/>
                <a:ea typeface="Open Sans SemiBold" charset="0"/>
                <a:cs typeface="Open Sans SemiBold" charset="0"/>
              </a:rPr>
              <a:t> </a:t>
            </a:r>
          </a:p>
          <a:p>
            <a:pPr algn="ctr"/>
            <a:endParaRPr lang="en-US" sz="3200" b="1" dirty="0">
              <a:solidFill>
                <a:schemeClr val="bg1"/>
              </a:solidFill>
              <a:latin typeface="Open Sans SemiBold" charset="0"/>
              <a:ea typeface="Open Sans SemiBold" charset="0"/>
              <a:cs typeface="Open Sans SemiBold" charset="0"/>
            </a:endParaRPr>
          </a:p>
          <a:p>
            <a:pPr algn="ctr"/>
            <a:endParaRPr lang="en-US" sz="3200" b="1" dirty="0">
              <a:solidFill>
                <a:schemeClr val="bg1"/>
              </a:solidFill>
              <a:latin typeface="Open Sans SemiBold" charset="0"/>
              <a:ea typeface="Open Sans SemiBold" charset="0"/>
              <a:cs typeface="Open Sans SemiBold" charset="0"/>
            </a:endParaRPr>
          </a:p>
          <a:p>
            <a:pPr algn="ctr"/>
            <a:endParaRPr lang="en-US" sz="3200" b="1" dirty="0">
              <a:solidFill>
                <a:schemeClr val="bg1"/>
              </a:solidFill>
              <a:latin typeface="Open Sans SemiBold" charset="0"/>
              <a:ea typeface="Open Sans SemiBold" charset="0"/>
              <a:cs typeface="Open Sans SemiBold" charset="0"/>
            </a:endParaRPr>
          </a:p>
        </p:txBody>
      </p:sp>
      <p:sp>
        <p:nvSpPr>
          <p:cNvPr id="5" name="Rectangle 4">
            <a:extLst>
              <a:ext uri="{FF2B5EF4-FFF2-40B4-BE49-F238E27FC236}">
                <a16:creationId xmlns:a16="http://schemas.microsoft.com/office/drawing/2014/main" id="{C23503DF-E193-D725-52EB-F2DE8B9D25BD}"/>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704B17-053E-DEE2-86C7-29B07C345055}"/>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B84D08D-2D4E-808C-DB2F-0A8E8D8FC54A}"/>
              </a:ext>
            </a:extLst>
          </p:cNvPr>
          <p:cNvGrpSpPr/>
          <p:nvPr/>
        </p:nvGrpSpPr>
        <p:grpSpPr>
          <a:xfrm>
            <a:off x="146304" y="300339"/>
            <a:ext cx="11868912" cy="6391607"/>
            <a:chOff x="146304" y="300339"/>
            <a:chExt cx="11868912" cy="6391607"/>
          </a:xfrm>
        </p:grpSpPr>
        <p:sp>
          <p:nvSpPr>
            <p:cNvPr id="9" name="Rectangle 8">
              <a:extLst>
                <a:ext uri="{FF2B5EF4-FFF2-40B4-BE49-F238E27FC236}">
                  <a16:creationId xmlns:a16="http://schemas.microsoft.com/office/drawing/2014/main" id="{D991A2C8-8B0B-C7C7-E7AD-57D7A4EC5F0F}"/>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5B3DD6-6AD1-924C-A532-FD57E8084A8A}"/>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84C452-BC39-2A6C-90E9-0D8AF6B679F1}"/>
                </a:ext>
              </a:extLst>
            </p:cNvPr>
            <p:cNvSpPr/>
            <p:nvPr/>
          </p:nvSpPr>
          <p:spPr>
            <a:xfrm>
              <a:off x="11807934"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ACCF79-37CA-422D-BA6E-441C92848EFC}"/>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252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889" t="10690" b="10690"/>
          <a:stretch/>
        </p:blipFill>
        <p:spPr>
          <a:xfrm>
            <a:off x="9525" y="5936"/>
            <a:ext cx="12189817" cy="6854321"/>
          </a:xfrm>
        </p:spPr>
      </p:pic>
      <p:sp>
        <p:nvSpPr>
          <p:cNvPr id="4" name="Oval 3"/>
          <p:cNvSpPr/>
          <p:nvPr/>
        </p:nvSpPr>
        <p:spPr>
          <a:xfrm flipH="1">
            <a:off x="800100" y="3318934"/>
            <a:ext cx="2171700" cy="2171700"/>
          </a:xfrm>
          <a:prstGeom prst="ellipse">
            <a:avLst/>
          </a:prstGeom>
          <a:solidFill>
            <a:schemeClr val="accent1">
              <a:alpha val="70000"/>
            </a:schemeClr>
          </a:solidFill>
          <a:ln w="825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Oval 4"/>
          <p:cNvSpPr/>
          <p:nvPr/>
        </p:nvSpPr>
        <p:spPr>
          <a:xfrm flipH="1">
            <a:off x="2909887" y="3318934"/>
            <a:ext cx="2171700" cy="2171700"/>
          </a:xfrm>
          <a:prstGeom prst="ellipse">
            <a:avLst/>
          </a:prstGeom>
          <a:solidFill>
            <a:schemeClr val="accent2">
              <a:alpha val="70000"/>
            </a:schemeClr>
          </a:solidFill>
          <a:ln w="825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p:cNvSpPr/>
          <p:nvPr/>
        </p:nvSpPr>
        <p:spPr>
          <a:xfrm flipH="1">
            <a:off x="7129461" y="3318934"/>
            <a:ext cx="2171700" cy="2171700"/>
          </a:xfrm>
          <a:prstGeom prst="ellipse">
            <a:avLst/>
          </a:prstGeom>
          <a:solidFill>
            <a:schemeClr val="accent4">
              <a:alpha val="70000"/>
            </a:schemeClr>
          </a:solidFill>
          <a:ln w="825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flipH="1">
            <a:off x="9239250" y="3318934"/>
            <a:ext cx="2171700" cy="2171700"/>
          </a:xfrm>
          <a:prstGeom prst="ellipse">
            <a:avLst/>
          </a:prstGeom>
          <a:solidFill>
            <a:schemeClr val="accent5">
              <a:alpha val="70000"/>
            </a:schemeClr>
          </a:solidFill>
          <a:ln w="825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p:cNvSpPr/>
          <p:nvPr/>
        </p:nvSpPr>
        <p:spPr>
          <a:xfrm flipH="1">
            <a:off x="4791074" y="3090334"/>
            <a:ext cx="2628900" cy="2628900"/>
          </a:xfrm>
          <a:prstGeom prst="ellipse">
            <a:avLst/>
          </a:prstGeom>
          <a:solidFill>
            <a:schemeClr val="accent3">
              <a:alpha val="70000"/>
            </a:schemeClr>
          </a:solidFill>
          <a:ln w="8255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4173745" y="1451373"/>
            <a:ext cx="3863558" cy="615553"/>
          </a:xfrm>
          <a:prstGeom prst="rect">
            <a:avLst/>
          </a:prstGeom>
          <a:solidFill>
            <a:srgbClr val="262626">
              <a:alpha val="69804"/>
            </a:srgbClr>
          </a:solidFill>
        </p:spPr>
        <p:txBody>
          <a:bodyPr wrap="none" lIns="0" tIns="0" rIns="0" bIns="0" rtlCol="0">
            <a:spAutoFit/>
          </a:bodyPr>
          <a:lstStyle/>
          <a:p>
            <a:pPr algn="ctr"/>
            <a:r>
              <a:rPr lang="en-US" sz="4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OUR SERVICES</a:t>
            </a:r>
          </a:p>
        </p:txBody>
      </p:sp>
      <p:sp>
        <p:nvSpPr>
          <p:cNvPr id="11" name="TextBox 10"/>
          <p:cNvSpPr txBox="1"/>
          <p:nvPr/>
        </p:nvSpPr>
        <p:spPr>
          <a:xfrm>
            <a:off x="4560068" y="2181226"/>
            <a:ext cx="3090911" cy="276999"/>
          </a:xfrm>
          <a:prstGeom prst="rect">
            <a:avLst/>
          </a:prstGeom>
          <a:noFill/>
        </p:spPr>
        <p:txBody>
          <a:bodyPr wrap="none" lIns="0" tIns="0" rIns="0" bIns="0" rtlCol="0">
            <a:spAutoFit/>
          </a:bodyPr>
          <a:lstStyle/>
          <a:p>
            <a:pPr algn="ct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Make Your Business Success</a:t>
            </a:r>
          </a:p>
        </p:txBody>
      </p:sp>
      <p:grpSp>
        <p:nvGrpSpPr>
          <p:cNvPr id="14" name="Group 13"/>
          <p:cNvGrpSpPr/>
          <p:nvPr/>
        </p:nvGrpSpPr>
        <p:grpSpPr>
          <a:xfrm>
            <a:off x="5003928" y="3633376"/>
            <a:ext cx="2184143" cy="1555672"/>
            <a:chOff x="5003928" y="3926442"/>
            <a:chExt cx="2184143" cy="1555672"/>
          </a:xfrm>
        </p:grpSpPr>
        <p:sp>
          <p:nvSpPr>
            <p:cNvPr id="12" name="TextBox 11"/>
            <p:cNvSpPr txBox="1"/>
            <p:nvPr/>
          </p:nvSpPr>
          <p:spPr>
            <a:xfrm>
              <a:off x="5403504" y="3926442"/>
              <a:ext cx="1384995" cy="830997"/>
            </a:xfrm>
            <a:prstGeom prst="rect">
              <a:avLst/>
            </a:prstGeom>
            <a:noFill/>
          </p:spPr>
          <p:txBody>
            <a:bodyPr wrap="none" lIns="0" tIns="0" rIns="0" bIns="0" rtlCol="0">
              <a:spAutoFit/>
            </a:bodyPr>
            <a:lstStyle/>
            <a:p>
              <a:pPr algn="ctr"/>
              <a:r>
                <a:rPr lang="en-US" sz="54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95%</a:t>
              </a:r>
            </a:p>
          </p:txBody>
        </p:sp>
        <p:sp>
          <p:nvSpPr>
            <p:cNvPr id="13" name="TextBox 12"/>
            <p:cNvSpPr txBox="1"/>
            <p:nvPr/>
          </p:nvSpPr>
          <p:spPr>
            <a:xfrm>
              <a:off x="5003928" y="4743450"/>
              <a:ext cx="2184143" cy="738664"/>
            </a:xfrm>
            <a:prstGeom prst="rect">
              <a:avLst/>
            </a:prstGeom>
            <a:noFill/>
          </p:spPr>
          <p:txBody>
            <a:bodyPr wrap="square" lIns="0" tIns="0" rIns="0" bIns="0" rtlCol="0">
              <a:spAutoFit/>
            </a:bodyPr>
            <a:lstStyle/>
            <a:p>
              <a:pPr algn="ctr"/>
              <a:r>
                <a:rPr lang="en-US"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SUCCESS DELIVERY %</a:t>
              </a:r>
            </a:p>
          </p:txBody>
        </p:sp>
      </p:grpSp>
      <p:grpSp>
        <p:nvGrpSpPr>
          <p:cNvPr id="15" name="Group 14"/>
          <p:cNvGrpSpPr/>
          <p:nvPr/>
        </p:nvGrpSpPr>
        <p:grpSpPr>
          <a:xfrm>
            <a:off x="2852070" y="3633376"/>
            <a:ext cx="2184143" cy="1432561"/>
            <a:chOff x="5003928" y="3926442"/>
            <a:chExt cx="2184143" cy="1432561"/>
          </a:xfrm>
        </p:grpSpPr>
        <p:sp>
          <p:nvSpPr>
            <p:cNvPr id="16" name="TextBox 15"/>
            <p:cNvSpPr txBox="1"/>
            <p:nvPr/>
          </p:nvSpPr>
          <p:spPr>
            <a:xfrm>
              <a:off x="5368238" y="3926442"/>
              <a:ext cx="1455527" cy="738664"/>
            </a:xfrm>
            <a:prstGeom prst="rect">
              <a:avLst/>
            </a:prstGeom>
            <a:noFill/>
          </p:spPr>
          <p:txBody>
            <a:bodyPr wrap="none" lIns="0" tIns="0" rIns="0" bIns="0" rtlCol="0">
              <a:spAutoFit/>
            </a:bodyPr>
            <a:lstStyle/>
            <a:p>
              <a:pPr algn="ctr"/>
              <a:r>
                <a:rPr lang="en-US" sz="48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+20K</a:t>
              </a:r>
            </a:p>
          </p:txBody>
        </p:sp>
        <p:sp>
          <p:nvSpPr>
            <p:cNvPr id="17" name="TextBox 16"/>
            <p:cNvSpPr txBox="1"/>
            <p:nvPr/>
          </p:nvSpPr>
          <p:spPr>
            <a:xfrm>
              <a:off x="5003928" y="4743450"/>
              <a:ext cx="2184143" cy="615553"/>
            </a:xfrm>
            <a:prstGeom prst="rect">
              <a:avLst/>
            </a:prstGeom>
            <a:noFill/>
          </p:spPr>
          <p:txBody>
            <a:bodyPr wrap="square" lIns="0" tIns="0" rIns="0" bIns="0" rtlCol="0">
              <a:spAutoFit/>
            </a:bodyPr>
            <a:lstStyle/>
            <a:p>
              <a:pPr algn="ct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INT.</a:t>
              </a:r>
            </a:p>
            <a:p>
              <a:pPr algn="ct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SHIPMENTS</a:t>
              </a:r>
            </a:p>
          </p:txBody>
        </p:sp>
      </p:grpSp>
      <p:grpSp>
        <p:nvGrpSpPr>
          <p:cNvPr id="22" name="Group 21"/>
          <p:cNvGrpSpPr/>
          <p:nvPr/>
        </p:nvGrpSpPr>
        <p:grpSpPr>
          <a:xfrm>
            <a:off x="7117018" y="3633376"/>
            <a:ext cx="2184143" cy="1432561"/>
            <a:chOff x="5003928" y="3926442"/>
            <a:chExt cx="2184143" cy="1432561"/>
          </a:xfrm>
        </p:grpSpPr>
        <p:sp>
          <p:nvSpPr>
            <p:cNvPr id="23" name="TextBox 22"/>
            <p:cNvSpPr txBox="1"/>
            <p:nvPr/>
          </p:nvSpPr>
          <p:spPr>
            <a:xfrm>
              <a:off x="5196718" y="3926442"/>
              <a:ext cx="1798569" cy="738664"/>
            </a:xfrm>
            <a:prstGeom prst="rect">
              <a:avLst/>
            </a:prstGeom>
            <a:noFill/>
          </p:spPr>
          <p:txBody>
            <a:bodyPr wrap="none" lIns="0" tIns="0" rIns="0" bIns="0" rtlCol="0">
              <a:spAutoFit/>
            </a:bodyPr>
            <a:lstStyle/>
            <a:p>
              <a:pPr algn="ctr"/>
              <a:r>
                <a:rPr lang="en-US" sz="48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+100K</a:t>
              </a:r>
            </a:p>
          </p:txBody>
        </p:sp>
        <p:sp>
          <p:nvSpPr>
            <p:cNvPr id="24" name="TextBox 23"/>
            <p:cNvSpPr txBox="1"/>
            <p:nvPr/>
          </p:nvSpPr>
          <p:spPr>
            <a:xfrm>
              <a:off x="5003928" y="4743450"/>
              <a:ext cx="2184143" cy="615553"/>
            </a:xfrm>
            <a:prstGeom prst="rect">
              <a:avLst/>
            </a:prstGeom>
            <a:noFill/>
          </p:spPr>
          <p:txBody>
            <a:bodyPr wrap="square" lIns="0" tIns="0" rIns="0" bIns="0" rtlCol="0">
              <a:spAutoFit/>
            </a:bodyPr>
            <a:lstStyle/>
            <a:p>
              <a:pPr algn="ct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DELIVERED</a:t>
              </a:r>
            </a:p>
            <a:p>
              <a:pPr algn="ct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SHIPMENTS</a:t>
              </a:r>
            </a:p>
          </p:txBody>
        </p:sp>
      </p:grpSp>
      <p:grpSp>
        <p:nvGrpSpPr>
          <p:cNvPr id="25" name="Group 24"/>
          <p:cNvGrpSpPr/>
          <p:nvPr/>
        </p:nvGrpSpPr>
        <p:grpSpPr>
          <a:xfrm>
            <a:off x="9226807" y="3633376"/>
            <a:ext cx="2184143" cy="1124785"/>
            <a:chOff x="5003928" y="3926442"/>
            <a:chExt cx="2184143" cy="1124785"/>
          </a:xfrm>
        </p:grpSpPr>
        <p:sp>
          <p:nvSpPr>
            <p:cNvPr id="26" name="TextBox 25"/>
            <p:cNvSpPr txBox="1"/>
            <p:nvPr/>
          </p:nvSpPr>
          <p:spPr>
            <a:xfrm>
              <a:off x="5495676" y="3926442"/>
              <a:ext cx="1200649" cy="738664"/>
            </a:xfrm>
            <a:prstGeom prst="rect">
              <a:avLst/>
            </a:prstGeom>
            <a:noFill/>
          </p:spPr>
          <p:txBody>
            <a:bodyPr wrap="none" lIns="0" tIns="0" rIns="0" bIns="0" rtlCol="0">
              <a:spAutoFit/>
            </a:bodyPr>
            <a:lstStyle/>
            <a:p>
              <a:pPr algn="ctr"/>
              <a:r>
                <a:rPr lang="en-US" sz="48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24/7</a:t>
              </a:r>
              <a:endParaRPr lang="en-US" sz="54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27" name="TextBox 26"/>
            <p:cNvSpPr txBox="1"/>
            <p:nvPr/>
          </p:nvSpPr>
          <p:spPr>
            <a:xfrm>
              <a:off x="5003928" y="4743450"/>
              <a:ext cx="2184143" cy="307777"/>
            </a:xfrm>
            <a:prstGeom prst="rect">
              <a:avLst/>
            </a:prstGeom>
            <a:noFill/>
          </p:spPr>
          <p:txBody>
            <a:bodyPr wrap="square" lIns="0" tIns="0" rIns="0" bIns="0" rtlCol="0">
              <a:spAutoFit/>
            </a:bodyPr>
            <a:lstStyle/>
            <a:p>
              <a:pPr algn="ctr"/>
              <a:r>
                <a:rPr lang="en-U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CS SUPPORT</a:t>
              </a:r>
            </a:p>
          </p:txBody>
        </p:sp>
      </p:grpSp>
      <p:grpSp>
        <p:nvGrpSpPr>
          <p:cNvPr id="28" name="Group 27"/>
          <p:cNvGrpSpPr/>
          <p:nvPr/>
        </p:nvGrpSpPr>
        <p:grpSpPr>
          <a:xfrm>
            <a:off x="784354" y="3633376"/>
            <a:ext cx="2184143" cy="1555672"/>
            <a:chOff x="5003928" y="3926442"/>
            <a:chExt cx="2184143" cy="1555672"/>
          </a:xfrm>
        </p:grpSpPr>
        <p:sp>
          <p:nvSpPr>
            <p:cNvPr id="29" name="TextBox 28"/>
            <p:cNvSpPr txBox="1"/>
            <p:nvPr/>
          </p:nvSpPr>
          <p:spPr>
            <a:xfrm>
              <a:off x="5316941" y="3926442"/>
              <a:ext cx="1558119" cy="830997"/>
            </a:xfrm>
            <a:prstGeom prst="rect">
              <a:avLst/>
            </a:prstGeom>
            <a:noFill/>
          </p:spPr>
          <p:txBody>
            <a:bodyPr wrap="none" lIns="0" tIns="0" rIns="0" bIns="0" rtlCol="0">
              <a:spAutoFit/>
            </a:bodyPr>
            <a:lstStyle/>
            <a:p>
              <a:pPr algn="ctr"/>
              <a:r>
                <a:rPr lang="en-US" sz="54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+100</a:t>
              </a:r>
            </a:p>
          </p:txBody>
        </p:sp>
        <p:sp>
          <p:nvSpPr>
            <p:cNvPr id="30" name="TextBox 29"/>
            <p:cNvSpPr txBox="1"/>
            <p:nvPr/>
          </p:nvSpPr>
          <p:spPr>
            <a:xfrm>
              <a:off x="5003928" y="4743450"/>
              <a:ext cx="2184143" cy="738664"/>
            </a:xfrm>
            <a:prstGeom prst="rect">
              <a:avLst/>
            </a:prstGeom>
            <a:noFill/>
          </p:spPr>
          <p:txBody>
            <a:bodyPr wrap="square" lIns="0" tIns="0" rIns="0" bIns="0" rtlCol="0">
              <a:spAutoFit/>
            </a:bodyPr>
            <a:lstStyle/>
            <a:p>
              <a:pPr algn="ctr"/>
              <a:r>
                <a:rPr lang="en-US"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ACTIVE</a:t>
              </a:r>
            </a:p>
            <a:p>
              <a:pPr algn="ctr"/>
              <a:r>
                <a:rPr lang="en-US"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COURIERS</a:t>
              </a:r>
            </a:p>
          </p:txBody>
        </p:sp>
      </p:grpSp>
    </p:spTree>
    <p:extLst>
      <p:ext uri="{BB962C8B-B14F-4D97-AF65-F5344CB8AC3E}">
        <p14:creationId xmlns:p14="http://schemas.microsoft.com/office/powerpoint/2010/main" val="314636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56735" y="1090443"/>
            <a:ext cx="7264458" cy="4404076"/>
          </a:xfrm>
          <a:custGeom>
            <a:avLst/>
            <a:gdLst>
              <a:gd name="connsiteX0" fmla="*/ 1937854 w 6334204"/>
              <a:gd name="connsiteY0" fmla="*/ 3679777 h 3840111"/>
              <a:gd name="connsiteX1" fmla="*/ 1952585 w 6334204"/>
              <a:gd name="connsiteY1" fmla="*/ 3703254 h 3840111"/>
              <a:gd name="connsiteX2" fmla="*/ 1919886 w 6334204"/>
              <a:gd name="connsiteY2" fmla="*/ 3703254 h 3840111"/>
              <a:gd name="connsiteX3" fmla="*/ 1937854 w 6334204"/>
              <a:gd name="connsiteY3" fmla="*/ 3679777 h 3840111"/>
              <a:gd name="connsiteX4" fmla="*/ 5630691 w 6334204"/>
              <a:gd name="connsiteY4" fmla="*/ 3425199 h 3840111"/>
              <a:gd name="connsiteX5" fmla="*/ 5705439 w 6334204"/>
              <a:gd name="connsiteY5" fmla="*/ 3428702 h 3840111"/>
              <a:gd name="connsiteX6" fmla="*/ 5648436 w 6334204"/>
              <a:gd name="connsiteY6" fmla="*/ 3507320 h 3840111"/>
              <a:gd name="connsiteX7" fmla="*/ 5615573 w 6334204"/>
              <a:gd name="connsiteY7" fmla="*/ 3428702 h 3840111"/>
              <a:gd name="connsiteX8" fmla="*/ 5630691 w 6334204"/>
              <a:gd name="connsiteY8" fmla="*/ 3425199 h 3840111"/>
              <a:gd name="connsiteX9" fmla="*/ 6169008 w 6334204"/>
              <a:gd name="connsiteY9" fmla="*/ 3403382 h 3840111"/>
              <a:gd name="connsiteX10" fmla="*/ 6209751 w 6334204"/>
              <a:gd name="connsiteY10" fmla="*/ 3455407 h 3840111"/>
              <a:gd name="connsiteX11" fmla="*/ 6144877 w 6334204"/>
              <a:gd name="connsiteY11" fmla="*/ 3542347 h 3840111"/>
              <a:gd name="connsiteX12" fmla="*/ 6111996 w 6334204"/>
              <a:gd name="connsiteY12" fmla="*/ 3542347 h 3840111"/>
              <a:gd name="connsiteX13" fmla="*/ 6087439 w 6334204"/>
              <a:gd name="connsiteY13" fmla="*/ 3603372 h 3840111"/>
              <a:gd name="connsiteX14" fmla="*/ 6014095 w 6334204"/>
              <a:gd name="connsiteY14" fmla="*/ 3603372 h 3840111"/>
              <a:gd name="connsiteX15" fmla="*/ 6071433 w 6334204"/>
              <a:gd name="connsiteY15" fmla="*/ 3516163 h 3840111"/>
              <a:gd name="connsiteX16" fmla="*/ 6111996 w 6334204"/>
              <a:gd name="connsiteY16" fmla="*/ 3464110 h 3840111"/>
              <a:gd name="connsiteX17" fmla="*/ 6144877 w 6334204"/>
              <a:gd name="connsiteY17" fmla="*/ 3455407 h 3840111"/>
              <a:gd name="connsiteX18" fmla="*/ 6169008 w 6334204"/>
              <a:gd name="connsiteY18" fmla="*/ 3403382 h 3840111"/>
              <a:gd name="connsiteX19" fmla="*/ 6236603 w 6334204"/>
              <a:gd name="connsiteY19" fmla="*/ 3258457 h 3840111"/>
              <a:gd name="connsiteX20" fmla="*/ 6260960 w 6334204"/>
              <a:gd name="connsiteY20" fmla="*/ 3301871 h 3840111"/>
              <a:gd name="connsiteX21" fmla="*/ 6334204 w 6334204"/>
              <a:gd name="connsiteY21" fmla="*/ 3310282 h 3840111"/>
              <a:gd name="connsiteX22" fmla="*/ 6293690 w 6334204"/>
              <a:gd name="connsiteY22" fmla="*/ 3345363 h 3840111"/>
              <a:gd name="connsiteX23" fmla="*/ 6220194 w 6334204"/>
              <a:gd name="connsiteY23" fmla="*/ 3441095 h 3840111"/>
              <a:gd name="connsiteX24" fmla="*/ 6203936 w 6334204"/>
              <a:gd name="connsiteY24" fmla="*/ 3389028 h 3840111"/>
              <a:gd name="connsiteX25" fmla="*/ 6236603 w 6334204"/>
              <a:gd name="connsiteY25" fmla="*/ 3327727 h 3840111"/>
              <a:gd name="connsiteX26" fmla="*/ 6236603 w 6334204"/>
              <a:gd name="connsiteY26" fmla="*/ 3258457 h 3840111"/>
              <a:gd name="connsiteX27" fmla="*/ 3911321 w 6334204"/>
              <a:gd name="connsiteY27" fmla="*/ 2705406 h 3840111"/>
              <a:gd name="connsiteX28" fmla="*/ 3944236 w 6334204"/>
              <a:gd name="connsiteY28" fmla="*/ 2766273 h 3840111"/>
              <a:gd name="connsiteX29" fmla="*/ 3927546 w 6334204"/>
              <a:gd name="connsiteY29" fmla="*/ 2905410 h 3840111"/>
              <a:gd name="connsiteX30" fmla="*/ 3911321 w 6334204"/>
              <a:gd name="connsiteY30" fmla="*/ 2923002 h 3840111"/>
              <a:gd name="connsiteX31" fmla="*/ 3911321 w 6334204"/>
              <a:gd name="connsiteY31" fmla="*/ 2966569 h 3840111"/>
              <a:gd name="connsiteX32" fmla="*/ 3878608 w 6334204"/>
              <a:gd name="connsiteY32" fmla="*/ 3062276 h 3840111"/>
              <a:gd name="connsiteX33" fmla="*/ 3813534 w 6334204"/>
              <a:gd name="connsiteY33" fmla="*/ 3071021 h 3840111"/>
              <a:gd name="connsiteX34" fmla="*/ 3788806 w 6334204"/>
              <a:gd name="connsiteY34" fmla="*/ 2966569 h 3840111"/>
              <a:gd name="connsiteX35" fmla="*/ 3813534 w 6334204"/>
              <a:gd name="connsiteY35" fmla="*/ 2914309 h 3840111"/>
              <a:gd name="connsiteX36" fmla="*/ 3805504 w 6334204"/>
              <a:gd name="connsiteY36" fmla="*/ 2853459 h 3840111"/>
              <a:gd name="connsiteX37" fmla="*/ 3878608 w 6334204"/>
              <a:gd name="connsiteY37" fmla="*/ 2792524 h 3840111"/>
              <a:gd name="connsiteX38" fmla="*/ 3911321 w 6334204"/>
              <a:gd name="connsiteY38" fmla="*/ 2705406 h 3840111"/>
              <a:gd name="connsiteX39" fmla="*/ 5691152 w 6334204"/>
              <a:gd name="connsiteY39" fmla="*/ 2683468 h 3840111"/>
              <a:gd name="connsiteX40" fmla="*/ 5723611 w 6334204"/>
              <a:gd name="connsiteY40" fmla="*/ 2692305 h 3840111"/>
              <a:gd name="connsiteX41" fmla="*/ 5772585 w 6334204"/>
              <a:gd name="connsiteY41" fmla="*/ 2849021 h 3840111"/>
              <a:gd name="connsiteX42" fmla="*/ 5804937 w 6334204"/>
              <a:gd name="connsiteY42" fmla="*/ 2883707 h 3840111"/>
              <a:gd name="connsiteX43" fmla="*/ 5812999 w 6334204"/>
              <a:gd name="connsiteY43" fmla="*/ 2988294 h 3840111"/>
              <a:gd name="connsiteX44" fmla="*/ 5853947 w 6334204"/>
              <a:gd name="connsiteY44" fmla="*/ 2988294 h 3840111"/>
              <a:gd name="connsiteX45" fmla="*/ 5878345 w 6334204"/>
              <a:gd name="connsiteY45" fmla="*/ 3144910 h 3840111"/>
              <a:gd name="connsiteX46" fmla="*/ 5862080 w 6334204"/>
              <a:gd name="connsiteY46" fmla="*/ 3223318 h 3840111"/>
              <a:gd name="connsiteX47" fmla="*/ 5812999 w 6334204"/>
              <a:gd name="connsiteY47" fmla="*/ 3266741 h 3840111"/>
              <a:gd name="connsiteX48" fmla="*/ 5780718 w 6334204"/>
              <a:gd name="connsiteY48" fmla="*/ 3353423 h 3840111"/>
              <a:gd name="connsiteX49" fmla="*/ 5715550 w 6334204"/>
              <a:gd name="connsiteY49" fmla="*/ 3397509 h 3840111"/>
              <a:gd name="connsiteX50" fmla="*/ 5552327 w 6334204"/>
              <a:gd name="connsiteY50" fmla="*/ 3362558 h 3840111"/>
              <a:gd name="connsiteX51" fmla="*/ 5560566 w 6334204"/>
              <a:gd name="connsiteY51" fmla="*/ 3301659 h 3840111"/>
              <a:gd name="connsiteX52" fmla="*/ 5503388 w 6334204"/>
              <a:gd name="connsiteY52" fmla="*/ 3301659 h 3840111"/>
              <a:gd name="connsiteX53" fmla="*/ 5454771 w 6334204"/>
              <a:gd name="connsiteY53" fmla="*/ 3223318 h 3840111"/>
              <a:gd name="connsiteX54" fmla="*/ 5299930 w 6334204"/>
              <a:gd name="connsiteY54" fmla="*/ 3266741 h 3840111"/>
              <a:gd name="connsiteX55" fmla="*/ 5185752 w 6334204"/>
              <a:gd name="connsiteY55" fmla="*/ 3301659 h 3840111"/>
              <a:gd name="connsiteX56" fmla="*/ 5136492 w 6334204"/>
              <a:gd name="connsiteY56" fmla="*/ 3284151 h 3840111"/>
              <a:gd name="connsiteX57" fmla="*/ 5144946 w 6334204"/>
              <a:gd name="connsiteY57" fmla="*/ 3188433 h 3840111"/>
              <a:gd name="connsiteX58" fmla="*/ 5120513 w 6334204"/>
              <a:gd name="connsiteY58" fmla="*/ 3144910 h 3840111"/>
              <a:gd name="connsiteX59" fmla="*/ 5112344 w 6334204"/>
              <a:gd name="connsiteY59" fmla="*/ 3014375 h 3840111"/>
              <a:gd name="connsiteX60" fmla="*/ 5177691 w 6334204"/>
              <a:gd name="connsiteY60" fmla="*/ 2988294 h 3840111"/>
              <a:gd name="connsiteX61" fmla="*/ 5218425 w 6334204"/>
              <a:gd name="connsiteY61" fmla="*/ 2901281 h 3840111"/>
              <a:gd name="connsiteX62" fmla="*/ 5250956 w 6334204"/>
              <a:gd name="connsiteY62" fmla="*/ 2909820 h 3840111"/>
              <a:gd name="connsiteX63" fmla="*/ 5267007 w 6334204"/>
              <a:gd name="connsiteY63" fmla="*/ 2857858 h 3840111"/>
              <a:gd name="connsiteX64" fmla="*/ 5332532 w 6334204"/>
              <a:gd name="connsiteY64" fmla="*/ 2857858 h 3840111"/>
              <a:gd name="connsiteX65" fmla="*/ 5365026 w 6334204"/>
              <a:gd name="connsiteY65" fmla="*/ 2779483 h 3840111"/>
              <a:gd name="connsiteX66" fmla="*/ 5446531 w 6334204"/>
              <a:gd name="connsiteY66" fmla="*/ 2753138 h 3840111"/>
              <a:gd name="connsiteX67" fmla="*/ 5462903 w 6334204"/>
              <a:gd name="connsiteY67" fmla="*/ 2709813 h 3840111"/>
              <a:gd name="connsiteX68" fmla="*/ 5617495 w 6334204"/>
              <a:gd name="connsiteY68" fmla="*/ 2736093 h 3840111"/>
              <a:gd name="connsiteX69" fmla="*/ 5585142 w 6334204"/>
              <a:gd name="connsiteY69" fmla="*/ 2770679 h 3840111"/>
              <a:gd name="connsiteX70" fmla="*/ 5617495 w 6334204"/>
              <a:gd name="connsiteY70" fmla="*/ 2814004 h 3840111"/>
              <a:gd name="connsiteX71" fmla="*/ 5666397 w 6334204"/>
              <a:gd name="connsiteY71" fmla="*/ 2831545 h 3840111"/>
              <a:gd name="connsiteX72" fmla="*/ 5691152 w 6334204"/>
              <a:gd name="connsiteY72" fmla="*/ 2683468 h 3840111"/>
              <a:gd name="connsiteX73" fmla="*/ 5020955 w 6334204"/>
              <a:gd name="connsiteY73" fmla="*/ 2559809 h 3840111"/>
              <a:gd name="connsiteX74" fmla="*/ 5184085 w 6334204"/>
              <a:gd name="connsiteY74" fmla="*/ 2594748 h 3840111"/>
              <a:gd name="connsiteX75" fmla="*/ 5208330 w 6334204"/>
              <a:gd name="connsiteY75" fmla="*/ 2647006 h 3840111"/>
              <a:gd name="connsiteX76" fmla="*/ 5004921 w 6334204"/>
              <a:gd name="connsiteY76" fmla="*/ 2612077 h 3840111"/>
              <a:gd name="connsiteX77" fmla="*/ 5020955 w 6334204"/>
              <a:gd name="connsiteY77" fmla="*/ 2559809 h 3840111"/>
              <a:gd name="connsiteX78" fmla="*/ 5582038 w 6334204"/>
              <a:gd name="connsiteY78" fmla="*/ 2450726 h 3840111"/>
              <a:gd name="connsiteX79" fmla="*/ 5639070 w 6334204"/>
              <a:gd name="connsiteY79" fmla="*/ 2450726 h 3840111"/>
              <a:gd name="connsiteX80" fmla="*/ 5769450 w 6334204"/>
              <a:gd name="connsiteY80" fmla="*/ 2520153 h 3840111"/>
              <a:gd name="connsiteX81" fmla="*/ 5769450 w 6334204"/>
              <a:gd name="connsiteY81" fmla="*/ 2546473 h 3840111"/>
              <a:gd name="connsiteX82" fmla="*/ 5834516 w 6334204"/>
              <a:gd name="connsiteY82" fmla="*/ 2607602 h 3840111"/>
              <a:gd name="connsiteX83" fmla="*/ 5858971 w 6334204"/>
              <a:gd name="connsiteY83" fmla="*/ 2659553 h 3840111"/>
              <a:gd name="connsiteX84" fmla="*/ 5785712 w 6334204"/>
              <a:gd name="connsiteY84" fmla="*/ 2624745 h 3840111"/>
              <a:gd name="connsiteX85" fmla="*/ 5728697 w 6334204"/>
              <a:gd name="connsiteY85" fmla="*/ 2659553 h 3840111"/>
              <a:gd name="connsiteX86" fmla="*/ 5639070 w 6334204"/>
              <a:gd name="connsiteY86" fmla="*/ 2633488 h 3840111"/>
              <a:gd name="connsiteX87" fmla="*/ 5639070 w 6334204"/>
              <a:gd name="connsiteY87" fmla="*/ 2581182 h 3840111"/>
              <a:gd name="connsiteX88" fmla="*/ 5524598 w 6334204"/>
              <a:gd name="connsiteY88" fmla="*/ 2494000 h 3840111"/>
              <a:gd name="connsiteX89" fmla="*/ 5484306 w 6334204"/>
              <a:gd name="connsiteY89" fmla="*/ 2494000 h 3840111"/>
              <a:gd name="connsiteX90" fmla="*/ 5508867 w 6334204"/>
              <a:gd name="connsiteY90" fmla="*/ 2459303 h 3840111"/>
              <a:gd name="connsiteX91" fmla="*/ 5549213 w 6334204"/>
              <a:gd name="connsiteY91" fmla="*/ 2476868 h 3840111"/>
              <a:gd name="connsiteX92" fmla="*/ 5582038 w 6334204"/>
              <a:gd name="connsiteY92" fmla="*/ 2450726 h 3840111"/>
              <a:gd name="connsiteX93" fmla="*/ 5525429 w 6334204"/>
              <a:gd name="connsiteY93" fmla="*/ 2400921 h 3840111"/>
              <a:gd name="connsiteX94" fmla="*/ 5550898 w 6334204"/>
              <a:gd name="connsiteY94" fmla="*/ 2410003 h 3840111"/>
              <a:gd name="connsiteX95" fmla="*/ 5461460 w 6334204"/>
              <a:gd name="connsiteY95" fmla="*/ 2436338 h 3840111"/>
              <a:gd name="connsiteX96" fmla="*/ 5525429 w 6334204"/>
              <a:gd name="connsiteY96" fmla="*/ 2400921 h 3840111"/>
              <a:gd name="connsiteX97" fmla="*/ 5302164 w 6334204"/>
              <a:gd name="connsiteY97" fmla="*/ 2392548 h 3840111"/>
              <a:gd name="connsiteX98" fmla="*/ 5367709 w 6334204"/>
              <a:gd name="connsiteY98" fmla="*/ 2444726 h 3840111"/>
              <a:gd name="connsiteX99" fmla="*/ 5326792 w 6334204"/>
              <a:gd name="connsiteY99" fmla="*/ 2444726 h 3840111"/>
              <a:gd name="connsiteX100" fmla="*/ 5359302 w 6334204"/>
              <a:gd name="connsiteY100" fmla="*/ 2531923 h 3840111"/>
              <a:gd name="connsiteX101" fmla="*/ 5310413 w 6334204"/>
              <a:gd name="connsiteY101" fmla="*/ 2505554 h 3840111"/>
              <a:gd name="connsiteX102" fmla="*/ 5294212 w 6334204"/>
              <a:gd name="connsiteY102" fmla="*/ 2557733 h 3840111"/>
              <a:gd name="connsiteX103" fmla="*/ 5302164 w 6334204"/>
              <a:gd name="connsiteY103" fmla="*/ 2392548 h 3840111"/>
              <a:gd name="connsiteX104" fmla="*/ 4847832 w 6334204"/>
              <a:gd name="connsiteY104" fmla="*/ 2298010 h 3840111"/>
              <a:gd name="connsiteX105" fmla="*/ 4880545 w 6334204"/>
              <a:gd name="connsiteY105" fmla="*/ 2315537 h 3840111"/>
              <a:gd name="connsiteX106" fmla="*/ 4912781 w 6334204"/>
              <a:gd name="connsiteY106" fmla="*/ 2376133 h 3840111"/>
              <a:gd name="connsiteX107" fmla="*/ 4978494 w 6334204"/>
              <a:gd name="connsiteY107" fmla="*/ 2437345 h 3840111"/>
              <a:gd name="connsiteX108" fmla="*/ 4994297 w 6334204"/>
              <a:gd name="connsiteY108" fmla="*/ 2550182 h 3840111"/>
              <a:gd name="connsiteX109" fmla="*/ 4905023 w 6334204"/>
              <a:gd name="connsiteY109" fmla="*/ 2506698 h 3840111"/>
              <a:gd name="connsiteX110" fmla="*/ 4806912 w 6334204"/>
              <a:gd name="connsiteY110" fmla="*/ 2306566 h 3840111"/>
              <a:gd name="connsiteX111" fmla="*/ 4847832 w 6334204"/>
              <a:gd name="connsiteY111" fmla="*/ 2298010 h 3840111"/>
              <a:gd name="connsiteX112" fmla="*/ 5199152 w 6334204"/>
              <a:gd name="connsiteY112" fmla="*/ 2283650 h 3840111"/>
              <a:gd name="connsiteX113" fmla="*/ 5272510 w 6334204"/>
              <a:gd name="connsiteY113" fmla="*/ 2318742 h 3840111"/>
              <a:gd name="connsiteX114" fmla="*/ 5248118 w 6334204"/>
              <a:gd name="connsiteY114" fmla="*/ 2361941 h 3840111"/>
              <a:gd name="connsiteX115" fmla="*/ 5256553 w 6334204"/>
              <a:gd name="connsiteY115" fmla="*/ 2440550 h 3840111"/>
              <a:gd name="connsiteX116" fmla="*/ 5215590 w 6334204"/>
              <a:gd name="connsiteY116" fmla="*/ 2518485 h 3840111"/>
              <a:gd name="connsiteX117" fmla="*/ 5231777 w 6334204"/>
              <a:gd name="connsiteY117" fmla="*/ 2527450 h 3840111"/>
              <a:gd name="connsiteX118" fmla="*/ 5207145 w 6334204"/>
              <a:gd name="connsiteY118" fmla="*/ 2553393 h 3840111"/>
              <a:gd name="connsiteX119" fmla="*/ 5109492 w 6334204"/>
              <a:gd name="connsiteY119" fmla="*/ 2527450 h 3840111"/>
              <a:gd name="connsiteX120" fmla="*/ 5068711 w 6334204"/>
              <a:gd name="connsiteY120" fmla="*/ 2440550 h 3840111"/>
              <a:gd name="connsiteX121" fmla="*/ 5199152 w 6334204"/>
              <a:gd name="connsiteY121" fmla="*/ 2283650 h 3840111"/>
              <a:gd name="connsiteX122" fmla="*/ 4527552 w 6334204"/>
              <a:gd name="connsiteY122" fmla="*/ 2203472 h 3840111"/>
              <a:gd name="connsiteX123" fmla="*/ 4568469 w 6334204"/>
              <a:gd name="connsiteY123" fmla="*/ 2264414 h 3840111"/>
              <a:gd name="connsiteX124" fmla="*/ 4527552 w 6334204"/>
              <a:gd name="connsiteY124" fmla="*/ 2290482 h 3840111"/>
              <a:gd name="connsiteX125" fmla="*/ 4527552 w 6334204"/>
              <a:gd name="connsiteY125" fmla="*/ 2203472 h 3840111"/>
              <a:gd name="connsiteX126" fmla="*/ 5394787 w 6334204"/>
              <a:gd name="connsiteY126" fmla="*/ 2094389 h 3840111"/>
              <a:gd name="connsiteX127" fmla="*/ 5427280 w 6334204"/>
              <a:gd name="connsiteY127" fmla="*/ 2137957 h 3840111"/>
              <a:gd name="connsiteX128" fmla="*/ 5468000 w 6334204"/>
              <a:gd name="connsiteY128" fmla="*/ 2190134 h 3840111"/>
              <a:gd name="connsiteX129" fmla="*/ 5394787 w 6334204"/>
              <a:gd name="connsiteY129" fmla="*/ 2224876 h 3840111"/>
              <a:gd name="connsiteX130" fmla="*/ 5386450 w 6334204"/>
              <a:gd name="connsiteY130" fmla="*/ 2181489 h 3840111"/>
              <a:gd name="connsiteX131" fmla="*/ 5337782 w 6334204"/>
              <a:gd name="connsiteY131" fmla="*/ 2181489 h 3840111"/>
              <a:gd name="connsiteX132" fmla="*/ 5386450 w 6334204"/>
              <a:gd name="connsiteY132" fmla="*/ 2155319 h 3840111"/>
              <a:gd name="connsiteX133" fmla="*/ 5394787 w 6334204"/>
              <a:gd name="connsiteY133" fmla="*/ 2094389 h 3840111"/>
              <a:gd name="connsiteX134" fmla="*/ 2533261 w 6334204"/>
              <a:gd name="connsiteY134" fmla="*/ 2036211 h 3840111"/>
              <a:gd name="connsiteX135" fmla="*/ 2549635 w 6334204"/>
              <a:gd name="connsiteY135" fmla="*/ 2070908 h 3840111"/>
              <a:gd name="connsiteX136" fmla="*/ 2517240 w 6334204"/>
              <a:gd name="connsiteY136" fmla="*/ 2070908 h 3840111"/>
              <a:gd name="connsiteX137" fmla="*/ 2533261 w 6334204"/>
              <a:gd name="connsiteY137" fmla="*/ 2036211 h 3840111"/>
              <a:gd name="connsiteX138" fmla="*/ 1679873 w 6334204"/>
              <a:gd name="connsiteY138" fmla="*/ 2007123 h 3840111"/>
              <a:gd name="connsiteX139" fmla="*/ 1728911 w 6334204"/>
              <a:gd name="connsiteY139" fmla="*/ 2007123 h 3840111"/>
              <a:gd name="connsiteX140" fmla="*/ 1679873 w 6334204"/>
              <a:gd name="connsiteY140" fmla="*/ 2042226 h 3840111"/>
              <a:gd name="connsiteX141" fmla="*/ 1679873 w 6334204"/>
              <a:gd name="connsiteY141" fmla="*/ 2007123 h 3840111"/>
              <a:gd name="connsiteX142" fmla="*/ 1454435 w 6334204"/>
              <a:gd name="connsiteY142" fmla="*/ 2000088 h 3840111"/>
              <a:gd name="connsiteX143" fmla="*/ 1511426 w 6334204"/>
              <a:gd name="connsiteY143" fmla="*/ 2026495 h 3840111"/>
              <a:gd name="connsiteX144" fmla="*/ 1454435 w 6334204"/>
              <a:gd name="connsiteY144" fmla="*/ 2035193 h 3840111"/>
              <a:gd name="connsiteX145" fmla="*/ 1454435 w 6334204"/>
              <a:gd name="connsiteY145" fmla="*/ 2000088 h 3840111"/>
              <a:gd name="connsiteX146" fmla="*/ 5078398 w 6334204"/>
              <a:gd name="connsiteY146" fmla="*/ 1985390 h 3840111"/>
              <a:gd name="connsiteX147" fmla="*/ 5111211 w 6334204"/>
              <a:gd name="connsiteY147" fmla="*/ 1994036 h 3840111"/>
              <a:gd name="connsiteX148" fmla="*/ 5078398 w 6334204"/>
              <a:gd name="connsiteY148" fmla="*/ 2046376 h 3840111"/>
              <a:gd name="connsiteX149" fmla="*/ 5078398 w 6334204"/>
              <a:gd name="connsiteY149" fmla="*/ 1985390 h 3840111"/>
              <a:gd name="connsiteX150" fmla="*/ 5311233 w 6334204"/>
              <a:gd name="connsiteY150" fmla="*/ 1978590 h 3840111"/>
              <a:gd name="connsiteX151" fmla="*/ 5331760 w 6334204"/>
              <a:gd name="connsiteY151" fmla="*/ 1979734 h 3840111"/>
              <a:gd name="connsiteX152" fmla="*/ 5354050 w 6334204"/>
              <a:gd name="connsiteY152" fmla="*/ 1995032 h 3840111"/>
              <a:gd name="connsiteX153" fmla="*/ 5321254 w 6334204"/>
              <a:gd name="connsiteY153" fmla="*/ 2073391 h 3840111"/>
              <a:gd name="connsiteX154" fmla="*/ 5272349 w 6334204"/>
              <a:gd name="connsiteY154" fmla="*/ 2021186 h 3840111"/>
              <a:gd name="connsiteX155" fmla="*/ 5311233 w 6334204"/>
              <a:gd name="connsiteY155" fmla="*/ 1978590 h 3840111"/>
              <a:gd name="connsiteX156" fmla="*/ 1595779 w 6334204"/>
              <a:gd name="connsiteY156" fmla="*/ 1919856 h 3840111"/>
              <a:gd name="connsiteX157" fmla="*/ 1628326 w 6334204"/>
              <a:gd name="connsiteY157" fmla="*/ 1928754 h 3840111"/>
              <a:gd name="connsiteX158" fmla="*/ 1595779 w 6334204"/>
              <a:gd name="connsiteY158" fmla="*/ 1919856 h 3840111"/>
              <a:gd name="connsiteX159" fmla="*/ 1369244 w 6334204"/>
              <a:gd name="connsiteY159" fmla="*/ 1898040 h 3840111"/>
              <a:gd name="connsiteX160" fmla="*/ 1491246 w 6334204"/>
              <a:gd name="connsiteY160" fmla="*/ 1898040 h 3840111"/>
              <a:gd name="connsiteX161" fmla="*/ 1539880 w 6334204"/>
              <a:gd name="connsiteY161" fmla="*/ 1932857 h 3840111"/>
              <a:gd name="connsiteX162" fmla="*/ 1556527 w 6334204"/>
              <a:gd name="connsiteY162" fmla="*/ 1967617 h 3840111"/>
              <a:gd name="connsiteX163" fmla="*/ 1662314 w 6334204"/>
              <a:gd name="connsiteY163" fmla="*/ 2019855 h 3840111"/>
              <a:gd name="connsiteX164" fmla="*/ 1605665 w 6334204"/>
              <a:gd name="connsiteY164" fmla="*/ 2037361 h 3840111"/>
              <a:gd name="connsiteX165" fmla="*/ 1548283 w 6334204"/>
              <a:gd name="connsiteY165" fmla="*/ 2019855 h 3840111"/>
              <a:gd name="connsiteX166" fmla="*/ 1564483 w 6334204"/>
              <a:gd name="connsiteY166" fmla="*/ 1985057 h 3840111"/>
              <a:gd name="connsiteX167" fmla="*/ 1499519 w 6334204"/>
              <a:gd name="connsiteY167" fmla="*/ 1976343 h 3840111"/>
              <a:gd name="connsiteX168" fmla="*/ 1426152 w 6334204"/>
              <a:gd name="connsiteY168" fmla="*/ 1924143 h 3840111"/>
              <a:gd name="connsiteX169" fmla="*/ 1352683 w 6334204"/>
              <a:gd name="connsiteY169" fmla="*/ 1941662 h 3840111"/>
              <a:gd name="connsiteX170" fmla="*/ 1369244 w 6334204"/>
              <a:gd name="connsiteY170" fmla="*/ 1898040 h 3840111"/>
              <a:gd name="connsiteX171" fmla="*/ 1563517 w 6334204"/>
              <a:gd name="connsiteY171" fmla="*/ 1883495 h 3840111"/>
              <a:gd name="connsiteX172" fmla="*/ 1596146 w 6334204"/>
              <a:gd name="connsiteY172" fmla="*/ 1918129 h 3840111"/>
              <a:gd name="connsiteX173" fmla="*/ 1563517 w 6334204"/>
              <a:gd name="connsiteY173" fmla="*/ 1927027 h 3840111"/>
              <a:gd name="connsiteX174" fmla="*/ 1563517 w 6334204"/>
              <a:gd name="connsiteY174" fmla="*/ 1883495 h 3840111"/>
              <a:gd name="connsiteX175" fmla="*/ 1520622 w 6334204"/>
              <a:gd name="connsiteY175" fmla="*/ 1847134 h 3840111"/>
              <a:gd name="connsiteX176" fmla="*/ 1545216 w 6334204"/>
              <a:gd name="connsiteY176" fmla="*/ 1847134 h 3840111"/>
              <a:gd name="connsiteX177" fmla="*/ 1553454 w 6334204"/>
              <a:gd name="connsiteY177" fmla="*/ 1890232 h 3840111"/>
              <a:gd name="connsiteX178" fmla="*/ 1520622 w 6334204"/>
              <a:gd name="connsiteY178" fmla="*/ 1847134 h 3840111"/>
              <a:gd name="connsiteX179" fmla="*/ 1468981 w 6334204"/>
              <a:gd name="connsiteY179" fmla="*/ 1847134 h 3840111"/>
              <a:gd name="connsiteX180" fmla="*/ 1501591 w 6334204"/>
              <a:gd name="connsiteY180" fmla="*/ 1881831 h 3840111"/>
              <a:gd name="connsiteX181" fmla="*/ 1468981 w 6334204"/>
              <a:gd name="connsiteY181" fmla="*/ 1881831 h 3840111"/>
              <a:gd name="connsiteX182" fmla="*/ 1468981 w 6334204"/>
              <a:gd name="connsiteY182" fmla="*/ 1847134 h 3840111"/>
              <a:gd name="connsiteX183" fmla="*/ 5277050 w 6334204"/>
              <a:gd name="connsiteY183" fmla="*/ 1839862 h 3840111"/>
              <a:gd name="connsiteX184" fmla="*/ 5293396 w 6334204"/>
              <a:gd name="connsiteY184" fmla="*/ 1846771 h 3840111"/>
              <a:gd name="connsiteX185" fmla="*/ 5260449 w 6334204"/>
              <a:gd name="connsiteY185" fmla="*/ 1925002 h 3840111"/>
              <a:gd name="connsiteX186" fmla="*/ 5235971 w 6334204"/>
              <a:gd name="connsiteY186" fmla="*/ 1872917 h 3840111"/>
              <a:gd name="connsiteX187" fmla="*/ 5277050 w 6334204"/>
              <a:gd name="connsiteY187" fmla="*/ 1839862 h 3840111"/>
              <a:gd name="connsiteX188" fmla="*/ 3647892 w 6334204"/>
              <a:gd name="connsiteY188" fmla="*/ 1802788 h 3840111"/>
              <a:gd name="connsiteX189" fmla="*/ 3639990 w 6334204"/>
              <a:gd name="connsiteY189" fmla="*/ 1811802 h 3840111"/>
              <a:gd name="connsiteX190" fmla="*/ 3647892 w 6334204"/>
              <a:gd name="connsiteY190" fmla="*/ 1802788 h 3840111"/>
              <a:gd name="connsiteX191" fmla="*/ 830989 w 6334204"/>
              <a:gd name="connsiteY191" fmla="*/ 1741177 h 3840111"/>
              <a:gd name="connsiteX192" fmla="*/ 863764 w 6334204"/>
              <a:gd name="connsiteY192" fmla="*/ 1776082 h 3840111"/>
              <a:gd name="connsiteX193" fmla="*/ 830989 w 6334204"/>
              <a:gd name="connsiteY193" fmla="*/ 1741177 h 3840111"/>
              <a:gd name="connsiteX194" fmla="*/ 827664 w 6334204"/>
              <a:gd name="connsiteY194" fmla="*/ 1718365 h 3840111"/>
              <a:gd name="connsiteX195" fmla="*/ 823221 w 6334204"/>
              <a:gd name="connsiteY195" fmla="*/ 1723725 h 3840111"/>
              <a:gd name="connsiteX196" fmla="*/ 830989 w 6334204"/>
              <a:gd name="connsiteY196" fmla="*/ 1723725 h 3840111"/>
              <a:gd name="connsiteX197" fmla="*/ 827664 w 6334204"/>
              <a:gd name="connsiteY197" fmla="*/ 1718365 h 3840111"/>
              <a:gd name="connsiteX198" fmla="*/ 3433434 w 6334204"/>
              <a:gd name="connsiteY198" fmla="*/ 1571669 h 3840111"/>
              <a:gd name="connsiteX199" fmla="*/ 3473931 w 6334204"/>
              <a:gd name="connsiteY199" fmla="*/ 1606718 h 3840111"/>
              <a:gd name="connsiteX200" fmla="*/ 3425197 w 6334204"/>
              <a:gd name="connsiteY200" fmla="*/ 1580395 h 3840111"/>
              <a:gd name="connsiteX201" fmla="*/ 3433434 w 6334204"/>
              <a:gd name="connsiteY201" fmla="*/ 1571669 h 3840111"/>
              <a:gd name="connsiteX202" fmla="*/ 5221224 w 6334204"/>
              <a:gd name="connsiteY202" fmla="*/ 1472364 h 3840111"/>
              <a:gd name="connsiteX203" fmla="*/ 5172166 w 6334204"/>
              <a:gd name="connsiteY203" fmla="*/ 1506871 h 3840111"/>
              <a:gd name="connsiteX204" fmla="*/ 5229127 w 6334204"/>
              <a:gd name="connsiteY204" fmla="*/ 1506871 h 3840111"/>
              <a:gd name="connsiteX205" fmla="*/ 5221224 w 6334204"/>
              <a:gd name="connsiteY205" fmla="*/ 1472364 h 3840111"/>
              <a:gd name="connsiteX206" fmla="*/ 5573358 w 6334204"/>
              <a:gd name="connsiteY206" fmla="*/ 1403531 h 3840111"/>
              <a:gd name="connsiteX207" fmla="*/ 5606284 w 6334204"/>
              <a:gd name="connsiteY207" fmla="*/ 1403531 h 3840111"/>
              <a:gd name="connsiteX208" fmla="*/ 5622406 w 6334204"/>
              <a:gd name="connsiteY208" fmla="*/ 1577649 h 3840111"/>
              <a:gd name="connsiteX209" fmla="*/ 5516401 w 6334204"/>
              <a:gd name="connsiteY209" fmla="*/ 1647420 h 3840111"/>
              <a:gd name="connsiteX210" fmla="*/ 5492212 w 6334204"/>
              <a:gd name="connsiteY210" fmla="*/ 1638450 h 3840111"/>
              <a:gd name="connsiteX211" fmla="*/ 5443174 w 6334204"/>
              <a:gd name="connsiteY211" fmla="*/ 1699320 h 3840111"/>
              <a:gd name="connsiteX212" fmla="*/ 5410573 w 6334204"/>
              <a:gd name="connsiteY212" fmla="*/ 1647420 h 3840111"/>
              <a:gd name="connsiteX213" fmla="*/ 5459533 w 6334204"/>
              <a:gd name="connsiteY213" fmla="*/ 1647420 h 3840111"/>
              <a:gd name="connsiteX214" fmla="*/ 5418580 w 6334204"/>
              <a:gd name="connsiteY214" fmla="*/ 1629987 h 3840111"/>
              <a:gd name="connsiteX215" fmla="*/ 5500042 w 6334204"/>
              <a:gd name="connsiteY215" fmla="*/ 1577649 h 3840111"/>
              <a:gd name="connsiteX216" fmla="*/ 5573358 w 6334204"/>
              <a:gd name="connsiteY216" fmla="*/ 1525749 h 3840111"/>
              <a:gd name="connsiteX217" fmla="*/ 5581789 w 6334204"/>
              <a:gd name="connsiteY217" fmla="*/ 1507906 h 3840111"/>
              <a:gd name="connsiteX218" fmla="*/ 5573358 w 6334204"/>
              <a:gd name="connsiteY218" fmla="*/ 1403531 h 3840111"/>
              <a:gd name="connsiteX219" fmla="*/ 5556964 w 6334204"/>
              <a:gd name="connsiteY219" fmla="*/ 1301720 h 3840111"/>
              <a:gd name="connsiteX220" fmla="*/ 5670943 w 6334204"/>
              <a:gd name="connsiteY220" fmla="*/ 1336620 h 3840111"/>
              <a:gd name="connsiteX221" fmla="*/ 5622163 w 6334204"/>
              <a:gd name="connsiteY221" fmla="*/ 1406066 h 3840111"/>
              <a:gd name="connsiteX222" fmla="*/ 5597547 w 6334204"/>
              <a:gd name="connsiteY222" fmla="*/ 1380035 h 3840111"/>
              <a:gd name="connsiteX223" fmla="*/ 5548715 w 6334204"/>
              <a:gd name="connsiteY223" fmla="*/ 1397694 h 3840111"/>
              <a:gd name="connsiteX224" fmla="*/ 5556964 w 6334204"/>
              <a:gd name="connsiteY224" fmla="*/ 1301720 h 3840111"/>
              <a:gd name="connsiteX225" fmla="*/ 1907153 w 6334204"/>
              <a:gd name="connsiteY225" fmla="*/ 1088626 h 3840111"/>
              <a:gd name="connsiteX226" fmla="*/ 1898853 w 6334204"/>
              <a:gd name="connsiteY226" fmla="*/ 1097103 h 3840111"/>
              <a:gd name="connsiteX227" fmla="*/ 1907153 w 6334204"/>
              <a:gd name="connsiteY227" fmla="*/ 1088626 h 3840111"/>
              <a:gd name="connsiteX228" fmla="*/ 2825482 w 6334204"/>
              <a:gd name="connsiteY228" fmla="*/ 1025377 h 3840111"/>
              <a:gd name="connsiteX229" fmla="*/ 2866046 w 6334204"/>
              <a:gd name="connsiteY229" fmla="*/ 1025377 h 3840111"/>
              <a:gd name="connsiteX230" fmla="*/ 2866046 w 6334204"/>
              <a:gd name="connsiteY230" fmla="*/ 1103769 h 3840111"/>
              <a:gd name="connsiteX231" fmla="*/ 2800666 w 6334204"/>
              <a:gd name="connsiteY231" fmla="*/ 1121285 h 3840111"/>
              <a:gd name="connsiteX232" fmla="*/ 2792901 w 6334204"/>
              <a:gd name="connsiteY232" fmla="*/ 1051565 h 3840111"/>
              <a:gd name="connsiteX233" fmla="*/ 2825482 w 6334204"/>
              <a:gd name="connsiteY233" fmla="*/ 1025377 h 3840111"/>
              <a:gd name="connsiteX234" fmla="*/ 2956081 w 6334204"/>
              <a:gd name="connsiteY234" fmla="*/ 894854 h 3840111"/>
              <a:gd name="connsiteX235" fmla="*/ 2931486 w 6334204"/>
              <a:gd name="connsiteY235" fmla="*/ 929549 h 3840111"/>
              <a:gd name="connsiteX236" fmla="*/ 2964379 w 6334204"/>
              <a:gd name="connsiteY236" fmla="*/ 955852 h 3840111"/>
              <a:gd name="connsiteX237" fmla="*/ 2988675 w 6334204"/>
              <a:gd name="connsiteY237" fmla="*/ 1060405 h 3840111"/>
              <a:gd name="connsiteX238" fmla="*/ 3021754 w 6334204"/>
              <a:gd name="connsiteY238" fmla="*/ 1086534 h 3840111"/>
              <a:gd name="connsiteX239" fmla="*/ 2988675 w 6334204"/>
              <a:gd name="connsiteY239" fmla="*/ 1173323 h 3840111"/>
              <a:gd name="connsiteX240" fmla="*/ 2858144 w 6334204"/>
              <a:gd name="connsiteY240" fmla="*/ 1182185 h 3840111"/>
              <a:gd name="connsiteX241" fmla="*/ 2899176 w 6334204"/>
              <a:gd name="connsiteY241" fmla="*/ 1156030 h 3840111"/>
              <a:gd name="connsiteX242" fmla="*/ 2882855 w 6334204"/>
              <a:gd name="connsiteY242" fmla="*/ 1077457 h 3840111"/>
              <a:gd name="connsiteX243" fmla="*/ 2923332 w 6334204"/>
              <a:gd name="connsiteY243" fmla="*/ 1042776 h 3840111"/>
              <a:gd name="connsiteX244" fmla="*/ 2882855 w 6334204"/>
              <a:gd name="connsiteY244" fmla="*/ 1025415 h 3840111"/>
              <a:gd name="connsiteX245" fmla="*/ 2891093 w 6334204"/>
              <a:gd name="connsiteY245" fmla="*/ 912108 h 3840111"/>
              <a:gd name="connsiteX246" fmla="*/ 2956081 w 6334204"/>
              <a:gd name="connsiteY246" fmla="*/ 894854 h 3840111"/>
              <a:gd name="connsiteX247" fmla="*/ 3476846 w 6334204"/>
              <a:gd name="connsiteY247" fmla="*/ 871659 h 3840111"/>
              <a:gd name="connsiteX248" fmla="*/ 3427952 w 6334204"/>
              <a:gd name="connsiteY248" fmla="*/ 897574 h 3840111"/>
              <a:gd name="connsiteX249" fmla="*/ 3476846 w 6334204"/>
              <a:gd name="connsiteY249" fmla="*/ 871659 h 3840111"/>
              <a:gd name="connsiteX250" fmla="*/ 3656124 w 6334204"/>
              <a:gd name="connsiteY250" fmla="*/ 723630 h 3840111"/>
              <a:gd name="connsiteX251" fmla="*/ 3647892 w 6334204"/>
              <a:gd name="connsiteY251" fmla="*/ 732081 h 3840111"/>
              <a:gd name="connsiteX252" fmla="*/ 3656124 w 6334204"/>
              <a:gd name="connsiteY252" fmla="*/ 723630 h 3840111"/>
              <a:gd name="connsiteX253" fmla="*/ 1524253 w 6334204"/>
              <a:gd name="connsiteY253" fmla="*/ 720693 h 3840111"/>
              <a:gd name="connsiteX254" fmla="*/ 1558599 w 6334204"/>
              <a:gd name="connsiteY254" fmla="*/ 729648 h 3840111"/>
              <a:gd name="connsiteX255" fmla="*/ 1590924 w 6334204"/>
              <a:gd name="connsiteY255" fmla="*/ 773207 h 3840111"/>
              <a:gd name="connsiteX256" fmla="*/ 1525763 w 6334204"/>
              <a:gd name="connsiteY256" fmla="*/ 799426 h 3840111"/>
              <a:gd name="connsiteX257" fmla="*/ 1468982 w 6334204"/>
              <a:gd name="connsiteY257" fmla="*/ 764998 h 3840111"/>
              <a:gd name="connsiteX258" fmla="*/ 1509543 w 6334204"/>
              <a:gd name="connsiteY258" fmla="*/ 721146 h 3840111"/>
              <a:gd name="connsiteX259" fmla="*/ 1524253 w 6334204"/>
              <a:gd name="connsiteY259" fmla="*/ 720693 h 3840111"/>
              <a:gd name="connsiteX260" fmla="*/ 3386795 w 6334204"/>
              <a:gd name="connsiteY260" fmla="*/ 697433 h 3840111"/>
              <a:gd name="connsiteX261" fmla="*/ 3297239 w 6334204"/>
              <a:gd name="connsiteY261" fmla="*/ 862645 h 3840111"/>
              <a:gd name="connsiteX262" fmla="*/ 3313701 w 6334204"/>
              <a:gd name="connsiteY262" fmla="*/ 914899 h 3840111"/>
              <a:gd name="connsiteX263" fmla="*/ 3264972 w 6334204"/>
              <a:gd name="connsiteY263" fmla="*/ 1028138 h 3840111"/>
              <a:gd name="connsiteX264" fmla="*/ 3167184 w 6334204"/>
              <a:gd name="connsiteY264" fmla="*/ 941095 h 3840111"/>
              <a:gd name="connsiteX265" fmla="*/ 3199945 w 6334204"/>
              <a:gd name="connsiteY265" fmla="*/ 1028138 h 3840111"/>
              <a:gd name="connsiteX266" fmla="*/ 3199945 w 6334204"/>
              <a:gd name="connsiteY266" fmla="*/ 1054336 h 3840111"/>
              <a:gd name="connsiteX267" fmla="*/ 3223980 w 6334204"/>
              <a:gd name="connsiteY267" fmla="*/ 1063209 h 3840111"/>
              <a:gd name="connsiteX268" fmla="*/ 3272874 w 6334204"/>
              <a:gd name="connsiteY268" fmla="*/ 1037011 h 3840111"/>
              <a:gd name="connsiteX269" fmla="*/ 3338560 w 6334204"/>
              <a:gd name="connsiteY269" fmla="*/ 1037011 h 3840111"/>
              <a:gd name="connsiteX270" fmla="*/ 3370827 w 6334204"/>
              <a:gd name="connsiteY270" fmla="*/ 923912 h 3840111"/>
              <a:gd name="connsiteX271" fmla="*/ 3403258 w 6334204"/>
              <a:gd name="connsiteY271" fmla="*/ 958560 h 3840111"/>
              <a:gd name="connsiteX272" fmla="*/ 3403258 w 6334204"/>
              <a:gd name="connsiteY272" fmla="*/ 871659 h 3840111"/>
              <a:gd name="connsiteX273" fmla="*/ 3338560 w 6334204"/>
              <a:gd name="connsiteY273" fmla="*/ 836729 h 3840111"/>
              <a:gd name="connsiteX274" fmla="*/ 3403258 w 6334204"/>
              <a:gd name="connsiteY274" fmla="*/ 706165 h 3840111"/>
              <a:gd name="connsiteX275" fmla="*/ 3386795 w 6334204"/>
              <a:gd name="connsiteY275" fmla="*/ 697433 h 3840111"/>
              <a:gd name="connsiteX276" fmla="*/ 2599462 w 6334204"/>
              <a:gd name="connsiteY276" fmla="*/ 640030 h 3840111"/>
              <a:gd name="connsiteX277" fmla="*/ 2648496 w 6334204"/>
              <a:gd name="connsiteY277" fmla="*/ 674582 h 3840111"/>
              <a:gd name="connsiteX278" fmla="*/ 2730027 w 6334204"/>
              <a:gd name="connsiteY278" fmla="*/ 666097 h 3840111"/>
              <a:gd name="connsiteX279" fmla="*/ 2746260 w 6334204"/>
              <a:gd name="connsiteY279" fmla="*/ 753012 h 3840111"/>
              <a:gd name="connsiteX280" fmla="*/ 2705434 w 6334204"/>
              <a:gd name="connsiteY280" fmla="*/ 778955 h 3840111"/>
              <a:gd name="connsiteX281" fmla="*/ 2640488 w 6334204"/>
              <a:gd name="connsiteY281" fmla="*/ 778955 h 3840111"/>
              <a:gd name="connsiteX282" fmla="*/ 2583271 w 6334204"/>
              <a:gd name="connsiteY282" fmla="*/ 744195 h 3840111"/>
              <a:gd name="connsiteX283" fmla="*/ 2607463 w 6334204"/>
              <a:gd name="connsiteY283" fmla="*/ 692099 h 3840111"/>
              <a:gd name="connsiteX284" fmla="*/ 2567080 w 6334204"/>
              <a:gd name="connsiteY284" fmla="*/ 700623 h 3840111"/>
              <a:gd name="connsiteX285" fmla="*/ 2599462 w 6334204"/>
              <a:gd name="connsiteY285" fmla="*/ 640030 h 3840111"/>
              <a:gd name="connsiteX286" fmla="*/ 4213708 w 6334204"/>
              <a:gd name="connsiteY286" fmla="*/ 551291 h 3840111"/>
              <a:gd name="connsiteX287" fmla="*/ 4218487 w 6334204"/>
              <a:gd name="connsiteY287" fmla="*/ 566869 h 3840111"/>
              <a:gd name="connsiteX288" fmla="*/ 4250918 w 6334204"/>
              <a:gd name="connsiteY288" fmla="*/ 592925 h 3840111"/>
              <a:gd name="connsiteX289" fmla="*/ 4218487 w 6334204"/>
              <a:gd name="connsiteY289" fmla="*/ 566869 h 3840111"/>
              <a:gd name="connsiteX290" fmla="*/ 4218232 w 6334204"/>
              <a:gd name="connsiteY290" fmla="*/ 551361 h 3840111"/>
              <a:gd name="connsiteX291" fmla="*/ 4213708 w 6334204"/>
              <a:gd name="connsiteY291" fmla="*/ 551291 h 3840111"/>
              <a:gd name="connsiteX292" fmla="*/ 3501211 w 6334204"/>
              <a:gd name="connsiteY292" fmla="*/ 549404 h 3840111"/>
              <a:gd name="connsiteX293" fmla="*/ 3493144 w 6334204"/>
              <a:gd name="connsiteY293" fmla="*/ 558278 h 3840111"/>
              <a:gd name="connsiteX294" fmla="*/ 3501211 w 6334204"/>
              <a:gd name="connsiteY294" fmla="*/ 549404 h 3840111"/>
              <a:gd name="connsiteX295" fmla="*/ 1002210 w 6334204"/>
              <a:gd name="connsiteY295" fmla="*/ 462002 h 3840111"/>
              <a:gd name="connsiteX296" fmla="*/ 994441 w 6334204"/>
              <a:gd name="connsiteY296" fmla="*/ 470812 h 3840111"/>
              <a:gd name="connsiteX297" fmla="*/ 1002210 w 6334204"/>
              <a:gd name="connsiteY297" fmla="*/ 462002 h 3840111"/>
              <a:gd name="connsiteX298" fmla="*/ 1246855 w 6334204"/>
              <a:gd name="connsiteY298" fmla="*/ 453027 h 3840111"/>
              <a:gd name="connsiteX299" fmla="*/ 1246855 w 6334204"/>
              <a:gd name="connsiteY299" fmla="*/ 505218 h 3840111"/>
              <a:gd name="connsiteX300" fmla="*/ 1303893 w 6334204"/>
              <a:gd name="connsiteY300" fmla="*/ 462002 h 3840111"/>
              <a:gd name="connsiteX301" fmla="*/ 1246855 w 6334204"/>
              <a:gd name="connsiteY301" fmla="*/ 453027 h 3840111"/>
              <a:gd name="connsiteX302" fmla="*/ 2579482 w 6334204"/>
              <a:gd name="connsiteY302" fmla="*/ 435563 h 3840111"/>
              <a:gd name="connsiteX303" fmla="*/ 2555073 w 6334204"/>
              <a:gd name="connsiteY303" fmla="*/ 487679 h 3840111"/>
              <a:gd name="connsiteX304" fmla="*/ 2579482 w 6334204"/>
              <a:gd name="connsiteY304" fmla="*/ 435563 h 3840111"/>
              <a:gd name="connsiteX305" fmla="*/ 4764716 w 6334204"/>
              <a:gd name="connsiteY305" fmla="*/ 427573 h 3840111"/>
              <a:gd name="connsiteX306" fmla="*/ 4755991 w 6334204"/>
              <a:gd name="connsiteY306" fmla="*/ 436587 h 3840111"/>
              <a:gd name="connsiteX307" fmla="*/ 4764716 w 6334204"/>
              <a:gd name="connsiteY307" fmla="*/ 427573 h 3840111"/>
              <a:gd name="connsiteX308" fmla="*/ 4788752 w 6334204"/>
              <a:gd name="connsiteY308" fmla="*/ 419122 h 3840111"/>
              <a:gd name="connsiteX309" fmla="*/ 4780685 w 6334204"/>
              <a:gd name="connsiteY309" fmla="*/ 427573 h 3840111"/>
              <a:gd name="connsiteX310" fmla="*/ 4788752 w 6334204"/>
              <a:gd name="connsiteY310" fmla="*/ 419122 h 3840111"/>
              <a:gd name="connsiteX311" fmla="*/ 1279418 w 6334204"/>
              <a:gd name="connsiteY311" fmla="*/ 409479 h 3840111"/>
              <a:gd name="connsiteX312" fmla="*/ 1271011 w 6334204"/>
              <a:gd name="connsiteY312" fmla="*/ 444384 h 3840111"/>
              <a:gd name="connsiteX313" fmla="*/ 1279418 w 6334204"/>
              <a:gd name="connsiteY313" fmla="*/ 409479 h 3840111"/>
              <a:gd name="connsiteX314" fmla="*/ 4813445 w 6334204"/>
              <a:gd name="connsiteY314" fmla="*/ 401377 h 3840111"/>
              <a:gd name="connsiteX315" fmla="*/ 4805214 w 6334204"/>
              <a:gd name="connsiteY315" fmla="*/ 410108 h 3840111"/>
              <a:gd name="connsiteX316" fmla="*/ 4813445 w 6334204"/>
              <a:gd name="connsiteY316" fmla="*/ 401377 h 3840111"/>
              <a:gd name="connsiteX317" fmla="*/ 1636651 w 6334204"/>
              <a:gd name="connsiteY317" fmla="*/ 355360 h 3840111"/>
              <a:gd name="connsiteX318" fmla="*/ 1628361 w 6334204"/>
              <a:gd name="connsiteY318" fmla="*/ 364272 h 3840111"/>
              <a:gd name="connsiteX319" fmla="*/ 1636651 w 6334204"/>
              <a:gd name="connsiteY319" fmla="*/ 355360 h 3840111"/>
              <a:gd name="connsiteX320" fmla="*/ 5287475 w 6334204"/>
              <a:gd name="connsiteY320" fmla="*/ 298695 h 3840111"/>
              <a:gd name="connsiteX321" fmla="*/ 5352935 w 6334204"/>
              <a:gd name="connsiteY321" fmla="*/ 333471 h 3840111"/>
              <a:gd name="connsiteX322" fmla="*/ 5303783 w 6334204"/>
              <a:gd name="connsiteY322" fmla="*/ 385738 h 3840111"/>
              <a:gd name="connsiteX323" fmla="*/ 5222584 w 6334204"/>
              <a:gd name="connsiteY323" fmla="*/ 315955 h 3840111"/>
              <a:gd name="connsiteX324" fmla="*/ 5271233 w 6334204"/>
              <a:gd name="connsiteY324" fmla="*/ 315955 h 3840111"/>
              <a:gd name="connsiteX325" fmla="*/ 5287475 w 6334204"/>
              <a:gd name="connsiteY325" fmla="*/ 298695 h 3840111"/>
              <a:gd name="connsiteX326" fmla="*/ 4067796 w 6334204"/>
              <a:gd name="connsiteY326" fmla="*/ 298161 h 3840111"/>
              <a:gd name="connsiteX327" fmla="*/ 4108881 w 6334204"/>
              <a:gd name="connsiteY327" fmla="*/ 298161 h 3840111"/>
              <a:gd name="connsiteX328" fmla="*/ 4026884 w 6334204"/>
              <a:gd name="connsiteY328" fmla="*/ 358805 h 3840111"/>
              <a:gd name="connsiteX329" fmla="*/ 3904749 w 6334204"/>
              <a:gd name="connsiteY329" fmla="*/ 428577 h 3840111"/>
              <a:gd name="connsiteX330" fmla="*/ 3945822 w 6334204"/>
              <a:gd name="connsiteY330" fmla="*/ 541782 h 3840111"/>
              <a:gd name="connsiteX331" fmla="*/ 3920787 w 6334204"/>
              <a:gd name="connsiteY331" fmla="*/ 559261 h 3840111"/>
              <a:gd name="connsiteX332" fmla="*/ 3839712 w 6334204"/>
              <a:gd name="connsiteY332" fmla="*/ 506823 h 3840111"/>
              <a:gd name="connsiteX333" fmla="*/ 3872037 w 6334204"/>
              <a:gd name="connsiteY333" fmla="*/ 454627 h 3840111"/>
              <a:gd name="connsiteX334" fmla="*/ 3904749 w 6334204"/>
              <a:gd name="connsiteY334" fmla="*/ 367716 h 3840111"/>
              <a:gd name="connsiteX335" fmla="*/ 4059446 w 6334204"/>
              <a:gd name="connsiteY335" fmla="*/ 315422 h 3840111"/>
              <a:gd name="connsiteX336" fmla="*/ 4067796 w 6334204"/>
              <a:gd name="connsiteY336" fmla="*/ 298161 h 3840111"/>
              <a:gd name="connsiteX337" fmla="*/ 1220316 w 6334204"/>
              <a:gd name="connsiteY337" fmla="*/ 278932 h 3840111"/>
              <a:gd name="connsiteX338" fmla="*/ 1246855 w 6334204"/>
              <a:gd name="connsiteY338" fmla="*/ 279170 h 3840111"/>
              <a:gd name="connsiteX339" fmla="*/ 1246855 w 6334204"/>
              <a:gd name="connsiteY339" fmla="*/ 331359 h 3840111"/>
              <a:gd name="connsiteX340" fmla="*/ 1369444 w 6334204"/>
              <a:gd name="connsiteY340" fmla="*/ 287479 h 3840111"/>
              <a:gd name="connsiteX341" fmla="*/ 1385407 w 6334204"/>
              <a:gd name="connsiteY341" fmla="*/ 348646 h 3840111"/>
              <a:gd name="connsiteX342" fmla="*/ 1303893 w 6334204"/>
              <a:gd name="connsiteY342" fmla="*/ 339836 h 3840111"/>
              <a:gd name="connsiteX343" fmla="*/ 1116605 w 6334204"/>
              <a:gd name="connsiteY343" fmla="*/ 392359 h 3840111"/>
              <a:gd name="connsiteX344" fmla="*/ 1157255 w 6334204"/>
              <a:gd name="connsiteY344" fmla="*/ 418455 h 3840111"/>
              <a:gd name="connsiteX345" fmla="*/ 1173323 w 6334204"/>
              <a:gd name="connsiteY345" fmla="*/ 453027 h 3840111"/>
              <a:gd name="connsiteX346" fmla="*/ 1238874 w 6334204"/>
              <a:gd name="connsiteY346" fmla="*/ 392359 h 3840111"/>
              <a:gd name="connsiteX347" fmla="*/ 1360825 w 6334204"/>
              <a:gd name="connsiteY347" fmla="*/ 392359 h 3840111"/>
              <a:gd name="connsiteX348" fmla="*/ 1376894 w 6334204"/>
              <a:gd name="connsiteY348" fmla="*/ 462002 h 3840111"/>
              <a:gd name="connsiteX349" fmla="*/ 1271011 w 6334204"/>
              <a:gd name="connsiteY349" fmla="*/ 522670 h 3840111"/>
              <a:gd name="connsiteX350" fmla="*/ 1271011 w 6334204"/>
              <a:gd name="connsiteY350" fmla="*/ 574861 h 3840111"/>
              <a:gd name="connsiteX351" fmla="*/ 1189817 w 6334204"/>
              <a:gd name="connsiteY351" fmla="*/ 566218 h 3840111"/>
              <a:gd name="connsiteX352" fmla="*/ 1271011 w 6334204"/>
              <a:gd name="connsiteY352" fmla="*/ 618409 h 3840111"/>
              <a:gd name="connsiteX353" fmla="*/ 1344969 w 6334204"/>
              <a:gd name="connsiteY353" fmla="*/ 583671 h 3840111"/>
              <a:gd name="connsiteX354" fmla="*/ 1360825 w 6334204"/>
              <a:gd name="connsiteY354" fmla="*/ 627218 h 3840111"/>
              <a:gd name="connsiteX355" fmla="*/ 1360825 w 6334204"/>
              <a:gd name="connsiteY355" fmla="*/ 531313 h 3840111"/>
              <a:gd name="connsiteX356" fmla="*/ 1369444 w 6334204"/>
              <a:gd name="connsiteY356" fmla="*/ 487932 h 3840111"/>
              <a:gd name="connsiteX357" fmla="*/ 1434251 w 6334204"/>
              <a:gd name="connsiteY357" fmla="*/ 505218 h 3840111"/>
              <a:gd name="connsiteX358" fmla="*/ 1499693 w 6334204"/>
              <a:gd name="connsiteY358" fmla="*/ 583671 h 3840111"/>
              <a:gd name="connsiteX359" fmla="*/ 1491393 w 6334204"/>
              <a:gd name="connsiteY359" fmla="*/ 636194 h 3840111"/>
              <a:gd name="connsiteX360" fmla="*/ 1532150 w 6334204"/>
              <a:gd name="connsiteY360" fmla="*/ 574861 h 3840111"/>
              <a:gd name="connsiteX361" fmla="*/ 1491393 w 6334204"/>
              <a:gd name="connsiteY361" fmla="*/ 566218 h 3840111"/>
              <a:gd name="connsiteX362" fmla="*/ 1532150 w 6334204"/>
              <a:gd name="connsiteY362" fmla="*/ 400671 h 3840111"/>
              <a:gd name="connsiteX363" fmla="*/ 1564608 w 6334204"/>
              <a:gd name="connsiteY363" fmla="*/ 453027 h 3840111"/>
              <a:gd name="connsiteX364" fmla="*/ 1638138 w 6334204"/>
              <a:gd name="connsiteY364" fmla="*/ 462002 h 3840111"/>
              <a:gd name="connsiteX365" fmla="*/ 1719651 w 6334204"/>
              <a:gd name="connsiteY365" fmla="*/ 453027 h 3840111"/>
              <a:gd name="connsiteX366" fmla="*/ 1744126 w 6334204"/>
              <a:gd name="connsiteY366" fmla="*/ 496741 h 3840111"/>
              <a:gd name="connsiteX367" fmla="*/ 1817233 w 6334204"/>
              <a:gd name="connsiteY367" fmla="*/ 496741 h 3840111"/>
              <a:gd name="connsiteX368" fmla="*/ 1850221 w 6334204"/>
              <a:gd name="connsiteY368" fmla="*/ 557575 h 3840111"/>
              <a:gd name="connsiteX369" fmla="*/ 1825533 w 6334204"/>
              <a:gd name="connsiteY369" fmla="*/ 592314 h 3840111"/>
              <a:gd name="connsiteX370" fmla="*/ 1898853 w 6334204"/>
              <a:gd name="connsiteY370" fmla="*/ 618409 h 3840111"/>
              <a:gd name="connsiteX371" fmla="*/ 1923222 w 6334204"/>
              <a:gd name="connsiteY371" fmla="*/ 644504 h 3840111"/>
              <a:gd name="connsiteX372" fmla="*/ 1915347 w 6334204"/>
              <a:gd name="connsiteY372" fmla="*/ 696695 h 3840111"/>
              <a:gd name="connsiteX373" fmla="*/ 1890872 w 6334204"/>
              <a:gd name="connsiteY373" fmla="*/ 731434 h 3840111"/>
              <a:gd name="connsiteX374" fmla="*/ 1825533 w 6334204"/>
              <a:gd name="connsiteY374" fmla="*/ 696695 h 3840111"/>
              <a:gd name="connsiteX375" fmla="*/ 1850221 w 6334204"/>
              <a:gd name="connsiteY375" fmla="*/ 749052 h 3840111"/>
              <a:gd name="connsiteX376" fmla="*/ 1842028 w 6334204"/>
              <a:gd name="connsiteY376" fmla="*/ 844791 h 3840111"/>
              <a:gd name="connsiteX377" fmla="*/ 1703369 w 6334204"/>
              <a:gd name="connsiteY377" fmla="*/ 757529 h 3840111"/>
              <a:gd name="connsiteX378" fmla="*/ 1621751 w 6334204"/>
              <a:gd name="connsiteY378" fmla="*/ 740243 h 3840111"/>
              <a:gd name="connsiteX379" fmla="*/ 1727633 w 6334204"/>
              <a:gd name="connsiteY379" fmla="*/ 636194 h 3840111"/>
              <a:gd name="connsiteX380" fmla="*/ 1695069 w 6334204"/>
              <a:gd name="connsiteY380" fmla="*/ 574861 h 3840111"/>
              <a:gd name="connsiteX381" fmla="*/ 1629837 w 6334204"/>
              <a:gd name="connsiteY381" fmla="*/ 574861 h 3840111"/>
              <a:gd name="connsiteX382" fmla="*/ 1556731 w 6334204"/>
              <a:gd name="connsiteY382" fmla="*/ 557575 h 3840111"/>
              <a:gd name="connsiteX383" fmla="*/ 1597274 w 6334204"/>
              <a:gd name="connsiteY383" fmla="*/ 583671 h 3840111"/>
              <a:gd name="connsiteX384" fmla="*/ 1588975 w 6334204"/>
              <a:gd name="connsiteY384" fmla="*/ 670600 h 3840111"/>
              <a:gd name="connsiteX385" fmla="*/ 1467027 w 6334204"/>
              <a:gd name="connsiteY385" fmla="*/ 705505 h 3840111"/>
              <a:gd name="connsiteX386" fmla="*/ 1475327 w 6334204"/>
              <a:gd name="connsiteY386" fmla="*/ 740243 h 3840111"/>
              <a:gd name="connsiteX387" fmla="*/ 1401688 w 6334204"/>
              <a:gd name="connsiteY387" fmla="*/ 809886 h 3840111"/>
              <a:gd name="connsiteX388" fmla="*/ 1336563 w 6334204"/>
              <a:gd name="connsiteY388" fmla="*/ 870887 h 3840111"/>
              <a:gd name="connsiteX389" fmla="*/ 1319856 w 6334204"/>
              <a:gd name="connsiteY389" fmla="*/ 896982 h 3840111"/>
              <a:gd name="connsiteX390" fmla="*/ 1344969 w 6334204"/>
              <a:gd name="connsiteY390" fmla="*/ 957982 h 3840111"/>
              <a:gd name="connsiteX391" fmla="*/ 1434251 w 6334204"/>
              <a:gd name="connsiteY391" fmla="*/ 1018817 h 3840111"/>
              <a:gd name="connsiteX392" fmla="*/ 1467027 w 6334204"/>
              <a:gd name="connsiteY392" fmla="*/ 1027460 h 3840111"/>
              <a:gd name="connsiteX393" fmla="*/ 1499693 w 6334204"/>
              <a:gd name="connsiteY393" fmla="*/ 1018817 h 3840111"/>
              <a:gd name="connsiteX394" fmla="*/ 1532150 w 6334204"/>
              <a:gd name="connsiteY394" fmla="*/ 1123364 h 3840111"/>
              <a:gd name="connsiteX395" fmla="*/ 1572801 w 6334204"/>
              <a:gd name="connsiteY395" fmla="*/ 1018817 h 3840111"/>
              <a:gd name="connsiteX396" fmla="*/ 1540025 w 6334204"/>
              <a:gd name="connsiteY396" fmla="*/ 1001364 h 3840111"/>
              <a:gd name="connsiteX397" fmla="*/ 1588975 w 6334204"/>
              <a:gd name="connsiteY397" fmla="*/ 1001364 h 3840111"/>
              <a:gd name="connsiteX398" fmla="*/ 1597274 w 6334204"/>
              <a:gd name="connsiteY398" fmla="*/ 801243 h 3840111"/>
              <a:gd name="connsiteX399" fmla="*/ 1638138 w 6334204"/>
              <a:gd name="connsiteY399" fmla="*/ 792767 h 3840111"/>
              <a:gd name="connsiteX400" fmla="*/ 1678681 w 6334204"/>
              <a:gd name="connsiteY400" fmla="*/ 801243 h 3840111"/>
              <a:gd name="connsiteX401" fmla="*/ 1752107 w 6334204"/>
              <a:gd name="connsiteY401" fmla="*/ 827339 h 3840111"/>
              <a:gd name="connsiteX402" fmla="*/ 1752107 w 6334204"/>
              <a:gd name="connsiteY402" fmla="*/ 914268 h 3840111"/>
              <a:gd name="connsiteX403" fmla="*/ 1809146 w 6334204"/>
              <a:gd name="connsiteY403" fmla="*/ 923244 h 3840111"/>
              <a:gd name="connsiteX404" fmla="*/ 1817233 w 6334204"/>
              <a:gd name="connsiteY404" fmla="*/ 879530 h 3840111"/>
              <a:gd name="connsiteX405" fmla="*/ 1882678 w 6334204"/>
              <a:gd name="connsiteY405" fmla="*/ 966625 h 3840111"/>
              <a:gd name="connsiteX406" fmla="*/ 1874484 w 6334204"/>
              <a:gd name="connsiteY406" fmla="*/ 1001364 h 3840111"/>
              <a:gd name="connsiteX407" fmla="*/ 1915347 w 6334204"/>
              <a:gd name="connsiteY407" fmla="*/ 1079484 h 3840111"/>
              <a:gd name="connsiteX408" fmla="*/ 1955891 w 6334204"/>
              <a:gd name="connsiteY408" fmla="*/ 1079484 h 3840111"/>
              <a:gd name="connsiteX409" fmla="*/ 1955891 w 6334204"/>
              <a:gd name="connsiteY409" fmla="*/ 1192841 h 3840111"/>
              <a:gd name="connsiteX410" fmla="*/ 2004948 w 6334204"/>
              <a:gd name="connsiteY410" fmla="*/ 1245199 h 3840111"/>
              <a:gd name="connsiteX411" fmla="*/ 2004948 w 6334204"/>
              <a:gd name="connsiteY411" fmla="*/ 1306199 h 3840111"/>
              <a:gd name="connsiteX412" fmla="*/ 1947803 w 6334204"/>
              <a:gd name="connsiteY412" fmla="*/ 1306199 h 3840111"/>
              <a:gd name="connsiteX413" fmla="*/ 1939503 w 6334204"/>
              <a:gd name="connsiteY413" fmla="*/ 1271294 h 3840111"/>
              <a:gd name="connsiteX414" fmla="*/ 1874484 w 6334204"/>
              <a:gd name="connsiteY414" fmla="*/ 1279771 h 3840111"/>
              <a:gd name="connsiteX415" fmla="*/ 1947803 w 6334204"/>
              <a:gd name="connsiteY415" fmla="*/ 1158103 h 3840111"/>
              <a:gd name="connsiteX416" fmla="*/ 1833728 w 6334204"/>
              <a:gd name="connsiteY416" fmla="*/ 1184364 h 3840111"/>
              <a:gd name="connsiteX417" fmla="*/ 1842028 w 6334204"/>
              <a:gd name="connsiteY417" fmla="*/ 1227913 h 3840111"/>
              <a:gd name="connsiteX418" fmla="*/ 1793076 w 6334204"/>
              <a:gd name="connsiteY418" fmla="*/ 1262651 h 3840111"/>
              <a:gd name="connsiteX419" fmla="*/ 1850221 w 6334204"/>
              <a:gd name="connsiteY419" fmla="*/ 1306199 h 3840111"/>
              <a:gd name="connsiteX420" fmla="*/ 1760407 w 6334204"/>
              <a:gd name="connsiteY420" fmla="*/ 1358224 h 3840111"/>
              <a:gd name="connsiteX421" fmla="*/ 1777009 w 6334204"/>
              <a:gd name="connsiteY421" fmla="*/ 1323485 h 3840111"/>
              <a:gd name="connsiteX422" fmla="*/ 1662506 w 6334204"/>
              <a:gd name="connsiteY422" fmla="*/ 1375676 h 3840111"/>
              <a:gd name="connsiteX423" fmla="*/ 1678681 w 6334204"/>
              <a:gd name="connsiteY423" fmla="*/ 1427866 h 3840111"/>
              <a:gd name="connsiteX424" fmla="*/ 1597274 w 6334204"/>
              <a:gd name="connsiteY424" fmla="*/ 1462604 h 3840111"/>
              <a:gd name="connsiteX425" fmla="*/ 1581314 w 6334204"/>
              <a:gd name="connsiteY425" fmla="*/ 1558343 h 3840111"/>
              <a:gd name="connsiteX426" fmla="*/ 1540025 w 6334204"/>
              <a:gd name="connsiteY426" fmla="*/ 1567152 h 3840111"/>
              <a:gd name="connsiteX427" fmla="*/ 1540025 w 6334204"/>
              <a:gd name="connsiteY427" fmla="*/ 1619177 h 3840111"/>
              <a:gd name="connsiteX428" fmla="*/ 1434251 w 6334204"/>
              <a:gd name="connsiteY428" fmla="*/ 1723725 h 3840111"/>
              <a:gd name="connsiteX429" fmla="*/ 1458620 w 6334204"/>
              <a:gd name="connsiteY429" fmla="*/ 1767273 h 3840111"/>
              <a:gd name="connsiteX430" fmla="*/ 1458620 w 6334204"/>
              <a:gd name="connsiteY430" fmla="*/ 1854535 h 3840111"/>
              <a:gd name="connsiteX431" fmla="*/ 1401688 w 6334204"/>
              <a:gd name="connsiteY431" fmla="*/ 1776082 h 3840111"/>
              <a:gd name="connsiteX432" fmla="*/ 1303893 w 6334204"/>
              <a:gd name="connsiteY432" fmla="*/ 1750153 h 3840111"/>
              <a:gd name="connsiteX433" fmla="*/ 1295593 w 6334204"/>
              <a:gd name="connsiteY433" fmla="*/ 1776082 h 3840111"/>
              <a:gd name="connsiteX434" fmla="*/ 1198117 w 6334204"/>
              <a:gd name="connsiteY434" fmla="*/ 1750153 h 3840111"/>
              <a:gd name="connsiteX435" fmla="*/ 1124586 w 6334204"/>
              <a:gd name="connsiteY435" fmla="*/ 1784725 h 3840111"/>
              <a:gd name="connsiteX436" fmla="*/ 1189817 w 6334204"/>
              <a:gd name="connsiteY436" fmla="*/ 2002298 h 3840111"/>
              <a:gd name="connsiteX437" fmla="*/ 1222486 w 6334204"/>
              <a:gd name="connsiteY437" fmla="*/ 1932821 h 3840111"/>
              <a:gd name="connsiteX438" fmla="*/ 1303893 w 6334204"/>
              <a:gd name="connsiteY438" fmla="*/ 1932821 h 3840111"/>
              <a:gd name="connsiteX439" fmla="*/ 1279418 w 6334204"/>
              <a:gd name="connsiteY439" fmla="*/ 2046012 h 3840111"/>
              <a:gd name="connsiteX440" fmla="*/ 1376894 w 6334204"/>
              <a:gd name="connsiteY440" fmla="*/ 2080584 h 3840111"/>
              <a:gd name="connsiteX441" fmla="*/ 1376894 w 6334204"/>
              <a:gd name="connsiteY441" fmla="*/ 2220037 h 3840111"/>
              <a:gd name="connsiteX442" fmla="*/ 1434251 w 6334204"/>
              <a:gd name="connsiteY442" fmla="*/ 2185299 h 3840111"/>
              <a:gd name="connsiteX443" fmla="*/ 1467027 w 6334204"/>
              <a:gd name="connsiteY443" fmla="*/ 2228847 h 3840111"/>
              <a:gd name="connsiteX444" fmla="*/ 1532150 w 6334204"/>
              <a:gd name="connsiteY444" fmla="*/ 2150394 h 3840111"/>
              <a:gd name="connsiteX445" fmla="*/ 1572801 w 6334204"/>
              <a:gd name="connsiteY445" fmla="*/ 2124298 h 3840111"/>
              <a:gd name="connsiteX446" fmla="*/ 1613663 w 6334204"/>
              <a:gd name="connsiteY446" fmla="*/ 2159203 h 3840111"/>
              <a:gd name="connsiteX447" fmla="*/ 1646013 w 6334204"/>
              <a:gd name="connsiteY447" fmla="*/ 2133108 h 3840111"/>
              <a:gd name="connsiteX448" fmla="*/ 1703369 w 6334204"/>
              <a:gd name="connsiteY448" fmla="*/ 2202585 h 3840111"/>
              <a:gd name="connsiteX449" fmla="*/ 1727633 w 6334204"/>
              <a:gd name="connsiteY449" fmla="*/ 2185299 h 3840111"/>
              <a:gd name="connsiteX450" fmla="*/ 1842028 w 6334204"/>
              <a:gd name="connsiteY450" fmla="*/ 2237323 h 3840111"/>
              <a:gd name="connsiteX451" fmla="*/ 1890872 w 6334204"/>
              <a:gd name="connsiteY451" fmla="*/ 2315942 h 3840111"/>
              <a:gd name="connsiteX452" fmla="*/ 1988881 w 6334204"/>
              <a:gd name="connsiteY452" fmla="*/ 2428801 h 3840111"/>
              <a:gd name="connsiteX453" fmla="*/ 2037618 w 6334204"/>
              <a:gd name="connsiteY453" fmla="*/ 2446253 h 3840111"/>
              <a:gd name="connsiteX454" fmla="*/ 2111044 w 6334204"/>
              <a:gd name="connsiteY454" fmla="*/ 2489635 h 3840111"/>
              <a:gd name="connsiteX455" fmla="*/ 2168189 w 6334204"/>
              <a:gd name="connsiteY455" fmla="*/ 2489635 h 3840111"/>
              <a:gd name="connsiteX456" fmla="*/ 2241294 w 6334204"/>
              <a:gd name="connsiteY456" fmla="*/ 2541992 h 3840111"/>
              <a:gd name="connsiteX457" fmla="*/ 2281945 w 6334204"/>
              <a:gd name="connsiteY457" fmla="*/ 2533515 h 3840111"/>
              <a:gd name="connsiteX458" fmla="*/ 2298120 w 6334204"/>
              <a:gd name="connsiteY458" fmla="*/ 2611635 h 3840111"/>
              <a:gd name="connsiteX459" fmla="*/ 2289926 w 6334204"/>
              <a:gd name="connsiteY459" fmla="*/ 2664159 h 3840111"/>
              <a:gd name="connsiteX460" fmla="*/ 2265770 w 6334204"/>
              <a:gd name="connsiteY460" fmla="*/ 2716349 h 3840111"/>
              <a:gd name="connsiteX461" fmla="*/ 2233101 w 6334204"/>
              <a:gd name="connsiteY461" fmla="*/ 2777183 h 3840111"/>
              <a:gd name="connsiteX462" fmla="*/ 2208519 w 6334204"/>
              <a:gd name="connsiteY462" fmla="*/ 2785660 h 3840111"/>
              <a:gd name="connsiteX463" fmla="*/ 2192238 w 6334204"/>
              <a:gd name="connsiteY463" fmla="*/ 2829208 h 3840111"/>
              <a:gd name="connsiteX464" fmla="*/ 2175850 w 6334204"/>
              <a:gd name="connsiteY464" fmla="*/ 2994756 h 3840111"/>
              <a:gd name="connsiteX465" fmla="*/ 2102530 w 6334204"/>
              <a:gd name="connsiteY465" fmla="*/ 3020686 h 3840111"/>
              <a:gd name="connsiteX466" fmla="*/ 2061880 w 6334204"/>
              <a:gd name="connsiteY466" fmla="*/ 3073043 h 3840111"/>
              <a:gd name="connsiteX467" fmla="*/ 2061880 w 6334204"/>
              <a:gd name="connsiteY467" fmla="*/ 3133877 h 3840111"/>
              <a:gd name="connsiteX468" fmla="*/ 2013142 w 6334204"/>
              <a:gd name="connsiteY468" fmla="*/ 3220972 h 3840111"/>
              <a:gd name="connsiteX469" fmla="*/ 1980473 w 6334204"/>
              <a:gd name="connsiteY469" fmla="*/ 3264520 h 3840111"/>
              <a:gd name="connsiteX470" fmla="*/ 1964085 w 6334204"/>
              <a:gd name="connsiteY470" fmla="*/ 3273329 h 3840111"/>
              <a:gd name="connsiteX471" fmla="*/ 1898853 w 6334204"/>
              <a:gd name="connsiteY471" fmla="*/ 3273329 h 3840111"/>
              <a:gd name="connsiteX472" fmla="*/ 1915347 w 6334204"/>
              <a:gd name="connsiteY472" fmla="*/ 3360259 h 3840111"/>
              <a:gd name="connsiteX473" fmla="*/ 1825533 w 6334204"/>
              <a:gd name="connsiteY473" fmla="*/ 3395164 h 3840111"/>
              <a:gd name="connsiteX474" fmla="*/ 1760407 w 6334204"/>
              <a:gd name="connsiteY474" fmla="*/ 3455831 h 3840111"/>
              <a:gd name="connsiteX475" fmla="*/ 1760407 w 6334204"/>
              <a:gd name="connsiteY475" fmla="*/ 3577832 h 3840111"/>
              <a:gd name="connsiteX476" fmla="*/ 1784884 w 6334204"/>
              <a:gd name="connsiteY476" fmla="*/ 3630189 h 3840111"/>
              <a:gd name="connsiteX477" fmla="*/ 1752107 w 6334204"/>
              <a:gd name="connsiteY477" fmla="*/ 3664761 h 3840111"/>
              <a:gd name="connsiteX478" fmla="*/ 1727633 w 6334204"/>
              <a:gd name="connsiteY478" fmla="*/ 3743214 h 3840111"/>
              <a:gd name="connsiteX479" fmla="*/ 1752107 w 6334204"/>
              <a:gd name="connsiteY479" fmla="*/ 3786429 h 3840111"/>
              <a:gd name="connsiteX480" fmla="*/ 1800846 w 6334204"/>
              <a:gd name="connsiteY480" fmla="*/ 3821334 h 3840111"/>
              <a:gd name="connsiteX481" fmla="*/ 1711351 w 6334204"/>
              <a:gd name="connsiteY481" fmla="*/ 3838786 h 3840111"/>
              <a:gd name="connsiteX482" fmla="*/ 1662506 w 6334204"/>
              <a:gd name="connsiteY482" fmla="*/ 3812857 h 3840111"/>
              <a:gd name="connsiteX483" fmla="*/ 1654525 w 6334204"/>
              <a:gd name="connsiteY483" fmla="*/ 3778119 h 3840111"/>
              <a:gd name="connsiteX484" fmla="*/ 1605788 w 6334204"/>
              <a:gd name="connsiteY484" fmla="*/ 3691189 h 3840111"/>
              <a:gd name="connsiteX485" fmla="*/ 1588975 w 6334204"/>
              <a:gd name="connsiteY485" fmla="*/ 3551570 h 3840111"/>
              <a:gd name="connsiteX486" fmla="*/ 1597274 w 6334204"/>
              <a:gd name="connsiteY486" fmla="*/ 3482259 h 3840111"/>
              <a:gd name="connsiteX487" fmla="*/ 1581314 w 6334204"/>
              <a:gd name="connsiteY487" fmla="*/ 3447188 h 3840111"/>
              <a:gd name="connsiteX488" fmla="*/ 1621751 w 6334204"/>
              <a:gd name="connsiteY488" fmla="*/ 3386520 h 3840111"/>
              <a:gd name="connsiteX489" fmla="*/ 1581314 w 6334204"/>
              <a:gd name="connsiteY489" fmla="*/ 3377711 h 3840111"/>
              <a:gd name="connsiteX490" fmla="*/ 1621751 w 6334204"/>
              <a:gd name="connsiteY490" fmla="*/ 3194877 h 3840111"/>
              <a:gd name="connsiteX491" fmla="*/ 1621751 w 6334204"/>
              <a:gd name="connsiteY491" fmla="*/ 3055590 h 3840111"/>
              <a:gd name="connsiteX492" fmla="*/ 1605788 w 6334204"/>
              <a:gd name="connsiteY492" fmla="*/ 3020686 h 3840111"/>
              <a:gd name="connsiteX493" fmla="*/ 1621751 w 6334204"/>
              <a:gd name="connsiteY493" fmla="*/ 2977304 h 3840111"/>
              <a:gd name="connsiteX494" fmla="*/ 1581314 w 6334204"/>
              <a:gd name="connsiteY494" fmla="*/ 2855470 h 3840111"/>
              <a:gd name="connsiteX495" fmla="*/ 1491393 w 6334204"/>
              <a:gd name="connsiteY495" fmla="*/ 2777183 h 3840111"/>
              <a:gd name="connsiteX496" fmla="*/ 1499693 w 6334204"/>
              <a:gd name="connsiteY496" fmla="*/ 2733802 h 3840111"/>
              <a:gd name="connsiteX497" fmla="*/ 1426376 w 6334204"/>
              <a:gd name="connsiteY497" fmla="*/ 2620278 h 3840111"/>
              <a:gd name="connsiteX498" fmla="*/ 1467027 w 6334204"/>
              <a:gd name="connsiteY498" fmla="*/ 2603158 h 3840111"/>
              <a:gd name="connsiteX499" fmla="*/ 1409882 w 6334204"/>
              <a:gd name="connsiteY499" fmla="*/ 2568087 h 3840111"/>
              <a:gd name="connsiteX500" fmla="*/ 1409882 w 6334204"/>
              <a:gd name="connsiteY500" fmla="*/ 2446253 h 3840111"/>
              <a:gd name="connsiteX501" fmla="*/ 1442551 w 6334204"/>
              <a:gd name="connsiteY501" fmla="*/ 2359158 h 3840111"/>
              <a:gd name="connsiteX502" fmla="*/ 1458620 w 6334204"/>
              <a:gd name="connsiteY502" fmla="*/ 2324253 h 3840111"/>
              <a:gd name="connsiteX503" fmla="*/ 1434251 w 6334204"/>
              <a:gd name="connsiteY503" fmla="*/ 2246299 h 3840111"/>
              <a:gd name="connsiteX504" fmla="*/ 1409882 w 6334204"/>
              <a:gd name="connsiteY504" fmla="*/ 2280871 h 3840111"/>
              <a:gd name="connsiteX505" fmla="*/ 1311874 w 6334204"/>
              <a:gd name="connsiteY505" fmla="*/ 2220037 h 3840111"/>
              <a:gd name="connsiteX506" fmla="*/ 1311874 w 6334204"/>
              <a:gd name="connsiteY506" fmla="*/ 2193776 h 3840111"/>
              <a:gd name="connsiteX507" fmla="*/ 1271011 w 6334204"/>
              <a:gd name="connsiteY507" fmla="*/ 2150394 h 3840111"/>
              <a:gd name="connsiteX508" fmla="*/ 1206205 w 6334204"/>
              <a:gd name="connsiteY508" fmla="*/ 2141585 h 3840111"/>
              <a:gd name="connsiteX509" fmla="*/ 1173323 w 6334204"/>
              <a:gd name="connsiteY509" fmla="*/ 2080584 h 3840111"/>
              <a:gd name="connsiteX510" fmla="*/ 985822 w 6334204"/>
              <a:gd name="connsiteY510" fmla="*/ 2037369 h 3840111"/>
              <a:gd name="connsiteX511" fmla="*/ 953472 w 6334204"/>
              <a:gd name="connsiteY511" fmla="*/ 1906726 h 3840111"/>
              <a:gd name="connsiteX512" fmla="*/ 887920 w 6334204"/>
              <a:gd name="connsiteY512" fmla="*/ 1837082 h 3840111"/>
              <a:gd name="connsiteX513" fmla="*/ 872065 w 6334204"/>
              <a:gd name="connsiteY513" fmla="*/ 1811153 h 3840111"/>
              <a:gd name="connsiteX514" fmla="*/ 872065 w 6334204"/>
              <a:gd name="connsiteY514" fmla="*/ 1802178 h 3840111"/>
              <a:gd name="connsiteX515" fmla="*/ 872065 w 6334204"/>
              <a:gd name="connsiteY515" fmla="*/ 1811153 h 3840111"/>
              <a:gd name="connsiteX516" fmla="*/ 887920 w 6334204"/>
              <a:gd name="connsiteY516" fmla="*/ 1888941 h 3840111"/>
              <a:gd name="connsiteX517" fmla="*/ 839609 w 6334204"/>
              <a:gd name="connsiteY517" fmla="*/ 1880630 h 3840111"/>
              <a:gd name="connsiteX518" fmla="*/ 782251 w 6334204"/>
              <a:gd name="connsiteY518" fmla="*/ 1793535 h 3840111"/>
              <a:gd name="connsiteX519" fmla="*/ 790445 w 6334204"/>
              <a:gd name="connsiteY519" fmla="*/ 1767273 h 3840111"/>
              <a:gd name="connsiteX520" fmla="*/ 741601 w 6334204"/>
              <a:gd name="connsiteY520" fmla="*/ 1645605 h 3840111"/>
              <a:gd name="connsiteX521" fmla="*/ 684882 w 6334204"/>
              <a:gd name="connsiteY521" fmla="*/ 1593414 h 3840111"/>
              <a:gd name="connsiteX522" fmla="*/ 684882 w 6334204"/>
              <a:gd name="connsiteY522" fmla="*/ 1341104 h 3840111"/>
              <a:gd name="connsiteX523" fmla="*/ 700738 w 6334204"/>
              <a:gd name="connsiteY523" fmla="*/ 1306199 h 3840111"/>
              <a:gd name="connsiteX524" fmla="*/ 700738 w 6334204"/>
              <a:gd name="connsiteY524" fmla="*/ 1245199 h 3840111"/>
              <a:gd name="connsiteX525" fmla="*/ 676688 w 6334204"/>
              <a:gd name="connsiteY525" fmla="*/ 1044912 h 3840111"/>
              <a:gd name="connsiteX526" fmla="*/ 643807 w 6334204"/>
              <a:gd name="connsiteY526" fmla="*/ 1097103 h 3840111"/>
              <a:gd name="connsiteX527" fmla="*/ 554206 w 6334204"/>
              <a:gd name="connsiteY527" fmla="*/ 975434 h 3840111"/>
              <a:gd name="connsiteX528" fmla="*/ 496849 w 6334204"/>
              <a:gd name="connsiteY528" fmla="*/ 914268 h 3840111"/>
              <a:gd name="connsiteX529" fmla="*/ 423848 w 6334204"/>
              <a:gd name="connsiteY529" fmla="*/ 931720 h 3840111"/>
              <a:gd name="connsiteX530" fmla="*/ 432043 w 6334204"/>
              <a:gd name="connsiteY530" fmla="*/ 1027460 h 3840111"/>
              <a:gd name="connsiteX531" fmla="*/ 293384 w 6334204"/>
              <a:gd name="connsiteY531" fmla="*/ 1071174 h 3840111"/>
              <a:gd name="connsiteX532" fmla="*/ 325946 w 6334204"/>
              <a:gd name="connsiteY532" fmla="*/ 1001364 h 3840111"/>
              <a:gd name="connsiteX533" fmla="*/ 333927 w 6334204"/>
              <a:gd name="connsiteY533" fmla="*/ 992887 h 3840111"/>
              <a:gd name="connsiteX534" fmla="*/ 325946 w 6334204"/>
              <a:gd name="connsiteY534" fmla="*/ 1001364 h 3840111"/>
              <a:gd name="connsiteX535" fmla="*/ 301790 w 6334204"/>
              <a:gd name="connsiteY535" fmla="*/ 1027460 h 3840111"/>
              <a:gd name="connsiteX536" fmla="*/ 285296 w 6334204"/>
              <a:gd name="connsiteY536" fmla="*/ 1027460 h 3840111"/>
              <a:gd name="connsiteX537" fmla="*/ 154939 w 6334204"/>
              <a:gd name="connsiteY537" fmla="*/ 1166746 h 3840111"/>
              <a:gd name="connsiteX538" fmla="*/ 89494 w 6334204"/>
              <a:gd name="connsiteY538" fmla="*/ 1201651 h 3840111"/>
              <a:gd name="connsiteX539" fmla="*/ 0 w 6334204"/>
              <a:gd name="connsiteY539" fmla="*/ 1210294 h 3840111"/>
              <a:gd name="connsiteX540" fmla="*/ 16494 w 6334204"/>
              <a:gd name="connsiteY540" fmla="*/ 1166746 h 3840111"/>
              <a:gd name="connsiteX541" fmla="*/ 114182 w 6334204"/>
              <a:gd name="connsiteY541" fmla="*/ 1114555 h 3840111"/>
              <a:gd name="connsiteX542" fmla="*/ 203464 w 6334204"/>
              <a:gd name="connsiteY542" fmla="*/ 1010174 h 3840111"/>
              <a:gd name="connsiteX543" fmla="*/ 130357 w 6334204"/>
              <a:gd name="connsiteY543" fmla="*/ 1027460 h 3840111"/>
              <a:gd name="connsiteX544" fmla="*/ 105669 w 6334204"/>
              <a:gd name="connsiteY544" fmla="*/ 1001364 h 3840111"/>
              <a:gd name="connsiteX545" fmla="*/ 97475 w 6334204"/>
              <a:gd name="connsiteY545" fmla="*/ 966625 h 3840111"/>
              <a:gd name="connsiteX546" fmla="*/ 65125 w 6334204"/>
              <a:gd name="connsiteY546" fmla="*/ 975434 h 3840111"/>
              <a:gd name="connsiteX547" fmla="*/ 40544 w 6334204"/>
              <a:gd name="connsiteY547" fmla="*/ 905625 h 3840111"/>
              <a:gd name="connsiteX548" fmla="*/ 236452 w 6334204"/>
              <a:gd name="connsiteY548" fmla="*/ 757529 h 3840111"/>
              <a:gd name="connsiteX549" fmla="*/ 122270 w 6334204"/>
              <a:gd name="connsiteY549" fmla="*/ 766838 h 3840111"/>
              <a:gd name="connsiteX550" fmla="*/ 57038 w 6334204"/>
              <a:gd name="connsiteY550" fmla="*/ 696695 h 3840111"/>
              <a:gd name="connsiteX551" fmla="*/ 187608 w 6334204"/>
              <a:gd name="connsiteY551" fmla="*/ 636194 h 3840111"/>
              <a:gd name="connsiteX552" fmla="*/ 228045 w 6334204"/>
              <a:gd name="connsiteY552" fmla="*/ 662123 h 3840111"/>
              <a:gd name="connsiteX553" fmla="*/ 269015 w 6334204"/>
              <a:gd name="connsiteY553" fmla="*/ 636194 h 3840111"/>
              <a:gd name="connsiteX554" fmla="*/ 211764 w 6334204"/>
              <a:gd name="connsiteY554" fmla="*/ 609932 h 3840111"/>
              <a:gd name="connsiteX555" fmla="*/ 187608 w 6334204"/>
              <a:gd name="connsiteY555" fmla="*/ 548766 h 3840111"/>
              <a:gd name="connsiteX556" fmla="*/ 366916 w 6334204"/>
              <a:gd name="connsiteY556" fmla="*/ 505218 h 3840111"/>
              <a:gd name="connsiteX557" fmla="*/ 627419 w 6334204"/>
              <a:gd name="connsiteY557" fmla="*/ 566218 h 3840111"/>
              <a:gd name="connsiteX558" fmla="*/ 684882 w 6334204"/>
              <a:gd name="connsiteY558" fmla="*/ 557575 h 3840111"/>
              <a:gd name="connsiteX559" fmla="*/ 692757 w 6334204"/>
              <a:gd name="connsiteY559" fmla="*/ 574861 h 3840111"/>
              <a:gd name="connsiteX560" fmla="*/ 709038 w 6334204"/>
              <a:gd name="connsiteY560" fmla="*/ 557575 h 3840111"/>
              <a:gd name="connsiteX561" fmla="*/ 774376 w 6334204"/>
              <a:gd name="connsiteY561" fmla="*/ 566218 h 3840111"/>
              <a:gd name="connsiteX562" fmla="*/ 839609 w 6334204"/>
              <a:gd name="connsiteY562" fmla="*/ 531313 h 3840111"/>
              <a:gd name="connsiteX563" fmla="*/ 847483 w 6334204"/>
              <a:gd name="connsiteY563" fmla="*/ 574861 h 3840111"/>
              <a:gd name="connsiteX564" fmla="*/ 896646 w 6334204"/>
              <a:gd name="connsiteY564" fmla="*/ 540123 h 3840111"/>
              <a:gd name="connsiteX565" fmla="*/ 953472 w 6334204"/>
              <a:gd name="connsiteY565" fmla="*/ 583671 h 3840111"/>
              <a:gd name="connsiteX566" fmla="*/ 1148954 w 6334204"/>
              <a:gd name="connsiteY566" fmla="*/ 627218 h 3840111"/>
              <a:gd name="connsiteX567" fmla="*/ 1157255 w 6334204"/>
              <a:gd name="connsiteY567" fmla="*/ 653480 h 3840111"/>
              <a:gd name="connsiteX568" fmla="*/ 1157255 w 6334204"/>
              <a:gd name="connsiteY568" fmla="*/ 592314 h 3840111"/>
              <a:gd name="connsiteX569" fmla="*/ 1181730 w 6334204"/>
              <a:gd name="connsiteY569" fmla="*/ 583671 h 3840111"/>
              <a:gd name="connsiteX570" fmla="*/ 1157255 w 6334204"/>
              <a:gd name="connsiteY570" fmla="*/ 592314 h 3840111"/>
              <a:gd name="connsiteX571" fmla="*/ 1148954 w 6334204"/>
              <a:gd name="connsiteY571" fmla="*/ 592314 h 3840111"/>
              <a:gd name="connsiteX572" fmla="*/ 1075848 w 6334204"/>
              <a:gd name="connsiteY572" fmla="*/ 592314 h 3840111"/>
              <a:gd name="connsiteX573" fmla="*/ 1002210 w 6334204"/>
              <a:gd name="connsiteY573" fmla="*/ 531313 h 3840111"/>
              <a:gd name="connsiteX574" fmla="*/ 1034985 w 6334204"/>
              <a:gd name="connsiteY574" fmla="*/ 514193 h 3840111"/>
              <a:gd name="connsiteX575" fmla="*/ 985822 w 6334204"/>
              <a:gd name="connsiteY575" fmla="*/ 479122 h 3840111"/>
              <a:gd name="connsiteX576" fmla="*/ 896646 w 6334204"/>
              <a:gd name="connsiteY576" fmla="*/ 505218 h 3840111"/>
              <a:gd name="connsiteX577" fmla="*/ 880046 w 6334204"/>
              <a:gd name="connsiteY577" fmla="*/ 444384 h 3840111"/>
              <a:gd name="connsiteX578" fmla="*/ 929103 w 6334204"/>
              <a:gd name="connsiteY578" fmla="*/ 357124 h 3840111"/>
              <a:gd name="connsiteX579" fmla="*/ 1067867 w 6334204"/>
              <a:gd name="connsiteY579" fmla="*/ 400671 h 3840111"/>
              <a:gd name="connsiteX580" fmla="*/ 1100217 w 6334204"/>
              <a:gd name="connsiteY580" fmla="*/ 383550 h 3840111"/>
              <a:gd name="connsiteX581" fmla="*/ 1067867 w 6334204"/>
              <a:gd name="connsiteY581" fmla="*/ 374907 h 3840111"/>
              <a:gd name="connsiteX582" fmla="*/ 1108623 w 6334204"/>
              <a:gd name="connsiteY582" fmla="*/ 322550 h 3840111"/>
              <a:gd name="connsiteX583" fmla="*/ 1222486 w 6334204"/>
              <a:gd name="connsiteY583" fmla="*/ 331359 h 3840111"/>
              <a:gd name="connsiteX584" fmla="*/ 1220316 w 6334204"/>
              <a:gd name="connsiteY584" fmla="*/ 278932 h 3840111"/>
              <a:gd name="connsiteX585" fmla="*/ 4650466 w 6334204"/>
              <a:gd name="connsiteY585" fmla="*/ 262221 h 3840111"/>
              <a:gd name="connsiteX586" fmla="*/ 4699360 w 6334204"/>
              <a:gd name="connsiteY586" fmla="*/ 297150 h 3840111"/>
              <a:gd name="connsiteX587" fmla="*/ 4797147 w 6334204"/>
              <a:gd name="connsiteY587" fmla="*/ 288137 h 3840111"/>
              <a:gd name="connsiteX588" fmla="*/ 4846041 w 6334204"/>
              <a:gd name="connsiteY588" fmla="*/ 349404 h 3840111"/>
              <a:gd name="connsiteX589" fmla="*/ 4821841 w 6334204"/>
              <a:gd name="connsiteY589" fmla="*/ 401377 h 3840111"/>
              <a:gd name="connsiteX590" fmla="*/ 4903167 w 6334204"/>
              <a:gd name="connsiteY590" fmla="*/ 419122 h 3840111"/>
              <a:gd name="connsiteX591" fmla="*/ 4935433 w 6334204"/>
              <a:gd name="connsiteY591" fmla="*/ 419122 h 3840111"/>
              <a:gd name="connsiteX592" fmla="*/ 5025484 w 6334204"/>
              <a:gd name="connsiteY592" fmla="*/ 436587 h 3840111"/>
              <a:gd name="connsiteX593" fmla="*/ 5074049 w 6334204"/>
              <a:gd name="connsiteY593" fmla="*/ 462643 h 3840111"/>
              <a:gd name="connsiteX594" fmla="*/ 5294318 w 6334204"/>
              <a:gd name="connsiteY594" fmla="*/ 462643 h 3840111"/>
              <a:gd name="connsiteX595" fmla="*/ 5294318 w 6334204"/>
              <a:gd name="connsiteY595" fmla="*/ 427573 h 3840111"/>
              <a:gd name="connsiteX596" fmla="*/ 5326914 w 6334204"/>
              <a:gd name="connsiteY596" fmla="*/ 419122 h 3840111"/>
              <a:gd name="connsiteX597" fmla="*/ 5400338 w 6334204"/>
              <a:gd name="connsiteY597" fmla="*/ 427573 h 3840111"/>
              <a:gd name="connsiteX598" fmla="*/ 5416471 w 6334204"/>
              <a:gd name="connsiteY598" fmla="*/ 462643 h 3840111"/>
              <a:gd name="connsiteX599" fmla="*/ 5457298 w 6334204"/>
              <a:gd name="connsiteY599" fmla="*/ 488700 h 3840111"/>
              <a:gd name="connsiteX600" fmla="*/ 5473596 w 6334204"/>
              <a:gd name="connsiteY600" fmla="*/ 471517 h 3840111"/>
              <a:gd name="connsiteX601" fmla="*/ 5571220 w 6334204"/>
              <a:gd name="connsiteY601" fmla="*/ 523348 h 3840111"/>
              <a:gd name="connsiteX602" fmla="*/ 5587682 w 6334204"/>
              <a:gd name="connsiteY602" fmla="*/ 497432 h 3840111"/>
              <a:gd name="connsiteX603" fmla="*/ 5676745 w 6334204"/>
              <a:gd name="connsiteY603" fmla="*/ 558278 h 3840111"/>
              <a:gd name="connsiteX604" fmla="*/ 5791489 w 6334204"/>
              <a:gd name="connsiteY604" fmla="*/ 540813 h 3840111"/>
              <a:gd name="connsiteX605" fmla="*/ 5832152 w 6334204"/>
              <a:gd name="connsiteY605" fmla="*/ 584334 h 3840111"/>
              <a:gd name="connsiteX606" fmla="*/ 5832152 w 6334204"/>
              <a:gd name="connsiteY606" fmla="*/ 531939 h 3840111"/>
              <a:gd name="connsiteX607" fmla="*/ 5954469 w 6334204"/>
              <a:gd name="connsiteY607" fmla="*/ 549404 h 3840111"/>
              <a:gd name="connsiteX608" fmla="*/ 5995297 w 6334204"/>
              <a:gd name="connsiteY608" fmla="*/ 584334 h 3840111"/>
              <a:gd name="connsiteX609" fmla="*/ 6133912 w 6334204"/>
              <a:gd name="connsiteY609" fmla="*/ 627855 h 3840111"/>
              <a:gd name="connsiteX610" fmla="*/ 6141978 w 6334204"/>
              <a:gd name="connsiteY610" fmla="*/ 671376 h 3840111"/>
              <a:gd name="connsiteX611" fmla="*/ 6215237 w 6334204"/>
              <a:gd name="connsiteY611" fmla="*/ 688841 h 3840111"/>
              <a:gd name="connsiteX612" fmla="*/ 6206841 w 6334204"/>
              <a:gd name="connsiteY612" fmla="*/ 758137 h 3840111"/>
              <a:gd name="connsiteX613" fmla="*/ 6117120 w 6334204"/>
              <a:gd name="connsiteY613" fmla="*/ 715039 h 3840111"/>
              <a:gd name="connsiteX614" fmla="*/ 6076787 w 6334204"/>
              <a:gd name="connsiteY614" fmla="*/ 740954 h 3840111"/>
              <a:gd name="connsiteX615" fmla="*/ 6117120 w 6334204"/>
              <a:gd name="connsiteY615" fmla="*/ 810532 h 3840111"/>
              <a:gd name="connsiteX616" fmla="*/ 6003363 w 6334204"/>
              <a:gd name="connsiteY616" fmla="*/ 836729 h 3840111"/>
              <a:gd name="connsiteX617" fmla="*/ 5978999 w 6334204"/>
              <a:gd name="connsiteY617" fmla="*/ 888842 h 3840111"/>
              <a:gd name="connsiteX618" fmla="*/ 5856517 w 6334204"/>
              <a:gd name="connsiteY618" fmla="*/ 941095 h 3840111"/>
              <a:gd name="connsiteX619" fmla="*/ 5889277 w 6334204"/>
              <a:gd name="connsiteY619" fmla="*/ 976025 h 3840111"/>
              <a:gd name="connsiteX620" fmla="*/ 5865077 w 6334204"/>
              <a:gd name="connsiteY620" fmla="*/ 1010814 h 3840111"/>
              <a:gd name="connsiteX621" fmla="*/ 5856517 w 6334204"/>
              <a:gd name="connsiteY621" fmla="*/ 1080251 h 3840111"/>
              <a:gd name="connsiteX622" fmla="*/ 5799391 w 6334204"/>
              <a:gd name="connsiteY622" fmla="*/ 1149969 h 3840111"/>
              <a:gd name="connsiteX623" fmla="*/ 5766960 w 6334204"/>
              <a:gd name="connsiteY623" fmla="*/ 1071801 h 3840111"/>
              <a:gd name="connsiteX624" fmla="*/ 5734200 w 6334204"/>
              <a:gd name="connsiteY624" fmla="*/ 1019406 h 3840111"/>
              <a:gd name="connsiteX625" fmla="*/ 5807458 w 6334204"/>
              <a:gd name="connsiteY625" fmla="*/ 845462 h 3840111"/>
              <a:gd name="connsiteX626" fmla="*/ 5775191 w 6334204"/>
              <a:gd name="connsiteY626" fmla="*/ 871659 h 3840111"/>
              <a:gd name="connsiteX627" fmla="*/ 5742431 w 6334204"/>
              <a:gd name="connsiteY627" fmla="*/ 845462 h 3840111"/>
              <a:gd name="connsiteX628" fmla="*/ 5709999 w 6334204"/>
              <a:gd name="connsiteY628" fmla="*/ 871659 h 3840111"/>
              <a:gd name="connsiteX629" fmla="*/ 5718066 w 6334204"/>
              <a:gd name="connsiteY629" fmla="*/ 932363 h 3840111"/>
              <a:gd name="connsiteX630" fmla="*/ 5660776 w 6334204"/>
              <a:gd name="connsiteY630" fmla="*/ 941095 h 3840111"/>
              <a:gd name="connsiteX631" fmla="*/ 5644808 w 6334204"/>
              <a:gd name="connsiteY631" fmla="*/ 923912 h 3840111"/>
              <a:gd name="connsiteX632" fmla="*/ 5522161 w 6334204"/>
              <a:gd name="connsiteY632" fmla="*/ 906307 h 3840111"/>
              <a:gd name="connsiteX633" fmla="*/ 5481828 w 6334204"/>
              <a:gd name="connsiteY633" fmla="*/ 914899 h 3840111"/>
              <a:gd name="connsiteX634" fmla="*/ 5449232 w 6334204"/>
              <a:gd name="connsiteY634" fmla="*/ 993631 h 3840111"/>
              <a:gd name="connsiteX635" fmla="*/ 5416471 w 6334204"/>
              <a:gd name="connsiteY635" fmla="*/ 1037011 h 3840111"/>
              <a:gd name="connsiteX636" fmla="*/ 5506522 w 6334204"/>
              <a:gd name="connsiteY636" fmla="*/ 1063209 h 3840111"/>
              <a:gd name="connsiteX637" fmla="*/ 5530886 w 6334204"/>
              <a:gd name="connsiteY637" fmla="*/ 1028138 h 3840111"/>
              <a:gd name="connsiteX638" fmla="*/ 5555086 w 6334204"/>
              <a:gd name="connsiteY638" fmla="*/ 1106588 h 3840111"/>
              <a:gd name="connsiteX639" fmla="*/ 5604145 w 6334204"/>
              <a:gd name="connsiteY639" fmla="*/ 1167293 h 3840111"/>
              <a:gd name="connsiteX640" fmla="*/ 5620278 w 6334204"/>
              <a:gd name="connsiteY640" fmla="*/ 1228562 h 3840111"/>
              <a:gd name="connsiteX641" fmla="*/ 5587682 w 6334204"/>
              <a:gd name="connsiteY641" fmla="*/ 1228562 h 3840111"/>
              <a:gd name="connsiteX642" fmla="*/ 5587682 w 6334204"/>
              <a:gd name="connsiteY642" fmla="*/ 1280534 h 3840111"/>
              <a:gd name="connsiteX643" fmla="*/ 5546690 w 6334204"/>
              <a:gd name="connsiteY643" fmla="*/ 1158842 h 3840111"/>
              <a:gd name="connsiteX644" fmla="*/ 5522161 w 6334204"/>
              <a:gd name="connsiteY644" fmla="*/ 1071801 h 3840111"/>
              <a:gd name="connsiteX645" fmla="*/ 5522161 w 6334204"/>
              <a:gd name="connsiteY645" fmla="*/ 1263210 h 3840111"/>
              <a:gd name="connsiteX646" fmla="*/ 5457298 w 6334204"/>
              <a:gd name="connsiteY646" fmla="*/ 1376449 h 3840111"/>
              <a:gd name="connsiteX647" fmla="*/ 5392106 w 6334204"/>
              <a:gd name="connsiteY647" fmla="*/ 1411379 h 3840111"/>
              <a:gd name="connsiteX648" fmla="*/ 5367906 w 6334204"/>
              <a:gd name="connsiteY648" fmla="*/ 1611520 h 3840111"/>
              <a:gd name="connsiteX649" fmla="*/ 5326914 w 6334204"/>
              <a:gd name="connsiteY649" fmla="*/ 1541801 h 3840111"/>
              <a:gd name="connsiteX650" fmla="*/ 5278020 w 6334204"/>
              <a:gd name="connsiteY650" fmla="*/ 1480815 h 3840111"/>
              <a:gd name="connsiteX651" fmla="*/ 5261393 w 6334204"/>
              <a:gd name="connsiteY651" fmla="*/ 1532787 h 3840111"/>
              <a:gd name="connsiteX652" fmla="*/ 5237029 w 6334204"/>
              <a:gd name="connsiteY652" fmla="*/ 1550533 h 3840111"/>
              <a:gd name="connsiteX653" fmla="*/ 5229127 w 6334204"/>
              <a:gd name="connsiteY653" fmla="*/ 1594055 h 3840111"/>
              <a:gd name="connsiteX654" fmla="*/ 5261393 w 6334204"/>
              <a:gd name="connsiteY654" fmla="*/ 1637294 h 3840111"/>
              <a:gd name="connsiteX655" fmla="*/ 5286087 w 6334204"/>
              <a:gd name="connsiteY655" fmla="*/ 1689971 h 3840111"/>
              <a:gd name="connsiteX656" fmla="*/ 5261393 w 6334204"/>
              <a:gd name="connsiteY656" fmla="*/ 1811802 h 3840111"/>
              <a:gd name="connsiteX657" fmla="*/ 5237029 w 6334204"/>
              <a:gd name="connsiteY657" fmla="*/ 1820112 h 3840111"/>
              <a:gd name="connsiteX658" fmla="*/ 5163770 w 6334204"/>
              <a:gd name="connsiteY658" fmla="*/ 1950676 h 3840111"/>
              <a:gd name="connsiteX659" fmla="*/ 5074049 w 6334204"/>
              <a:gd name="connsiteY659" fmla="*/ 1985746 h 3840111"/>
              <a:gd name="connsiteX660" fmla="*/ 5017088 w 6334204"/>
              <a:gd name="connsiteY660" fmla="*/ 1968281 h 3840111"/>
              <a:gd name="connsiteX661" fmla="*/ 5033386 w 6334204"/>
              <a:gd name="connsiteY661" fmla="*/ 2029267 h 3840111"/>
              <a:gd name="connsiteX662" fmla="*/ 5074049 w 6334204"/>
              <a:gd name="connsiteY662" fmla="*/ 2046732 h 3840111"/>
              <a:gd name="connsiteX663" fmla="*/ 4984327 w 6334204"/>
              <a:gd name="connsiteY663" fmla="*/ 2237860 h 3840111"/>
              <a:gd name="connsiteX664" fmla="*/ 4976755 w 6334204"/>
              <a:gd name="connsiteY664" fmla="*/ 2203212 h 3840111"/>
              <a:gd name="connsiteX665" fmla="*/ 4911069 w 6334204"/>
              <a:gd name="connsiteY665" fmla="*/ 2142366 h 3840111"/>
              <a:gd name="connsiteX666" fmla="*/ 4894771 w 6334204"/>
              <a:gd name="connsiteY666" fmla="*/ 2220536 h 3840111"/>
              <a:gd name="connsiteX667" fmla="*/ 4951896 w 6334204"/>
              <a:gd name="connsiteY667" fmla="*/ 2281522 h 3840111"/>
              <a:gd name="connsiteX668" fmla="*/ 4992559 w 6334204"/>
              <a:gd name="connsiteY668" fmla="*/ 2403635 h 3840111"/>
              <a:gd name="connsiteX669" fmla="*/ 4870242 w 6334204"/>
              <a:gd name="connsiteY669" fmla="*/ 2299127 h 3840111"/>
              <a:gd name="connsiteX670" fmla="*/ 4854108 w 6334204"/>
              <a:gd name="connsiteY670" fmla="*/ 2229550 h 3840111"/>
              <a:gd name="connsiteX671" fmla="*/ 4870242 w 6334204"/>
              <a:gd name="connsiteY671" fmla="*/ 2185888 h 3840111"/>
              <a:gd name="connsiteX672" fmla="*/ 4829579 w 6334204"/>
              <a:gd name="connsiteY672" fmla="*/ 2133634 h 3840111"/>
              <a:gd name="connsiteX673" fmla="*/ 4837975 w 6334204"/>
              <a:gd name="connsiteY673" fmla="*/ 2081239 h 3840111"/>
              <a:gd name="connsiteX674" fmla="*/ 4755991 w 6334204"/>
              <a:gd name="connsiteY674" fmla="*/ 2055042 h 3840111"/>
              <a:gd name="connsiteX675" fmla="*/ 4764716 w 6334204"/>
              <a:gd name="connsiteY675" fmla="*/ 2012084 h 3840111"/>
              <a:gd name="connsiteX676" fmla="*/ 4715493 w 6334204"/>
              <a:gd name="connsiteY676" fmla="*/ 1933492 h 3840111"/>
              <a:gd name="connsiteX677" fmla="*/ 4642234 w 6334204"/>
              <a:gd name="connsiteY677" fmla="*/ 1968281 h 3840111"/>
              <a:gd name="connsiteX678" fmla="*/ 4601407 w 6334204"/>
              <a:gd name="connsiteY678" fmla="*/ 2038000 h 3840111"/>
              <a:gd name="connsiteX679" fmla="*/ 4560744 w 6334204"/>
              <a:gd name="connsiteY679" fmla="*/ 2055042 h 3840111"/>
              <a:gd name="connsiteX680" fmla="*/ 4560744 w 6334204"/>
              <a:gd name="connsiteY680" fmla="*/ 2090113 h 3840111"/>
              <a:gd name="connsiteX681" fmla="*/ 4527984 w 6334204"/>
              <a:gd name="connsiteY681" fmla="*/ 2090113 h 3840111"/>
              <a:gd name="connsiteX682" fmla="*/ 4495552 w 6334204"/>
              <a:gd name="connsiteY682" fmla="*/ 2255465 h 3840111"/>
              <a:gd name="connsiteX683" fmla="*/ 4438756 w 6334204"/>
              <a:gd name="connsiteY683" fmla="*/ 2247015 h 3840111"/>
              <a:gd name="connsiteX684" fmla="*/ 4438756 w 6334204"/>
              <a:gd name="connsiteY684" fmla="*/ 2194338 h 3840111"/>
              <a:gd name="connsiteX685" fmla="*/ 4397600 w 6334204"/>
              <a:gd name="connsiteY685" fmla="*/ 2133634 h 3840111"/>
              <a:gd name="connsiteX686" fmla="*/ 4348541 w 6334204"/>
              <a:gd name="connsiteY686" fmla="*/ 2020535 h 3840111"/>
              <a:gd name="connsiteX687" fmla="*/ 4340969 w 6334204"/>
              <a:gd name="connsiteY687" fmla="*/ 1959549 h 3840111"/>
              <a:gd name="connsiteX688" fmla="*/ 4291910 w 6334204"/>
              <a:gd name="connsiteY688" fmla="*/ 1933492 h 3840111"/>
              <a:gd name="connsiteX689" fmla="*/ 4307714 w 6334204"/>
              <a:gd name="connsiteY689" fmla="*/ 1915887 h 3840111"/>
              <a:gd name="connsiteX690" fmla="*/ 4202189 w 6334204"/>
              <a:gd name="connsiteY690" fmla="*/ 1872647 h 3840111"/>
              <a:gd name="connsiteX691" fmla="*/ 4177824 w 6334204"/>
              <a:gd name="connsiteY691" fmla="*/ 1855182 h 3840111"/>
              <a:gd name="connsiteX692" fmla="*/ 4096169 w 6334204"/>
              <a:gd name="connsiteY692" fmla="*/ 1881239 h 3840111"/>
              <a:gd name="connsiteX693" fmla="*/ 4080036 w 6334204"/>
              <a:gd name="connsiteY693" fmla="*/ 1837717 h 3840111"/>
              <a:gd name="connsiteX694" fmla="*/ 3965786 w 6334204"/>
              <a:gd name="connsiteY694" fmla="*/ 1724478 h 3840111"/>
              <a:gd name="connsiteX695" fmla="*/ 3933354 w 6334204"/>
              <a:gd name="connsiteY695" fmla="*/ 1741802 h 3840111"/>
              <a:gd name="connsiteX696" fmla="*/ 3973688 w 6334204"/>
              <a:gd name="connsiteY696" fmla="*/ 1776591 h 3840111"/>
              <a:gd name="connsiteX697" fmla="*/ 4006448 w 6334204"/>
              <a:gd name="connsiteY697" fmla="*/ 1863492 h 3840111"/>
              <a:gd name="connsiteX698" fmla="*/ 4071640 w 6334204"/>
              <a:gd name="connsiteY698" fmla="*/ 1846591 h 3840111"/>
              <a:gd name="connsiteX699" fmla="*/ 4120699 w 6334204"/>
              <a:gd name="connsiteY699" fmla="*/ 1933492 h 3840111"/>
              <a:gd name="connsiteX700" fmla="*/ 4096169 w 6334204"/>
              <a:gd name="connsiteY700" fmla="*/ 2002929 h 3840111"/>
              <a:gd name="connsiteX701" fmla="*/ 4014515 w 6334204"/>
              <a:gd name="connsiteY701" fmla="*/ 2046732 h 3840111"/>
              <a:gd name="connsiteX702" fmla="*/ 3998381 w 6334204"/>
              <a:gd name="connsiteY702" fmla="*/ 2081239 h 3840111"/>
              <a:gd name="connsiteX703" fmla="*/ 3835566 w 6334204"/>
              <a:gd name="connsiteY703" fmla="*/ 2151099 h 3840111"/>
              <a:gd name="connsiteX704" fmla="*/ 3778276 w 6334204"/>
              <a:gd name="connsiteY704" fmla="*/ 2029267 h 3840111"/>
              <a:gd name="connsiteX705" fmla="*/ 3688555 w 6334204"/>
              <a:gd name="connsiteY705" fmla="*/ 1907295 h 3840111"/>
              <a:gd name="connsiteX706" fmla="*/ 3656124 w 6334204"/>
              <a:gd name="connsiteY706" fmla="*/ 1829126 h 3840111"/>
              <a:gd name="connsiteX707" fmla="*/ 3656124 w 6334204"/>
              <a:gd name="connsiteY707" fmla="*/ 1898704 h 3840111"/>
              <a:gd name="connsiteX708" fmla="*/ 3704853 w 6334204"/>
              <a:gd name="connsiteY708" fmla="*/ 1950676 h 3840111"/>
              <a:gd name="connsiteX709" fmla="*/ 3737449 w 6334204"/>
              <a:gd name="connsiteY709" fmla="*/ 2064056 h 3840111"/>
              <a:gd name="connsiteX710" fmla="*/ 3811037 w 6334204"/>
              <a:gd name="connsiteY710" fmla="*/ 2177155 h 3840111"/>
              <a:gd name="connsiteX711" fmla="*/ 3884460 w 6334204"/>
              <a:gd name="connsiteY711" fmla="*/ 2177155 h 3840111"/>
              <a:gd name="connsiteX712" fmla="*/ 3949323 w 6334204"/>
              <a:gd name="connsiteY712" fmla="*/ 2151099 h 3840111"/>
              <a:gd name="connsiteX713" fmla="*/ 3957719 w 6334204"/>
              <a:gd name="connsiteY713" fmla="*/ 2247015 h 3840111"/>
              <a:gd name="connsiteX714" fmla="*/ 3843468 w 6334204"/>
              <a:gd name="connsiteY714" fmla="*/ 2429410 h 3840111"/>
              <a:gd name="connsiteX715" fmla="*/ 3786343 w 6334204"/>
              <a:gd name="connsiteY715" fmla="*/ 2473072 h 3840111"/>
              <a:gd name="connsiteX716" fmla="*/ 3746010 w 6334204"/>
              <a:gd name="connsiteY716" fmla="*/ 2586312 h 3840111"/>
              <a:gd name="connsiteX717" fmla="*/ 3746010 w 6334204"/>
              <a:gd name="connsiteY717" fmla="*/ 2829833 h 3840111"/>
              <a:gd name="connsiteX718" fmla="*/ 3647892 w 6334204"/>
              <a:gd name="connsiteY718" fmla="*/ 3029975 h 3840111"/>
              <a:gd name="connsiteX719" fmla="*/ 3598834 w 6334204"/>
              <a:gd name="connsiteY719" fmla="*/ 3047581 h 3840111"/>
              <a:gd name="connsiteX720" fmla="*/ 3590932 w 6334204"/>
              <a:gd name="connsiteY720" fmla="*/ 3125891 h 3840111"/>
              <a:gd name="connsiteX721" fmla="*/ 3517838 w 6334204"/>
              <a:gd name="connsiteY721" fmla="*/ 3230398 h 3840111"/>
              <a:gd name="connsiteX722" fmla="*/ 3330329 w 6334204"/>
              <a:gd name="connsiteY722" fmla="*/ 3299976 h 3840111"/>
              <a:gd name="connsiteX723" fmla="*/ 3257235 w 6334204"/>
              <a:gd name="connsiteY723" fmla="*/ 3125891 h 3840111"/>
              <a:gd name="connsiteX724" fmla="*/ 3257235 w 6334204"/>
              <a:gd name="connsiteY724" fmla="*/ 3047581 h 3840111"/>
              <a:gd name="connsiteX725" fmla="*/ 3183482 w 6334204"/>
              <a:gd name="connsiteY725" fmla="*/ 2908144 h 3840111"/>
              <a:gd name="connsiteX726" fmla="*/ 3216078 w 6334204"/>
              <a:gd name="connsiteY726" fmla="*/ 2760256 h 3840111"/>
              <a:gd name="connsiteX727" fmla="*/ 3183482 w 6334204"/>
              <a:gd name="connsiteY727" fmla="*/ 2638424 h 3840111"/>
              <a:gd name="connsiteX728" fmla="*/ 3134424 w 6334204"/>
              <a:gd name="connsiteY728" fmla="*/ 2499269 h 3840111"/>
              <a:gd name="connsiteX729" fmla="*/ 3150886 w 6334204"/>
              <a:gd name="connsiteY729" fmla="*/ 2342367 h 3840111"/>
              <a:gd name="connsiteX730" fmla="*/ 3101993 w 6334204"/>
              <a:gd name="connsiteY730" fmla="*/ 2359832 h 3840111"/>
              <a:gd name="connsiteX731" fmla="*/ 3020832 w 6334204"/>
              <a:gd name="connsiteY731" fmla="*/ 2342367 h 3840111"/>
              <a:gd name="connsiteX732" fmla="*/ 3004370 w 6334204"/>
              <a:gd name="connsiteY732" fmla="*/ 2307578 h 3840111"/>
              <a:gd name="connsiteX733" fmla="*/ 2955147 w 6334204"/>
              <a:gd name="connsiteY733" fmla="*/ 2351240 h 3840111"/>
              <a:gd name="connsiteX734" fmla="*/ 2841061 w 6334204"/>
              <a:gd name="connsiteY734" fmla="*/ 2359832 h 3840111"/>
              <a:gd name="connsiteX735" fmla="*/ 2727139 w 6334204"/>
              <a:gd name="connsiteY735" fmla="*/ 2290254 h 3840111"/>
              <a:gd name="connsiteX736" fmla="*/ 2661618 w 6334204"/>
              <a:gd name="connsiteY736" fmla="*/ 2168423 h 3840111"/>
              <a:gd name="connsiteX737" fmla="*/ 2661618 w 6334204"/>
              <a:gd name="connsiteY737" fmla="*/ 1942225 h 3840111"/>
              <a:gd name="connsiteX738" fmla="*/ 2702446 w 6334204"/>
              <a:gd name="connsiteY738" fmla="*/ 1829126 h 3840111"/>
              <a:gd name="connsiteX739" fmla="*/ 2776198 w 6334204"/>
              <a:gd name="connsiteY739" fmla="*/ 1759267 h 3840111"/>
              <a:gd name="connsiteX740" fmla="*/ 2808630 w 6334204"/>
              <a:gd name="connsiteY740" fmla="*/ 1628844 h 3840111"/>
              <a:gd name="connsiteX741" fmla="*/ 2865426 w 6334204"/>
              <a:gd name="connsiteY741" fmla="*/ 1576590 h 3840111"/>
              <a:gd name="connsiteX742" fmla="*/ 2914156 w 6334204"/>
              <a:gd name="connsiteY742" fmla="*/ 1602928 h 3840111"/>
              <a:gd name="connsiteX743" fmla="*/ 3069068 w 6334204"/>
              <a:gd name="connsiteY743" fmla="*/ 1567857 h 3840111"/>
              <a:gd name="connsiteX744" fmla="*/ 3191384 w 6334204"/>
              <a:gd name="connsiteY744" fmla="*/ 1541801 h 3840111"/>
              <a:gd name="connsiteX745" fmla="*/ 3183482 w 6334204"/>
              <a:gd name="connsiteY745" fmla="*/ 1576590 h 3840111"/>
              <a:gd name="connsiteX746" fmla="*/ 3199945 w 6334204"/>
              <a:gd name="connsiteY746" fmla="*/ 1628844 h 3840111"/>
              <a:gd name="connsiteX747" fmla="*/ 3346297 w 6334204"/>
              <a:gd name="connsiteY747" fmla="*/ 1716027 h 3840111"/>
              <a:gd name="connsiteX748" fmla="*/ 3386795 w 6334204"/>
              <a:gd name="connsiteY748" fmla="*/ 1663632 h 3840111"/>
              <a:gd name="connsiteX749" fmla="*/ 3598834 w 6334204"/>
              <a:gd name="connsiteY749" fmla="*/ 1698280 h 3840111"/>
              <a:gd name="connsiteX750" fmla="*/ 3639990 w 6334204"/>
              <a:gd name="connsiteY750" fmla="*/ 1619829 h 3840111"/>
              <a:gd name="connsiteX751" fmla="*/ 3639990 w 6334204"/>
              <a:gd name="connsiteY751" fmla="*/ 1567857 h 3840111"/>
              <a:gd name="connsiteX752" fmla="*/ 3598834 w 6334204"/>
              <a:gd name="connsiteY752" fmla="*/ 1611520 h 3840111"/>
              <a:gd name="connsiteX753" fmla="*/ 3582701 w 6334204"/>
              <a:gd name="connsiteY753" fmla="*/ 1567857 h 3840111"/>
              <a:gd name="connsiteX754" fmla="*/ 3476846 w 6334204"/>
              <a:gd name="connsiteY754" fmla="*/ 1567857 h 3840111"/>
              <a:gd name="connsiteX755" fmla="*/ 3452481 w 6334204"/>
              <a:gd name="connsiteY755" fmla="*/ 1532787 h 3840111"/>
              <a:gd name="connsiteX756" fmla="*/ 3460383 w 6334204"/>
              <a:gd name="connsiteY756" fmla="*/ 1463209 h 3840111"/>
              <a:gd name="connsiteX757" fmla="*/ 3435854 w 6334204"/>
              <a:gd name="connsiteY757" fmla="*/ 1463209 h 3840111"/>
              <a:gd name="connsiteX758" fmla="*/ 3427952 w 6334204"/>
              <a:gd name="connsiteY758" fmla="*/ 1567857 h 3840111"/>
              <a:gd name="connsiteX759" fmla="*/ 3370827 w 6334204"/>
              <a:gd name="connsiteY759" fmla="*/ 1558984 h 3840111"/>
              <a:gd name="connsiteX760" fmla="*/ 3370827 w 6334204"/>
              <a:gd name="connsiteY760" fmla="*/ 1506871 h 3840111"/>
              <a:gd name="connsiteX761" fmla="*/ 3354364 w 6334204"/>
              <a:gd name="connsiteY761" fmla="*/ 1472364 h 3840111"/>
              <a:gd name="connsiteX762" fmla="*/ 3338560 w 6334204"/>
              <a:gd name="connsiteY762" fmla="*/ 1437435 h 3840111"/>
              <a:gd name="connsiteX763" fmla="*/ 3240772 w 6334204"/>
              <a:gd name="connsiteY763" fmla="*/ 1341661 h 3840111"/>
              <a:gd name="connsiteX764" fmla="*/ 3338560 w 6334204"/>
              <a:gd name="connsiteY764" fmla="*/ 1463209 h 3840111"/>
              <a:gd name="connsiteX765" fmla="*/ 3297239 w 6334204"/>
              <a:gd name="connsiteY765" fmla="*/ 1463209 h 3840111"/>
              <a:gd name="connsiteX766" fmla="*/ 3313701 w 6334204"/>
              <a:gd name="connsiteY766" fmla="*/ 1489688 h 3840111"/>
              <a:gd name="connsiteX767" fmla="*/ 3272874 w 6334204"/>
              <a:gd name="connsiteY767" fmla="*/ 1550533 h 3840111"/>
              <a:gd name="connsiteX768" fmla="*/ 3232047 w 6334204"/>
              <a:gd name="connsiteY768" fmla="*/ 1506871 h 3840111"/>
              <a:gd name="connsiteX769" fmla="*/ 3272874 w 6334204"/>
              <a:gd name="connsiteY769" fmla="*/ 1489688 h 3840111"/>
              <a:gd name="connsiteX770" fmla="*/ 3199945 w 6334204"/>
              <a:gd name="connsiteY770" fmla="*/ 1437435 h 3840111"/>
              <a:gd name="connsiteX771" fmla="*/ 3175251 w 6334204"/>
              <a:gd name="connsiteY771" fmla="*/ 1402364 h 3840111"/>
              <a:gd name="connsiteX772" fmla="*/ 3175251 w 6334204"/>
              <a:gd name="connsiteY772" fmla="*/ 1385041 h 3840111"/>
              <a:gd name="connsiteX773" fmla="*/ 3175251 w 6334204"/>
              <a:gd name="connsiteY773" fmla="*/ 1402364 h 3840111"/>
              <a:gd name="connsiteX774" fmla="*/ 3150886 w 6334204"/>
              <a:gd name="connsiteY774" fmla="*/ 1498280 h 3840111"/>
              <a:gd name="connsiteX775" fmla="*/ 3150886 w 6334204"/>
              <a:gd name="connsiteY775" fmla="*/ 1367717 h 3840111"/>
              <a:gd name="connsiteX776" fmla="*/ 3069068 w 6334204"/>
              <a:gd name="connsiteY776" fmla="*/ 1376449 h 3840111"/>
              <a:gd name="connsiteX777" fmla="*/ 2995809 w 6334204"/>
              <a:gd name="connsiteY777" fmla="*/ 1446027 h 3840111"/>
              <a:gd name="connsiteX778" fmla="*/ 2955147 w 6334204"/>
              <a:gd name="connsiteY778" fmla="*/ 1567857 h 3840111"/>
              <a:gd name="connsiteX779" fmla="*/ 2890120 w 6334204"/>
              <a:gd name="connsiteY779" fmla="*/ 1567857 h 3840111"/>
              <a:gd name="connsiteX780" fmla="*/ 2816696 w 6334204"/>
              <a:gd name="connsiteY780" fmla="*/ 1550533 h 3840111"/>
              <a:gd name="connsiteX781" fmla="*/ 2800069 w 6334204"/>
              <a:gd name="connsiteY781" fmla="*/ 1472364 h 3840111"/>
              <a:gd name="connsiteX782" fmla="*/ 2816696 w 6334204"/>
              <a:gd name="connsiteY782" fmla="*/ 1376449 h 3840111"/>
              <a:gd name="connsiteX783" fmla="*/ 2938685 w 6334204"/>
              <a:gd name="connsiteY783" fmla="*/ 1376449 h 3840111"/>
              <a:gd name="connsiteX784" fmla="*/ 2963543 w 6334204"/>
              <a:gd name="connsiteY784" fmla="*/ 1341661 h 3840111"/>
              <a:gd name="connsiteX785" fmla="*/ 2930618 w 6334204"/>
              <a:gd name="connsiteY785" fmla="*/ 1272083 h 3840111"/>
              <a:gd name="connsiteX786" fmla="*/ 2873821 w 6334204"/>
              <a:gd name="connsiteY786" fmla="*/ 1263210 h 3840111"/>
              <a:gd name="connsiteX787" fmla="*/ 2914156 w 6334204"/>
              <a:gd name="connsiteY787" fmla="*/ 1228562 h 3840111"/>
              <a:gd name="connsiteX788" fmla="*/ 2979348 w 6334204"/>
              <a:gd name="connsiteY788" fmla="*/ 1193491 h 3840111"/>
              <a:gd name="connsiteX789" fmla="*/ 2987743 w 6334204"/>
              <a:gd name="connsiteY789" fmla="*/ 1176026 h 3840111"/>
              <a:gd name="connsiteX790" fmla="*/ 3044704 w 6334204"/>
              <a:gd name="connsiteY790" fmla="*/ 1132645 h 3840111"/>
              <a:gd name="connsiteX791" fmla="*/ 3061331 w 6334204"/>
              <a:gd name="connsiteY791" fmla="*/ 1080251 h 3840111"/>
              <a:gd name="connsiteX792" fmla="*/ 3134424 w 6334204"/>
              <a:gd name="connsiteY792" fmla="*/ 1063209 h 3840111"/>
              <a:gd name="connsiteX793" fmla="*/ 3118291 w 6334204"/>
              <a:gd name="connsiteY793" fmla="*/ 1037011 h 3840111"/>
              <a:gd name="connsiteX794" fmla="*/ 3150886 w 6334204"/>
              <a:gd name="connsiteY794" fmla="*/ 976025 h 3840111"/>
              <a:gd name="connsiteX795" fmla="*/ 3085532 w 6334204"/>
              <a:gd name="connsiteY795" fmla="*/ 949687 h 3840111"/>
              <a:gd name="connsiteX796" fmla="*/ 3069068 w 6334204"/>
              <a:gd name="connsiteY796" fmla="*/ 854194 h 3840111"/>
              <a:gd name="connsiteX797" fmla="*/ 3142655 w 6334204"/>
              <a:gd name="connsiteY797" fmla="*/ 758137 h 3840111"/>
              <a:gd name="connsiteX798" fmla="*/ 3142655 w 6334204"/>
              <a:gd name="connsiteY798" fmla="*/ 723630 h 3840111"/>
              <a:gd name="connsiteX799" fmla="*/ 3167184 w 6334204"/>
              <a:gd name="connsiteY799" fmla="*/ 732081 h 3840111"/>
              <a:gd name="connsiteX800" fmla="*/ 3216078 w 6334204"/>
              <a:gd name="connsiteY800" fmla="*/ 636728 h 3840111"/>
              <a:gd name="connsiteX801" fmla="*/ 3313701 w 6334204"/>
              <a:gd name="connsiteY801" fmla="*/ 549404 h 3840111"/>
              <a:gd name="connsiteX802" fmla="*/ 3338560 w 6334204"/>
              <a:gd name="connsiteY802" fmla="*/ 549404 h 3840111"/>
              <a:gd name="connsiteX803" fmla="*/ 3403258 w 6334204"/>
              <a:gd name="connsiteY803" fmla="*/ 497432 h 3840111"/>
              <a:gd name="connsiteX804" fmla="*/ 3476846 w 6334204"/>
              <a:gd name="connsiteY804" fmla="*/ 497432 h 3840111"/>
              <a:gd name="connsiteX805" fmla="*/ 3517838 w 6334204"/>
              <a:gd name="connsiteY805" fmla="*/ 549404 h 3840111"/>
              <a:gd name="connsiteX806" fmla="*/ 3582701 w 6334204"/>
              <a:gd name="connsiteY806" fmla="*/ 584334 h 3840111"/>
              <a:gd name="connsiteX807" fmla="*/ 3680653 w 6334204"/>
              <a:gd name="connsiteY807" fmla="*/ 671376 h 3840111"/>
              <a:gd name="connsiteX808" fmla="*/ 3574634 w 6334204"/>
              <a:gd name="connsiteY808" fmla="*/ 662785 h 3840111"/>
              <a:gd name="connsiteX809" fmla="*/ 3623363 w 6334204"/>
              <a:gd name="connsiteY809" fmla="*/ 740954 h 3840111"/>
              <a:gd name="connsiteX810" fmla="*/ 3631759 w 6334204"/>
              <a:gd name="connsiteY810" fmla="*/ 706165 h 3840111"/>
              <a:gd name="connsiteX811" fmla="*/ 3680653 w 6334204"/>
              <a:gd name="connsiteY811" fmla="*/ 671376 h 3840111"/>
              <a:gd name="connsiteX812" fmla="*/ 3729547 w 6334204"/>
              <a:gd name="connsiteY812" fmla="*/ 584334 h 3840111"/>
              <a:gd name="connsiteX813" fmla="*/ 3778276 w 6334204"/>
              <a:gd name="connsiteY813" fmla="*/ 592925 h 3840111"/>
              <a:gd name="connsiteX814" fmla="*/ 3778276 w 6334204"/>
              <a:gd name="connsiteY814" fmla="*/ 645179 h 3840111"/>
              <a:gd name="connsiteX815" fmla="*/ 3876064 w 6334204"/>
              <a:gd name="connsiteY815" fmla="*/ 584334 h 3840111"/>
              <a:gd name="connsiteX816" fmla="*/ 3998381 w 6334204"/>
              <a:gd name="connsiteY816" fmla="*/ 584334 h 3840111"/>
              <a:gd name="connsiteX817" fmla="*/ 3965786 w 6334204"/>
              <a:gd name="connsiteY817" fmla="*/ 531939 h 3840111"/>
              <a:gd name="connsiteX818" fmla="*/ 4071640 w 6334204"/>
              <a:gd name="connsiteY818" fmla="*/ 549404 h 3840111"/>
              <a:gd name="connsiteX819" fmla="*/ 4153295 w 6334204"/>
              <a:gd name="connsiteY819" fmla="*/ 453629 h 3840111"/>
              <a:gd name="connsiteX820" fmla="*/ 4202189 w 6334204"/>
              <a:gd name="connsiteY820" fmla="*/ 488700 h 3840111"/>
              <a:gd name="connsiteX821" fmla="*/ 4250918 w 6334204"/>
              <a:gd name="connsiteY821" fmla="*/ 462643 h 3840111"/>
              <a:gd name="connsiteX822" fmla="*/ 4259149 w 6334204"/>
              <a:gd name="connsiteY822" fmla="*/ 514756 h 3840111"/>
              <a:gd name="connsiteX823" fmla="*/ 4275447 w 6334204"/>
              <a:gd name="connsiteY823" fmla="*/ 462643 h 3840111"/>
              <a:gd name="connsiteX824" fmla="*/ 4357102 w 6334204"/>
              <a:gd name="connsiteY824" fmla="*/ 497432 h 3840111"/>
              <a:gd name="connsiteX825" fmla="*/ 4316604 w 6334204"/>
              <a:gd name="connsiteY825" fmla="*/ 445038 h 3840111"/>
              <a:gd name="connsiteX826" fmla="*/ 4365004 w 6334204"/>
              <a:gd name="connsiteY826" fmla="*/ 427573 h 3840111"/>
              <a:gd name="connsiteX827" fmla="*/ 4389862 w 6334204"/>
              <a:gd name="connsiteY827" fmla="*/ 384193 h 3840111"/>
              <a:gd name="connsiteX828" fmla="*/ 4438756 w 6334204"/>
              <a:gd name="connsiteY828" fmla="*/ 357856 h 3840111"/>
              <a:gd name="connsiteX829" fmla="*/ 4536380 w 6334204"/>
              <a:gd name="connsiteY829" fmla="*/ 323207 h 3840111"/>
              <a:gd name="connsiteX830" fmla="*/ 4568976 w 6334204"/>
              <a:gd name="connsiteY830" fmla="*/ 349404 h 3840111"/>
              <a:gd name="connsiteX831" fmla="*/ 4625936 w 6334204"/>
              <a:gd name="connsiteY831" fmla="*/ 323207 h 3840111"/>
              <a:gd name="connsiteX832" fmla="*/ 4650466 w 6334204"/>
              <a:gd name="connsiteY832" fmla="*/ 262221 h 3840111"/>
              <a:gd name="connsiteX833" fmla="*/ 4476055 w 6334204"/>
              <a:gd name="connsiteY833" fmla="*/ 160570 h 3840111"/>
              <a:gd name="connsiteX834" fmla="*/ 4576622 w 6334204"/>
              <a:gd name="connsiteY834" fmla="*/ 196331 h 3840111"/>
              <a:gd name="connsiteX835" fmla="*/ 4430180 w 6334204"/>
              <a:gd name="connsiteY835" fmla="*/ 222594 h 3840111"/>
              <a:gd name="connsiteX836" fmla="*/ 4438352 w 6334204"/>
              <a:gd name="connsiteY836" fmla="*/ 170519 h 3840111"/>
              <a:gd name="connsiteX837" fmla="*/ 4476055 w 6334204"/>
              <a:gd name="connsiteY837" fmla="*/ 160570 h 3840111"/>
              <a:gd name="connsiteX838" fmla="*/ 3218748 w 6334204"/>
              <a:gd name="connsiteY838" fmla="*/ 132154 h 3840111"/>
              <a:gd name="connsiteX839" fmla="*/ 3259797 w 6334204"/>
              <a:gd name="connsiteY839" fmla="*/ 175713 h 3840111"/>
              <a:gd name="connsiteX840" fmla="*/ 3299897 w 6334204"/>
              <a:gd name="connsiteY840" fmla="*/ 192858 h 3840111"/>
              <a:gd name="connsiteX841" fmla="*/ 3332907 w 6334204"/>
              <a:gd name="connsiteY841" fmla="*/ 201997 h 3840111"/>
              <a:gd name="connsiteX842" fmla="*/ 3398113 w 6334204"/>
              <a:gd name="connsiteY842" fmla="*/ 306297 h 3840111"/>
              <a:gd name="connsiteX843" fmla="*/ 3308383 w 6334204"/>
              <a:gd name="connsiteY843" fmla="*/ 262690 h 3840111"/>
              <a:gd name="connsiteX844" fmla="*/ 3283941 w 6334204"/>
              <a:gd name="connsiteY844" fmla="*/ 358255 h 3840111"/>
              <a:gd name="connsiteX845" fmla="*/ 3243340 w 6334204"/>
              <a:gd name="connsiteY845" fmla="*/ 332389 h 3840111"/>
              <a:gd name="connsiteX846" fmla="*/ 3186118 w 6334204"/>
              <a:gd name="connsiteY846" fmla="*/ 314875 h 3840111"/>
              <a:gd name="connsiteX847" fmla="*/ 3226665 w 6334204"/>
              <a:gd name="connsiteY847" fmla="*/ 236429 h 3840111"/>
              <a:gd name="connsiteX848" fmla="*/ 3153569 w 6334204"/>
              <a:gd name="connsiteY848" fmla="*/ 271423 h 3840111"/>
              <a:gd name="connsiteX849" fmla="*/ 3153569 w 6334204"/>
              <a:gd name="connsiteY849" fmla="*/ 227911 h 3840111"/>
              <a:gd name="connsiteX850" fmla="*/ 3112493 w 6334204"/>
              <a:gd name="connsiteY850" fmla="*/ 184209 h 3840111"/>
              <a:gd name="connsiteX851" fmla="*/ 3210492 w 6334204"/>
              <a:gd name="connsiteY851" fmla="*/ 184209 h 3840111"/>
              <a:gd name="connsiteX852" fmla="*/ 3218748 w 6334204"/>
              <a:gd name="connsiteY852" fmla="*/ 132154 h 3840111"/>
              <a:gd name="connsiteX853" fmla="*/ 3940519 w 6334204"/>
              <a:gd name="connsiteY853" fmla="*/ 131593 h 3840111"/>
              <a:gd name="connsiteX854" fmla="*/ 3978340 w 6334204"/>
              <a:gd name="connsiteY854" fmla="*/ 164727 h 3840111"/>
              <a:gd name="connsiteX855" fmla="*/ 3905228 w 6334204"/>
              <a:gd name="connsiteY855" fmla="*/ 173399 h 3840111"/>
              <a:gd name="connsiteX856" fmla="*/ 3940519 w 6334204"/>
              <a:gd name="connsiteY856" fmla="*/ 131593 h 3840111"/>
              <a:gd name="connsiteX857" fmla="*/ 3294380 w 6334204"/>
              <a:gd name="connsiteY857" fmla="*/ 116355 h 3840111"/>
              <a:gd name="connsiteX858" fmla="*/ 3506382 w 6334204"/>
              <a:gd name="connsiteY858" fmla="*/ 133897 h 3840111"/>
              <a:gd name="connsiteX859" fmla="*/ 3473602 w 6334204"/>
              <a:gd name="connsiteY859" fmla="*/ 185949 h 3840111"/>
              <a:gd name="connsiteX860" fmla="*/ 3302364 w 6334204"/>
              <a:gd name="connsiteY860" fmla="*/ 151431 h 3840111"/>
              <a:gd name="connsiteX861" fmla="*/ 3294380 w 6334204"/>
              <a:gd name="connsiteY861" fmla="*/ 116355 h 3840111"/>
              <a:gd name="connsiteX862" fmla="*/ 2611980 w 6334204"/>
              <a:gd name="connsiteY862" fmla="*/ 69784 h 3840111"/>
              <a:gd name="connsiteX863" fmla="*/ 2473429 w 6334204"/>
              <a:gd name="connsiteY863" fmla="*/ 95779 h 3840111"/>
              <a:gd name="connsiteX864" fmla="*/ 2579482 w 6334204"/>
              <a:gd name="connsiteY864" fmla="*/ 113235 h 3840111"/>
              <a:gd name="connsiteX865" fmla="*/ 2611980 w 6334204"/>
              <a:gd name="connsiteY865" fmla="*/ 69784 h 3840111"/>
              <a:gd name="connsiteX866" fmla="*/ 1987410 w 6334204"/>
              <a:gd name="connsiteY866" fmla="*/ 50906 h 3840111"/>
              <a:gd name="connsiteX867" fmla="*/ 2011641 w 6334204"/>
              <a:gd name="connsiteY867" fmla="*/ 68283 h 3840111"/>
              <a:gd name="connsiteX868" fmla="*/ 1913807 w 6334204"/>
              <a:gd name="connsiteY868" fmla="*/ 111723 h 3840111"/>
              <a:gd name="connsiteX869" fmla="*/ 1913807 w 6334204"/>
              <a:gd name="connsiteY869" fmla="*/ 155201 h 3840111"/>
              <a:gd name="connsiteX870" fmla="*/ 1857135 w 6334204"/>
              <a:gd name="connsiteY870" fmla="*/ 189971 h 3840111"/>
              <a:gd name="connsiteX871" fmla="*/ 1758928 w 6334204"/>
              <a:gd name="connsiteY871" fmla="*/ 225022 h 3840111"/>
              <a:gd name="connsiteX872" fmla="*/ 1718196 w 6334204"/>
              <a:gd name="connsiteY872" fmla="*/ 320739 h 3840111"/>
              <a:gd name="connsiteX873" fmla="*/ 1660989 w 6334204"/>
              <a:gd name="connsiteY873" fmla="*/ 320739 h 3840111"/>
              <a:gd name="connsiteX874" fmla="*/ 1693618 w 6334204"/>
              <a:gd name="connsiteY874" fmla="*/ 338078 h 3840111"/>
              <a:gd name="connsiteX875" fmla="*/ 1660989 w 6334204"/>
              <a:gd name="connsiteY875" fmla="*/ 364272 h 3840111"/>
              <a:gd name="connsiteX876" fmla="*/ 1498195 w 6334204"/>
              <a:gd name="connsiteY876" fmla="*/ 390560 h 3840111"/>
              <a:gd name="connsiteX877" fmla="*/ 1449093 w 6334204"/>
              <a:gd name="connsiteY877" fmla="*/ 338078 h 3840111"/>
              <a:gd name="connsiteX878" fmla="*/ 1595812 w 6334204"/>
              <a:gd name="connsiteY878" fmla="*/ 355360 h 3840111"/>
              <a:gd name="connsiteX879" fmla="*/ 1489931 w 6334204"/>
              <a:gd name="connsiteY879" fmla="*/ 329503 h 3840111"/>
              <a:gd name="connsiteX880" fmla="*/ 1506164 w 6334204"/>
              <a:gd name="connsiteY880" fmla="*/ 277336 h 3840111"/>
              <a:gd name="connsiteX881" fmla="*/ 1555214 w 6334204"/>
              <a:gd name="connsiteY881" fmla="*/ 285708 h 3840111"/>
              <a:gd name="connsiteX882" fmla="*/ 1530636 w 6334204"/>
              <a:gd name="connsiteY882" fmla="*/ 259793 h 3840111"/>
              <a:gd name="connsiteX883" fmla="*/ 1555214 w 6334204"/>
              <a:gd name="connsiteY883" fmla="*/ 225022 h 3840111"/>
              <a:gd name="connsiteX884" fmla="*/ 1595812 w 6334204"/>
              <a:gd name="connsiteY884" fmla="*/ 199108 h 3840111"/>
              <a:gd name="connsiteX885" fmla="*/ 1514134 w 6334204"/>
              <a:gd name="connsiteY885" fmla="*/ 259793 h 3840111"/>
              <a:gd name="connsiteX886" fmla="*/ 1465594 w 6334204"/>
              <a:gd name="connsiteY886" fmla="*/ 251011 h 3840111"/>
              <a:gd name="connsiteX887" fmla="*/ 1465594 w 6334204"/>
              <a:gd name="connsiteY887" fmla="*/ 199108 h 3840111"/>
              <a:gd name="connsiteX888" fmla="*/ 1441042 w 6334204"/>
              <a:gd name="connsiteY888" fmla="*/ 164149 h 3840111"/>
              <a:gd name="connsiteX889" fmla="*/ 1465594 w 6334204"/>
              <a:gd name="connsiteY889" fmla="*/ 146793 h 3840111"/>
              <a:gd name="connsiteX890" fmla="*/ 1473805 w 6334204"/>
              <a:gd name="connsiteY890" fmla="*/ 111723 h 3840111"/>
              <a:gd name="connsiteX891" fmla="*/ 1571341 w 6334204"/>
              <a:gd name="connsiteY891" fmla="*/ 164149 h 3840111"/>
              <a:gd name="connsiteX892" fmla="*/ 1530636 w 6334204"/>
              <a:gd name="connsiteY892" fmla="*/ 85658 h 3840111"/>
              <a:gd name="connsiteX893" fmla="*/ 1987410 w 6334204"/>
              <a:gd name="connsiteY893" fmla="*/ 50906 h 3840111"/>
              <a:gd name="connsiteX894" fmla="*/ 2489796 w 6334204"/>
              <a:gd name="connsiteY894" fmla="*/ 0 h 3840111"/>
              <a:gd name="connsiteX895" fmla="*/ 2530430 w 6334204"/>
              <a:gd name="connsiteY895" fmla="*/ 17626 h 3840111"/>
              <a:gd name="connsiteX896" fmla="*/ 2603657 w 6334204"/>
              <a:gd name="connsiteY896" fmla="*/ 17626 h 3840111"/>
              <a:gd name="connsiteX897" fmla="*/ 2701619 w 6334204"/>
              <a:gd name="connsiteY897" fmla="*/ 43790 h 3840111"/>
              <a:gd name="connsiteX898" fmla="*/ 2620256 w 6334204"/>
              <a:gd name="connsiteY898" fmla="*/ 104782 h 3840111"/>
              <a:gd name="connsiteX899" fmla="*/ 2709942 w 6334204"/>
              <a:gd name="connsiteY899" fmla="*/ 87155 h 3840111"/>
              <a:gd name="connsiteX900" fmla="*/ 2750717 w 6334204"/>
              <a:gd name="connsiteY900" fmla="*/ 113235 h 3840111"/>
              <a:gd name="connsiteX901" fmla="*/ 2791492 w 6334204"/>
              <a:gd name="connsiteY901" fmla="*/ 139482 h 3840111"/>
              <a:gd name="connsiteX902" fmla="*/ 2726215 w 6334204"/>
              <a:gd name="connsiteY902" fmla="*/ 156727 h 3840111"/>
              <a:gd name="connsiteX903" fmla="*/ 2677210 w 6334204"/>
              <a:gd name="connsiteY903" fmla="*/ 182806 h 3840111"/>
              <a:gd name="connsiteX904" fmla="*/ 2685300 w 6334204"/>
              <a:gd name="connsiteY904" fmla="*/ 235049 h 3840111"/>
              <a:gd name="connsiteX905" fmla="*/ 2636715 w 6334204"/>
              <a:gd name="connsiteY905" fmla="*/ 252505 h 3840111"/>
              <a:gd name="connsiteX906" fmla="*/ 2701619 w 6334204"/>
              <a:gd name="connsiteY906" fmla="*/ 304917 h 3840111"/>
              <a:gd name="connsiteX907" fmla="*/ 2628626 w 6334204"/>
              <a:gd name="connsiteY907" fmla="*/ 313496 h 3840111"/>
              <a:gd name="connsiteX908" fmla="*/ 2595661 w 6334204"/>
              <a:gd name="connsiteY908" fmla="*/ 452681 h 3840111"/>
              <a:gd name="connsiteX909" fmla="*/ 2611980 w 6334204"/>
              <a:gd name="connsiteY909" fmla="*/ 504881 h 3840111"/>
              <a:gd name="connsiteX910" fmla="*/ 2579482 w 6334204"/>
              <a:gd name="connsiteY910" fmla="*/ 487679 h 3840111"/>
              <a:gd name="connsiteX911" fmla="*/ 2595661 w 6334204"/>
              <a:gd name="connsiteY911" fmla="*/ 539836 h 3840111"/>
              <a:gd name="connsiteX912" fmla="*/ 2506161 w 6334204"/>
              <a:gd name="connsiteY912" fmla="*/ 504881 h 3840111"/>
              <a:gd name="connsiteX913" fmla="*/ 2473429 w 6334204"/>
              <a:gd name="connsiteY913" fmla="*/ 522338 h 3840111"/>
              <a:gd name="connsiteX914" fmla="*/ 2546796 w 6334204"/>
              <a:gd name="connsiteY914" fmla="*/ 539836 h 3840111"/>
              <a:gd name="connsiteX915" fmla="*/ 2497885 w 6334204"/>
              <a:gd name="connsiteY915" fmla="*/ 609577 h 3840111"/>
              <a:gd name="connsiteX916" fmla="*/ 2400297 w 6334204"/>
              <a:gd name="connsiteY916" fmla="*/ 661861 h 3840111"/>
              <a:gd name="connsiteX917" fmla="*/ 2359476 w 6334204"/>
              <a:gd name="connsiteY917" fmla="*/ 696394 h 3840111"/>
              <a:gd name="connsiteX918" fmla="*/ 2294059 w 6334204"/>
              <a:gd name="connsiteY918" fmla="*/ 696394 h 3840111"/>
              <a:gd name="connsiteX919" fmla="*/ 2261749 w 6334204"/>
              <a:gd name="connsiteY919" fmla="*/ 731180 h 3840111"/>
              <a:gd name="connsiteX920" fmla="*/ 2229063 w 6334204"/>
              <a:gd name="connsiteY920" fmla="*/ 861616 h 3840111"/>
              <a:gd name="connsiteX921" fmla="*/ 2196237 w 6334204"/>
              <a:gd name="connsiteY921" fmla="*/ 905278 h 3840111"/>
              <a:gd name="connsiteX922" fmla="*/ 2155649 w 6334204"/>
              <a:gd name="connsiteY922" fmla="*/ 870619 h 3840111"/>
              <a:gd name="connsiteX923" fmla="*/ 2098414 w 6334204"/>
              <a:gd name="connsiteY923" fmla="*/ 870619 h 3840111"/>
              <a:gd name="connsiteX924" fmla="*/ 2041647 w 6334204"/>
              <a:gd name="connsiteY924" fmla="*/ 670357 h 3840111"/>
              <a:gd name="connsiteX925" fmla="*/ 2057780 w 6334204"/>
              <a:gd name="connsiteY925" fmla="*/ 626907 h 3840111"/>
              <a:gd name="connsiteX926" fmla="*/ 2114827 w 6334204"/>
              <a:gd name="connsiteY926" fmla="*/ 583329 h 3840111"/>
              <a:gd name="connsiteX927" fmla="*/ 2041647 w 6334204"/>
              <a:gd name="connsiteY927" fmla="*/ 522338 h 3840111"/>
              <a:gd name="connsiteX928" fmla="*/ 2090652 w 6334204"/>
              <a:gd name="connsiteY928" fmla="*/ 496428 h 3840111"/>
              <a:gd name="connsiteX929" fmla="*/ 2033511 w 6334204"/>
              <a:gd name="connsiteY929" fmla="*/ 504881 h 3840111"/>
              <a:gd name="connsiteX930" fmla="*/ 2041647 w 6334204"/>
              <a:gd name="connsiteY930" fmla="*/ 444016 h 3840111"/>
              <a:gd name="connsiteX931" fmla="*/ 2025282 w 6334204"/>
              <a:gd name="connsiteY931" fmla="*/ 365781 h 3840111"/>
              <a:gd name="connsiteX932" fmla="*/ 1927413 w 6334204"/>
              <a:gd name="connsiteY932" fmla="*/ 339575 h 3840111"/>
              <a:gd name="connsiteX933" fmla="*/ 1886777 w 6334204"/>
              <a:gd name="connsiteY933" fmla="*/ 356863 h 3840111"/>
              <a:gd name="connsiteX934" fmla="*/ 1821407 w 6334204"/>
              <a:gd name="connsiteY934" fmla="*/ 304917 h 3840111"/>
              <a:gd name="connsiteX935" fmla="*/ 1927413 w 6334204"/>
              <a:gd name="connsiteY935" fmla="*/ 296208 h 3840111"/>
              <a:gd name="connsiteX936" fmla="*/ 1870459 w 6334204"/>
              <a:gd name="connsiteY936" fmla="*/ 287206 h 3840111"/>
              <a:gd name="connsiteX937" fmla="*/ 1829638 w 6334204"/>
              <a:gd name="connsiteY937" fmla="*/ 287206 h 3840111"/>
              <a:gd name="connsiteX938" fmla="*/ 1788956 w 6334204"/>
              <a:gd name="connsiteY938" fmla="*/ 270045 h 3840111"/>
              <a:gd name="connsiteX939" fmla="*/ 1846190 w 6334204"/>
              <a:gd name="connsiteY939" fmla="*/ 244052 h 3840111"/>
              <a:gd name="connsiteX940" fmla="*/ 1935410 w 6334204"/>
              <a:gd name="connsiteY940" fmla="*/ 200600 h 3840111"/>
              <a:gd name="connsiteX941" fmla="*/ 1903051 w 6334204"/>
              <a:gd name="connsiteY941" fmla="*/ 165646 h 3840111"/>
              <a:gd name="connsiteX942" fmla="*/ 2106972 w 6334204"/>
              <a:gd name="connsiteY942" fmla="*/ 87155 h 3840111"/>
              <a:gd name="connsiteX943" fmla="*/ 2253191 w 6334204"/>
              <a:gd name="connsiteY943" fmla="*/ 95779 h 3840111"/>
              <a:gd name="connsiteX944" fmla="*/ 2245242 w 6334204"/>
              <a:gd name="connsiteY944" fmla="*/ 35166 h 3840111"/>
              <a:gd name="connsiteX945" fmla="*/ 2343437 w 6334204"/>
              <a:gd name="connsiteY945" fmla="*/ 17626 h 3840111"/>
              <a:gd name="connsiteX946" fmla="*/ 2489796 w 6334204"/>
              <a:gd name="connsiteY946" fmla="*/ 0 h 384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Lst>
            <a:rect l="l" t="t" r="r" b="b"/>
            <a:pathLst>
              <a:path w="6334204" h="3840111">
                <a:moveTo>
                  <a:pt x="1937854" y="3679777"/>
                </a:moveTo>
                <a:cubicBezTo>
                  <a:pt x="1946890" y="3679038"/>
                  <a:pt x="1955387" y="3686126"/>
                  <a:pt x="1952585" y="3703254"/>
                </a:cubicBezTo>
                <a:cubicBezTo>
                  <a:pt x="1941730" y="3703254"/>
                  <a:pt x="1930724" y="3703254"/>
                  <a:pt x="1919886" y="3703254"/>
                </a:cubicBezTo>
                <a:cubicBezTo>
                  <a:pt x="1919241" y="3689079"/>
                  <a:pt x="1928816" y="3680515"/>
                  <a:pt x="1937854" y="3679777"/>
                </a:cubicBezTo>
                <a:close/>
                <a:moveTo>
                  <a:pt x="5630691" y="3425199"/>
                </a:moveTo>
                <a:cubicBezTo>
                  <a:pt x="5649653" y="3425349"/>
                  <a:pt x="5678754" y="3433971"/>
                  <a:pt x="5705439" y="3428702"/>
                </a:cubicBezTo>
                <a:cubicBezTo>
                  <a:pt x="5713611" y="3484244"/>
                  <a:pt x="5688078" y="3503158"/>
                  <a:pt x="5648436" y="3507320"/>
                </a:cubicBezTo>
                <a:cubicBezTo>
                  <a:pt x="5642798" y="3481301"/>
                  <a:pt x="5606498" y="3442067"/>
                  <a:pt x="5615573" y="3428702"/>
                </a:cubicBezTo>
                <a:cubicBezTo>
                  <a:pt x="5619176" y="3426041"/>
                  <a:pt x="5624370" y="3425149"/>
                  <a:pt x="5630691" y="3425199"/>
                </a:cubicBezTo>
                <a:close/>
                <a:moveTo>
                  <a:pt x="6169008" y="3403382"/>
                </a:moveTo>
                <a:cubicBezTo>
                  <a:pt x="6185666" y="3417900"/>
                  <a:pt x="6206916" y="3426566"/>
                  <a:pt x="6209751" y="3455407"/>
                </a:cubicBezTo>
                <a:cubicBezTo>
                  <a:pt x="6208864" y="3506682"/>
                  <a:pt x="6147132" y="3492757"/>
                  <a:pt x="6144877" y="3542347"/>
                </a:cubicBezTo>
                <a:cubicBezTo>
                  <a:pt x="6134143" y="3542347"/>
                  <a:pt x="6122838" y="3542347"/>
                  <a:pt x="6111996" y="3542347"/>
                </a:cubicBezTo>
                <a:cubicBezTo>
                  <a:pt x="6120320" y="3580327"/>
                  <a:pt x="6095157" y="3582632"/>
                  <a:pt x="6087439" y="3603372"/>
                </a:cubicBezTo>
                <a:cubicBezTo>
                  <a:pt x="6058362" y="3599085"/>
                  <a:pt x="6040735" y="3589289"/>
                  <a:pt x="6014095" y="3603372"/>
                </a:cubicBezTo>
                <a:cubicBezTo>
                  <a:pt x="6027918" y="3568272"/>
                  <a:pt x="6037800" y="3529820"/>
                  <a:pt x="6071433" y="3516163"/>
                </a:cubicBezTo>
                <a:cubicBezTo>
                  <a:pt x="6093073" y="3507793"/>
                  <a:pt x="6098264" y="3481508"/>
                  <a:pt x="6111996" y="3464110"/>
                </a:cubicBezTo>
                <a:cubicBezTo>
                  <a:pt x="6119586" y="3457463"/>
                  <a:pt x="6130438" y="3454777"/>
                  <a:pt x="6144877" y="3455407"/>
                </a:cubicBezTo>
                <a:cubicBezTo>
                  <a:pt x="6144560" y="3429121"/>
                  <a:pt x="6162060" y="3421668"/>
                  <a:pt x="6169008" y="3403382"/>
                </a:cubicBezTo>
                <a:close/>
                <a:moveTo>
                  <a:pt x="6236603" y="3258457"/>
                </a:moveTo>
                <a:cubicBezTo>
                  <a:pt x="6262034" y="3254182"/>
                  <a:pt x="6262539" y="3276975"/>
                  <a:pt x="6260960" y="3301871"/>
                </a:cubicBezTo>
                <a:cubicBezTo>
                  <a:pt x="6299612" y="3305133"/>
                  <a:pt x="6314556" y="3283457"/>
                  <a:pt x="6334204" y="3310282"/>
                </a:cubicBezTo>
                <a:cubicBezTo>
                  <a:pt x="6327727" y="3329726"/>
                  <a:pt x="6305869" y="3332313"/>
                  <a:pt x="6293690" y="3345363"/>
                </a:cubicBezTo>
                <a:cubicBezTo>
                  <a:pt x="6273575" y="3381646"/>
                  <a:pt x="6271694" y="3438499"/>
                  <a:pt x="6220194" y="3441095"/>
                </a:cubicBezTo>
                <a:cubicBezTo>
                  <a:pt x="6222574" y="3414944"/>
                  <a:pt x="6258706" y="3380435"/>
                  <a:pt x="6203936" y="3389028"/>
                </a:cubicBezTo>
                <a:cubicBezTo>
                  <a:pt x="6197831" y="3350486"/>
                  <a:pt x="6230074" y="3353324"/>
                  <a:pt x="6236603" y="3327727"/>
                </a:cubicBezTo>
                <a:cubicBezTo>
                  <a:pt x="6236603" y="3304614"/>
                  <a:pt x="6236603" y="3281579"/>
                  <a:pt x="6236603" y="3258457"/>
                </a:cubicBezTo>
                <a:close/>
                <a:moveTo>
                  <a:pt x="3911321" y="2705406"/>
                </a:moveTo>
                <a:cubicBezTo>
                  <a:pt x="3944993" y="2701558"/>
                  <a:pt x="3913673" y="2766720"/>
                  <a:pt x="3944236" y="2766273"/>
                </a:cubicBezTo>
                <a:cubicBezTo>
                  <a:pt x="3942528" y="2831229"/>
                  <a:pt x="3912729" y="2867340"/>
                  <a:pt x="3927546" y="2905410"/>
                </a:cubicBezTo>
                <a:cubicBezTo>
                  <a:pt x="3920265" y="2909396"/>
                  <a:pt x="3913254" y="2913244"/>
                  <a:pt x="3911321" y="2923002"/>
                </a:cubicBezTo>
                <a:cubicBezTo>
                  <a:pt x="3911321" y="2937605"/>
                  <a:pt x="3911321" y="2951812"/>
                  <a:pt x="3911321" y="2966569"/>
                </a:cubicBezTo>
                <a:cubicBezTo>
                  <a:pt x="3889477" y="3006013"/>
                  <a:pt x="3896309" y="3023279"/>
                  <a:pt x="3878608" y="3062276"/>
                </a:cubicBezTo>
                <a:cubicBezTo>
                  <a:pt x="3847962" y="3055559"/>
                  <a:pt x="3839940" y="3072635"/>
                  <a:pt x="3813534" y="3071021"/>
                </a:cubicBezTo>
                <a:cubicBezTo>
                  <a:pt x="3783188" y="3040579"/>
                  <a:pt x="3806590" y="3005859"/>
                  <a:pt x="3788806" y="2966569"/>
                </a:cubicBezTo>
                <a:cubicBezTo>
                  <a:pt x="3800567" y="2952894"/>
                  <a:pt x="3806185" y="2932485"/>
                  <a:pt x="3813534" y="2914309"/>
                </a:cubicBezTo>
                <a:cubicBezTo>
                  <a:pt x="3817309" y="2887080"/>
                  <a:pt x="3798942" y="2883524"/>
                  <a:pt x="3805504" y="2853459"/>
                </a:cubicBezTo>
                <a:cubicBezTo>
                  <a:pt x="3825295" y="2827707"/>
                  <a:pt x="3843243" y="2801199"/>
                  <a:pt x="3878608" y="2792524"/>
                </a:cubicBezTo>
                <a:cubicBezTo>
                  <a:pt x="3884496" y="2757976"/>
                  <a:pt x="3897013" y="2730867"/>
                  <a:pt x="3911321" y="2705406"/>
                </a:cubicBezTo>
                <a:close/>
                <a:moveTo>
                  <a:pt x="5691152" y="2683468"/>
                </a:moveTo>
                <a:cubicBezTo>
                  <a:pt x="5705776" y="2682607"/>
                  <a:pt x="5708416" y="2694191"/>
                  <a:pt x="5723611" y="2692305"/>
                </a:cubicBezTo>
                <a:cubicBezTo>
                  <a:pt x="5714230" y="2771904"/>
                  <a:pt x="5769696" y="2782330"/>
                  <a:pt x="5772585" y="2849021"/>
                </a:cubicBezTo>
                <a:cubicBezTo>
                  <a:pt x="5786389" y="2857494"/>
                  <a:pt x="5788993" y="2877881"/>
                  <a:pt x="5804937" y="2883707"/>
                </a:cubicBezTo>
                <a:cubicBezTo>
                  <a:pt x="5798802" y="2928355"/>
                  <a:pt x="5816316" y="2947220"/>
                  <a:pt x="5812999" y="2988294"/>
                </a:cubicBezTo>
                <a:cubicBezTo>
                  <a:pt x="5820240" y="3013911"/>
                  <a:pt x="5833580" y="2976743"/>
                  <a:pt x="5853947" y="2988294"/>
                </a:cubicBezTo>
                <a:cubicBezTo>
                  <a:pt x="5862579" y="3037410"/>
                  <a:pt x="5882804" y="3091789"/>
                  <a:pt x="5878345" y="3144910"/>
                </a:cubicBezTo>
                <a:cubicBezTo>
                  <a:pt x="5876098" y="3173937"/>
                  <a:pt x="5852770" y="3192438"/>
                  <a:pt x="5862080" y="3223318"/>
                </a:cubicBezTo>
                <a:cubicBezTo>
                  <a:pt x="5834293" y="3225271"/>
                  <a:pt x="5841463" y="3264756"/>
                  <a:pt x="5812999" y="3266741"/>
                </a:cubicBezTo>
                <a:cubicBezTo>
                  <a:pt x="5819562" y="3314335"/>
                  <a:pt x="5776723" y="3308974"/>
                  <a:pt x="5780718" y="3353423"/>
                </a:cubicBezTo>
                <a:cubicBezTo>
                  <a:pt x="5751219" y="3359910"/>
                  <a:pt x="5736095" y="3381821"/>
                  <a:pt x="5715550" y="3397509"/>
                </a:cubicBezTo>
                <a:cubicBezTo>
                  <a:pt x="5635329" y="3396748"/>
                  <a:pt x="5604475" y="3394861"/>
                  <a:pt x="5552327" y="3362558"/>
                </a:cubicBezTo>
                <a:cubicBezTo>
                  <a:pt x="5563491" y="3351140"/>
                  <a:pt x="5560245" y="3324596"/>
                  <a:pt x="5560566" y="3301659"/>
                </a:cubicBezTo>
                <a:cubicBezTo>
                  <a:pt x="5525432" y="3321782"/>
                  <a:pt x="5535277" y="3285375"/>
                  <a:pt x="5503388" y="3301659"/>
                </a:cubicBezTo>
                <a:cubicBezTo>
                  <a:pt x="5493080" y="3269389"/>
                  <a:pt x="5478063" y="3241554"/>
                  <a:pt x="5454771" y="3223318"/>
                </a:cubicBezTo>
                <a:cubicBezTo>
                  <a:pt x="5385822" y="3219313"/>
                  <a:pt x="5328644" y="3227985"/>
                  <a:pt x="5299930" y="3266741"/>
                </a:cubicBezTo>
                <a:cubicBezTo>
                  <a:pt x="5239755" y="3255124"/>
                  <a:pt x="5219745" y="3285805"/>
                  <a:pt x="5185752" y="3301659"/>
                </a:cubicBezTo>
                <a:cubicBezTo>
                  <a:pt x="5161996" y="3303777"/>
                  <a:pt x="5160855" y="3281867"/>
                  <a:pt x="5136492" y="3284151"/>
                </a:cubicBezTo>
                <a:cubicBezTo>
                  <a:pt x="5130429" y="3242614"/>
                  <a:pt x="5149405" y="3228117"/>
                  <a:pt x="5144946" y="3188433"/>
                </a:cubicBezTo>
                <a:cubicBezTo>
                  <a:pt x="5141986" y="3168310"/>
                  <a:pt x="5136421" y="3151100"/>
                  <a:pt x="5120513" y="3144910"/>
                </a:cubicBezTo>
                <a:cubicBezTo>
                  <a:pt x="5140880" y="3101421"/>
                  <a:pt x="5120976" y="3053132"/>
                  <a:pt x="5112344" y="3014375"/>
                </a:cubicBezTo>
                <a:cubicBezTo>
                  <a:pt x="5123152" y="2994053"/>
                  <a:pt x="5159392" y="3000772"/>
                  <a:pt x="5177691" y="2988294"/>
                </a:cubicBezTo>
                <a:cubicBezTo>
                  <a:pt x="5207689" y="2976743"/>
                  <a:pt x="5198129" y="2923059"/>
                  <a:pt x="5218425" y="2901281"/>
                </a:cubicBezTo>
                <a:cubicBezTo>
                  <a:pt x="5235083" y="2883707"/>
                  <a:pt x="5234120" y="2905021"/>
                  <a:pt x="5250956" y="2909820"/>
                </a:cubicBezTo>
                <a:cubicBezTo>
                  <a:pt x="5268969" y="2906444"/>
                  <a:pt x="5251134" y="2863881"/>
                  <a:pt x="5267007" y="2857858"/>
                </a:cubicBezTo>
                <a:cubicBezTo>
                  <a:pt x="5292261" y="2859082"/>
                  <a:pt x="5313127" y="2837205"/>
                  <a:pt x="5332532" y="2857858"/>
                </a:cubicBezTo>
                <a:cubicBezTo>
                  <a:pt x="5362173" y="2851933"/>
                  <a:pt x="5354789" y="2805796"/>
                  <a:pt x="5365026" y="2779483"/>
                </a:cubicBezTo>
                <a:cubicBezTo>
                  <a:pt x="5389210" y="2767138"/>
                  <a:pt x="5416141" y="2758764"/>
                  <a:pt x="5446531" y="2753138"/>
                </a:cubicBezTo>
                <a:cubicBezTo>
                  <a:pt x="5463296" y="2751020"/>
                  <a:pt x="5448707" y="2715076"/>
                  <a:pt x="5462903" y="2709813"/>
                </a:cubicBezTo>
                <a:cubicBezTo>
                  <a:pt x="5505707" y="2727322"/>
                  <a:pt x="5589209" y="2702300"/>
                  <a:pt x="5617495" y="2736093"/>
                </a:cubicBezTo>
                <a:cubicBezTo>
                  <a:pt x="5625342" y="2767436"/>
                  <a:pt x="5580934" y="2743076"/>
                  <a:pt x="5585142" y="2770679"/>
                </a:cubicBezTo>
                <a:cubicBezTo>
                  <a:pt x="5579007" y="2803479"/>
                  <a:pt x="5616211" y="2789677"/>
                  <a:pt x="5617495" y="2814004"/>
                </a:cubicBezTo>
                <a:cubicBezTo>
                  <a:pt x="5649918" y="2802817"/>
                  <a:pt x="5634366" y="2842964"/>
                  <a:pt x="5666397" y="2831545"/>
                </a:cubicBezTo>
                <a:cubicBezTo>
                  <a:pt x="5699891" y="2809271"/>
                  <a:pt x="5670143" y="2719279"/>
                  <a:pt x="5691152" y="2683468"/>
                </a:cubicBezTo>
                <a:close/>
                <a:moveTo>
                  <a:pt x="5020955" y="2559809"/>
                </a:moveTo>
                <a:cubicBezTo>
                  <a:pt x="5070299" y="2576647"/>
                  <a:pt x="5117624" y="2596560"/>
                  <a:pt x="5184085" y="2594748"/>
                </a:cubicBezTo>
                <a:cubicBezTo>
                  <a:pt x="5179891" y="2625549"/>
                  <a:pt x="5212873" y="2616224"/>
                  <a:pt x="5208330" y="2647006"/>
                </a:cubicBezTo>
                <a:cubicBezTo>
                  <a:pt x="5119603" y="2657921"/>
                  <a:pt x="5082615" y="2613053"/>
                  <a:pt x="5004921" y="2612077"/>
                </a:cubicBezTo>
                <a:cubicBezTo>
                  <a:pt x="4998162" y="2582152"/>
                  <a:pt x="5013808" y="2575289"/>
                  <a:pt x="5020955" y="2559809"/>
                </a:cubicBezTo>
                <a:close/>
                <a:moveTo>
                  <a:pt x="5582038" y="2450726"/>
                </a:moveTo>
                <a:cubicBezTo>
                  <a:pt x="5601007" y="2450726"/>
                  <a:pt x="5619817" y="2450726"/>
                  <a:pt x="5639070" y="2450726"/>
                </a:cubicBezTo>
                <a:cubicBezTo>
                  <a:pt x="5689520" y="2466556"/>
                  <a:pt x="5706631" y="2517795"/>
                  <a:pt x="5769450" y="2520153"/>
                </a:cubicBezTo>
                <a:cubicBezTo>
                  <a:pt x="5769450" y="2529108"/>
                  <a:pt x="5769450" y="2537930"/>
                  <a:pt x="5769450" y="2546473"/>
                </a:cubicBezTo>
                <a:cubicBezTo>
                  <a:pt x="5783270" y="2575430"/>
                  <a:pt x="5813193" y="2586666"/>
                  <a:pt x="5834516" y="2607602"/>
                </a:cubicBezTo>
                <a:cubicBezTo>
                  <a:pt x="5834162" y="2633789"/>
                  <a:pt x="5842019" y="2651877"/>
                  <a:pt x="5858971" y="2659553"/>
                </a:cubicBezTo>
                <a:cubicBezTo>
                  <a:pt x="5826447" y="2691013"/>
                  <a:pt x="5804823" y="2636659"/>
                  <a:pt x="5785712" y="2624745"/>
                </a:cubicBezTo>
                <a:cubicBezTo>
                  <a:pt x="5748322" y="2616602"/>
                  <a:pt x="5757311" y="2658307"/>
                  <a:pt x="5728697" y="2659553"/>
                </a:cubicBezTo>
                <a:cubicBezTo>
                  <a:pt x="5695713" y="2651265"/>
                  <a:pt x="5682636" y="2605310"/>
                  <a:pt x="5639070" y="2633488"/>
                </a:cubicBezTo>
                <a:cubicBezTo>
                  <a:pt x="5639070" y="2616001"/>
                  <a:pt x="5639070" y="2598680"/>
                  <a:pt x="5639070" y="2581182"/>
                </a:cubicBezTo>
                <a:cubicBezTo>
                  <a:pt x="5608598" y="2544115"/>
                  <a:pt x="5560980" y="2525348"/>
                  <a:pt x="5524598" y="2494000"/>
                </a:cubicBezTo>
                <a:cubicBezTo>
                  <a:pt x="5504602" y="2483131"/>
                  <a:pt x="5485332" y="2513657"/>
                  <a:pt x="5484306" y="2494000"/>
                </a:cubicBezTo>
                <a:cubicBezTo>
                  <a:pt x="5476750" y="2466356"/>
                  <a:pt x="5511238" y="2482163"/>
                  <a:pt x="5508867" y="2459303"/>
                </a:cubicBezTo>
                <a:cubicBezTo>
                  <a:pt x="5533994" y="2452639"/>
                  <a:pt x="5523961" y="2483465"/>
                  <a:pt x="5549213" y="2476868"/>
                </a:cubicBezTo>
                <a:cubicBezTo>
                  <a:pt x="5569845" y="2478481"/>
                  <a:pt x="5574729" y="2463430"/>
                  <a:pt x="5582038" y="2450726"/>
                </a:cubicBezTo>
                <a:close/>
                <a:moveTo>
                  <a:pt x="5525429" y="2400921"/>
                </a:moveTo>
                <a:cubicBezTo>
                  <a:pt x="5535226" y="2402459"/>
                  <a:pt x="5544267" y="2405570"/>
                  <a:pt x="5550898" y="2410003"/>
                </a:cubicBezTo>
                <a:cubicBezTo>
                  <a:pt x="5548867" y="2446221"/>
                  <a:pt x="5489343" y="2454876"/>
                  <a:pt x="5461460" y="2436338"/>
                </a:cubicBezTo>
                <a:cubicBezTo>
                  <a:pt x="5459838" y="2405850"/>
                  <a:pt x="5496037" y="2396306"/>
                  <a:pt x="5525429" y="2400921"/>
                </a:cubicBezTo>
                <a:close/>
                <a:moveTo>
                  <a:pt x="5302164" y="2392548"/>
                </a:moveTo>
                <a:cubicBezTo>
                  <a:pt x="5316201" y="2418289"/>
                  <a:pt x="5365980" y="2406084"/>
                  <a:pt x="5367709" y="2444726"/>
                </a:cubicBezTo>
                <a:cubicBezTo>
                  <a:pt x="5356431" y="2456075"/>
                  <a:pt x="5337515" y="2456075"/>
                  <a:pt x="5326792" y="2444726"/>
                </a:cubicBezTo>
                <a:cubicBezTo>
                  <a:pt x="5327846" y="2483836"/>
                  <a:pt x="5355143" y="2495551"/>
                  <a:pt x="5359302" y="2531923"/>
                </a:cubicBezTo>
                <a:cubicBezTo>
                  <a:pt x="5329436" y="2549894"/>
                  <a:pt x="5328332" y="2522333"/>
                  <a:pt x="5310413" y="2505554"/>
                </a:cubicBezTo>
                <a:cubicBezTo>
                  <a:pt x="5296105" y="2513477"/>
                  <a:pt x="5292419" y="2532665"/>
                  <a:pt x="5294212" y="2557733"/>
                </a:cubicBezTo>
                <a:cubicBezTo>
                  <a:pt x="5231381" y="2525201"/>
                  <a:pt x="5260389" y="2428384"/>
                  <a:pt x="5302164" y="2392548"/>
                </a:cubicBezTo>
                <a:close/>
                <a:moveTo>
                  <a:pt x="4847832" y="2298010"/>
                </a:moveTo>
                <a:cubicBezTo>
                  <a:pt x="4864017" y="2298010"/>
                  <a:pt x="4858244" y="2321564"/>
                  <a:pt x="4880545" y="2315537"/>
                </a:cubicBezTo>
                <a:cubicBezTo>
                  <a:pt x="4874734" y="2341884"/>
                  <a:pt x="4900519" y="2355850"/>
                  <a:pt x="4912781" y="2376133"/>
                </a:cubicBezTo>
                <a:cubicBezTo>
                  <a:pt x="4924223" y="2394616"/>
                  <a:pt x="4953549" y="2419428"/>
                  <a:pt x="4978494" y="2437345"/>
                </a:cubicBezTo>
                <a:cubicBezTo>
                  <a:pt x="4977511" y="2478891"/>
                  <a:pt x="5013039" y="2516940"/>
                  <a:pt x="4994297" y="2550182"/>
                </a:cubicBezTo>
                <a:cubicBezTo>
                  <a:pt x="4956393" y="2568779"/>
                  <a:pt x="4945151" y="2511479"/>
                  <a:pt x="4905023" y="2506698"/>
                </a:cubicBezTo>
                <a:cubicBezTo>
                  <a:pt x="4921456" y="2387570"/>
                  <a:pt x="4806912" y="2408230"/>
                  <a:pt x="4806912" y="2306566"/>
                </a:cubicBezTo>
                <a:cubicBezTo>
                  <a:pt x="4827878" y="2297003"/>
                  <a:pt x="4848853" y="2336335"/>
                  <a:pt x="4847832" y="2298010"/>
                </a:cubicBezTo>
                <a:close/>
                <a:moveTo>
                  <a:pt x="5199152" y="2283650"/>
                </a:moveTo>
                <a:cubicBezTo>
                  <a:pt x="5236898" y="2281286"/>
                  <a:pt x="5252816" y="2302120"/>
                  <a:pt x="5272510" y="2318742"/>
                </a:cubicBezTo>
                <a:cubicBezTo>
                  <a:pt x="5276218" y="2345993"/>
                  <a:pt x="5262346" y="2354192"/>
                  <a:pt x="5248118" y="2361941"/>
                </a:cubicBezTo>
                <a:cubicBezTo>
                  <a:pt x="5263287" y="2382604"/>
                  <a:pt x="5237801" y="2412230"/>
                  <a:pt x="5256553" y="2440550"/>
                </a:cubicBezTo>
                <a:cubicBezTo>
                  <a:pt x="5228924" y="2452168"/>
                  <a:pt x="5242335" y="2506537"/>
                  <a:pt x="5215590" y="2518485"/>
                </a:cubicBezTo>
                <a:cubicBezTo>
                  <a:pt x="5215657" y="2527133"/>
                  <a:pt x="5225552" y="2525417"/>
                  <a:pt x="5231777" y="2527450"/>
                </a:cubicBezTo>
                <a:cubicBezTo>
                  <a:pt x="5230586" y="2543835"/>
                  <a:pt x="5204840" y="2533431"/>
                  <a:pt x="5207145" y="2553393"/>
                </a:cubicBezTo>
                <a:cubicBezTo>
                  <a:pt x="5154250" y="2566464"/>
                  <a:pt x="5162378" y="2514366"/>
                  <a:pt x="5109492" y="2527450"/>
                </a:cubicBezTo>
                <a:cubicBezTo>
                  <a:pt x="5112144" y="2481016"/>
                  <a:pt x="5076685" y="2475537"/>
                  <a:pt x="5068711" y="2440550"/>
                </a:cubicBezTo>
                <a:cubicBezTo>
                  <a:pt x="5083208" y="2357030"/>
                  <a:pt x="5191553" y="2374484"/>
                  <a:pt x="5199152" y="2283650"/>
                </a:cubicBezTo>
                <a:close/>
                <a:moveTo>
                  <a:pt x="4527552" y="2203472"/>
                </a:moveTo>
                <a:cubicBezTo>
                  <a:pt x="4544783" y="2220013"/>
                  <a:pt x="4561724" y="2236867"/>
                  <a:pt x="4568469" y="2264414"/>
                </a:cubicBezTo>
                <a:cubicBezTo>
                  <a:pt x="4549244" y="2267135"/>
                  <a:pt x="4553286" y="2294733"/>
                  <a:pt x="4527552" y="2290482"/>
                </a:cubicBezTo>
                <a:cubicBezTo>
                  <a:pt x="4496551" y="2265660"/>
                  <a:pt x="4539212" y="2255034"/>
                  <a:pt x="4527552" y="2203472"/>
                </a:cubicBezTo>
                <a:close/>
                <a:moveTo>
                  <a:pt x="5394787" y="2094389"/>
                </a:moveTo>
                <a:cubicBezTo>
                  <a:pt x="5417685" y="2095887"/>
                  <a:pt x="5429329" y="2109425"/>
                  <a:pt x="5427280" y="2137957"/>
                </a:cubicBezTo>
                <a:cubicBezTo>
                  <a:pt x="5442013" y="2154117"/>
                  <a:pt x="5475667" y="2150057"/>
                  <a:pt x="5468000" y="2190134"/>
                </a:cubicBezTo>
                <a:cubicBezTo>
                  <a:pt x="5429061" y="2186135"/>
                  <a:pt x="5406310" y="2199413"/>
                  <a:pt x="5394787" y="2224876"/>
                </a:cubicBezTo>
                <a:cubicBezTo>
                  <a:pt x="5369036" y="2219070"/>
                  <a:pt x="5383833" y="2201799"/>
                  <a:pt x="5386450" y="2181489"/>
                </a:cubicBezTo>
                <a:cubicBezTo>
                  <a:pt x="5360782" y="2177006"/>
                  <a:pt x="5354660" y="2200198"/>
                  <a:pt x="5337782" y="2181489"/>
                </a:cubicBezTo>
                <a:cubicBezTo>
                  <a:pt x="5351200" y="2160508"/>
                  <a:pt x="5359237" y="2140446"/>
                  <a:pt x="5386450" y="2155319"/>
                </a:cubicBezTo>
                <a:cubicBezTo>
                  <a:pt x="5386687" y="2132121"/>
                  <a:pt x="5383316" y="2105619"/>
                  <a:pt x="5394787" y="2094389"/>
                </a:cubicBezTo>
                <a:close/>
                <a:moveTo>
                  <a:pt x="2533261" y="2036211"/>
                </a:moveTo>
                <a:cubicBezTo>
                  <a:pt x="2547419" y="2038092"/>
                  <a:pt x="2552033" y="2050996"/>
                  <a:pt x="2549635" y="2070908"/>
                </a:cubicBezTo>
                <a:cubicBezTo>
                  <a:pt x="2538698" y="2070908"/>
                  <a:pt x="2528126" y="2070908"/>
                  <a:pt x="2517240" y="2070908"/>
                </a:cubicBezTo>
                <a:cubicBezTo>
                  <a:pt x="2511133" y="2047234"/>
                  <a:pt x="2533261" y="2053275"/>
                  <a:pt x="2533261" y="2036211"/>
                </a:cubicBezTo>
                <a:close/>
                <a:moveTo>
                  <a:pt x="1679873" y="2007123"/>
                </a:moveTo>
                <a:cubicBezTo>
                  <a:pt x="1696329" y="2007123"/>
                  <a:pt x="1712584" y="2007123"/>
                  <a:pt x="1728911" y="2007123"/>
                </a:cubicBezTo>
                <a:cubicBezTo>
                  <a:pt x="1736457" y="2044108"/>
                  <a:pt x="1709329" y="2044379"/>
                  <a:pt x="1679873" y="2042226"/>
                </a:cubicBezTo>
                <a:cubicBezTo>
                  <a:pt x="1679873" y="2030508"/>
                  <a:pt x="1679873" y="2018996"/>
                  <a:pt x="1679873" y="2007123"/>
                </a:cubicBezTo>
                <a:close/>
                <a:moveTo>
                  <a:pt x="1454435" y="2000088"/>
                </a:moveTo>
                <a:cubicBezTo>
                  <a:pt x="1480658" y="2001590"/>
                  <a:pt x="1517009" y="1991616"/>
                  <a:pt x="1511426" y="2026495"/>
                </a:cubicBezTo>
                <a:cubicBezTo>
                  <a:pt x="1482521" y="2037970"/>
                  <a:pt x="1481884" y="2025888"/>
                  <a:pt x="1454435" y="2035193"/>
                </a:cubicBezTo>
                <a:cubicBezTo>
                  <a:pt x="1454435" y="2023473"/>
                  <a:pt x="1454435" y="2011962"/>
                  <a:pt x="1454435" y="2000088"/>
                </a:cubicBezTo>
                <a:close/>
                <a:moveTo>
                  <a:pt x="5078398" y="1985390"/>
                </a:moveTo>
                <a:cubicBezTo>
                  <a:pt x="5092774" y="1984786"/>
                  <a:pt x="5103914" y="1987309"/>
                  <a:pt x="5111211" y="1994036"/>
                </a:cubicBezTo>
                <a:cubicBezTo>
                  <a:pt x="5101381" y="2012447"/>
                  <a:pt x="5101381" y="2041357"/>
                  <a:pt x="5078398" y="2046376"/>
                </a:cubicBezTo>
                <a:cubicBezTo>
                  <a:pt x="5067829" y="1992553"/>
                  <a:pt x="5063334" y="2019330"/>
                  <a:pt x="5078398" y="1985390"/>
                </a:cubicBezTo>
                <a:close/>
                <a:moveTo>
                  <a:pt x="5311233" y="1978590"/>
                </a:moveTo>
                <a:cubicBezTo>
                  <a:pt x="5318105" y="1977582"/>
                  <a:pt x="5325168" y="1977926"/>
                  <a:pt x="5331760" y="1979734"/>
                </a:cubicBezTo>
                <a:cubicBezTo>
                  <a:pt x="5340549" y="1982144"/>
                  <a:pt x="5348501" y="1987156"/>
                  <a:pt x="5354050" y="1995032"/>
                </a:cubicBezTo>
                <a:cubicBezTo>
                  <a:pt x="5359165" y="2038550"/>
                  <a:pt x="5331467" y="2046332"/>
                  <a:pt x="5321254" y="2073391"/>
                </a:cubicBezTo>
                <a:cubicBezTo>
                  <a:pt x="5301407" y="2059892"/>
                  <a:pt x="5285066" y="2042355"/>
                  <a:pt x="5272349" y="2021186"/>
                </a:cubicBezTo>
                <a:cubicBezTo>
                  <a:pt x="5271707" y="1996810"/>
                  <a:pt x="5290615" y="1981614"/>
                  <a:pt x="5311233" y="1978590"/>
                </a:cubicBezTo>
                <a:close/>
                <a:moveTo>
                  <a:pt x="1595779" y="1919856"/>
                </a:moveTo>
                <a:cubicBezTo>
                  <a:pt x="1608028" y="1921438"/>
                  <a:pt x="1625775" y="1916826"/>
                  <a:pt x="1628326" y="1928754"/>
                </a:cubicBezTo>
                <a:cubicBezTo>
                  <a:pt x="1637300" y="1959238"/>
                  <a:pt x="1578586" y="1952067"/>
                  <a:pt x="1595779" y="1919856"/>
                </a:cubicBezTo>
                <a:close/>
                <a:moveTo>
                  <a:pt x="1369244" y="1898040"/>
                </a:moveTo>
                <a:cubicBezTo>
                  <a:pt x="1409763" y="1898040"/>
                  <a:pt x="1450397" y="1898040"/>
                  <a:pt x="1491246" y="1898040"/>
                </a:cubicBezTo>
                <a:cubicBezTo>
                  <a:pt x="1495101" y="1922556"/>
                  <a:pt x="1522225" y="1923040"/>
                  <a:pt x="1539880" y="1932857"/>
                </a:cubicBezTo>
                <a:cubicBezTo>
                  <a:pt x="1539880" y="1950008"/>
                  <a:pt x="1562528" y="1943880"/>
                  <a:pt x="1556527" y="1967617"/>
                </a:cubicBezTo>
                <a:cubicBezTo>
                  <a:pt x="1605665" y="1970068"/>
                  <a:pt x="1650615" y="1962198"/>
                  <a:pt x="1662314" y="2019855"/>
                </a:cubicBezTo>
                <a:cubicBezTo>
                  <a:pt x="1639363" y="2021500"/>
                  <a:pt x="1606270" y="2012251"/>
                  <a:pt x="1605665" y="2037361"/>
                </a:cubicBezTo>
                <a:cubicBezTo>
                  <a:pt x="1587736" y="2029918"/>
                  <a:pt x="1577563" y="2014773"/>
                  <a:pt x="1548283" y="2019855"/>
                </a:cubicBezTo>
                <a:cubicBezTo>
                  <a:pt x="1544153" y="1997571"/>
                  <a:pt x="1534714" y="1985941"/>
                  <a:pt x="1564483" y="1985057"/>
                </a:cubicBezTo>
                <a:cubicBezTo>
                  <a:pt x="1558527" y="1965346"/>
                  <a:pt x="1518929" y="1981749"/>
                  <a:pt x="1499519" y="1976343"/>
                </a:cubicBezTo>
                <a:cubicBezTo>
                  <a:pt x="1464254" y="1970700"/>
                  <a:pt x="1460483" y="1931329"/>
                  <a:pt x="1426152" y="1924143"/>
                </a:cubicBezTo>
                <a:cubicBezTo>
                  <a:pt x="1385705" y="1912939"/>
                  <a:pt x="1385892" y="1945041"/>
                  <a:pt x="1352683" y="1941662"/>
                </a:cubicBezTo>
                <a:cubicBezTo>
                  <a:pt x="1351517" y="1919867"/>
                  <a:pt x="1365604" y="1914578"/>
                  <a:pt x="1369244" y="1898040"/>
                </a:cubicBezTo>
                <a:close/>
                <a:moveTo>
                  <a:pt x="1563517" y="1883495"/>
                </a:moveTo>
                <a:cubicBezTo>
                  <a:pt x="1584439" y="1884418"/>
                  <a:pt x="1595177" y="1896137"/>
                  <a:pt x="1596146" y="1918129"/>
                </a:cubicBezTo>
                <a:cubicBezTo>
                  <a:pt x="1585276" y="1921069"/>
                  <a:pt x="1580614" y="1930536"/>
                  <a:pt x="1563517" y="1927027"/>
                </a:cubicBezTo>
                <a:cubicBezTo>
                  <a:pt x="1563517" y="1912360"/>
                  <a:pt x="1563517" y="1897999"/>
                  <a:pt x="1563517" y="1883495"/>
                </a:cubicBezTo>
                <a:close/>
                <a:moveTo>
                  <a:pt x="1520622" y="1847134"/>
                </a:moveTo>
                <a:cubicBezTo>
                  <a:pt x="1528894" y="1847134"/>
                  <a:pt x="1536811" y="1847134"/>
                  <a:pt x="1545216" y="1847134"/>
                </a:cubicBezTo>
                <a:cubicBezTo>
                  <a:pt x="1552243" y="1857118"/>
                  <a:pt x="1555869" y="1870383"/>
                  <a:pt x="1553454" y="1890232"/>
                </a:cubicBezTo>
                <a:cubicBezTo>
                  <a:pt x="1523122" y="1896698"/>
                  <a:pt x="1517570" y="1876776"/>
                  <a:pt x="1520622" y="1847134"/>
                </a:cubicBezTo>
                <a:close/>
                <a:moveTo>
                  <a:pt x="1468981" y="1847134"/>
                </a:moveTo>
                <a:cubicBezTo>
                  <a:pt x="1489782" y="1848038"/>
                  <a:pt x="1500568" y="1859920"/>
                  <a:pt x="1501591" y="1881831"/>
                </a:cubicBezTo>
                <a:cubicBezTo>
                  <a:pt x="1490487" y="1881831"/>
                  <a:pt x="1479748" y="1881831"/>
                  <a:pt x="1468981" y="1881831"/>
                </a:cubicBezTo>
                <a:cubicBezTo>
                  <a:pt x="1468981" y="1870039"/>
                  <a:pt x="1468981" y="1858590"/>
                  <a:pt x="1468981" y="1847134"/>
                </a:cubicBezTo>
                <a:close/>
                <a:moveTo>
                  <a:pt x="5277050" y="1839862"/>
                </a:moveTo>
                <a:cubicBezTo>
                  <a:pt x="5282705" y="1839886"/>
                  <a:pt x="5288297" y="1841927"/>
                  <a:pt x="5293396" y="1846771"/>
                </a:cubicBezTo>
                <a:cubicBezTo>
                  <a:pt x="5291603" y="1882393"/>
                  <a:pt x="5294386" y="1923005"/>
                  <a:pt x="5260449" y="1925002"/>
                </a:cubicBezTo>
                <a:cubicBezTo>
                  <a:pt x="5257044" y="1902575"/>
                  <a:pt x="5249225" y="1885042"/>
                  <a:pt x="5235971" y="1872917"/>
                </a:cubicBezTo>
                <a:cubicBezTo>
                  <a:pt x="5242541" y="1857880"/>
                  <a:pt x="5260083" y="1839792"/>
                  <a:pt x="5277050" y="1839862"/>
                </a:cubicBezTo>
                <a:close/>
                <a:moveTo>
                  <a:pt x="3647892" y="1802788"/>
                </a:moveTo>
                <a:cubicBezTo>
                  <a:pt x="3645752" y="1800393"/>
                  <a:pt x="3635710" y="1807154"/>
                  <a:pt x="3639990" y="1811802"/>
                </a:cubicBezTo>
                <a:cubicBezTo>
                  <a:pt x="3642131" y="1814196"/>
                  <a:pt x="3652337" y="1807154"/>
                  <a:pt x="3647892" y="1802788"/>
                </a:cubicBezTo>
                <a:close/>
                <a:moveTo>
                  <a:pt x="830989" y="1741177"/>
                </a:moveTo>
                <a:cubicBezTo>
                  <a:pt x="824072" y="1766608"/>
                  <a:pt x="853442" y="1798022"/>
                  <a:pt x="863764" y="1776082"/>
                </a:cubicBezTo>
                <a:cubicBezTo>
                  <a:pt x="849505" y="1768270"/>
                  <a:pt x="850462" y="1744169"/>
                  <a:pt x="830989" y="1741177"/>
                </a:cubicBezTo>
                <a:close/>
                <a:moveTo>
                  <a:pt x="827664" y="1718365"/>
                </a:moveTo>
                <a:cubicBezTo>
                  <a:pt x="825908" y="1717700"/>
                  <a:pt x="823966" y="1718822"/>
                  <a:pt x="823221" y="1723725"/>
                </a:cubicBezTo>
                <a:cubicBezTo>
                  <a:pt x="823221" y="1728711"/>
                  <a:pt x="829712" y="1733864"/>
                  <a:pt x="830989" y="1723725"/>
                </a:cubicBezTo>
                <a:cubicBezTo>
                  <a:pt x="830989" y="1721481"/>
                  <a:pt x="829419" y="1719030"/>
                  <a:pt x="827664" y="1718365"/>
                </a:cubicBezTo>
                <a:close/>
                <a:moveTo>
                  <a:pt x="3433434" y="1571669"/>
                </a:moveTo>
                <a:cubicBezTo>
                  <a:pt x="3461451" y="1568179"/>
                  <a:pt x="3479821" y="1574165"/>
                  <a:pt x="3473931" y="1606718"/>
                </a:cubicBezTo>
                <a:cubicBezTo>
                  <a:pt x="3452241" y="1587404"/>
                  <a:pt x="3427597" y="1604737"/>
                  <a:pt x="3425197" y="1580395"/>
                </a:cubicBezTo>
                <a:cubicBezTo>
                  <a:pt x="3430078" y="1579889"/>
                  <a:pt x="3434777" y="1578939"/>
                  <a:pt x="3433434" y="1571669"/>
                </a:cubicBezTo>
                <a:close/>
                <a:moveTo>
                  <a:pt x="5221224" y="1472364"/>
                </a:moveTo>
                <a:cubicBezTo>
                  <a:pt x="5190110" y="1468420"/>
                  <a:pt x="5183525" y="1490252"/>
                  <a:pt x="5172166" y="1506871"/>
                </a:cubicBezTo>
                <a:cubicBezTo>
                  <a:pt x="5193403" y="1499688"/>
                  <a:pt x="5216780" y="1533069"/>
                  <a:pt x="5229127" y="1506871"/>
                </a:cubicBezTo>
                <a:cubicBezTo>
                  <a:pt x="5217273" y="1505322"/>
                  <a:pt x="5221554" y="1485744"/>
                  <a:pt x="5221224" y="1472364"/>
                </a:cubicBezTo>
                <a:close/>
                <a:moveTo>
                  <a:pt x="5573358" y="1403531"/>
                </a:moveTo>
                <a:cubicBezTo>
                  <a:pt x="5584188" y="1403531"/>
                  <a:pt x="5595177" y="1403531"/>
                  <a:pt x="5606284" y="1403531"/>
                </a:cubicBezTo>
                <a:cubicBezTo>
                  <a:pt x="5604359" y="1468960"/>
                  <a:pt x="5620994" y="1515575"/>
                  <a:pt x="5622406" y="1577649"/>
                </a:cubicBezTo>
                <a:cubicBezTo>
                  <a:pt x="5596184" y="1610624"/>
                  <a:pt x="5542169" y="1613897"/>
                  <a:pt x="5516401" y="1647420"/>
                </a:cubicBezTo>
                <a:cubicBezTo>
                  <a:pt x="5509766" y="1642723"/>
                  <a:pt x="5503063" y="1638341"/>
                  <a:pt x="5492212" y="1638450"/>
                </a:cubicBezTo>
                <a:cubicBezTo>
                  <a:pt x="5468587" y="1651227"/>
                  <a:pt x="5448831" y="1667810"/>
                  <a:pt x="5443174" y="1699320"/>
                </a:cubicBezTo>
                <a:cubicBezTo>
                  <a:pt x="5429786" y="1684750"/>
                  <a:pt x="5409152" y="1678039"/>
                  <a:pt x="5410573" y="1647420"/>
                </a:cubicBezTo>
                <a:cubicBezTo>
                  <a:pt x="5426854" y="1647420"/>
                  <a:pt x="5443174" y="1647420"/>
                  <a:pt x="5459533" y="1647420"/>
                </a:cubicBezTo>
                <a:cubicBezTo>
                  <a:pt x="5462949" y="1623264"/>
                  <a:pt x="5414908" y="1653993"/>
                  <a:pt x="5418580" y="1629987"/>
                </a:cubicBezTo>
                <a:cubicBezTo>
                  <a:pt x="5419587" y="1584291"/>
                  <a:pt x="5471390" y="1593616"/>
                  <a:pt x="5500042" y="1577649"/>
                </a:cubicBezTo>
                <a:cubicBezTo>
                  <a:pt x="5529700" y="1549125"/>
                  <a:pt x="5544114" y="1538978"/>
                  <a:pt x="5573358" y="1525749"/>
                </a:cubicBezTo>
                <a:cubicBezTo>
                  <a:pt x="5572410" y="1515328"/>
                  <a:pt x="5575313" y="1510029"/>
                  <a:pt x="5581789" y="1507906"/>
                </a:cubicBezTo>
                <a:cubicBezTo>
                  <a:pt x="5569162" y="1464263"/>
                  <a:pt x="5583398" y="1444326"/>
                  <a:pt x="5573358" y="1403531"/>
                </a:cubicBezTo>
                <a:close/>
                <a:moveTo>
                  <a:pt x="5556964" y="1301720"/>
                </a:moveTo>
                <a:cubicBezTo>
                  <a:pt x="5601526" y="1306298"/>
                  <a:pt x="5628302" y="1330087"/>
                  <a:pt x="5670943" y="1336620"/>
                </a:cubicBezTo>
                <a:cubicBezTo>
                  <a:pt x="5637372" y="1341247"/>
                  <a:pt x="5640177" y="1384689"/>
                  <a:pt x="5622163" y="1406066"/>
                </a:cubicBezTo>
                <a:cubicBezTo>
                  <a:pt x="5603419" y="1408700"/>
                  <a:pt x="5613252" y="1381117"/>
                  <a:pt x="5597547" y="1380035"/>
                </a:cubicBezTo>
                <a:cubicBezTo>
                  <a:pt x="5568998" y="1375147"/>
                  <a:pt x="5571107" y="1420997"/>
                  <a:pt x="5548715" y="1397694"/>
                </a:cubicBezTo>
                <a:cubicBezTo>
                  <a:pt x="5547809" y="1361497"/>
                  <a:pt x="5562904" y="1343092"/>
                  <a:pt x="5556964" y="1301720"/>
                </a:cubicBezTo>
                <a:close/>
                <a:moveTo>
                  <a:pt x="1907153" y="1088626"/>
                </a:moveTo>
                <a:cubicBezTo>
                  <a:pt x="1904705" y="1085800"/>
                  <a:pt x="1894703" y="1092615"/>
                  <a:pt x="1898853" y="1097103"/>
                </a:cubicBezTo>
                <a:cubicBezTo>
                  <a:pt x="1901194" y="1099429"/>
                  <a:pt x="1911197" y="1093114"/>
                  <a:pt x="1907153" y="1088626"/>
                </a:cubicBezTo>
                <a:close/>
                <a:moveTo>
                  <a:pt x="2825482" y="1025377"/>
                </a:moveTo>
                <a:cubicBezTo>
                  <a:pt x="2838917" y="1025377"/>
                  <a:pt x="2852656" y="1025377"/>
                  <a:pt x="2866046" y="1025377"/>
                </a:cubicBezTo>
                <a:cubicBezTo>
                  <a:pt x="2864147" y="1065303"/>
                  <a:pt x="2857458" y="1067381"/>
                  <a:pt x="2866046" y="1103769"/>
                </a:cubicBezTo>
                <a:cubicBezTo>
                  <a:pt x="2850158" y="1115544"/>
                  <a:pt x="2819457" y="1111978"/>
                  <a:pt x="2800666" y="1121285"/>
                </a:cubicBezTo>
                <a:cubicBezTo>
                  <a:pt x="2788405" y="1108382"/>
                  <a:pt x="2793909" y="1076680"/>
                  <a:pt x="2792901" y="1051565"/>
                </a:cubicBezTo>
                <a:cubicBezTo>
                  <a:pt x="2806974" y="1036384"/>
                  <a:pt x="2824978" y="1064313"/>
                  <a:pt x="2825482" y="1025377"/>
                </a:cubicBezTo>
                <a:close/>
                <a:moveTo>
                  <a:pt x="2956081" y="894854"/>
                </a:moveTo>
                <a:cubicBezTo>
                  <a:pt x="2957366" y="916780"/>
                  <a:pt x="2943310" y="922191"/>
                  <a:pt x="2931486" y="929549"/>
                </a:cubicBezTo>
                <a:cubicBezTo>
                  <a:pt x="2939637" y="941512"/>
                  <a:pt x="2953363" y="946990"/>
                  <a:pt x="2964379" y="955852"/>
                </a:cubicBezTo>
                <a:cubicBezTo>
                  <a:pt x="2934634" y="1000630"/>
                  <a:pt x="2998852" y="1008820"/>
                  <a:pt x="2988675" y="1060405"/>
                </a:cubicBezTo>
                <a:cubicBezTo>
                  <a:pt x="2996597" y="1072033"/>
                  <a:pt x="3010414" y="1077457"/>
                  <a:pt x="3021754" y="1086534"/>
                </a:cubicBezTo>
                <a:cubicBezTo>
                  <a:pt x="2990907" y="1111440"/>
                  <a:pt x="2995380" y="1136051"/>
                  <a:pt x="2988675" y="1173323"/>
                </a:cubicBezTo>
                <a:cubicBezTo>
                  <a:pt x="2939499" y="1170289"/>
                  <a:pt x="2898637" y="1175861"/>
                  <a:pt x="2858144" y="1182185"/>
                </a:cubicBezTo>
                <a:cubicBezTo>
                  <a:pt x="2855473" y="1155506"/>
                  <a:pt x="2884866" y="1164046"/>
                  <a:pt x="2899176" y="1156030"/>
                </a:cubicBezTo>
                <a:cubicBezTo>
                  <a:pt x="2888491" y="1135742"/>
                  <a:pt x="2876490" y="1116649"/>
                  <a:pt x="2882855" y="1077457"/>
                </a:cubicBezTo>
                <a:cubicBezTo>
                  <a:pt x="2895920" y="1090655"/>
                  <a:pt x="2926766" y="1073631"/>
                  <a:pt x="2923332" y="1042776"/>
                </a:cubicBezTo>
                <a:cubicBezTo>
                  <a:pt x="2912678" y="1039070"/>
                  <a:pt x="2902533" y="1037943"/>
                  <a:pt x="2882855" y="1025415"/>
                </a:cubicBezTo>
                <a:cubicBezTo>
                  <a:pt x="2878206" y="979805"/>
                  <a:pt x="2897128" y="959598"/>
                  <a:pt x="2891093" y="912108"/>
                </a:cubicBezTo>
                <a:cubicBezTo>
                  <a:pt x="2910585" y="904669"/>
                  <a:pt x="2926235" y="892169"/>
                  <a:pt x="2956081" y="894854"/>
                </a:cubicBezTo>
                <a:close/>
                <a:moveTo>
                  <a:pt x="3476846" y="871659"/>
                </a:moveTo>
                <a:cubicBezTo>
                  <a:pt x="3456761" y="876166"/>
                  <a:pt x="3427458" y="871377"/>
                  <a:pt x="3427952" y="897574"/>
                </a:cubicBezTo>
                <a:cubicBezTo>
                  <a:pt x="3452317" y="897574"/>
                  <a:pt x="3477504" y="898560"/>
                  <a:pt x="3476846" y="871659"/>
                </a:cubicBezTo>
                <a:close/>
                <a:moveTo>
                  <a:pt x="3656124" y="723630"/>
                </a:moveTo>
                <a:cubicBezTo>
                  <a:pt x="3653654" y="721095"/>
                  <a:pt x="3643612" y="727715"/>
                  <a:pt x="3647892" y="732081"/>
                </a:cubicBezTo>
                <a:cubicBezTo>
                  <a:pt x="3650197" y="734616"/>
                  <a:pt x="3660239" y="728137"/>
                  <a:pt x="3656124" y="723630"/>
                </a:cubicBezTo>
                <a:close/>
                <a:moveTo>
                  <a:pt x="1524253" y="720693"/>
                </a:moveTo>
                <a:cubicBezTo>
                  <a:pt x="1535762" y="723690"/>
                  <a:pt x="1540052" y="734445"/>
                  <a:pt x="1558599" y="729648"/>
                </a:cubicBezTo>
                <a:cubicBezTo>
                  <a:pt x="1579865" y="751242"/>
                  <a:pt x="1558648" y="763992"/>
                  <a:pt x="1590924" y="773207"/>
                </a:cubicBezTo>
                <a:cubicBezTo>
                  <a:pt x="1581378" y="827945"/>
                  <a:pt x="1523110" y="731377"/>
                  <a:pt x="1525763" y="799426"/>
                </a:cubicBezTo>
                <a:cubicBezTo>
                  <a:pt x="1495684" y="799719"/>
                  <a:pt x="1469485" y="795345"/>
                  <a:pt x="1468982" y="764998"/>
                </a:cubicBezTo>
                <a:cubicBezTo>
                  <a:pt x="1505332" y="774239"/>
                  <a:pt x="1498032" y="737852"/>
                  <a:pt x="1509543" y="721146"/>
                </a:cubicBezTo>
                <a:cubicBezTo>
                  <a:pt x="1515778" y="719558"/>
                  <a:pt x="1520417" y="719694"/>
                  <a:pt x="1524253" y="720693"/>
                </a:cubicBezTo>
                <a:close/>
                <a:moveTo>
                  <a:pt x="3386795" y="697433"/>
                </a:moveTo>
                <a:cubicBezTo>
                  <a:pt x="3360126" y="755743"/>
                  <a:pt x="3302177" y="780814"/>
                  <a:pt x="3297239" y="862645"/>
                </a:cubicBezTo>
                <a:cubicBezTo>
                  <a:pt x="3303824" y="879124"/>
                  <a:pt x="3310903" y="894898"/>
                  <a:pt x="3313701" y="914899"/>
                </a:cubicBezTo>
                <a:cubicBezTo>
                  <a:pt x="3295757" y="951096"/>
                  <a:pt x="3283245" y="992786"/>
                  <a:pt x="3264972" y="1028138"/>
                </a:cubicBezTo>
                <a:cubicBezTo>
                  <a:pt x="3192207" y="1063772"/>
                  <a:pt x="3207847" y="944899"/>
                  <a:pt x="3167184" y="941095"/>
                </a:cubicBezTo>
                <a:cubicBezTo>
                  <a:pt x="3168501" y="980110"/>
                  <a:pt x="3181342" y="1007293"/>
                  <a:pt x="3199945" y="1028138"/>
                </a:cubicBezTo>
                <a:cubicBezTo>
                  <a:pt x="3180848" y="1030673"/>
                  <a:pt x="3180848" y="1051800"/>
                  <a:pt x="3199945" y="1054336"/>
                </a:cubicBezTo>
                <a:cubicBezTo>
                  <a:pt x="3200768" y="1033068"/>
                  <a:pt x="3226614" y="1052504"/>
                  <a:pt x="3223980" y="1063209"/>
                </a:cubicBezTo>
                <a:cubicBezTo>
                  <a:pt x="3245381" y="1062223"/>
                  <a:pt x="3250320" y="1041942"/>
                  <a:pt x="3272874" y="1037011"/>
                </a:cubicBezTo>
                <a:cubicBezTo>
                  <a:pt x="3291312" y="1032927"/>
                  <a:pt x="3311397" y="1039828"/>
                  <a:pt x="3338560" y="1037011"/>
                </a:cubicBezTo>
                <a:cubicBezTo>
                  <a:pt x="3364242" y="1015181"/>
                  <a:pt x="3352882" y="953912"/>
                  <a:pt x="3370827" y="923912"/>
                </a:cubicBezTo>
                <a:cubicBezTo>
                  <a:pt x="3407867" y="907434"/>
                  <a:pt x="3384984" y="955039"/>
                  <a:pt x="3403258" y="958560"/>
                </a:cubicBezTo>
                <a:cubicBezTo>
                  <a:pt x="3403258" y="929687"/>
                  <a:pt x="3403258" y="900532"/>
                  <a:pt x="3403258" y="871659"/>
                </a:cubicBezTo>
                <a:cubicBezTo>
                  <a:pt x="3375272" y="866589"/>
                  <a:pt x="3353870" y="854898"/>
                  <a:pt x="3338560" y="836729"/>
                </a:cubicBezTo>
                <a:cubicBezTo>
                  <a:pt x="3330987" y="762081"/>
                  <a:pt x="3396673" y="766025"/>
                  <a:pt x="3403258" y="706165"/>
                </a:cubicBezTo>
                <a:cubicBezTo>
                  <a:pt x="3401776" y="699264"/>
                  <a:pt x="3396673" y="696165"/>
                  <a:pt x="3386795" y="697433"/>
                </a:cubicBezTo>
                <a:close/>
                <a:moveTo>
                  <a:pt x="2599462" y="640030"/>
                </a:moveTo>
                <a:cubicBezTo>
                  <a:pt x="2628079" y="638192"/>
                  <a:pt x="2626348" y="669225"/>
                  <a:pt x="2648496" y="674582"/>
                </a:cubicBezTo>
                <a:cubicBezTo>
                  <a:pt x="2682026" y="660564"/>
                  <a:pt x="2694679" y="677638"/>
                  <a:pt x="2730027" y="666097"/>
                </a:cubicBezTo>
                <a:cubicBezTo>
                  <a:pt x="2727714" y="703067"/>
                  <a:pt x="2754904" y="708854"/>
                  <a:pt x="2746260" y="753012"/>
                </a:cubicBezTo>
                <a:cubicBezTo>
                  <a:pt x="2735877" y="765264"/>
                  <a:pt x="2706356" y="756818"/>
                  <a:pt x="2705434" y="778955"/>
                </a:cubicBezTo>
                <a:cubicBezTo>
                  <a:pt x="2697114" y="770041"/>
                  <a:pt x="2647219" y="761034"/>
                  <a:pt x="2640488" y="778955"/>
                </a:cubicBezTo>
                <a:cubicBezTo>
                  <a:pt x="2615227" y="774237"/>
                  <a:pt x="2624053" y="732797"/>
                  <a:pt x="2583271" y="744195"/>
                </a:cubicBezTo>
                <a:cubicBezTo>
                  <a:pt x="2576176" y="710737"/>
                  <a:pt x="2603219" y="713149"/>
                  <a:pt x="2607463" y="692099"/>
                </a:cubicBezTo>
                <a:cubicBezTo>
                  <a:pt x="2588167" y="688469"/>
                  <a:pt x="2589862" y="707915"/>
                  <a:pt x="2567080" y="700623"/>
                </a:cubicBezTo>
                <a:cubicBezTo>
                  <a:pt x="2567080" y="669062"/>
                  <a:pt x="2609471" y="682115"/>
                  <a:pt x="2599462" y="640030"/>
                </a:cubicBezTo>
                <a:close/>
                <a:moveTo>
                  <a:pt x="4213708" y="551291"/>
                </a:moveTo>
                <a:cubicBezTo>
                  <a:pt x="4208810" y="554584"/>
                  <a:pt x="4204689" y="565918"/>
                  <a:pt x="4218487" y="566869"/>
                </a:cubicBezTo>
                <a:cubicBezTo>
                  <a:pt x="4216017" y="590109"/>
                  <a:pt x="4235443" y="589404"/>
                  <a:pt x="4250918" y="592925"/>
                </a:cubicBezTo>
                <a:cubicBezTo>
                  <a:pt x="4258162" y="564897"/>
                  <a:pt x="4224249" y="580813"/>
                  <a:pt x="4218487" y="566869"/>
                </a:cubicBezTo>
                <a:cubicBezTo>
                  <a:pt x="4220380" y="557820"/>
                  <a:pt x="4219793" y="553189"/>
                  <a:pt x="4218232" y="551361"/>
                </a:cubicBezTo>
                <a:cubicBezTo>
                  <a:pt x="4217061" y="549989"/>
                  <a:pt x="4215341" y="550194"/>
                  <a:pt x="4213708" y="551291"/>
                </a:cubicBezTo>
                <a:close/>
                <a:moveTo>
                  <a:pt x="3501211" y="549404"/>
                </a:moveTo>
                <a:cubicBezTo>
                  <a:pt x="3499070" y="547151"/>
                  <a:pt x="3488864" y="553630"/>
                  <a:pt x="3493144" y="558278"/>
                </a:cubicBezTo>
                <a:cubicBezTo>
                  <a:pt x="3495449" y="560672"/>
                  <a:pt x="3505326" y="554052"/>
                  <a:pt x="3501211" y="549404"/>
                </a:cubicBezTo>
                <a:close/>
                <a:moveTo>
                  <a:pt x="1002210" y="462002"/>
                </a:moveTo>
                <a:cubicBezTo>
                  <a:pt x="999762" y="459343"/>
                  <a:pt x="990078" y="465992"/>
                  <a:pt x="994441" y="470812"/>
                </a:cubicBezTo>
                <a:cubicBezTo>
                  <a:pt x="996569" y="472972"/>
                  <a:pt x="1006466" y="466490"/>
                  <a:pt x="1002210" y="462002"/>
                </a:cubicBezTo>
                <a:close/>
                <a:moveTo>
                  <a:pt x="1246855" y="453027"/>
                </a:moveTo>
                <a:cubicBezTo>
                  <a:pt x="1246855" y="470812"/>
                  <a:pt x="1246855" y="487932"/>
                  <a:pt x="1246855" y="505218"/>
                </a:cubicBezTo>
                <a:cubicBezTo>
                  <a:pt x="1271969" y="497572"/>
                  <a:pt x="1303893" y="496575"/>
                  <a:pt x="1303893" y="462002"/>
                </a:cubicBezTo>
                <a:cubicBezTo>
                  <a:pt x="1275693" y="469150"/>
                  <a:pt x="1272607" y="449038"/>
                  <a:pt x="1246855" y="453027"/>
                </a:cubicBezTo>
                <a:close/>
                <a:moveTo>
                  <a:pt x="2579482" y="435563"/>
                </a:moveTo>
                <a:cubicBezTo>
                  <a:pt x="2555073" y="430153"/>
                  <a:pt x="2533236" y="472124"/>
                  <a:pt x="2555073" y="487679"/>
                </a:cubicBezTo>
                <a:cubicBezTo>
                  <a:pt x="2557645" y="464389"/>
                  <a:pt x="2575367" y="456993"/>
                  <a:pt x="2579482" y="435563"/>
                </a:cubicBezTo>
                <a:close/>
                <a:moveTo>
                  <a:pt x="4764716" y="427573"/>
                </a:moveTo>
                <a:cubicBezTo>
                  <a:pt x="4762247" y="425037"/>
                  <a:pt x="4752040" y="432080"/>
                  <a:pt x="4755991" y="436587"/>
                </a:cubicBezTo>
                <a:cubicBezTo>
                  <a:pt x="4758460" y="438840"/>
                  <a:pt x="4768996" y="432362"/>
                  <a:pt x="4764716" y="427573"/>
                </a:cubicBezTo>
                <a:close/>
                <a:moveTo>
                  <a:pt x="4788752" y="419122"/>
                </a:moveTo>
                <a:cubicBezTo>
                  <a:pt x="4786611" y="416587"/>
                  <a:pt x="4776569" y="423206"/>
                  <a:pt x="4780685" y="427573"/>
                </a:cubicBezTo>
                <a:cubicBezTo>
                  <a:pt x="4783154" y="430108"/>
                  <a:pt x="4793032" y="423206"/>
                  <a:pt x="4788752" y="419122"/>
                </a:cubicBezTo>
                <a:close/>
                <a:moveTo>
                  <a:pt x="1279418" y="409479"/>
                </a:moveTo>
                <a:cubicBezTo>
                  <a:pt x="1274948" y="414964"/>
                  <a:pt x="1246430" y="435907"/>
                  <a:pt x="1271011" y="444384"/>
                </a:cubicBezTo>
                <a:cubicBezTo>
                  <a:pt x="1270479" y="432915"/>
                  <a:pt x="1304425" y="417956"/>
                  <a:pt x="1279418" y="409479"/>
                </a:cubicBezTo>
                <a:close/>
                <a:moveTo>
                  <a:pt x="4813445" y="401377"/>
                </a:moveTo>
                <a:cubicBezTo>
                  <a:pt x="4811141" y="398842"/>
                  <a:pt x="4800934" y="405743"/>
                  <a:pt x="4805214" y="410108"/>
                </a:cubicBezTo>
                <a:cubicBezTo>
                  <a:pt x="4807354" y="412502"/>
                  <a:pt x="4817561" y="406165"/>
                  <a:pt x="4813445" y="401377"/>
                </a:cubicBezTo>
                <a:close/>
                <a:moveTo>
                  <a:pt x="1636651" y="355360"/>
                </a:moveTo>
                <a:cubicBezTo>
                  <a:pt x="1634297" y="352951"/>
                  <a:pt x="1624161" y="359770"/>
                  <a:pt x="1628361" y="364272"/>
                </a:cubicBezTo>
                <a:cubicBezTo>
                  <a:pt x="1630660" y="366907"/>
                  <a:pt x="1640850" y="359919"/>
                  <a:pt x="1636651" y="355360"/>
                </a:cubicBezTo>
                <a:close/>
                <a:moveTo>
                  <a:pt x="5287475" y="298695"/>
                </a:moveTo>
                <a:cubicBezTo>
                  <a:pt x="5315337" y="293412"/>
                  <a:pt x="5321935" y="329191"/>
                  <a:pt x="5352935" y="333471"/>
                </a:cubicBezTo>
                <a:cubicBezTo>
                  <a:pt x="5332985" y="347243"/>
                  <a:pt x="5323360" y="371705"/>
                  <a:pt x="5303783" y="385738"/>
                </a:cubicBezTo>
                <a:cubicBezTo>
                  <a:pt x="5280681" y="357925"/>
                  <a:pt x="5211696" y="379389"/>
                  <a:pt x="5222584" y="315955"/>
                </a:cubicBezTo>
                <a:cubicBezTo>
                  <a:pt x="5238401" y="315955"/>
                  <a:pt x="5255278" y="315955"/>
                  <a:pt x="5271233" y="315955"/>
                </a:cubicBezTo>
                <a:cubicBezTo>
                  <a:pt x="5279910" y="319148"/>
                  <a:pt x="5283951" y="299181"/>
                  <a:pt x="5287475" y="298695"/>
                </a:cubicBezTo>
                <a:close/>
                <a:moveTo>
                  <a:pt x="4067796" y="298161"/>
                </a:moveTo>
                <a:cubicBezTo>
                  <a:pt x="4081503" y="298161"/>
                  <a:pt x="4094476" y="298161"/>
                  <a:pt x="4108881" y="298161"/>
                </a:cubicBezTo>
                <a:cubicBezTo>
                  <a:pt x="4104420" y="343297"/>
                  <a:pt x="4078400" y="364464"/>
                  <a:pt x="4026884" y="358805"/>
                </a:cubicBezTo>
                <a:cubicBezTo>
                  <a:pt x="3983817" y="379573"/>
                  <a:pt x="3962359" y="423295"/>
                  <a:pt x="3904749" y="428577"/>
                </a:cubicBezTo>
                <a:cubicBezTo>
                  <a:pt x="3895640" y="490613"/>
                  <a:pt x="3933909" y="501771"/>
                  <a:pt x="3945822" y="541782"/>
                </a:cubicBezTo>
                <a:cubicBezTo>
                  <a:pt x="3931591" y="541263"/>
                  <a:pt x="3924401" y="548237"/>
                  <a:pt x="3920787" y="559261"/>
                </a:cubicBezTo>
                <a:cubicBezTo>
                  <a:pt x="3891066" y="544720"/>
                  <a:pt x="3865595" y="525173"/>
                  <a:pt x="3839712" y="506823"/>
                </a:cubicBezTo>
                <a:cubicBezTo>
                  <a:pt x="3841644" y="480182"/>
                  <a:pt x="3861969" y="473182"/>
                  <a:pt x="3872037" y="454627"/>
                </a:cubicBezTo>
                <a:cubicBezTo>
                  <a:pt x="3865333" y="407133"/>
                  <a:pt x="3908811" y="412404"/>
                  <a:pt x="3904749" y="367716"/>
                </a:cubicBezTo>
                <a:cubicBezTo>
                  <a:pt x="3952801" y="346707"/>
                  <a:pt x="3998360" y="322627"/>
                  <a:pt x="4059446" y="315422"/>
                </a:cubicBezTo>
                <a:cubicBezTo>
                  <a:pt x="4067659" y="315422"/>
                  <a:pt x="4065814" y="304965"/>
                  <a:pt x="4067796" y="298161"/>
                </a:cubicBezTo>
                <a:close/>
                <a:moveTo>
                  <a:pt x="1220316" y="278932"/>
                </a:moveTo>
                <a:cubicBezTo>
                  <a:pt x="1226889" y="275678"/>
                  <a:pt x="1235735" y="275138"/>
                  <a:pt x="1246855" y="279170"/>
                </a:cubicBezTo>
                <a:cubicBezTo>
                  <a:pt x="1246855" y="296455"/>
                  <a:pt x="1246855" y="313740"/>
                  <a:pt x="1246855" y="331359"/>
                </a:cubicBezTo>
                <a:cubicBezTo>
                  <a:pt x="1297721" y="327704"/>
                  <a:pt x="1321345" y="294295"/>
                  <a:pt x="1369444" y="287479"/>
                </a:cubicBezTo>
                <a:cubicBezTo>
                  <a:pt x="1378064" y="304433"/>
                  <a:pt x="1379767" y="328866"/>
                  <a:pt x="1385407" y="348646"/>
                </a:cubicBezTo>
                <a:cubicBezTo>
                  <a:pt x="1373701" y="369922"/>
                  <a:pt x="1303893" y="380061"/>
                  <a:pt x="1303893" y="339836"/>
                </a:cubicBezTo>
                <a:cubicBezTo>
                  <a:pt x="1248877" y="360779"/>
                  <a:pt x="1176941" y="405658"/>
                  <a:pt x="1116605" y="392359"/>
                </a:cubicBezTo>
                <a:cubicBezTo>
                  <a:pt x="1106389" y="426433"/>
                  <a:pt x="1135653" y="417956"/>
                  <a:pt x="1157255" y="418455"/>
                </a:cubicBezTo>
                <a:cubicBezTo>
                  <a:pt x="1161405" y="431419"/>
                  <a:pt x="1169280" y="440063"/>
                  <a:pt x="1173323" y="453027"/>
                </a:cubicBezTo>
                <a:cubicBezTo>
                  <a:pt x="1180240" y="416793"/>
                  <a:pt x="1220890" y="416793"/>
                  <a:pt x="1238874" y="392359"/>
                </a:cubicBezTo>
                <a:cubicBezTo>
                  <a:pt x="1279418" y="392359"/>
                  <a:pt x="1319856" y="392359"/>
                  <a:pt x="1360825" y="392359"/>
                </a:cubicBezTo>
                <a:cubicBezTo>
                  <a:pt x="1365082" y="414133"/>
                  <a:pt x="1362102" y="434743"/>
                  <a:pt x="1376894" y="462002"/>
                </a:cubicBezTo>
                <a:cubicBezTo>
                  <a:pt x="1334221" y="473970"/>
                  <a:pt x="1316237" y="512864"/>
                  <a:pt x="1271011" y="522670"/>
                </a:cubicBezTo>
                <a:cubicBezTo>
                  <a:pt x="1267287" y="549929"/>
                  <a:pt x="1288995" y="556910"/>
                  <a:pt x="1271011" y="574861"/>
                </a:cubicBezTo>
                <a:cubicBezTo>
                  <a:pt x="1238874" y="577853"/>
                  <a:pt x="1226210" y="559570"/>
                  <a:pt x="1189817" y="566218"/>
                </a:cubicBezTo>
                <a:cubicBezTo>
                  <a:pt x="1207482" y="593810"/>
                  <a:pt x="1240789" y="604613"/>
                  <a:pt x="1271011" y="618409"/>
                </a:cubicBezTo>
                <a:cubicBezTo>
                  <a:pt x="1303893" y="615916"/>
                  <a:pt x="1303893" y="577521"/>
                  <a:pt x="1344969" y="583671"/>
                </a:cubicBezTo>
                <a:cubicBezTo>
                  <a:pt x="1343267" y="605444"/>
                  <a:pt x="1348907" y="619739"/>
                  <a:pt x="1360825" y="627218"/>
                </a:cubicBezTo>
                <a:cubicBezTo>
                  <a:pt x="1378490" y="612259"/>
                  <a:pt x="1388812" y="543115"/>
                  <a:pt x="1360825" y="531313"/>
                </a:cubicBezTo>
                <a:cubicBezTo>
                  <a:pt x="1354014" y="506714"/>
                  <a:pt x="1372211" y="508708"/>
                  <a:pt x="1369444" y="487932"/>
                </a:cubicBezTo>
                <a:cubicBezTo>
                  <a:pt x="1408392" y="475133"/>
                  <a:pt x="1403284" y="509373"/>
                  <a:pt x="1434251" y="505218"/>
                </a:cubicBezTo>
                <a:cubicBezTo>
                  <a:pt x="1445318" y="542782"/>
                  <a:pt x="1471816" y="564057"/>
                  <a:pt x="1499693" y="583671"/>
                </a:cubicBezTo>
                <a:cubicBezTo>
                  <a:pt x="1508525" y="617246"/>
                  <a:pt x="1470539" y="614586"/>
                  <a:pt x="1491393" y="636194"/>
                </a:cubicBezTo>
                <a:cubicBezTo>
                  <a:pt x="1506291" y="616747"/>
                  <a:pt x="1523318" y="600458"/>
                  <a:pt x="1532150" y="574861"/>
                </a:cubicBezTo>
                <a:cubicBezTo>
                  <a:pt x="1533215" y="556412"/>
                  <a:pt x="1503418" y="571038"/>
                  <a:pt x="1491393" y="566218"/>
                </a:cubicBezTo>
                <a:cubicBezTo>
                  <a:pt x="1441168" y="517351"/>
                  <a:pt x="1490010" y="428427"/>
                  <a:pt x="1532150" y="400671"/>
                </a:cubicBezTo>
                <a:cubicBezTo>
                  <a:pt x="1558115" y="402000"/>
                  <a:pt x="1567695" y="420615"/>
                  <a:pt x="1564608" y="453027"/>
                </a:cubicBezTo>
                <a:cubicBezTo>
                  <a:pt x="1573758" y="425103"/>
                  <a:pt x="1643033" y="407983"/>
                  <a:pt x="1638138" y="462002"/>
                </a:cubicBezTo>
                <a:cubicBezTo>
                  <a:pt x="1665806" y="459343"/>
                  <a:pt x="1684960" y="448041"/>
                  <a:pt x="1719651" y="453027"/>
                </a:cubicBezTo>
                <a:cubicBezTo>
                  <a:pt x="1722205" y="473804"/>
                  <a:pt x="1748065" y="469150"/>
                  <a:pt x="1744126" y="496741"/>
                </a:cubicBezTo>
                <a:cubicBezTo>
                  <a:pt x="1768388" y="496741"/>
                  <a:pt x="1793076" y="496741"/>
                  <a:pt x="1817233" y="496741"/>
                </a:cubicBezTo>
                <a:cubicBezTo>
                  <a:pt x="1814361" y="531812"/>
                  <a:pt x="1839686" y="536798"/>
                  <a:pt x="1850221" y="557575"/>
                </a:cubicBezTo>
                <a:cubicBezTo>
                  <a:pt x="1847775" y="575526"/>
                  <a:pt x="1827874" y="574529"/>
                  <a:pt x="1825533" y="592314"/>
                </a:cubicBezTo>
                <a:cubicBezTo>
                  <a:pt x="1849795" y="601455"/>
                  <a:pt x="1871079" y="613589"/>
                  <a:pt x="1898853" y="618409"/>
                </a:cubicBezTo>
                <a:cubicBezTo>
                  <a:pt x="1907791" y="626553"/>
                  <a:pt x="1901194" y="650654"/>
                  <a:pt x="1923222" y="644504"/>
                </a:cubicBezTo>
                <a:cubicBezTo>
                  <a:pt x="1923542" y="665115"/>
                  <a:pt x="1909600" y="669935"/>
                  <a:pt x="1915347" y="696695"/>
                </a:cubicBezTo>
                <a:cubicBezTo>
                  <a:pt x="1887892" y="688219"/>
                  <a:pt x="1888530" y="708829"/>
                  <a:pt x="1890872" y="731434"/>
                </a:cubicBezTo>
                <a:cubicBezTo>
                  <a:pt x="1865119" y="724287"/>
                  <a:pt x="1856607" y="698690"/>
                  <a:pt x="1825533" y="696695"/>
                </a:cubicBezTo>
                <a:cubicBezTo>
                  <a:pt x="1825533" y="722791"/>
                  <a:pt x="1846603" y="726448"/>
                  <a:pt x="1850221" y="749052"/>
                </a:cubicBezTo>
                <a:cubicBezTo>
                  <a:pt x="1855649" y="800911"/>
                  <a:pt x="1823831" y="799748"/>
                  <a:pt x="1842028" y="844791"/>
                </a:cubicBezTo>
                <a:cubicBezTo>
                  <a:pt x="1774028" y="839140"/>
                  <a:pt x="1753916" y="781963"/>
                  <a:pt x="1703369" y="757529"/>
                </a:cubicBezTo>
                <a:cubicBezTo>
                  <a:pt x="1669210" y="759358"/>
                  <a:pt x="1635158" y="761020"/>
                  <a:pt x="1621751" y="740243"/>
                </a:cubicBezTo>
                <a:cubicBezTo>
                  <a:pt x="1631008" y="677581"/>
                  <a:pt x="1719651" y="699853"/>
                  <a:pt x="1727633" y="636194"/>
                </a:cubicBezTo>
                <a:cubicBezTo>
                  <a:pt x="1732314" y="599128"/>
                  <a:pt x="1683683" y="619240"/>
                  <a:pt x="1695069" y="574861"/>
                </a:cubicBezTo>
                <a:cubicBezTo>
                  <a:pt x="1668998" y="585000"/>
                  <a:pt x="1645162" y="548433"/>
                  <a:pt x="1629837" y="574861"/>
                </a:cubicBezTo>
                <a:cubicBezTo>
                  <a:pt x="1616856" y="557243"/>
                  <a:pt x="1588975" y="554749"/>
                  <a:pt x="1556731" y="557575"/>
                </a:cubicBezTo>
                <a:cubicBezTo>
                  <a:pt x="1566415" y="570041"/>
                  <a:pt x="1587699" y="570872"/>
                  <a:pt x="1597274" y="583671"/>
                </a:cubicBezTo>
                <a:cubicBezTo>
                  <a:pt x="1588975" y="606442"/>
                  <a:pt x="1587272" y="637025"/>
                  <a:pt x="1588975" y="670600"/>
                </a:cubicBezTo>
                <a:cubicBezTo>
                  <a:pt x="1552688" y="686723"/>
                  <a:pt x="1522040" y="694036"/>
                  <a:pt x="1467027" y="705505"/>
                </a:cubicBezTo>
                <a:cubicBezTo>
                  <a:pt x="1465218" y="721960"/>
                  <a:pt x="1475859" y="724785"/>
                  <a:pt x="1475327" y="740243"/>
                </a:cubicBezTo>
                <a:cubicBezTo>
                  <a:pt x="1432123" y="743568"/>
                  <a:pt x="1419672" y="779304"/>
                  <a:pt x="1401688" y="809886"/>
                </a:cubicBezTo>
                <a:cubicBezTo>
                  <a:pt x="1374872" y="825178"/>
                  <a:pt x="1363485" y="856094"/>
                  <a:pt x="1336563" y="870887"/>
                </a:cubicBezTo>
                <a:cubicBezTo>
                  <a:pt x="1335711" y="884516"/>
                  <a:pt x="1337627" y="901138"/>
                  <a:pt x="1319856" y="896982"/>
                </a:cubicBezTo>
                <a:cubicBezTo>
                  <a:pt x="1316237" y="930225"/>
                  <a:pt x="1357739" y="914601"/>
                  <a:pt x="1344969" y="957982"/>
                </a:cubicBezTo>
                <a:cubicBezTo>
                  <a:pt x="1382320" y="969950"/>
                  <a:pt x="1409882" y="992554"/>
                  <a:pt x="1434251" y="1018817"/>
                </a:cubicBezTo>
                <a:cubicBezTo>
                  <a:pt x="1454895" y="1018151"/>
                  <a:pt x="1460003" y="1002361"/>
                  <a:pt x="1467027" y="1027460"/>
                </a:cubicBezTo>
                <a:cubicBezTo>
                  <a:pt x="1483519" y="1022806"/>
                  <a:pt x="1483093" y="1001364"/>
                  <a:pt x="1499693" y="1018817"/>
                </a:cubicBezTo>
                <a:cubicBezTo>
                  <a:pt x="1509803" y="1054054"/>
                  <a:pt x="1513422" y="1096770"/>
                  <a:pt x="1532150" y="1123364"/>
                </a:cubicBezTo>
                <a:cubicBezTo>
                  <a:pt x="1543749" y="1086298"/>
                  <a:pt x="1544282" y="1037764"/>
                  <a:pt x="1572801" y="1018817"/>
                </a:cubicBezTo>
                <a:cubicBezTo>
                  <a:pt x="1567267" y="1007015"/>
                  <a:pt x="1548219" y="1026296"/>
                  <a:pt x="1540025" y="1001364"/>
                </a:cubicBezTo>
                <a:cubicBezTo>
                  <a:pt x="1548431" y="976764"/>
                  <a:pt x="1575142" y="1004023"/>
                  <a:pt x="1588975" y="1001364"/>
                </a:cubicBezTo>
                <a:cubicBezTo>
                  <a:pt x="1575142" y="936707"/>
                  <a:pt x="1609407" y="888007"/>
                  <a:pt x="1597274" y="801243"/>
                </a:cubicBezTo>
                <a:cubicBezTo>
                  <a:pt x="1620474" y="808391"/>
                  <a:pt x="1618346" y="789276"/>
                  <a:pt x="1638138" y="792767"/>
                </a:cubicBezTo>
                <a:cubicBezTo>
                  <a:pt x="1661017" y="791104"/>
                  <a:pt x="1657185" y="825178"/>
                  <a:pt x="1678681" y="801243"/>
                </a:cubicBezTo>
                <a:cubicBezTo>
                  <a:pt x="1716458" y="807061"/>
                  <a:pt x="1708477" y="848282"/>
                  <a:pt x="1752107" y="827339"/>
                </a:cubicBezTo>
                <a:cubicBezTo>
                  <a:pt x="1752107" y="856426"/>
                  <a:pt x="1752107" y="885347"/>
                  <a:pt x="1752107" y="914268"/>
                </a:cubicBezTo>
                <a:cubicBezTo>
                  <a:pt x="1755618" y="934048"/>
                  <a:pt x="1792333" y="918091"/>
                  <a:pt x="1809146" y="923244"/>
                </a:cubicBezTo>
                <a:cubicBezTo>
                  <a:pt x="1827023" y="924574"/>
                  <a:pt x="1813083" y="892328"/>
                  <a:pt x="1817233" y="879530"/>
                </a:cubicBezTo>
                <a:cubicBezTo>
                  <a:pt x="1862565" y="883020"/>
                  <a:pt x="1851179" y="947511"/>
                  <a:pt x="1882678" y="966625"/>
                </a:cubicBezTo>
                <a:cubicBezTo>
                  <a:pt x="1883210" y="981751"/>
                  <a:pt x="1880763" y="993884"/>
                  <a:pt x="1874484" y="1001364"/>
                </a:cubicBezTo>
                <a:cubicBezTo>
                  <a:pt x="1877570" y="1038596"/>
                  <a:pt x="1916198" y="1038429"/>
                  <a:pt x="1915347" y="1079484"/>
                </a:cubicBezTo>
                <a:cubicBezTo>
                  <a:pt x="1935566" y="1078986"/>
                  <a:pt x="1940248" y="1063528"/>
                  <a:pt x="1955891" y="1079484"/>
                </a:cubicBezTo>
                <a:cubicBezTo>
                  <a:pt x="1958764" y="1134167"/>
                  <a:pt x="1958764" y="1138988"/>
                  <a:pt x="1955891" y="1192841"/>
                </a:cubicBezTo>
                <a:cubicBezTo>
                  <a:pt x="1967597" y="1215280"/>
                  <a:pt x="1975153" y="1242207"/>
                  <a:pt x="2004948" y="1245199"/>
                </a:cubicBezTo>
                <a:cubicBezTo>
                  <a:pt x="1988881" y="1261654"/>
                  <a:pt x="2000904" y="1286087"/>
                  <a:pt x="2004948" y="1306199"/>
                </a:cubicBezTo>
                <a:cubicBezTo>
                  <a:pt x="1979090" y="1318166"/>
                  <a:pt x="1955891" y="1284591"/>
                  <a:pt x="1947803" y="1306199"/>
                </a:cubicBezTo>
                <a:cubicBezTo>
                  <a:pt x="1935886" y="1304537"/>
                  <a:pt x="1940248" y="1284757"/>
                  <a:pt x="1939503" y="1271294"/>
                </a:cubicBezTo>
                <a:cubicBezTo>
                  <a:pt x="1909600" y="1264978"/>
                  <a:pt x="1904705" y="1286087"/>
                  <a:pt x="1874484" y="1279771"/>
                </a:cubicBezTo>
                <a:cubicBezTo>
                  <a:pt x="1890234" y="1229907"/>
                  <a:pt x="1928968" y="1204809"/>
                  <a:pt x="1947803" y="1158103"/>
                </a:cubicBezTo>
                <a:cubicBezTo>
                  <a:pt x="1919284" y="1142146"/>
                  <a:pt x="1873313" y="1212954"/>
                  <a:pt x="1833728" y="1184364"/>
                </a:cubicBezTo>
                <a:cubicBezTo>
                  <a:pt x="1827023" y="1209130"/>
                  <a:pt x="1845326" y="1206803"/>
                  <a:pt x="1842028" y="1227913"/>
                </a:cubicBezTo>
                <a:cubicBezTo>
                  <a:pt x="1824363" y="1238384"/>
                  <a:pt x="1797546" y="1238384"/>
                  <a:pt x="1793076" y="1262651"/>
                </a:cubicBezTo>
                <a:cubicBezTo>
                  <a:pt x="1789565" y="1300714"/>
                  <a:pt x="1830109" y="1292569"/>
                  <a:pt x="1850221" y="1306199"/>
                </a:cubicBezTo>
                <a:cubicBezTo>
                  <a:pt x="1827663" y="1331463"/>
                  <a:pt x="1793076" y="1343763"/>
                  <a:pt x="1760407" y="1358224"/>
                </a:cubicBezTo>
                <a:cubicBezTo>
                  <a:pt x="1760407" y="1341104"/>
                  <a:pt x="1782649" y="1347087"/>
                  <a:pt x="1777009" y="1323485"/>
                </a:cubicBezTo>
                <a:cubicBezTo>
                  <a:pt x="1737528" y="1339608"/>
                  <a:pt x="1692303" y="1349415"/>
                  <a:pt x="1662506" y="1375676"/>
                </a:cubicBezTo>
                <a:cubicBezTo>
                  <a:pt x="1653994" y="1408087"/>
                  <a:pt x="1682937" y="1400608"/>
                  <a:pt x="1678681" y="1427866"/>
                </a:cubicBezTo>
                <a:cubicBezTo>
                  <a:pt x="1650269" y="1438338"/>
                  <a:pt x="1624411" y="1450970"/>
                  <a:pt x="1597274" y="1462604"/>
                </a:cubicBezTo>
                <a:cubicBezTo>
                  <a:pt x="1607704" y="1521278"/>
                  <a:pt x="1560989" y="1510640"/>
                  <a:pt x="1581314" y="1558343"/>
                </a:cubicBezTo>
                <a:cubicBezTo>
                  <a:pt x="1571418" y="1565823"/>
                  <a:pt x="1559073" y="1569646"/>
                  <a:pt x="1540025" y="1567152"/>
                </a:cubicBezTo>
                <a:cubicBezTo>
                  <a:pt x="1547580" y="1592749"/>
                  <a:pt x="1547580" y="1593913"/>
                  <a:pt x="1540025" y="1619177"/>
                </a:cubicBezTo>
                <a:cubicBezTo>
                  <a:pt x="1483944" y="1631809"/>
                  <a:pt x="1447979" y="1666049"/>
                  <a:pt x="1434251" y="1723725"/>
                </a:cubicBezTo>
                <a:cubicBezTo>
                  <a:pt x="1435422" y="1745998"/>
                  <a:pt x="1449468" y="1754308"/>
                  <a:pt x="1458620" y="1767273"/>
                </a:cubicBezTo>
                <a:cubicBezTo>
                  <a:pt x="1453193" y="1796028"/>
                  <a:pt x="1448830" y="1809657"/>
                  <a:pt x="1458620" y="1854535"/>
                </a:cubicBezTo>
                <a:cubicBezTo>
                  <a:pt x="1419672" y="1850047"/>
                  <a:pt x="1398176" y="1826445"/>
                  <a:pt x="1401688" y="1776082"/>
                </a:cubicBezTo>
                <a:cubicBezTo>
                  <a:pt x="1395623" y="1739017"/>
                  <a:pt x="1343160" y="1752147"/>
                  <a:pt x="1303893" y="1750153"/>
                </a:cubicBezTo>
                <a:cubicBezTo>
                  <a:pt x="1293996" y="1751649"/>
                  <a:pt x="1294954" y="1763782"/>
                  <a:pt x="1295593" y="1776082"/>
                </a:cubicBezTo>
                <a:cubicBezTo>
                  <a:pt x="1253133" y="1778077"/>
                  <a:pt x="1242598" y="1745998"/>
                  <a:pt x="1198117" y="1750153"/>
                </a:cubicBezTo>
                <a:cubicBezTo>
                  <a:pt x="1170663" y="1758630"/>
                  <a:pt x="1153424" y="1777412"/>
                  <a:pt x="1124586" y="1784725"/>
                </a:cubicBezTo>
                <a:cubicBezTo>
                  <a:pt x="1148954" y="1853039"/>
                  <a:pt x="1080743" y="2008614"/>
                  <a:pt x="1189817" y="2002298"/>
                </a:cubicBezTo>
                <a:cubicBezTo>
                  <a:pt x="1214718" y="1993987"/>
                  <a:pt x="1207482" y="1951603"/>
                  <a:pt x="1222486" y="1932821"/>
                </a:cubicBezTo>
                <a:cubicBezTo>
                  <a:pt x="1262285" y="1938140"/>
                  <a:pt x="1264413" y="1938140"/>
                  <a:pt x="1303893" y="1932821"/>
                </a:cubicBezTo>
                <a:cubicBezTo>
                  <a:pt x="1311130" y="1987173"/>
                  <a:pt x="1287505" y="2007949"/>
                  <a:pt x="1279418" y="2046012"/>
                </a:cubicBezTo>
                <a:cubicBezTo>
                  <a:pt x="1308150" y="2061802"/>
                  <a:pt x="1362102" y="2050334"/>
                  <a:pt x="1376894" y="2080584"/>
                </a:cubicBezTo>
                <a:cubicBezTo>
                  <a:pt x="1385407" y="2137263"/>
                  <a:pt x="1357845" y="2177487"/>
                  <a:pt x="1376894" y="2220037"/>
                </a:cubicBezTo>
                <a:cubicBezTo>
                  <a:pt x="1404029" y="2216547"/>
                  <a:pt x="1413288" y="2194440"/>
                  <a:pt x="1434251" y="2185299"/>
                </a:cubicBezTo>
                <a:cubicBezTo>
                  <a:pt x="1457130" y="2186795"/>
                  <a:pt x="1468942" y="2200092"/>
                  <a:pt x="1467027" y="2228847"/>
                </a:cubicBezTo>
                <a:cubicBezTo>
                  <a:pt x="1487030" y="2200757"/>
                  <a:pt x="1519594" y="2186628"/>
                  <a:pt x="1532150" y="2150394"/>
                </a:cubicBezTo>
                <a:cubicBezTo>
                  <a:pt x="1558009" y="2154383"/>
                  <a:pt x="1565459" y="2139424"/>
                  <a:pt x="1572801" y="2124298"/>
                </a:cubicBezTo>
                <a:cubicBezTo>
                  <a:pt x="1592061" y="2130116"/>
                  <a:pt x="1594721" y="2153053"/>
                  <a:pt x="1613663" y="2159203"/>
                </a:cubicBezTo>
                <a:cubicBezTo>
                  <a:pt x="1629199" y="2155380"/>
                  <a:pt x="1620048" y="2125296"/>
                  <a:pt x="1646013" y="2133108"/>
                </a:cubicBezTo>
                <a:cubicBezTo>
                  <a:pt x="1652611" y="2169675"/>
                  <a:pt x="1692303" y="2171171"/>
                  <a:pt x="1703369" y="2202585"/>
                </a:cubicBezTo>
                <a:cubicBezTo>
                  <a:pt x="1714969" y="2200424"/>
                  <a:pt x="1717097" y="2188457"/>
                  <a:pt x="1727633" y="2185299"/>
                </a:cubicBezTo>
                <a:cubicBezTo>
                  <a:pt x="1769134" y="2199094"/>
                  <a:pt x="1799462" y="2224691"/>
                  <a:pt x="1842028" y="2237323"/>
                </a:cubicBezTo>
                <a:cubicBezTo>
                  <a:pt x="1846391" y="2276383"/>
                  <a:pt x="1865119" y="2299653"/>
                  <a:pt x="1890872" y="2315942"/>
                </a:cubicBezTo>
                <a:cubicBezTo>
                  <a:pt x="1964724" y="2277048"/>
                  <a:pt x="2012291" y="2388245"/>
                  <a:pt x="1988881" y="2428801"/>
                </a:cubicBezTo>
                <a:cubicBezTo>
                  <a:pt x="1989412" y="2451240"/>
                  <a:pt x="2015803" y="2446253"/>
                  <a:pt x="2037618" y="2446253"/>
                </a:cubicBezTo>
                <a:cubicBezTo>
                  <a:pt x="2041874" y="2482155"/>
                  <a:pt x="2096465" y="2464370"/>
                  <a:pt x="2111044" y="2489635"/>
                </a:cubicBezTo>
                <a:cubicBezTo>
                  <a:pt x="2129666" y="2489635"/>
                  <a:pt x="2148715" y="2489635"/>
                  <a:pt x="2168189" y="2489635"/>
                </a:cubicBezTo>
                <a:cubicBezTo>
                  <a:pt x="2196813" y="2502267"/>
                  <a:pt x="2228418" y="2512240"/>
                  <a:pt x="2241294" y="2541992"/>
                </a:cubicBezTo>
                <a:cubicBezTo>
                  <a:pt x="2258002" y="2537172"/>
                  <a:pt x="2267579" y="2517226"/>
                  <a:pt x="2281945" y="2533515"/>
                </a:cubicBezTo>
                <a:cubicBezTo>
                  <a:pt x="2289926" y="2556452"/>
                  <a:pt x="2298547" y="2579224"/>
                  <a:pt x="2298120" y="2611635"/>
                </a:cubicBezTo>
                <a:cubicBezTo>
                  <a:pt x="2298120" y="2632079"/>
                  <a:pt x="2284287" y="2637398"/>
                  <a:pt x="2289926" y="2664159"/>
                </a:cubicBezTo>
                <a:cubicBezTo>
                  <a:pt x="2264600" y="2674298"/>
                  <a:pt x="2287373" y="2693744"/>
                  <a:pt x="2265770" y="2716349"/>
                </a:cubicBezTo>
                <a:cubicBezTo>
                  <a:pt x="2257150" y="2738788"/>
                  <a:pt x="2236187" y="2748429"/>
                  <a:pt x="2233101" y="2777183"/>
                </a:cubicBezTo>
                <a:cubicBezTo>
                  <a:pt x="2222779" y="2777682"/>
                  <a:pt x="2221715" y="2788486"/>
                  <a:pt x="2208519" y="2785660"/>
                </a:cubicBezTo>
                <a:cubicBezTo>
                  <a:pt x="2209903" y="2807268"/>
                  <a:pt x="2204582" y="2821895"/>
                  <a:pt x="2192238" y="2829208"/>
                </a:cubicBezTo>
                <a:cubicBezTo>
                  <a:pt x="2219055" y="2890375"/>
                  <a:pt x="2179575" y="2938909"/>
                  <a:pt x="2175850" y="2994756"/>
                </a:cubicBezTo>
                <a:cubicBezTo>
                  <a:pt x="2141372" y="3008552"/>
                  <a:pt x="2141372" y="3008552"/>
                  <a:pt x="2102530" y="3020686"/>
                </a:cubicBezTo>
                <a:cubicBezTo>
                  <a:pt x="2087206" y="3036310"/>
                  <a:pt x="2077416" y="3057585"/>
                  <a:pt x="2061880" y="3073043"/>
                </a:cubicBezTo>
                <a:cubicBezTo>
                  <a:pt x="2061880" y="3093321"/>
                  <a:pt x="2061880" y="3113599"/>
                  <a:pt x="2061880" y="3133877"/>
                </a:cubicBezTo>
                <a:cubicBezTo>
                  <a:pt x="2043896" y="3161136"/>
                  <a:pt x="2010162" y="3171607"/>
                  <a:pt x="2013142" y="3220972"/>
                </a:cubicBezTo>
                <a:cubicBezTo>
                  <a:pt x="1987497" y="3219809"/>
                  <a:pt x="1985049" y="3243245"/>
                  <a:pt x="1980473" y="3264520"/>
                </a:cubicBezTo>
                <a:cubicBezTo>
                  <a:pt x="1974088" y="3266348"/>
                  <a:pt x="1964617" y="3264686"/>
                  <a:pt x="1964085" y="3273329"/>
                </a:cubicBezTo>
                <a:cubicBezTo>
                  <a:pt x="1942270" y="3273329"/>
                  <a:pt x="1920668" y="3273329"/>
                  <a:pt x="1898853" y="3273329"/>
                </a:cubicBezTo>
                <a:cubicBezTo>
                  <a:pt x="1902258" y="3304245"/>
                  <a:pt x="1920668" y="3319703"/>
                  <a:pt x="1915347" y="3360259"/>
                </a:cubicBezTo>
                <a:cubicBezTo>
                  <a:pt x="1884381" y="3370564"/>
                  <a:pt x="1869377" y="3398322"/>
                  <a:pt x="1825533" y="3395164"/>
                </a:cubicBezTo>
                <a:cubicBezTo>
                  <a:pt x="1813083" y="3425581"/>
                  <a:pt x="1814998" y="3470624"/>
                  <a:pt x="1760407" y="3455831"/>
                </a:cubicBezTo>
                <a:cubicBezTo>
                  <a:pt x="1815743" y="3464973"/>
                  <a:pt x="1782330" y="3550905"/>
                  <a:pt x="1760407" y="3577832"/>
                </a:cubicBezTo>
                <a:cubicBezTo>
                  <a:pt x="1756151" y="3608914"/>
                  <a:pt x="1789033" y="3599273"/>
                  <a:pt x="1784884" y="3630189"/>
                </a:cubicBezTo>
                <a:cubicBezTo>
                  <a:pt x="1783712" y="3652129"/>
                  <a:pt x="1773177" y="3663764"/>
                  <a:pt x="1752107" y="3664761"/>
                </a:cubicBezTo>
                <a:cubicBezTo>
                  <a:pt x="1751256" y="3698336"/>
                  <a:pt x="1724865" y="3704985"/>
                  <a:pt x="1727633" y="3743214"/>
                </a:cubicBezTo>
                <a:cubicBezTo>
                  <a:pt x="1719119" y="3775625"/>
                  <a:pt x="1758174" y="3757176"/>
                  <a:pt x="1752107" y="3786429"/>
                </a:cubicBezTo>
                <a:cubicBezTo>
                  <a:pt x="1763068" y="3804380"/>
                  <a:pt x="1778923" y="3816348"/>
                  <a:pt x="1800846" y="3821334"/>
                </a:cubicBezTo>
                <a:cubicBezTo>
                  <a:pt x="1795419" y="3853247"/>
                  <a:pt x="1741893" y="3833634"/>
                  <a:pt x="1711351" y="3838786"/>
                </a:cubicBezTo>
                <a:cubicBezTo>
                  <a:pt x="1696239" y="3829312"/>
                  <a:pt x="1683045" y="3817345"/>
                  <a:pt x="1662506" y="3812857"/>
                </a:cubicBezTo>
                <a:cubicBezTo>
                  <a:pt x="1664103" y="3796402"/>
                  <a:pt x="1653356" y="3793576"/>
                  <a:pt x="1654525" y="3778119"/>
                </a:cubicBezTo>
                <a:cubicBezTo>
                  <a:pt x="1627284" y="3760500"/>
                  <a:pt x="1629837" y="3711467"/>
                  <a:pt x="1605788" y="3691189"/>
                </a:cubicBezTo>
                <a:cubicBezTo>
                  <a:pt x="1624411" y="3641325"/>
                  <a:pt x="1596956" y="3610908"/>
                  <a:pt x="1588975" y="3551570"/>
                </a:cubicBezTo>
                <a:cubicBezTo>
                  <a:pt x="1606214" y="3524477"/>
                  <a:pt x="1581740" y="3503368"/>
                  <a:pt x="1597274" y="3482259"/>
                </a:cubicBezTo>
                <a:cubicBezTo>
                  <a:pt x="1607172" y="3454003"/>
                  <a:pt x="1570884" y="3475444"/>
                  <a:pt x="1581314" y="3447188"/>
                </a:cubicBezTo>
                <a:cubicBezTo>
                  <a:pt x="1593870" y="3426412"/>
                  <a:pt x="1629092" y="3429237"/>
                  <a:pt x="1621751" y="3386520"/>
                </a:cubicBezTo>
                <a:cubicBezTo>
                  <a:pt x="1614620" y="3362586"/>
                  <a:pt x="1593233" y="3401812"/>
                  <a:pt x="1581314" y="3377711"/>
                </a:cubicBezTo>
                <a:cubicBezTo>
                  <a:pt x="1597914" y="3320368"/>
                  <a:pt x="1577695" y="3222967"/>
                  <a:pt x="1621751" y="3194877"/>
                </a:cubicBezTo>
                <a:cubicBezTo>
                  <a:pt x="1631541" y="3140525"/>
                  <a:pt x="1599830" y="3094817"/>
                  <a:pt x="1621751" y="3055590"/>
                </a:cubicBezTo>
                <a:cubicBezTo>
                  <a:pt x="1620686" y="3039468"/>
                  <a:pt x="1616537" y="3026503"/>
                  <a:pt x="1605788" y="3020686"/>
                </a:cubicBezTo>
                <a:cubicBezTo>
                  <a:pt x="1614088" y="3009383"/>
                  <a:pt x="1613451" y="2988773"/>
                  <a:pt x="1621751" y="2977304"/>
                </a:cubicBezTo>
                <a:cubicBezTo>
                  <a:pt x="1621858" y="2922121"/>
                  <a:pt x="1596104" y="2894364"/>
                  <a:pt x="1581314" y="2855470"/>
                </a:cubicBezTo>
                <a:cubicBezTo>
                  <a:pt x="1532682" y="2848987"/>
                  <a:pt x="1521827" y="2802614"/>
                  <a:pt x="1491393" y="2777183"/>
                </a:cubicBezTo>
                <a:cubicBezTo>
                  <a:pt x="1484583" y="2752584"/>
                  <a:pt x="1502886" y="2754578"/>
                  <a:pt x="1499693" y="2733802"/>
                </a:cubicBezTo>
                <a:cubicBezTo>
                  <a:pt x="1456173" y="2716017"/>
                  <a:pt x="1420417" y="2690420"/>
                  <a:pt x="1426376" y="2620278"/>
                </a:cubicBezTo>
                <a:cubicBezTo>
                  <a:pt x="1440849" y="2615458"/>
                  <a:pt x="1460323" y="2615791"/>
                  <a:pt x="1467027" y="2603158"/>
                </a:cubicBezTo>
                <a:cubicBezTo>
                  <a:pt x="1450106" y="2588864"/>
                  <a:pt x="1424142" y="2584709"/>
                  <a:pt x="1409882" y="2568087"/>
                </a:cubicBezTo>
                <a:cubicBezTo>
                  <a:pt x="1442764" y="2540164"/>
                  <a:pt x="1394133" y="2507087"/>
                  <a:pt x="1409882" y="2446253"/>
                </a:cubicBezTo>
                <a:cubicBezTo>
                  <a:pt x="1416374" y="2412844"/>
                  <a:pt x="1446276" y="2404035"/>
                  <a:pt x="1442551" y="2359158"/>
                </a:cubicBezTo>
                <a:cubicBezTo>
                  <a:pt x="1436592" y="2335721"/>
                  <a:pt x="1458620" y="2341705"/>
                  <a:pt x="1458620" y="2324253"/>
                </a:cubicBezTo>
                <a:cubicBezTo>
                  <a:pt x="1450958" y="2298324"/>
                  <a:pt x="1437231" y="2277547"/>
                  <a:pt x="1434251" y="2246299"/>
                </a:cubicBezTo>
                <a:cubicBezTo>
                  <a:pt x="1417757" y="2248626"/>
                  <a:pt x="1418289" y="2269402"/>
                  <a:pt x="1409882" y="2280871"/>
                </a:cubicBezTo>
                <a:cubicBezTo>
                  <a:pt x="1368593" y="2269901"/>
                  <a:pt x="1359016" y="2225190"/>
                  <a:pt x="1311874" y="2220037"/>
                </a:cubicBezTo>
                <a:cubicBezTo>
                  <a:pt x="1311874" y="2211394"/>
                  <a:pt x="1311874" y="2202585"/>
                  <a:pt x="1311874" y="2193776"/>
                </a:cubicBezTo>
                <a:cubicBezTo>
                  <a:pt x="1294954" y="2182972"/>
                  <a:pt x="1278779" y="2171337"/>
                  <a:pt x="1271011" y="2150394"/>
                </a:cubicBezTo>
                <a:cubicBezTo>
                  <a:pt x="1245259" y="2152222"/>
                  <a:pt x="1236959" y="2134936"/>
                  <a:pt x="1206205" y="2141585"/>
                </a:cubicBezTo>
                <a:cubicBezTo>
                  <a:pt x="1193542" y="2123135"/>
                  <a:pt x="1182688" y="2103023"/>
                  <a:pt x="1173323" y="2080584"/>
                </a:cubicBezTo>
                <a:cubicBezTo>
                  <a:pt x="1092768" y="2099865"/>
                  <a:pt x="1053182" y="2055154"/>
                  <a:pt x="985822" y="2037369"/>
                </a:cubicBezTo>
                <a:cubicBezTo>
                  <a:pt x="969115" y="2000137"/>
                  <a:pt x="947513" y="1968058"/>
                  <a:pt x="953472" y="1906726"/>
                </a:cubicBezTo>
                <a:cubicBezTo>
                  <a:pt x="935488" y="1879633"/>
                  <a:pt x="913566" y="1856529"/>
                  <a:pt x="887920" y="1837082"/>
                </a:cubicBezTo>
                <a:cubicBezTo>
                  <a:pt x="887175" y="1823453"/>
                  <a:pt x="889304" y="1806665"/>
                  <a:pt x="872065" y="1811153"/>
                </a:cubicBezTo>
                <a:cubicBezTo>
                  <a:pt x="872065" y="1808327"/>
                  <a:pt x="872065" y="1805169"/>
                  <a:pt x="872065" y="1802178"/>
                </a:cubicBezTo>
                <a:cubicBezTo>
                  <a:pt x="862807" y="1803674"/>
                  <a:pt x="867382" y="1811153"/>
                  <a:pt x="872065" y="1811153"/>
                </a:cubicBezTo>
                <a:cubicBezTo>
                  <a:pt x="872171" y="1860020"/>
                  <a:pt x="889091" y="1852042"/>
                  <a:pt x="887920" y="1888941"/>
                </a:cubicBezTo>
                <a:cubicBezTo>
                  <a:pt x="863126" y="1895756"/>
                  <a:pt x="864403" y="1873982"/>
                  <a:pt x="839609" y="1880630"/>
                </a:cubicBezTo>
                <a:cubicBezTo>
                  <a:pt x="824072" y="1847388"/>
                  <a:pt x="816304" y="1806665"/>
                  <a:pt x="782251" y="1793535"/>
                </a:cubicBezTo>
                <a:cubicBezTo>
                  <a:pt x="783528" y="1783229"/>
                  <a:pt x="780974" y="1768935"/>
                  <a:pt x="790445" y="1767273"/>
                </a:cubicBezTo>
                <a:cubicBezTo>
                  <a:pt x="762458" y="1739017"/>
                  <a:pt x="764054" y="1679346"/>
                  <a:pt x="741601" y="1645605"/>
                </a:cubicBezTo>
                <a:cubicBezTo>
                  <a:pt x="720744" y="1630313"/>
                  <a:pt x="706484" y="1607708"/>
                  <a:pt x="684882" y="1593414"/>
                </a:cubicBezTo>
                <a:cubicBezTo>
                  <a:pt x="675518" y="1500501"/>
                  <a:pt x="680945" y="1436510"/>
                  <a:pt x="684882" y="1341104"/>
                </a:cubicBezTo>
                <a:cubicBezTo>
                  <a:pt x="678604" y="1317002"/>
                  <a:pt x="700738" y="1323318"/>
                  <a:pt x="700738" y="1306199"/>
                </a:cubicBezTo>
                <a:cubicBezTo>
                  <a:pt x="692438" y="1277444"/>
                  <a:pt x="676156" y="1267804"/>
                  <a:pt x="700738" y="1245199"/>
                </a:cubicBezTo>
                <a:cubicBezTo>
                  <a:pt x="674135" y="1197994"/>
                  <a:pt x="678498" y="1118544"/>
                  <a:pt x="676688" y="1044912"/>
                </a:cubicBezTo>
                <a:cubicBezTo>
                  <a:pt x="645616" y="1048901"/>
                  <a:pt x="683180" y="1091451"/>
                  <a:pt x="643807" y="1097103"/>
                </a:cubicBezTo>
                <a:cubicBezTo>
                  <a:pt x="650297" y="1018151"/>
                  <a:pt x="606030" y="992887"/>
                  <a:pt x="554206" y="975434"/>
                </a:cubicBezTo>
                <a:cubicBezTo>
                  <a:pt x="538456" y="951334"/>
                  <a:pt x="519728" y="931056"/>
                  <a:pt x="496849" y="914268"/>
                </a:cubicBezTo>
                <a:cubicBezTo>
                  <a:pt x="463328" y="909947"/>
                  <a:pt x="461306" y="939865"/>
                  <a:pt x="423848" y="931720"/>
                </a:cubicBezTo>
                <a:cubicBezTo>
                  <a:pt x="427785" y="962138"/>
                  <a:pt x="435661" y="988566"/>
                  <a:pt x="432043" y="1027460"/>
                </a:cubicBezTo>
                <a:cubicBezTo>
                  <a:pt x="376600" y="1032778"/>
                  <a:pt x="360425" y="1078986"/>
                  <a:pt x="293384" y="1071174"/>
                </a:cubicBezTo>
                <a:cubicBezTo>
                  <a:pt x="304132" y="1047405"/>
                  <a:pt x="329458" y="1040424"/>
                  <a:pt x="325946" y="1001364"/>
                </a:cubicBezTo>
                <a:cubicBezTo>
                  <a:pt x="333076" y="1003192"/>
                  <a:pt x="333502" y="998040"/>
                  <a:pt x="333927" y="992887"/>
                </a:cubicBezTo>
                <a:cubicBezTo>
                  <a:pt x="327330" y="991059"/>
                  <a:pt x="326479" y="996211"/>
                  <a:pt x="325946" y="1001364"/>
                </a:cubicBezTo>
                <a:cubicBezTo>
                  <a:pt x="304132" y="995713"/>
                  <a:pt x="310304" y="1019315"/>
                  <a:pt x="301790" y="1027460"/>
                </a:cubicBezTo>
                <a:cubicBezTo>
                  <a:pt x="295831" y="1027460"/>
                  <a:pt x="290404" y="1027460"/>
                  <a:pt x="285296" y="1027460"/>
                </a:cubicBezTo>
                <a:cubicBezTo>
                  <a:pt x="238580" y="1070675"/>
                  <a:pt x="185586" y="1106909"/>
                  <a:pt x="154939" y="1166746"/>
                </a:cubicBezTo>
                <a:cubicBezTo>
                  <a:pt x="124185" y="1169239"/>
                  <a:pt x="98646" y="1176552"/>
                  <a:pt x="89494" y="1201651"/>
                </a:cubicBezTo>
                <a:cubicBezTo>
                  <a:pt x="50759" y="1194836"/>
                  <a:pt x="37245" y="1215280"/>
                  <a:pt x="0" y="1210294"/>
                </a:cubicBezTo>
                <a:cubicBezTo>
                  <a:pt x="3405" y="1193506"/>
                  <a:pt x="22985" y="1194503"/>
                  <a:pt x="16494" y="1166746"/>
                </a:cubicBezTo>
                <a:cubicBezTo>
                  <a:pt x="63955" y="1165416"/>
                  <a:pt x="76724" y="1127187"/>
                  <a:pt x="114182" y="1114555"/>
                </a:cubicBezTo>
                <a:cubicBezTo>
                  <a:pt x="155577" y="1092283"/>
                  <a:pt x="168347" y="1039427"/>
                  <a:pt x="203464" y="1010174"/>
                </a:cubicBezTo>
                <a:cubicBezTo>
                  <a:pt x="176754" y="985906"/>
                  <a:pt x="140360" y="993552"/>
                  <a:pt x="130357" y="1027460"/>
                </a:cubicBezTo>
                <a:cubicBezTo>
                  <a:pt x="109500" y="1037100"/>
                  <a:pt x="117268" y="973606"/>
                  <a:pt x="105669" y="1001364"/>
                </a:cubicBezTo>
                <a:cubicBezTo>
                  <a:pt x="93644" y="999868"/>
                  <a:pt x="98220" y="980588"/>
                  <a:pt x="97475" y="966625"/>
                </a:cubicBezTo>
                <a:cubicBezTo>
                  <a:pt x="82151" y="964631"/>
                  <a:pt x="79917" y="976432"/>
                  <a:pt x="65125" y="975434"/>
                </a:cubicBezTo>
                <a:cubicBezTo>
                  <a:pt x="74064" y="929394"/>
                  <a:pt x="67679" y="926735"/>
                  <a:pt x="40544" y="905625"/>
                </a:cubicBezTo>
                <a:cubicBezTo>
                  <a:pt x="27029" y="772322"/>
                  <a:pt x="196547" y="834320"/>
                  <a:pt x="236452" y="757529"/>
                </a:cubicBezTo>
                <a:cubicBezTo>
                  <a:pt x="197930" y="769164"/>
                  <a:pt x="165474" y="750050"/>
                  <a:pt x="122270" y="766838"/>
                </a:cubicBezTo>
                <a:cubicBezTo>
                  <a:pt x="117907" y="724619"/>
                  <a:pt x="101944" y="695199"/>
                  <a:pt x="57038" y="696695"/>
                </a:cubicBezTo>
                <a:cubicBezTo>
                  <a:pt x="82151" y="657137"/>
                  <a:pt x="156641" y="669603"/>
                  <a:pt x="187608" y="636194"/>
                </a:cubicBezTo>
                <a:cubicBezTo>
                  <a:pt x="206018" y="639684"/>
                  <a:pt x="213254" y="654477"/>
                  <a:pt x="228045" y="662123"/>
                </a:cubicBezTo>
                <a:cubicBezTo>
                  <a:pt x="239751" y="651486"/>
                  <a:pt x="236026" y="624060"/>
                  <a:pt x="269015" y="636194"/>
                </a:cubicBezTo>
                <a:cubicBezTo>
                  <a:pt x="262736" y="613423"/>
                  <a:pt x="242837" y="605777"/>
                  <a:pt x="211764" y="609932"/>
                </a:cubicBezTo>
                <a:cubicBezTo>
                  <a:pt x="202293" y="583172"/>
                  <a:pt x="168986" y="582507"/>
                  <a:pt x="187608" y="548766"/>
                </a:cubicBezTo>
                <a:cubicBezTo>
                  <a:pt x="226875" y="541618"/>
                  <a:pt x="306047" y="533640"/>
                  <a:pt x="366916" y="505218"/>
                </a:cubicBezTo>
                <a:cubicBezTo>
                  <a:pt x="436938" y="543613"/>
                  <a:pt x="562400" y="522836"/>
                  <a:pt x="627419" y="566218"/>
                </a:cubicBezTo>
                <a:cubicBezTo>
                  <a:pt x="653916" y="571371"/>
                  <a:pt x="665302" y="560401"/>
                  <a:pt x="684882" y="557575"/>
                </a:cubicBezTo>
                <a:cubicBezTo>
                  <a:pt x="686159" y="564224"/>
                  <a:pt x="684882" y="574695"/>
                  <a:pt x="692757" y="574861"/>
                </a:cubicBezTo>
                <a:cubicBezTo>
                  <a:pt x="703718" y="574861"/>
                  <a:pt x="699993" y="559736"/>
                  <a:pt x="709038" y="557575"/>
                </a:cubicBezTo>
                <a:cubicBezTo>
                  <a:pt x="735429" y="555581"/>
                  <a:pt x="743410" y="572867"/>
                  <a:pt x="774376" y="566218"/>
                </a:cubicBezTo>
                <a:cubicBezTo>
                  <a:pt x="808110" y="568213"/>
                  <a:pt x="808110" y="533308"/>
                  <a:pt x="839609" y="531313"/>
                </a:cubicBezTo>
                <a:cubicBezTo>
                  <a:pt x="846206" y="541618"/>
                  <a:pt x="850250" y="554749"/>
                  <a:pt x="847483" y="574861"/>
                </a:cubicBezTo>
                <a:cubicBezTo>
                  <a:pt x="871107" y="570872"/>
                  <a:pt x="892709" y="564888"/>
                  <a:pt x="896646" y="540123"/>
                </a:cubicBezTo>
                <a:cubicBezTo>
                  <a:pt x="927932" y="541452"/>
                  <a:pt x="928571" y="575526"/>
                  <a:pt x="953472" y="583671"/>
                </a:cubicBezTo>
                <a:cubicBezTo>
                  <a:pt x="1039987" y="575526"/>
                  <a:pt x="1076593" y="620237"/>
                  <a:pt x="1148954" y="627218"/>
                </a:cubicBezTo>
                <a:cubicBezTo>
                  <a:pt x="1150551" y="637357"/>
                  <a:pt x="1147571" y="651652"/>
                  <a:pt x="1157255" y="653480"/>
                </a:cubicBezTo>
                <a:cubicBezTo>
                  <a:pt x="1192158" y="641679"/>
                  <a:pt x="1159383" y="614254"/>
                  <a:pt x="1157255" y="592314"/>
                </a:cubicBezTo>
                <a:cubicBezTo>
                  <a:pt x="1168747" y="593311"/>
                  <a:pt x="1180240" y="593976"/>
                  <a:pt x="1181730" y="583671"/>
                </a:cubicBezTo>
                <a:cubicBezTo>
                  <a:pt x="1180666" y="562395"/>
                  <a:pt x="1154594" y="581842"/>
                  <a:pt x="1157255" y="592314"/>
                </a:cubicBezTo>
                <a:cubicBezTo>
                  <a:pt x="1154594" y="592314"/>
                  <a:pt x="1151827" y="592314"/>
                  <a:pt x="1148954" y="592314"/>
                </a:cubicBezTo>
                <a:cubicBezTo>
                  <a:pt x="1115647" y="578518"/>
                  <a:pt x="1106282" y="572867"/>
                  <a:pt x="1075848" y="592314"/>
                </a:cubicBezTo>
                <a:cubicBezTo>
                  <a:pt x="1091385" y="529152"/>
                  <a:pt x="1001997" y="578352"/>
                  <a:pt x="1002210" y="531313"/>
                </a:cubicBezTo>
                <a:cubicBezTo>
                  <a:pt x="996569" y="507877"/>
                  <a:pt x="1040838" y="537629"/>
                  <a:pt x="1034985" y="514193"/>
                </a:cubicBezTo>
                <a:cubicBezTo>
                  <a:pt x="1030622" y="489594"/>
                  <a:pt x="969115" y="526327"/>
                  <a:pt x="985822" y="479122"/>
                </a:cubicBezTo>
                <a:cubicBezTo>
                  <a:pt x="956983" y="488763"/>
                  <a:pt x="936871" y="507877"/>
                  <a:pt x="896646" y="505218"/>
                </a:cubicBezTo>
                <a:cubicBezTo>
                  <a:pt x="901329" y="473804"/>
                  <a:pt x="878662" y="471643"/>
                  <a:pt x="880046" y="444384"/>
                </a:cubicBezTo>
                <a:cubicBezTo>
                  <a:pt x="903989" y="423275"/>
                  <a:pt x="924846" y="399342"/>
                  <a:pt x="929103" y="357124"/>
                </a:cubicBezTo>
                <a:cubicBezTo>
                  <a:pt x="990078" y="355793"/>
                  <a:pt x="1054672" y="350973"/>
                  <a:pt x="1067867" y="400671"/>
                </a:cubicBezTo>
                <a:cubicBezTo>
                  <a:pt x="1082765" y="399840"/>
                  <a:pt x="1095003" y="395186"/>
                  <a:pt x="1100217" y="383550"/>
                </a:cubicBezTo>
                <a:cubicBezTo>
                  <a:pt x="1092981" y="370420"/>
                  <a:pt x="1088192" y="385878"/>
                  <a:pt x="1067867" y="374907"/>
                </a:cubicBezTo>
                <a:cubicBezTo>
                  <a:pt x="1070953" y="346652"/>
                  <a:pt x="1120648" y="367595"/>
                  <a:pt x="1108623" y="322550"/>
                </a:cubicBezTo>
                <a:cubicBezTo>
                  <a:pt x="1149380" y="321719"/>
                  <a:pt x="1175770" y="337509"/>
                  <a:pt x="1222486" y="331359"/>
                </a:cubicBezTo>
                <a:cubicBezTo>
                  <a:pt x="1201337" y="322884"/>
                  <a:pt x="1200598" y="288695"/>
                  <a:pt x="1220316" y="278932"/>
                </a:cubicBezTo>
                <a:close/>
                <a:moveTo>
                  <a:pt x="4650466" y="262221"/>
                </a:moveTo>
                <a:cubicBezTo>
                  <a:pt x="4682239" y="257713"/>
                  <a:pt x="4678946" y="289827"/>
                  <a:pt x="4699360" y="297150"/>
                </a:cubicBezTo>
                <a:cubicBezTo>
                  <a:pt x="4734754" y="297432"/>
                  <a:pt x="4772618" y="299827"/>
                  <a:pt x="4797147" y="288137"/>
                </a:cubicBezTo>
                <a:cubicBezTo>
                  <a:pt x="4808342" y="314193"/>
                  <a:pt x="4834518" y="323771"/>
                  <a:pt x="4846041" y="349404"/>
                </a:cubicBezTo>
                <a:cubicBezTo>
                  <a:pt x="4845712" y="375180"/>
                  <a:pt x="4824805" y="378981"/>
                  <a:pt x="4821841" y="401377"/>
                </a:cubicBezTo>
                <a:cubicBezTo>
                  <a:pt x="4867278" y="391377"/>
                  <a:pt x="4882753" y="414897"/>
                  <a:pt x="4903167" y="419122"/>
                </a:cubicBezTo>
                <a:cubicBezTo>
                  <a:pt x="4913044" y="421094"/>
                  <a:pt x="4926050" y="415601"/>
                  <a:pt x="4935433" y="419122"/>
                </a:cubicBezTo>
                <a:cubicBezTo>
                  <a:pt x="4962597" y="427432"/>
                  <a:pt x="4987620" y="445742"/>
                  <a:pt x="5025484" y="436587"/>
                </a:cubicBezTo>
                <a:cubicBezTo>
                  <a:pt x="5045568" y="430531"/>
                  <a:pt x="5053470" y="457150"/>
                  <a:pt x="5074049" y="462643"/>
                </a:cubicBezTo>
                <a:cubicBezTo>
                  <a:pt x="5135290" y="478136"/>
                  <a:pt x="5224352" y="450812"/>
                  <a:pt x="5294318" y="462643"/>
                </a:cubicBezTo>
                <a:cubicBezTo>
                  <a:pt x="5318683" y="456868"/>
                  <a:pt x="5286252" y="443911"/>
                  <a:pt x="5294318" y="427573"/>
                </a:cubicBezTo>
                <a:cubicBezTo>
                  <a:pt x="5306336" y="426305"/>
                  <a:pt x="5324116" y="430672"/>
                  <a:pt x="5326914" y="419122"/>
                </a:cubicBezTo>
                <a:cubicBezTo>
                  <a:pt x="5363955" y="422643"/>
                  <a:pt x="5361157" y="442925"/>
                  <a:pt x="5400338" y="427573"/>
                </a:cubicBezTo>
                <a:cubicBezTo>
                  <a:pt x="5407581" y="442925"/>
                  <a:pt x="5436391" y="442080"/>
                  <a:pt x="5416471" y="462643"/>
                </a:cubicBezTo>
                <a:cubicBezTo>
                  <a:pt x="5437872" y="462643"/>
                  <a:pt x="5467505" y="454474"/>
                  <a:pt x="5457298" y="488700"/>
                </a:cubicBezTo>
                <a:cubicBezTo>
                  <a:pt x="5466353" y="486587"/>
                  <a:pt x="5469810" y="479122"/>
                  <a:pt x="5473596" y="471517"/>
                </a:cubicBezTo>
                <a:cubicBezTo>
                  <a:pt x="5504052" y="490531"/>
                  <a:pt x="5537142" y="507573"/>
                  <a:pt x="5571220" y="523348"/>
                </a:cubicBezTo>
                <a:cubicBezTo>
                  <a:pt x="5584884" y="523348"/>
                  <a:pt x="5575829" y="499404"/>
                  <a:pt x="5587682" y="497432"/>
                </a:cubicBezTo>
                <a:cubicBezTo>
                  <a:pt x="5649746" y="483066"/>
                  <a:pt x="5647606" y="537996"/>
                  <a:pt x="5676745" y="558278"/>
                </a:cubicBezTo>
                <a:cubicBezTo>
                  <a:pt x="5723499" y="543348"/>
                  <a:pt x="5767454" y="567714"/>
                  <a:pt x="5791489" y="540813"/>
                </a:cubicBezTo>
                <a:cubicBezTo>
                  <a:pt x="5812726" y="546728"/>
                  <a:pt x="5808446" y="580531"/>
                  <a:pt x="5832152" y="584334"/>
                </a:cubicBezTo>
                <a:cubicBezTo>
                  <a:pt x="5854541" y="576447"/>
                  <a:pt x="5820793" y="557573"/>
                  <a:pt x="5832152" y="531939"/>
                </a:cubicBezTo>
                <a:cubicBezTo>
                  <a:pt x="5889771" y="519686"/>
                  <a:pt x="5901130" y="557010"/>
                  <a:pt x="5954469" y="549404"/>
                </a:cubicBezTo>
                <a:cubicBezTo>
                  <a:pt x="5963853" y="565742"/>
                  <a:pt x="5985913" y="568137"/>
                  <a:pt x="5995297" y="584334"/>
                </a:cubicBezTo>
                <a:cubicBezTo>
                  <a:pt x="6065921" y="572221"/>
                  <a:pt x="6089463" y="610813"/>
                  <a:pt x="6133912" y="627855"/>
                </a:cubicBezTo>
                <a:cubicBezTo>
                  <a:pt x="6140497" y="637996"/>
                  <a:pt x="6144448" y="651236"/>
                  <a:pt x="6141978" y="671376"/>
                </a:cubicBezTo>
                <a:cubicBezTo>
                  <a:pt x="6161898" y="631658"/>
                  <a:pt x="6193506" y="678278"/>
                  <a:pt x="6215237" y="688841"/>
                </a:cubicBezTo>
                <a:cubicBezTo>
                  <a:pt x="6199598" y="714475"/>
                  <a:pt x="6217542" y="742785"/>
                  <a:pt x="6206841" y="758137"/>
                </a:cubicBezTo>
                <a:cubicBezTo>
                  <a:pt x="6153996" y="768701"/>
                  <a:pt x="6159758" y="715884"/>
                  <a:pt x="6117120" y="715039"/>
                </a:cubicBezTo>
                <a:cubicBezTo>
                  <a:pt x="6091932" y="710954"/>
                  <a:pt x="6095883" y="738137"/>
                  <a:pt x="6076787" y="740954"/>
                </a:cubicBezTo>
                <a:cubicBezTo>
                  <a:pt x="6076787" y="778701"/>
                  <a:pt x="6117120" y="773349"/>
                  <a:pt x="6117120" y="810532"/>
                </a:cubicBezTo>
                <a:cubicBezTo>
                  <a:pt x="6086664" y="809124"/>
                  <a:pt x="6050940" y="833067"/>
                  <a:pt x="6003363" y="836729"/>
                </a:cubicBezTo>
                <a:cubicBezTo>
                  <a:pt x="5989535" y="848279"/>
                  <a:pt x="5990687" y="875462"/>
                  <a:pt x="5978999" y="888842"/>
                </a:cubicBezTo>
                <a:cubicBezTo>
                  <a:pt x="5918087" y="881237"/>
                  <a:pt x="5864583" y="864757"/>
                  <a:pt x="5856517" y="941095"/>
                </a:cubicBezTo>
                <a:cubicBezTo>
                  <a:pt x="5852730" y="968279"/>
                  <a:pt x="5877260" y="965603"/>
                  <a:pt x="5889277" y="976025"/>
                </a:cubicBezTo>
                <a:cubicBezTo>
                  <a:pt x="5886643" y="993631"/>
                  <a:pt x="5867217" y="993209"/>
                  <a:pt x="5865077" y="1010814"/>
                </a:cubicBezTo>
                <a:cubicBezTo>
                  <a:pt x="5882692" y="1043491"/>
                  <a:pt x="5849109" y="1037152"/>
                  <a:pt x="5856517" y="1080251"/>
                </a:cubicBezTo>
                <a:cubicBezTo>
                  <a:pt x="5831658" y="1097434"/>
                  <a:pt x="5819805" y="1128138"/>
                  <a:pt x="5799391" y="1149969"/>
                </a:cubicBezTo>
                <a:cubicBezTo>
                  <a:pt x="5776673" y="1136870"/>
                  <a:pt x="5770582" y="1105039"/>
                  <a:pt x="5766960" y="1071801"/>
                </a:cubicBezTo>
                <a:cubicBezTo>
                  <a:pt x="5757576" y="1052645"/>
                  <a:pt x="5739632" y="1042927"/>
                  <a:pt x="5734200" y="1019406"/>
                </a:cubicBezTo>
                <a:cubicBezTo>
                  <a:pt x="5743089" y="944758"/>
                  <a:pt x="5781447" y="901236"/>
                  <a:pt x="5807458" y="845462"/>
                </a:cubicBezTo>
                <a:cubicBezTo>
                  <a:pt x="5799391" y="823631"/>
                  <a:pt x="5771405" y="852504"/>
                  <a:pt x="5775191" y="871659"/>
                </a:cubicBezTo>
                <a:cubicBezTo>
                  <a:pt x="5758564" y="869124"/>
                  <a:pt x="5759223" y="848138"/>
                  <a:pt x="5742431" y="845462"/>
                </a:cubicBezTo>
                <a:cubicBezTo>
                  <a:pt x="5725804" y="848138"/>
                  <a:pt x="5726462" y="869124"/>
                  <a:pt x="5709999" y="871659"/>
                </a:cubicBezTo>
                <a:cubicBezTo>
                  <a:pt x="5703579" y="901800"/>
                  <a:pt x="5722182" y="904898"/>
                  <a:pt x="5718066" y="932363"/>
                </a:cubicBezTo>
                <a:cubicBezTo>
                  <a:pt x="5696500" y="932786"/>
                  <a:pt x="5671642" y="929124"/>
                  <a:pt x="5660776" y="941095"/>
                </a:cubicBezTo>
                <a:cubicBezTo>
                  <a:pt x="5651063" y="940391"/>
                  <a:pt x="5642009" y="938701"/>
                  <a:pt x="5644808" y="923912"/>
                </a:cubicBezTo>
                <a:cubicBezTo>
                  <a:pt x="5596078" y="929124"/>
                  <a:pt x="5560684" y="912081"/>
                  <a:pt x="5522161" y="906307"/>
                </a:cubicBezTo>
                <a:cubicBezTo>
                  <a:pt x="5496809" y="902082"/>
                  <a:pt x="5500595" y="936448"/>
                  <a:pt x="5481828" y="914899"/>
                </a:cubicBezTo>
                <a:cubicBezTo>
                  <a:pt x="5455323" y="924898"/>
                  <a:pt x="5458615" y="965884"/>
                  <a:pt x="5449232" y="993631"/>
                </a:cubicBezTo>
                <a:cubicBezTo>
                  <a:pt x="5437049" y="1007152"/>
                  <a:pt x="5422068" y="1016730"/>
                  <a:pt x="5416471" y="1037011"/>
                </a:cubicBezTo>
                <a:cubicBezTo>
                  <a:pt x="5437214" y="1103209"/>
                  <a:pt x="5492693" y="999124"/>
                  <a:pt x="5506522" y="1063209"/>
                </a:cubicBezTo>
                <a:cubicBezTo>
                  <a:pt x="5528581" y="1066871"/>
                  <a:pt x="5513765" y="1030392"/>
                  <a:pt x="5530886" y="1028138"/>
                </a:cubicBezTo>
                <a:cubicBezTo>
                  <a:pt x="5557885" y="1033772"/>
                  <a:pt x="5551958" y="1075181"/>
                  <a:pt x="5555086" y="1106588"/>
                </a:cubicBezTo>
                <a:cubicBezTo>
                  <a:pt x="5566939" y="1131800"/>
                  <a:pt x="5574677" y="1161378"/>
                  <a:pt x="5604145" y="1167293"/>
                </a:cubicBezTo>
                <a:cubicBezTo>
                  <a:pt x="5598548" y="1198984"/>
                  <a:pt x="5621595" y="1200956"/>
                  <a:pt x="5620278" y="1228562"/>
                </a:cubicBezTo>
                <a:cubicBezTo>
                  <a:pt x="5604145" y="1243068"/>
                  <a:pt x="5609907" y="1227575"/>
                  <a:pt x="5587682" y="1228562"/>
                </a:cubicBezTo>
                <a:cubicBezTo>
                  <a:pt x="5581097" y="1258421"/>
                  <a:pt x="5602828" y="1265041"/>
                  <a:pt x="5587682" y="1280534"/>
                </a:cubicBezTo>
                <a:cubicBezTo>
                  <a:pt x="5550806" y="1264900"/>
                  <a:pt x="5548337" y="1212787"/>
                  <a:pt x="5546690" y="1158842"/>
                </a:cubicBezTo>
                <a:cubicBezTo>
                  <a:pt x="5540928" y="1127293"/>
                  <a:pt x="5511131" y="1121519"/>
                  <a:pt x="5522161" y="1071801"/>
                </a:cubicBezTo>
                <a:cubicBezTo>
                  <a:pt x="5503723" y="1120814"/>
                  <a:pt x="5533520" y="1193209"/>
                  <a:pt x="5522161" y="1263210"/>
                </a:cubicBezTo>
                <a:cubicBezTo>
                  <a:pt x="5492858" y="1292787"/>
                  <a:pt x="5476230" y="1335745"/>
                  <a:pt x="5457298" y="1376449"/>
                </a:cubicBezTo>
                <a:cubicBezTo>
                  <a:pt x="5433757" y="1386308"/>
                  <a:pt x="5409228" y="1394900"/>
                  <a:pt x="5392106" y="1411379"/>
                </a:cubicBezTo>
                <a:cubicBezTo>
                  <a:pt x="5366095" y="1477857"/>
                  <a:pt x="5416636" y="1573491"/>
                  <a:pt x="5367906" y="1611520"/>
                </a:cubicBezTo>
                <a:cubicBezTo>
                  <a:pt x="5342225" y="1600956"/>
                  <a:pt x="5319012" y="1587717"/>
                  <a:pt x="5326914" y="1541801"/>
                </a:cubicBezTo>
                <a:cubicBezTo>
                  <a:pt x="5315391" y="1515885"/>
                  <a:pt x="5287240" y="1508561"/>
                  <a:pt x="5278020" y="1480815"/>
                </a:cubicBezTo>
                <a:cubicBezTo>
                  <a:pt x="5224682" y="1480815"/>
                  <a:pt x="5284770" y="1521660"/>
                  <a:pt x="5261393" y="1532787"/>
                </a:cubicBezTo>
                <a:cubicBezTo>
                  <a:pt x="5262710" y="1548843"/>
                  <a:pt x="5253820" y="1553210"/>
                  <a:pt x="5237029" y="1550533"/>
                </a:cubicBezTo>
                <a:cubicBezTo>
                  <a:pt x="5244107" y="1574900"/>
                  <a:pt x="5225505" y="1573069"/>
                  <a:pt x="5229127" y="1594055"/>
                </a:cubicBezTo>
                <a:cubicBezTo>
                  <a:pt x="5229785" y="1619407"/>
                  <a:pt x="5247729" y="1626449"/>
                  <a:pt x="5261393" y="1637294"/>
                </a:cubicBezTo>
                <a:cubicBezTo>
                  <a:pt x="5261393" y="1664196"/>
                  <a:pt x="5268637" y="1682083"/>
                  <a:pt x="5286087" y="1689971"/>
                </a:cubicBezTo>
                <a:cubicBezTo>
                  <a:pt x="5259582" y="1711097"/>
                  <a:pt x="5275057" y="1776450"/>
                  <a:pt x="5261393" y="1811802"/>
                </a:cubicBezTo>
                <a:cubicBezTo>
                  <a:pt x="5251022" y="1812084"/>
                  <a:pt x="5250199" y="1822647"/>
                  <a:pt x="5237029" y="1820112"/>
                </a:cubicBezTo>
                <a:cubicBezTo>
                  <a:pt x="5224352" y="1876450"/>
                  <a:pt x="5189616" y="1908844"/>
                  <a:pt x="5163770" y="1950676"/>
                </a:cubicBezTo>
                <a:cubicBezTo>
                  <a:pt x="5121296" y="1948845"/>
                  <a:pt x="5079811" y="1948422"/>
                  <a:pt x="5074049" y="1985746"/>
                </a:cubicBezTo>
                <a:cubicBezTo>
                  <a:pt x="5038325" y="1996873"/>
                  <a:pt x="5040959" y="1943915"/>
                  <a:pt x="5017088" y="1968281"/>
                </a:cubicBezTo>
                <a:cubicBezTo>
                  <a:pt x="4994205" y="1993493"/>
                  <a:pt x="5043757" y="1990817"/>
                  <a:pt x="5033386" y="2029267"/>
                </a:cubicBezTo>
                <a:cubicBezTo>
                  <a:pt x="5044087" y="2038000"/>
                  <a:pt x="5063513" y="2037859"/>
                  <a:pt x="5074049" y="2046732"/>
                </a:cubicBezTo>
                <a:cubicBezTo>
                  <a:pt x="5082774" y="2151521"/>
                  <a:pt x="5063513" y="2226874"/>
                  <a:pt x="4984327" y="2237860"/>
                </a:cubicBezTo>
                <a:cubicBezTo>
                  <a:pt x="4985315" y="2222789"/>
                  <a:pt x="4982846" y="2211240"/>
                  <a:pt x="4976755" y="2203212"/>
                </a:cubicBezTo>
                <a:cubicBezTo>
                  <a:pt x="4941689" y="2197014"/>
                  <a:pt x="4928848" y="2167014"/>
                  <a:pt x="4911069" y="2142366"/>
                </a:cubicBezTo>
                <a:cubicBezTo>
                  <a:pt x="4884070" y="2145606"/>
                  <a:pt x="4898557" y="2192367"/>
                  <a:pt x="4894771" y="2220536"/>
                </a:cubicBezTo>
                <a:cubicBezTo>
                  <a:pt x="4907612" y="2247578"/>
                  <a:pt x="4929342" y="2264902"/>
                  <a:pt x="4951896" y="2281522"/>
                </a:cubicBezTo>
                <a:cubicBezTo>
                  <a:pt x="4954201" y="2334621"/>
                  <a:pt x="4994699" y="2346029"/>
                  <a:pt x="4992559" y="2403635"/>
                </a:cubicBezTo>
                <a:cubicBezTo>
                  <a:pt x="4946628" y="2374339"/>
                  <a:pt x="4909587" y="2335325"/>
                  <a:pt x="4870242" y="2299127"/>
                </a:cubicBezTo>
                <a:cubicBezTo>
                  <a:pt x="4879296" y="2260395"/>
                  <a:pt x="4856578" y="2255747"/>
                  <a:pt x="4854108" y="2229550"/>
                </a:cubicBezTo>
                <a:cubicBezTo>
                  <a:pt x="4847029" y="2201521"/>
                  <a:pt x="4867278" y="2202367"/>
                  <a:pt x="4870242" y="2185888"/>
                </a:cubicBezTo>
                <a:cubicBezTo>
                  <a:pt x="4865961" y="2158564"/>
                  <a:pt x="4850816" y="2142789"/>
                  <a:pt x="4829579" y="2133634"/>
                </a:cubicBezTo>
                <a:cubicBezTo>
                  <a:pt x="4842090" y="2107155"/>
                  <a:pt x="4826945" y="2099690"/>
                  <a:pt x="4837975" y="2081239"/>
                </a:cubicBezTo>
                <a:cubicBezTo>
                  <a:pt x="4820854" y="2061662"/>
                  <a:pt x="4765045" y="2083493"/>
                  <a:pt x="4755991" y="2055042"/>
                </a:cubicBezTo>
                <a:cubicBezTo>
                  <a:pt x="4749571" y="2030535"/>
                  <a:pt x="4767515" y="2032507"/>
                  <a:pt x="4764716" y="2012084"/>
                </a:cubicBezTo>
                <a:cubicBezTo>
                  <a:pt x="4734096" y="2000817"/>
                  <a:pt x="4734096" y="1957436"/>
                  <a:pt x="4715493" y="1933492"/>
                </a:cubicBezTo>
                <a:cubicBezTo>
                  <a:pt x="4685202" y="1938704"/>
                  <a:pt x="4661989" y="1951662"/>
                  <a:pt x="4642234" y="1968281"/>
                </a:cubicBezTo>
                <a:cubicBezTo>
                  <a:pt x="4631204" y="1994056"/>
                  <a:pt x="4599102" y="1998000"/>
                  <a:pt x="4601407" y="2038000"/>
                </a:cubicBezTo>
                <a:cubicBezTo>
                  <a:pt x="4576549" y="2031521"/>
                  <a:pt x="4591530" y="2068000"/>
                  <a:pt x="4560744" y="2055042"/>
                </a:cubicBezTo>
                <a:cubicBezTo>
                  <a:pt x="4560744" y="2066873"/>
                  <a:pt x="4560744" y="2078423"/>
                  <a:pt x="4560744" y="2090113"/>
                </a:cubicBezTo>
                <a:cubicBezTo>
                  <a:pt x="4549714" y="2090113"/>
                  <a:pt x="4539178" y="2090113"/>
                  <a:pt x="4527984" y="2090113"/>
                </a:cubicBezTo>
                <a:cubicBezTo>
                  <a:pt x="4535557" y="2164761"/>
                  <a:pt x="4506418" y="2199972"/>
                  <a:pt x="4495552" y="2255465"/>
                </a:cubicBezTo>
                <a:cubicBezTo>
                  <a:pt x="4473986" y="2255324"/>
                  <a:pt x="4448963" y="2258986"/>
                  <a:pt x="4438756" y="2247015"/>
                </a:cubicBezTo>
                <a:cubicBezTo>
                  <a:pt x="4438756" y="2229550"/>
                  <a:pt x="4438756" y="2212085"/>
                  <a:pt x="4438756" y="2194338"/>
                </a:cubicBezTo>
                <a:cubicBezTo>
                  <a:pt x="4431678" y="2167014"/>
                  <a:pt x="4414886" y="2150395"/>
                  <a:pt x="4397600" y="2133634"/>
                </a:cubicBezTo>
                <a:cubicBezTo>
                  <a:pt x="4383936" y="2093352"/>
                  <a:pt x="4373400" y="2049408"/>
                  <a:pt x="4348541" y="2020535"/>
                </a:cubicBezTo>
                <a:cubicBezTo>
                  <a:pt x="4355456" y="1990253"/>
                  <a:pt x="4336688" y="1986873"/>
                  <a:pt x="4340969" y="1959549"/>
                </a:cubicBezTo>
                <a:cubicBezTo>
                  <a:pt x="4329280" y="1945183"/>
                  <a:pt x="4300306" y="1950112"/>
                  <a:pt x="4291910" y="1933492"/>
                </a:cubicBezTo>
                <a:cubicBezTo>
                  <a:pt x="4292568" y="1922788"/>
                  <a:pt x="4294215" y="1912788"/>
                  <a:pt x="4307714" y="1915887"/>
                </a:cubicBezTo>
                <a:cubicBezTo>
                  <a:pt x="4272978" y="1901380"/>
                  <a:pt x="4258985" y="1863633"/>
                  <a:pt x="4202189" y="1872647"/>
                </a:cubicBezTo>
                <a:cubicBezTo>
                  <a:pt x="4186220" y="1874901"/>
                  <a:pt x="4186055" y="1860675"/>
                  <a:pt x="4177824" y="1855182"/>
                </a:cubicBezTo>
                <a:cubicBezTo>
                  <a:pt x="4141442" y="1854196"/>
                  <a:pt x="4135515" y="1885605"/>
                  <a:pt x="4096169" y="1881239"/>
                </a:cubicBezTo>
                <a:cubicBezTo>
                  <a:pt x="4103084" y="1853633"/>
                  <a:pt x="4083329" y="1854478"/>
                  <a:pt x="4080036" y="1837717"/>
                </a:cubicBezTo>
                <a:cubicBezTo>
                  <a:pt x="3997394" y="1847295"/>
                  <a:pt x="4010893" y="1754478"/>
                  <a:pt x="3965786" y="1724478"/>
                </a:cubicBezTo>
                <a:cubicBezTo>
                  <a:pt x="3953768" y="1729266"/>
                  <a:pt x="3945372" y="1737295"/>
                  <a:pt x="3933354" y="1741802"/>
                </a:cubicBezTo>
                <a:cubicBezTo>
                  <a:pt x="3950146" y="1749830"/>
                  <a:pt x="3947512" y="1778844"/>
                  <a:pt x="3973688" y="1776591"/>
                </a:cubicBezTo>
                <a:cubicBezTo>
                  <a:pt x="3969737" y="1821802"/>
                  <a:pt x="3999863" y="1830675"/>
                  <a:pt x="4006448" y="1863492"/>
                </a:cubicBezTo>
                <a:cubicBezTo>
                  <a:pt x="4019783" y="1848985"/>
                  <a:pt x="4040690" y="1842225"/>
                  <a:pt x="4071640" y="1846591"/>
                </a:cubicBezTo>
                <a:cubicBezTo>
                  <a:pt x="4064726" y="1900253"/>
                  <a:pt x="4106706" y="1902084"/>
                  <a:pt x="4120699" y="1933492"/>
                </a:cubicBezTo>
                <a:cubicBezTo>
                  <a:pt x="4120040" y="1964197"/>
                  <a:pt x="4090408" y="1964901"/>
                  <a:pt x="4096169" y="2002929"/>
                </a:cubicBezTo>
                <a:cubicBezTo>
                  <a:pt x="4064726" y="2012929"/>
                  <a:pt x="4049909" y="2040535"/>
                  <a:pt x="4014515" y="2046732"/>
                </a:cubicBezTo>
                <a:cubicBezTo>
                  <a:pt x="3999863" y="2047859"/>
                  <a:pt x="4009741" y="2076028"/>
                  <a:pt x="3998381" y="2081239"/>
                </a:cubicBezTo>
                <a:cubicBezTo>
                  <a:pt x="3932202" y="2092225"/>
                  <a:pt x="3892362" y="2130817"/>
                  <a:pt x="3835566" y="2151099"/>
                </a:cubicBezTo>
                <a:cubicBezTo>
                  <a:pt x="3794739" y="2119831"/>
                  <a:pt x="3797867" y="2065465"/>
                  <a:pt x="3778276" y="2029267"/>
                </a:cubicBezTo>
                <a:cubicBezTo>
                  <a:pt x="3745351" y="1991662"/>
                  <a:pt x="3722797" y="1943774"/>
                  <a:pt x="3688555" y="1907295"/>
                </a:cubicBezTo>
                <a:cubicBezTo>
                  <a:pt x="3697445" y="1889689"/>
                  <a:pt x="3675550" y="1844056"/>
                  <a:pt x="3656124" y="1829126"/>
                </a:cubicBezTo>
                <a:cubicBezTo>
                  <a:pt x="3644435" y="1830957"/>
                  <a:pt x="3663861" y="1872506"/>
                  <a:pt x="3656124" y="1898704"/>
                </a:cubicBezTo>
                <a:cubicBezTo>
                  <a:pt x="3665672" y="1923070"/>
                  <a:pt x="3691025" y="1930957"/>
                  <a:pt x="3704853" y="1950676"/>
                </a:cubicBezTo>
                <a:cubicBezTo>
                  <a:pt x="3689049" y="2017155"/>
                  <a:pt x="3744693" y="2006873"/>
                  <a:pt x="3737449" y="2064056"/>
                </a:cubicBezTo>
                <a:cubicBezTo>
                  <a:pt x="3766423" y="2097014"/>
                  <a:pt x="3807086" y="2117578"/>
                  <a:pt x="3811037" y="2177155"/>
                </a:cubicBezTo>
                <a:cubicBezTo>
                  <a:pt x="3835566" y="2177155"/>
                  <a:pt x="3859602" y="2177155"/>
                  <a:pt x="3884460" y="2177155"/>
                </a:cubicBezTo>
                <a:cubicBezTo>
                  <a:pt x="3916398" y="2179550"/>
                  <a:pt x="3914422" y="2145747"/>
                  <a:pt x="3949323" y="2151099"/>
                </a:cubicBezTo>
                <a:cubicBezTo>
                  <a:pt x="3974840" y="2169831"/>
                  <a:pt x="3963975" y="2214338"/>
                  <a:pt x="3957719" y="2247015"/>
                </a:cubicBezTo>
                <a:cubicBezTo>
                  <a:pt x="3917550" y="2305184"/>
                  <a:pt x="3882320" y="2369409"/>
                  <a:pt x="3843468" y="2429410"/>
                </a:cubicBezTo>
                <a:cubicBezTo>
                  <a:pt x="3822232" y="2441804"/>
                  <a:pt x="3805769" y="2458987"/>
                  <a:pt x="3786343" y="2473072"/>
                </a:cubicBezTo>
                <a:cubicBezTo>
                  <a:pt x="3777124" y="2515466"/>
                  <a:pt x="3763131" y="2552509"/>
                  <a:pt x="3746010" y="2586312"/>
                </a:cubicBezTo>
                <a:cubicBezTo>
                  <a:pt x="3757863" y="2657016"/>
                  <a:pt x="3757863" y="2758988"/>
                  <a:pt x="3746010" y="2829833"/>
                </a:cubicBezTo>
                <a:cubicBezTo>
                  <a:pt x="3682135" y="2863918"/>
                  <a:pt x="3648880" y="2929552"/>
                  <a:pt x="3647892" y="3029975"/>
                </a:cubicBezTo>
                <a:cubicBezTo>
                  <a:pt x="3619741" y="3023214"/>
                  <a:pt x="3613486" y="3039693"/>
                  <a:pt x="3598834" y="3047581"/>
                </a:cubicBezTo>
                <a:cubicBezTo>
                  <a:pt x="3605584" y="3083355"/>
                  <a:pt x="3586816" y="3092088"/>
                  <a:pt x="3590932" y="3125891"/>
                </a:cubicBezTo>
                <a:cubicBezTo>
                  <a:pt x="3554879" y="3148426"/>
                  <a:pt x="3530185" y="3182511"/>
                  <a:pt x="3517838" y="3230398"/>
                </a:cubicBezTo>
                <a:cubicBezTo>
                  <a:pt x="3447872" y="3246173"/>
                  <a:pt x="3408691" y="3293920"/>
                  <a:pt x="3330329" y="3299976"/>
                </a:cubicBezTo>
                <a:cubicBezTo>
                  <a:pt x="3292300" y="3256032"/>
                  <a:pt x="3293288" y="3171102"/>
                  <a:pt x="3257235" y="3125891"/>
                </a:cubicBezTo>
                <a:cubicBezTo>
                  <a:pt x="3257235" y="3099694"/>
                  <a:pt x="3257235" y="3073778"/>
                  <a:pt x="3257235" y="3047581"/>
                </a:cubicBezTo>
                <a:cubicBezTo>
                  <a:pt x="3243571" y="2988848"/>
                  <a:pt x="3218383" y="2943637"/>
                  <a:pt x="3183482" y="2908144"/>
                </a:cubicBezTo>
                <a:cubicBezTo>
                  <a:pt x="3200603" y="2865186"/>
                  <a:pt x="3195994" y="2799833"/>
                  <a:pt x="3216078" y="2760256"/>
                </a:cubicBezTo>
                <a:cubicBezTo>
                  <a:pt x="3206530" y="2718284"/>
                  <a:pt x="3205048" y="2667720"/>
                  <a:pt x="3183482" y="2638424"/>
                </a:cubicBezTo>
                <a:cubicBezTo>
                  <a:pt x="3197475" y="2577720"/>
                  <a:pt x="3157800" y="2543917"/>
                  <a:pt x="3134424" y="2499269"/>
                </a:cubicBezTo>
                <a:cubicBezTo>
                  <a:pt x="3133600" y="2440396"/>
                  <a:pt x="3159118" y="2409550"/>
                  <a:pt x="3150886" y="2342367"/>
                </a:cubicBezTo>
                <a:cubicBezTo>
                  <a:pt x="3122735" y="2335606"/>
                  <a:pt x="3115986" y="2352226"/>
                  <a:pt x="3101993" y="2359832"/>
                </a:cubicBezTo>
                <a:cubicBezTo>
                  <a:pt x="3072694" y="2356311"/>
                  <a:pt x="3058370" y="2336733"/>
                  <a:pt x="3020832" y="2342367"/>
                </a:cubicBezTo>
                <a:cubicBezTo>
                  <a:pt x="3008980" y="2337156"/>
                  <a:pt x="3018857" y="2309127"/>
                  <a:pt x="3004370" y="2307578"/>
                </a:cubicBezTo>
                <a:cubicBezTo>
                  <a:pt x="2970952" y="2304339"/>
                  <a:pt x="2972104" y="2337156"/>
                  <a:pt x="2955147" y="2351240"/>
                </a:cubicBezTo>
                <a:cubicBezTo>
                  <a:pt x="2912838" y="2349409"/>
                  <a:pt x="2873821" y="2351240"/>
                  <a:pt x="2841061" y="2359832"/>
                </a:cubicBezTo>
                <a:cubicBezTo>
                  <a:pt x="2789863" y="2351099"/>
                  <a:pt x="2764510" y="2313916"/>
                  <a:pt x="2727139" y="2290254"/>
                </a:cubicBezTo>
                <a:cubicBezTo>
                  <a:pt x="2714465" y="2240113"/>
                  <a:pt x="2689770" y="2202367"/>
                  <a:pt x="2661618" y="2168423"/>
                </a:cubicBezTo>
                <a:cubicBezTo>
                  <a:pt x="2661618" y="2092930"/>
                  <a:pt x="2661618" y="2017577"/>
                  <a:pt x="2661618" y="1942225"/>
                </a:cubicBezTo>
                <a:cubicBezTo>
                  <a:pt x="2682361" y="1912084"/>
                  <a:pt x="2701128" y="1879971"/>
                  <a:pt x="2702446" y="1829126"/>
                </a:cubicBezTo>
                <a:cubicBezTo>
                  <a:pt x="2720225" y="1805886"/>
                  <a:pt x="2763851" y="1782224"/>
                  <a:pt x="2776198" y="1759267"/>
                </a:cubicBezTo>
                <a:cubicBezTo>
                  <a:pt x="2794636" y="1723069"/>
                  <a:pt x="2786404" y="1669830"/>
                  <a:pt x="2808630" y="1628844"/>
                </a:cubicBezTo>
                <a:cubicBezTo>
                  <a:pt x="2829373" y="1613351"/>
                  <a:pt x="2858676" y="1607153"/>
                  <a:pt x="2865426" y="1576590"/>
                </a:cubicBezTo>
                <a:cubicBezTo>
                  <a:pt x="2890614" y="1576026"/>
                  <a:pt x="2907241" y="1584618"/>
                  <a:pt x="2914156" y="1602928"/>
                </a:cubicBezTo>
                <a:cubicBezTo>
                  <a:pt x="2945763" y="1568984"/>
                  <a:pt x="3003054" y="1563632"/>
                  <a:pt x="3069068" y="1567857"/>
                </a:cubicBezTo>
                <a:cubicBezTo>
                  <a:pt x="3102982" y="1551519"/>
                  <a:pt x="3142161" y="1541097"/>
                  <a:pt x="3191384" y="1541801"/>
                </a:cubicBezTo>
                <a:cubicBezTo>
                  <a:pt x="3202085" y="1553210"/>
                  <a:pt x="3202414" y="1574055"/>
                  <a:pt x="3183482" y="1576590"/>
                </a:cubicBezTo>
                <a:cubicBezTo>
                  <a:pt x="3190561" y="1591942"/>
                  <a:pt x="3206200" y="1598703"/>
                  <a:pt x="3199945" y="1628844"/>
                </a:cubicBezTo>
                <a:cubicBezTo>
                  <a:pt x="3234681" y="1672365"/>
                  <a:pt x="3308763" y="1674618"/>
                  <a:pt x="3346297" y="1716027"/>
                </a:cubicBezTo>
                <a:cubicBezTo>
                  <a:pt x="3367369" y="1706590"/>
                  <a:pt x="3363418" y="1670252"/>
                  <a:pt x="3386795" y="1663632"/>
                </a:cubicBezTo>
                <a:cubicBezTo>
                  <a:pt x="3465651" y="1666872"/>
                  <a:pt x="3539568" y="1675041"/>
                  <a:pt x="3598834" y="1698280"/>
                </a:cubicBezTo>
                <a:cubicBezTo>
                  <a:pt x="3632418" y="1693633"/>
                  <a:pt x="3615955" y="1635182"/>
                  <a:pt x="3639990" y="1619829"/>
                </a:cubicBezTo>
                <a:cubicBezTo>
                  <a:pt x="3639990" y="1602928"/>
                  <a:pt x="3639990" y="1585322"/>
                  <a:pt x="3639990" y="1567857"/>
                </a:cubicBezTo>
                <a:cubicBezTo>
                  <a:pt x="3600645" y="1555181"/>
                  <a:pt x="3632418" y="1617858"/>
                  <a:pt x="3598834" y="1611520"/>
                </a:cubicBezTo>
                <a:cubicBezTo>
                  <a:pt x="3561464" y="1613069"/>
                  <a:pt x="3607065" y="1580393"/>
                  <a:pt x="3582701" y="1567857"/>
                </a:cubicBezTo>
                <a:cubicBezTo>
                  <a:pt x="3560805" y="1583210"/>
                  <a:pt x="3506479" y="1589970"/>
                  <a:pt x="3476846" y="1567857"/>
                </a:cubicBezTo>
                <a:cubicBezTo>
                  <a:pt x="3463346" y="1557998"/>
                  <a:pt x="3470755" y="1529688"/>
                  <a:pt x="3452481" y="1532787"/>
                </a:cubicBezTo>
                <a:cubicBezTo>
                  <a:pt x="3458902" y="1495745"/>
                  <a:pt x="3451164" y="1497576"/>
                  <a:pt x="3460383" y="1463209"/>
                </a:cubicBezTo>
                <a:cubicBezTo>
                  <a:pt x="3452481" y="1463209"/>
                  <a:pt x="3444579" y="1463209"/>
                  <a:pt x="3435854" y="1463209"/>
                </a:cubicBezTo>
                <a:cubicBezTo>
                  <a:pt x="3413300" y="1495040"/>
                  <a:pt x="3441616" y="1537857"/>
                  <a:pt x="3427952" y="1567857"/>
                </a:cubicBezTo>
                <a:cubicBezTo>
                  <a:pt x="3406386" y="1567576"/>
                  <a:pt x="3381363" y="1570815"/>
                  <a:pt x="3370827" y="1558984"/>
                </a:cubicBezTo>
                <a:cubicBezTo>
                  <a:pt x="3370827" y="1541801"/>
                  <a:pt x="3370827" y="1524618"/>
                  <a:pt x="3370827" y="1506871"/>
                </a:cubicBezTo>
                <a:cubicBezTo>
                  <a:pt x="3374284" y="1493068"/>
                  <a:pt x="3360784" y="1483209"/>
                  <a:pt x="3354364" y="1472364"/>
                </a:cubicBezTo>
                <a:cubicBezTo>
                  <a:pt x="3350084" y="1464477"/>
                  <a:pt x="3343005" y="1444055"/>
                  <a:pt x="3338560" y="1437435"/>
                </a:cubicBezTo>
                <a:cubicBezTo>
                  <a:pt x="3310903" y="1400252"/>
                  <a:pt x="3264972" y="1381520"/>
                  <a:pt x="3240772" y="1341661"/>
                </a:cubicBezTo>
                <a:cubicBezTo>
                  <a:pt x="3214761" y="1409548"/>
                  <a:pt x="3316171" y="1417295"/>
                  <a:pt x="3338560" y="1463209"/>
                </a:cubicBezTo>
                <a:cubicBezTo>
                  <a:pt x="3324896" y="1492646"/>
                  <a:pt x="3312384" y="1436027"/>
                  <a:pt x="3297239" y="1463209"/>
                </a:cubicBezTo>
                <a:cubicBezTo>
                  <a:pt x="3298226" y="1477294"/>
                  <a:pt x="3318146" y="1470111"/>
                  <a:pt x="3313701" y="1489688"/>
                </a:cubicBezTo>
                <a:cubicBezTo>
                  <a:pt x="3294769" y="1504336"/>
                  <a:pt x="3269088" y="1511378"/>
                  <a:pt x="3272874" y="1550533"/>
                </a:cubicBezTo>
                <a:cubicBezTo>
                  <a:pt x="3260856" y="1534195"/>
                  <a:pt x="3230894" y="1537294"/>
                  <a:pt x="3232047" y="1506871"/>
                </a:cubicBezTo>
                <a:cubicBezTo>
                  <a:pt x="3252625" y="1508139"/>
                  <a:pt x="3271557" y="1508561"/>
                  <a:pt x="3272874" y="1489688"/>
                </a:cubicBezTo>
                <a:cubicBezTo>
                  <a:pt x="3263984" y="1455181"/>
                  <a:pt x="3239455" y="1438281"/>
                  <a:pt x="3199945" y="1437435"/>
                </a:cubicBezTo>
                <a:cubicBezTo>
                  <a:pt x="3191384" y="1425745"/>
                  <a:pt x="3192043" y="1405041"/>
                  <a:pt x="3175251" y="1402364"/>
                </a:cubicBezTo>
                <a:cubicBezTo>
                  <a:pt x="3175251" y="1396731"/>
                  <a:pt x="3175251" y="1390956"/>
                  <a:pt x="3175251" y="1385041"/>
                </a:cubicBezTo>
                <a:cubicBezTo>
                  <a:pt x="3164879" y="1387153"/>
                  <a:pt x="3167020" y="1402224"/>
                  <a:pt x="3175251" y="1402364"/>
                </a:cubicBezTo>
                <a:cubicBezTo>
                  <a:pt x="3170477" y="1448985"/>
                  <a:pt x="3202414" y="1493350"/>
                  <a:pt x="3150886" y="1498280"/>
                </a:cubicBezTo>
                <a:cubicBezTo>
                  <a:pt x="3139527" y="1455885"/>
                  <a:pt x="3127839" y="1401520"/>
                  <a:pt x="3150886" y="1367717"/>
                </a:cubicBezTo>
                <a:cubicBezTo>
                  <a:pt x="3117632" y="1370252"/>
                  <a:pt x="3103804" y="1398139"/>
                  <a:pt x="3069068" y="1376449"/>
                </a:cubicBezTo>
                <a:cubicBezTo>
                  <a:pt x="3025443" y="1379125"/>
                  <a:pt x="3031535" y="1434900"/>
                  <a:pt x="2995809" y="1446027"/>
                </a:cubicBezTo>
                <a:cubicBezTo>
                  <a:pt x="3001736" y="1507153"/>
                  <a:pt x="2973585" y="1532646"/>
                  <a:pt x="2955147" y="1567857"/>
                </a:cubicBezTo>
                <a:cubicBezTo>
                  <a:pt x="2924692" y="1551097"/>
                  <a:pt x="2920575" y="1551097"/>
                  <a:pt x="2890120" y="1567857"/>
                </a:cubicBezTo>
                <a:cubicBezTo>
                  <a:pt x="2865920" y="1561942"/>
                  <a:pt x="2854561" y="1541942"/>
                  <a:pt x="2816696" y="1550533"/>
                </a:cubicBezTo>
                <a:cubicBezTo>
                  <a:pt x="2824928" y="1509829"/>
                  <a:pt x="2806160" y="1497857"/>
                  <a:pt x="2800069" y="1472364"/>
                </a:cubicBezTo>
                <a:cubicBezTo>
                  <a:pt x="2834805" y="1471237"/>
                  <a:pt x="2808466" y="1405182"/>
                  <a:pt x="2816696" y="1376449"/>
                </a:cubicBezTo>
                <a:cubicBezTo>
                  <a:pt x="2867072" y="1384196"/>
                  <a:pt x="2900821" y="1355604"/>
                  <a:pt x="2938685" y="1376449"/>
                </a:cubicBezTo>
                <a:cubicBezTo>
                  <a:pt x="2955312" y="1374055"/>
                  <a:pt x="2954982" y="1353351"/>
                  <a:pt x="2963543" y="1341661"/>
                </a:cubicBezTo>
                <a:cubicBezTo>
                  <a:pt x="2968317" y="1301379"/>
                  <a:pt x="2926667" y="1311379"/>
                  <a:pt x="2930618" y="1272083"/>
                </a:cubicBezTo>
                <a:cubicBezTo>
                  <a:pt x="2909217" y="1271801"/>
                  <a:pt x="2884358" y="1275040"/>
                  <a:pt x="2873821" y="1263210"/>
                </a:cubicBezTo>
                <a:cubicBezTo>
                  <a:pt x="2872505" y="1236026"/>
                  <a:pt x="2894400" y="1233209"/>
                  <a:pt x="2914156" y="1228562"/>
                </a:cubicBezTo>
                <a:cubicBezTo>
                  <a:pt x="2936379" y="1217012"/>
                  <a:pt x="2943459" y="1189688"/>
                  <a:pt x="2979348" y="1193491"/>
                </a:cubicBezTo>
                <a:cubicBezTo>
                  <a:pt x="2986097" y="1191519"/>
                  <a:pt x="2989060" y="1186449"/>
                  <a:pt x="2987743" y="1176026"/>
                </a:cubicBezTo>
                <a:cubicBezTo>
                  <a:pt x="3026597" y="1182787"/>
                  <a:pt x="2998443" y="1117856"/>
                  <a:pt x="3044704" y="1132645"/>
                </a:cubicBezTo>
                <a:cubicBezTo>
                  <a:pt x="3038283" y="1102645"/>
                  <a:pt x="3053759" y="1095885"/>
                  <a:pt x="3061331" y="1080251"/>
                </a:cubicBezTo>
                <a:cubicBezTo>
                  <a:pt x="3087178" y="1076730"/>
                  <a:pt x="3105451" y="1063772"/>
                  <a:pt x="3134424" y="1063209"/>
                </a:cubicBezTo>
                <a:cubicBezTo>
                  <a:pt x="3133600" y="1049265"/>
                  <a:pt x="3135576" y="1032927"/>
                  <a:pt x="3118291" y="1037011"/>
                </a:cubicBezTo>
                <a:cubicBezTo>
                  <a:pt x="3118291" y="1011237"/>
                  <a:pt x="3133106" y="1001659"/>
                  <a:pt x="3150886" y="976025"/>
                </a:cubicBezTo>
                <a:cubicBezTo>
                  <a:pt x="3137058" y="959124"/>
                  <a:pt x="3093435" y="973208"/>
                  <a:pt x="3085532" y="949687"/>
                </a:cubicBezTo>
                <a:cubicBezTo>
                  <a:pt x="3088001" y="909828"/>
                  <a:pt x="3085532" y="874617"/>
                  <a:pt x="3069068" y="854194"/>
                </a:cubicBezTo>
                <a:cubicBezTo>
                  <a:pt x="3085532" y="813349"/>
                  <a:pt x="3090964" y="761659"/>
                  <a:pt x="3142655" y="758137"/>
                </a:cubicBezTo>
                <a:cubicBezTo>
                  <a:pt x="3142655" y="746729"/>
                  <a:pt x="3142655" y="735039"/>
                  <a:pt x="3142655" y="723630"/>
                </a:cubicBezTo>
                <a:cubicBezTo>
                  <a:pt x="3152203" y="725039"/>
                  <a:pt x="3165703" y="722081"/>
                  <a:pt x="3167184" y="732081"/>
                </a:cubicBezTo>
                <a:cubicBezTo>
                  <a:pt x="3190561" y="708278"/>
                  <a:pt x="3206859" y="676447"/>
                  <a:pt x="3216078" y="636728"/>
                </a:cubicBezTo>
                <a:cubicBezTo>
                  <a:pt x="3248015" y="607010"/>
                  <a:pt x="3284562" y="582362"/>
                  <a:pt x="3313701" y="549404"/>
                </a:cubicBezTo>
                <a:cubicBezTo>
                  <a:pt x="3327859" y="553066"/>
                  <a:pt x="3334773" y="536728"/>
                  <a:pt x="3338560" y="549404"/>
                </a:cubicBezTo>
                <a:cubicBezTo>
                  <a:pt x="3360291" y="532643"/>
                  <a:pt x="3381198" y="513911"/>
                  <a:pt x="3403258" y="497432"/>
                </a:cubicBezTo>
                <a:cubicBezTo>
                  <a:pt x="3427952" y="497432"/>
                  <a:pt x="3452481" y="497432"/>
                  <a:pt x="3476846" y="497432"/>
                </a:cubicBezTo>
                <a:cubicBezTo>
                  <a:pt x="3494625" y="510531"/>
                  <a:pt x="3506479" y="529263"/>
                  <a:pt x="3517838" y="549404"/>
                </a:cubicBezTo>
                <a:cubicBezTo>
                  <a:pt x="3547964" y="551939"/>
                  <a:pt x="3569860" y="563207"/>
                  <a:pt x="3582701" y="584334"/>
                </a:cubicBezTo>
                <a:cubicBezTo>
                  <a:pt x="3634722" y="588559"/>
                  <a:pt x="3702384" y="616729"/>
                  <a:pt x="3680653" y="671376"/>
                </a:cubicBezTo>
                <a:cubicBezTo>
                  <a:pt x="3654148" y="658982"/>
                  <a:pt x="3612498" y="663067"/>
                  <a:pt x="3574634" y="662785"/>
                </a:cubicBezTo>
                <a:cubicBezTo>
                  <a:pt x="3572988" y="677996"/>
                  <a:pt x="3575622" y="751236"/>
                  <a:pt x="3623363" y="740954"/>
                </a:cubicBezTo>
                <a:cubicBezTo>
                  <a:pt x="3646082" y="732363"/>
                  <a:pt x="3611510" y="717856"/>
                  <a:pt x="3631759" y="706165"/>
                </a:cubicBezTo>
                <a:cubicBezTo>
                  <a:pt x="3650691" y="697433"/>
                  <a:pt x="3683287" y="703489"/>
                  <a:pt x="3680653" y="671376"/>
                </a:cubicBezTo>
                <a:cubicBezTo>
                  <a:pt x="3729876" y="677292"/>
                  <a:pt x="3731523" y="633067"/>
                  <a:pt x="3729547" y="584334"/>
                </a:cubicBezTo>
                <a:cubicBezTo>
                  <a:pt x="3739095" y="594475"/>
                  <a:pt x="3758027" y="594334"/>
                  <a:pt x="3778276" y="592925"/>
                </a:cubicBezTo>
                <a:cubicBezTo>
                  <a:pt x="3778276" y="610531"/>
                  <a:pt x="3778276" y="627855"/>
                  <a:pt x="3778276" y="645179"/>
                </a:cubicBezTo>
                <a:cubicBezTo>
                  <a:pt x="3819268" y="633912"/>
                  <a:pt x="3839353" y="600249"/>
                  <a:pt x="3876064" y="584334"/>
                </a:cubicBezTo>
                <a:cubicBezTo>
                  <a:pt x="3927922" y="588700"/>
                  <a:pt x="3964304" y="575883"/>
                  <a:pt x="3998381" y="584334"/>
                </a:cubicBezTo>
                <a:cubicBezTo>
                  <a:pt x="4007930" y="545179"/>
                  <a:pt x="3952615" y="574897"/>
                  <a:pt x="3965786" y="531939"/>
                </a:cubicBezTo>
                <a:cubicBezTo>
                  <a:pt x="4022746" y="533207"/>
                  <a:pt x="4018795" y="553630"/>
                  <a:pt x="4071640" y="549404"/>
                </a:cubicBezTo>
                <a:cubicBezTo>
                  <a:pt x="4099133" y="517995"/>
                  <a:pt x="4130412" y="490249"/>
                  <a:pt x="4153295" y="453629"/>
                </a:cubicBezTo>
                <a:cubicBezTo>
                  <a:pt x="4191159" y="442221"/>
                  <a:pt x="4189512" y="473066"/>
                  <a:pt x="4202189" y="488700"/>
                </a:cubicBezTo>
                <a:cubicBezTo>
                  <a:pt x="4237913" y="500531"/>
                  <a:pt x="4219145" y="455038"/>
                  <a:pt x="4250918" y="462643"/>
                </a:cubicBezTo>
                <a:cubicBezTo>
                  <a:pt x="4249766" y="483770"/>
                  <a:pt x="4249766" y="504475"/>
                  <a:pt x="4259149" y="514756"/>
                </a:cubicBezTo>
                <a:cubicBezTo>
                  <a:pt x="4280057" y="513770"/>
                  <a:pt x="4275447" y="485460"/>
                  <a:pt x="4275447" y="462643"/>
                </a:cubicBezTo>
                <a:cubicBezTo>
                  <a:pt x="4319073" y="456728"/>
                  <a:pt x="4327140" y="487995"/>
                  <a:pt x="4357102" y="497432"/>
                </a:cubicBezTo>
                <a:cubicBezTo>
                  <a:pt x="4364016" y="457714"/>
                  <a:pt x="4316604" y="477010"/>
                  <a:pt x="4316604" y="445038"/>
                </a:cubicBezTo>
                <a:cubicBezTo>
                  <a:pt x="4308702" y="413488"/>
                  <a:pt x="4348212" y="433066"/>
                  <a:pt x="4365004" y="427573"/>
                </a:cubicBezTo>
                <a:cubicBezTo>
                  <a:pt x="4386076" y="426728"/>
                  <a:pt x="4378339" y="395319"/>
                  <a:pt x="4389862" y="384193"/>
                </a:cubicBezTo>
                <a:cubicBezTo>
                  <a:pt x="4417190" y="387433"/>
                  <a:pt x="4424269" y="369123"/>
                  <a:pt x="4438756" y="357856"/>
                </a:cubicBezTo>
                <a:cubicBezTo>
                  <a:pt x="4485675" y="362222"/>
                  <a:pt x="4515308" y="347150"/>
                  <a:pt x="4536380" y="323207"/>
                </a:cubicBezTo>
                <a:cubicBezTo>
                  <a:pt x="4562391" y="315460"/>
                  <a:pt x="4553336" y="345743"/>
                  <a:pt x="4568976" y="349404"/>
                </a:cubicBezTo>
                <a:cubicBezTo>
                  <a:pt x="4600090" y="353770"/>
                  <a:pt x="4585603" y="309122"/>
                  <a:pt x="4625936" y="323207"/>
                </a:cubicBezTo>
                <a:cubicBezTo>
                  <a:pt x="4624455" y="292222"/>
                  <a:pt x="4631369" y="270953"/>
                  <a:pt x="4650466" y="262221"/>
                </a:cubicBezTo>
                <a:close/>
                <a:moveTo>
                  <a:pt x="4476055" y="160570"/>
                </a:moveTo>
                <a:cubicBezTo>
                  <a:pt x="4516717" y="156872"/>
                  <a:pt x="4562255" y="171142"/>
                  <a:pt x="4576622" y="196331"/>
                </a:cubicBezTo>
                <a:cubicBezTo>
                  <a:pt x="4561453" y="252904"/>
                  <a:pt x="4494214" y="211002"/>
                  <a:pt x="4430180" y="222594"/>
                </a:cubicBezTo>
                <a:cubicBezTo>
                  <a:pt x="4434415" y="207122"/>
                  <a:pt x="4420000" y="171577"/>
                  <a:pt x="4438352" y="170519"/>
                </a:cubicBezTo>
                <a:cubicBezTo>
                  <a:pt x="4449488" y="165031"/>
                  <a:pt x="4462500" y="161801"/>
                  <a:pt x="4476055" y="160570"/>
                </a:cubicBezTo>
                <a:close/>
                <a:moveTo>
                  <a:pt x="3218748" y="132154"/>
                </a:moveTo>
                <a:cubicBezTo>
                  <a:pt x="3252883" y="124604"/>
                  <a:pt x="3278790" y="152524"/>
                  <a:pt x="3259797" y="175713"/>
                </a:cubicBezTo>
                <a:cubicBezTo>
                  <a:pt x="3266453" y="188486"/>
                  <a:pt x="3280105" y="194424"/>
                  <a:pt x="3299897" y="192858"/>
                </a:cubicBezTo>
                <a:cubicBezTo>
                  <a:pt x="3310959" y="191807"/>
                  <a:pt x="3330440" y="222285"/>
                  <a:pt x="3332907" y="201997"/>
                </a:cubicBezTo>
                <a:cubicBezTo>
                  <a:pt x="3355004" y="235916"/>
                  <a:pt x="3405312" y="239966"/>
                  <a:pt x="3398113" y="306297"/>
                </a:cubicBezTo>
                <a:cubicBezTo>
                  <a:pt x="3342315" y="319367"/>
                  <a:pt x="3329884" y="285832"/>
                  <a:pt x="3308383" y="262690"/>
                </a:cubicBezTo>
                <a:cubicBezTo>
                  <a:pt x="3298121" y="292677"/>
                  <a:pt x="3291018" y="325627"/>
                  <a:pt x="3283941" y="358255"/>
                </a:cubicBezTo>
                <a:cubicBezTo>
                  <a:pt x="3260488" y="360204"/>
                  <a:pt x="3239422" y="359570"/>
                  <a:pt x="3243340" y="332389"/>
                </a:cubicBezTo>
                <a:cubicBezTo>
                  <a:pt x="3213448" y="337743"/>
                  <a:pt x="3199729" y="326488"/>
                  <a:pt x="3186118" y="314875"/>
                </a:cubicBezTo>
                <a:cubicBezTo>
                  <a:pt x="3186728" y="275151"/>
                  <a:pt x="3224727" y="275234"/>
                  <a:pt x="3226665" y="236429"/>
                </a:cubicBezTo>
                <a:cubicBezTo>
                  <a:pt x="3188219" y="232857"/>
                  <a:pt x="3187040" y="269572"/>
                  <a:pt x="3153569" y="271423"/>
                </a:cubicBezTo>
                <a:cubicBezTo>
                  <a:pt x="3138264" y="254828"/>
                  <a:pt x="3152525" y="249429"/>
                  <a:pt x="3153569" y="227911"/>
                </a:cubicBezTo>
                <a:cubicBezTo>
                  <a:pt x="3147618" y="204841"/>
                  <a:pt x="3116411" y="209512"/>
                  <a:pt x="3112493" y="184209"/>
                </a:cubicBezTo>
                <a:cubicBezTo>
                  <a:pt x="3115367" y="102143"/>
                  <a:pt x="3193181" y="142966"/>
                  <a:pt x="3210492" y="184209"/>
                </a:cubicBezTo>
                <a:cubicBezTo>
                  <a:pt x="3231668" y="177278"/>
                  <a:pt x="3194821" y="146239"/>
                  <a:pt x="3218748" y="132154"/>
                </a:cubicBezTo>
                <a:close/>
                <a:moveTo>
                  <a:pt x="3940519" y="131593"/>
                </a:moveTo>
                <a:cubicBezTo>
                  <a:pt x="3959034" y="128164"/>
                  <a:pt x="3977970" y="137226"/>
                  <a:pt x="3978340" y="164727"/>
                </a:cubicBezTo>
                <a:cubicBezTo>
                  <a:pt x="3948077" y="161306"/>
                  <a:pt x="3933026" y="200488"/>
                  <a:pt x="3905228" y="173399"/>
                </a:cubicBezTo>
                <a:cubicBezTo>
                  <a:pt x="3903911" y="150939"/>
                  <a:pt x="3922004" y="135021"/>
                  <a:pt x="3940519" y="131593"/>
                </a:cubicBezTo>
                <a:close/>
                <a:moveTo>
                  <a:pt x="3294380" y="116355"/>
                </a:moveTo>
                <a:cubicBezTo>
                  <a:pt x="3360528" y="118353"/>
                  <a:pt x="3431858" y="121138"/>
                  <a:pt x="3506382" y="133897"/>
                </a:cubicBezTo>
                <a:cubicBezTo>
                  <a:pt x="3516313" y="173395"/>
                  <a:pt x="3477846" y="161560"/>
                  <a:pt x="3473602" y="185949"/>
                </a:cubicBezTo>
                <a:cubicBezTo>
                  <a:pt x="3396131" y="196427"/>
                  <a:pt x="3353863" y="169003"/>
                  <a:pt x="3302364" y="151431"/>
                </a:cubicBezTo>
                <a:cubicBezTo>
                  <a:pt x="3296296" y="143698"/>
                  <a:pt x="3293792" y="131836"/>
                  <a:pt x="3294380" y="116355"/>
                </a:cubicBezTo>
                <a:close/>
                <a:moveTo>
                  <a:pt x="2611980" y="69784"/>
                </a:moveTo>
                <a:cubicBezTo>
                  <a:pt x="2577424" y="75237"/>
                  <a:pt x="2501065" y="59978"/>
                  <a:pt x="2473429" y="95779"/>
                </a:cubicBezTo>
                <a:cubicBezTo>
                  <a:pt x="2517665" y="92481"/>
                  <a:pt x="2554512" y="96328"/>
                  <a:pt x="2579482" y="113235"/>
                </a:cubicBezTo>
                <a:cubicBezTo>
                  <a:pt x="2593650" y="102118"/>
                  <a:pt x="2611419" y="95609"/>
                  <a:pt x="2611980" y="69784"/>
                </a:cubicBezTo>
                <a:close/>
                <a:moveTo>
                  <a:pt x="1987410" y="50906"/>
                </a:moveTo>
                <a:cubicBezTo>
                  <a:pt x="1988881" y="63612"/>
                  <a:pt x="2011641" y="54008"/>
                  <a:pt x="2011641" y="68283"/>
                </a:cubicBezTo>
                <a:cubicBezTo>
                  <a:pt x="1997973" y="120467"/>
                  <a:pt x="1947988" y="95056"/>
                  <a:pt x="1913807" y="111723"/>
                </a:cubicBezTo>
                <a:cubicBezTo>
                  <a:pt x="1895701" y="113068"/>
                  <a:pt x="1924265" y="133676"/>
                  <a:pt x="1913807" y="155201"/>
                </a:cubicBezTo>
                <a:cubicBezTo>
                  <a:pt x="1883078" y="154863"/>
                  <a:pt x="1867057" y="169082"/>
                  <a:pt x="1857135" y="189971"/>
                </a:cubicBezTo>
                <a:cubicBezTo>
                  <a:pt x="1805089" y="181619"/>
                  <a:pt x="1801079" y="223657"/>
                  <a:pt x="1758928" y="225022"/>
                </a:cubicBezTo>
                <a:cubicBezTo>
                  <a:pt x="1767914" y="280850"/>
                  <a:pt x="1717954" y="274328"/>
                  <a:pt x="1718196" y="320739"/>
                </a:cubicBezTo>
                <a:cubicBezTo>
                  <a:pt x="1699287" y="320739"/>
                  <a:pt x="1679817" y="320739"/>
                  <a:pt x="1660989" y="320739"/>
                </a:cubicBezTo>
                <a:cubicBezTo>
                  <a:pt x="1655587" y="344506"/>
                  <a:pt x="1699635" y="314461"/>
                  <a:pt x="1693618" y="338078"/>
                </a:cubicBezTo>
                <a:cubicBezTo>
                  <a:pt x="1695970" y="361022"/>
                  <a:pt x="1682251" y="366907"/>
                  <a:pt x="1660989" y="364272"/>
                </a:cubicBezTo>
                <a:cubicBezTo>
                  <a:pt x="1642160" y="429161"/>
                  <a:pt x="1559680" y="381163"/>
                  <a:pt x="1498195" y="390560"/>
                </a:cubicBezTo>
                <a:cubicBezTo>
                  <a:pt x="1498461" y="355118"/>
                  <a:pt x="1442621" y="379986"/>
                  <a:pt x="1449093" y="338078"/>
                </a:cubicBezTo>
                <a:cubicBezTo>
                  <a:pt x="1489368" y="320982"/>
                  <a:pt x="1531091" y="370326"/>
                  <a:pt x="1595812" y="355360"/>
                </a:cubicBezTo>
                <a:cubicBezTo>
                  <a:pt x="1573670" y="317395"/>
                  <a:pt x="1538552" y="322738"/>
                  <a:pt x="1489931" y="329503"/>
                </a:cubicBezTo>
                <a:cubicBezTo>
                  <a:pt x="1478751" y="294321"/>
                  <a:pt x="1507368" y="302000"/>
                  <a:pt x="1506164" y="277336"/>
                </a:cubicBezTo>
                <a:cubicBezTo>
                  <a:pt x="1531091" y="270704"/>
                  <a:pt x="1536011" y="286043"/>
                  <a:pt x="1555214" y="285708"/>
                </a:cubicBezTo>
                <a:cubicBezTo>
                  <a:pt x="1559680" y="263286"/>
                  <a:pt x="1551845" y="254448"/>
                  <a:pt x="1530636" y="259793"/>
                </a:cubicBezTo>
                <a:cubicBezTo>
                  <a:pt x="1526998" y="240641"/>
                  <a:pt x="1579792" y="238118"/>
                  <a:pt x="1555214" y="225022"/>
                </a:cubicBezTo>
                <a:cubicBezTo>
                  <a:pt x="1553555" y="200248"/>
                  <a:pt x="1608142" y="235541"/>
                  <a:pt x="1595812" y="199108"/>
                </a:cubicBezTo>
                <a:cubicBezTo>
                  <a:pt x="1567062" y="183020"/>
                  <a:pt x="1517905" y="220126"/>
                  <a:pt x="1514134" y="259793"/>
                </a:cubicBezTo>
                <a:cubicBezTo>
                  <a:pt x="1495118" y="260017"/>
                  <a:pt x="1490358" y="244957"/>
                  <a:pt x="1465594" y="251011"/>
                </a:cubicBezTo>
                <a:cubicBezTo>
                  <a:pt x="1465594" y="233541"/>
                  <a:pt x="1465594" y="216222"/>
                  <a:pt x="1465594" y="199108"/>
                </a:cubicBezTo>
                <a:cubicBezTo>
                  <a:pt x="1462305" y="182179"/>
                  <a:pt x="1433955" y="192008"/>
                  <a:pt x="1441042" y="164149"/>
                </a:cubicBezTo>
                <a:cubicBezTo>
                  <a:pt x="1437245" y="145391"/>
                  <a:pt x="1452436" y="147390"/>
                  <a:pt x="1465594" y="146793"/>
                </a:cubicBezTo>
                <a:cubicBezTo>
                  <a:pt x="1461824" y="128444"/>
                  <a:pt x="1471184" y="123717"/>
                  <a:pt x="1473805" y="111723"/>
                </a:cubicBezTo>
                <a:cubicBezTo>
                  <a:pt x="1534460" y="98925"/>
                  <a:pt x="1518387" y="168596"/>
                  <a:pt x="1571341" y="164149"/>
                </a:cubicBezTo>
                <a:cubicBezTo>
                  <a:pt x="1565751" y="129436"/>
                  <a:pt x="1519724" y="138198"/>
                  <a:pt x="1530636" y="85658"/>
                </a:cubicBezTo>
                <a:cubicBezTo>
                  <a:pt x="1672034" y="25590"/>
                  <a:pt x="1853926" y="70263"/>
                  <a:pt x="1987410" y="50906"/>
                </a:cubicBezTo>
                <a:close/>
                <a:moveTo>
                  <a:pt x="2489796" y="0"/>
                </a:moveTo>
                <a:cubicBezTo>
                  <a:pt x="2504479" y="4988"/>
                  <a:pt x="2523604" y="4861"/>
                  <a:pt x="2530430" y="17626"/>
                </a:cubicBezTo>
                <a:cubicBezTo>
                  <a:pt x="2544926" y="-5368"/>
                  <a:pt x="2577424" y="7609"/>
                  <a:pt x="2603657" y="17626"/>
                </a:cubicBezTo>
                <a:cubicBezTo>
                  <a:pt x="2648921" y="13315"/>
                  <a:pt x="2684692" y="18514"/>
                  <a:pt x="2701619" y="43790"/>
                </a:cubicBezTo>
                <a:cubicBezTo>
                  <a:pt x="2692034" y="82591"/>
                  <a:pt x="2625306" y="60781"/>
                  <a:pt x="2620256" y="104782"/>
                </a:cubicBezTo>
                <a:cubicBezTo>
                  <a:pt x="2636715" y="118519"/>
                  <a:pt x="2674638" y="81914"/>
                  <a:pt x="2709942" y="87155"/>
                </a:cubicBezTo>
                <a:cubicBezTo>
                  <a:pt x="2735379" y="83098"/>
                  <a:pt x="2731451" y="110656"/>
                  <a:pt x="2750717" y="113235"/>
                </a:cubicBezTo>
                <a:cubicBezTo>
                  <a:pt x="2756095" y="130607"/>
                  <a:pt x="2798974" y="107782"/>
                  <a:pt x="2791492" y="139482"/>
                </a:cubicBezTo>
                <a:cubicBezTo>
                  <a:pt x="2796308" y="173845"/>
                  <a:pt x="2746650" y="149584"/>
                  <a:pt x="2726215" y="156727"/>
                </a:cubicBezTo>
                <a:cubicBezTo>
                  <a:pt x="2697271" y="151993"/>
                  <a:pt x="2706341" y="187625"/>
                  <a:pt x="2677210" y="182806"/>
                </a:cubicBezTo>
                <a:cubicBezTo>
                  <a:pt x="2671318" y="209646"/>
                  <a:pt x="2691145" y="208590"/>
                  <a:pt x="2685300" y="235049"/>
                </a:cubicBezTo>
                <a:cubicBezTo>
                  <a:pt x="2654858" y="226004"/>
                  <a:pt x="2662060" y="256731"/>
                  <a:pt x="2636715" y="252505"/>
                </a:cubicBezTo>
                <a:cubicBezTo>
                  <a:pt x="2657851" y="270468"/>
                  <a:pt x="2699562" y="266453"/>
                  <a:pt x="2701619" y="304917"/>
                </a:cubicBezTo>
                <a:cubicBezTo>
                  <a:pt x="2672160" y="302168"/>
                  <a:pt x="2648593" y="306438"/>
                  <a:pt x="2628626" y="313496"/>
                </a:cubicBezTo>
                <a:cubicBezTo>
                  <a:pt x="2640831" y="361259"/>
                  <a:pt x="2662949" y="448962"/>
                  <a:pt x="2595661" y="452681"/>
                </a:cubicBezTo>
                <a:cubicBezTo>
                  <a:pt x="2602909" y="468193"/>
                  <a:pt x="2618434" y="474829"/>
                  <a:pt x="2611980" y="504881"/>
                </a:cubicBezTo>
                <a:cubicBezTo>
                  <a:pt x="2600103" y="500528"/>
                  <a:pt x="2591640" y="492074"/>
                  <a:pt x="2579482" y="487679"/>
                </a:cubicBezTo>
                <a:cubicBezTo>
                  <a:pt x="2556616" y="501162"/>
                  <a:pt x="2623343" y="518999"/>
                  <a:pt x="2595661" y="539836"/>
                </a:cubicBezTo>
                <a:cubicBezTo>
                  <a:pt x="2553717" y="541569"/>
                  <a:pt x="2536275" y="516167"/>
                  <a:pt x="2506161" y="504881"/>
                </a:cubicBezTo>
                <a:cubicBezTo>
                  <a:pt x="2483576" y="498795"/>
                  <a:pt x="2489562" y="522338"/>
                  <a:pt x="2473429" y="522338"/>
                </a:cubicBezTo>
                <a:cubicBezTo>
                  <a:pt x="2496156" y="524874"/>
                  <a:pt x="2530430" y="559744"/>
                  <a:pt x="2546796" y="539836"/>
                </a:cubicBezTo>
                <a:cubicBezTo>
                  <a:pt x="2569896" y="570607"/>
                  <a:pt x="2501205" y="578173"/>
                  <a:pt x="2497885" y="609577"/>
                </a:cubicBezTo>
                <a:cubicBezTo>
                  <a:pt x="2457017" y="617820"/>
                  <a:pt x="2439623" y="651337"/>
                  <a:pt x="2400297" y="661861"/>
                </a:cubicBezTo>
                <a:cubicBezTo>
                  <a:pt x="2385054" y="671794"/>
                  <a:pt x="2372383" y="684517"/>
                  <a:pt x="2359476" y="696394"/>
                </a:cubicBezTo>
                <a:cubicBezTo>
                  <a:pt x="2325155" y="675767"/>
                  <a:pt x="2325155" y="714104"/>
                  <a:pt x="2294059" y="696394"/>
                </a:cubicBezTo>
                <a:cubicBezTo>
                  <a:pt x="2273157" y="697366"/>
                  <a:pt x="2282556" y="730504"/>
                  <a:pt x="2261749" y="731180"/>
                </a:cubicBezTo>
                <a:cubicBezTo>
                  <a:pt x="2269697" y="795173"/>
                  <a:pt x="2219196" y="796018"/>
                  <a:pt x="2229063" y="861616"/>
                </a:cubicBezTo>
                <a:cubicBezTo>
                  <a:pt x="2210358" y="868125"/>
                  <a:pt x="2204466" y="887865"/>
                  <a:pt x="2196237" y="905278"/>
                </a:cubicBezTo>
                <a:cubicBezTo>
                  <a:pt x="2169864" y="907603"/>
                  <a:pt x="2179310" y="871676"/>
                  <a:pt x="2155649" y="870619"/>
                </a:cubicBezTo>
                <a:cubicBezTo>
                  <a:pt x="2136712" y="870619"/>
                  <a:pt x="2117539" y="870619"/>
                  <a:pt x="2098414" y="870619"/>
                </a:cubicBezTo>
                <a:cubicBezTo>
                  <a:pt x="2054694" y="811868"/>
                  <a:pt x="2099724" y="712371"/>
                  <a:pt x="2041647" y="670357"/>
                </a:cubicBezTo>
                <a:cubicBezTo>
                  <a:pt x="2032483" y="644828"/>
                  <a:pt x="2080739" y="638277"/>
                  <a:pt x="2057780" y="626907"/>
                </a:cubicBezTo>
                <a:cubicBezTo>
                  <a:pt x="2073819" y="608858"/>
                  <a:pt x="2096357" y="598376"/>
                  <a:pt x="2114827" y="583329"/>
                </a:cubicBezTo>
                <a:cubicBezTo>
                  <a:pt x="2103605" y="549262"/>
                  <a:pt x="2048521" y="561392"/>
                  <a:pt x="2041647" y="522338"/>
                </a:cubicBezTo>
                <a:cubicBezTo>
                  <a:pt x="2066010" y="522845"/>
                  <a:pt x="2095095" y="527452"/>
                  <a:pt x="2090652" y="496428"/>
                </a:cubicBezTo>
                <a:cubicBezTo>
                  <a:pt x="2071154" y="464854"/>
                  <a:pt x="2066010" y="521915"/>
                  <a:pt x="2033511" y="504881"/>
                </a:cubicBezTo>
                <a:cubicBezTo>
                  <a:pt x="2028695" y="476858"/>
                  <a:pt x="2038889" y="464389"/>
                  <a:pt x="2041647" y="444016"/>
                </a:cubicBezTo>
                <a:cubicBezTo>
                  <a:pt x="2030893" y="423644"/>
                  <a:pt x="2018642" y="404413"/>
                  <a:pt x="2025282" y="365781"/>
                </a:cubicBezTo>
                <a:cubicBezTo>
                  <a:pt x="1977399" y="373346"/>
                  <a:pt x="1952242" y="356778"/>
                  <a:pt x="1927413" y="339575"/>
                </a:cubicBezTo>
                <a:cubicBezTo>
                  <a:pt x="1902162" y="332982"/>
                  <a:pt x="1911888" y="363244"/>
                  <a:pt x="1886777" y="356863"/>
                </a:cubicBezTo>
                <a:cubicBezTo>
                  <a:pt x="1859751" y="344985"/>
                  <a:pt x="1828888" y="337419"/>
                  <a:pt x="1821407" y="304917"/>
                </a:cubicBezTo>
                <a:cubicBezTo>
                  <a:pt x="1843665" y="287714"/>
                  <a:pt x="1892623" y="299674"/>
                  <a:pt x="1927413" y="296208"/>
                </a:cubicBezTo>
                <a:cubicBezTo>
                  <a:pt x="1925869" y="248532"/>
                  <a:pt x="1890286" y="282092"/>
                  <a:pt x="1870459" y="287206"/>
                </a:cubicBezTo>
                <a:cubicBezTo>
                  <a:pt x="1870459" y="264170"/>
                  <a:pt x="1829404" y="264170"/>
                  <a:pt x="1829638" y="287206"/>
                </a:cubicBezTo>
                <a:cubicBezTo>
                  <a:pt x="1814159" y="283741"/>
                  <a:pt x="1815002" y="262480"/>
                  <a:pt x="1788956" y="270045"/>
                </a:cubicBezTo>
                <a:cubicBezTo>
                  <a:pt x="1799664" y="234541"/>
                  <a:pt x="1826037" y="232766"/>
                  <a:pt x="1846190" y="244052"/>
                </a:cubicBezTo>
                <a:cubicBezTo>
                  <a:pt x="1868260" y="221101"/>
                  <a:pt x="1911888" y="221650"/>
                  <a:pt x="1935410" y="200600"/>
                </a:cubicBezTo>
                <a:cubicBezTo>
                  <a:pt x="1939664" y="172662"/>
                  <a:pt x="1895334" y="197093"/>
                  <a:pt x="1903051" y="165646"/>
                </a:cubicBezTo>
                <a:cubicBezTo>
                  <a:pt x="1987172" y="156346"/>
                  <a:pt x="2025282" y="99202"/>
                  <a:pt x="2106972" y="87155"/>
                </a:cubicBezTo>
                <a:cubicBezTo>
                  <a:pt x="2161214" y="101822"/>
                  <a:pt x="2194413" y="85887"/>
                  <a:pt x="2253191" y="95779"/>
                </a:cubicBezTo>
                <a:cubicBezTo>
                  <a:pt x="2267546" y="91509"/>
                  <a:pt x="2244493" y="54061"/>
                  <a:pt x="2245242" y="35166"/>
                </a:cubicBezTo>
                <a:cubicBezTo>
                  <a:pt x="2260532" y="10610"/>
                  <a:pt x="2305702" y="18514"/>
                  <a:pt x="2343437" y="17626"/>
                </a:cubicBezTo>
                <a:cubicBezTo>
                  <a:pt x="2377011" y="-4184"/>
                  <a:pt x="2457017" y="23164"/>
                  <a:pt x="2489796" y="0"/>
                </a:cubicBezTo>
                <a:close/>
              </a:path>
            </a:pathLst>
          </a:custGeom>
          <a:solidFill>
            <a:schemeClr val="bg1">
              <a:lumMod val="9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 name="Freeform 4"/>
          <p:cNvSpPr/>
          <p:nvPr/>
        </p:nvSpPr>
        <p:spPr>
          <a:xfrm flipH="1">
            <a:off x="554803" y="2076520"/>
            <a:ext cx="3485404" cy="3266329"/>
          </a:xfrm>
          <a:custGeom>
            <a:avLst/>
            <a:gdLst>
              <a:gd name="connsiteX0" fmla="*/ 471566 w 3315633"/>
              <a:gd name="connsiteY0" fmla="*/ 2334369 h 2869974"/>
              <a:gd name="connsiteX1" fmla="*/ 615767 w 3315633"/>
              <a:gd name="connsiteY1" fmla="*/ 2418293 h 2869974"/>
              <a:gd name="connsiteX2" fmla="*/ 620304 w 3315633"/>
              <a:gd name="connsiteY2" fmla="*/ 2426233 h 2869974"/>
              <a:gd name="connsiteX3" fmla="*/ 1805676 w 3315633"/>
              <a:gd name="connsiteY3" fmla="*/ 2426233 h 2869974"/>
              <a:gd name="connsiteX4" fmla="*/ 1810129 w 3315633"/>
              <a:gd name="connsiteY4" fmla="*/ 2418293 h 2869974"/>
              <a:gd name="connsiteX5" fmla="*/ 1954415 w 3315633"/>
              <a:gd name="connsiteY5" fmla="*/ 2334369 h 2869974"/>
              <a:gd name="connsiteX6" fmla="*/ 2120548 w 3315633"/>
              <a:gd name="connsiteY6" fmla="*/ 2500602 h 2869974"/>
              <a:gd name="connsiteX7" fmla="*/ 1954415 w 3315633"/>
              <a:gd name="connsiteY7" fmla="*/ 2666742 h 2869974"/>
              <a:gd name="connsiteX8" fmla="*/ 1820718 w 3315633"/>
              <a:gd name="connsiteY8" fmla="*/ 2598775 h 2869974"/>
              <a:gd name="connsiteX9" fmla="*/ 1815928 w 3315633"/>
              <a:gd name="connsiteY9" fmla="*/ 2592374 h 2869974"/>
              <a:gd name="connsiteX10" fmla="*/ 609968 w 3315633"/>
              <a:gd name="connsiteY10" fmla="*/ 2592374 h 2869974"/>
              <a:gd name="connsiteX11" fmla="*/ 605263 w 3315633"/>
              <a:gd name="connsiteY11" fmla="*/ 2598775 h 2869974"/>
              <a:gd name="connsiteX12" fmla="*/ 471566 w 3315633"/>
              <a:gd name="connsiteY12" fmla="*/ 2666742 h 2869974"/>
              <a:gd name="connsiteX13" fmla="*/ 305432 w 3315633"/>
              <a:gd name="connsiteY13" fmla="*/ 2500602 h 2869974"/>
              <a:gd name="connsiteX14" fmla="*/ 471566 w 3315633"/>
              <a:gd name="connsiteY14" fmla="*/ 2334369 h 2869974"/>
              <a:gd name="connsiteX15" fmla="*/ 474075 w 3315633"/>
              <a:gd name="connsiteY15" fmla="*/ 2298008 h 2869974"/>
              <a:gd name="connsiteX16" fmla="*/ 276343 w 3315633"/>
              <a:gd name="connsiteY16" fmla="*/ 2495697 h 2869974"/>
              <a:gd name="connsiteX17" fmla="*/ 474075 w 3315633"/>
              <a:gd name="connsiteY17" fmla="*/ 2693350 h 2869974"/>
              <a:gd name="connsiteX18" fmla="*/ 628156 w 3315633"/>
              <a:gd name="connsiteY18" fmla="*/ 2619040 h 2869974"/>
              <a:gd name="connsiteX19" fmla="*/ 1802721 w 3315633"/>
              <a:gd name="connsiteY19" fmla="*/ 2619040 h 2869974"/>
              <a:gd name="connsiteX20" fmla="*/ 1956889 w 3315633"/>
              <a:gd name="connsiteY20" fmla="*/ 2693350 h 2869974"/>
              <a:gd name="connsiteX21" fmla="*/ 2154534 w 3315633"/>
              <a:gd name="connsiteY21" fmla="*/ 2495697 h 2869974"/>
              <a:gd name="connsiteX22" fmla="*/ 1956889 w 3315633"/>
              <a:gd name="connsiteY22" fmla="*/ 2298008 h 2869974"/>
              <a:gd name="connsiteX23" fmla="*/ 1790113 w 3315633"/>
              <a:gd name="connsiteY23" fmla="*/ 2389779 h 2869974"/>
              <a:gd name="connsiteX24" fmla="*/ 640764 w 3315633"/>
              <a:gd name="connsiteY24" fmla="*/ 2389779 h 2869974"/>
              <a:gd name="connsiteX25" fmla="*/ 474075 w 3315633"/>
              <a:gd name="connsiteY25" fmla="*/ 2298008 h 2869974"/>
              <a:gd name="connsiteX26" fmla="*/ 885939 w 3315633"/>
              <a:gd name="connsiteY26" fmla="*/ 2130748 h 2869974"/>
              <a:gd name="connsiteX27" fmla="*/ 858118 w 3315633"/>
              <a:gd name="connsiteY27" fmla="*/ 2199025 h 2869974"/>
              <a:gd name="connsiteX28" fmla="*/ 894648 w 3315633"/>
              <a:gd name="connsiteY28" fmla="*/ 2199025 h 2869974"/>
              <a:gd name="connsiteX29" fmla="*/ 972756 w 3315633"/>
              <a:gd name="connsiteY29" fmla="*/ 2156497 h 2869974"/>
              <a:gd name="connsiteX30" fmla="*/ 972756 w 3315633"/>
              <a:gd name="connsiteY30" fmla="*/ 2130748 h 2869974"/>
              <a:gd name="connsiteX31" fmla="*/ 1590025 w 3315633"/>
              <a:gd name="connsiteY31" fmla="*/ 1694417 h 2869974"/>
              <a:gd name="connsiteX32" fmla="*/ 1578064 w 3315633"/>
              <a:gd name="connsiteY32" fmla="*/ 1706392 h 2869974"/>
              <a:gd name="connsiteX33" fmla="*/ 1580961 w 3315633"/>
              <a:gd name="connsiteY33" fmla="*/ 1713965 h 2869974"/>
              <a:gd name="connsiteX34" fmla="*/ 1591991 w 3315633"/>
              <a:gd name="connsiteY34" fmla="*/ 1721301 h 2869974"/>
              <a:gd name="connsiteX35" fmla="*/ 1773281 w 3315633"/>
              <a:gd name="connsiteY35" fmla="*/ 1721301 h 2869974"/>
              <a:gd name="connsiteX36" fmla="*/ 1785242 w 3315633"/>
              <a:gd name="connsiteY36" fmla="*/ 1709341 h 2869974"/>
              <a:gd name="connsiteX37" fmla="*/ 1782345 w 3315633"/>
              <a:gd name="connsiteY37" fmla="*/ 1701841 h 2869974"/>
              <a:gd name="connsiteX38" fmla="*/ 1771286 w 3315633"/>
              <a:gd name="connsiteY38" fmla="*/ 1694417 h 2869974"/>
              <a:gd name="connsiteX39" fmla="*/ 1590021 w 3315633"/>
              <a:gd name="connsiteY39" fmla="*/ 1658056 h 2869974"/>
              <a:gd name="connsiteX40" fmla="*/ 1578064 w 3315633"/>
              <a:gd name="connsiteY40" fmla="*/ 1670045 h 2869974"/>
              <a:gd name="connsiteX41" fmla="*/ 1580960 w 3315633"/>
              <a:gd name="connsiteY41" fmla="*/ 1677546 h 2869974"/>
              <a:gd name="connsiteX42" fmla="*/ 1591997 w 3315633"/>
              <a:gd name="connsiteY42" fmla="*/ 1684851 h 2869974"/>
              <a:gd name="connsiteX43" fmla="*/ 1773284 w 3315633"/>
              <a:gd name="connsiteY43" fmla="*/ 1684851 h 2869974"/>
              <a:gd name="connsiteX44" fmla="*/ 1784618 w 3315633"/>
              <a:gd name="connsiteY44" fmla="*/ 1675876 h 2869974"/>
              <a:gd name="connsiteX45" fmla="*/ 1784081 w 3315633"/>
              <a:gd name="connsiteY45" fmla="*/ 1674220 h 2869974"/>
              <a:gd name="connsiteX46" fmla="*/ 1785184 w 3315633"/>
              <a:gd name="connsiteY46" fmla="*/ 1672834 h 2869974"/>
              <a:gd name="connsiteX47" fmla="*/ 1782346 w 3315633"/>
              <a:gd name="connsiteY47" fmla="*/ 1665422 h 2869974"/>
              <a:gd name="connsiteX48" fmla="*/ 1771290 w 3315633"/>
              <a:gd name="connsiteY48" fmla="*/ 1658056 h 2869974"/>
              <a:gd name="connsiteX49" fmla="*/ 478806 w 3315633"/>
              <a:gd name="connsiteY49" fmla="*/ 1658056 h 2869974"/>
              <a:gd name="connsiteX50" fmla="*/ 472692 w 3315633"/>
              <a:gd name="connsiteY50" fmla="*/ 1940394 h 2869974"/>
              <a:gd name="connsiteX51" fmla="*/ 494790 w 3315633"/>
              <a:gd name="connsiteY51" fmla="*/ 1940879 h 2869974"/>
              <a:gd name="connsiteX52" fmla="*/ 506181 w 3315633"/>
              <a:gd name="connsiteY52" fmla="*/ 1658724 h 2869974"/>
              <a:gd name="connsiteX53" fmla="*/ 1590025 w 3315633"/>
              <a:gd name="connsiteY53" fmla="*/ 1614423 h 2869974"/>
              <a:gd name="connsiteX54" fmla="*/ 1578064 w 3315633"/>
              <a:gd name="connsiteY54" fmla="*/ 1626382 h 2869974"/>
              <a:gd name="connsiteX55" fmla="*/ 1580961 w 3315633"/>
              <a:gd name="connsiteY55" fmla="*/ 1633970 h 2869974"/>
              <a:gd name="connsiteX56" fmla="*/ 1591991 w 3315633"/>
              <a:gd name="connsiteY56" fmla="*/ 1641337 h 2869974"/>
              <a:gd name="connsiteX57" fmla="*/ 1773281 w 3315633"/>
              <a:gd name="connsiteY57" fmla="*/ 1641337 h 2869974"/>
              <a:gd name="connsiteX58" fmla="*/ 1785242 w 3315633"/>
              <a:gd name="connsiteY58" fmla="*/ 1629350 h 2869974"/>
              <a:gd name="connsiteX59" fmla="*/ 1782345 w 3315633"/>
              <a:gd name="connsiteY59" fmla="*/ 1621878 h 2869974"/>
              <a:gd name="connsiteX60" fmla="*/ 1771286 w 3315633"/>
              <a:gd name="connsiteY60" fmla="*/ 1614423 h 2869974"/>
              <a:gd name="connsiteX61" fmla="*/ 1590025 w 3315633"/>
              <a:gd name="connsiteY61" fmla="*/ 1578062 h 2869974"/>
              <a:gd name="connsiteX62" fmla="*/ 1578064 w 3315633"/>
              <a:gd name="connsiteY62" fmla="*/ 1589960 h 2869974"/>
              <a:gd name="connsiteX63" fmla="*/ 1580961 w 3315633"/>
              <a:gd name="connsiteY63" fmla="*/ 1597609 h 2869974"/>
              <a:gd name="connsiteX64" fmla="*/ 1591991 w 3315633"/>
              <a:gd name="connsiteY64" fmla="*/ 1604975 h 2869974"/>
              <a:gd name="connsiteX65" fmla="*/ 1773281 w 3315633"/>
              <a:gd name="connsiteY65" fmla="*/ 1604975 h 2869974"/>
              <a:gd name="connsiteX66" fmla="*/ 1785242 w 3315633"/>
              <a:gd name="connsiteY66" fmla="*/ 1593047 h 2869974"/>
              <a:gd name="connsiteX67" fmla="*/ 1782345 w 3315633"/>
              <a:gd name="connsiteY67" fmla="*/ 1585504 h 2869974"/>
              <a:gd name="connsiteX68" fmla="*/ 1771286 w 3315633"/>
              <a:gd name="connsiteY68" fmla="*/ 1578062 h 2869974"/>
              <a:gd name="connsiteX69" fmla="*/ 801768 w 3315633"/>
              <a:gd name="connsiteY69" fmla="*/ 1214453 h 2869974"/>
              <a:gd name="connsiteX70" fmla="*/ 785396 w 3315633"/>
              <a:gd name="connsiteY70" fmla="*/ 1230754 h 2869974"/>
              <a:gd name="connsiteX71" fmla="*/ 785396 w 3315633"/>
              <a:gd name="connsiteY71" fmla="*/ 1892647 h 2869974"/>
              <a:gd name="connsiteX72" fmla="*/ 801768 w 3315633"/>
              <a:gd name="connsiteY72" fmla="*/ 1908916 h 2869974"/>
              <a:gd name="connsiteX73" fmla="*/ 1180659 w 3315633"/>
              <a:gd name="connsiteY73" fmla="*/ 1908916 h 2869974"/>
              <a:gd name="connsiteX74" fmla="*/ 1197068 w 3315633"/>
              <a:gd name="connsiteY74" fmla="*/ 1892647 h 2869974"/>
              <a:gd name="connsiteX75" fmla="*/ 1147858 w 3315633"/>
              <a:gd name="connsiteY75" fmla="*/ 1230754 h 2869974"/>
              <a:gd name="connsiteX76" fmla="*/ 1131487 w 3315633"/>
              <a:gd name="connsiteY76" fmla="*/ 1214453 h 2869974"/>
              <a:gd name="connsiteX77" fmla="*/ 555732 w 3315633"/>
              <a:gd name="connsiteY77" fmla="*/ 1214453 h 2869974"/>
              <a:gd name="connsiteX78" fmla="*/ 551439 w 3315633"/>
              <a:gd name="connsiteY78" fmla="*/ 1236882 h 2869974"/>
              <a:gd name="connsiteX79" fmla="*/ 538142 w 3315633"/>
              <a:gd name="connsiteY79" fmla="*/ 1612867 h 2869974"/>
              <a:gd name="connsiteX80" fmla="*/ 723013 w 3315633"/>
              <a:gd name="connsiteY80" fmla="*/ 1612867 h 2869974"/>
              <a:gd name="connsiteX81" fmla="*/ 738846 w 3315633"/>
              <a:gd name="connsiteY81" fmla="*/ 1597078 h 2869974"/>
              <a:gd name="connsiteX82" fmla="*/ 738846 w 3315633"/>
              <a:gd name="connsiteY82" fmla="*/ 1230279 h 2869974"/>
              <a:gd name="connsiteX83" fmla="*/ 723013 w 3315633"/>
              <a:gd name="connsiteY83" fmla="*/ 1214453 h 2869974"/>
              <a:gd name="connsiteX84" fmla="*/ 2718515 w 3315633"/>
              <a:gd name="connsiteY84" fmla="*/ 458145 h 2869974"/>
              <a:gd name="connsiteX85" fmla="*/ 2456625 w 3315633"/>
              <a:gd name="connsiteY85" fmla="*/ 694575 h 2869974"/>
              <a:gd name="connsiteX86" fmla="*/ 2456727 w 3315633"/>
              <a:gd name="connsiteY86" fmla="*/ 702964 h 2869974"/>
              <a:gd name="connsiteX87" fmla="*/ 2297792 w 3315633"/>
              <a:gd name="connsiteY87" fmla="*/ 846297 h 2869974"/>
              <a:gd name="connsiteX88" fmla="*/ 2288480 w 3315633"/>
              <a:gd name="connsiteY88" fmla="*/ 877297 h 2869974"/>
              <a:gd name="connsiteX89" fmla="*/ 1607153 w 3315633"/>
              <a:gd name="connsiteY89" fmla="*/ 1492382 h 2869974"/>
              <a:gd name="connsiteX90" fmla="*/ 1640391 w 3315633"/>
              <a:gd name="connsiteY90" fmla="*/ 1492382 h 2869974"/>
              <a:gd name="connsiteX91" fmla="*/ 1718186 w 3315633"/>
              <a:gd name="connsiteY91" fmla="*/ 1492382 h 2869974"/>
              <a:gd name="connsiteX92" fmla="*/ 1797371 w 3315633"/>
              <a:gd name="connsiteY92" fmla="*/ 1492382 h 2869974"/>
              <a:gd name="connsiteX93" fmla="*/ 1825978 w 3315633"/>
              <a:gd name="connsiteY93" fmla="*/ 1499517 h 2869974"/>
              <a:gd name="connsiteX94" fmla="*/ 2718515 w 3315633"/>
              <a:gd name="connsiteY94" fmla="*/ 458145 h 2869974"/>
              <a:gd name="connsiteX95" fmla="*/ 3144468 w 3315633"/>
              <a:gd name="connsiteY95" fmla="*/ 269068 h 2869974"/>
              <a:gd name="connsiteX96" fmla="*/ 3105223 w 3315633"/>
              <a:gd name="connsiteY96" fmla="*/ 325901 h 2869974"/>
              <a:gd name="connsiteX97" fmla="*/ 3158129 w 3315633"/>
              <a:gd name="connsiteY97" fmla="*/ 1120822 h 2869974"/>
              <a:gd name="connsiteX98" fmla="*/ 3169610 w 3315633"/>
              <a:gd name="connsiteY98" fmla="*/ 1146570 h 2869974"/>
              <a:gd name="connsiteX99" fmla="*/ 3169610 w 3315633"/>
              <a:gd name="connsiteY99" fmla="*/ 1149055 h 2869974"/>
              <a:gd name="connsiteX100" fmla="*/ 3170505 w 3315633"/>
              <a:gd name="connsiteY100" fmla="*/ 1149055 h 2869974"/>
              <a:gd name="connsiteX101" fmla="*/ 3212970 w 3315633"/>
              <a:gd name="connsiteY101" fmla="*/ 167258 h 2869974"/>
              <a:gd name="connsiteX102" fmla="*/ 3186873 w 3315633"/>
              <a:gd name="connsiteY102" fmla="*/ 201532 h 2869974"/>
              <a:gd name="connsiteX103" fmla="*/ 3156129 w 3315633"/>
              <a:gd name="connsiteY103" fmla="*/ 247595 h 2869974"/>
              <a:gd name="connsiteX104" fmla="*/ 3182850 w 3315633"/>
              <a:gd name="connsiteY104" fmla="*/ 1150416 h 2869974"/>
              <a:gd name="connsiteX105" fmla="*/ 3183926 w 3315633"/>
              <a:gd name="connsiteY105" fmla="*/ 1150416 h 2869974"/>
              <a:gd name="connsiteX106" fmla="*/ 3212970 w 3315633"/>
              <a:gd name="connsiteY106" fmla="*/ 167258 h 2869974"/>
              <a:gd name="connsiteX107" fmla="*/ 3274019 w 3315633"/>
              <a:gd name="connsiteY107" fmla="*/ 109080 h 2869974"/>
              <a:gd name="connsiteX108" fmla="*/ 3228781 w 3315633"/>
              <a:gd name="connsiteY108" fmla="*/ 148855 h 2869974"/>
              <a:gd name="connsiteX109" fmla="*/ 3199762 w 3315633"/>
              <a:gd name="connsiteY109" fmla="*/ 1129442 h 2869974"/>
              <a:gd name="connsiteX110" fmla="*/ 3206620 w 3315633"/>
              <a:gd name="connsiteY110" fmla="*/ 1121175 h 2869974"/>
              <a:gd name="connsiteX111" fmla="*/ 3274019 w 3315633"/>
              <a:gd name="connsiteY111" fmla="*/ 109080 h 2869974"/>
              <a:gd name="connsiteX112" fmla="*/ 3251991 w 3315633"/>
              <a:gd name="connsiteY112" fmla="*/ 907 h 2869974"/>
              <a:gd name="connsiteX113" fmla="*/ 3304625 w 3315633"/>
              <a:gd name="connsiteY113" fmla="*/ 17816 h 2869974"/>
              <a:gd name="connsiteX114" fmla="*/ 3305856 w 3315633"/>
              <a:gd name="connsiteY114" fmla="*/ 21596 h 2869974"/>
              <a:gd name="connsiteX115" fmla="*/ 3310317 w 3315633"/>
              <a:gd name="connsiteY115" fmla="*/ 27940 h 2869974"/>
              <a:gd name="connsiteX116" fmla="*/ 3294013 w 3315633"/>
              <a:gd name="connsiteY116" fmla="*/ 92869 h 2869974"/>
              <a:gd name="connsiteX117" fmla="*/ 3226028 w 3315633"/>
              <a:gd name="connsiteY117" fmla="*/ 1115807 h 2869974"/>
              <a:gd name="connsiteX118" fmla="*/ 3240179 w 3315633"/>
              <a:gd name="connsiteY118" fmla="*/ 1115807 h 2869974"/>
              <a:gd name="connsiteX119" fmla="*/ 3267403 w 3315633"/>
              <a:gd name="connsiteY119" fmla="*/ 1147394 h 2869974"/>
              <a:gd name="connsiteX120" fmla="*/ 3267403 w 3315633"/>
              <a:gd name="connsiteY120" fmla="*/ 1149824 h 2869974"/>
              <a:gd name="connsiteX121" fmla="*/ 3268019 w 3315633"/>
              <a:gd name="connsiteY121" fmla="*/ 1149824 h 2869974"/>
              <a:gd name="connsiteX122" fmla="*/ 3295397 w 3315633"/>
              <a:gd name="connsiteY122" fmla="*/ 1172097 h 2869974"/>
              <a:gd name="connsiteX123" fmla="*/ 3295397 w 3315633"/>
              <a:gd name="connsiteY123" fmla="*/ 1195450 h 2869974"/>
              <a:gd name="connsiteX124" fmla="*/ 3281708 w 3315633"/>
              <a:gd name="connsiteY124" fmla="*/ 1220692 h 2869974"/>
              <a:gd name="connsiteX125" fmla="*/ 3214800 w 3315633"/>
              <a:gd name="connsiteY125" fmla="*/ 1273608 h 2869974"/>
              <a:gd name="connsiteX126" fmla="*/ 3183730 w 3315633"/>
              <a:gd name="connsiteY126" fmla="*/ 1340832 h 2869974"/>
              <a:gd name="connsiteX127" fmla="*/ 3162043 w 3315633"/>
              <a:gd name="connsiteY127" fmla="*/ 1360675 h 2869974"/>
              <a:gd name="connsiteX128" fmla="*/ 3160813 w 3315633"/>
              <a:gd name="connsiteY128" fmla="*/ 1367424 h 2869974"/>
              <a:gd name="connsiteX129" fmla="*/ 3166657 w 3315633"/>
              <a:gd name="connsiteY129" fmla="*/ 1379978 h 2869974"/>
              <a:gd name="connsiteX130" fmla="*/ 3185269 w 3315633"/>
              <a:gd name="connsiteY130" fmla="*/ 1386457 h 2869974"/>
              <a:gd name="connsiteX131" fmla="*/ 3204956 w 3315633"/>
              <a:gd name="connsiteY131" fmla="*/ 1372554 h 2869974"/>
              <a:gd name="connsiteX132" fmla="*/ 3210801 w 3315633"/>
              <a:gd name="connsiteY132" fmla="*/ 1360405 h 2869974"/>
              <a:gd name="connsiteX133" fmla="*/ 3251869 w 3315633"/>
              <a:gd name="connsiteY133" fmla="*/ 1319638 h 2869974"/>
              <a:gd name="connsiteX134" fmla="*/ 3271403 w 3315633"/>
              <a:gd name="connsiteY134" fmla="*/ 1324228 h 2869974"/>
              <a:gd name="connsiteX135" fmla="*/ 3271556 w 3315633"/>
              <a:gd name="connsiteY135" fmla="*/ 1347041 h 2869974"/>
              <a:gd name="connsiteX136" fmla="*/ 3265404 w 3315633"/>
              <a:gd name="connsiteY136" fmla="*/ 1369854 h 2869974"/>
              <a:gd name="connsiteX137" fmla="*/ 3215569 w 3315633"/>
              <a:gd name="connsiteY137" fmla="*/ 1451521 h 2869974"/>
              <a:gd name="connsiteX138" fmla="*/ 3146354 w 3315633"/>
              <a:gd name="connsiteY138" fmla="*/ 1465830 h 2869974"/>
              <a:gd name="connsiteX139" fmla="*/ 3091597 w 3315633"/>
              <a:gd name="connsiteY139" fmla="*/ 1426009 h 2869974"/>
              <a:gd name="connsiteX140" fmla="*/ 3078524 w 3315633"/>
              <a:gd name="connsiteY140" fmla="*/ 1384838 h 2869974"/>
              <a:gd name="connsiteX141" fmla="*/ 3119283 w 3315633"/>
              <a:gd name="connsiteY141" fmla="*/ 1314644 h 2869974"/>
              <a:gd name="connsiteX142" fmla="*/ 3141279 w 3315633"/>
              <a:gd name="connsiteY142" fmla="*/ 1300470 h 2869974"/>
              <a:gd name="connsiteX143" fmla="*/ 3152045 w 3315633"/>
              <a:gd name="connsiteY143" fmla="*/ 1293451 h 2869974"/>
              <a:gd name="connsiteX144" fmla="*/ 3151738 w 3315633"/>
              <a:gd name="connsiteY144" fmla="*/ 1276307 h 2869974"/>
              <a:gd name="connsiteX145" fmla="*/ 3083292 w 3315633"/>
              <a:gd name="connsiteY145" fmla="*/ 1222042 h 2869974"/>
              <a:gd name="connsiteX146" fmla="*/ 3069910 w 3315633"/>
              <a:gd name="connsiteY146" fmla="*/ 1195450 h 2869974"/>
              <a:gd name="connsiteX147" fmla="*/ 3069910 w 3315633"/>
              <a:gd name="connsiteY147" fmla="*/ 1172097 h 2869974"/>
              <a:gd name="connsiteX148" fmla="*/ 3097135 w 3315633"/>
              <a:gd name="connsiteY148" fmla="*/ 1149824 h 2869974"/>
              <a:gd name="connsiteX149" fmla="*/ 3097904 w 3315633"/>
              <a:gd name="connsiteY149" fmla="*/ 1149824 h 2869974"/>
              <a:gd name="connsiteX150" fmla="*/ 3097904 w 3315633"/>
              <a:gd name="connsiteY150" fmla="*/ 1147394 h 2869974"/>
              <a:gd name="connsiteX151" fmla="*/ 3125129 w 3315633"/>
              <a:gd name="connsiteY151" fmla="*/ 1115807 h 2869974"/>
              <a:gd name="connsiteX152" fmla="*/ 3139279 w 3315633"/>
              <a:gd name="connsiteY152" fmla="*/ 1115807 h 2869974"/>
              <a:gd name="connsiteX153" fmla="*/ 3088060 w 3315633"/>
              <a:gd name="connsiteY153" fmla="*/ 347996 h 2869974"/>
              <a:gd name="connsiteX154" fmla="*/ 1904486 w 3315633"/>
              <a:gd name="connsiteY154" fmla="*/ 2033724 h 2869974"/>
              <a:gd name="connsiteX155" fmla="*/ 1887567 w 3315633"/>
              <a:gd name="connsiteY155" fmla="*/ 2032914 h 2869974"/>
              <a:gd name="connsiteX156" fmla="*/ 1856804 w 3315633"/>
              <a:gd name="connsiteY156" fmla="*/ 2035344 h 2869974"/>
              <a:gd name="connsiteX157" fmla="*/ 1797126 w 3315633"/>
              <a:gd name="connsiteY157" fmla="*/ 2078135 h 2869974"/>
              <a:gd name="connsiteX158" fmla="*/ 1543799 w 3315633"/>
              <a:gd name="connsiteY158" fmla="*/ 2079755 h 2869974"/>
              <a:gd name="connsiteX159" fmla="*/ 1543799 w 3315633"/>
              <a:gd name="connsiteY159" fmla="*/ 2096763 h 2869974"/>
              <a:gd name="connsiteX160" fmla="*/ 1512114 w 3315633"/>
              <a:gd name="connsiteY160" fmla="*/ 2128486 h 2869974"/>
              <a:gd name="connsiteX161" fmla="*/ 1389066 w 3315633"/>
              <a:gd name="connsiteY161" fmla="*/ 2128486 h 2869974"/>
              <a:gd name="connsiteX162" fmla="*/ 1389066 w 3315633"/>
              <a:gd name="connsiteY162" fmla="*/ 2158588 h 2869974"/>
              <a:gd name="connsiteX163" fmla="*/ 1409522 w 3315633"/>
              <a:gd name="connsiteY163" fmla="*/ 2196789 h 2869974"/>
              <a:gd name="connsiteX164" fmla="*/ 1446129 w 3315633"/>
              <a:gd name="connsiteY164" fmla="*/ 2196789 h 2869974"/>
              <a:gd name="connsiteX165" fmla="*/ 1575946 w 3315633"/>
              <a:gd name="connsiteY165" fmla="*/ 2125921 h 2869974"/>
              <a:gd name="connsiteX166" fmla="*/ 1547183 w 3315633"/>
              <a:gd name="connsiteY166" fmla="*/ 2196789 h 2869974"/>
              <a:gd name="connsiteX167" fmla="*/ 1583636 w 3315633"/>
              <a:gd name="connsiteY167" fmla="*/ 2196789 h 2869974"/>
              <a:gd name="connsiteX168" fmla="*/ 1713606 w 3315633"/>
              <a:gd name="connsiteY168" fmla="*/ 2125921 h 2869974"/>
              <a:gd name="connsiteX169" fmla="*/ 1684690 w 3315633"/>
              <a:gd name="connsiteY169" fmla="*/ 2196789 h 2869974"/>
              <a:gd name="connsiteX170" fmla="*/ 1721297 w 3315633"/>
              <a:gd name="connsiteY170" fmla="*/ 2196789 h 2869974"/>
              <a:gd name="connsiteX171" fmla="*/ 1851267 w 3315633"/>
              <a:gd name="connsiteY171" fmla="*/ 2125921 h 2869974"/>
              <a:gd name="connsiteX172" fmla="*/ 1822351 w 3315633"/>
              <a:gd name="connsiteY172" fmla="*/ 2196789 h 2869974"/>
              <a:gd name="connsiteX173" fmla="*/ 1858958 w 3315633"/>
              <a:gd name="connsiteY173" fmla="*/ 2196789 h 2869974"/>
              <a:gd name="connsiteX174" fmla="*/ 1988774 w 3315633"/>
              <a:gd name="connsiteY174" fmla="*/ 2125921 h 2869974"/>
              <a:gd name="connsiteX175" fmla="*/ 1960011 w 3315633"/>
              <a:gd name="connsiteY175" fmla="*/ 2196789 h 2869974"/>
              <a:gd name="connsiteX176" fmla="*/ 1996465 w 3315633"/>
              <a:gd name="connsiteY176" fmla="*/ 2196789 h 2869974"/>
              <a:gd name="connsiteX177" fmla="*/ 2126435 w 3315633"/>
              <a:gd name="connsiteY177" fmla="*/ 2125921 h 2869974"/>
              <a:gd name="connsiteX178" fmla="*/ 2096595 w 3315633"/>
              <a:gd name="connsiteY178" fmla="*/ 2198949 h 2869974"/>
              <a:gd name="connsiteX179" fmla="*/ 2122897 w 3315633"/>
              <a:gd name="connsiteY179" fmla="*/ 2202864 h 2869974"/>
              <a:gd name="connsiteX180" fmla="*/ 2263941 w 3315633"/>
              <a:gd name="connsiteY180" fmla="*/ 2125921 h 2869974"/>
              <a:gd name="connsiteX181" fmla="*/ 2217798 w 3315633"/>
              <a:gd name="connsiteY181" fmla="*/ 2239581 h 2869974"/>
              <a:gd name="connsiteX182" fmla="*/ 2260250 w 3315633"/>
              <a:gd name="connsiteY182" fmla="*/ 2269953 h 2869974"/>
              <a:gd name="connsiteX183" fmla="*/ 2311931 w 3315633"/>
              <a:gd name="connsiteY183" fmla="*/ 2189095 h 2869974"/>
              <a:gd name="connsiteX184" fmla="*/ 2331772 w 3315633"/>
              <a:gd name="connsiteY184" fmla="*/ 2358235 h 2869974"/>
              <a:gd name="connsiteX185" fmla="*/ 2347153 w 3315633"/>
              <a:gd name="connsiteY185" fmla="*/ 2391037 h 2869974"/>
              <a:gd name="connsiteX186" fmla="*/ 2412215 w 3315633"/>
              <a:gd name="connsiteY186" fmla="*/ 2348786 h 2869974"/>
              <a:gd name="connsiteX187" fmla="*/ 2371301 w 3315633"/>
              <a:gd name="connsiteY187" fmla="*/ 2477429 h 2869974"/>
              <a:gd name="connsiteX188" fmla="*/ 2368994 w 3315633"/>
              <a:gd name="connsiteY188" fmla="*/ 2519141 h 2869974"/>
              <a:gd name="connsiteX189" fmla="*/ 2472971 w 3315633"/>
              <a:gd name="connsiteY189" fmla="*/ 2507532 h 2869974"/>
              <a:gd name="connsiteX190" fmla="*/ 2363303 w 3315633"/>
              <a:gd name="connsiteY190" fmla="*/ 2629831 h 2869974"/>
              <a:gd name="connsiteX191" fmla="*/ 2361919 w 3315633"/>
              <a:gd name="connsiteY191" fmla="*/ 2656018 h 2869974"/>
              <a:gd name="connsiteX192" fmla="*/ 2295319 w 3315633"/>
              <a:gd name="connsiteY192" fmla="*/ 2790736 h 2869974"/>
              <a:gd name="connsiteX193" fmla="*/ 2279015 w 3315633"/>
              <a:gd name="connsiteY193" fmla="*/ 2719868 h 2869974"/>
              <a:gd name="connsiteX194" fmla="*/ 2239793 w 3315633"/>
              <a:gd name="connsiteY194" fmla="*/ 2753345 h 2869974"/>
              <a:gd name="connsiteX195" fmla="*/ 2273785 w 3315633"/>
              <a:gd name="connsiteY195" fmla="*/ 2783717 h 2869974"/>
              <a:gd name="connsiteX196" fmla="*/ 2115514 w 3315633"/>
              <a:gd name="connsiteY196" fmla="*/ 2869974 h 2869974"/>
              <a:gd name="connsiteX197" fmla="*/ 2144431 w 3315633"/>
              <a:gd name="connsiteY197" fmla="*/ 2798836 h 2869974"/>
              <a:gd name="connsiteX198" fmla="*/ 2090289 w 3315633"/>
              <a:gd name="connsiteY198" fmla="*/ 2808690 h 2869974"/>
              <a:gd name="connsiteX199" fmla="*/ 1977853 w 3315633"/>
              <a:gd name="connsiteY199" fmla="*/ 2869974 h 2869974"/>
              <a:gd name="connsiteX200" fmla="*/ 2002155 w 3315633"/>
              <a:gd name="connsiteY200" fmla="*/ 2810175 h 2869974"/>
              <a:gd name="connsiteX201" fmla="*/ 1950014 w 3315633"/>
              <a:gd name="connsiteY201" fmla="*/ 2810175 h 2869974"/>
              <a:gd name="connsiteX202" fmla="*/ 1840193 w 3315633"/>
              <a:gd name="connsiteY202" fmla="*/ 2869974 h 2869974"/>
              <a:gd name="connsiteX203" fmla="*/ 1864495 w 3315633"/>
              <a:gd name="connsiteY203" fmla="*/ 2810175 h 2869974"/>
              <a:gd name="connsiteX204" fmla="*/ 1812353 w 3315633"/>
              <a:gd name="connsiteY204" fmla="*/ 2810175 h 2869974"/>
              <a:gd name="connsiteX205" fmla="*/ 1702686 w 3315633"/>
              <a:gd name="connsiteY205" fmla="*/ 2869974 h 2869974"/>
              <a:gd name="connsiteX206" fmla="*/ 1726988 w 3315633"/>
              <a:gd name="connsiteY206" fmla="*/ 2810175 h 2869974"/>
              <a:gd name="connsiteX207" fmla="*/ 1674846 w 3315633"/>
              <a:gd name="connsiteY207" fmla="*/ 2810175 h 2869974"/>
              <a:gd name="connsiteX208" fmla="*/ 1565025 w 3315633"/>
              <a:gd name="connsiteY208" fmla="*/ 2869974 h 2869974"/>
              <a:gd name="connsiteX209" fmla="*/ 1589327 w 3315633"/>
              <a:gd name="connsiteY209" fmla="*/ 2810175 h 2869974"/>
              <a:gd name="connsiteX210" fmla="*/ 1537339 w 3315633"/>
              <a:gd name="connsiteY210" fmla="*/ 2810175 h 2869974"/>
              <a:gd name="connsiteX211" fmla="*/ 1427365 w 3315633"/>
              <a:gd name="connsiteY211" fmla="*/ 2869974 h 2869974"/>
              <a:gd name="connsiteX212" fmla="*/ 1451820 w 3315633"/>
              <a:gd name="connsiteY212" fmla="*/ 2810175 h 2869974"/>
              <a:gd name="connsiteX213" fmla="*/ 1399679 w 3315633"/>
              <a:gd name="connsiteY213" fmla="*/ 2810175 h 2869974"/>
              <a:gd name="connsiteX214" fmla="*/ 1289858 w 3315633"/>
              <a:gd name="connsiteY214" fmla="*/ 2869974 h 2869974"/>
              <a:gd name="connsiteX215" fmla="*/ 1314160 w 3315633"/>
              <a:gd name="connsiteY215" fmla="*/ 2810175 h 2869974"/>
              <a:gd name="connsiteX216" fmla="*/ 1262018 w 3315633"/>
              <a:gd name="connsiteY216" fmla="*/ 2810175 h 2869974"/>
              <a:gd name="connsiteX217" fmla="*/ 1152197 w 3315633"/>
              <a:gd name="connsiteY217" fmla="*/ 2869974 h 2869974"/>
              <a:gd name="connsiteX218" fmla="*/ 1176653 w 3315633"/>
              <a:gd name="connsiteY218" fmla="*/ 2810175 h 2869974"/>
              <a:gd name="connsiteX219" fmla="*/ 1124511 w 3315633"/>
              <a:gd name="connsiteY219" fmla="*/ 2810175 h 2869974"/>
              <a:gd name="connsiteX220" fmla="*/ 1014536 w 3315633"/>
              <a:gd name="connsiteY220" fmla="*/ 2869974 h 2869974"/>
              <a:gd name="connsiteX221" fmla="*/ 1038992 w 3315633"/>
              <a:gd name="connsiteY221" fmla="*/ 2810175 h 2869974"/>
              <a:gd name="connsiteX222" fmla="*/ 986850 w 3315633"/>
              <a:gd name="connsiteY222" fmla="*/ 2810175 h 2869974"/>
              <a:gd name="connsiteX223" fmla="*/ 877030 w 3315633"/>
              <a:gd name="connsiteY223" fmla="*/ 2869974 h 2869974"/>
              <a:gd name="connsiteX224" fmla="*/ 901332 w 3315633"/>
              <a:gd name="connsiteY224" fmla="*/ 2810175 h 2869974"/>
              <a:gd name="connsiteX225" fmla="*/ 849190 w 3315633"/>
              <a:gd name="connsiteY225" fmla="*/ 2810175 h 2869974"/>
              <a:gd name="connsiteX226" fmla="*/ 739369 w 3315633"/>
              <a:gd name="connsiteY226" fmla="*/ 2869974 h 2869974"/>
              <a:gd name="connsiteX227" fmla="*/ 763825 w 3315633"/>
              <a:gd name="connsiteY227" fmla="*/ 2810175 h 2869974"/>
              <a:gd name="connsiteX228" fmla="*/ 711683 w 3315633"/>
              <a:gd name="connsiteY228" fmla="*/ 2810175 h 2869974"/>
              <a:gd name="connsiteX229" fmla="*/ 601708 w 3315633"/>
              <a:gd name="connsiteY229" fmla="*/ 2869974 h 2869974"/>
              <a:gd name="connsiteX230" fmla="*/ 626164 w 3315633"/>
              <a:gd name="connsiteY230" fmla="*/ 2810175 h 2869974"/>
              <a:gd name="connsiteX231" fmla="*/ 574022 w 3315633"/>
              <a:gd name="connsiteY231" fmla="*/ 2810175 h 2869974"/>
              <a:gd name="connsiteX232" fmla="*/ 464201 w 3315633"/>
              <a:gd name="connsiteY232" fmla="*/ 2869974 h 2869974"/>
              <a:gd name="connsiteX233" fmla="*/ 488503 w 3315633"/>
              <a:gd name="connsiteY233" fmla="*/ 2810175 h 2869974"/>
              <a:gd name="connsiteX234" fmla="*/ 436362 w 3315633"/>
              <a:gd name="connsiteY234" fmla="*/ 2810175 h 2869974"/>
              <a:gd name="connsiteX235" fmla="*/ 326541 w 3315633"/>
              <a:gd name="connsiteY235" fmla="*/ 2869974 h 2869974"/>
              <a:gd name="connsiteX236" fmla="*/ 351458 w 3315633"/>
              <a:gd name="connsiteY236" fmla="*/ 2808960 h 2869974"/>
              <a:gd name="connsiteX237" fmla="*/ 311313 w 3315633"/>
              <a:gd name="connsiteY237" fmla="*/ 2803290 h 2869974"/>
              <a:gd name="connsiteX238" fmla="*/ 188879 w 3315633"/>
              <a:gd name="connsiteY238" fmla="*/ 2869974 h 2869974"/>
              <a:gd name="connsiteX239" fmla="*/ 228563 w 3315633"/>
              <a:gd name="connsiteY239" fmla="*/ 2772918 h 2869974"/>
              <a:gd name="connsiteX240" fmla="*/ 197954 w 3315633"/>
              <a:gd name="connsiteY240" fmla="*/ 2753345 h 2869974"/>
              <a:gd name="connsiteX241" fmla="*/ 196878 w 3315633"/>
              <a:gd name="connsiteY241" fmla="*/ 2788171 h 2869974"/>
              <a:gd name="connsiteX242" fmla="*/ 28916 w 3315633"/>
              <a:gd name="connsiteY242" fmla="*/ 2722297 h 2869974"/>
              <a:gd name="connsiteX243" fmla="*/ 131816 w 3315633"/>
              <a:gd name="connsiteY243" fmla="*/ 2689360 h 2869974"/>
              <a:gd name="connsiteX244" fmla="*/ 110282 w 3315633"/>
              <a:gd name="connsiteY244" fmla="*/ 2657368 h 2869974"/>
              <a:gd name="connsiteX245" fmla="*/ 79212 w 3315633"/>
              <a:gd name="connsiteY245" fmla="*/ 2689090 h 2869974"/>
              <a:gd name="connsiteX246" fmla="*/ 0 w 3315633"/>
              <a:gd name="connsiteY246" fmla="*/ 2527105 h 2869974"/>
              <a:gd name="connsiteX247" fmla="*/ 74290 w 3315633"/>
              <a:gd name="connsiteY247" fmla="*/ 2561257 h 2869974"/>
              <a:gd name="connsiteX248" fmla="*/ 68599 w 3315633"/>
              <a:gd name="connsiteY248" fmla="*/ 2503482 h 2869974"/>
              <a:gd name="connsiteX249" fmla="*/ 68599 w 3315633"/>
              <a:gd name="connsiteY249" fmla="*/ 2503347 h 2869974"/>
              <a:gd name="connsiteX250" fmla="*/ 28147 w 3315633"/>
              <a:gd name="connsiteY250" fmla="*/ 2517656 h 2869974"/>
              <a:gd name="connsiteX251" fmla="*/ 28455 w 3315633"/>
              <a:gd name="connsiteY251" fmla="*/ 2337312 h 2869974"/>
              <a:gd name="connsiteX252" fmla="*/ 84596 w 3315633"/>
              <a:gd name="connsiteY252" fmla="*/ 2406291 h 2869974"/>
              <a:gd name="connsiteX253" fmla="*/ 111820 w 3315633"/>
              <a:gd name="connsiteY253" fmla="*/ 2347031 h 2869974"/>
              <a:gd name="connsiteX254" fmla="*/ 58909 w 3315633"/>
              <a:gd name="connsiteY254" fmla="*/ 2329482 h 2869974"/>
              <a:gd name="connsiteX255" fmla="*/ 170268 w 3315633"/>
              <a:gd name="connsiteY255" fmla="*/ 2187340 h 2869974"/>
              <a:gd name="connsiteX256" fmla="*/ 171960 w 3315633"/>
              <a:gd name="connsiteY256" fmla="*/ 2274272 h 2869974"/>
              <a:gd name="connsiteX257" fmla="*/ 213643 w 3315633"/>
              <a:gd name="connsiteY257" fmla="*/ 2243225 h 2869974"/>
              <a:gd name="connsiteX258" fmla="*/ 179189 w 3315633"/>
              <a:gd name="connsiteY258" fmla="*/ 2212313 h 2869974"/>
              <a:gd name="connsiteX259" fmla="*/ 337615 w 3315633"/>
              <a:gd name="connsiteY259" fmla="*/ 2125921 h 2869974"/>
              <a:gd name="connsiteX260" fmla="*/ 305314 w 3315633"/>
              <a:gd name="connsiteY260" fmla="*/ 2205024 h 2869974"/>
              <a:gd name="connsiteX261" fmla="*/ 341768 w 3315633"/>
              <a:gd name="connsiteY261" fmla="*/ 2198679 h 2869974"/>
              <a:gd name="connsiteX262" fmla="*/ 475122 w 3315633"/>
              <a:gd name="connsiteY262" fmla="*/ 2125921 h 2869974"/>
              <a:gd name="connsiteX263" fmla="*/ 446359 w 3315633"/>
              <a:gd name="connsiteY263" fmla="*/ 2196789 h 2869974"/>
              <a:gd name="connsiteX264" fmla="*/ 482812 w 3315633"/>
              <a:gd name="connsiteY264" fmla="*/ 2196789 h 2869974"/>
              <a:gd name="connsiteX265" fmla="*/ 612783 w 3315633"/>
              <a:gd name="connsiteY265" fmla="*/ 2125921 h 2869974"/>
              <a:gd name="connsiteX266" fmla="*/ 583866 w 3315633"/>
              <a:gd name="connsiteY266" fmla="*/ 2196789 h 2869974"/>
              <a:gd name="connsiteX267" fmla="*/ 620473 w 3315633"/>
              <a:gd name="connsiteY267" fmla="*/ 2196789 h 2869974"/>
              <a:gd name="connsiteX268" fmla="*/ 750289 w 3315633"/>
              <a:gd name="connsiteY268" fmla="*/ 2125921 h 2869974"/>
              <a:gd name="connsiteX269" fmla="*/ 721527 w 3315633"/>
              <a:gd name="connsiteY269" fmla="*/ 2196789 h 2869974"/>
              <a:gd name="connsiteX270" fmla="*/ 757980 w 3315633"/>
              <a:gd name="connsiteY270" fmla="*/ 2196789 h 2869974"/>
              <a:gd name="connsiteX271" fmla="*/ 883336 w 3315633"/>
              <a:gd name="connsiteY271" fmla="*/ 2128486 h 2869974"/>
              <a:gd name="connsiteX272" fmla="*/ 850728 w 3315633"/>
              <a:gd name="connsiteY272" fmla="*/ 2128486 h 2869974"/>
              <a:gd name="connsiteX273" fmla="*/ 819043 w 3315633"/>
              <a:gd name="connsiteY273" fmla="*/ 2096763 h 2869974"/>
              <a:gd name="connsiteX274" fmla="*/ 819043 w 3315633"/>
              <a:gd name="connsiteY274" fmla="*/ 2084345 h 2869974"/>
              <a:gd name="connsiteX275" fmla="*/ 554334 w 3315633"/>
              <a:gd name="connsiteY275" fmla="*/ 2085964 h 2869974"/>
              <a:gd name="connsiteX276" fmla="*/ 490964 w 3315633"/>
              <a:gd name="connsiteY276" fmla="*/ 2022655 h 2869974"/>
              <a:gd name="connsiteX277" fmla="*/ 492964 w 3315633"/>
              <a:gd name="connsiteY277" fmla="*/ 1975004 h 2869974"/>
              <a:gd name="connsiteX278" fmla="*/ 471430 w 3315633"/>
              <a:gd name="connsiteY278" fmla="*/ 1974464 h 2869974"/>
              <a:gd name="connsiteX279" fmla="*/ 449282 w 3315633"/>
              <a:gd name="connsiteY279" fmla="*/ 1964880 h 2869974"/>
              <a:gd name="connsiteX280" fmla="*/ 440361 w 3315633"/>
              <a:gd name="connsiteY280" fmla="*/ 1942202 h 2869974"/>
              <a:gd name="connsiteX281" fmla="*/ 446513 w 3315633"/>
              <a:gd name="connsiteY281" fmla="*/ 1659943 h 2869974"/>
              <a:gd name="connsiteX282" fmla="*/ 456203 w 3315633"/>
              <a:gd name="connsiteY282" fmla="*/ 1637670 h 2869974"/>
              <a:gd name="connsiteX283" fmla="*/ 478813 w 3315633"/>
              <a:gd name="connsiteY283" fmla="*/ 1628896 h 2869974"/>
              <a:gd name="connsiteX284" fmla="*/ 506807 w 3315633"/>
              <a:gd name="connsiteY284" fmla="*/ 1629435 h 2869974"/>
              <a:gd name="connsiteX285" fmla="*/ 522649 w 3315633"/>
              <a:gd name="connsiteY285" fmla="*/ 1236486 h 2869974"/>
              <a:gd name="connsiteX286" fmla="*/ 585866 w 3315633"/>
              <a:gd name="connsiteY286" fmla="*/ 1173176 h 2869974"/>
              <a:gd name="connsiteX287" fmla="*/ 1134816 w 3315633"/>
              <a:gd name="connsiteY287" fmla="*/ 1173176 h 2869974"/>
              <a:gd name="connsiteX288" fmla="*/ 1198187 w 3315633"/>
              <a:gd name="connsiteY288" fmla="*/ 1236486 h 2869974"/>
              <a:gd name="connsiteX289" fmla="*/ 1217105 w 3315633"/>
              <a:gd name="connsiteY289" fmla="*/ 1495123 h 2869974"/>
              <a:gd name="connsiteX290" fmla="*/ 1350921 w 3315633"/>
              <a:gd name="connsiteY290" fmla="*/ 1495123 h 2869974"/>
              <a:gd name="connsiteX291" fmla="*/ 1350921 w 3315633"/>
              <a:gd name="connsiteY291" fmla="*/ 1478384 h 2869974"/>
              <a:gd name="connsiteX292" fmla="*/ 1406754 w 3315633"/>
              <a:gd name="connsiteY292" fmla="*/ 1485673 h 2869974"/>
              <a:gd name="connsiteX293" fmla="*/ 1424596 w 3315633"/>
              <a:gd name="connsiteY293" fmla="*/ 1485268 h 2869974"/>
              <a:gd name="connsiteX294" fmla="*/ 2201494 w 3315633"/>
              <a:gd name="connsiteY294" fmla="*/ 783872 h 2869974"/>
              <a:gd name="connsiteX295" fmla="*/ 2242408 w 3315633"/>
              <a:gd name="connsiteY295" fmla="*/ 784412 h 2869974"/>
              <a:gd name="connsiteX296" fmla="*/ 2245177 w 3315633"/>
              <a:gd name="connsiteY296" fmla="*/ 787382 h 2869974"/>
              <a:gd name="connsiteX297" fmla="*/ 2402217 w 3315633"/>
              <a:gd name="connsiteY297" fmla="*/ 645645 h 2869974"/>
              <a:gd name="connsiteX298" fmla="*/ 2414830 w 3315633"/>
              <a:gd name="connsiteY298" fmla="*/ 649424 h 2869974"/>
              <a:gd name="connsiteX299" fmla="*/ 2971779 w 3315633"/>
              <a:gd name="connsiteY299" fmla="*/ 146459 h 2869974"/>
              <a:gd name="connsiteX300" fmla="*/ 2994235 w 3315633"/>
              <a:gd name="connsiteY300" fmla="*/ 138900 h 2869974"/>
              <a:gd name="connsiteX301" fmla="*/ 3043763 w 3315633"/>
              <a:gd name="connsiteY301" fmla="*/ 81260 h 2869974"/>
              <a:gd name="connsiteX302" fmla="*/ 3251991 w 3315633"/>
              <a:gd name="connsiteY302" fmla="*/ 907 h 286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3315633" h="2869974">
                <a:moveTo>
                  <a:pt x="471566" y="2334369"/>
                </a:moveTo>
                <a:cubicBezTo>
                  <a:pt x="533330" y="2334369"/>
                  <a:pt x="587027" y="2368191"/>
                  <a:pt x="615767" y="2418293"/>
                </a:cubicBezTo>
                <a:cubicBezTo>
                  <a:pt x="615767" y="2418293"/>
                  <a:pt x="620304" y="2426233"/>
                  <a:pt x="620304" y="2426233"/>
                </a:cubicBezTo>
                <a:lnTo>
                  <a:pt x="1805676" y="2426233"/>
                </a:lnTo>
                <a:lnTo>
                  <a:pt x="1810129" y="2418293"/>
                </a:lnTo>
                <a:cubicBezTo>
                  <a:pt x="1838869" y="2368191"/>
                  <a:pt x="1892650" y="2334369"/>
                  <a:pt x="1954415" y="2334369"/>
                </a:cubicBezTo>
                <a:cubicBezTo>
                  <a:pt x="2046179" y="2334600"/>
                  <a:pt x="2120464" y="2408799"/>
                  <a:pt x="2120548" y="2500602"/>
                </a:cubicBezTo>
                <a:cubicBezTo>
                  <a:pt x="2120464" y="2592358"/>
                  <a:pt x="2046179" y="2666557"/>
                  <a:pt x="1954415" y="2666742"/>
                </a:cubicBezTo>
                <a:cubicBezTo>
                  <a:pt x="1899541" y="2666742"/>
                  <a:pt x="1851054" y="2639983"/>
                  <a:pt x="1820718" y="2598775"/>
                </a:cubicBezTo>
                <a:lnTo>
                  <a:pt x="1815928" y="2592374"/>
                </a:lnTo>
                <a:lnTo>
                  <a:pt x="609968" y="2592374"/>
                </a:lnTo>
                <a:lnTo>
                  <a:pt x="605263" y="2598775"/>
                </a:lnTo>
                <a:cubicBezTo>
                  <a:pt x="574927" y="2639983"/>
                  <a:pt x="526439" y="2666742"/>
                  <a:pt x="471566" y="2666742"/>
                </a:cubicBezTo>
                <a:cubicBezTo>
                  <a:pt x="379802" y="2666557"/>
                  <a:pt x="305516" y="2592358"/>
                  <a:pt x="305432" y="2500602"/>
                </a:cubicBezTo>
                <a:cubicBezTo>
                  <a:pt x="305516" y="2408799"/>
                  <a:pt x="379802" y="2334600"/>
                  <a:pt x="471566" y="2334369"/>
                </a:cubicBezTo>
                <a:close/>
                <a:moveTo>
                  <a:pt x="474075" y="2298008"/>
                </a:moveTo>
                <a:cubicBezTo>
                  <a:pt x="364862" y="2298008"/>
                  <a:pt x="276343" y="2386448"/>
                  <a:pt x="276343" y="2495697"/>
                </a:cubicBezTo>
                <a:cubicBezTo>
                  <a:pt x="276343" y="2604801"/>
                  <a:pt x="364862" y="2693350"/>
                  <a:pt x="474075" y="2693350"/>
                </a:cubicBezTo>
                <a:cubicBezTo>
                  <a:pt x="536421" y="2693350"/>
                  <a:pt x="592071" y="2664194"/>
                  <a:pt x="628156" y="2619040"/>
                </a:cubicBezTo>
                <a:lnTo>
                  <a:pt x="1802721" y="2619040"/>
                </a:lnTo>
                <a:cubicBezTo>
                  <a:pt x="1838894" y="2664194"/>
                  <a:pt x="1894457" y="2693350"/>
                  <a:pt x="1956889" y="2693350"/>
                </a:cubicBezTo>
                <a:cubicBezTo>
                  <a:pt x="2066103" y="2693350"/>
                  <a:pt x="2154534" y="2604801"/>
                  <a:pt x="2154534" y="2495697"/>
                </a:cubicBezTo>
                <a:cubicBezTo>
                  <a:pt x="2154534" y="2386448"/>
                  <a:pt x="2066103" y="2298008"/>
                  <a:pt x="1956889" y="2298008"/>
                </a:cubicBezTo>
                <a:cubicBezTo>
                  <a:pt x="1886718" y="2298008"/>
                  <a:pt x="1825068" y="2334760"/>
                  <a:pt x="1790113" y="2389779"/>
                </a:cubicBezTo>
                <a:cubicBezTo>
                  <a:pt x="1790113" y="2389779"/>
                  <a:pt x="640764" y="2389779"/>
                  <a:pt x="640764" y="2389779"/>
                </a:cubicBezTo>
                <a:cubicBezTo>
                  <a:pt x="605809" y="2334760"/>
                  <a:pt x="544159" y="2298008"/>
                  <a:pt x="474075" y="2298008"/>
                </a:cubicBezTo>
                <a:close/>
                <a:moveTo>
                  <a:pt x="885939" y="2130748"/>
                </a:moveTo>
                <a:cubicBezTo>
                  <a:pt x="885939" y="2130748"/>
                  <a:pt x="858118" y="2199025"/>
                  <a:pt x="858118" y="2199025"/>
                </a:cubicBezTo>
                <a:lnTo>
                  <a:pt x="894648" y="2199025"/>
                </a:lnTo>
                <a:lnTo>
                  <a:pt x="972756" y="2156497"/>
                </a:lnTo>
                <a:lnTo>
                  <a:pt x="972756" y="2130748"/>
                </a:lnTo>
                <a:close/>
                <a:moveTo>
                  <a:pt x="1590025" y="1694417"/>
                </a:moveTo>
                <a:cubicBezTo>
                  <a:pt x="1583435" y="1694417"/>
                  <a:pt x="1578064" y="1699770"/>
                  <a:pt x="1578064" y="1706392"/>
                </a:cubicBezTo>
                <a:cubicBezTo>
                  <a:pt x="1578064" y="1709284"/>
                  <a:pt x="1579253" y="1711864"/>
                  <a:pt x="1580961" y="1713965"/>
                </a:cubicBezTo>
                <a:cubicBezTo>
                  <a:pt x="1582745" y="1718320"/>
                  <a:pt x="1587042" y="1721301"/>
                  <a:pt x="1591991" y="1721301"/>
                </a:cubicBezTo>
                <a:lnTo>
                  <a:pt x="1773281" y="1721301"/>
                </a:lnTo>
                <a:cubicBezTo>
                  <a:pt x="1779871" y="1721301"/>
                  <a:pt x="1785242" y="1715920"/>
                  <a:pt x="1785242" y="1709341"/>
                </a:cubicBezTo>
                <a:cubicBezTo>
                  <a:pt x="1785242" y="1706419"/>
                  <a:pt x="1784053" y="1703869"/>
                  <a:pt x="1782345" y="1701841"/>
                </a:cubicBezTo>
                <a:cubicBezTo>
                  <a:pt x="1780561" y="1697474"/>
                  <a:pt x="1776322" y="1694417"/>
                  <a:pt x="1771286" y="1694417"/>
                </a:cubicBezTo>
                <a:close/>
                <a:moveTo>
                  <a:pt x="1590021" y="1658056"/>
                </a:moveTo>
                <a:cubicBezTo>
                  <a:pt x="1583434" y="1658056"/>
                  <a:pt x="1578064" y="1663437"/>
                  <a:pt x="1578064" y="1670045"/>
                </a:cubicBezTo>
                <a:cubicBezTo>
                  <a:pt x="1578064" y="1672953"/>
                  <a:pt x="1579263" y="1675457"/>
                  <a:pt x="1580960" y="1677546"/>
                </a:cubicBezTo>
                <a:cubicBezTo>
                  <a:pt x="1582753" y="1681897"/>
                  <a:pt x="1587039" y="1684851"/>
                  <a:pt x="1591997" y="1684851"/>
                </a:cubicBezTo>
                <a:lnTo>
                  <a:pt x="1773284" y="1684851"/>
                </a:lnTo>
                <a:cubicBezTo>
                  <a:pt x="1778855" y="1684851"/>
                  <a:pt x="1783305" y="1681003"/>
                  <a:pt x="1784618" y="1675876"/>
                </a:cubicBezTo>
                <a:cubicBezTo>
                  <a:pt x="1784436" y="1675323"/>
                  <a:pt x="1784254" y="1674785"/>
                  <a:pt x="1784081" y="1674220"/>
                </a:cubicBezTo>
                <a:lnTo>
                  <a:pt x="1785184" y="1672834"/>
                </a:lnTo>
                <a:cubicBezTo>
                  <a:pt x="1785126" y="1669985"/>
                  <a:pt x="1784053" y="1667465"/>
                  <a:pt x="1782346" y="1665422"/>
                </a:cubicBezTo>
                <a:cubicBezTo>
                  <a:pt x="1780562" y="1661083"/>
                  <a:pt x="1776324" y="1658056"/>
                  <a:pt x="1771290" y="1658056"/>
                </a:cubicBezTo>
                <a:close/>
                <a:moveTo>
                  <a:pt x="478806" y="1658056"/>
                </a:moveTo>
                <a:lnTo>
                  <a:pt x="472692" y="1940394"/>
                </a:lnTo>
                <a:lnTo>
                  <a:pt x="494790" y="1940879"/>
                </a:lnTo>
                <a:cubicBezTo>
                  <a:pt x="494790" y="1940879"/>
                  <a:pt x="506181" y="1658724"/>
                  <a:pt x="506181" y="1658724"/>
                </a:cubicBezTo>
                <a:close/>
                <a:moveTo>
                  <a:pt x="1590025" y="1614423"/>
                </a:moveTo>
                <a:cubicBezTo>
                  <a:pt x="1583435" y="1614423"/>
                  <a:pt x="1578064" y="1619776"/>
                  <a:pt x="1578064" y="1626382"/>
                </a:cubicBezTo>
                <a:cubicBezTo>
                  <a:pt x="1578064" y="1629289"/>
                  <a:pt x="1579253" y="1631855"/>
                  <a:pt x="1580961" y="1633970"/>
                </a:cubicBezTo>
                <a:cubicBezTo>
                  <a:pt x="1582745" y="1638295"/>
                  <a:pt x="1587042" y="1641337"/>
                  <a:pt x="1591991" y="1641337"/>
                </a:cubicBezTo>
                <a:lnTo>
                  <a:pt x="1773281" y="1641337"/>
                </a:lnTo>
                <a:cubicBezTo>
                  <a:pt x="1779871" y="1641337"/>
                  <a:pt x="1785242" y="1635987"/>
                  <a:pt x="1785242" y="1629350"/>
                </a:cubicBezTo>
                <a:cubicBezTo>
                  <a:pt x="1785242" y="1626412"/>
                  <a:pt x="1784053" y="1623905"/>
                  <a:pt x="1782345" y="1621878"/>
                </a:cubicBezTo>
                <a:cubicBezTo>
                  <a:pt x="1780561" y="1617496"/>
                  <a:pt x="1776322" y="1614423"/>
                  <a:pt x="1771286" y="1614423"/>
                </a:cubicBezTo>
                <a:close/>
                <a:moveTo>
                  <a:pt x="1590025" y="1578062"/>
                </a:moveTo>
                <a:cubicBezTo>
                  <a:pt x="1583435" y="1578062"/>
                  <a:pt x="1578064" y="1583446"/>
                  <a:pt x="1578064" y="1589960"/>
                </a:cubicBezTo>
                <a:cubicBezTo>
                  <a:pt x="1578064" y="1592974"/>
                  <a:pt x="1579253" y="1595539"/>
                  <a:pt x="1580961" y="1597609"/>
                </a:cubicBezTo>
                <a:cubicBezTo>
                  <a:pt x="1582745" y="1601919"/>
                  <a:pt x="1587042" y="1604975"/>
                  <a:pt x="1591991" y="1604975"/>
                </a:cubicBezTo>
                <a:lnTo>
                  <a:pt x="1773281" y="1604975"/>
                </a:lnTo>
                <a:cubicBezTo>
                  <a:pt x="1779871" y="1604975"/>
                  <a:pt x="1785242" y="1599637"/>
                  <a:pt x="1785242" y="1593047"/>
                </a:cubicBezTo>
                <a:cubicBezTo>
                  <a:pt x="1785242" y="1590109"/>
                  <a:pt x="1784053" y="1587590"/>
                  <a:pt x="1782345" y="1585504"/>
                </a:cubicBezTo>
                <a:cubicBezTo>
                  <a:pt x="1780561" y="1581164"/>
                  <a:pt x="1776322" y="1578062"/>
                  <a:pt x="1771286" y="1578062"/>
                </a:cubicBezTo>
                <a:close/>
                <a:moveTo>
                  <a:pt x="801768" y="1214453"/>
                </a:moveTo>
                <a:cubicBezTo>
                  <a:pt x="792696" y="1214453"/>
                  <a:pt x="785396" y="1221751"/>
                  <a:pt x="785396" y="1230754"/>
                </a:cubicBezTo>
                <a:lnTo>
                  <a:pt x="785396" y="1892647"/>
                </a:lnTo>
                <a:cubicBezTo>
                  <a:pt x="785396" y="1901585"/>
                  <a:pt x="792696" y="1908916"/>
                  <a:pt x="801768" y="1908916"/>
                </a:cubicBezTo>
                <a:cubicBezTo>
                  <a:pt x="801768" y="1908916"/>
                  <a:pt x="1180659" y="1908916"/>
                  <a:pt x="1180659" y="1908916"/>
                </a:cubicBezTo>
                <a:cubicBezTo>
                  <a:pt x="1189731" y="1908916"/>
                  <a:pt x="1197068" y="1901585"/>
                  <a:pt x="1197068" y="1892647"/>
                </a:cubicBezTo>
                <a:lnTo>
                  <a:pt x="1147858" y="1230754"/>
                </a:lnTo>
                <a:cubicBezTo>
                  <a:pt x="1147858" y="1221751"/>
                  <a:pt x="1140501" y="1214453"/>
                  <a:pt x="1131487" y="1214453"/>
                </a:cubicBezTo>
                <a:close/>
                <a:moveTo>
                  <a:pt x="555732" y="1214453"/>
                </a:moveTo>
                <a:cubicBezTo>
                  <a:pt x="553084" y="1221462"/>
                  <a:pt x="551439" y="1228988"/>
                  <a:pt x="551439" y="1236882"/>
                </a:cubicBezTo>
                <a:lnTo>
                  <a:pt x="538142" y="1612867"/>
                </a:lnTo>
                <a:lnTo>
                  <a:pt x="723013" y="1612867"/>
                </a:lnTo>
                <a:cubicBezTo>
                  <a:pt x="731784" y="1612867"/>
                  <a:pt x="738846" y="1605766"/>
                  <a:pt x="738846" y="1597078"/>
                </a:cubicBezTo>
                <a:cubicBezTo>
                  <a:pt x="738846" y="1597078"/>
                  <a:pt x="738846" y="1230279"/>
                  <a:pt x="738846" y="1230279"/>
                </a:cubicBezTo>
                <a:cubicBezTo>
                  <a:pt x="738846" y="1221499"/>
                  <a:pt x="731784" y="1214453"/>
                  <a:pt x="723013" y="1214453"/>
                </a:cubicBezTo>
                <a:close/>
                <a:moveTo>
                  <a:pt x="2718515" y="458145"/>
                </a:moveTo>
                <a:lnTo>
                  <a:pt x="2456625" y="694575"/>
                </a:lnTo>
                <a:cubicBezTo>
                  <a:pt x="2458117" y="698239"/>
                  <a:pt x="2458323" y="701325"/>
                  <a:pt x="2456727" y="702964"/>
                </a:cubicBezTo>
                <a:lnTo>
                  <a:pt x="2297792" y="846297"/>
                </a:lnTo>
                <a:cubicBezTo>
                  <a:pt x="2300931" y="856711"/>
                  <a:pt x="2297690" y="868957"/>
                  <a:pt x="2288480" y="877297"/>
                </a:cubicBezTo>
                <a:lnTo>
                  <a:pt x="1607153" y="1492382"/>
                </a:lnTo>
                <a:lnTo>
                  <a:pt x="1640391" y="1492382"/>
                </a:lnTo>
                <a:cubicBezTo>
                  <a:pt x="1666837" y="1496335"/>
                  <a:pt x="1693129" y="1496335"/>
                  <a:pt x="1718186" y="1492382"/>
                </a:cubicBezTo>
                <a:lnTo>
                  <a:pt x="1797371" y="1492382"/>
                </a:lnTo>
                <a:cubicBezTo>
                  <a:pt x="1807713" y="1492382"/>
                  <a:pt x="1817334" y="1495081"/>
                  <a:pt x="1825978" y="1499517"/>
                </a:cubicBezTo>
                <a:cubicBezTo>
                  <a:pt x="1825978" y="1499517"/>
                  <a:pt x="2718515" y="458145"/>
                  <a:pt x="2718515" y="458145"/>
                </a:cubicBezTo>
                <a:close/>
                <a:moveTo>
                  <a:pt x="3144468" y="269068"/>
                </a:moveTo>
                <a:cubicBezTo>
                  <a:pt x="3133228" y="285486"/>
                  <a:pt x="3119984" y="304553"/>
                  <a:pt x="3105223" y="325901"/>
                </a:cubicBezTo>
                <a:lnTo>
                  <a:pt x="3158129" y="1120822"/>
                </a:lnTo>
                <a:cubicBezTo>
                  <a:pt x="3165107" y="1126485"/>
                  <a:pt x="3169610" y="1135733"/>
                  <a:pt x="3169610" y="1146570"/>
                </a:cubicBezTo>
                <a:cubicBezTo>
                  <a:pt x="3169610" y="1146570"/>
                  <a:pt x="3169610" y="1148240"/>
                  <a:pt x="3169610" y="1149055"/>
                </a:cubicBezTo>
                <a:cubicBezTo>
                  <a:pt x="3169937" y="1149055"/>
                  <a:pt x="3170236" y="1149055"/>
                  <a:pt x="3170505" y="1149055"/>
                </a:cubicBezTo>
                <a:close/>
                <a:moveTo>
                  <a:pt x="3212970" y="167258"/>
                </a:moveTo>
                <a:cubicBezTo>
                  <a:pt x="3203368" y="177727"/>
                  <a:pt x="3194362" y="189015"/>
                  <a:pt x="3186873" y="201532"/>
                </a:cubicBezTo>
                <a:cubicBezTo>
                  <a:pt x="3183626" y="207085"/>
                  <a:pt x="3172950" y="222925"/>
                  <a:pt x="3156129" y="247595"/>
                </a:cubicBezTo>
                <a:lnTo>
                  <a:pt x="3182850" y="1150416"/>
                </a:lnTo>
                <a:cubicBezTo>
                  <a:pt x="3183207" y="1150416"/>
                  <a:pt x="3183536" y="1150416"/>
                  <a:pt x="3183926" y="1150416"/>
                </a:cubicBezTo>
                <a:cubicBezTo>
                  <a:pt x="3183926" y="1150416"/>
                  <a:pt x="3212970" y="167258"/>
                  <a:pt x="3212970" y="167258"/>
                </a:cubicBezTo>
                <a:close/>
                <a:moveTo>
                  <a:pt x="3274019" y="109080"/>
                </a:moveTo>
                <a:cubicBezTo>
                  <a:pt x="3260182" y="121457"/>
                  <a:pt x="3244227" y="134258"/>
                  <a:pt x="3228781" y="148855"/>
                </a:cubicBezTo>
                <a:lnTo>
                  <a:pt x="3199762" y="1129442"/>
                </a:lnTo>
                <a:cubicBezTo>
                  <a:pt x="3201553" y="1126182"/>
                  <a:pt x="3203905" y="1123395"/>
                  <a:pt x="3206620" y="1121175"/>
                </a:cubicBezTo>
                <a:cubicBezTo>
                  <a:pt x="3206620" y="1121175"/>
                  <a:pt x="3274019" y="109080"/>
                  <a:pt x="3274019" y="109080"/>
                </a:cubicBezTo>
                <a:close/>
                <a:moveTo>
                  <a:pt x="3251991" y="907"/>
                </a:moveTo>
                <a:cubicBezTo>
                  <a:pt x="3277766" y="-2061"/>
                  <a:pt x="3297588" y="1921"/>
                  <a:pt x="3304625" y="17816"/>
                </a:cubicBezTo>
                <a:cubicBezTo>
                  <a:pt x="3305241" y="19031"/>
                  <a:pt x="3305395" y="20246"/>
                  <a:pt x="3305856" y="21596"/>
                </a:cubicBezTo>
                <a:cubicBezTo>
                  <a:pt x="3307702" y="23485"/>
                  <a:pt x="3309086" y="25510"/>
                  <a:pt x="3310317" y="27940"/>
                </a:cubicBezTo>
                <a:cubicBezTo>
                  <a:pt x="3322314" y="52913"/>
                  <a:pt x="3312777" y="72891"/>
                  <a:pt x="3294013" y="92869"/>
                </a:cubicBezTo>
                <a:lnTo>
                  <a:pt x="3226028" y="1115807"/>
                </a:lnTo>
                <a:lnTo>
                  <a:pt x="3240179" y="1115807"/>
                </a:lnTo>
                <a:cubicBezTo>
                  <a:pt x="3255406" y="1115807"/>
                  <a:pt x="3267403" y="1129711"/>
                  <a:pt x="3267403" y="1147394"/>
                </a:cubicBezTo>
                <a:cubicBezTo>
                  <a:pt x="3267403" y="1147394"/>
                  <a:pt x="3267403" y="1149014"/>
                  <a:pt x="3267403" y="1149824"/>
                </a:cubicBezTo>
                <a:cubicBezTo>
                  <a:pt x="3267403" y="1149824"/>
                  <a:pt x="3268019" y="1149824"/>
                  <a:pt x="3268019" y="1149824"/>
                </a:cubicBezTo>
                <a:cubicBezTo>
                  <a:pt x="3283092" y="1149824"/>
                  <a:pt x="3295397" y="1159813"/>
                  <a:pt x="3295397" y="1172097"/>
                </a:cubicBezTo>
                <a:lnTo>
                  <a:pt x="3295397" y="1195450"/>
                </a:lnTo>
                <a:cubicBezTo>
                  <a:pt x="3295397" y="1201794"/>
                  <a:pt x="3286937" y="1216508"/>
                  <a:pt x="3281708" y="1220692"/>
                </a:cubicBezTo>
                <a:cubicBezTo>
                  <a:pt x="3281708" y="1220692"/>
                  <a:pt x="3220645" y="1269018"/>
                  <a:pt x="3214800" y="1273608"/>
                </a:cubicBezTo>
                <a:cubicBezTo>
                  <a:pt x="3214339" y="1297905"/>
                  <a:pt x="3209417" y="1335297"/>
                  <a:pt x="3183730" y="1340832"/>
                </a:cubicBezTo>
                <a:cubicBezTo>
                  <a:pt x="3174348" y="1342856"/>
                  <a:pt x="3165119" y="1351226"/>
                  <a:pt x="3162043" y="1360675"/>
                </a:cubicBezTo>
                <a:cubicBezTo>
                  <a:pt x="3161274" y="1362565"/>
                  <a:pt x="3160813" y="1364994"/>
                  <a:pt x="3160813" y="1367424"/>
                </a:cubicBezTo>
                <a:cubicBezTo>
                  <a:pt x="3160813" y="1371474"/>
                  <a:pt x="3162197" y="1375928"/>
                  <a:pt x="3166657" y="1379978"/>
                </a:cubicBezTo>
                <a:cubicBezTo>
                  <a:pt x="3172502" y="1385242"/>
                  <a:pt x="3178808" y="1387402"/>
                  <a:pt x="3185269" y="1386457"/>
                </a:cubicBezTo>
                <a:cubicBezTo>
                  <a:pt x="3193113" y="1385377"/>
                  <a:pt x="3200957" y="1379978"/>
                  <a:pt x="3204956" y="1372554"/>
                </a:cubicBezTo>
                <a:lnTo>
                  <a:pt x="3210801" y="1360405"/>
                </a:lnTo>
                <a:cubicBezTo>
                  <a:pt x="3218491" y="1343261"/>
                  <a:pt x="3228028" y="1321798"/>
                  <a:pt x="3251869" y="1319638"/>
                </a:cubicBezTo>
                <a:cubicBezTo>
                  <a:pt x="3255560" y="1319234"/>
                  <a:pt x="3265711" y="1318288"/>
                  <a:pt x="3271403" y="1324228"/>
                </a:cubicBezTo>
                <a:cubicBezTo>
                  <a:pt x="3277401" y="1330302"/>
                  <a:pt x="3274940" y="1337592"/>
                  <a:pt x="3271556" y="1347041"/>
                </a:cubicBezTo>
                <a:cubicBezTo>
                  <a:pt x="3269403" y="1353115"/>
                  <a:pt x="3266788" y="1360675"/>
                  <a:pt x="3265404" y="1369854"/>
                </a:cubicBezTo>
                <a:cubicBezTo>
                  <a:pt x="3262020" y="1395366"/>
                  <a:pt x="3250638" y="1430328"/>
                  <a:pt x="3215569" y="1451521"/>
                </a:cubicBezTo>
                <a:cubicBezTo>
                  <a:pt x="3193421" y="1464885"/>
                  <a:pt x="3168195" y="1470150"/>
                  <a:pt x="3146354" y="1465830"/>
                </a:cubicBezTo>
                <a:cubicBezTo>
                  <a:pt x="3124205" y="1461511"/>
                  <a:pt x="3105748" y="1448147"/>
                  <a:pt x="3091597" y="1426009"/>
                </a:cubicBezTo>
                <a:cubicBezTo>
                  <a:pt x="3082215" y="1411295"/>
                  <a:pt x="3078524" y="1397391"/>
                  <a:pt x="3078524" y="1384838"/>
                </a:cubicBezTo>
                <a:cubicBezTo>
                  <a:pt x="3078524" y="1351090"/>
                  <a:pt x="3104825" y="1325848"/>
                  <a:pt x="3119283" y="1314644"/>
                </a:cubicBezTo>
                <a:lnTo>
                  <a:pt x="3141279" y="1300470"/>
                </a:lnTo>
                <a:cubicBezTo>
                  <a:pt x="3145124" y="1298040"/>
                  <a:pt x="3150199" y="1295071"/>
                  <a:pt x="3152045" y="1293451"/>
                </a:cubicBezTo>
                <a:cubicBezTo>
                  <a:pt x="3152045" y="1290886"/>
                  <a:pt x="3151738" y="1280897"/>
                  <a:pt x="3151738" y="1276307"/>
                </a:cubicBezTo>
                <a:cubicBezTo>
                  <a:pt x="3145739" y="1271583"/>
                  <a:pt x="3083292" y="1222042"/>
                  <a:pt x="3083292" y="1222042"/>
                </a:cubicBezTo>
                <a:cubicBezTo>
                  <a:pt x="3076678" y="1216778"/>
                  <a:pt x="3069910" y="1200444"/>
                  <a:pt x="3069910" y="1195450"/>
                </a:cubicBezTo>
                <a:lnTo>
                  <a:pt x="3069910" y="1172097"/>
                </a:lnTo>
                <a:cubicBezTo>
                  <a:pt x="3069910" y="1159813"/>
                  <a:pt x="3082061" y="1149824"/>
                  <a:pt x="3097135" y="1149824"/>
                </a:cubicBezTo>
                <a:cubicBezTo>
                  <a:pt x="3097135" y="1149824"/>
                  <a:pt x="3097750" y="1149824"/>
                  <a:pt x="3097904" y="1149824"/>
                </a:cubicBezTo>
                <a:cubicBezTo>
                  <a:pt x="3097904" y="1149014"/>
                  <a:pt x="3097904" y="1147394"/>
                  <a:pt x="3097904" y="1147394"/>
                </a:cubicBezTo>
                <a:cubicBezTo>
                  <a:pt x="3097904" y="1129711"/>
                  <a:pt x="3109901" y="1115807"/>
                  <a:pt x="3125129" y="1115807"/>
                </a:cubicBezTo>
                <a:lnTo>
                  <a:pt x="3139279" y="1115807"/>
                </a:lnTo>
                <a:lnTo>
                  <a:pt x="3088060" y="347996"/>
                </a:lnTo>
                <a:cubicBezTo>
                  <a:pt x="2854729" y="684116"/>
                  <a:pt x="2271940" y="1512131"/>
                  <a:pt x="1904486" y="2033724"/>
                </a:cubicBezTo>
                <a:cubicBezTo>
                  <a:pt x="1898949" y="2033319"/>
                  <a:pt x="1893411" y="2032914"/>
                  <a:pt x="1887567" y="2032914"/>
                </a:cubicBezTo>
                <a:cubicBezTo>
                  <a:pt x="1876800" y="2032914"/>
                  <a:pt x="1866648" y="2033859"/>
                  <a:pt x="1856804" y="2035344"/>
                </a:cubicBezTo>
                <a:cubicBezTo>
                  <a:pt x="1848191" y="2060182"/>
                  <a:pt x="1824812" y="2078135"/>
                  <a:pt x="1797126" y="2078135"/>
                </a:cubicBezTo>
                <a:lnTo>
                  <a:pt x="1543799" y="2079755"/>
                </a:lnTo>
                <a:lnTo>
                  <a:pt x="1543799" y="2096763"/>
                </a:lnTo>
                <a:cubicBezTo>
                  <a:pt x="1543799" y="2114177"/>
                  <a:pt x="1529495" y="2128486"/>
                  <a:pt x="1512114" y="2128486"/>
                </a:cubicBezTo>
                <a:lnTo>
                  <a:pt x="1389066" y="2128486"/>
                </a:lnTo>
                <a:lnTo>
                  <a:pt x="1389066" y="2158588"/>
                </a:lnTo>
                <a:lnTo>
                  <a:pt x="1409522" y="2196789"/>
                </a:lnTo>
                <a:lnTo>
                  <a:pt x="1446129" y="2196789"/>
                </a:lnTo>
                <a:lnTo>
                  <a:pt x="1575946" y="2125921"/>
                </a:lnTo>
                <a:lnTo>
                  <a:pt x="1547183" y="2196789"/>
                </a:lnTo>
                <a:lnTo>
                  <a:pt x="1583636" y="2196789"/>
                </a:lnTo>
                <a:lnTo>
                  <a:pt x="1713606" y="2125921"/>
                </a:lnTo>
                <a:lnTo>
                  <a:pt x="1684690" y="2196789"/>
                </a:lnTo>
                <a:lnTo>
                  <a:pt x="1721297" y="2196789"/>
                </a:lnTo>
                <a:lnTo>
                  <a:pt x="1851267" y="2125921"/>
                </a:lnTo>
                <a:lnTo>
                  <a:pt x="1822351" y="2196789"/>
                </a:lnTo>
                <a:lnTo>
                  <a:pt x="1858958" y="2196789"/>
                </a:lnTo>
                <a:lnTo>
                  <a:pt x="1988774" y="2125921"/>
                </a:lnTo>
                <a:lnTo>
                  <a:pt x="1960011" y="2196789"/>
                </a:lnTo>
                <a:lnTo>
                  <a:pt x="1996465" y="2196789"/>
                </a:lnTo>
                <a:lnTo>
                  <a:pt x="2126435" y="2125921"/>
                </a:lnTo>
                <a:lnTo>
                  <a:pt x="2096595" y="2198949"/>
                </a:lnTo>
                <a:cubicBezTo>
                  <a:pt x="2105517" y="2199894"/>
                  <a:pt x="2114284" y="2201109"/>
                  <a:pt x="2122897" y="2202864"/>
                </a:cubicBezTo>
                <a:lnTo>
                  <a:pt x="2263941" y="2125921"/>
                </a:lnTo>
                <a:lnTo>
                  <a:pt x="2217798" y="2239581"/>
                </a:lnTo>
                <a:cubicBezTo>
                  <a:pt x="2232872" y="2248490"/>
                  <a:pt x="2247022" y="2258614"/>
                  <a:pt x="2260250" y="2269953"/>
                </a:cubicBezTo>
                <a:lnTo>
                  <a:pt x="2311931" y="2189095"/>
                </a:lnTo>
                <a:lnTo>
                  <a:pt x="2331772" y="2358235"/>
                </a:lnTo>
                <a:cubicBezTo>
                  <a:pt x="2337463" y="2368899"/>
                  <a:pt x="2342693" y="2379698"/>
                  <a:pt x="2347153" y="2391037"/>
                </a:cubicBezTo>
                <a:lnTo>
                  <a:pt x="2412215" y="2348786"/>
                </a:lnTo>
                <a:lnTo>
                  <a:pt x="2371301" y="2477429"/>
                </a:lnTo>
                <a:lnTo>
                  <a:pt x="2368994" y="2519141"/>
                </a:lnTo>
                <a:lnTo>
                  <a:pt x="2472971" y="2507532"/>
                </a:lnTo>
                <a:lnTo>
                  <a:pt x="2363303" y="2629831"/>
                </a:lnTo>
                <a:lnTo>
                  <a:pt x="2361919" y="2656018"/>
                </a:lnTo>
                <a:lnTo>
                  <a:pt x="2295319" y="2790736"/>
                </a:lnTo>
                <a:lnTo>
                  <a:pt x="2279015" y="2719868"/>
                </a:lnTo>
                <a:cubicBezTo>
                  <a:pt x="2267018" y="2732017"/>
                  <a:pt x="2253790" y="2743221"/>
                  <a:pt x="2239793" y="2753345"/>
                </a:cubicBezTo>
                <a:lnTo>
                  <a:pt x="2273785" y="2783717"/>
                </a:lnTo>
                <a:lnTo>
                  <a:pt x="2115514" y="2869974"/>
                </a:lnTo>
                <a:lnTo>
                  <a:pt x="2144431" y="2798836"/>
                </a:lnTo>
                <a:cubicBezTo>
                  <a:pt x="2126896" y="2803830"/>
                  <a:pt x="2108900" y="2806935"/>
                  <a:pt x="2090289" y="2808690"/>
                </a:cubicBezTo>
                <a:lnTo>
                  <a:pt x="1977853" y="2869974"/>
                </a:lnTo>
                <a:lnTo>
                  <a:pt x="2002155" y="2810175"/>
                </a:lnTo>
                <a:lnTo>
                  <a:pt x="1950014" y="2810175"/>
                </a:lnTo>
                <a:lnTo>
                  <a:pt x="1840193" y="2869974"/>
                </a:lnTo>
                <a:lnTo>
                  <a:pt x="1864495" y="2810175"/>
                </a:lnTo>
                <a:lnTo>
                  <a:pt x="1812353" y="2810175"/>
                </a:lnTo>
                <a:lnTo>
                  <a:pt x="1702686" y="2869974"/>
                </a:lnTo>
                <a:lnTo>
                  <a:pt x="1726988" y="2810175"/>
                </a:lnTo>
                <a:lnTo>
                  <a:pt x="1674846" y="2810175"/>
                </a:lnTo>
                <a:lnTo>
                  <a:pt x="1565025" y="2869974"/>
                </a:lnTo>
                <a:lnTo>
                  <a:pt x="1589327" y="2810175"/>
                </a:lnTo>
                <a:lnTo>
                  <a:pt x="1537339" y="2810175"/>
                </a:lnTo>
                <a:lnTo>
                  <a:pt x="1427365" y="2869974"/>
                </a:lnTo>
                <a:lnTo>
                  <a:pt x="1451820" y="2810175"/>
                </a:lnTo>
                <a:lnTo>
                  <a:pt x="1399679" y="2810175"/>
                </a:lnTo>
                <a:lnTo>
                  <a:pt x="1289858" y="2869974"/>
                </a:lnTo>
                <a:lnTo>
                  <a:pt x="1314160" y="2810175"/>
                </a:lnTo>
                <a:lnTo>
                  <a:pt x="1262018" y="2810175"/>
                </a:lnTo>
                <a:lnTo>
                  <a:pt x="1152197" y="2869974"/>
                </a:lnTo>
                <a:lnTo>
                  <a:pt x="1176653" y="2810175"/>
                </a:lnTo>
                <a:lnTo>
                  <a:pt x="1124511" y="2810175"/>
                </a:lnTo>
                <a:lnTo>
                  <a:pt x="1014536" y="2869974"/>
                </a:lnTo>
                <a:lnTo>
                  <a:pt x="1038992" y="2810175"/>
                </a:lnTo>
                <a:lnTo>
                  <a:pt x="986850" y="2810175"/>
                </a:lnTo>
                <a:lnTo>
                  <a:pt x="877030" y="2869974"/>
                </a:lnTo>
                <a:lnTo>
                  <a:pt x="901332" y="2810175"/>
                </a:lnTo>
                <a:lnTo>
                  <a:pt x="849190" y="2810175"/>
                </a:lnTo>
                <a:lnTo>
                  <a:pt x="739369" y="2869974"/>
                </a:lnTo>
                <a:lnTo>
                  <a:pt x="763825" y="2810175"/>
                </a:lnTo>
                <a:lnTo>
                  <a:pt x="711683" y="2810175"/>
                </a:lnTo>
                <a:lnTo>
                  <a:pt x="601708" y="2869974"/>
                </a:lnTo>
                <a:lnTo>
                  <a:pt x="626164" y="2810175"/>
                </a:lnTo>
                <a:lnTo>
                  <a:pt x="574022" y="2810175"/>
                </a:lnTo>
                <a:lnTo>
                  <a:pt x="464201" y="2869974"/>
                </a:lnTo>
                <a:lnTo>
                  <a:pt x="488503" y="2810175"/>
                </a:lnTo>
                <a:lnTo>
                  <a:pt x="436362" y="2810175"/>
                </a:lnTo>
                <a:lnTo>
                  <a:pt x="326541" y="2869974"/>
                </a:lnTo>
                <a:lnTo>
                  <a:pt x="351458" y="2808960"/>
                </a:lnTo>
                <a:cubicBezTo>
                  <a:pt x="337769" y="2807880"/>
                  <a:pt x="324387" y="2806125"/>
                  <a:pt x="311313" y="2803290"/>
                </a:cubicBezTo>
                <a:lnTo>
                  <a:pt x="188879" y="2869974"/>
                </a:lnTo>
                <a:lnTo>
                  <a:pt x="228563" y="2772918"/>
                </a:lnTo>
                <a:cubicBezTo>
                  <a:pt x="217950" y="2766843"/>
                  <a:pt x="207798" y="2760364"/>
                  <a:pt x="197954" y="2753345"/>
                </a:cubicBezTo>
                <a:lnTo>
                  <a:pt x="196878" y="2788171"/>
                </a:lnTo>
                <a:lnTo>
                  <a:pt x="28916" y="2722297"/>
                </a:lnTo>
                <a:lnTo>
                  <a:pt x="131816" y="2689360"/>
                </a:lnTo>
                <a:cubicBezTo>
                  <a:pt x="123971" y="2679101"/>
                  <a:pt x="116896" y="2668437"/>
                  <a:pt x="110282" y="2657368"/>
                </a:cubicBezTo>
                <a:lnTo>
                  <a:pt x="79212" y="2689090"/>
                </a:lnTo>
                <a:lnTo>
                  <a:pt x="0" y="2527105"/>
                </a:lnTo>
                <a:lnTo>
                  <a:pt x="74290" y="2561257"/>
                </a:lnTo>
                <a:cubicBezTo>
                  <a:pt x="70753" y="2542494"/>
                  <a:pt x="68599" y="2523190"/>
                  <a:pt x="68599" y="2503482"/>
                </a:cubicBezTo>
                <a:lnTo>
                  <a:pt x="68599" y="2503347"/>
                </a:lnTo>
                <a:lnTo>
                  <a:pt x="28147" y="2517656"/>
                </a:lnTo>
                <a:lnTo>
                  <a:pt x="28455" y="2337312"/>
                </a:lnTo>
                <a:lnTo>
                  <a:pt x="84596" y="2406291"/>
                </a:lnTo>
                <a:cubicBezTo>
                  <a:pt x="91517" y="2385503"/>
                  <a:pt x="100746" y="2365659"/>
                  <a:pt x="111820" y="2347031"/>
                </a:cubicBezTo>
                <a:lnTo>
                  <a:pt x="58909" y="2329482"/>
                </a:lnTo>
                <a:lnTo>
                  <a:pt x="170268" y="2187340"/>
                </a:lnTo>
                <a:lnTo>
                  <a:pt x="171960" y="2274272"/>
                </a:lnTo>
                <a:cubicBezTo>
                  <a:pt x="185034" y="2262663"/>
                  <a:pt x="198877" y="2252404"/>
                  <a:pt x="213643" y="2243225"/>
                </a:cubicBezTo>
                <a:lnTo>
                  <a:pt x="179189" y="2212313"/>
                </a:lnTo>
                <a:lnTo>
                  <a:pt x="337615" y="2125921"/>
                </a:lnTo>
                <a:lnTo>
                  <a:pt x="305314" y="2205024"/>
                </a:lnTo>
                <a:cubicBezTo>
                  <a:pt x="317312" y="2202324"/>
                  <a:pt x="329309" y="2200029"/>
                  <a:pt x="341768" y="2198679"/>
                </a:cubicBezTo>
                <a:lnTo>
                  <a:pt x="475122" y="2125921"/>
                </a:lnTo>
                <a:lnTo>
                  <a:pt x="446359" y="2196789"/>
                </a:lnTo>
                <a:lnTo>
                  <a:pt x="482812" y="2196789"/>
                </a:lnTo>
                <a:lnTo>
                  <a:pt x="612783" y="2125921"/>
                </a:lnTo>
                <a:lnTo>
                  <a:pt x="583866" y="2196789"/>
                </a:lnTo>
                <a:lnTo>
                  <a:pt x="620473" y="2196789"/>
                </a:lnTo>
                <a:lnTo>
                  <a:pt x="750289" y="2125921"/>
                </a:lnTo>
                <a:lnTo>
                  <a:pt x="721527" y="2196789"/>
                </a:lnTo>
                <a:lnTo>
                  <a:pt x="757980" y="2196789"/>
                </a:lnTo>
                <a:lnTo>
                  <a:pt x="883336" y="2128486"/>
                </a:lnTo>
                <a:lnTo>
                  <a:pt x="850728" y="2128486"/>
                </a:lnTo>
                <a:cubicBezTo>
                  <a:pt x="833193" y="2128486"/>
                  <a:pt x="819043" y="2114177"/>
                  <a:pt x="819043" y="2096763"/>
                </a:cubicBezTo>
                <a:lnTo>
                  <a:pt x="819043" y="2084345"/>
                </a:lnTo>
                <a:lnTo>
                  <a:pt x="554334" y="2085964"/>
                </a:lnTo>
                <a:cubicBezTo>
                  <a:pt x="519266" y="2085964"/>
                  <a:pt x="490964" y="2057617"/>
                  <a:pt x="490964" y="2022655"/>
                </a:cubicBezTo>
                <a:lnTo>
                  <a:pt x="492964" y="1975004"/>
                </a:lnTo>
                <a:lnTo>
                  <a:pt x="471430" y="1974464"/>
                </a:lnTo>
                <a:cubicBezTo>
                  <a:pt x="462971" y="1974329"/>
                  <a:pt x="455126" y="1970820"/>
                  <a:pt x="449282" y="1964880"/>
                </a:cubicBezTo>
                <a:cubicBezTo>
                  <a:pt x="443437" y="1958671"/>
                  <a:pt x="440207" y="1950572"/>
                  <a:pt x="440361" y="1942202"/>
                </a:cubicBezTo>
                <a:lnTo>
                  <a:pt x="446513" y="1659943"/>
                </a:lnTo>
                <a:cubicBezTo>
                  <a:pt x="446667" y="1651438"/>
                  <a:pt x="450205" y="1643474"/>
                  <a:pt x="456203" y="1637670"/>
                </a:cubicBezTo>
                <a:cubicBezTo>
                  <a:pt x="462356" y="1631730"/>
                  <a:pt x="470354" y="1628626"/>
                  <a:pt x="478813" y="1628896"/>
                </a:cubicBezTo>
                <a:lnTo>
                  <a:pt x="506807" y="1629435"/>
                </a:lnTo>
                <a:lnTo>
                  <a:pt x="522649" y="1236486"/>
                </a:lnTo>
                <a:cubicBezTo>
                  <a:pt x="522649" y="1201659"/>
                  <a:pt x="550951" y="1173176"/>
                  <a:pt x="585866" y="1173176"/>
                </a:cubicBezTo>
                <a:lnTo>
                  <a:pt x="1134816" y="1173176"/>
                </a:lnTo>
                <a:cubicBezTo>
                  <a:pt x="1169732" y="1173176"/>
                  <a:pt x="1198187" y="1201659"/>
                  <a:pt x="1198187" y="1236486"/>
                </a:cubicBezTo>
                <a:lnTo>
                  <a:pt x="1217105" y="1495123"/>
                </a:lnTo>
                <a:lnTo>
                  <a:pt x="1350921" y="1495123"/>
                </a:lnTo>
                <a:lnTo>
                  <a:pt x="1350921" y="1478384"/>
                </a:lnTo>
                <a:cubicBezTo>
                  <a:pt x="1368763" y="1483784"/>
                  <a:pt x="1387527" y="1486348"/>
                  <a:pt x="1406754" y="1485673"/>
                </a:cubicBezTo>
                <a:cubicBezTo>
                  <a:pt x="1412753" y="1485403"/>
                  <a:pt x="1418597" y="1485403"/>
                  <a:pt x="1424596" y="1485268"/>
                </a:cubicBezTo>
                <a:lnTo>
                  <a:pt x="2201494" y="783872"/>
                </a:lnTo>
                <a:cubicBezTo>
                  <a:pt x="2213799" y="772803"/>
                  <a:pt x="2232103" y="772938"/>
                  <a:pt x="2242408" y="784412"/>
                </a:cubicBezTo>
                <a:lnTo>
                  <a:pt x="2245177" y="787382"/>
                </a:lnTo>
                <a:lnTo>
                  <a:pt x="2402217" y="645645"/>
                </a:lnTo>
                <a:cubicBezTo>
                  <a:pt x="2404525" y="643350"/>
                  <a:pt x="2409601" y="645240"/>
                  <a:pt x="2414830" y="649424"/>
                </a:cubicBezTo>
                <a:lnTo>
                  <a:pt x="2971779" y="146459"/>
                </a:lnTo>
                <a:cubicBezTo>
                  <a:pt x="2979469" y="139575"/>
                  <a:pt x="2988391" y="136875"/>
                  <a:pt x="2994235" y="138900"/>
                </a:cubicBezTo>
                <a:lnTo>
                  <a:pt x="3043763" y="81260"/>
                </a:lnTo>
                <a:cubicBezTo>
                  <a:pt x="3043763" y="81260"/>
                  <a:pt x="3174665" y="9809"/>
                  <a:pt x="3251991" y="907"/>
                </a:cubicBezTo>
                <a:close/>
              </a:path>
            </a:pathLst>
          </a:custGeom>
          <a:solidFill>
            <a:schemeClr val="accent1">
              <a:alpha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6" name="Group 5"/>
          <p:cNvGrpSpPr/>
          <p:nvPr/>
        </p:nvGrpSpPr>
        <p:grpSpPr>
          <a:xfrm>
            <a:off x="8359152" y="3698205"/>
            <a:ext cx="3148283" cy="2215725"/>
            <a:chOff x="7495637" y="3208522"/>
            <a:chExt cx="2354221" cy="1656874"/>
          </a:xfrm>
        </p:grpSpPr>
        <p:sp>
          <p:nvSpPr>
            <p:cNvPr id="57" name="Shape 48"/>
            <p:cNvSpPr/>
            <p:nvPr/>
          </p:nvSpPr>
          <p:spPr>
            <a:xfrm>
              <a:off x="7495637" y="3208522"/>
              <a:ext cx="1576986" cy="10642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Shape 49"/>
            <p:cNvSpPr/>
            <p:nvPr/>
          </p:nvSpPr>
          <p:spPr>
            <a:xfrm>
              <a:off x="8135088" y="3208522"/>
              <a:ext cx="938439" cy="10642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rgbClr val="010101">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50"/>
            <p:cNvSpPr/>
            <p:nvPr/>
          </p:nvSpPr>
          <p:spPr>
            <a:xfrm>
              <a:off x="7495637" y="3522922"/>
              <a:ext cx="2327310" cy="1090097"/>
            </a:xfrm>
            <a:custGeom>
              <a:avLst/>
              <a:gdLst/>
              <a:ahLst/>
              <a:cxnLst>
                <a:cxn ang="0">
                  <a:pos x="wd2" y="hd2"/>
                </a:cxn>
                <a:cxn ang="5400000">
                  <a:pos x="wd2" y="hd2"/>
                </a:cxn>
                <a:cxn ang="10800000">
                  <a:pos x="wd2" y="hd2"/>
                </a:cxn>
                <a:cxn ang="16200000">
                  <a:pos x="wd2" y="hd2"/>
                </a:cxn>
              </a:cxnLst>
              <a:rect l="0" t="0" r="r" b="b"/>
              <a:pathLst>
                <a:path w="21600" h="21600" extrusionOk="0">
                  <a:moveTo>
                    <a:pt x="19829" y="0"/>
                  </a:moveTo>
                  <a:lnTo>
                    <a:pt x="15371" y="0"/>
                  </a:lnTo>
                  <a:lnTo>
                    <a:pt x="15371" y="14780"/>
                  </a:lnTo>
                  <a:lnTo>
                    <a:pt x="0" y="14780"/>
                  </a:lnTo>
                  <a:lnTo>
                    <a:pt x="0" y="21588"/>
                  </a:lnTo>
                  <a:lnTo>
                    <a:pt x="1200" y="21588"/>
                  </a:lnTo>
                  <a:cubicBezTo>
                    <a:pt x="1360" y="18966"/>
                    <a:pt x="2407" y="16940"/>
                    <a:pt x="3679" y="16940"/>
                  </a:cubicBezTo>
                  <a:cubicBezTo>
                    <a:pt x="4950" y="16940"/>
                    <a:pt x="5998" y="18966"/>
                    <a:pt x="6158" y="21588"/>
                  </a:cubicBezTo>
                  <a:lnTo>
                    <a:pt x="14332" y="21588"/>
                  </a:lnTo>
                  <a:lnTo>
                    <a:pt x="15629" y="16346"/>
                  </a:lnTo>
                  <a:cubicBezTo>
                    <a:pt x="16071" y="15843"/>
                    <a:pt x="16575" y="15553"/>
                    <a:pt x="17111" y="15553"/>
                  </a:cubicBezTo>
                  <a:cubicBezTo>
                    <a:pt x="18742" y="15553"/>
                    <a:pt x="20086" y="18203"/>
                    <a:pt x="20248" y="21600"/>
                  </a:cubicBezTo>
                  <a:lnTo>
                    <a:pt x="21600" y="21600"/>
                  </a:lnTo>
                  <a:lnTo>
                    <a:pt x="21600" y="10557"/>
                  </a:lnTo>
                  <a:cubicBezTo>
                    <a:pt x="21600" y="10557"/>
                    <a:pt x="19829" y="0"/>
                    <a:pt x="19829"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51"/>
            <p:cNvSpPr/>
            <p:nvPr/>
          </p:nvSpPr>
          <p:spPr>
            <a:xfrm>
              <a:off x="9117335" y="4417401"/>
              <a:ext cx="447823" cy="4479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1" y="0"/>
                    <a:pt x="21600" y="4837"/>
                    <a:pt x="21600" y="10802"/>
                  </a:cubicBezTo>
                  <a:cubicBezTo>
                    <a:pt x="21600" y="16773"/>
                    <a:pt x="16761" y="21600"/>
                    <a:pt x="10800" y="21600"/>
                  </a:cubicBezTo>
                  <a:cubicBezTo>
                    <a:pt x="4832" y="21600"/>
                    <a:pt x="0" y="16773"/>
                    <a:pt x="0" y="10802"/>
                  </a:cubicBezTo>
                  <a:cubicBezTo>
                    <a:pt x="0" y="4837"/>
                    <a:pt x="4832" y="0"/>
                    <a:pt x="108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52"/>
            <p:cNvSpPr/>
            <p:nvPr/>
          </p:nvSpPr>
          <p:spPr>
            <a:xfrm>
              <a:off x="9233690" y="4541028"/>
              <a:ext cx="211495" cy="211706"/>
            </a:xfrm>
            <a:custGeom>
              <a:avLst/>
              <a:gdLst/>
              <a:ahLst/>
              <a:cxnLst>
                <a:cxn ang="0">
                  <a:pos x="wd2" y="hd2"/>
                </a:cxn>
                <a:cxn ang="5400000">
                  <a:pos x="wd2" y="hd2"/>
                </a:cxn>
                <a:cxn ang="10800000">
                  <a:pos x="wd2" y="hd2"/>
                </a:cxn>
                <a:cxn ang="16200000">
                  <a:pos x="wd2" y="hd2"/>
                </a:cxn>
              </a:cxnLst>
              <a:rect l="0" t="0" r="r" b="b"/>
              <a:pathLst>
                <a:path w="21600" h="21600" extrusionOk="0">
                  <a:moveTo>
                    <a:pt x="10804" y="21600"/>
                  </a:moveTo>
                  <a:cubicBezTo>
                    <a:pt x="16764" y="21600"/>
                    <a:pt x="21600" y="16756"/>
                    <a:pt x="21600" y="10802"/>
                  </a:cubicBezTo>
                  <a:cubicBezTo>
                    <a:pt x="21600" y="4837"/>
                    <a:pt x="16764" y="0"/>
                    <a:pt x="10804" y="0"/>
                  </a:cubicBezTo>
                  <a:cubicBezTo>
                    <a:pt x="4829" y="0"/>
                    <a:pt x="0" y="4837"/>
                    <a:pt x="0" y="10802"/>
                  </a:cubicBezTo>
                  <a:cubicBezTo>
                    <a:pt x="0" y="16756"/>
                    <a:pt x="4829" y="21600"/>
                    <a:pt x="10804" y="2160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2" name="Shape 53"/>
            <p:cNvSpPr/>
            <p:nvPr/>
          </p:nvSpPr>
          <p:spPr>
            <a:xfrm>
              <a:off x="7670170" y="4417401"/>
              <a:ext cx="447783" cy="447995"/>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16759" y="0"/>
                    <a:pt x="21600" y="4837"/>
                    <a:pt x="21600" y="10802"/>
                  </a:cubicBezTo>
                  <a:cubicBezTo>
                    <a:pt x="21600" y="16773"/>
                    <a:pt x="16759" y="21600"/>
                    <a:pt x="10797" y="21600"/>
                  </a:cubicBezTo>
                  <a:cubicBezTo>
                    <a:pt x="4828" y="21600"/>
                    <a:pt x="0" y="16773"/>
                    <a:pt x="0" y="10802"/>
                  </a:cubicBezTo>
                  <a:cubicBezTo>
                    <a:pt x="0" y="4837"/>
                    <a:pt x="4828" y="0"/>
                    <a:pt x="10797"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3" name="Shape 54"/>
            <p:cNvSpPr/>
            <p:nvPr/>
          </p:nvSpPr>
          <p:spPr>
            <a:xfrm>
              <a:off x="8993708" y="4301046"/>
              <a:ext cx="688042" cy="38998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5" y="0"/>
                    <a:pt x="0" y="8554"/>
                    <a:pt x="0" y="19065"/>
                  </a:cubicBezTo>
                  <a:cubicBezTo>
                    <a:pt x="0" y="20465"/>
                    <a:pt x="642" y="21600"/>
                    <a:pt x="1437" y="21600"/>
                  </a:cubicBezTo>
                  <a:cubicBezTo>
                    <a:pt x="2230" y="21600"/>
                    <a:pt x="2874" y="20465"/>
                    <a:pt x="2874" y="19065"/>
                  </a:cubicBezTo>
                  <a:cubicBezTo>
                    <a:pt x="2874" y="11348"/>
                    <a:pt x="6429" y="5070"/>
                    <a:pt x="10801" y="5070"/>
                  </a:cubicBezTo>
                  <a:cubicBezTo>
                    <a:pt x="15173" y="5070"/>
                    <a:pt x="18728" y="11348"/>
                    <a:pt x="18728" y="19065"/>
                  </a:cubicBezTo>
                  <a:cubicBezTo>
                    <a:pt x="18728" y="20465"/>
                    <a:pt x="19371" y="21600"/>
                    <a:pt x="20165" y="21600"/>
                  </a:cubicBezTo>
                  <a:cubicBezTo>
                    <a:pt x="20959" y="21600"/>
                    <a:pt x="21600" y="20465"/>
                    <a:pt x="21600" y="19065"/>
                  </a:cubicBezTo>
                  <a:cubicBezTo>
                    <a:pt x="21600" y="8554"/>
                    <a:pt x="16756" y="0"/>
                    <a:pt x="10801" y="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55"/>
            <p:cNvSpPr/>
            <p:nvPr/>
          </p:nvSpPr>
          <p:spPr>
            <a:xfrm>
              <a:off x="7546543" y="4301046"/>
              <a:ext cx="688080" cy="38998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3" y="0"/>
                    <a:pt x="0" y="8554"/>
                    <a:pt x="0" y="19065"/>
                  </a:cubicBezTo>
                  <a:cubicBezTo>
                    <a:pt x="0" y="20465"/>
                    <a:pt x="643" y="21600"/>
                    <a:pt x="1437" y="21600"/>
                  </a:cubicBezTo>
                  <a:cubicBezTo>
                    <a:pt x="2230" y="21600"/>
                    <a:pt x="2874" y="20465"/>
                    <a:pt x="2874" y="19065"/>
                  </a:cubicBezTo>
                  <a:cubicBezTo>
                    <a:pt x="2874" y="11348"/>
                    <a:pt x="6429" y="5070"/>
                    <a:pt x="10800" y="5070"/>
                  </a:cubicBezTo>
                  <a:cubicBezTo>
                    <a:pt x="15170" y="5070"/>
                    <a:pt x="18728" y="11348"/>
                    <a:pt x="18728" y="19065"/>
                  </a:cubicBezTo>
                  <a:cubicBezTo>
                    <a:pt x="18728" y="20465"/>
                    <a:pt x="19370" y="21600"/>
                    <a:pt x="20164" y="21600"/>
                  </a:cubicBezTo>
                  <a:cubicBezTo>
                    <a:pt x="20958" y="21600"/>
                    <a:pt x="21600" y="20465"/>
                    <a:pt x="21600" y="19065"/>
                  </a:cubicBezTo>
                  <a:cubicBezTo>
                    <a:pt x="21600" y="8554"/>
                    <a:pt x="16755" y="0"/>
                    <a:pt x="10800" y="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56"/>
            <p:cNvSpPr/>
            <p:nvPr/>
          </p:nvSpPr>
          <p:spPr>
            <a:xfrm>
              <a:off x="7786525" y="4541028"/>
              <a:ext cx="211514" cy="211706"/>
            </a:xfrm>
            <a:custGeom>
              <a:avLst/>
              <a:gdLst/>
              <a:ahLst/>
              <a:cxnLst>
                <a:cxn ang="0">
                  <a:pos x="wd2" y="hd2"/>
                </a:cxn>
                <a:cxn ang="5400000">
                  <a:pos x="wd2" y="hd2"/>
                </a:cxn>
                <a:cxn ang="10800000">
                  <a:pos x="wd2" y="hd2"/>
                </a:cxn>
                <a:cxn ang="16200000">
                  <a:pos x="wd2" y="hd2"/>
                </a:cxn>
              </a:cxnLst>
              <a:rect l="0" t="0" r="r" b="b"/>
              <a:pathLst>
                <a:path w="21600" h="21600" extrusionOk="0">
                  <a:moveTo>
                    <a:pt x="10803" y="21600"/>
                  </a:moveTo>
                  <a:cubicBezTo>
                    <a:pt x="16767" y="21600"/>
                    <a:pt x="21600" y="16756"/>
                    <a:pt x="21600" y="10802"/>
                  </a:cubicBezTo>
                  <a:cubicBezTo>
                    <a:pt x="21600" y="4837"/>
                    <a:pt x="16767" y="0"/>
                    <a:pt x="10803" y="0"/>
                  </a:cubicBezTo>
                  <a:cubicBezTo>
                    <a:pt x="4833" y="0"/>
                    <a:pt x="0" y="4837"/>
                    <a:pt x="0" y="10802"/>
                  </a:cubicBezTo>
                  <a:cubicBezTo>
                    <a:pt x="0" y="16756"/>
                    <a:pt x="4833" y="21600"/>
                    <a:pt x="10803" y="2160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57"/>
            <p:cNvSpPr/>
            <p:nvPr/>
          </p:nvSpPr>
          <p:spPr>
            <a:xfrm>
              <a:off x="9735471" y="4221052"/>
              <a:ext cx="114387" cy="280328"/>
            </a:xfrm>
            <a:custGeom>
              <a:avLst/>
              <a:gdLst/>
              <a:ahLst/>
              <a:cxnLst>
                <a:cxn ang="0">
                  <a:pos x="wd2" y="hd2"/>
                </a:cxn>
                <a:cxn ang="5400000">
                  <a:pos x="wd2" y="hd2"/>
                </a:cxn>
                <a:cxn ang="10800000">
                  <a:pos x="wd2" y="hd2"/>
                </a:cxn>
                <a:cxn ang="16200000">
                  <a:pos x="wd2" y="hd2"/>
                </a:cxn>
              </a:cxnLst>
              <a:rect l="0" t="0" r="r" b="b"/>
              <a:pathLst>
                <a:path w="21600" h="21600" extrusionOk="0">
                  <a:moveTo>
                    <a:pt x="5391" y="0"/>
                  </a:moveTo>
                  <a:lnTo>
                    <a:pt x="21600" y="0"/>
                  </a:lnTo>
                  <a:lnTo>
                    <a:pt x="21600" y="21600"/>
                  </a:lnTo>
                  <a:lnTo>
                    <a:pt x="5391" y="21600"/>
                  </a:lnTo>
                  <a:cubicBezTo>
                    <a:pt x="2413" y="21600"/>
                    <a:pt x="0" y="20614"/>
                    <a:pt x="0" y="19394"/>
                  </a:cubicBezTo>
                  <a:lnTo>
                    <a:pt x="0" y="2206"/>
                  </a:lnTo>
                  <a:cubicBezTo>
                    <a:pt x="0" y="990"/>
                    <a:pt x="2413" y="0"/>
                    <a:pt x="5391" y="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Freeform 66"/>
            <p:cNvSpPr/>
            <p:nvPr/>
          </p:nvSpPr>
          <p:spPr>
            <a:xfrm>
              <a:off x="9262779" y="3588371"/>
              <a:ext cx="471337" cy="605832"/>
            </a:xfrm>
            <a:custGeom>
              <a:avLst/>
              <a:gdLst>
                <a:gd name="connsiteX0" fmla="*/ 0 w 471337"/>
                <a:gd name="connsiteY0" fmla="*/ 479965 h 605832"/>
                <a:gd name="connsiteX1" fmla="*/ 34285 w 471337"/>
                <a:gd name="connsiteY1" fmla="*/ 479965 h 605832"/>
                <a:gd name="connsiteX2" fmla="*/ 34285 w 471337"/>
                <a:gd name="connsiteY2" fmla="*/ 605832 h 605832"/>
                <a:gd name="connsiteX3" fmla="*/ 0 w 471337"/>
                <a:gd name="connsiteY3" fmla="*/ 605832 h 605832"/>
                <a:gd name="connsiteX4" fmla="*/ 0 w 471337"/>
                <a:gd name="connsiteY4" fmla="*/ 479965 h 605832"/>
                <a:gd name="connsiteX5" fmla="*/ 0 w 471337"/>
                <a:gd name="connsiteY5" fmla="*/ 0 h 605832"/>
                <a:gd name="connsiteX6" fmla="*/ 322669 w 471337"/>
                <a:gd name="connsiteY6" fmla="*/ 0 h 605832"/>
                <a:gd name="connsiteX7" fmla="*/ 471337 w 471337"/>
                <a:gd name="connsiteY7" fmla="*/ 415388 h 605832"/>
                <a:gd name="connsiteX8" fmla="*/ 0 w 471337"/>
                <a:gd name="connsiteY8" fmla="*/ 415388 h 60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337" h="605832">
                  <a:moveTo>
                    <a:pt x="0" y="479965"/>
                  </a:moveTo>
                  <a:lnTo>
                    <a:pt x="34285" y="479965"/>
                  </a:lnTo>
                  <a:lnTo>
                    <a:pt x="34285" y="605832"/>
                  </a:lnTo>
                  <a:lnTo>
                    <a:pt x="0" y="605832"/>
                  </a:lnTo>
                  <a:cubicBezTo>
                    <a:pt x="0" y="605832"/>
                    <a:pt x="0" y="479965"/>
                    <a:pt x="0" y="479965"/>
                  </a:cubicBezTo>
                  <a:close/>
                  <a:moveTo>
                    <a:pt x="0" y="0"/>
                  </a:moveTo>
                  <a:lnTo>
                    <a:pt x="322669" y="0"/>
                  </a:lnTo>
                  <a:cubicBezTo>
                    <a:pt x="322669" y="0"/>
                    <a:pt x="471337" y="415388"/>
                    <a:pt x="471337" y="415388"/>
                  </a:cubicBezTo>
                  <a:lnTo>
                    <a:pt x="0" y="415388"/>
                  </a:lnTo>
                  <a:close/>
                </a:path>
              </a:pathLst>
            </a:custGeom>
            <a:gradFill>
              <a:gsLst>
                <a:gs pos="25000">
                  <a:schemeClr val="tx2"/>
                </a:gs>
                <a:gs pos="100000">
                  <a:schemeClr val="tx2">
                    <a:lumMod val="20000"/>
                    <a:lumOff val="80000"/>
                  </a:schemeClr>
                </a:gs>
              </a:gsLst>
              <a:lin ang="186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8" name="Group 7"/>
          <p:cNvGrpSpPr/>
          <p:nvPr/>
        </p:nvGrpSpPr>
        <p:grpSpPr>
          <a:xfrm>
            <a:off x="3490287" y="4226417"/>
            <a:ext cx="1747573" cy="1945744"/>
            <a:chOff x="3466982" y="178658"/>
            <a:chExt cx="4652048" cy="5338266"/>
          </a:xfrm>
        </p:grpSpPr>
        <p:sp>
          <p:nvSpPr>
            <p:cNvPr id="36" name="Shape 86"/>
            <p:cNvSpPr/>
            <p:nvPr/>
          </p:nvSpPr>
          <p:spPr>
            <a:xfrm>
              <a:off x="3471795" y="195991"/>
              <a:ext cx="4647235" cy="5319285"/>
            </a:xfrm>
            <a:custGeom>
              <a:avLst/>
              <a:gdLst/>
              <a:ahLst/>
              <a:cxnLst>
                <a:cxn ang="0">
                  <a:pos x="wd2" y="hd2"/>
                </a:cxn>
                <a:cxn ang="5400000">
                  <a:pos x="wd2" y="hd2"/>
                </a:cxn>
                <a:cxn ang="10800000">
                  <a:pos x="wd2" y="hd2"/>
                </a:cxn>
                <a:cxn ang="16200000">
                  <a:pos x="wd2" y="hd2"/>
                </a:cxn>
              </a:cxnLst>
              <a:rect l="0" t="0" r="r" b="b"/>
              <a:pathLst>
                <a:path w="21600" h="21600" extrusionOk="0">
                  <a:moveTo>
                    <a:pt x="21562" y="1470"/>
                  </a:moveTo>
                  <a:lnTo>
                    <a:pt x="21600" y="1412"/>
                  </a:lnTo>
                  <a:lnTo>
                    <a:pt x="21562" y="1393"/>
                  </a:lnTo>
                  <a:lnTo>
                    <a:pt x="21562" y="1393"/>
                  </a:lnTo>
                  <a:lnTo>
                    <a:pt x="21562" y="1393"/>
                  </a:lnTo>
                  <a:lnTo>
                    <a:pt x="21525" y="1374"/>
                  </a:lnTo>
                  <a:lnTo>
                    <a:pt x="21515" y="1388"/>
                  </a:lnTo>
                  <a:lnTo>
                    <a:pt x="6698" y="0"/>
                  </a:lnTo>
                  <a:lnTo>
                    <a:pt x="39" y="5647"/>
                  </a:lnTo>
                  <a:lnTo>
                    <a:pt x="9" y="5644"/>
                  </a:lnTo>
                  <a:lnTo>
                    <a:pt x="4" y="5677"/>
                  </a:lnTo>
                  <a:lnTo>
                    <a:pt x="4" y="5677"/>
                  </a:lnTo>
                  <a:lnTo>
                    <a:pt x="4" y="5677"/>
                  </a:lnTo>
                  <a:lnTo>
                    <a:pt x="0" y="5710"/>
                  </a:lnTo>
                  <a:lnTo>
                    <a:pt x="7" y="5748"/>
                  </a:lnTo>
                  <a:lnTo>
                    <a:pt x="505" y="19525"/>
                  </a:lnTo>
                  <a:lnTo>
                    <a:pt x="17506" y="21595"/>
                  </a:lnTo>
                  <a:lnTo>
                    <a:pt x="17506" y="21600"/>
                  </a:lnTo>
                  <a:lnTo>
                    <a:pt x="17544" y="21600"/>
                  </a:lnTo>
                  <a:lnTo>
                    <a:pt x="17544" y="21600"/>
                  </a:lnTo>
                  <a:lnTo>
                    <a:pt x="17544" y="21600"/>
                  </a:lnTo>
                  <a:lnTo>
                    <a:pt x="17582" y="21600"/>
                  </a:lnTo>
                  <a:lnTo>
                    <a:pt x="17582" y="21535"/>
                  </a:lnTo>
                  <a:lnTo>
                    <a:pt x="21446" y="14935"/>
                  </a:lnTo>
                  <a:cubicBezTo>
                    <a:pt x="21446" y="14935"/>
                    <a:pt x="21562" y="1470"/>
                    <a:pt x="21562" y="1470"/>
                  </a:cubicBezTo>
                  <a:close/>
                </a:path>
              </a:pathLst>
            </a:custGeom>
            <a:solidFill>
              <a:srgbClr val="010101">
                <a:alpha val="4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 name="Shape 87"/>
            <p:cNvSpPr/>
            <p:nvPr/>
          </p:nvSpPr>
          <p:spPr>
            <a:xfrm>
              <a:off x="3466982" y="178658"/>
              <a:ext cx="4638201" cy="1833955"/>
            </a:xfrm>
            <a:custGeom>
              <a:avLst/>
              <a:gdLst/>
              <a:ahLst/>
              <a:cxnLst>
                <a:cxn ang="0">
                  <a:pos x="wd2" y="hd2"/>
                </a:cxn>
                <a:cxn ang="5400000">
                  <a:pos x="wd2" y="hd2"/>
                </a:cxn>
                <a:cxn ang="10800000">
                  <a:pos x="wd2" y="hd2"/>
                </a:cxn>
                <a:cxn ang="16200000">
                  <a:pos x="wd2" y="hd2"/>
                </a:cxn>
              </a:cxnLst>
              <a:rect l="0" t="0" r="r" b="b"/>
              <a:pathLst>
                <a:path w="21600" h="21600" extrusionOk="0">
                  <a:moveTo>
                    <a:pt x="6707" y="0"/>
                  </a:moveTo>
                  <a:lnTo>
                    <a:pt x="21600" y="4040"/>
                  </a:lnTo>
                  <a:lnTo>
                    <a:pt x="17574" y="21600"/>
                  </a:lnTo>
                  <a:lnTo>
                    <a:pt x="0" y="16465"/>
                  </a:lnTo>
                  <a:cubicBezTo>
                    <a:pt x="0" y="16465"/>
                    <a:pt x="6707" y="0"/>
                    <a:pt x="6707" y="0"/>
                  </a:cubicBezTo>
                  <a:close/>
                </a:path>
              </a:pathLst>
            </a:custGeom>
            <a:gradFill>
              <a:gsLst>
                <a:gs pos="0">
                  <a:schemeClr val="bg2"/>
                </a:gs>
                <a:gs pos="100000">
                  <a:schemeClr val="bg2">
                    <a:lumMod val="60000"/>
                    <a:lumOff val="40000"/>
                  </a:schemeClr>
                </a:gs>
              </a:gsLst>
              <a:lin ang="2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88"/>
            <p:cNvSpPr/>
            <p:nvPr/>
          </p:nvSpPr>
          <p:spPr>
            <a:xfrm>
              <a:off x="7241304" y="529129"/>
              <a:ext cx="864482" cy="4976309"/>
            </a:xfrm>
            <a:custGeom>
              <a:avLst/>
              <a:gdLst/>
              <a:ahLst/>
              <a:cxnLst>
                <a:cxn ang="0">
                  <a:pos x="wd2" y="hd2"/>
                </a:cxn>
                <a:cxn ang="5400000">
                  <a:pos x="wd2" y="hd2"/>
                </a:cxn>
                <a:cxn ang="10800000">
                  <a:pos x="wd2" y="hd2"/>
                </a:cxn>
                <a:cxn ang="16200000">
                  <a:pos x="wd2" y="hd2"/>
                </a:cxn>
              </a:cxnLst>
              <a:rect l="0" t="0" r="r" b="b"/>
              <a:pathLst>
                <a:path w="21600" h="21600" extrusionOk="0">
                  <a:moveTo>
                    <a:pt x="0" y="6472"/>
                  </a:moveTo>
                  <a:lnTo>
                    <a:pt x="21600" y="0"/>
                  </a:lnTo>
                  <a:lnTo>
                    <a:pt x="20974" y="14476"/>
                  </a:lnTo>
                  <a:lnTo>
                    <a:pt x="0" y="21600"/>
                  </a:lnTo>
                  <a:cubicBezTo>
                    <a:pt x="0" y="21600"/>
                    <a:pt x="0" y="6472"/>
                    <a:pt x="0" y="6472"/>
                  </a:cubicBezTo>
                  <a:close/>
                </a:path>
              </a:pathLst>
            </a:custGeom>
            <a:gradFill>
              <a:gsLst>
                <a:gs pos="0">
                  <a:schemeClr val="bg2"/>
                </a:gs>
                <a:gs pos="100000">
                  <a:schemeClr val="bg2">
                    <a:lumMod val="75000"/>
                  </a:schemeClr>
                </a:gs>
              </a:gsLst>
              <a:lin ang="4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39" name="Group 38"/>
            <p:cNvGrpSpPr/>
            <p:nvPr/>
          </p:nvGrpSpPr>
          <p:grpSpPr>
            <a:xfrm>
              <a:off x="7214112" y="569917"/>
              <a:ext cx="880720" cy="1500403"/>
              <a:chOff x="7237905" y="525730"/>
              <a:chExt cx="880720" cy="1500403"/>
            </a:xfrm>
          </p:grpSpPr>
          <p:sp>
            <p:nvSpPr>
              <p:cNvPr id="45" name="Shape 89"/>
              <p:cNvSpPr/>
              <p:nvPr/>
            </p:nvSpPr>
            <p:spPr>
              <a:xfrm>
                <a:off x="7241304" y="529129"/>
                <a:ext cx="864482" cy="1490972"/>
              </a:xfrm>
              <a:custGeom>
                <a:avLst/>
                <a:gdLst/>
                <a:ahLst/>
                <a:cxnLst>
                  <a:cxn ang="0">
                    <a:pos x="wd2" y="hd2"/>
                  </a:cxn>
                  <a:cxn ang="5400000">
                    <a:pos x="wd2" y="hd2"/>
                  </a:cxn>
                  <a:cxn ang="10800000">
                    <a:pos x="wd2" y="hd2"/>
                  </a:cxn>
                  <a:cxn ang="16200000">
                    <a:pos x="wd2" y="hd2"/>
                  </a:cxn>
                </a:cxnLst>
                <a:rect l="0" t="0" r="r" b="b"/>
                <a:pathLst>
                  <a:path w="21600" h="21600" extrusionOk="0">
                    <a:moveTo>
                      <a:pt x="189" y="20739"/>
                    </a:moveTo>
                    <a:lnTo>
                      <a:pt x="20066" y="861"/>
                    </a:lnTo>
                    <a:lnTo>
                      <a:pt x="21600" y="0"/>
                    </a:lnTo>
                    <a:lnTo>
                      <a:pt x="0" y="21600"/>
                    </a:lnTo>
                    <a:cubicBezTo>
                      <a:pt x="0" y="21600"/>
                      <a:pt x="189" y="20739"/>
                      <a:pt x="189" y="20739"/>
                    </a:cubicBezTo>
                    <a:close/>
                  </a:path>
                </a:pathLst>
              </a:custGeom>
              <a:solidFill>
                <a:srgbClr val="FEFEFE">
                  <a:alpha val="4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6" name="Shape 90"/>
              <p:cNvSpPr/>
              <p:nvPr/>
            </p:nvSpPr>
            <p:spPr>
              <a:xfrm>
                <a:off x="7237905" y="525730"/>
                <a:ext cx="880720" cy="1500403"/>
              </a:xfrm>
              <a:custGeom>
                <a:avLst/>
                <a:gdLst/>
                <a:ahLst/>
                <a:cxnLst>
                  <a:cxn ang="0">
                    <a:pos x="wd2" y="hd2"/>
                  </a:cxn>
                  <a:cxn ang="5400000">
                    <a:pos x="wd2" y="hd2"/>
                  </a:cxn>
                  <a:cxn ang="10800000">
                    <a:pos x="wd2" y="hd2"/>
                  </a:cxn>
                  <a:cxn ang="16200000">
                    <a:pos x="wd2" y="hd2"/>
                  </a:cxn>
                </a:cxnLst>
                <a:rect l="0" t="0" r="r" b="b"/>
                <a:pathLst>
                  <a:path w="21600" h="21600" extrusionOk="0">
                    <a:moveTo>
                      <a:pt x="398" y="21600"/>
                    </a:moveTo>
                    <a:lnTo>
                      <a:pt x="0" y="21464"/>
                    </a:lnTo>
                    <a:lnTo>
                      <a:pt x="21202" y="0"/>
                    </a:lnTo>
                    <a:lnTo>
                      <a:pt x="21600" y="136"/>
                    </a:lnTo>
                    <a:cubicBezTo>
                      <a:pt x="21600" y="136"/>
                      <a:pt x="398" y="21600"/>
                      <a:pt x="398" y="2160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0" name="Shape 91"/>
            <p:cNvSpPr/>
            <p:nvPr/>
          </p:nvSpPr>
          <p:spPr>
            <a:xfrm>
              <a:off x="3466982" y="1580550"/>
              <a:ext cx="3773719" cy="3921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16" y="18785"/>
                  </a:lnTo>
                  <a:lnTo>
                    <a:pt x="0" y="0"/>
                  </a:lnTo>
                  <a:lnTo>
                    <a:pt x="21600" y="2401"/>
                  </a:lnTo>
                  <a:cubicBezTo>
                    <a:pt x="21600" y="2401"/>
                    <a:pt x="21600" y="21600"/>
                    <a:pt x="21600" y="21600"/>
                  </a:cubicBezTo>
                  <a:close/>
                </a:path>
              </a:pathLst>
            </a:custGeom>
            <a:gradFill>
              <a:gsLst>
                <a:gs pos="0">
                  <a:schemeClr val="bg2"/>
                </a:gs>
                <a:gs pos="100000">
                  <a:schemeClr val="bg2">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1" name="Shape 92"/>
            <p:cNvSpPr/>
            <p:nvPr/>
          </p:nvSpPr>
          <p:spPr>
            <a:xfrm>
              <a:off x="3466982" y="1580550"/>
              <a:ext cx="3782786" cy="39293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07" y="21600"/>
                  </a:lnTo>
                  <a:lnTo>
                    <a:pt x="21507" y="2481"/>
                  </a:lnTo>
                  <a:lnTo>
                    <a:pt x="0" y="89"/>
                  </a:lnTo>
                  <a:lnTo>
                    <a:pt x="11" y="0"/>
                  </a:lnTo>
                  <a:lnTo>
                    <a:pt x="21600" y="2401"/>
                  </a:lnTo>
                  <a:cubicBezTo>
                    <a:pt x="21600" y="2401"/>
                    <a:pt x="21600" y="21600"/>
                    <a:pt x="21600" y="21600"/>
                  </a:cubicBezTo>
                  <a:close/>
                </a:path>
              </a:pathLst>
            </a:custGeom>
            <a:solidFill>
              <a:schemeClr val="bg2">
                <a:lumMod val="50000"/>
                <a:alpha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2" name="Shape 93"/>
            <p:cNvSpPr/>
            <p:nvPr/>
          </p:nvSpPr>
          <p:spPr>
            <a:xfrm>
              <a:off x="7197013" y="2038860"/>
              <a:ext cx="31289" cy="3478064"/>
            </a:xfrm>
            <a:custGeom>
              <a:avLst/>
              <a:gdLst/>
              <a:ahLst/>
              <a:cxnLst>
                <a:cxn ang="0">
                  <a:pos x="wd2" y="hd2"/>
                </a:cxn>
                <a:cxn ang="5400000">
                  <a:pos x="wd2" y="hd2"/>
                </a:cxn>
                <a:cxn ang="10800000">
                  <a:pos x="wd2" y="hd2"/>
                </a:cxn>
                <a:cxn ang="16200000">
                  <a:pos x="wd2" y="hd2"/>
                </a:cxn>
              </a:cxnLst>
              <a:rect l="0" t="0" r="r" b="b"/>
              <a:pathLst>
                <a:path w="21600" h="21600" extrusionOk="0">
                  <a:moveTo>
                    <a:pt x="0" y="19088"/>
                  </a:moveTo>
                  <a:lnTo>
                    <a:pt x="0" y="2303"/>
                  </a:lnTo>
                  <a:lnTo>
                    <a:pt x="21600" y="0"/>
                  </a:lnTo>
                  <a:lnTo>
                    <a:pt x="21600" y="21600"/>
                  </a:lnTo>
                  <a:cubicBezTo>
                    <a:pt x="21600" y="21600"/>
                    <a:pt x="0" y="19088"/>
                    <a:pt x="0" y="19088"/>
                  </a:cubicBezTo>
                  <a:close/>
                </a:path>
              </a:pathLst>
            </a:custGeom>
            <a:solidFill>
              <a:schemeClr val="bg2">
                <a:lumMod val="75000"/>
                <a:alpha val="71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Shape 94"/>
            <p:cNvSpPr/>
            <p:nvPr/>
          </p:nvSpPr>
          <p:spPr>
            <a:xfrm>
              <a:off x="3466982" y="1597883"/>
              <a:ext cx="3766497" cy="492157"/>
            </a:xfrm>
            <a:custGeom>
              <a:avLst/>
              <a:gdLst/>
              <a:ahLst/>
              <a:cxnLst>
                <a:cxn ang="0">
                  <a:pos x="wd2" y="hd2"/>
                </a:cxn>
                <a:cxn ang="5400000">
                  <a:pos x="wd2" y="hd2"/>
                </a:cxn>
                <a:cxn ang="10800000">
                  <a:pos x="wd2" y="hd2"/>
                </a:cxn>
                <a:cxn ang="16200000">
                  <a:pos x="wd2" y="hd2"/>
                </a:cxn>
              </a:cxnLst>
              <a:rect l="0" t="0" r="r" b="b"/>
              <a:pathLst>
                <a:path w="21600" h="21600" extrusionOk="0">
                  <a:moveTo>
                    <a:pt x="52" y="2546"/>
                  </a:moveTo>
                  <a:lnTo>
                    <a:pt x="21358" y="21600"/>
                  </a:lnTo>
                  <a:lnTo>
                    <a:pt x="21600" y="19096"/>
                  </a:lnTo>
                  <a:lnTo>
                    <a:pt x="0" y="0"/>
                  </a:lnTo>
                  <a:cubicBezTo>
                    <a:pt x="0" y="0"/>
                    <a:pt x="52" y="2546"/>
                    <a:pt x="52" y="2546"/>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95"/>
            <p:cNvSpPr/>
            <p:nvPr/>
          </p:nvSpPr>
          <p:spPr>
            <a:xfrm>
              <a:off x="3466982" y="1639280"/>
              <a:ext cx="3716557" cy="445338"/>
            </a:xfrm>
            <a:custGeom>
              <a:avLst/>
              <a:gdLst/>
              <a:ahLst/>
              <a:cxnLst>
                <a:cxn ang="0">
                  <a:pos x="wd2" y="hd2"/>
                </a:cxn>
                <a:cxn ang="5400000">
                  <a:pos x="wd2" y="hd2"/>
                </a:cxn>
                <a:cxn ang="10800000">
                  <a:pos x="wd2" y="hd2"/>
                </a:cxn>
                <a:cxn ang="16200000">
                  <a:pos x="wd2" y="hd2"/>
                </a:cxn>
              </a:cxnLst>
              <a:rect l="0" t="0" r="r" b="b"/>
              <a:pathLst>
                <a:path w="21600" h="21600" extrusionOk="0">
                  <a:moveTo>
                    <a:pt x="21592" y="21600"/>
                  </a:moveTo>
                  <a:lnTo>
                    <a:pt x="0" y="543"/>
                  </a:lnTo>
                  <a:lnTo>
                    <a:pt x="8" y="0"/>
                  </a:lnTo>
                  <a:lnTo>
                    <a:pt x="21600" y="21057"/>
                  </a:lnTo>
                  <a:cubicBezTo>
                    <a:pt x="21600" y="21057"/>
                    <a:pt x="21592" y="21600"/>
                    <a:pt x="21592" y="2160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 name="Group 6"/>
          <p:cNvGrpSpPr/>
          <p:nvPr/>
        </p:nvGrpSpPr>
        <p:grpSpPr>
          <a:xfrm>
            <a:off x="3656691" y="3264534"/>
            <a:ext cx="1872780" cy="1436072"/>
            <a:chOff x="2725083" y="5155477"/>
            <a:chExt cx="1767841" cy="1355605"/>
          </a:xfrm>
        </p:grpSpPr>
        <p:sp>
          <p:nvSpPr>
            <p:cNvPr id="47" name="Shape 75"/>
            <p:cNvSpPr/>
            <p:nvPr/>
          </p:nvSpPr>
          <p:spPr>
            <a:xfrm>
              <a:off x="3379580" y="5508228"/>
              <a:ext cx="822738" cy="1002854"/>
            </a:xfrm>
            <a:custGeom>
              <a:avLst/>
              <a:gdLst/>
              <a:ahLst/>
              <a:cxnLst>
                <a:cxn ang="0">
                  <a:pos x="wd2" y="hd2"/>
                </a:cxn>
                <a:cxn ang="5400000">
                  <a:pos x="wd2" y="hd2"/>
                </a:cxn>
                <a:cxn ang="10800000">
                  <a:pos x="wd2" y="hd2"/>
                </a:cxn>
                <a:cxn ang="16200000">
                  <a:pos x="wd2" y="hd2"/>
                </a:cxn>
              </a:cxnLst>
              <a:rect l="0" t="0" r="r" b="b"/>
              <a:pathLst>
                <a:path w="21600" h="21600" extrusionOk="0">
                  <a:moveTo>
                    <a:pt x="152" y="21600"/>
                  </a:moveTo>
                  <a:cubicBezTo>
                    <a:pt x="226" y="21589"/>
                    <a:pt x="300" y="21578"/>
                    <a:pt x="374" y="21567"/>
                  </a:cubicBezTo>
                  <a:cubicBezTo>
                    <a:pt x="481" y="21551"/>
                    <a:pt x="588" y="21535"/>
                    <a:pt x="695" y="21519"/>
                  </a:cubicBezTo>
                  <a:cubicBezTo>
                    <a:pt x="7295" y="20529"/>
                    <a:pt x="13895" y="19539"/>
                    <a:pt x="20495" y="18549"/>
                  </a:cubicBezTo>
                  <a:cubicBezTo>
                    <a:pt x="20602" y="18533"/>
                    <a:pt x="20709" y="18517"/>
                    <a:pt x="20816" y="18501"/>
                  </a:cubicBezTo>
                  <a:cubicBezTo>
                    <a:pt x="20870" y="18493"/>
                    <a:pt x="20924" y="18484"/>
                    <a:pt x="20978" y="18476"/>
                  </a:cubicBezTo>
                  <a:cubicBezTo>
                    <a:pt x="20980" y="18411"/>
                    <a:pt x="20982" y="18346"/>
                    <a:pt x="20984" y="18281"/>
                  </a:cubicBezTo>
                  <a:cubicBezTo>
                    <a:pt x="20987" y="18192"/>
                    <a:pt x="20991" y="18102"/>
                    <a:pt x="20993" y="18012"/>
                  </a:cubicBezTo>
                  <a:cubicBezTo>
                    <a:pt x="21193" y="12079"/>
                    <a:pt x="21393" y="6147"/>
                    <a:pt x="21593" y="214"/>
                  </a:cubicBezTo>
                  <a:cubicBezTo>
                    <a:pt x="21595" y="143"/>
                    <a:pt x="21598" y="71"/>
                    <a:pt x="21600" y="0"/>
                  </a:cubicBezTo>
                  <a:cubicBezTo>
                    <a:pt x="21544" y="5"/>
                    <a:pt x="21488" y="11"/>
                    <a:pt x="21432" y="16"/>
                  </a:cubicBezTo>
                  <a:cubicBezTo>
                    <a:pt x="21321" y="27"/>
                    <a:pt x="21210" y="38"/>
                    <a:pt x="21100" y="49"/>
                  </a:cubicBezTo>
                  <a:cubicBezTo>
                    <a:pt x="14254" y="717"/>
                    <a:pt x="7409" y="1384"/>
                    <a:pt x="563" y="2052"/>
                  </a:cubicBezTo>
                  <a:cubicBezTo>
                    <a:pt x="452" y="2063"/>
                    <a:pt x="341" y="2074"/>
                    <a:pt x="229" y="2085"/>
                  </a:cubicBezTo>
                  <a:cubicBezTo>
                    <a:pt x="153" y="2092"/>
                    <a:pt x="77" y="2100"/>
                    <a:pt x="0" y="2107"/>
                  </a:cubicBezTo>
                  <a:cubicBezTo>
                    <a:pt x="1" y="2183"/>
                    <a:pt x="1" y="2258"/>
                    <a:pt x="2" y="2333"/>
                  </a:cubicBezTo>
                  <a:cubicBezTo>
                    <a:pt x="51" y="8592"/>
                    <a:pt x="100" y="14851"/>
                    <a:pt x="149" y="21110"/>
                  </a:cubicBezTo>
                  <a:cubicBezTo>
                    <a:pt x="149" y="21205"/>
                    <a:pt x="150" y="21299"/>
                    <a:pt x="151" y="21394"/>
                  </a:cubicBezTo>
                  <a:cubicBezTo>
                    <a:pt x="151" y="21463"/>
                    <a:pt x="152" y="21531"/>
                    <a:pt x="152" y="21600"/>
                  </a:cubicBezTo>
                  <a:close/>
                </a:path>
              </a:pathLst>
            </a:custGeom>
            <a:gradFill>
              <a:gsLst>
                <a:gs pos="0">
                  <a:schemeClr val="accent4"/>
                </a:gs>
                <a:gs pos="100000">
                  <a:schemeClr val="accent4">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76"/>
            <p:cNvSpPr/>
            <p:nvPr/>
          </p:nvSpPr>
          <p:spPr>
            <a:xfrm>
              <a:off x="2994154" y="5413690"/>
              <a:ext cx="393882" cy="1097080"/>
            </a:xfrm>
            <a:custGeom>
              <a:avLst/>
              <a:gdLst/>
              <a:ahLst/>
              <a:cxnLst>
                <a:cxn ang="0">
                  <a:pos x="wd2" y="hd2"/>
                </a:cxn>
                <a:cxn ang="5400000">
                  <a:pos x="wd2" y="hd2"/>
                </a:cxn>
                <a:cxn ang="10800000">
                  <a:pos x="wd2" y="hd2"/>
                </a:cxn>
                <a:cxn ang="16200000">
                  <a:pos x="wd2" y="hd2"/>
                </a:cxn>
              </a:cxnLst>
              <a:rect l="0" t="0" r="r" b="b"/>
              <a:pathLst>
                <a:path w="21600" h="21600" extrusionOk="0">
                  <a:moveTo>
                    <a:pt x="997" y="16021"/>
                  </a:moveTo>
                  <a:cubicBezTo>
                    <a:pt x="1073" y="16042"/>
                    <a:pt x="1150" y="16062"/>
                    <a:pt x="1226" y="16083"/>
                  </a:cubicBezTo>
                  <a:cubicBezTo>
                    <a:pt x="7789" y="17860"/>
                    <a:pt x="14352" y="19637"/>
                    <a:pt x="20915" y="21414"/>
                  </a:cubicBezTo>
                  <a:cubicBezTo>
                    <a:pt x="21049" y="21451"/>
                    <a:pt x="21183" y="21487"/>
                    <a:pt x="21318" y="21524"/>
                  </a:cubicBezTo>
                  <a:cubicBezTo>
                    <a:pt x="21412" y="21549"/>
                    <a:pt x="21506" y="21574"/>
                    <a:pt x="21600" y="21600"/>
                  </a:cubicBezTo>
                  <a:cubicBezTo>
                    <a:pt x="21599" y="21537"/>
                    <a:pt x="21598" y="21474"/>
                    <a:pt x="21597" y="21411"/>
                  </a:cubicBezTo>
                  <a:cubicBezTo>
                    <a:pt x="21596" y="21350"/>
                    <a:pt x="21595" y="21290"/>
                    <a:pt x="21594" y="21229"/>
                  </a:cubicBezTo>
                  <a:cubicBezTo>
                    <a:pt x="21491" y="15457"/>
                    <a:pt x="21387" y="9685"/>
                    <a:pt x="21284" y="3913"/>
                  </a:cubicBezTo>
                  <a:cubicBezTo>
                    <a:pt x="21283" y="3869"/>
                    <a:pt x="21282" y="3825"/>
                    <a:pt x="21282" y="3781"/>
                  </a:cubicBezTo>
                  <a:cubicBezTo>
                    <a:pt x="21184" y="3764"/>
                    <a:pt x="21087" y="3747"/>
                    <a:pt x="20990" y="3730"/>
                  </a:cubicBezTo>
                  <a:cubicBezTo>
                    <a:pt x="20851" y="3705"/>
                    <a:pt x="20713" y="3680"/>
                    <a:pt x="20574" y="3656"/>
                  </a:cubicBezTo>
                  <a:cubicBezTo>
                    <a:pt x="13795" y="2451"/>
                    <a:pt x="7016" y="1247"/>
                    <a:pt x="236" y="42"/>
                  </a:cubicBezTo>
                  <a:cubicBezTo>
                    <a:pt x="157" y="28"/>
                    <a:pt x="79" y="14"/>
                    <a:pt x="0" y="0"/>
                  </a:cubicBezTo>
                  <a:cubicBezTo>
                    <a:pt x="2" y="39"/>
                    <a:pt x="5" y="79"/>
                    <a:pt x="7" y="118"/>
                  </a:cubicBezTo>
                  <a:cubicBezTo>
                    <a:pt x="330" y="5308"/>
                    <a:pt x="654" y="10497"/>
                    <a:pt x="977" y="15687"/>
                  </a:cubicBezTo>
                  <a:cubicBezTo>
                    <a:pt x="980" y="15742"/>
                    <a:pt x="983" y="15796"/>
                    <a:pt x="987" y="15851"/>
                  </a:cubicBezTo>
                  <a:cubicBezTo>
                    <a:pt x="990" y="15908"/>
                    <a:pt x="994" y="15964"/>
                    <a:pt x="997" y="16021"/>
                  </a:cubicBezTo>
                  <a:close/>
                </a:path>
              </a:pathLst>
            </a:custGeom>
            <a:gradFill>
              <a:gsLst>
                <a:gs pos="100000">
                  <a:schemeClr val="accent4">
                    <a:lumMod val="50000"/>
                  </a:schemeClr>
                </a:gs>
                <a:gs pos="0">
                  <a:schemeClr val="accent4">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Shape 77"/>
            <p:cNvSpPr/>
            <p:nvPr/>
          </p:nvSpPr>
          <p:spPr>
            <a:xfrm>
              <a:off x="2994154" y="5337282"/>
              <a:ext cx="1213651" cy="322808"/>
            </a:xfrm>
            <a:custGeom>
              <a:avLst/>
              <a:gdLst/>
              <a:ahLst/>
              <a:cxnLst>
                <a:cxn ang="0">
                  <a:pos x="wd2" y="hd2"/>
                </a:cxn>
                <a:cxn ang="5400000">
                  <a:pos x="wd2" y="hd2"/>
                </a:cxn>
                <a:cxn ang="10800000">
                  <a:pos x="wd2" y="hd2"/>
                </a:cxn>
                <a:cxn ang="16200000">
                  <a:pos x="wd2" y="hd2"/>
                </a:cxn>
              </a:cxnLst>
              <a:rect l="0" t="0" r="r" b="b"/>
              <a:pathLst>
                <a:path w="21600" h="21600" extrusionOk="0">
                  <a:moveTo>
                    <a:pt x="21600" y="11645"/>
                  </a:moveTo>
                  <a:lnTo>
                    <a:pt x="10576" y="21600"/>
                  </a:lnTo>
                  <a:lnTo>
                    <a:pt x="6904" y="18039"/>
                  </a:lnTo>
                  <a:lnTo>
                    <a:pt x="0" y="5587"/>
                  </a:lnTo>
                  <a:lnTo>
                    <a:pt x="41" y="3726"/>
                  </a:lnTo>
                  <a:lnTo>
                    <a:pt x="13447" y="0"/>
                  </a:lnTo>
                  <a:lnTo>
                    <a:pt x="20495" y="3947"/>
                  </a:lnTo>
                  <a:cubicBezTo>
                    <a:pt x="20495" y="3947"/>
                    <a:pt x="21600" y="11645"/>
                    <a:pt x="21600" y="11645"/>
                  </a:cubicBezTo>
                  <a:close/>
                </a:path>
              </a:pathLst>
            </a:custGeom>
            <a:gradFill>
              <a:gsLst>
                <a:gs pos="0">
                  <a:srgbClr val="010101"/>
                </a:gs>
                <a:gs pos="63000">
                  <a:schemeClr val="accent4">
                    <a:lumMod val="50000"/>
                  </a:schemeClr>
                </a:gs>
              </a:gsLst>
              <a:lin ang="15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78"/>
            <p:cNvSpPr/>
            <p:nvPr/>
          </p:nvSpPr>
          <p:spPr>
            <a:xfrm>
              <a:off x="3379580" y="5602767"/>
              <a:ext cx="816400" cy="358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50" y="21600"/>
                  </a:lnTo>
                  <a:lnTo>
                    <a:pt x="21164" y="12829"/>
                  </a:lnTo>
                  <a:lnTo>
                    <a:pt x="21600" y="5783"/>
                  </a:lnTo>
                  <a:lnTo>
                    <a:pt x="8338" y="10745"/>
                  </a:lnTo>
                  <a:cubicBezTo>
                    <a:pt x="8338" y="10745"/>
                    <a:pt x="0" y="0"/>
                    <a:pt x="0" y="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1" name="Shape 79"/>
            <p:cNvSpPr/>
            <p:nvPr/>
          </p:nvSpPr>
          <p:spPr>
            <a:xfrm>
              <a:off x="2994154" y="5537317"/>
              <a:ext cx="385676" cy="400677"/>
            </a:xfrm>
            <a:custGeom>
              <a:avLst/>
              <a:gdLst/>
              <a:ahLst/>
              <a:cxnLst>
                <a:cxn ang="0">
                  <a:pos x="wd2" y="hd2"/>
                </a:cxn>
                <a:cxn ang="5400000">
                  <a:pos x="wd2" y="hd2"/>
                </a:cxn>
                <a:cxn ang="10800000">
                  <a:pos x="wd2" y="hd2"/>
                </a:cxn>
                <a:cxn ang="16200000">
                  <a:pos x="wd2" y="hd2"/>
                </a:cxn>
              </a:cxnLst>
              <a:rect l="0" t="0" r="r" b="b"/>
              <a:pathLst>
                <a:path w="21600" h="21600" extrusionOk="0">
                  <a:moveTo>
                    <a:pt x="21600" y="3581"/>
                  </a:moveTo>
                  <a:lnTo>
                    <a:pt x="14314" y="21600"/>
                  </a:lnTo>
                  <a:lnTo>
                    <a:pt x="92" y="11733"/>
                  </a:lnTo>
                  <a:lnTo>
                    <a:pt x="0" y="0"/>
                  </a:lnTo>
                  <a:cubicBezTo>
                    <a:pt x="0" y="0"/>
                    <a:pt x="21600" y="3581"/>
                    <a:pt x="21600" y="3581"/>
                  </a:cubicBezTo>
                  <a:close/>
                </a:path>
              </a:pathLst>
            </a:custGeom>
            <a:solidFill>
              <a:srgbClr val="010101">
                <a:alpha val="12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2" name="Shape 80"/>
            <p:cNvSpPr/>
            <p:nvPr/>
          </p:nvSpPr>
          <p:spPr>
            <a:xfrm>
              <a:off x="2754172" y="5155477"/>
              <a:ext cx="994622" cy="259275"/>
            </a:xfrm>
            <a:custGeom>
              <a:avLst/>
              <a:gdLst/>
              <a:ahLst/>
              <a:cxnLst>
                <a:cxn ang="0">
                  <a:pos x="wd2" y="hd2"/>
                </a:cxn>
                <a:cxn ang="5400000">
                  <a:pos x="wd2" y="hd2"/>
                </a:cxn>
                <a:cxn ang="10800000">
                  <a:pos x="wd2" y="hd2"/>
                </a:cxn>
                <a:cxn ang="16200000">
                  <a:pos x="wd2" y="hd2"/>
                </a:cxn>
              </a:cxnLst>
              <a:rect l="0" t="0" r="r" b="b"/>
              <a:pathLst>
                <a:path w="21600" h="21600" extrusionOk="0">
                  <a:moveTo>
                    <a:pt x="5189" y="21600"/>
                  </a:moveTo>
                  <a:cubicBezTo>
                    <a:pt x="5221" y="21587"/>
                    <a:pt x="5254" y="21574"/>
                    <a:pt x="5287" y="21562"/>
                  </a:cubicBezTo>
                  <a:cubicBezTo>
                    <a:pt x="5347" y="21538"/>
                    <a:pt x="5408" y="21514"/>
                    <a:pt x="5468" y="21490"/>
                  </a:cubicBezTo>
                  <a:cubicBezTo>
                    <a:pt x="5639" y="21423"/>
                    <a:pt x="5810" y="21356"/>
                    <a:pt x="5981" y="21288"/>
                  </a:cubicBezTo>
                  <a:cubicBezTo>
                    <a:pt x="7411" y="20726"/>
                    <a:pt x="8841" y="20163"/>
                    <a:pt x="10271" y="19600"/>
                  </a:cubicBezTo>
                  <a:cubicBezTo>
                    <a:pt x="12140" y="18864"/>
                    <a:pt x="14009" y="18128"/>
                    <a:pt x="15878" y="17393"/>
                  </a:cubicBezTo>
                  <a:cubicBezTo>
                    <a:pt x="17734" y="16663"/>
                    <a:pt x="19590" y="15931"/>
                    <a:pt x="21446" y="15202"/>
                  </a:cubicBezTo>
                  <a:cubicBezTo>
                    <a:pt x="21497" y="15181"/>
                    <a:pt x="21548" y="15161"/>
                    <a:pt x="21600" y="15141"/>
                  </a:cubicBezTo>
                  <a:cubicBezTo>
                    <a:pt x="21520" y="14867"/>
                    <a:pt x="21441" y="14594"/>
                    <a:pt x="21360" y="14320"/>
                  </a:cubicBezTo>
                  <a:cubicBezTo>
                    <a:pt x="20936" y="12865"/>
                    <a:pt x="20512" y="11410"/>
                    <a:pt x="20088" y="9955"/>
                  </a:cubicBezTo>
                  <a:cubicBezTo>
                    <a:pt x="19212" y="6952"/>
                    <a:pt x="18336" y="3949"/>
                    <a:pt x="17460" y="947"/>
                  </a:cubicBezTo>
                  <a:cubicBezTo>
                    <a:pt x="17427" y="833"/>
                    <a:pt x="17394" y="718"/>
                    <a:pt x="17360" y="603"/>
                  </a:cubicBezTo>
                  <a:cubicBezTo>
                    <a:pt x="17350" y="570"/>
                    <a:pt x="17341" y="536"/>
                    <a:pt x="17331" y="503"/>
                  </a:cubicBezTo>
                  <a:cubicBezTo>
                    <a:pt x="17314" y="445"/>
                    <a:pt x="17297" y="387"/>
                    <a:pt x="17280" y="330"/>
                  </a:cubicBezTo>
                  <a:cubicBezTo>
                    <a:pt x="17273" y="305"/>
                    <a:pt x="17266" y="281"/>
                    <a:pt x="17259" y="257"/>
                  </a:cubicBezTo>
                  <a:cubicBezTo>
                    <a:pt x="17234" y="171"/>
                    <a:pt x="17209" y="85"/>
                    <a:pt x="17184" y="0"/>
                  </a:cubicBezTo>
                  <a:cubicBezTo>
                    <a:pt x="17130" y="14"/>
                    <a:pt x="17077" y="27"/>
                    <a:pt x="17023" y="40"/>
                  </a:cubicBezTo>
                  <a:cubicBezTo>
                    <a:pt x="15150" y="503"/>
                    <a:pt x="13277" y="967"/>
                    <a:pt x="11404" y="1430"/>
                  </a:cubicBezTo>
                  <a:cubicBezTo>
                    <a:pt x="9529" y="1894"/>
                    <a:pt x="7654" y="2358"/>
                    <a:pt x="5779" y="2821"/>
                  </a:cubicBezTo>
                  <a:cubicBezTo>
                    <a:pt x="4130" y="3229"/>
                    <a:pt x="2480" y="3637"/>
                    <a:pt x="830" y="4045"/>
                  </a:cubicBezTo>
                  <a:cubicBezTo>
                    <a:pt x="651" y="4089"/>
                    <a:pt x="472" y="4133"/>
                    <a:pt x="292" y="4178"/>
                  </a:cubicBezTo>
                  <a:cubicBezTo>
                    <a:pt x="229" y="4194"/>
                    <a:pt x="166" y="4210"/>
                    <a:pt x="103" y="4225"/>
                  </a:cubicBezTo>
                  <a:cubicBezTo>
                    <a:pt x="69" y="4234"/>
                    <a:pt x="34" y="4242"/>
                    <a:pt x="0" y="4251"/>
                  </a:cubicBezTo>
                  <a:cubicBezTo>
                    <a:pt x="38" y="4376"/>
                    <a:pt x="75" y="4502"/>
                    <a:pt x="113" y="4628"/>
                  </a:cubicBezTo>
                  <a:cubicBezTo>
                    <a:pt x="144" y="4733"/>
                    <a:pt x="176" y="4838"/>
                    <a:pt x="207" y="4942"/>
                  </a:cubicBezTo>
                  <a:cubicBezTo>
                    <a:pt x="1611" y="9647"/>
                    <a:pt x="3017" y="14341"/>
                    <a:pt x="4423" y="19039"/>
                  </a:cubicBezTo>
                  <a:cubicBezTo>
                    <a:pt x="4584" y="19579"/>
                    <a:pt x="4746" y="20119"/>
                    <a:pt x="4907" y="20659"/>
                  </a:cubicBezTo>
                  <a:cubicBezTo>
                    <a:pt x="5001" y="20973"/>
                    <a:pt x="5095" y="21287"/>
                    <a:pt x="5189" y="21600"/>
                  </a:cubicBezTo>
                  <a:close/>
                </a:path>
              </a:pathLst>
            </a:custGeom>
            <a:gradFill>
              <a:gsLst>
                <a:gs pos="93000">
                  <a:schemeClr val="accent4">
                    <a:lumMod val="75000"/>
                  </a:schemeClr>
                </a:gs>
                <a:gs pos="0">
                  <a:schemeClr val="accent4"/>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3" name="Shape 81"/>
            <p:cNvSpPr/>
            <p:nvPr/>
          </p:nvSpPr>
          <p:spPr>
            <a:xfrm>
              <a:off x="3750461" y="5333696"/>
              <a:ext cx="455100" cy="225855"/>
            </a:xfrm>
            <a:custGeom>
              <a:avLst/>
              <a:gdLst/>
              <a:ahLst/>
              <a:cxnLst>
                <a:cxn ang="0">
                  <a:pos x="wd2" y="hd2"/>
                </a:cxn>
                <a:cxn ang="5400000">
                  <a:pos x="wd2" y="hd2"/>
                </a:cxn>
                <a:cxn ang="10800000">
                  <a:pos x="wd2" y="hd2"/>
                </a:cxn>
                <a:cxn ang="16200000">
                  <a:pos x="wd2" y="hd2"/>
                </a:cxn>
              </a:cxnLst>
              <a:rect l="0" t="0" r="r" b="b"/>
              <a:pathLst>
                <a:path w="21600" h="21600" extrusionOk="0">
                  <a:moveTo>
                    <a:pt x="21600" y="16424"/>
                  </a:moveTo>
                  <a:lnTo>
                    <a:pt x="0" y="0"/>
                  </a:lnTo>
                  <a:lnTo>
                    <a:pt x="0" y="21600"/>
                  </a:lnTo>
                  <a:cubicBezTo>
                    <a:pt x="0" y="21600"/>
                    <a:pt x="21600" y="16424"/>
                    <a:pt x="21600" y="16424"/>
                  </a:cubicBezTo>
                  <a:close/>
                </a:path>
              </a:pathLst>
            </a:custGeom>
            <a:solidFill>
              <a:srgbClr val="010101">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4" name="Shape 82"/>
            <p:cNvSpPr/>
            <p:nvPr/>
          </p:nvSpPr>
          <p:spPr>
            <a:xfrm>
              <a:off x="3750461" y="5155477"/>
              <a:ext cx="671820" cy="349565"/>
            </a:xfrm>
            <a:custGeom>
              <a:avLst/>
              <a:gdLst/>
              <a:ahLst/>
              <a:cxnLst>
                <a:cxn ang="0">
                  <a:pos x="wd2" y="hd2"/>
                </a:cxn>
                <a:cxn ang="5400000">
                  <a:pos x="wd2" y="hd2"/>
                </a:cxn>
                <a:cxn ang="10800000">
                  <a:pos x="wd2" y="hd2"/>
                </a:cxn>
                <a:cxn ang="16200000">
                  <a:pos x="wd2" y="hd2"/>
                </a:cxn>
              </a:cxnLst>
              <a:rect l="0" t="0" r="r" b="b"/>
              <a:pathLst>
                <a:path w="21600" h="21600" extrusionOk="0">
                  <a:moveTo>
                    <a:pt x="1824" y="12310"/>
                  </a:moveTo>
                  <a:cubicBezTo>
                    <a:pt x="1877" y="12349"/>
                    <a:pt x="1931" y="12388"/>
                    <a:pt x="1984" y="12426"/>
                  </a:cubicBezTo>
                  <a:cubicBezTo>
                    <a:pt x="2030" y="12460"/>
                    <a:pt x="2076" y="12493"/>
                    <a:pt x="2121" y="12526"/>
                  </a:cubicBezTo>
                  <a:cubicBezTo>
                    <a:pt x="6126" y="15431"/>
                    <a:pt x="10131" y="18336"/>
                    <a:pt x="14136" y="21241"/>
                  </a:cubicBezTo>
                  <a:cubicBezTo>
                    <a:pt x="14225" y="21305"/>
                    <a:pt x="14314" y="21369"/>
                    <a:pt x="14402" y="21433"/>
                  </a:cubicBezTo>
                  <a:cubicBezTo>
                    <a:pt x="14479" y="21489"/>
                    <a:pt x="14555" y="21544"/>
                    <a:pt x="14632" y="21600"/>
                  </a:cubicBezTo>
                  <a:cubicBezTo>
                    <a:pt x="14675" y="21526"/>
                    <a:pt x="14718" y="21453"/>
                    <a:pt x="14761" y="21379"/>
                  </a:cubicBezTo>
                  <a:cubicBezTo>
                    <a:pt x="14818" y="21280"/>
                    <a:pt x="14876" y="21181"/>
                    <a:pt x="14933" y="21082"/>
                  </a:cubicBezTo>
                  <a:cubicBezTo>
                    <a:pt x="15403" y="20273"/>
                    <a:pt x="15873" y="19464"/>
                    <a:pt x="16342" y="18655"/>
                  </a:cubicBezTo>
                  <a:cubicBezTo>
                    <a:pt x="17725" y="16274"/>
                    <a:pt x="19108" y="13893"/>
                    <a:pt x="20491" y="11512"/>
                  </a:cubicBezTo>
                  <a:cubicBezTo>
                    <a:pt x="20775" y="11022"/>
                    <a:pt x="21060" y="10531"/>
                    <a:pt x="21345" y="10041"/>
                  </a:cubicBezTo>
                  <a:cubicBezTo>
                    <a:pt x="21430" y="9894"/>
                    <a:pt x="21515" y="9748"/>
                    <a:pt x="21600" y="9602"/>
                  </a:cubicBezTo>
                  <a:cubicBezTo>
                    <a:pt x="21527" y="9556"/>
                    <a:pt x="21454" y="9510"/>
                    <a:pt x="21382" y="9464"/>
                  </a:cubicBezTo>
                  <a:cubicBezTo>
                    <a:pt x="21061" y="9261"/>
                    <a:pt x="20740" y="9059"/>
                    <a:pt x="20419" y="8856"/>
                  </a:cubicBezTo>
                  <a:cubicBezTo>
                    <a:pt x="20372" y="8827"/>
                    <a:pt x="20325" y="8797"/>
                    <a:pt x="20278" y="8768"/>
                  </a:cubicBezTo>
                  <a:cubicBezTo>
                    <a:pt x="20226" y="8735"/>
                    <a:pt x="20174" y="8702"/>
                    <a:pt x="20122" y="8669"/>
                  </a:cubicBezTo>
                  <a:cubicBezTo>
                    <a:pt x="20040" y="8618"/>
                    <a:pt x="19958" y="8566"/>
                    <a:pt x="19875" y="8514"/>
                  </a:cubicBezTo>
                  <a:cubicBezTo>
                    <a:pt x="19780" y="8454"/>
                    <a:pt x="19685" y="8394"/>
                    <a:pt x="19590" y="8334"/>
                  </a:cubicBezTo>
                  <a:cubicBezTo>
                    <a:pt x="15294" y="5623"/>
                    <a:pt x="10997" y="2913"/>
                    <a:pt x="6700" y="202"/>
                  </a:cubicBezTo>
                  <a:cubicBezTo>
                    <a:pt x="6651" y="171"/>
                    <a:pt x="6602" y="140"/>
                    <a:pt x="6553" y="109"/>
                  </a:cubicBezTo>
                  <a:cubicBezTo>
                    <a:pt x="6496" y="73"/>
                    <a:pt x="6438" y="36"/>
                    <a:pt x="6381" y="0"/>
                  </a:cubicBezTo>
                  <a:cubicBezTo>
                    <a:pt x="6342" y="67"/>
                    <a:pt x="6302" y="135"/>
                    <a:pt x="6263" y="203"/>
                  </a:cubicBezTo>
                  <a:cubicBezTo>
                    <a:pt x="6228" y="263"/>
                    <a:pt x="6192" y="325"/>
                    <a:pt x="6157" y="386"/>
                  </a:cubicBezTo>
                  <a:cubicBezTo>
                    <a:pt x="5914" y="803"/>
                    <a:pt x="5672" y="1221"/>
                    <a:pt x="5429" y="1639"/>
                  </a:cubicBezTo>
                  <a:cubicBezTo>
                    <a:pt x="5292" y="1874"/>
                    <a:pt x="5155" y="2110"/>
                    <a:pt x="5018" y="2346"/>
                  </a:cubicBezTo>
                  <a:cubicBezTo>
                    <a:pt x="4744" y="2819"/>
                    <a:pt x="4470" y="3291"/>
                    <a:pt x="4195" y="3764"/>
                  </a:cubicBezTo>
                  <a:cubicBezTo>
                    <a:pt x="2862" y="6059"/>
                    <a:pt x="1529" y="8354"/>
                    <a:pt x="197" y="10649"/>
                  </a:cubicBezTo>
                  <a:cubicBezTo>
                    <a:pt x="131" y="10762"/>
                    <a:pt x="66" y="10875"/>
                    <a:pt x="0" y="10987"/>
                  </a:cubicBezTo>
                  <a:cubicBezTo>
                    <a:pt x="486" y="11340"/>
                    <a:pt x="973" y="11693"/>
                    <a:pt x="1459" y="12046"/>
                  </a:cubicBezTo>
                  <a:cubicBezTo>
                    <a:pt x="1529" y="12096"/>
                    <a:pt x="1599" y="12147"/>
                    <a:pt x="1668" y="12197"/>
                  </a:cubicBezTo>
                  <a:cubicBezTo>
                    <a:pt x="1720" y="12235"/>
                    <a:pt x="1772" y="12273"/>
                    <a:pt x="1824" y="12310"/>
                  </a:cubicBezTo>
                  <a:close/>
                </a:path>
              </a:pathLst>
            </a:custGeom>
            <a:gradFill>
              <a:gsLst>
                <a:gs pos="58000">
                  <a:schemeClr val="accent4">
                    <a:lumMod val="50000"/>
                  </a:schemeClr>
                </a:gs>
                <a:gs pos="0">
                  <a:schemeClr val="accent4">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Shape 83"/>
            <p:cNvSpPr/>
            <p:nvPr/>
          </p:nvSpPr>
          <p:spPr>
            <a:xfrm>
              <a:off x="3379580" y="5508228"/>
              <a:ext cx="1113344" cy="371490"/>
            </a:xfrm>
            <a:custGeom>
              <a:avLst/>
              <a:gdLst/>
              <a:ahLst/>
              <a:cxnLst>
                <a:cxn ang="0">
                  <a:pos x="wd2" y="hd2"/>
                </a:cxn>
                <a:cxn ang="5400000">
                  <a:pos x="wd2" y="hd2"/>
                </a:cxn>
                <a:cxn ang="10800000">
                  <a:pos x="wd2" y="hd2"/>
                </a:cxn>
                <a:cxn ang="16200000">
                  <a:pos x="wd2" y="hd2"/>
                </a:cxn>
              </a:cxnLst>
              <a:rect l="0" t="0" r="r" b="b"/>
              <a:pathLst>
                <a:path w="21600" h="21600" extrusionOk="0">
                  <a:moveTo>
                    <a:pt x="5842" y="21600"/>
                  </a:moveTo>
                  <a:cubicBezTo>
                    <a:pt x="5909" y="21563"/>
                    <a:pt x="5976" y="21526"/>
                    <a:pt x="6043" y="21490"/>
                  </a:cubicBezTo>
                  <a:cubicBezTo>
                    <a:pt x="11119" y="18702"/>
                    <a:pt x="16194" y="15914"/>
                    <a:pt x="21270" y="13126"/>
                  </a:cubicBezTo>
                  <a:cubicBezTo>
                    <a:pt x="21353" y="13080"/>
                    <a:pt x="21436" y="13034"/>
                    <a:pt x="21520" y="12988"/>
                  </a:cubicBezTo>
                  <a:cubicBezTo>
                    <a:pt x="21546" y="12973"/>
                    <a:pt x="21573" y="12959"/>
                    <a:pt x="21600" y="12944"/>
                  </a:cubicBezTo>
                  <a:cubicBezTo>
                    <a:pt x="21553" y="12837"/>
                    <a:pt x="21507" y="12730"/>
                    <a:pt x="21461" y="12624"/>
                  </a:cubicBezTo>
                  <a:cubicBezTo>
                    <a:pt x="19694" y="8567"/>
                    <a:pt x="17927" y="4511"/>
                    <a:pt x="16160" y="454"/>
                  </a:cubicBezTo>
                  <a:cubicBezTo>
                    <a:pt x="16113" y="347"/>
                    <a:pt x="16067" y="240"/>
                    <a:pt x="16020" y="132"/>
                  </a:cubicBezTo>
                  <a:cubicBezTo>
                    <a:pt x="16000" y="88"/>
                    <a:pt x="15981" y="44"/>
                    <a:pt x="15962" y="0"/>
                  </a:cubicBezTo>
                  <a:cubicBezTo>
                    <a:pt x="15935" y="10"/>
                    <a:pt x="15908" y="19"/>
                    <a:pt x="15880" y="29"/>
                  </a:cubicBezTo>
                  <a:cubicBezTo>
                    <a:pt x="15796" y="59"/>
                    <a:pt x="15712" y="89"/>
                    <a:pt x="15627" y="119"/>
                  </a:cubicBezTo>
                  <a:cubicBezTo>
                    <a:pt x="10486" y="1952"/>
                    <a:pt x="5345" y="3784"/>
                    <a:pt x="204" y="5616"/>
                  </a:cubicBezTo>
                  <a:cubicBezTo>
                    <a:pt x="136" y="5641"/>
                    <a:pt x="68" y="5665"/>
                    <a:pt x="0" y="5689"/>
                  </a:cubicBezTo>
                  <a:cubicBezTo>
                    <a:pt x="20" y="5743"/>
                    <a:pt x="40" y="5797"/>
                    <a:pt x="60" y="5852"/>
                  </a:cubicBezTo>
                  <a:cubicBezTo>
                    <a:pt x="108" y="5984"/>
                    <a:pt x="157" y="6116"/>
                    <a:pt x="205" y="6248"/>
                  </a:cubicBezTo>
                  <a:cubicBezTo>
                    <a:pt x="2036" y="11234"/>
                    <a:pt x="3867" y="16220"/>
                    <a:pt x="5697" y="21206"/>
                  </a:cubicBezTo>
                  <a:cubicBezTo>
                    <a:pt x="5745" y="21337"/>
                    <a:pt x="5794" y="21469"/>
                    <a:pt x="5842" y="21600"/>
                  </a:cubicBezTo>
                  <a:close/>
                </a:path>
              </a:pathLst>
            </a:custGeom>
            <a:gradFill>
              <a:gsLst>
                <a:gs pos="0">
                  <a:schemeClr val="accent4">
                    <a:lumMod val="40000"/>
                    <a:lumOff val="60000"/>
                  </a:schemeClr>
                </a:gs>
                <a:gs pos="100000">
                  <a:schemeClr val="accent4"/>
                </a:gs>
              </a:gsLst>
              <a:lin ang="16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6" name="Shape 84"/>
            <p:cNvSpPr/>
            <p:nvPr/>
          </p:nvSpPr>
          <p:spPr>
            <a:xfrm>
              <a:off x="2725083" y="5413690"/>
              <a:ext cx="654777" cy="415077"/>
            </a:xfrm>
            <a:custGeom>
              <a:avLst/>
              <a:gdLst/>
              <a:ahLst/>
              <a:cxnLst>
                <a:cxn ang="0">
                  <a:pos x="wd2" y="hd2"/>
                </a:cxn>
                <a:cxn ang="5400000">
                  <a:pos x="wd2" y="hd2"/>
                </a:cxn>
                <a:cxn ang="10800000">
                  <a:pos x="wd2" y="hd2"/>
                </a:cxn>
                <a:cxn ang="16200000">
                  <a:pos x="wd2" y="hd2"/>
                </a:cxn>
              </a:cxnLst>
              <a:rect l="0" t="0" r="r" b="b"/>
              <a:pathLst>
                <a:path w="21600" h="21600" extrusionOk="0">
                  <a:moveTo>
                    <a:pt x="4501" y="11816"/>
                  </a:moveTo>
                  <a:cubicBezTo>
                    <a:pt x="4532" y="11851"/>
                    <a:pt x="4562" y="11885"/>
                    <a:pt x="4592" y="11920"/>
                  </a:cubicBezTo>
                  <a:cubicBezTo>
                    <a:pt x="5842" y="13354"/>
                    <a:pt x="7092" y="14788"/>
                    <a:pt x="8343" y="16222"/>
                  </a:cubicBezTo>
                  <a:cubicBezTo>
                    <a:pt x="9838" y="17937"/>
                    <a:pt x="11334" y="19652"/>
                    <a:pt x="12829" y="21367"/>
                  </a:cubicBezTo>
                  <a:cubicBezTo>
                    <a:pt x="12897" y="21444"/>
                    <a:pt x="12965" y="21522"/>
                    <a:pt x="13032" y="21600"/>
                  </a:cubicBezTo>
                  <a:cubicBezTo>
                    <a:pt x="13091" y="21521"/>
                    <a:pt x="13149" y="21441"/>
                    <a:pt x="13208" y="21362"/>
                  </a:cubicBezTo>
                  <a:cubicBezTo>
                    <a:pt x="13306" y="21229"/>
                    <a:pt x="13404" y="21097"/>
                    <a:pt x="13502" y="20964"/>
                  </a:cubicBezTo>
                  <a:cubicBezTo>
                    <a:pt x="16148" y="17381"/>
                    <a:pt x="18793" y="13797"/>
                    <a:pt x="21438" y="10214"/>
                  </a:cubicBezTo>
                  <a:cubicBezTo>
                    <a:pt x="21492" y="10141"/>
                    <a:pt x="21546" y="10068"/>
                    <a:pt x="21600" y="9994"/>
                  </a:cubicBezTo>
                  <a:cubicBezTo>
                    <a:pt x="21332" y="9786"/>
                    <a:pt x="21065" y="9577"/>
                    <a:pt x="20797" y="9368"/>
                  </a:cubicBezTo>
                  <a:cubicBezTo>
                    <a:pt x="20420" y="9073"/>
                    <a:pt x="20043" y="8779"/>
                    <a:pt x="19665" y="8484"/>
                  </a:cubicBezTo>
                  <a:cubicBezTo>
                    <a:pt x="19471" y="8332"/>
                    <a:pt x="19276" y="8180"/>
                    <a:pt x="19082" y="8028"/>
                  </a:cubicBezTo>
                  <a:cubicBezTo>
                    <a:pt x="18930" y="7910"/>
                    <a:pt x="18779" y="7792"/>
                    <a:pt x="18628" y="7674"/>
                  </a:cubicBezTo>
                  <a:cubicBezTo>
                    <a:pt x="15351" y="5116"/>
                    <a:pt x="12075" y="2558"/>
                    <a:pt x="8798" y="0"/>
                  </a:cubicBezTo>
                  <a:cubicBezTo>
                    <a:pt x="8739" y="45"/>
                    <a:pt x="8679" y="90"/>
                    <a:pt x="8620" y="135"/>
                  </a:cubicBezTo>
                  <a:cubicBezTo>
                    <a:pt x="5814" y="2257"/>
                    <a:pt x="3008" y="4378"/>
                    <a:pt x="203" y="6500"/>
                  </a:cubicBezTo>
                  <a:cubicBezTo>
                    <a:pt x="135" y="6552"/>
                    <a:pt x="68" y="6603"/>
                    <a:pt x="0" y="6654"/>
                  </a:cubicBezTo>
                  <a:cubicBezTo>
                    <a:pt x="69" y="6733"/>
                    <a:pt x="139" y="6813"/>
                    <a:pt x="208" y="6892"/>
                  </a:cubicBezTo>
                  <a:cubicBezTo>
                    <a:pt x="342" y="7046"/>
                    <a:pt x="477" y="7200"/>
                    <a:pt x="611" y="7354"/>
                  </a:cubicBezTo>
                  <a:cubicBezTo>
                    <a:pt x="729" y="7490"/>
                    <a:pt x="847" y="7625"/>
                    <a:pt x="965" y="7761"/>
                  </a:cubicBezTo>
                  <a:cubicBezTo>
                    <a:pt x="2078" y="9037"/>
                    <a:pt x="3191" y="10313"/>
                    <a:pt x="4304" y="11589"/>
                  </a:cubicBezTo>
                  <a:cubicBezTo>
                    <a:pt x="4345" y="11637"/>
                    <a:pt x="4386" y="11684"/>
                    <a:pt x="4428" y="11731"/>
                  </a:cubicBezTo>
                  <a:cubicBezTo>
                    <a:pt x="4452" y="11760"/>
                    <a:pt x="4477" y="11788"/>
                    <a:pt x="4501" y="11816"/>
                  </a:cubicBezTo>
                  <a:close/>
                </a:path>
              </a:pathLst>
            </a:custGeom>
            <a:gradFill>
              <a:gsLst>
                <a:gs pos="0">
                  <a:schemeClr val="accent4">
                    <a:lumMod val="60000"/>
                    <a:lumOff val="40000"/>
                  </a:schemeClr>
                </a:gs>
                <a:gs pos="100000">
                  <a:schemeClr val="accent4">
                    <a:lumMod val="75000"/>
                  </a:schemeClr>
                </a:gs>
              </a:gsLst>
              <a:lin ang="17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06" name="Group 105"/>
          <p:cNvGrpSpPr/>
          <p:nvPr/>
        </p:nvGrpSpPr>
        <p:grpSpPr>
          <a:xfrm>
            <a:off x="1713206" y="5014153"/>
            <a:ext cx="1843150" cy="1888649"/>
            <a:chOff x="6652640" y="3206245"/>
            <a:chExt cx="2665459" cy="2731259"/>
          </a:xfrm>
        </p:grpSpPr>
        <p:sp>
          <p:nvSpPr>
            <p:cNvPr id="94" name="Shape 85"/>
            <p:cNvSpPr/>
            <p:nvPr/>
          </p:nvSpPr>
          <p:spPr>
            <a:xfrm>
              <a:off x="6652640" y="5113977"/>
              <a:ext cx="2328899" cy="823527"/>
            </a:xfrm>
            <a:custGeom>
              <a:avLst/>
              <a:gdLst/>
              <a:ahLst/>
              <a:cxnLst>
                <a:cxn ang="0">
                  <a:pos x="wd2" y="hd2"/>
                </a:cxn>
                <a:cxn ang="5400000">
                  <a:pos x="wd2" y="hd2"/>
                </a:cxn>
                <a:cxn ang="10800000">
                  <a:pos x="wd2" y="hd2"/>
                </a:cxn>
                <a:cxn ang="16200000">
                  <a:pos x="wd2" y="hd2"/>
                </a:cxn>
              </a:cxnLst>
              <a:rect l="0" t="0" r="r" b="b"/>
              <a:pathLst>
                <a:path w="21600" h="21600" extrusionOk="0">
                  <a:moveTo>
                    <a:pt x="0" y="16315"/>
                  </a:moveTo>
                  <a:lnTo>
                    <a:pt x="13404" y="21600"/>
                  </a:lnTo>
                  <a:lnTo>
                    <a:pt x="21600" y="5285"/>
                  </a:lnTo>
                  <a:lnTo>
                    <a:pt x="8196" y="0"/>
                  </a:lnTo>
                  <a:cubicBezTo>
                    <a:pt x="8196" y="0"/>
                    <a:pt x="0" y="16315"/>
                    <a:pt x="0" y="16315"/>
                  </a:cubicBezTo>
                  <a:close/>
                </a:path>
              </a:pathLst>
            </a:custGeom>
            <a:gradFill>
              <a:gsLst>
                <a:gs pos="48000">
                  <a:srgbClr val="FEFEFE">
                    <a:alpha val="0"/>
                  </a:srgbClr>
                </a:gs>
                <a:gs pos="100000">
                  <a:schemeClr val="tx1">
                    <a:alpha val="30000"/>
                  </a:schemeClr>
                </a:gs>
              </a:gsLst>
              <a:lin ang="16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68" name="Group 67"/>
            <p:cNvGrpSpPr/>
            <p:nvPr/>
          </p:nvGrpSpPr>
          <p:grpSpPr>
            <a:xfrm>
              <a:off x="7469993" y="3206245"/>
              <a:ext cx="1848106" cy="2120712"/>
              <a:chOff x="3466982" y="178658"/>
              <a:chExt cx="4652048" cy="5338266"/>
            </a:xfrm>
          </p:grpSpPr>
          <p:sp>
            <p:nvSpPr>
              <p:cNvPr id="69" name="Shape 86"/>
              <p:cNvSpPr/>
              <p:nvPr/>
            </p:nvSpPr>
            <p:spPr>
              <a:xfrm>
                <a:off x="3471795" y="195991"/>
                <a:ext cx="4647235" cy="5319285"/>
              </a:xfrm>
              <a:custGeom>
                <a:avLst/>
                <a:gdLst/>
                <a:ahLst/>
                <a:cxnLst>
                  <a:cxn ang="0">
                    <a:pos x="wd2" y="hd2"/>
                  </a:cxn>
                  <a:cxn ang="5400000">
                    <a:pos x="wd2" y="hd2"/>
                  </a:cxn>
                  <a:cxn ang="10800000">
                    <a:pos x="wd2" y="hd2"/>
                  </a:cxn>
                  <a:cxn ang="16200000">
                    <a:pos x="wd2" y="hd2"/>
                  </a:cxn>
                </a:cxnLst>
                <a:rect l="0" t="0" r="r" b="b"/>
                <a:pathLst>
                  <a:path w="21600" h="21600" extrusionOk="0">
                    <a:moveTo>
                      <a:pt x="21562" y="1470"/>
                    </a:moveTo>
                    <a:lnTo>
                      <a:pt x="21600" y="1412"/>
                    </a:lnTo>
                    <a:lnTo>
                      <a:pt x="21562" y="1393"/>
                    </a:lnTo>
                    <a:lnTo>
                      <a:pt x="21562" y="1393"/>
                    </a:lnTo>
                    <a:lnTo>
                      <a:pt x="21562" y="1393"/>
                    </a:lnTo>
                    <a:lnTo>
                      <a:pt x="21525" y="1374"/>
                    </a:lnTo>
                    <a:lnTo>
                      <a:pt x="21515" y="1388"/>
                    </a:lnTo>
                    <a:lnTo>
                      <a:pt x="6698" y="0"/>
                    </a:lnTo>
                    <a:lnTo>
                      <a:pt x="39" y="5647"/>
                    </a:lnTo>
                    <a:lnTo>
                      <a:pt x="9" y="5644"/>
                    </a:lnTo>
                    <a:lnTo>
                      <a:pt x="4" y="5677"/>
                    </a:lnTo>
                    <a:lnTo>
                      <a:pt x="4" y="5677"/>
                    </a:lnTo>
                    <a:lnTo>
                      <a:pt x="4" y="5677"/>
                    </a:lnTo>
                    <a:lnTo>
                      <a:pt x="0" y="5710"/>
                    </a:lnTo>
                    <a:lnTo>
                      <a:pt x="7" y="5748"/>
                    </a:lnTo>
                    <a:lnTo>
                      <a:pt x="505" y="19525"/>
                    </a:lnTo>
                    <a:lnTo>
                      <a:pt x="17506" y="21595"/>
                    </a:lnTo>
                    <a:lnTo>
                      <a:pt x="17506" y="21600"/>
                    </a:lnTo>
                    <a:lnTo>
                      <a:pt x="17544" y="21600"/>
                    </a:lnTo>
                    <a:lnTo>
                      <a:pt x="17544" y="21600"/>
                    </a:lnTo>
                    <a:lnTo>
                      <a:pt x="17544" y="21600"/>
                    </a:lnTo>
                    <a:lnTo>
                      <a:pt x="17582" y="21600"/>
                    </a:lnTo>
                    <a:lnTo>
                      <a:pt x="17582" y="21535"/>
                    </a:lnTo>
                    <a:lnTo>
                      <a:pt x="21446" y="14935"/>
                    </a:lnTo>
                    <a:cubicBezTo>
                      <a:pt x="21446" y="14935"/>
                      <a:pt x="21562" y="1470"/>
                      <a:pt x="21562" y="1470"/>
                    </a:cubicBezTo>
                    <a:close/>
                  </a:path>
                </a:pathLst>
              </a:custGeom>
              <a:solidFill>
                <a:srgbClr val="010101">
                  <a:alpha val="4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Shape 87"/>
              <p:cNvSpPr/>
              <p:nvPr/>
            </p:nvSpPr>
            <p:spPr>
              <a:xfrm>
                <a:off x="3466982" y="178658"/>
                <a:ext cx="4638201" cy="1833955"/>
              </a:xfrm>
              <a:custGeom>
                <a:avLst/>
                <a:gdLst/>
                <a:ahLst/>
                <a:cxnLst>
                  <a:cxn ang="0">
                    <a:pos x="wd2" y="hd2"/>
                  </a:cxn>
                  <a:cxn ang="5400000">
                    <a:pos x="wd2" y="hd2"/>
                  </a:cxn>
                  <a:cxn ang="10800000">
                    <a:pos x="wd2" y="hd2"/>
                  </a:cxn>
                  <a:cxn ang="16200000">
                    <a:pos x="wd2" y="hd2"/>
                  </a:cxn>
                </a:cxnLst>
                <a:rect l="0" t="0" r="r" b="b"/>
                <a:pathLst>
                  <a:path w="21600" h="21600" extrusionOk="0">
                    <a:moveTo>
                      <a:pt x="6707" y="0"/>
                    </a:moveTo>
                    <a:lnTo>
                      <a:pt x="21600" y="4040"/>
                    </a:lnTo>
                    <a:lnTo>
                      <a:pt x="17574" y="21600"/>
                    </a:lnTo>
                    <a:lnTo>
                      <a:pt x="0" y="16465"/>
                    </a:lnTo>
                    <a:cubicBezTo>
                      <a:pt x="0" y="16465"/>
                      <a:pt x="6707" y="0"/>
                      <a:pt x="6707" y="0"/>
                    </a:cubicBezTo>
                    <a:close/>
                  </a:path>
                </a:pathLst>
              </a:custGeom>
              <a:gradFill>
                <a:gsLst>
                  <a:gs pos="0">
                    <a:schemeClr val="bg2"/>
                  </a:gs>
                  <a:gs pos="100000">
                    <a:schemeClr val="bg2">
                      <a:lumMod val="60000"/>
                      <a:lumOff val="40000"/>
                    </a:schemeClr>
                  </a:gs>
                </a:gsLst>
                <a:lin ang="2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1" name="Shape 88"/>
              <p:cNvSpPr/>
              <p:nvPr/>
            </p:nvSpPr>
            <p:spPr>
              <a:xfrm>
                <a:off x="7241304" y="529129"/>
                <a:ext cx="864482" cy="4976309"/>
              </a:xfrm>
              <a:custGeom>
                <a:avLst/>
                <a:gdLst/>
                <a:ahLst/>
                <a:cxnLst>
                  <a:cxn ang="0">
                    <a:pos x="wd2" y="hd2"/>
                  </a:cxn>
                  <a:cxn ang="5400000">
                    <a:pos x="wd2" y="hd2"/>
                  </a:cxn>
                  <a:cxn ang="10800000">
                    <a:pos x="wd2" y="hd2"/>
                  </a:cxn>
                  <a:cxn ang="16200000">
                    <a:pos x="wd2" y="hd2"/>
                  </a:cxn>
                </a:cxnLst>
                <a:rect l="0" t="0" r="r" b="b"/>
                <a:pathLst>
                  <a:path w="21600" h="21600" extrusionOk="0">
                    <a:moveTo>
                      <a:pt x="0" y="6472"/>
                    </a:moveTo>
                    <a:lnTo>
                      <a:pt x="21600" y="0"/>
                    </a:lnTo>
                    <a:lnTo>
                      <a:pt x="20974" y="14476"/>
                    </a:lnTo>
                    <a:lnTo>
                      <a:pt x="0" y="21600"/>
                    </a:lnTo>
                    <a:cubicBezTo>
                      <a:pt x="0" y="21600"/>
                      <a:pt x="0" y="6472"/>
                      <a:pt x="0" y="6472"/>
                    </a:cubicBezTo>
                    <a:close/>
                  </a:path>
                </a:pathLst>
              </a:custGeom>
              <a:gradFill>
                <a:gsLst>
                  <a:gs pos="0">
                    <a:schemeClr val="bg2"/>
                  </a:gs>
                  <a:gs pos="100000">
                    <a:schemeClr val="bg2">
                      <a:lumMod val="75000"/>
                    </a:schemeClr>
                  </a:gs>
                </a:gsLst>
                <a:lin ang="4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72" name="Group 71"/>
              <p:cNvGrpSpPr/>
              <p:nvPr/>
            </p:nvGrpSpPr>
            <p:grpSpPr>
              <a:xfrm>
                <a:off x="7214112" y="569917"/>
                <a:ext cx="880720" cy="1500403"/>
                <a:chOff x="7237905" y="525730"/>
                <a:chExt cx="880720" cy="1500403"/>
              </a:xfrm>
            </p:grpSpPr>
            <p:sp>
              <p:nvSpPr>
                <p:cNvPr id="78" name="Shape 89"/>
                <p:cNvSpPr/>
                <p:nvPr/>
              </p:nvSpPr>
              <p:spPr>
                <a:xfrm>
                  <a:off x="7241304" y="529129"/>
                  <a:ext cx="864482" cy="1490972"/>
                </a:xfrm>
                <a:custGeom>
                  <a:avLst/>
                  <a:gdLst/>
                  <a:ahLst/>
                  <a:cxnLst>
                    <a:cxn ang="0">
                      <a:pos x="wd2" y="hd2"/>
                    </a:cxn>
                    <a:cxn ang="5400000">
                      <a:pos x="wd2" y="hd2"/>
                    </a:cxn>
                    <a:cxn ang="10800000">
                      <a:pos x="wd2" y="hd2"/>
                    </a:cxn>
                    <a:cxn ang="16200000">
                      <a:pos x="wd2" y="hd2"/>
                    </a:cxn>
                  </a:cxnLst>
                  <a:rect l="0" t="0" r="r" b="b"/>
                  <a:pathLst>
                    <a:path w="21600" h="21600" extrusionOk="0">
                      <a:moveTo>
                        <a:pt x="189" y="20739"/>
                      </a:moveTo>
                      <a:lnTo>
                        <a:pt x="20066" y="861"/>
                      </a:lnTo>
                      <a:lnTo>
                        <a:pt x="21600" y="0"/>
                      </a:lnTo>
                      <a:lnTo>
                        <a:pt x="0" y="21600"/>
                      </a:lnTo>
                      <a:cubicBezTo>
                        <a:pt x="0" y="21600"/>
                        <a:pt x="189" y="20739"/>
                        <a:pt x="189" y="20739"/>
                      </a:cubicBezTo>
                      <a:close/>
                    </a:path>
                  </a:pathLst>
                </a:custGeom>
                <a:solidFill>
                  <a:srgbClr val="FEFEFE">
                    <a:alpha val="4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9" name="Shape 90"/>
                <p:cNvSpPr/>
                <p:nvPr/>
              </p:nvSpPr>
              <p:spPr>
                <a:xfrm>
                  <a:off x="7237905" y="525730"/>
                  <a:ext cx="880720" cy="1500403"/>
                </a:xfrm>
                <a:custGeom>
                  <a:avLst/>
                  <a:gdLst/>
                  <a:ahLst/>
                  <a:cxnLst>
                    <a:cxn ang="0">
                      <a:pos x="wd2" y="hd2"/>
                    </a:cxn>
                    <a:cxn ang="5400000">
                      <a:pos x="wd2" y="hd2"/>
                    </a:cxn>
                    <a:cxn ang="10800000">
                      <a:pos x="wd2" y="hd2"/>
                    </a:cxn>
                    <a:cxn ang="16200000">
                      <a:pos x="wd2" y="hd2"/>
                    </a:cxn>
                  </a:cxnLst>
                  <a:rect l="0" t="0" r="r" b="b"/>
                  <a:pathLst>
                    <a:path w="21600" h="21600" extrusionOk="0">
                      <a:moveTo>
                        <a:pt x="398" y="21600"/>
                      </a:moveTo>
                      <a:lnTo>
                        <a:pt x="0" y="21464"/>
                      </a:lnTo>
                      <a:lnTo>
                        <a:pt x="21202" y="0"/>
                      </a:lnTo>
                      <a:lnTo>
                        <a:pt x="21600" y="136"/>
                      </a:lnTo>
                      <a:cubicBezTo>
                        <a:pt x="21600" y="136"/>
                        <a:pt x="398" y="21600"/>
                        <a:pt x="398" y="2160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3" name="Shape 91"/>
              <p:cNvSpPr/>
              <p:nvPr/>
            </p:nvSpPr>
            <p:spPr>
              <a:xfrm>
                <a:off x="3466982" y="1580550"/>
                <a:ext cx="3773719" cy="3921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16" y="18785"/>
                    </a:lnTo>
                    <a:lnTo>
                      <a:pt x="0" y="0"/>
                    </a:lnTo>
                    <a:lnTo>
                      <a:pt x="21600" y="2401"/>
                    </a:lnTo>
                    <a:cubicBezTo>
                      <a:pt x="21600" y="2401"/>
                      <a:pt x="21600" y="21600"/>
                      <a:pt x="21600" y="21600"/>
                    </a:cubicBezTo>
                    <a:close/>
                  </a:path>
                </a:pathLst>
              </a:custGeom>
              <a:gradFill>
                <a:gsLst>
                  <a:gs pos="0">
                    <a:schemeClr val="bg2"/>
                  </a:gs>
                  <a:gs pos="100000">
                    <a:schemeClr val="bg2">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92"/>
              <p:cNvSpPr/>
              <p:nvPr/>
            </p:nvSpPr>
            <p:spPr>
              <a:xfrm>
                <a:off x="3466982" y="1580550"/>
                <a:ext cx="3782786" cy="39293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07" y="21600"/>
                    </a:lnTo>
                    <a:lnTo>
                      <a:pt x="21507" y="2481"/>
                    </a:lnTo>
                    <a:lnTo>
                      <a:pt x="0" y="89"/>
                    </a:lnTo>
                    <a:lnTo>
                      <a:pt x="11" y="0"/>
                    </a:lnTo>
                    <a:lnTo>
                      <a:pt x="21600" y="2401"/>
                    </a:lnTo>
                    <a:cubicBezTo>
                      <a:pt x="21600" y="2401"/>
                      <a:pt x="21600" y="21600"/>
                      <a:pt x="21600" y="21600"/>
                    </a:cubicBezTo>
                    <a:close/>
                  </a:path>
                </a:pathLst>
              </a:custGeom>
              <a:solidFill>
                <a:schemeClr val="bg2">
                  <a:lumMod val="50000"/>
                  <a:alpha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5" name="Shape 93"/>
              <p:cNvSpPr/>
              <p:nvPr/>
            </p:nvSpPr>
            <p:spPr>
              <a:xfrm>
                <a:off x="7197013" y="2038860"/>
                <a:ext cx="31289" cy="3478064"/>
              </a:xfrm>
              <a:custGeom>
                <a:avLst/>
                <a:gdLst/>
                <a:ahLst/>
                <a:cxnLst>
                  <a:cxn ang="0">
                    <a:pos x="wd2" y="hd2"/>
                  </a:cxn>
                  <a:cxn ang="5400000">
                    <a:pos x="wd2" y="hd2"/>
                  </a:cxn>
                  <a:cxn ang="10800000">
                    <a:pos x="wd2" y="hd2"/>
                  </a:cxn>
                  <a:cxn ang="16200000">
                    <a:pos x="wd2" y="hd2"/>
                  </a:cxn>
                </a:cxnLst>
                <a:rect l="0" t="0" r="r" b="b"/>
                <a:pathLst>
                  <a:path w="21600" h="21600" extrusionOk="0">
                    <a:moveTo>
                      <a:pt x="0" y="19088"/>
                    </a:moveTo>
                    <a:lnTo>
                      <a:pt x="0" y="2303"/>
                    </a:lnTo>
                    <a:lnTo>
                      <a:pt x="21600" y="0"/>
                    </a:lnTo>
                    <a:lnTo>
                      <a:pt x="21600" y="21600"/>
                    </a:lnTo>
                    <a:cubicBezTo>
                      <a:pt x="21600" y="21600"/>
                      <a:pt x="0" y="19088"/>
                      <a:pt x="0" y="19088"/>
                    </a:cubicBezTo>
                    <a:close/>
                  </a:path>
                </a:pathLst>
              </a:custGeom>
              <a:solidFill>
                <a:schemeClr val="bg2">
                  <a:lumMod val="75000"/>
                  <a:alpha val="71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Shape 94"/>
              <p:cNvSpPr/>
              <p:nvPr/>
            </p:nvSpPr>
            <p:spPr>
              <a:xfrm>
                <a:off x="3466982" y="1597883"/>
                <a:ext cx="3766497" cy="492157"/>
              </a:xfrm>
              <a:custGeom>
                <a:avLst/>
                <a:gdLst/>
                <a:ahLst/>
                <a:cxnLst>
                  <a:cxn ang="0">
                    <a:pos x="wd2" y="hd2"/>
                  </a:cxn>
                  <a:cxn ang="5400000">
                    <a:pos x="wd2" y="hd2"/>
                  </a:cxn>
                  <a:cxn ang="10800000">
                    <a:pos x="wd2" y="hd2"/>
                  </a:cxn>
                  <a:cxn ang="16200000">
                    <a:pos x="wd2" y="hd2"/>
                  </a:cxn>
                </a:cxnLst>
                <a:rect l="0" t="0" r="r" b="b"/>
                <a:pathLst>
                  <a:path w="21600" h="21600" extrusionOk="0">
                    <a:moveTo>
                      <a:pt x="52" y="2546"/>
                    </a:moveTo>
                    <a:lnTo>
                      <a:pt x="21358" y="21600"/>
                    </a:lnTo>
                    <a:lnTo>
                      <a:pt x="21600" y="19096"/>
                    </a:lnTo>
                    <a:lnTo>
                      <a:pt x="0" y="0"/>
                    </a:lnTo>
                    <a:cubicBezTo>
                      <a:pt x="0" y="0"/>
                      <a:pt x="52" y="2546"/>
                      <a:pt x="52" y="2546"/>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7" name="Shape 95"/>
              <p:cNvSpPr/>
              <p:nvPr/>
            </p:nvSpPr>
            <p:spPr>
              <a:xfrm>
                <a:off x="3466982" y="1639280"/>
                <a:ext cx="3716557" cy="445338"/>
              </a:xfrm>
              <a:custGeom>
                <a:avLst/>
                <a:gdLst/>
                <a:ahLst/>
                <a:cxnLst>
                  <a:cxn ang="0">
                    <a:pos x="wd2" y="hd2"/>
                  </a:cxn>
                  <a:cxn ang="5400000">
                    <a:pos x="wd2" y="hd2"/>
                  </a:cxn>
                  <a:cxn ang="10800000">
                    <a:pos x="wd2" y="hd2"/>
                  </a:cxn>
                  <a:cxn ang="16200000">
                    <a:pos x="wd2" y="hd2"/>
                  </a:cxn>
                </a:cxnLst>
                <a:rect l="0" t="0" r="r" b="b"/>
                <a:pathLst>
                  <a:path w="21600" h="21600" extrusionOk="0">
                    <a:moveTo>
                      <a:pt x="21592" y="21600"/>
                    </a:moveTo>
                    <a:lnTo>
                      <a:pt x="0" y="543"/>
                    </a:lnTo>
                    <a:lnTo>
                      <a:pt x="8" y="0"/>
                    </a:lnTo>
                    <a:lnTo>
                      <a:pt x="21600" y="21057"/>
                    </a:lnTo>
                    <a:cubicBezTo>
                      <a:pt x="21600" y="21057"/>
                      <a:pt x="21592" y="21600"/>
                      <a:pt x="21592" y="2160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sp>
        <p:nvSpPr>
          <p:cNvPr id="88" name="TextBox 87"/>
          <p:cNvSpPr txBox="1"/>
          <p:nvPr/>
        </p:nvSpPr>
        <p:spPr>
          <a:xfrm>
            <a:off x="4364074" y="371618"/>
            <a:ext cx="3479799" cy="553998"/>
          </a:xfrm>
          <a:prstGeom prst="rect">
            <a:avLst/>
          </a:prstGeom>
          <a:noFill/>
        </p:spPr>
        <p:txBody>
          <a:bodyPr wrap="none" lIns="0" tIns="0" rIns="0" bIns="0" rtlCol="0">
            <a:spAutoFit/>
          </a:bodyPr>
          <a:lstStyle/>
          <a:p>
            <a:pPr algn="ctr"/>
            <a:r>
              <a:rPr lang="en-US" sz="3600" dirty="0">
                <a:gradFill>
                  <a:gsLst>
                    <a:gs pos="0">
                      <a:schemeClr val="accent1"/>
                    </a:gs>
                    <a:gs pos="100000">
                      <a:schemeClr val="accent4"/>
                    </a:gs>
                  </a:gsLst>
                  <a:lin ang="0" scaled="0"/>
                </a:gradFill>
                <a:latin typeface="Open Sans Semibold" panose="020B0706030804020204" pitchFamily="34" charset="0"/>
                <a:ea typeface="Open Sans Semibold" panose="020B0706030804020204" pitchFamily="34" charset="0"/>
                <a:cs typeface="Open Sans Semibold" panose="020B0706030804020204" pitchFamily="34" charset="0"/>
              </a:rPr>
              <a:t>OUR SERVICES</a:t>
            </a:r>
          </a:p>
        </p:txBody>
      </p:sp>
      <p:grpSp>
        <p:nvGrpSpPr>
          <p:cNvPr id="89" name="Group 88"/>
          <p:cNvGrpSpPr/>
          <p:nvPr/>
        </p:nvGrpSpPr>
        <p:grpSpPr>
          <a:xfrm>
            <a:off x="830212" y="1357191"/>
            <a:ext cx="1965755" cy="1201052"/>
            <a:chOff x="630705" y="4245353"/>
            <a:chExt cx="1965755" cy="1201052"/>
          </a:xfrm>
        </p:grpSpPr>
        <p:sp>
          <p:nvSpPr>
            <p:cNvPr id="90" name="TextBox 89"/>
            <p:cNvSpPr txBox="1"/>
            <p:nvPr/>
          </p:nvSpPr>
          <p:spPr>
            <a:xfrm>
              <a:off x="1007985" y="4245353"/>
              <a:ext cx="1218283" cy="276999"/>
            </a:xfrm>
            <a:prstGeom prst="rect">
              <a:avLst/>
            </a:prstGeom>
            <a:noFill/>
          </p:spPr>
          <p:txBody>
            <a:bodyPr wrap="none" lIns="0" tIns="0" rIns="0" bIns="0" rtlCol="0">
              <a:spAutoFit/>
            </a:bodyPr>
            <a:lstStyle/>
            <a:p>
              <a:pPr algn="ctr"/>
              <a:r>
                <a:rPr lang="en-US"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DOMESTIC</a:t>
              </a:r>
            </a:p>
          </p:txBody>
        </p:sp>
        <p:sp>
          <p:nvSpPr>
            <p:cNvPr id="91" name="TextBox 90"/>
            <p:cNvSpPr txBox="1"/>
            <p:nvPr/>
          </p:nvSpPr>
          <p:spPr>
            <a:xfrm flipH="1">
              <a:off x="630705" y="4707741"/>
              <a:ext cx="1965755" cy="738664"/>
            </a:xfrm>
            <a:prstGeom prst="rect">
              <a:avLst/>
            </a:prstGeom>
            <a:noFill/>
          </p:spPr>
          <p:txBody>
            <a:bodyPr wrap="square" lIns="0" tIns="0" rIns="0" bIns="0" rtlCol="0">
              <a:spAutoFit/>
            </a:bodyPr>
            <a:lstStyle/>
            <a:p>
              <a:pPr algn="ctr"/>
              <a:r>
                <a:rPr lang="en-US" sz="1200" dirty="0"/>
                <a:t>Our Domestic Express offers reliable door to door solutions for time-critical packages to be delivered within Jordan.</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2" name="Group 91"/>
          <p:cNvGrpSpPr/>
          <p:nvPr/>
        </p:nvGrpSpPr>
        <p:grpSpPr>
          <a:xfrm>
            <a:off x="3126992" y="1357191"/>
            <a:ext cx="1965755" cy="1201052"/>
            <a:chOff x="3624344" y="4245353"/>
            <a:chExt cx="1965755" cy="1201052"/>
          </a:xfrm>
        </p:grpSpPr>
        <p:sp>
          <p:nvSpPr>
            <p:cNvPr id="93" name="TextBox 92"/>
            <p:cNvSpPr txBox="1"/>
            <p:nvPr/>
          </p:nvSpPr>
          <p:spPr>
            <a:xfrm>
              <a:off x="4104217" y="4245353"/>
              <a:ext cx="1013099" cy="276999"/>
            </a:xfrm>
            <a:prstGeom prst="rect">
              <a:avLst/>
            </a:prstGeom>
            <a:noFill/>
          </p:spPr>
          <p:txBody>
            <a:bodyPr wrap="none" lIns="0" tIns="0" rIns="0" bIns="0" rtlCol="0">
              <a:spAutoFit/>
            </a:bodyPr>
            <a:lstStyle/>
            <a:p>
              <a:pPr algn="ctr"/>
              <a:r>
                <a:rPr lang="en-US"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FREIGHT</a:t>
              </a:r>
            </a:p>
          </p:txBody>
        </p:sp>
        <p:sp>
          <p:nvSpPr>
            <p:cNvPr id="95" name="TextBox 94"/>
            <p:cNvSpPr txBox="1"/>
            <p:nvPr/>
          </p:nvSpPr>
          <p:spPr>
            <a:xfrm flipH="1">
              <a:off x="3624344" y="4707741"/>
              <a:ext cx="1965755" cy="738664"/>
            </a:xfrm>
            <a:prstGeom prst="rect">
              <a:avLst/>
            </a:prstGeom>
            <a:noFill/>
          </p:spPr>
          <p:txBody>
            <a:bodyPr wrap="square" lIns="0" tIns="0" rIns="0" bIns="0" rtlCol="0">
              <a:spAutoFit/>
            </a:bodyPr>
            <a:lstStyle/>
            <a:p>
              <a:pPr algn="ctr"/>
              <a:r>
                <a:rPr lang="en-US" sz="1200" dirty="0"/>
                <a:t>Our airfreight products encompass a complete range of advanced, high quality services provided globally</a:t>
              </a:r>
            </a:p>
          </p:txBody>
        </p:sp>
      </p:grpSp>
      <p:grpSp>
        <p:nvGrpSpPr>
          <p:cNvPr id="96" name="Group 95"/>
          <p:cNvGrpSpPr/>
          <p:nvPr/>
        </p:nvGrpSpPr>
        <p:grpSpPr>
          <a:xfrm>
            <a:off x="5316196" y="1357191"/>
            <a:ext cx="1965755" cy="1755050"/>
            <a:chOff x="6640464" y="4245353"/>
            <a:chExt cx="1965755" cy="1755050"/>
          </a:xfrm>
        </p:grpSpPr>
        <p:sp>
          <p:nvSpPr>
            <p:cNvPr id="97" name="TextBox 96"/>
            <p:cNvSpPr txBox="1"/>
            <p:nvPr/>
          </p:nvSpPr>
          <p:spPr>
            <a:xfrm>
              <a:off x="7081865" y="4245353"/>
              <a:ext cx="1090043" cy="276999"/>
            </a:xfrm>
            <a:prstGeom prst="rect">
              <a:avLst/>
            </a:prstGeom>
            <a:noFill/>
          </p:spPr>
          <p:txBody>
            <a:bodyPr wrap="none" lIns="0" tIns="0" rIns="0" bIns="0" rtlCol="0">
              <a:spAutoFit/>
            </a:bodyPr>
            <a:lstStyle/>
            <a:p>
              <a:pPr algn="ctr"/>
              <a:r>
                <a:rPr lang="en-US"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EXPRESS</a:t>
              </a:r>
            </a:p>
          </p:txBody>
        </p:sp>
        <p:sp>
          <p:nvSpPr>
            <p:cNvPr id="98" name="TextBox 97"/>
            <p:cNvSpPr txBox="1"/>
            <p:nvPr/>
          </p:nvSpPr>
          <p:spPr>
            <a:xfrm flipH="1">
              <a:off x="6640464" y="4707741"/>
              <a:ext cx="1965755" cy="1292662"/>
            </a:xfrm>
            <a:prstGeom prst="rect">
              <a:avLst/>
            </a:prstGeom>
            <a:noFill/>
          </p:spPr>
          <p:txBody>
            <a:bodyPr wrap="square" lIns="0" tIns="0" rIns="0" bIns="0" rtlCol="0">
              <a:spAutoFit/>
            </a:bodyPr>
            <a:lstStyle/>
            <a:p>
              <a:pPr algn="ctr"/>
              <a:r>
                <a:rPr lang="en-US" sz="1200" dirty="0"/>
                <a:t>We will provide a global solution for importing  and exporting time-sensitive documents and parcels door-to-door from around the world that will meet our customer’s needs</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9" name="Group 98"/>
          <p:cNvGrpSpPr/>
          <p:nvPr/>
        </p:nvGrpSpPr>
        <p:grpSpPr>
          <a:xfrm>
            <a:off x="7302335" y="1355088"/>
            <a:ext cx="1979866" cy="1844111"/>
            <a:chOff x="9347964" y="4243250"/>
            <a:chExt cx="1979866" cy="1844111"/>
          </a:xfrm>
        </p:grpSpPr>
        <p:sp>
          <p:nvSpPr>
            <p:cNvPr id="100" name="TextBox 99"/>
            <p:cNvSpPr txBox="1"/>
            <p:nvPr/>
          </p:nvSpPr>
          <p:spPr>
            <a:xfrm>
              <a:off x="9347964" y="4243250"/>
              <a:ext cx="1918602" cy="276999"/>
            </a:xfrm>
            <a:prstGeom prst="rect">
              <a:avLst/>
            </a:prstGeom>
            <a:noFill/>
          </p:spPr>
          <p:txBody>
            <a:bodyPr wrap="none" lIns="0" tIns="0" rIns="0" bIns="0" rtlCol="0">
              <a:spAutoFit/>
            </a:bodyPr>
            <a:lstStyle/>
            <a:p>
              <a:pPr algn="ctr"/>
              <a:r>
                <a:rPr lang="en-US" dirty="0">
                  <a:solidFill>
                    <a:schemeClr val="accent5"/>
                  </a:solidFill>
                  <a:latin typeface="Open Sans" panose="020B0606030504020204"/>
                  <a:ea typeface="Open Sans Semibold" panose="020B0706030804020204" pitchFamily="34" charset="0"/>
                  <a:cs typeface="Open Sans Semibold" panose="020B0706030804020204" pitchFamily="34" charset="0"/>
                </a:rPr>
                <a:t>SPECIAL PROJECTS</a:t>
              </a:r>
            </a:p>
          </p:txBody>
        </p:sp>
        <p:sp>
          <p:nvSpPr>
            <p:cNvPr id="101" name="TextBox 100"/>
            <p:cNvSpPr txBox="1"/>
            <p:nvPr/>
          </p:nvSpPr>
          <p:spPr>
            <a:xfrm flipH="1">
              <a:off x="9362075" y="4725257"/>
              <a:ext cx="1965755" cy="1362104"/>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a:rPr>
                <a:t>special handling operations team and delivery App to serve our client in operations level , empowering drivers and handling operations</a:t>
              </a:r>
            </a:p>
            <a:p>
              <a:pPr algn="ctr">
                <a:lnSpc>
                  <a:spcPct val="125000"/>
                </a:lnSpc>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02" name="Picture 5" descr="C:\Users\user\Google Drive (m.braik@spex.me)\Marketing\Company profile\white-logo.png"/>
          <p:cNvPicPr>
            <a:picLocks noChangeAspect="1" noChangeArrowheads="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artisticPencilGrayscale/>
                    </a14:imgEffect>
                    <a14:imgEffect>
                      <a14:brightnessContrast bright="40000" contrast="40000"/>
                    </a14:imgEffect>
                  </a14:imgLayer>
                </a14:imgProps>
              </a:ext>
              <a:ext uri="{28A0092B-C50C-407E-A947-70E740481C1C}">
                <a14:useLocalDpi xmlns:a14="http://schemas.microsoft.com/office/drawing/2010/main" val="0"/>
              </a:ext>
            </a:extLst>
          </a:blip>
          <a:srcRect t="55056" b="12944"/>
          <a:stretch/>
        </p:blipFill>
        <p:spPr bwMode="auto">
          <a:xfrm>
            <a:off x="8359152" y="4117303"/>
            <a:ext cx="2127393" cy="680766"/>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p:cNvGrpSpPr/>
          <p:nvPr/>
        </p:nvGrpSpPr>
        <p:grpSpPr>
          <a:xfrm>
            <a:off x="9580722" y="1361674"/>
            <a:ext cx="1965755" cy="1132508"/>
            <a:chOff x="9497242" y="4245353"/>
            <a:chExt cx="1965755" cy="1132508"/>
          </a:xfrm>
        </p:grpSpPr>
        <p:sp>
          <p:nvSpPr>
            <p:cNvPr id="108" name="TextBox 107"/>
            <p:cNvSpPr txBox="1"/>
            <p:nvPr/>
          </p:nvSpPr>
          <p:spPr>
            <a:xfrm>
              <a:off x="9643405" y="4245353"/>
              <a:ext cx="1680525" cy="276999"/>
            </a:xfrm>
            <a:prstGeom prst="rect">
              <a:avLst/>
            </a:prstGeom>
            <a:noFill/>
          </p:spPr>
          <p:txBody>
            <a:bodyPr wrap="none" lIns="0" tIns="0" rIns="0" bIns="0" rtlCol="0">
              <a:spAutoFit/>
            </a:bodyPr>
            <a:lstStyle/>
            <a:p>
              <a:pPr algn="ctr"/>
              <a:r>
                <a:rPr lang="en-US" dirty="0">
                  <a:solidFill>
                    <a:schemeClr val="accent6">
                      <a:lumMod val="7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Fulfilment Services</a:t>
              </a:r>
            </a:p>
          </p:txBody>
        </p:sp>
        <p:sp>
          <p:nvSpPr>
            <p:cNvPr id="109" name="TextBox 108"/>
            <p:cNvSpPr txBox="1"/>
            <p:nvPr/>
          </p:nvSpPr>
          <p:spPr>
            <a:xfrm flipH="1">
              <a:off x="9497242" y="4707741"/>
              <a:ext cx="1965755" cy="670120"/>
            </a:xfrm>
            <a:prstGeom prst="rect">
              <a:avLst/>
            </a:prstGeom>
            <a:noFill/>
          </p:spPr>
          <p:txBody>
            <a:bodyPr wrap="square" lIns="0" tIns="0" rIns="0" bIns="0" rtlCol="0">
              <a:spAutoFit/>
            </a:bodyPr>
            <a:lstStyle/>
            <a:p>
              <a:pPr algn="ctr">
                <a:lnSpc>
                  <a:spcPct val="125000"/>
                </a:lnSpc>
              </a:pPr>
              <a:r>
                <a:rPr lang="en-US" sz="1200" dirty="0">
                  <a:latin typeface="Open Sans" panose="020B0606030504020204" pitchFamily="34" charset="0"/>
                  <a:ea typeface="Open Sans" panose="020B0606030504020204" pitchFamily="34" charset="0"/>
                  <a:cs typeface="Open Sans" panose="020B0606030504020204" pitchFamily="34" charset="0"/>
                </a:rPr>
                <a:t>Let us store your stock and deliver your goods to all cities of Jordan with less effort and more accuracy.</a:t>
              </a:r>
            </a:p>
          </p:txBody>
        </p:sp>
      </p:grpSp>
      <p:pic>
        <p:nvPicPr>
          <p:cNvPr id="2" name="Picture 1">
            <a:extLst>
              <a:ext uri="{FF2B5EF4-FFF2-40B4-BE49-F238E27FC236}">
                <a16:creationId xmlns:a16="http://schemas.microsoft.com/office/drawing/2014/main" id="{4D6D3D3E-80D8-0E3D-AE52-12FF9284B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9918">
            <a:off x="2477990" y="5788606"/>
            <a:ext cx="601034" cy="263568"/>
          </a:xfrm>
          <a:prstGeom prst="rect">
            <a:avLst/>
          </a:prstGeom>
        </p:spPr>
      </p:pic>
      <p:sp>
        <p:nvSpPr>
          <p:cNvPr id="11" name="Rectangle 10">
            <a:extLst>
              <a:ext uri="{FF2B5EF4-FFF2-40B4-BE49-F238E27FC236}">
                <a16:creationId xmlns:a16="http://schemas.microsoft.com/office/drawing/2014/main" id="{AACD4BD8-26A3-DBB1-B7E4-581141E8BDF3}"/>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67E2A46-12DA-9156-AC4F-310CFB04E06D}"/>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AE481B3-A619-4210-8CF0-51B9588E6864}"/>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829E72D4-075C-4EC0-9B50-FB499D40A817}"/>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507A9D8-A78E-4C5C-B873-4C0710F88785}"/>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636582E-88E8-4025-95A0-8E3A9F11C30E}"/>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CECCA9A6-34CC-4D74-ADE0-325A3A068021}"/>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on a black background&#10;&#10;AI-generated content may be incorrect.">
            <a:extLst>
              <a:ext uri="{FF2B5EF4-FFF2-40B4-BE49-F238E27FC236}">
                <a16:creationId xmlns:a16="http://schemas.microsoft.com/office/drawing/2014/main" id="{0B79A2AF-600F-6DC9-95BD-F5BBBDBAE8DA}"/>
              </a:ext>
            </a:extLst>
          </p:cNvPr>
          <p:cNvPicPr>
            <a:picLocks noChangeAspect="1"/>
          </p:cNvPicPr>
          <p:nvPr/>
        </p:nvPicPr>
        <p:blipFill>
          <a:blip r:embed="rId5"/>
          <a:stretch>
            <a:fillRect/>
          </a:stretch>
        </p:blipFill>
        <p:spPr>
          <a:xfrm rot="349458">
            <a:off x="3566805" y="4852874"/>
            <a:ext cx="1274734" cy="1274734"/>
          </a:xfrm>
          <a:prstGeom prst="rect">
            <a:avLst/>
          </a:prstGeom>
        </p:spPr>
      </p:pic>
      <p:pic>
        <p:nvPicPr>
          <p:cNvPr id="12" name="Picture 11">
            <a:extLst>
              <a:ext uri="{FF2B5EF4-FFF2-40B4-BE49-F238E27FC236}">
                <a16:creationId xmlns:a16="http://schemas.microsoft.com/office/drawing/2014/main" id="{226B528D-CED4-1FF2-AC50-5BE5C4E1CF9B}"/>
              </a:ext>
            </a:extLst>
          </p:cNvPr>
          <p:cNvPicPr>
            <a:picLocks noChangeAspect="1"/>
          </p:cNvPicPr>
          <p:nvPr/>
        </p:nvPicPr>
        <p:blipFill>
          <a:blip r:embed="rId6"/>
          <a:stretch>
            <a:fillRect/>
          </a:stretch>
        </p:blipFill>
        <p:spPr>
          <a:xfrm>
            <a:off x="10495717" y="5646917"/>
            <a:ext cx="1261981" cy="1255885"/>
          </a:xfrm>
          <a:prstGeom prst="rect">
            <a:avLst/>
          </a:prstGeom>
        </p:spPr>
      </p:pic>
    </p:spTree>
    <p:extLst>
      <p:ext uri="{BB962C8B-B14F-4D97-AF65-F5344CB8AC3E}">
        <p14:creationId xmlns:p14="http://schemas.microsoft.com/office/powerpoint/2010/main" val="140508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3" name="Rectangle 2"/>
          <p:cNvSpPr/>
          <p:nvPr/>
        </p:nvSpPr>
        <p:spPr>
          <a:xfrm>
            <a:off x="0" y="-53674"/>
            <a:ext cx="12192000" cy="6858000"/>
          </a:xfrm>
          <a:prstGeom prst="rect">
            <a:avLst/>
          </a:prstGeom>
          <a:gradFill>
            <a:gsLst>
              <a:gs pos="100000">
                <a:schemeClr val="accent4">
                  <a:alpha val="45000"/>
                </a:schemeClr>
              </a:gs>
              <a:gs pos="49040">
                <a:schemeClr val="accent2">
                  <a:alpha val="64000"/>
                </a:schemeClr>
              </a:gs>
              <a:gs pos="2000">
                <a:schemeClr val="accent1">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Oval 3"/>
          <p:cNvSpPr/>
          <p:nvPr/>
        </p:nvSpPr>
        <p:spPr>
          <a:xfrm>
            <a:off x="743066" y="1643976"/>
            <a:ext cx="312585" cy="31258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055651" y="1800269"/>
            <a:ext cx="10023673" cy="2233"/>
          </a:xfrm>
          <a:prstGeom prst="line">
            <a:avLst/>
          </a:prstGeom>
          <a:ln w="19050">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1078207" y="1796888"/>
            <a:ext cx="2236" cy="1588922"/>
          </a:xfrm>
          <a:prstGeom prst="line">
            <a:avLst/>
          </a:prstGeom>
          <a:ln w="19050">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55651" y="3385810"/>
            <a:ext cx="10023673" cy="2233"/>
          </a:xfrm>
          <a:prstGeom prst="line">
            <a:avLst/>
          </a:prstGeom>
          <a:ln w="19050">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331791" y="4111903"/>
            <a:ext cx="1449954" cy="2233"/>
          </a:xfrm>
          <a:prstGeom prst="line">
            <a:avLst/>
          </a:prstGeom>
          <a:ln w="19050">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5651" y="5012808"/>
            <a:ext cx="10023673" cy="2233"/>
          </a:xfrm>
          <a:prstGeom prst="line">
            <a:avLst/>
          </a:prstGeom>
          <a:ln w="19050">
            <a:solidFill>
              <a:schemeClr val="bg1"/>
            </a:solidFill>
            <a:prstDash val="lgDashDot"/>
          </a:ln>
        </p:spPr>
        <p:style>
          <a:lnRef idx="1">
            <a:schemeClr val="accent1"/>
          </a:lnRef>
          <a:fillRef idx="0">
            <a:schemeClr val="accent1"/>
          </a:fillRef>
          <a:effectRef idx="0">
            <a:schemeClr val="accent1"/>
          </a:effectRef>
          <a:fontRef idx="minor">
            <a:schemeClr val="tx1"/>
          </a:fontRef>
        </p:style>
      </p:cxnSp>
      <p:sp>
        <p:nvSpPr>
          <p:cNvPr id="10" name="Pentagon 9"/>
          <p:cNvSpPr/>
          <p:nvPr/>
        </p:nvSpPr>
        <p:spPr>
          <a:xfrm>
            <a:off x="2563841" y="1428132"/>
            <a:ext cx="1136802" cy="798062"/>
          </a:xfrm>
          <a:prstGeom prst="homePlate">
            <a:avLst/>
          </a:prstGeom>
          <a:solidFill>
            <a:schemeClr val="bg1">
              <a:alpha val="4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12" name="Pentagon 11"/>
          <p:cNvSpPr/>
          <p:nvPr/>
        </p:nvSpPr>
        <p:spPr>
          <a:xfrm flipH="1">
            <a:off x="5267192" y="3003334"/>
            <a:ext cx="1136802" cy="798062"/>
          </a:xfrm>
          <a:prstGeom prst="homePlate">
            <a:avLst/>
          </a:prstGeom>
          <a:solidFill>
            <a:schemeClr val="bg1">
              <a:alpha val="4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14" name="Pentagon 13"/>
          <p:cNvSpPr/>
          <p:nvPr/>
        </p:nvSpPr>
        <p:spPr>
          <a:xfrm>
            <a:off x="8416691" y="1414685"/>
            <a:ext cx="1136802" cy="798062"/>
          </a:xfrm>
          <a:prstGeom prst="homePlate">
            <a:avLst/>
          </a:prstGeom>
          <a:solidFill>
            <a:schemeClr val="bg1">
              <a:alpha val="4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16" name="Pentagon 15"/>
          <p:cNvSpPr/>
          <p:nvPr/>
        </p:nvSpPr>
        <p:spPr>
          <a:xfrm>
            <a:off x="2563841" y="4636420"/>
            <a:ext cx="1136802" cy="798062"/>
          </a:xfrm>
          <a:prstGeom prst="homePlate">
            <a:avLst/>
          </a:prstGeom>
          <a:solidFill>
            <a:schemeClr val="bg1">
              <a:alpha val="4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18" name="Pentagon 17"/>
          <p:cNvSpPr/>
          <p:nvPr/>
        </p:nvSpPr>
        <p:spPr>
          <a:xfrm>
            <a:off x="8416691" y="4622973"/>
            <a:ext cx="1136802" cy="798062"/>
          </a:xfrm>
          <a:prstGeom prst="homePlate">
            <a:avLst/>
          </a:prstGeom>
          <a:solidFill>
            <a:schemeClr val="bg1">
              <a:alpha val="4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p:txBody>
      </p:sp>
      <p:sp>
        <p:nvSpPr>
          <p:cNvPr id="20" name="Oval 19"/>
          <p:cNvSpPr/>
          <p:nvPr/>
        </p:nvSpPr>
        <p:spPr>
          <a:xfrm>
            <a:off x="11088881" y="4837997"/>
            <a:ext cx="312585" cy="31258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Группа 29"/>
          <p:cNvGrpSpPr/>
          <p:nvPr/>
        </p:nvGrpSpPr>
        <p:grpSpPr>
          <a:xfrm>
            <a:off x="8622413" y="1545235"/>
            <a:ext cx="561137" cy="454821"/>
            <a:chOff x="5834063" y="3214688"/>
            <a:chExt cx="1868487" cy="1514474"/>
          </a:xfrm>
          <a:solidFill>
            <a:schemeClr val="bg1"/>
          </a:solidFill>
        </p:grpSpPr>
        <p:sp>
          <p:nvSpPr>
            <p:cNvPr id="31" name="Freeform 25"/>
            <p:cNvSpPr>
              <a:spLocks/>
            </p:cNvSpPr>
            <p:nvPr/>
          </p:nvSpPr>
          <p:spPr bwMode="auto">
            <a:xfrm>
              <a:off x="6677025" y="4013200"/>
              <a:ext cx="182562" cy="220662"/>
            </a:xfrm>
            <a:custGeom>
              <a:avLst/>
              <a:gdLst>
                <a:gd name="T0" fmla="*/ 174 w 346"/>
                <a:gd name="T1" fmla="*/ 0 h 418"/>
                <a:gd name="T2" fmla="*/ 204 w 346"/>
                <a:gd name="T3" fmla="*/ 2 h 418"/>
                <a:gd name="T4" fmla="*/ 234 w 346"/>
                <a:gd name="T5" fmla="*/ 10 h 418"/>
                <a:gd name="T6" fmla="*/ 261 w 346"/>
                <a:gd name="T7" fmla="*/ 23 h 418"/>
                <a:gd name="T8" fmla="*/ 285 w 346"/>
                <a:gd name="T9" fmla="*/ 40 h 418"/>
                <a:gd name="T10" fmla="*/ 306 w 346"/>
                <a:gd name="T11" fmla="*/ 60 h 418"/>
                <a:gd name="T12" fmla="*/ 323 w 346"/>
                <a:gd name="T13" fmla="*/ 84 h 418"/>
                <a:gd name="T14" fmla="*/ 335 w 346"/>
                <a:gd name="T15" fmla="*/ 111 h 418"/>
                <a:gd name="T16" fmla="*/ 344 w 346"/>
                <a:gd name="T17" fmla="*/ 139 h 418"/>
                <a:gd name="T18" fmla="*/ 346 w 346"/>
                <a:gd name="T19" fmla="*/ 170 h 418"/>
                <a:gd name="T20" fmla="*/ 346 w 346"/>
                <a:gd name="T21" fmla="*/ 248 h 418"/>
                <a:gd name="T22" fmla="*/ 344 w 346"/>
                <a:gd name="T23" fmla="*/ 278 h 418"/>
                <a:gd name="T24" fmla="*/ 335 w 346"/>
                <a:gd name="T25" fmla="*/ 307 h 418"/>
                <a:gd name="T26" fmla="*/ 323 w 346"/>
                <a:gd name="T27" fmla="*/ 334 h 418"/>
                <a:gd name="T28" fmla="*/ 306 w 346"/>
                <a:gd name="T29" fmla="*/ 358 h 418"/>
                <a:gd name="T30" fmla="*/ 285 w 346"/>
                <a:gd name="T31" fmla="*/ 378 h 418"/>
                <a:gd name="T32" fmla="*/ 261 w 346"/>
                <a:gd name="T33" fmla="*/ 395 h 418"/>
                <a:gd name="T34" fmla="*/ 234 w 346"/>
                <a:gd name="T35" fmla="*/ 407 h 418"/>
                <a:gd name="T36" fmla="*/ 204 w 346"/>
                <a:gd name="T37" fmla="*/ 416 h 418"/>
                <a:gd name="T38" fmla="*/ 174 w 346"/>
                <a:gd name="T39" fmla="*/ 418 h 418"/>
                <a:gd name="T40" fmla="*/ 142 w 346"/>
                <a:gd name="T41" fmla="*/ 416 h 418"/>
                <a:gd name="T42" fmla="*/ 112 w 346"/>
                <a:gd name="T43" fmla="*/ 407 h 418"/>
                <a:gd name="T44" fmla="*/ 86 w 346"/>
                <a:gd name="T45" fmla="*/ 395 h 418"/>
                <a:gd name="T46" fmla="*/ 61 w 346"/>
                <a:gd name="T47" fmla="*/ 378 h 418"/>
                <a:gd name="T48" fmla="*/ 40 w 346"/>
                <a:gd name="T49" fmla="*/ 358 h 418"/>
                <a:gd name="T50" fmla="*/ 24 w 346"/>
                <a:gd name="T51" fmla="*/ 334 h 418"/>
                <a:gd name="T52" fmla="*/ 11 w 346"/>
                <a:gd name="T53" fmla="*/ 307 h 418"/>
                <a:gd name="T54" fmla="*/ 3 w 346"/>
                <a:gd name="T55" fmla="*/ 278 h 418"/>
                <a:gd name="T56" fmla="*/ 0 w 346"/>
                <a:gd name="T57" fmla="*/ 248 h 418"/>
                <a:gd name="T58" fmla="*/ 0 w 346"/>
                <a:gd name="T59" fmla="*/ 170 h 418"/>
                <a:gd name="T60" fmla="*/ 3 w 346"/>
                <a:gd name="T61" fmla="*/ 139 h 418"/>
                <a:gd name="T62" fmla="*/ 11 w 346"/>
                <a:gd name="T63" fmla="*/ 111 h 418"/>
                <a:gd name="T64" fmla="*/ 24 w 346"/>
                <a:gd name="T65" fmla="*/ 84 h 418"/>
                <a:gd name="T66" fmla="*/ 40 w 346"/>
                <a:gd name="T67" fmla="*/ 60 h 418"/>
                <a:gd name="T68" fmla="*/ 61 w 346"/>
                <a:gd name="T69" fmla="*/ 40 h 418"/>
                <a:gd name="T70" fmla="*/ 86 w 346"/>
                <a:gd name="T71" fmla="*/ 23 h 418"/>
                <a:gd name="T72" fmla="*/ 112 w 346"/>
                <a:gd name="T73" fmla="*/ 10 h 418"/>
                <a:gd name="T74" fmla="*/ 142 w 346"/>
                <a:gd name="T75" fmla="*/ 2 h 418"/>
                <a:gd name="T76" fmla="*/ 174 w 346"/>
                <a:gd name="T7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6" h="418">
                  <a:moveTo>
                    <a:pt x="174" y="0"/>
                  </a:moveTo>
                  <a:lnTo>
                    <a:pt x="204" y="2"/>
                  </a:lnTo>
                  <a:lnTo>
                    <a:pt x="234" y="10"/>
                  </a:lnTo>
                  <a:lnTo>
                    <a:pt x="261" y="23"/>
                  </a:lnTo>
                  <a:lnTo>
                    <a:pt x="285" y="40"/>
                  </a:lnTo>
                  <a:lnTo>
                    <a:pt x="306" y="60"/>
                  </a:lnTo>
                  <a:lnTo>
                    <a:pt x="323" y="84"/>
                  </a:lnTo>
                  <a:lnTo>
                    <a:pt x="335" y="111"/>
                  </a:lnTo>
                  <a:lnTo>
                    <a:pt x="344" y="139"/>
                  </a:lnTo>
                  <a:lnTo>
                    <a:pt x="346" y="170"/>
                  </a:lnTo>
                  <a:lnTo>
                    <a:pt x="346" y="248"/>
                  </a:lnTo>
                  <a:lnTo>
                    <a:pt x="344" y="278"/>
                  </a:lnTo>
                  <a:lnTo>
                    <a:pt x="335" y="307"/>
                  </a:lnTo>
                  <a:lnTo>
                    <a:pt x="323" y="334"/>
                  </a:lnTo>
                  <a:lnTo>
                    <a:pt x="306" y="358"/>
                  </a:lnTo>
                  <a:lnTo>
                    <a:pt x="285" y="378"/>
                  </a:lnTo>
                  <a:lnTo>
                    <a:pt x="261" y="395"/>
                  </a:lnTo>
                  <a:lnTo>
                    <a:pt x="234" y="407"/>
                  </a:lnTo>
                  <a:lnTo>
                    <a:pt x="204" y="416"/>
                  </a:lnTo>
                  <a:lnTo>
                    <a:pt x="174" y="418"/>
                  </a:lnTo>
                  <a:lnTo>
                    <a:pt x="142" y="416"/>
                  </a:lnTo>
                  <a:lnTo>
                    <a:pt x="112" y="407"/>
                  </a:lnTo>
                  <a:lnTo>
                    <a:pt x="86" y="395"/>
                  </a:lnTo>
                  <a:lnTo>
                    <a:pt x="61" y="378"/>
                  </a:lnTo>
                  <a:lnTo>
                    <a:pt x="40" y="358"/>
                  </a:lnTo>
                  <a:lnTo>
                    <a:pt x="24" y="334"/>
                  </a:lnTo>
                  <a:lnTo>
                    <a:pt x="11" y="307"/>
                  </a:lnTo>
                  <a:lnTo>
                    <a:pt x="3" y="278"/>
                  </a:lnTo>
                  <a:lnTo>
                    <a:pt x="0" y="248"/>
                  </a:lnTo>
                  <a:lnTo>
                    <a:pt x="0" y="170"/>
                  </a:lnTo>
                  <a:lnTo>
                    <a:pt x="3" y="139"/>
                  </a:lnTo>
                  <a:lnTo>
                    <a:pt x="11" y="111"/>
                  </a:lnTo>
                  <a:lnTo>
                    <a:pt x="24" y="84"/>
                  </a:lnTo>
                  <a:lnTo>
                    <a:pt x="40" y="60"/>
                  </a:lnTo>
                  <a:lnTo>
                    <a:pt x="61" y="40"/>
                  </a:lnTo>
                  <a:lnTo>
                    <a:pt x="86" y="23"/>
                  </a:lnTo>
                  <a:lnTo>
                    <a:pt x="112" y="10"/>
                  </a:lnTo>
                  <a:lnTo>
                    <a:pt x="142" y="2"/>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6"/>
            <p:cNvSpPr>
              <a:spLocks/>
            </p:cNvSpPr>
            <p:nvPr/>
          </p:nvSpPr>
          <p:spPr bwMode="auto">
            <a:xfrm>
              <a:off x="5872163" y="4168775"/>
              <a:ext cx="1793875" cy="560387"/>
            </a:xfrm>
            <a:custGeom>
              <a:avLst/>
              <a:gdLst>
                <a:gd name="T0" fmla="*/ 0 w 3390"/>
                <a:gd name="T1" fmla="*/ 0 h 1060"/>
                <a:gd name="T2" fmla="*/ 49 w 3390"/>
                <a:gd name="T3" fmla="*/ 20 h 1060"/>
                <a:gd name="T4" fmla="*/ 100 w 3390"/>
                <a:gd name="T5" fmla="*/ 35 h 1060"/>
                <a:gd name="T6" fmla="*/ 155 w 3390"/>
                <a:gd name="T7" fmla="*/ 44 h 1060"/>
                <a:gd name="T8" fmla="*/ 210 w 3390"/>
                <a:gd name="T9" fmla="*/ 48 h 1060"/>
                <a:gd name="T10" fmla="*/ 1403 w 3390"/>
                <a:gd name="T11" fmla="*/ 48 h 1060"/>
                <a:gd name="T12" fmla="*/ 1418 w 3390"/>
                <a:gd name="T13" fmla="*/ 88 h 1060"/>
                <a:gd name="T14" fmla="*/ 1439 w 3390"/>
                <a:gd name="T15" fmla="*/ 124 h 1060"/>
                <a:gd name="T16" fmla="*/ 1465 w 3390"/>
                <a:gd name="T17" fmla="*/ 159 h 1060"/>
                <a:gd name="T18" fmla="*/ 1496 w 3390"/>
                <a:gd name="T19" fmla="*/ 188 h 1060"/>
                <a:gd name="T20" fmla="*/ 1530 w 3390"/>
                <a:gd name="T21" fmla="*/ 214 h 1060"/>
                <a:gd name="T22" fmla="*/ 1567 w 3390"/>
                <a:gd name="T23" fmla="*/ 234 h 1060"/>
                <a:gd name="T24" fmla="*/ 1607 w 3390"/>
                <a:gd name="T25" fmla="*/ 249 h 1060"/>
                <a:gd name="T26" fmla="*/ 1650 w 3390"/>
                <a:gd name="T27" fmla="*/ 259 h 1060"/>
                <a:gd name="T28" fmla="*/ 1696 w 3390"/>
                <a:gd name="T29" fmla="*/ 262 h 1060"/>
                <a:gd name="T30" fmla="*/ 1740 w 3390"/>
                <a:gd name="T31" fmla="*/ 259 h 1060"/>
                <a:gd name="T32" fmla="*/ 1783 w 3390"/>
                <a:gd name="T33" fmla="*/ 249 h 1060"/>
                <a:gd name="T34" fmla="*/ 1823 w 3390"/>
                <a:gd name="T35" fmla="*/ 234 h 1060"/>
                <a:gd name="T36" fmla="*/ 1862 w 3390"/>
                <a:gd name="T37" fmla="*/ 214 h 1060"/>
                <a:gd name="T38" fmla="*/ 1895 w 3390"/>
                <a:gd name="T39" fmla="*/ 188 h 1060"/>
                <a:gd name="T40" fmla="*/ 1925 w 3390"/>
                <a:gd name="T41" fmla="*/ 159 h 1060"/>
                <a:gd name="T42" fmla="*/ 1951 w 3390"/>
                <a:gd name="T43" fmla="*/ 124 h 1060"/>
                <a:gd name="T44" fmla="*/ 1972 w 3390"/>
                <a:gd name="T45" fmla="*/ 88 h 1060"/>
                <a:gd name="T46" fmla="*/ 1987 w 3390"/>
                <a:gd name="T47" fmla="*/ 48 h 1060"/>
                <a:gd name="T48" fmla="*/ 3180 w 3390"/>
                <a:gd name="T49" fmla="*/ 48 h 1060"/>
                <a:gd name="T50" fmla="*/ 3236 w 3390"/>
                <a:gd name="T51" fmla="*/ 44 h 1060"/>
                <a:gd name="T52" fmla="*/ 3290 w 3390"/>
                <a:gd name="T53" fmla="*/ 35 h 1060"/>
                <a:gd name="T54" fmla="*/ 3341 w 3390"/>
                <a:gd name="T55" fmla="*/ 20 h 1060"/>
                <a:gd name="T56" fmla="*/ 3390 w 3390"/>
                <a:gd name="T57" fmla="*/ 0 h 1060"/>
                <a:gd name="T58" fmla="*/ 3390 w 3390"/>
                <a:gd name="T59" fmla="*/ 782 h 1060"/>
                <a:gd name="T60" fmla="*/ 3387 w 3390"/>
                <a:gd name="T61" fmla="*/ 823 h 1060"/>
                <a:gd name="T62" fmla="*/ 3378 w 3390"/>
                <a:gd name="T63" fmla="*/ 861 h 1060"/>
                <a:gd name="T64" fmla="*/ 3364 w 3390"/>
                <a:gd name="T65" fmla="*/ 899 h 1060"/>
                <a:gd name="T66" fmla="*/ 3345 w 3390"/>
                <a:gd name="T67" fmla="*/ 933 h 1060"/>
                <a:gd name="T68" fmla="*/ 3321 w 3390"/>
                <a:gd name="T69" fmla="*/ 964 h 1060"/>
                <a:gd name="T70" fmla="*/ 3293 w 3390"/>
                <a:gd name="T71" fmla="*/ 991 h 1060"/>
                <a:gd name="T72" fmla="*/ 3262 w 3390"/>
                <a:gd name="T73" fmla="*/ 1015 h 1060"/>
                <a:gd name="T74" fmla="*/ 3227 w 3390"/>
                <a:gd name="T75" fmla="*/ 1034 h 1060"/>
                <a:gd name="T76" fmla="*/ 3190 w 3390"/>
                <a:gd name="T77" fmla="*/ 1048 h 1060"/>
                <a:gd name="T78" fmla="*/ 3151 w 3390"/>
                <a:gd name="T79" fmla="*/ 1057 h 1060"/>
                <a:gd name="T80" fmla="*/ 3109 w 3390"/>
                <a:gd name="T81" fmla="*/ 1060 h 1060"/>
                <a:gd name="T82" fmla="*/ 282 w 3390"/>
                <a:gd name="T83" fmla="*/ 1060 h 1060"/>
                <a:gd name="T84" fmla="*/ 240 w 3390"/>
                <a:gd name="T85" fmla="*/ 1057 h 1060"/>
                <a:gd name="T86" fmla="*/ 200 w 3390"/>
                <a:gd name="T87" fmla="*/ 1048 h 1060"/>
                <a:gd name="T88" fmla="*/ 163 w 3390"/>
                <a:gd name="T89" fmla="*/ 1034 h 1060"/>
                <a:gd name="T90" fmla="*/ 129 w 3390"/>
                <a:gd name="T91" fmla="*/ 1015 h 1060"/>
                <a:gd name="T92" fmla="*/ 97 w 3390"/>
                <a:gd name="T93" fmla="*/ 991 h 1060"/>
                <a:gd name="T94" fmla="*/ 69 w 3390"/>
                <a:gd name="T95" fmla="*/ 964 h 1060"/>
                <a:gd name="T96" fmla="*/ 46 w 3390"/>
                <a:gd name="T97" fmla="*/ 933 h 1060"/>
                <a:gd name="T98" fmla="*/ 26 w 3390"/>
                <a:gd name="T99" fmla="*/ 899 h 1060"/>
                <a:gd name="T100" fmla="*/ 12 w 3390"/>
                <a:gd name="T101" fmla="*/ 861 h 1060"/>
                <a:gd name="T102" fmla="*/ 3 w 3390"/>
                <a:gd name="T103" fmla="*/ 823 h 1060"/>
                <a:gd name="T104" fmla="*/ 0 w 3390"/>
                <a:gd name="T105" fmla="*/ 782 h 1060"/>
                <a:gd name="T106" fmla="*/ 0 w 3390"/>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0" h="1060">
                  <a:moveTo>
                    <a:pt x="0" y="0"/>
                  </a:moveTo>
                  <a:lnTo>
                    <a:pt x="49" y="20"/>
                  </a:lnTo>
                  <a:lnTo>
                    <a:pt x="100" y="35"/>
                  </a:lnTo>
                  <a:lnTo>
                    <a:pt x="155" y="44"/>
                  </a:lnTo>
                  <a:lnTo>
                    <a:pt x="210" y="48"/>
                  </a:lnTo>
                  <a:lnTo>
                    <a:pt x="1403" y="48"/>
                  </a:lnTo>
                  <a:lnTo>
                    <a:pt x="1418" y="88"/>
                  </a:lnTo>
                  <a:lnTo>
                    <a:pt x="1439" y="124"/>
                  </a:lnTo>
                  <a:lnTo>
                    <a:pt x="1465" y="159"/>
                  </a:lnTo>
                  <a:lnTo>
                    <a:pt x="1496" y="188"/>
                  </a:lnTo>
                  <a:lnTo>
                    <a:pt x="1530" y="214"/>
                  </a:lnTo>
                  <a:lnTo>
                    <a:pt x="1567" y="234"/>
                  </a:lnTo>
                  <a:lnTo>
                    <a:pt x="1607" y="249"/>
                  </a:lnTo>
                  <a:lnTo>
                    <a:pt x="1650" y="259"/>
                  </a:lnTo>
                  <a:lnTo>
                    <a:pt x="1696" y="262"/>
                  </a:lnTo>
                  <a:lnTo>
                    <a:pt x="1740" y="259"/>
                  </a:lnTo>
                  <a:lnTo>
                    <a:pt x="1783" y="249"/>
                  </a:lnTo>
                  <a:lnTo>
                    <a:pt x="1823" y="234"/>
                  </a:lnTo>
                  <a:lnTo>
                    <a:pt x="1862" y="214"/>
                  </a:lnTo>
                  <a:lnTo>
                    <a:pt x="1895" y="188"/>
                  </a:lnTo>
                  <a:lnTo>
                    <a:pt x="1925" y="159"/>
                  </a:lnTo>
                  <a:lnTo>
                    <a:pt x="1951" y="124"/>
                  </a:lnTo>
                  <a:lnTo>
                    <a:pt x="1972" y="88"/>
                  </a:lnTo>
                  <a:lnTo>
                    <a:pt x="1987" y="48"/>
                  </a:lnTo>
                  <a:lnTo>
                    <a:pt x="3180" y="48"/>
                  </a:lnTo>
                  <a:lnTo>
                    <a:pt x="3236" y="44"/>
                  </a:lnTo>
                  <a:lnTo>
                    <a:pt x="3290" y="35"/>
                  </a:lnTo>
                  <a:lnTo>
                    <a:pt x="3341" y="20"/>
                  </a:lnTo>
                  <a:lnTo>
                    <a:pt x="3390" y="0"/>
                  </a:lnTo>
                  <a:lnTo>
                    <a:pt x="3390" y="782"/>
                  </a:lnTo>
                  <a:lnTo>
                    <a:pt x="3387" y="823"/>
                  </a:lnTo>
                  <a:lnTo>
                    <a:pt x="3378" y="861"/>
                  </a:lnTo>
                  <a:lnTo>
                    <a:pt x="3364" y="899"/>
                  </a:lnTo>
                  <a:lnTo>
                    <a:pt x="3345" y="933"/>
                  </a:lnTo>
                  <a:lnTo>
                    <a:pt x="3321" y="964"/>
                  </a:lnTo>
                  <a:lnTo>
                    <a:pt x="3293" y="991"/>
                  </a:lnTo>
                  <a:lnTo>
                    <a:pt x="3262" y="1015"/>
                  </a:lnTo>
                  <a:lnTo>
                    <a:pt x="3227" y="1034"/>
                  </a:lnTo>
                  <a:lnTo>
                    <a:pt x="3190" y="1048"/>
                  </a:lnTo>
                  <a:lnTo>
                    <a:pt x="3151" y="1057"/>
                  </a:lnTo>
                  <a:lnTo>
                    <a:pt x="3109" y="1060"/>
                  </a:lnTo>
                  <a:lnTo>
                    <a:pt x="282" y="1060"/>
                  </a:lnTo>
                  <a:lnTo>
                    <a:pt x="240" y="1057"/>
                  </a:lnTo>
                  <a:lnTo>
                    <a:pt x="200" y="1048"/>
                  </a:lnTo>
                  <a:lnTo>
                    <a:pt x="163" y="1034"/>
                  </a:lnTo>
                  <a:lnTo>
                    <a:pt x="129" y="1015"/>
                  </a:lnTo>
                  <a:lnTo>
                    <a:pt x="97" y="991"/>
                  </a:lnTo>
                  <a:lnTo>
                    <a:pt x="69" y="964"/>
                  </a:lnTo>
                  <a:lnTo>
                    <a:pt x="46" y="933"/>
                  </a:lnTo>
                  <a:lnTo>
                    <a:pt x="26" y="899"/>
                  </a:lnTo>
                  <a:lnTo>
                    <a:pt x="12" y="861"/>
                  </a:lnTo>
                  <a:lnTo>
                    <a:pt x="3" y="823"/>
                  </a:lnTo>
                  <a:lnTo>
                    <a:pt x="0" y="78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7"/>
            <p:cNvSpPr>
              <a:spLocks noEditPoints="1"/>
            </p:cNvSpPr>
            <p:nvPr/>
          </p:nvSpPr>
          <p:spPr bwMode="auto">
            <a:xfrm>
              <a:off x="5834063" y="3214688"/>
              <a:ext cx="1868487" cy="869950"/>
            </a:xfrm>
            <a:custGeom>
              <a:avLst/>
              <a:gdLst>
                <a:gd name="T0" fmla="*/ 1419 w 3532"/>
                <a:gd name="T1" fmla="*/ 272 h 1642"/>
                <a:gd name="T2" fmla="*/ 1321 w 3532"/>
                <a:gd name="T3" fmla="*/ 325 h 1642"/>
                <a:gd name="T4" fmla="*/ 1253 w 3532"/>
                <a:gd name="T5" fmla="*/ 411 h 1642"/>
                <a:gd name="T6" fmla="*/ 2280 w 3532"/>
                <a:gd name="T7" fmla="*/ 411 h 1642"/>
                <a:gd name="T8" fmla="*/ 2211 w 3532"/>
                <a:gd name="T9" fmla="*/ 325 h 1642"/>
                <a:gd name="T10" fmla="*/ 2114 w 3532"/>
                <a:gd name="T11" fmla="*/ 272 h 1642"/>
                <a:gd name="T12" fmla="*/ 1496 w 3532"/>
                <a:gd name="T13" fmla="*/ 260 h 1642"/>
                <a:gd name="T14" fmla="*/ 2097 w 3532"/>
                <a:gd name="T15" fmla="*/ 3 h 1642"/>
                <a:gd name="T16" fmla="*/ 2266 w 3532"/>
                <a:gd name="T17" fmla="*/ 51 h 1642"/>
                <a:gd name="T18" fmla="*/ 2406 w 3532"/>
                <a:gd name="T19" fmla="*/ 148 h 1642"/>
                <a:gd name="T20" fmla="*/ 2509 w 3532"/>
                <a:gd name="T21" fmla="*/ 281 h 1642"/>
                <a:gd name="T22" fmla="*/ 2565 w 3532"/>
                <a:gd name="T23" fmla="*/ 445 h 1642"/>
                <a:gd name="T24" fmla="*/ 3323 w 3532"/>
                <a:gd name="T25" fmla="*/ 457 h 1642"/>
                <a:gd name="T26" fmla="*/ 3432 w 3532"/>
                <a:gd name="T27" fmla="*/ 513 h 1642"/>
                <a:gd name="T28" fmla="*/ 3505 w 3532"/>
                <a:gd name="T29" fmla="*/ 606 h 1642"/>
                <a:gd name="T30" fmla="*/ 3532 w 3532"/>
                <a:gd name="T31" fmla="*/ 723 h 1642"/>
                <a:gd name="T32" fmla="*/ 3520 w 3532"/>
                <a:gd name="T33" fmla="*/ 1443 h 1642"/>
                <a:gd name="T34" fmla="*/ 3463 w 3532"/>
                <a:gd name="T35" fmla="*/ 1546 h 1642"/>
                <a:gd name="T36" fmla="*/ 3369 w 3532"/>
                <a:gd name="T37" fmla="*/ 1616 h 1642"/>
                <a:gd name="T38" fmla="*/ 3251 w 3532"/>
                <a:gd name="T39" fmla="*/ 1642 h 1642"/>
                <a:gd name="T40" fmla="*/ 2057 w 3532"/>
                <a:gd name="T41" fmla="*/ 1564 h 1642"/>
                <a:gd name="T42" fmla="*/ 2003 w 3532"/>
                <a:gd name="T43" fmla="*/ 1465 h 1642"/>
                <a:gd name="T44" fmla="*/ 1972 w 3532"/>
                <a:gd name="T45" fmla="*/ 1434 h 1642"/>
                <a:gd name="T46" fmla="*/ 1918 w 3532"/>
                <a:gd name="T47" fmla="*/ 1394 h 1642"/>
                <a:gd name="T48" fmla="*/ 1868 w 3532"/>
                <a:gd name="T49" fmla="*/ 1371 h 1642"/>
                <a:gd name="T50" fmla="*/ 1827 w 3532"/>
                <a:gd name="T51" fmla="*/ 1359 h 1642"/>
                <a:gd name="T52" fmla="*/ 1735 w 3532"/>
                <a:gd name="T53" fmla="*/ 1355 h 1642"/>
                <a:gd name="T54" fmla="*/ 1679 w 3532"/>
                <a:gd name="T55" fmla="*/ 1367 h 1642"/>
                <a:gd name="T56" fmla="*/ 1631 w 3532"/>
                <a:gd name="T57" fmla="*/ 1384 h 1642"/>
                <a:gd name="T58" fmla="*/ 1604 w 3532"/>
                <a:gd name="T59" fmla="*/ 1400 h 1642"/>
                <a:gd name="T60" fmla="*/ 1560 w 3532"/>
                <a:gd name="T61" fmla="*/ 1434 h 1642"/>
                <a:gd name="T62" fmla="*/ 1529 w 3532"/>
                <a:gd name="T63" fmla="*/ 1465 h 1642"/>
                <a:gd name="T64" fmla="*/ 1475 w 3532"/>
                <a:gd name="T65" fmla="*/ 1564 h 1642"/>
                <a:gd name="T66" fmla="*/ 281 w 3532"/>
                <a:gd name="T67" fmla="*/ 1642 h 1642"/>
                <a:gd name="T68" fmla="*/ 163 w 3532"/>
                <a:gd name="T69" fmla="*/ 1616 h 1642"/>
                <a:gd name="T70" fmla="*/ 69 w 3532"/>
                <a:gd name="T71" fmla="*/ 1546 h 1642"/>
                <a:gd name="T72" fmla="*/ 12 w 3532"/>
                <a:gd name="T73" fmla="*/ 1443 h 1642"/>
                <a:gd name="T74" fmla="*/ 0 w 3532"/>
                <a:gd name="T75" fmla="*/ 723 h 1642"/>
                <a:gd name="T76" fmla="*/ 27 w 3532"/>
                <a:gd name="T77" fmla="*/ 606 h 1642"/>
                <a:gd name="T78" fmla="*/ 102 w 3532"/>
                <a:gd name="T79" fmla="*/ 513 h 1642"/>
                <a:gd name="T80" fmla="*/ 209 w 3532"/>
                <a:gd name="T81" fmla="*/ 457 h 1642"/>
                <a:gd name="T82" fmla="*/ 967 w 3532"/>
                <a:gd name="T83" fmla="*/ 445 h 1642"/>
                <a:gd name="T84" fmla="*/ 1023 w 3532"/>
                <a:gd name="T85" fmla="*/ 281 h 1642"/>
                <a:gd name="T86" fmla="*/ 1126 w 3532"/>
                <a:gd name="T87" fmla="*/ 148 h 1642"/>
                <a:gd name="T88" fmla="*/ 1267 w 3532"/>
                <a:gd name="T89" fmla="*/ 51 h 1642"/>
                <a:gd name="T90" fmla="*/ 1435 w 3532"/>
                <a:gd name="T91" fmla="*/ 3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32" h="1642">
                  <a:moveTo>
                    <a:pt x="1496" y="260"/>
                  </a:moveTo>
                  <a:lnTo>
                    <a:pt x="1456" y="263"/>
                  </a:lnTo>
                  <a:lnTo>
                    <a:pt x="1419" y="272"/>
                  </a:lnTo>
                  <a:lnTo>
                    <a:pt x="1383" y="285"/>
                  </a:lnTo>
                  <a:lnTo>
                    <a:pt x="1351" y="302"/>
                  </a:lnTo>
                  <a:lnTo>
                    <a:pt x="1321" y="325"/>
                  </a:lnTo>
                  <a:lnTo>
                    <a:pt x="1295" y="349"/>
                  </a:lnTo>
                  <a:lnTo>
                    <a:pt x="1272" y="378"/>
                  </a:lnTo>
                  <a:lnTo>
                    <a:pt x="1253" y="411"/>
                  </a:lnTo>
                  <a:lnTo>
                    <a:pt x="1238" y="445"/>
                  </a:lnTo>
                  <a:lnTo>
                    <a:pt x="2294" y="445"/>
                  </a:lnTo>
                  <a:lnTo>
                    <a:pt x="2280" y="411"/>
                  </a:lnTo>
                  <a:lnTo>
                    <a:pt x="2261" y="378"/>
                  </a:lnTo>
                  <a:lnTo>
                    <a:pt x="2238" y="349"/>
                  </a:lnTo>
                  <a:lnTo>
                    <a:pt x="2211" y="325"/>
                  </a:lnTo>
                  <a:lnTo>
                    <a:pt x="2181" y="302"/>
                  </a:lnTo>
                  <a:lnTo>
                    <a:pt x="2149" y="285"/>
                  </a:lnTo>
                  <a:lnTo>
                    <a:pt x="2114" y="272"/>
                  </a:lnTo>
                  <a:lnTo>
                    <a:pt x="2076" y="263"/>
                  </a:lnTo>
                  <a:lnTo>
                    <a:pt x="2036" y="260"/>
                  </a:lnTo>
                  <a:lnTo>
                    <a:pt x="1496" y="260"/>
                  </a:lnTo>
                  <a:close/>
                  <a:moveTo>
                    <a:pt x="1496" y="0"/>
                  </a:moveTo>
                  <a:lnTo>
                    <a:pt x="2036" y="0"/>
                  </a:lnTo>
                  <a:lnTo>
                    <a:pt x="2097" y="3"/>
                  </a:lnTo>
                  <a:lnTo>
                    <a:pt x="2155" y="14"/>
                  </a:lnTo>
                  <a:lnTo>
                    <a:pt x="2212" y="29"/>
                  </a:lnTo>
                  <a:lnTo>
                    <a:pt x="2266" y="51"/>
                  </a:lnTo>
                  <a:lnTo>
                    <a:pt x="2316" y="79"/>
                  </a:lnTo>
                  <a:lnTo>
                    <a:pt x="2363" y="110"/>
                  </a:lnTo>
                  <a:lnTo>
                    <a:pt x="2406" y="148"/>
                  </a:lnTo>
                  <a:lnTo>
                    <a:pt x="2445" y="189"/>
                  </a:lnTo>
                  <a:lnTo>
                    <a:pt x="2480" y="233"/>
                  </a:lnTo>
                  <a:lnTo>
                    <a:pt x="2509" y="281"/>
                  </a:lnTo>
                  <a:lnTo>
                    <a:pt x="2533" y="333"/>
                  </a:lnTo>
                  <a:lnTo>
                    <a:pt x="2552" y="388"/>
                  </a:lnTo>
                  <a:lnTo>
                    <a:pt x="2565" y="445"/>
                  </a:lnTo>
                  <a:lnTo>
                    <a:pt x="3239" y="445"/>
                  </a:lnTo>
                  <a:lnTo>
                    <a:pt x="3283" y="448"/>
                  </a:lnTo>
                  <a:lnTo>
                    <a:pt x="3323" y="457"/>
                  </a:lnTo>
                  <a:lnTo>
                    <a:pt x="3363" y="471"/>
                  </a:lnTo>
                  <a:lnTo>
                    <a:pt x="3399" y="489"/>
                  </a:lnTo>
                  <a:lnTo>
                    <a:pt x="3432" y="513"/>
                  </a:lnTo>
                  <a:lnTo>
                    <a:pt x="3460" y="541"/>
                  </a:lnTo>
                  <a:lnTo>
                    <a:pt x="3485" y="571"/>
                  </a:lnTo>
                  <a:lnTo>
                    <a:pt x="3505" y="606"/>
                  </a:lnTo>
                  <a:lnTo>
                    <a:pt x="3520" y="642"/>
                  </a:lnTo>
                  <a:lnTo>
                    <a:pt x="3529" y="682"/>
                  </a:lnTo>
                  <a:lnTo>
                    <a:pt x="3532" y="723"/>
                  </a:lnTo>
                  <a:lnTo>
                    <a:pt x="3532" y="1364"/>
                  </a:lnTo>
                  <a:lnTo>
                    <a:pt x="3529" y="1405"/>
                  </a:lnTo>
                  <a:lnTo>
                    <a:pt x="3520" y="1443"/>
                  </a:lnTo>
                  <a:lnTo>
                    <a:pt x="3506" y="1481"/>
                  </a:lnTo>
                  <a:lnTo>
                    <a:pt x="3487" y="1514"/>
                  </a:lnTo>
                  <a:lnTo>
                    <a:pt x="3463" y="1546"/>
                  </a:lnTo>
                  <a:lnTo>
                    <a:pt x="3436" y="1573"/>
                  </a:lnTo>
                  <a:lnTo>
                    <a:pt x="3404" y="1596"/>
                  </a:lnTo>
                  <a:lnTo>
                    <a:pt x="3369" y="1616"/>
                  </a:lnTo>
                  <a:lnTo>
                    <a:pt x="3332" y="1630"/>
                  </a:lnTo>
                  <a:lnTo>
                    <a:pt x="3293" y="1638"/>
                  </a:lnTo>
                  <a:lnTo>
                    <a:pt x="3251" y="1642"/>
                  </a:lnTo>
                  <a:lnTo>
                    <a:pt x="2071" y="1642"/>
                  </a:lnTo>
                  <a:lnTo>
                    <a:pt x="2067" y="1602"/>
                  </a:lnTo>
                  <a:lnTo>
                    <a:pt x="2057" y="1564"/>
                  </a:lnTo>
                  <a:lnTo>
                    <a:pt x="2044" y="1528"/>
                  </a:lnTo>
                  <a:lnTo>
                    <a:pt x="2025" y="1496"/>
                  </a:lnTo>
                  <a:lnTo>
                    <a:pt x="2003" y="1465"/>
                  </a:lnTo>
                  <a:lnTo>
                    <a:pt x="1977" y="1438"/>
                  </a:lnTo>
                  <a:lnTo>
                    <a:pt x="1975" y="1436"/>
                  </a:lnTo>
                  <a:lnTo>
                    <a:pt x="1972" y="1434"/>
                  </a:lnTo>
                  <a:lnTo>
                    <a:pt x="1953" y="1417"/>
                  </a:lnTo>
                  <a:lnTo>
                    <a:pt x="1934" y="1402"/>
                  </a:lnTo>
                  <a:lnTo>
                    <a:pt x="1918" y="1394"/>
                  </a:lnTo>
                  <a:lnTo>
                    <a:pt x="1901" y="1385"/>
                  </a:lnTo>
                  <a:lnTo>
                    <a:pt x="1883" y="1376"/>
                  </a:lnTo>
                  <a:lnTo>
                    <a:pt x="1868" y="1371"/>
                  </a:lnTo>
                  <a:lnTo>
                    <a:pt x="1853" y="1367"/>
                  </a:lnTo>
                  <a:lnTo>
                    <a:pt x="1840" y="1362"/>
                  </a:lnTo>
                  <a:lnTo>
                    <a:pt x="1827" y="1359"/>
                  </a:lnTo>
                  <a:lnTo>
                    <a:pt x="1797" y="1355"/>
                  </a:lnTo>
                  <a:lnTo>
                    <a:pt x="1767" y="1353"/>
                  </a:lnTo>
                  <a:lnTo>
                    <a:pt x="1735" y="1355"/>
                  </a:lnTo>
                  <a:lnTo>
                    <a:pt x="1705" y="1359"/>
                  </a:lnTo>
                  <a:lnTo>
                    <a:pt x="1692" y="1362"/>
                  </a:lnTo>
                  <a:lnTo>
                    <a:pt x="1679" y="1367"/>
                  </a:lnTo>
                  <a:lnTo>
                    <a:pt x="1664" y="1371"/>
                  </a:lnTo>
                  <a:lnTo>
                    <a:pt x="1649" y="1376"/>
                  </a:lnTo>
                  <a:lnTo>
                    <a:pt x="1631" y="1384"/>
                  </a:lnTo>
                  <a:lnTo>
                    <a:pt x="1615" y="1394"/>
                  </a:lnTo>
                  <a:lnTo>
                    <a:pt x="1609" y="1397"/>
                  </a:lnTo>
                  <a:lnTo>
                    <a:pt x="1604" y="1400"/>
                  </a:lnTo>
                  <a:lnTo>
                    <a:pt x="1598" y="1402"/>
                  </a:lnTo>
                  <a:lnTo>
                    <a:pt x="1579" y="1417"/>
                  </a:lnTo>
                  <a:lnTo>
                    <a:pt x="1560" y="1434"/>
                  </a:lnTo>
                  <a:lnTo>
                    <a:pt x="1557" y="1436"/>
                  </a:lnTo>
                  <a:lnTo>
                    <a:pt x="1555" y="1438"/>
                  </a:lnTo>
                  <a:lnTo>
                    <a:pt x="1529" y="1465"/>
                  </a:lnTo>
                  <a:lnTo>
                    <a:pt x="1507" y="1496"/>
                  </a:lnTo>
                  <a:lnTo>
                    <a:pt x="1488" y="1528"/>
                  </a:lnTo>
                  <a:lnTo>
                    <a:pt x="1475" y="1564"/>
                  </a:lnTo>
                  <a:lnTo>
                    <a:pt x="1465" y="1602"/>
                  </a:lnTo>
                  <a:lnTo>
                    <a:pt x="1461" y="1642"/>
                  </a:lnTo>
                  <a:lnTo>
                    <a:pt x="281" y="1642"/>
                  </a:lnTo>
                  <a:lnTo>
                    <a:pt x="239" y="1638"/>
                  </a:lnTo>
                  <a:lnTo>
                    <a:pt x="200" y="1630"/>
                  </a:lnTo>
                  <a:lnTo>
                    <a:pt x="163" y="1616"/>
                  </a:lnTo>
                  <a:lnTo>
                    <a:pt x="128" y="1596"/>
                  </a:lnTo>
                  <a:lnTo>
                    <a:pt x="97" y="1573"/>
                  </a:lnTo>
                  <a:lnTo>
                    <a:pt x="69" y="1546"/>
                  </a:lnTo>
                  <a:lnTo>
                    <a:pt x="46" y="1514"/>
                  </a:lnTo>
                  <a:lnTo>
                    <a:pt x="26" y="1480"/>
                  </a:lnTo>
                  <a:lnTo>
                    <a:pt x="12" y="1443"/>
                  </a:lnTo>
                  <a:lnTo>
                    <a:pt x="3" y="1405"/>
                  </a:lnTo>
                  <a:lnTo>
                    <a:pt x="0" y="1364"/>
                  </a:lnTo>
                  <a:lnTo>
                    <a:pt x="0" y="723"/>
                  </a:lnTo>
                  <a:lnTo>
                    <a:pt x="3" y="682"/>
                  </a:lnTo>
                  <a:lnTo>
                    <a:pt x="12" y="642"/>
                  </a:lnTo>
                  <a:lnTo>
                    <a:pt x="27" y="606"/>
                  </a:lnTo>
                  <a:lnTo>
                    <a:pt x="47" y="571"/>
                  </a:lnTo>
                  <a:lnTo>
                    <a:pt x="72" y="541"/>
                  </a:lnTo>
                  <a:lnTo>
                    <a:pt x="102" y="513"/>
                  </a:lnTo>
                  <a:lnTo>
                    <a:pt x="133" y="489"/>
                  </a:lnTo>
                  <a:lnTo>
                    <a:pt x="169" y="471"/>
                  </a:lnTo>
                  <a:lnTo>
                    <a:pt x="209" y="457"/>
                  </a:lnTo>
                  <a:lnTo>
                    <a:pt x="250" y="448"/>
                  </a:lnTo>
                  <a:lnTo>
                    <a:pt x="293" y="445"/>
                  </a:lnTo>
                  <a:lnTo>
                    <a:pt x="967" y="445"/>
                  </a:lnTo>
                  <a:lnTo>
                    <a:pt x="980" y="388"/>
                  </a:lnTo>
                  <a:lnTo>
                    <a:pt x="999" y="333"/>
                  </a:lnTo>
                  <a:lnTo>
                    <a:pt x="1023" y="281"/>
                  </a:lnTo>
                  <a:lnTo>
                    <a:pt x="1053" y="233"/>
                  </a:lnTo>
                  <a:lnTo>
                    <a:pt x="1087" y="189"/>
                  </a:lnTo>
                  <a:lnTo>
                    <a:pt x="1126" y="148"/>
                  </a:lnTo>
                  <a:lnTo>
                    <a:pt x="1169" y="110"/>
                  </a:lnTo>
                  <a:lnTo>
                    <a:pt x="1216" y="79"/>
                  </a:lnTo>
                  <a:lnTo>
                    <a:pt x="1267" y="51"/>
                  </a:lnTo>
                  <a:lnTo>
                    <a:pt x="1320" y="29"/>
                  </a:lnTo>
                  <a:lnTo>
                    <a:pt x="1377" y="14"/>
                  </a:lnTo>
                  <a:lnTo>
                    <a:pt x="1435" y="3"/>
                  </a:lnTo>
                  <a:lnTo>
                    <a:pt x="14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Freeform 98"/>
          <p:cNvSpPr>
            <a:spLocks/>
          </p:cNvSpPr>
          <p:nvPr/>
        </p:nvSpPr>
        <p:spPr bwMode="auto">
          <a:xfrm>
            <a:off x="8687568" y="4790464"/>
            <a:ext cx="430829" cy="463079"/>
          </a:xfrm>
          <a:custGeom>
            <a:avLst/>
            <a:gdLst>
              <a:gd name="T0" fmla="*/ 1224 w 3127"/>
              <a:gd name="T1" fmla="*/ 0 h 3360"/>
              <a:gd name="T2" fmla="*/ 1490 w 3127"/>
              <a:gd name="T3" fmla="*/ 0 h 3360"/>
              <a:gd name="T4" fmla="*/ 1509 w 3127"/>
              <a:gd name="T5" fmla="*/ 3 h 3360"/>
              <a:gd name="T6" fmla="*/ 1527 w 3127"/>
              <a:gd name="T7" fmla="*/ 11 h 3360"/>
              <a:gd name="T8" fmla="*/ 1542 w 3127"/>
              <a:gd name="T9" fmla="*/ 22 h 3360"/>
              <a:gd name="T10" fmla="*/ 1554 w 3127"/>
              <a:gd name="T11" fmla="*/ 37 h 3360"/>
              <a:gd name="T12" fmla="*/ 1561 w 3127"/>
              <a:gd name="T13" fmla="*/ 54 h 3360"/>
              <a:gd name="T14" fmla="*/ 1564 w 3127"/>
              <a:gd name="T15" fmla="*/ 74 h 3360"/>
              <a:gd name="T16" fmla="*/ 1564 w 3127"/>
              <a:gd name="T17" fmla="*/ 395 h 3360"/>
              <a:gd name="T18" fmla="*/ 2460 w 3127"/>
              <a:gd name="T19" fmla="*/ 395 h 3360"/>
              <a:gd name="T20" fmla="*/ 3127 w 3127"/>
              <a:gd name="T21" fmla="*/ 1058 h 3360"/>
              <a:gd name="T22" fmla="*/ 2460 w 3127"/>
              <a:gd name="T23" fmla="*/ 1721 h 3360"/>
              <a:gd name="T24" fmla="*/ 1564 w 3127"/>
              <a:gd name="T25" fmla="*/ 1721 h 3360"/>
              <a:gd name="T26" fmla="*/ 1564 w 3127"/>
              <a:gd name="T27" fmla="*/ 1982 h 3360"/>
              <a:gd name="T28" fmla="*/ 2073 w 3127"/>
              <a:gd name="T29" fmla="*/ 1982 h 3360"/>
              <a:gd name="T30" fmla="*/ 2087 w 3127"/>
              <a:gd name="T31" fmla="*/ 1984 h 3360"/>
              <a:gd name="T32" fmla="*/ 2099 w 3127"/>
              <a:gd name="T33" fmla="*/ 1991 h 3360"/>
              <a:gd name="T34" fmla="*/ 2106 w 3127"/>
              <a:gd name="T35" fmla="*/ 2003 h 3360"/>
              <a:gd name="T36" fmla="*/ 2108 w 3127"/>
              <a:gd name="T37" fmla="*/ 2016 h 3360"/>
              <a:gd name="T38" fmla="*/ 2108 w 3127"/>
              <a:gd name="T39" fmla="*/ 2610 h 3360"/>
              <a:gd name="T40" fmla="*/ 2106 w 3127"/>
              <a:gd name="T41" fmla="*/ 2623 h 3360"/>
              <a:gd name="T42" fmla="*/ 2099 w 3127"/>
              <a:gd name="T43" fmla="*/ 2634 h 3360"/>
              <a:gd name="T44" fmla="*/ 2087 w 3127"/>
              <a:gd name="T45" fmla="*/ 2641 h 3360"/>
              <a:gd name="T46" fmla="*/ 2073 w 3127"/>
              <a:gd name="T47" fmla="*/ 2644 h 3360"/>
              <a:gd name="T48" fmla="*/ 1564 w 3127"/>
              <a:gd name="T49" fmla="*/ 2644 h 3360"/>
              <a:gd name="T50" fmla="*/ 1564 w 3127"/>
              <a:gd name="T51" fmla="*/ 3287 h 3360"/>
              <a:gd name="T52" fmla="*/ 1561 w 3127"/>
              <a:gd name="T53" fmla="*/ 3307 h 3360"/>
              <a:gd name="T54" fmla="*/ 1554 w 3127"/>
              <a:gd name="T55" fmla="*/ 3324 h 3360"/>
              <a:gd name="T56" fmla="*/ 1542 w 3127"/>
              <a:gd name="T57" fmla="*/ 3339 h 3360"/>
              <a:gd name="T58" fmla="*/ 1527 w 3127"/>
              <a:gd name="T59" fmla="*/ 3351 h 3360"/>
              <a:gd name="T60" fmla="*/ 1509 w 3127"/>
              <a:gd name="T61" fmla="*/ 3358 h 3360"/>
              <a:gd name="T62" fmla="*/ 1490 w 3127"/>
              <a:gd name="T63" fmla="*/ 3360 h 3360"/>
              <a:gd name="T64" fmla="*/ 1224 w 3127"/>
              <a:gd name="T65" fmla="*/ 3360 h 3360"/>
              <a:gd name="T66" fmla="*/ 1205 w 3127"/>
              <a:gd name="T67" fmla="*/ 3358 h 3360"/>
              <a:gd name="T68" fmla="*/ 1187 w 3127"/>
              <a:gd name="T69" fmla="*/ 3351 h 3360"/>
              <a:gd name="T70" fmla="*/ 1172 w 3127"/>
              <a:gd name="T71" fmla="*/ 3339 h 3360"/>
              <a:gd name="T72" fmla="*/ 1160 w 3127"/>
              <a:gd name="T73" fmla="*/ 3324 h 3360"/>
              <a:gd name="T74" fmla="*/ 1153 w 3127"/>
              <a:gd name="T75" fmla="*/ 3307 h 3360"/>
              <a:gd name="T76" fmla="*/ 1151 w 3127"/>
              <a:gd name="T77" fmla="*/ 3287 h 3360"/>
              <a:gd name="T78" fmla="*/ 1151 w 3127"/>
              <a:gd name="T79" fmla="*/ 2644 h 3360"/>
              <a:gd name="T80" fmla="*/ 738 w 3127"/>
              <a:gd name="T81" fmla="*/ 2644 h 3360"/>
              <a:gd name="T82" fmla="*/ 404 w 3127"/>
              <a:gd name="T83" fmla="*/ 2314 h 3360"/>
              <a:gd name="T84" fmla="*/ 738 w 3127"/>
              <a:gd name="T85" fmla="*/ 1982 h 3360"/>
              <a:gd name="T86" fmla="*/ 1151 w 3127"/>
              <a:gd name="T87" fmla="*/ 1982 h 3360"/>
              <a:gd name="T88" fmla="*/ 1151 w 3127"/>
              <a:gd name="T89" fmla="*/ 1721 h 3360"/>
              <a:gd name="T90" fmla="*/ 35 w 3127"/>
              <a:gd name="T91" fmla="*/ 1721 h 3360"/>
              <a:gd name="T92" fmla="*/ 21 w 3127"/>
              <a:gd name="T93" fmla="*/ 1718 h 3360"/>
              <a:gd name="T94" fmla="*/ 11 w 3127"/>
              <a:gd name="T95" fmla="*/ 1711 h 3360"/>
              <a:gd name="T96" fmla="*/ 3 w 3127"/>
              <a:gd name="T97" fmla="*/ 1699 h 3360"/>
              <a:gd name="T98" fmla="*/ 0 w 3127"/>
              <a:gd name="T99" fmla="*/ 1686 h 3360"/>
              <a:gd name="T100" fmla="*/ 0 w 3127"/>
              <a:gd name="T101" fmla="*/ 429 h 3360"/>
              <a:gd name="T102" fmla="*/ 3 w 3127"/>
              <a:gd name="T103" fmla="*/ 416 h 3360"/>
              <a:gd name="T104" fmla="*/ 11 w 3127"/>
              <a:gd name="T105" fmla="*/ 405 h 3360"/>
              <a:gd name="T106" fmla="*/ 21 w 3127"/>
              <a:gd name="T107" fmla="*/ 398 h 3360"/>
              <a:gd name="T108" fmla="*/ 35 w 3127"/>
              <a:gd name="T109" fmla="*/ 395 h 3360"/>
              <a:gd name="T110" fmla="*/ 1151 w 3127"/>
              <a:gd name="T111" fmla="*/ 395 h 3360"/>
              <a:gd name="T112" fmla="*/ 1151 w 3127"/>
              <a:gd name="T113" fmla="*/ 74 h 3360"/>
              <a:gd name="T114" fmla="*/ 1153 w 3127"/>
              <a:gd name="T115" fmla="*/ 54 h 3360"/>
              <a:gd name="T116" fmla="*/ 1160 w 3127"/>
              <a:gd name="T117" fmla="*/ 37 h 3360"/>
              <a:gd name="T118" fmla="*/ 1172 w 3127"/>
              <a:gd name="T119" fmla="*/ 22 h 3360"/>
              <a:gd name="T120" fmla="*/ 1187 w 3127"/>
              <a:gd name="T121" fmla="*/ 11 h 3360"/>
              <a:gd name="T122" fmla="*/ 1205 w 3127"/>
              <a:gd name="T123" fmla="*/ 3 h 3360"/>
              <a:gd name="T124" fmla="*/ 1224 w 3127"/>
              <a:gd name="T125" fmla="*/ 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7" h="3360">
                <a:moveTo>
                  <a:pt x="1224" y="0"/>
                </a:moveTo>
                <a:lnTo>
                  <a:pt x="1490" y="0"/>
                </a:lnTo>
                <a:lnTo>
                  <a:pt x="1509" y="3"/>
                </a:lnTo>
                <a:lnTo>
                  <a:pt x="1527" y="11"/>
                </a:lnTo>
                <a:lnTo>
                  <a:pt x="1542" y="22"/>
                </a:lnTo>
                <a:lnTo>
                  <a:pt x="1554" y="37"/>
                </a:lnTo>
                <a:lnTo>
                  <a:pt x="1561" y="54"/>
                </a:lnTo>
                <a:lnTo>
                  <a:pt x="1564" y="74"/>
                </a:lnTo>
                <a:lnTo>
                  <a:pt x="1564" y="395"/>
                </a:lnTo>
                <a:lnTo>
                  <a:pt x="2460" y="395"/>
                </a:lnTo>
                <a:lnTo>
                  <a:pt x="3127" y="1058"/>
                </a:lnTo>
                <a:lnTo>
                  <a:pt x="2460" y="1721"/>
                </a:lnTo>
                <a:lnTo>
                  <a:pt x="1564" y="1721"/>
                </a:lnTo>
                <a:lnTo>
                  <a:pt x="1564" y="1982"/>
                </a:lnTo>
                <a:lnTo>
                  <a:pt x="2073" y="1982"/>
                </a:lnTo>
                <a:lnTo>
                  <a:pt x="2087" y="1984"/>
                </a:lnTo>
                <a:lnTo>
                  <a:pt x="2099" y="1991"/>
                </a:lnTo>
                <a:lnTo>
                  <a:pt x="2106" y="2003"/>
                </a:lnTo>
                <a:lnTo>
                  <a:pt x="2108" y="2016"/>
                </a:lnTo>
                <a:lnTo>
                  <a:pt x="2108" y="2610"/>
                </a:lnTo>
                <a:lnTo>
                  <a:pt x="2106" y="2623"/>
                </a:lnTo>
                <a:lnTo>
                  <a:pt x="2099" y="2634"/>
                </a:lnTo>
                <a:lnTo>
                  <a:pt x="2087" y="2641"/>
                </a:lnTo>
                <a:lnTo>
                  <a:pt x="2073" y="2644"/>
                </a:lnTo>
                <a:lnTo>
                  <a:pt x="1564" y="2644"/>
                </a:lnTo>
                <a:lnTo>
                  <a:pt x="1564" y="3287"/>
                </a:lnTo>
                <a:lnTo>
                  <a:pt x="1561" y="3307"/>
                </a:lnTo>
                <a:lnTo>
                  <a:pt x="1554" y="3324"/>
                </a:lnTo>
                <a:lnTo>
                  <a:pt x="1542" y="3339"/>
                </a:lnTo>
                <a:lnTo>
                  <a:pt x="1527" y="3351"/>
                </a:lnTo>
                <a:lnTo>
                  <a:pt x="1509" y="3358"/>
                </a:lnTo>
                <a:lnTo>
                  <a:pt x="1490" y="3360"/>
                </a:lnTo>
                <a:lnTo>
                  <a:pt x="1224" y="3360"/>
                </a:lnTo>
                <a:lnTo>
                  <a:pt x="1205" y="3358"/>
                </a:lnTo>
                <a:lnTo>
                  <a:pt x="1187" y="3351"/>
                </a:lnTo>
                <a:lnTo>
                  <a:pt x="1172" y="3339"/>
                </a:lnTo>
                <a:lnTo>
                  <a:pt x="1160" y="3324"/>
                </a:lnTo>
                <a:lnTo>
                  <a:pt x="1153" y="3307"/>
                </a:lnTo>
                <a:lnTo>
                  <a:pt x="1151" y="3287"/>
                </a:lnTo>
                <a:lnTo>
                  <a:pt x="1151" y="2644"/>
                </a:lnTo>
                <a:lnTo>
                  <a:pt x="738" y="2644"/>
                </a:lnTo>
                <a:lnTo>
                  <a:pt x="404" y="2314"/>
                </a:lnTo>
                <a:lnTo>
                  <a:pt x="738" y="1982"/>
                </a:lnTo>
                <a:lnTo>
                  <a:pt x="1151" y="1982"/>
                </a:lnTo>
                <a:lnTo>
                  <a:pt x="1151" y="1721"/>
                </a:lnTo>
                <a:lnTo>
                  <a:pt x="35" y="1721"/>
                </a:lnTo>
                <a:lnTo>
                  <a:pt x="21" y="1718"/>
                </a:lnTo>
                <a:lnTo>
                  <a:pt x="11" y="1711"/>
                </a:lnTo>
                <a:lnTo>
                  <a:pt x="3" y="1699"/>
                </a:lnTo>
                <a:lnTo>
                  <a:pt x="0" y="1686"/>
                </a:lnTo>
                <a:lnTo>
                  <a:pt x="0" y="429"/>
                </a:lnTo>
                <a:lnTo>
                  <a:pt x="3" y="416"/>
                </a:lnTo>
                <a:lnTo>
                  <a:pt x="11" y="405"/>
                </a:lnTo>
                <a:lnTo>
                  <a:pt x="21" y="398"/>
                </a:lnTo>
                <a:lnTo>
                  <a:pt x="35" y="395"/>
                </a:lnTo>
                <a:lnTo>
                  <a:pt x="1151" y="395"/>
                </a:lnTo>
                <a:lnTo>
                  <a:pt x="1151" y="74"/>
                </a:lnTo>
                <a:lnTo>
                  <a:pt x="1153" y="54"/>
                </a:lnTo>
                <a:lnTo>
                  <a:pt x="1160" y="37"/>
                </a:lnTo>
                <a:lnTo>
                  <a:pt x="1172" y="22"/>
                </a:lnTo>
                <a:lnTo>
                  <a:pt x="1187" y="11"/>
                </a:lnTo>
                <a:lnTo>
                  <a:pt x="1205" y="3"/>
                </a:lnTo>
                <a:lnTo>
                  <a:pt x="12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39" name="Группа 422"/>
          <p:cNvGrpSpPr/>
          <p:nvPr/>
        </p:nvGrpSpPr>
        <p:grpSpPr>
          <a:xfrm flipH="1">
            <a:off x="5659825" y="3194378"/>
            <a:ext cx="546792" cy="415974"/>
            <a:chOff x="6124380" y="3367896"/>
            <a:chExt cx="2514600" cy="1905000"/>
          </a:xfrm>
          <a:solidFill>
            <a:schemeClr val="bg1"/>
          </a:solidFill>
        </p:grpSpPr>
        <p:sp>
          <p:nvSpPr>
            <p:cNvPr id="40" name="Freeform 376"/>
            <p:cNvSpPr>
              <a:spLocks noEditPoints="1"/>
            </p:cNvSpPr>
            <p:nvPr/>
          </p:nvSpPr>
          <p:spPr bwMode="auto">
            <a:xfrm>
              <a:off x="6446642" y="4777596"/>
              <a:ext cx="495300" cy="495300"/>
            </a:xfrm>
            <a:custGeom>
              <a:avLst/>
              <a:gdLst>
                <a:gd name="T0" fmla="*/ 432 w 936"/>
                <a:gd name="T1" fmla="*/ 317 h 936"/>
                <a:gd name="T2" fmla="*/ 371 w 936"/>
                <a:gd name="T3" fmla="*/ 347 h 936"/>
                <a:gd name="T4" fmla="*/ 329 w 936"/>
                <a:gd name="T5" fmla="*/ 400 h 936"/>
                <a:gd name="T6" fmla="*/ 313 w 936"/>
                <a:gd name="T7" fmla="*/ 468 h 936"/>
                <a:gd name="T8" fmla="*/ 329 w 936"/>
                <a:gd name="T9" fmla="*/ 537 h 936"/>
                <a:gd name="T10" fmla="*/ 371 w 936"/>
                <a:gd name="T11" fmla="*/ 591 h 936"/>
                <a:gd name="T12" fmla="*/ 432 w 936"/>
                <a:gd name="T13" fmla="*/ 620 h 936"/>
                <a:gd name="T14" fmla="*/ 503 w 936"/>
                <a:gd name="T15" fmla="*/ 620 h 936"/>
                <a:gd name="T16" fmla="*/ 566 w 936"/>
                <a:gd name="T17" fmla="*/ 591 h 936"/>
                <a:gd name="T18" fmla="*/ 608 w 936"/>
                <a:gd name="T19" fmla="*/ 537 h 936"/>
                <a:gd name="T20" fmla="*/ 624 w 936"/>
                <a:gd name="T21" fmla="*/ 468 h 936"/>
                <a:gd name="T22" fmla="*/ 608 w 936"/>
                <a:gd name="T23" fmla="*/ 400 h 936"/>
                <a:gd name="T24" fmla="*/ 566 w 936"/>
                <a:gd name="T25" fmla="*/ 347 h 936"/>
                <a:gd name="T26" fmla="*/ 503 w 936"/>
                <a:gd name="T27" fmla="*/ 317 h 936"/>
                <a:gd name="T28" fmla="*/ 468 w 936"/>
                <a:gd name="T29" fmla="*/ 0 h 936"/>
                <a:gd name="T30" fmla="*/ 592 w 936"/>
                <a:gd name="T31" fmla="*/ 16 h 936"/>
                <a:gd name="T32" fmla="*/ 704 w 936"/>
                <a:gd name="T33" fmla="*/ 64 h 936"/>
                <a:gd name="T34" fmla="*/ 799 w 936"/>
                <a:gd name="T35" fmla="*/ 137 h 936"/>
                <a:gd name="T36" fmla="*/ 872 w 936"/>
                <a:gd name="T37" fmla="*/ 232 h 936"/>
                <a:gd name="T38" fmla="*/ 920 w 936"/>
                <a:gd name="T39" fmla="*/ 344 h 936"/>
                <a:gd name="T40" fmla="*/ 936 w 936"/>
                <a:gd name="T41" fmla="*/ 468 h 936"/>
                <a:gd name="T42" fmla="*/ 920 w 936"/>
                <a:gd name="T43" fmla="*/ 593 h 936"/>
                <a:gd name="T44" fmla="*/ 872 w 936"/>
                <a:gd name="T45" fmla="*/ 704 h 936"/>
                <a:gd name="T46" fmla="*/ 799 w 936"/>
                <a:gd name="T47" fmla="*/ 799 h 936"/>
                <a:gd name="T48" fmla="*/ 704 w 936"/>
                <a:gd name="T49" fmla="*/ 873 h 936"/>
                <a:gd name="T50" fmla="*/ 592 w 936"/>
                <a:gd name="T51" fmla="*/ 920 h 936"/>
                <a:gd name="T52" fmla="*/ 468 w 936"/>
                <a:gd name="T53" fmla="*/ 936 h 936"/>
                <a:gd name="T54" fmla="*/ 343 w 936"/>
                <a:gd name="T55" fmla="*/ 920 h 936"/>
                <a:gd name="T56" fmla="*/ 231 w 936"/>
                <a:gd name="T57" fmla="*/ 873 h 936"/>
                <a:gd name="T58" fmla="*/ 137 w 936"/>
                <a:gd name="T59" fmla="*/ 799 h 936"/>
                <a:gd name="T60" fmla="*/ 64 w 936"/>
                <a:gd name="T61" fmla="*/ 704 h 936"/>
                <a:gd name="T62" fmla="*/ 17 w 936"/>
                <a:gd name="T63" fmla="*/ 593 h 936"/>
                <a:gd name="T64" fmla="*/ 0 w 936"/>
                <a:gd name="T65" fmla="*/ 468 h 936"/>
                <a:gd name="T66" fmla="*/ 17 w 936"/>
                <a:gd name="T67" fmla="*/ 344 h 936"/>
                <a:gd name="T68" fmla="*/ 64 w 936"/>
                <a:gd name="T69" fmla="*/ 232 h 936"/>
                <a:gd name="T70" fmla="*/ 137 w 936"/>
                <a:gd name="T71" fmla="*/ 137 h 936"/>
                <a:gd name="T72" fmla="*/ 231 w 936"/>
                <a:gd name="T73" fmla="*/ 64 h 936"/>
                <a:gd name="T74" fmla="*/ 343 w 936"/>
                <a:gd name="T75" fmla="*/ 16 h 936"/>
                <a:gd name="T76" fmla="*/ 468 w 936"/>
                <a:gd name="T77"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6" h="936">
                  <a:moveTo>
                    <a:pt x="468" y="312"/>
                  </a:moveTo>
                  <a:lnTo>
                    <a:pt x="432" y="317"/>
                  </a:lnTo>
                  <a:lnTo>
                    <a:pt x="400" y="328"/>
                  </a:lnTo>
                  <a:lnTo>
                    <a:pt x="371" y="347"/>
                  </a:lnTo>
                  <a:lnTo>
                    <a:pt x="346" y="370"/>
                  </a:lnTo>
                  <a:lnTo>
                    <a:pt x="329" y="400"/>
                  </a:lnTo>
                  <a:lnTo>
                    <a:pt x="317" y="433"/>
                  </a:lnTo>
                  <a:lnTo>
                    <a:pt x="313" y="468"/>
                  </a:lnTo>
                  <a:lnTo>
                    <a:pt x="317" y="505"/>
                  </a:lnTo>
                  <a:lnTo>
                    <a:pt x="329" y="537"/>
                  </a:lnTo>
                  <a:lnTo>
                    <a:pt x="346" y="566"/>
                  </a:lnTo>
                  <a:lnTo>
                    <a:pt x="371" y="591"/>
                  </a:lnTo>
                  <a:lnTo>
                    <a:pt x="400" y="608"/>
                  </a:lnTo>
                  <a:lnTo>
                    <a:pt x="432" y="620"/>
                  </a:lnTo>
                  <a:lnTo>
                    <a:pt x="468" y="624"/>
                  </a:lnTo>
                  <a:lnTo>
                    <a:pt x="503" y="620"/>
                  </a:lnTo>
                  <a:lnTo>
                    <a:pt x="537" y="608"/>
                  </a:lnTo>
                  <a:lnTo>
                    <a:pt x="566" y="591"/>
                  </a:lnTo>
                  <a:lnTo>
                    <a:pt x="589" y="566"/>
                  </a:lnTo>
                  <a:lnTo>
                    <a:pt x="608" y="537"/>
                  </a:lnTo>
                  <a:lnTo>
                    <a:pt x="620" y="505"/>
                  </a:lnTo>
                  <a:lnTo>
                    <a:pt x="624" y="468"/>
                  </a:lnTo>
                  <a:lnTo>
                    <a:pt x="620" y="433"/>
                  </a:lnTo>
                  <a:lnTo>
                    <a:pt x="608" y="400"/>
                  </a:lnTo>
                  <a:lnTo>
                    <a:pt x="589" y="370"/>
                  </a:lnTo>
                  <a:lnTo>
                    <a:pt x="566" y="347"/>
                  </a:lnTo>
                  <a:lnTo>
                    <a:pt x="537" y="328"/>
                  </a:lnTo>
                  <a:lnTo>
                    <a:pt x="503" y="317"/>
                  </a:lnTo>
                  <a:lnTo>
                    <a:pt x="468" y="312"/>
                  </a:lnTo>
                  <a:close/>
                  <a:moveTo>
                    <a:pt x="468" y="0"/>
                  </a:moveTo>
                  <a:lnTo>
                    <a:pt x="531" y="5"/>
                  </a:lnTo>
                  <a:lnTo>
                    <a:pt x="592" y="16"/>
                  </a:lnTo>
                  <a:lnTo>
                    <a:pt x="650" y="37"/>
                  </a:lnTo>
                  <a:lnTo>
                    <a:pt x="704" y="64"/>
                  </a:lnTo>
                  <a:lnTo>
                    <a:pt x="754" y="98"/>
                  </a:lnTo>
                  <a:lnTo>
                    <a:pt x="799" y="137"/>
                  </a:lnTo>
                  <a:lnTo>
                    <a:pt x="838" y="182"/>
                  </a:lnTo>
                  <a:lnTo>
                    <a:pt x="872" y="232"/>
                  </a:lnTo>
                  <a:lnTo>
                    <a:pt x="899" y="286"/>
                  </a:lnTo>
                  <a:lnTo>
                    <a:pt x="920" y="344"/>
                  </a:lnTo>
                  <a:lnTo>
                    <a:pt x="931" y="405"/>
                  </a:lnTo>
                  <a:lnTo>
                    <a:pt x="936" y="468"/>
                  </a:lnTo>
                  <a:lnTo>
                    <a:pt x="931" y="532"/>
                  </a:lnTo>
                  <a:lnTo>
                    <a:pt x="920" y="593"/>
                  </a:lnTo>
                  <a:lnTo>
                    <a:pt x="899" y="650"/>
                  </a:lnTo>
                  <a:lnTo>
                    <a:pt x="872" y="704"/>
                  </a:lnTo>
                  <a:lnTo>
                    <a:pt x="838" y="755"/>
                  </a:lnTo>
                  <a:lnTo>
                    <a:pt x="799" y="799"/>
                  </a:lnTo>
                  <a:lnTo>
                    <a:pt x="754" y="840"/>
                  </a:lnTo>
                  <a:lnTo>
                    <a:pt x="704" y="873"/>
                  </a:lnTo>
                  <a:lnTo>
                    <a:pt x="650" y="900"/>
                  </a:lnTo>
                  <a:lnTo>
                    <a:pt x="592" y="920"/>
                  </a:lnTo>
                  <a:lnTo>
                    <a:pt x="531" y="932"/>
                  </a:lnTo>
                  <a:lnTo>
                    <a:pt x="468" y="936"/>
                  </a:lnTo>
                  <a:lnTo>
                    <a:pt x="404" y="932"/>
                  </a:lnTo>
                  <a:lnTo>
                    <a:pt x="343" y="920"/>
                  </a:lnTo>
                  <a:lnTo>
                    <a:pt x="287" y="900"/>
                  </a:lnTo>
                  <a:lnTo>
                    <a:pt x="231" y="873"/>
                  </a:lnTo>
                  <a:lnTo>
                    <a:pt x="182" y="840"/>
                  </a:lnTo>
                  <a:lnTo>
                    <a:pt x="137" y="799"/>
                  </a:lnTo>
                  <a:lnTo>
                    <a:pt x="97" y="755"/>
                  </a:lnTo>
                  <a:lnTo>
                    <a:pt x="64" y="704"/>
                  </a:lnTo>
                  <a:lnTo>
                    <a:pt x="38" y="650"/>
                  </a:lnTo>
                  <a:lnTo>
                    <a:pt x="17" y="593"/>
                  </a:lnTo>
                  <a:lnTo>
                    <a:pt x="4" y="532"/>
                  </a:lnTo>
                  <a:lnTo>
                    <a:pt x="0" y="468"/>
                  </a:lnTo>
                  <a:lnTo>
                    <a:pt x="4" y="405"/>
                  </a:lnTo>
                  <a:lnTo>
                    <a:pt x="17" y="344"/>
                  </a:lnTo>
                  <a:lnTo>
                    <a:pt x="38" y="286"/>
                  </a:lnTo>
                  <a:lnTo>
                    <a:pt x="64" y="232"/>
                  </a:lnTo>
                  <a:lnTo>
                    <a:pt x="97" y="182"/>
                  </a:lnTo>
                  <a:lnTo>
                    <a:pt x="137" y="137"/>
                  </a:lnTo>
                  <a:lnTo>
                    <a:pt x="182" y="98"/>
                  </a:lnTo>
                  <a:lnTo>
                    <a:pt x="231" y="64"/>
                  </a:lnTo>
                  <a:lnTo>
                    <a:pt x="287" y="37"/>
                  </a:lnTo>
                  <a:lnTo>
                    <a:pt x="343" y="16"/>
                  </a:lnTo>
                  <a:lnTo>
                    <a:pt x="404" y="5"/>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377"/>
            <p:cNvSpPr>
              <a:spLocks noEditPoints="1"/>
            </p:cNvSpPr>
            <p:nvPr/>
          </p:nvSpPr>
          <p:spPr bwMode="auto">
            <a:xfrm>
              <a:off x="7837292" y="4777596"/>
              <a:ext cx="493712" cy="495300"/>
            </a:xfrm>
            <a:custGeom>
              <a:avLst/>
              <a:gdLst>
                <a:gd name="T0" fmla="*/ 432 w 934"/>
                <a:gd name="T1" fmla="*/ 317 h 936"/>
                <a:gd name="T2" fmla="*/ 370 w 934"/>
                <a:gd name="T3" fmla="*/ 347 h 936"/>
                <a:gd name="T4" fmla="*/ 327 w 934"/>
                <a:gd name="T5" fmla="*/ 400 h 936"/>
                <a:gd name="T6" fmla="*/ 311 w 934"/>
                <a:gd name="T7" fmla="*/ 468 h 936"/>
                <a:gd name="T8" fmla="*/ 327 w 934"/>
                <a:gd name="T9" fmla="*/ 537 h 936"/>
                <a:gd name="T10" fmla="*/ 370 w 934"/>
                <a:gd name="T11" fmla="*/ 591 h 936"/>
                <a:gd name="T12" fmla="*/ 432 w 934"/>
                <a:gd name="T13" fmla="*/ 620 h 936"/>
                <a:gd name="T14" fmla="*/ 504 w 934"/>
                <a:gd name="T15" fmla="*/ 620 h 936"/>
                <a:gd name="T16" fmla="*/ 565 w 934"/>
                <a:gd name="T17" fmla="*/ 591 h 936"/>
                <a:gd name="T18" fmla="*/ 607 w 934"/>
                <a:gd name="T19" fmla="*/ 537 h 936"/>
                <a:gd name="T20" fmla="*/ 623 w 934"/>
                <a:gd name="T21" fmla="*/ 468 h 936"/>
                <a:gd name="T22" fmla="*/ 607 w 934"/>
                <a:gd name="T23" fmla="*/ 400 h 936"/>
                <a:gd name="T24" fmla="*/ 565 w 934"/>
                <a:gd name="T25" fmla="*/ 347 h 936"/>
                <a:gd name="T26" fmla="*/ 504 w 934"/>
                <a:gd name="T27" fmla="*/ 317 h 936"/>
                <a:gd name="T28" fmla="*/ 467 w 934"/>
                <a:gd name="T29" fmla="*/ 0 h 936"/>
                <a:gd name="T30" fmla="*/ 591 w 934"/>
                <a:gd name="T31" fmla="*/ 16 h 936"/>
                <a:gd name="T32" fmla="*/ 703 w 934"/>
                <a:gd name="T33" fmla="*/ 64 h 936"/>
                <a:gd name="T34" fmla="*/ 798 w 934"/>
                <a:gd name="T35" fmla="*/ 137 h 936"/>
                <a:gd name="T36" fmla="*/ 870 w 934"/>
                <a:gd name="T37" fmla="*/ 232 h 936"/>
                <a:gd name="T38" fmla="*/ 918 w 934"/>
                <a:gd name="T39" fmla="*/ 344 h 936"/>
                <a:gd name="T40" fmla="*/ 934 w 934"/>
                <a:gd name="T41" fmla="*/ 468 h 936"/>
                <a:gd name="T42" fmla="*/ 918 w 934"/>
                <a:gd name="T43" fmla="*/ 593 h 936"/>
                <a:gd name="T44" fmla="*/ 870 w 934"/>
                <a:gd name="T45" fmla="*/ 704 h 936"/>
                <a:gd name="T46" fmla="*/ 798 w 934"/>
                <a:gd name="T47" fmla="*/ 799 h 936"/>
                <a:gd name="T48" fmla="*/ 703 w 934"/>
                <a:gd name="T49" fmla="*/ 873 h 936"/>
                <a:gd name="T50" fmla="*/ 591 w 934"/>
                <a:gd name="T51" fmla="*/ 920 h 936"/>
                <a:gd name="T52" fmla="*/ 467 w 934"/>
                <a:gd name="T53" fmla="*/ 936 h 936"/>
                <a:gd name="T54" fmla="*/ 343 w 934"/>
                <a:gd name="T55" fmla="*/ 920 h 936"/>
                <a:gd name="T56" fmla="*/ 231 w 934"/>
                <a:gd name="T57" fmla="*/ 873 h 936"/>
                <a:gd name="T58" fmla="*/ 137 w 934"/>
                <a:gd name="T59" fmla="*/ 799 h 936"/>
                <a:gd name="T60" fmla="*/ 64 w 934"/>
                <a:gd name="T61" fmla="*/ 704 h 936"/>
                <a:gd name="T62" fmla="*/ 16 w 934"/>
                <a:gd name="T63" fmla="*/ 593 h 936"/>
                <a:gd name="T64" fmla="*/ 0 w 934"/>
                <a:gd name="T65" fmla="*/ 468 h 936"/>
                <a:gd name="T66" fmla="*/ 16 w 934"/>
                <a:gd name="T67" fmla="*/ 344 h 936"/>
                <a:gd name="T68" fmla="*/ 64 w 934"/>
                <a:gd name="T69" fmla="*/ 232 h 936"/>
                <a:gd name="T70" fmla="*/ 137 w 934"/>
                <a:gd name="T71" fmla="*/ 137 h 936"/>
                <a:gd name="T72" fmla="*/ 231 w 934"/>
                <a:gd name="T73" fmla="*/ 64 h 936"/>
                <a:gd name="T74" fmla="*/ 343 w 934"/>
                <a:gd name="T75" fmla="*/ 16 h 936"/>
                <a:gd name="T76" fmla="*/ 467 w 934"/>
                <a:gd name="T77"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4" h="936">
                  <a:moveTo>
                    <a:pt x="467" y="312"/>
                  </a:moveTo>
                  <a:lnTo>
                    <a:pt x="432" y="317"/>
                  </a:lnTo>
                  <a:lnTo>
                    <a:pt x="399" y="328"/>
                  </a:lnTo>
                  <a:lnTo>
                    <a:pt x="370" y="347"/>
                  </a:lnTo>
                  <a:lnTo>
                    <a:pt x="346" y="370"/>
                  </a:lnTo>
                  <a:lnTo>
                    <a:pt x="327" y="400"/>
                  </a:lnTo>
                  <a:lnTo>
                    <a:pt x="316" y="433"/>
                  </a:lnTo>
                  <a:lnTo>
                    <a:pt x="311" y="468"/>
                  </a:lnTo>
                  <a:lnTo>
                    <a:pt x="316" y="505"/>
                  </a:lnTo>
                  <a:lnTo>
                    <a:pt x="327" y="537"/>
                  </a:lnTo>
                  <a:lnTo>
                    <a:pt x="346" y="566"/>
                  </a:lnTo>
                  <a:lnTo>
                    <a:pt x="370" y="591"/>
                  </a:lnTo>
                  <a:lnTo>
                    <a:pt x="399" y="608"/>
                  </a:lnTo>
                  <a:lnTo>
                    <a:pt x="432" y="620"/>
                  </a:lnTo>
                  <a:lnTo>
                    <a:pt x="467" y="624"/>
                  </a:lnTo>
                  <a:lnTo>
                    <a:pt x="504" y="620"/>
                  </a:lnTo>
                  <a:lnTo>
                    <a:pt x="536" y="608"/>
                  </a:lnTo>
                  <a:lnTo>
                    <a:pt x="565" y="591"/>
                  </a:lnTo>
                  <a:lnTo>
                    <a:pt x="588" y="566"/>
                  </a:lnTo>
                  <a:lnTo>
                    <a:pt x="607" y="537"/>
                  </a:lnTo>
                  <a:lnTo>
                    <a:pt x="618" y="505"/>
                  </a:lnTo>
                  <a:lnTo>
                    <a:pt x="623" y="468"/>
                  </a:lnTo>
                  <a:lnTo>
                    <a:pt x="618" y="433"/>
                  </a:lnTo>
                  <a:lnTo>
                    <a:pt x="607" y="400"/>
                  </a:lnTo>
                  <a:lnTo>
                    <a:pt x="588" y="370"/>
                  </a:lnTo>
                  <a:lnTo>
                    <a:pt x="565" y="347"/>
                  </a:lnTo>
                  <a:lnTo>
                    <a:pt x="536" y="328"/>
                  </a:lnTo>
                  <a:lnTo>
                    <a:pt x="504" y="317"/>
                  </a:lnTo>
                  <a:lnTo>
                    <a:pt x="467" y="312"/>
                  </a:lnTo>
                  <a:close/>
                  <a:moveTo>
                    <a:pt x="467" y="0"/>
                  </a:moveTo>
                  <a:lnTo>
                    <a:pt x="531" y="5"/>
                  </a:lnTo>
                  <a:lnTo>
                    <a:pt x="591" y="16"/>
                  </a:lnTo>
                  <a:lnTo>
                    <a:pt x="649" y="37"/>
                  </a:lnTo>
                  <a:lnTo>
                    <a:pt x="703" y="64"/>
                  </a:lnTo>
                  <a:lnTo>
                    <a:pt x="752" y="98"/>
                  </a:lnTo>
                  <a:lnTo>
                    <a:pt x="798" y="137"/>
                  </a:lnTo>
                  <a:lnTo>
                    <a:pt x="837" y="182"/>
                  </a:lnTo>
                  <a:lnTo>
                    <a:pt x="870" y="232"/>
                  </a:lnTo>
                  <a:lnTo>
                    <a:pt x="898" y="286"/>
                  </a:lnTo>
                  <a:lnTo>
                    <a:pt x="918" y="344"/>
                  </a:lnTo>
                  <a:lnTo>
                    <a:pt x="930" y="405"/>
                  </a:lnTo>
                  <a:lnTo>
                    <a:pt x="934" y="468"/>
                  </a:lnTo>
                  <a:lnTo>
                    <a:pt x="930" y="532"/>
                  </a:lnTo>
                  <a:lnTo>
                    <a:pt x="918" y="593"/>
                  </a:lnTo>
                  <a:lnTo>
                    <a:pt x="898" y="650"/>
                  </a:lnTo>
                  <a:lnTo>
                    <a:pt x="870" y="704"/>
                  </a:lnTo>
                  <a:lnTo>
                    <a:pt x="837" y="755"/>
                  </a:lnTo>
                  <a:lnTo>
                    <a:pt x="798" y="799"/>
                  </a:lnTo>
                  <a:lnTo>
                    <a:pt x="752" y="840"/>
                  </a:lnTo>
                  <a:lnTo>
                    <a:pt x="703" y="873"/>
                  </a:lnTo>
                  <a:lnTo>
                    <a:pt x="649" y="900"/>
                  </a:lnTo>
                  <a:lnTo>
                    <a:pt x="591" y="920"/>
                  </a:lnTo>
                  <a:lnTo>
                    <a:pt x="531" y="932"/>
                  </a:lnTo>
                  <a:lnTo>
                    <a:pt x="467" y="936"/>
                  </a:lnTo>
                  <a:lnTo>
                    <a:pt x="403" y="932"/>
                  </a:lnTo>
                  <a:lnTo>
                    <a:pt x="343" y="920"/>
                  </a:lnTo>
                  <a:lnTo>
                    <a:pt x="285" y="900"/>
                  </a:lnTo>
                  <a:lnTo>
                    <a:pt x="231" y="873"/>
                  </a:lnTo>
                  <a:lnTo>
                    <a:pt x="182" y="840"/>
                  </a:lnTo>
                  <a:lnTo>
                    <a:pt x="137" y="799"/>
                  </a:lnTo>
                  <a:lnTo>
                    <a:pt x="97" y="755"/>
                  </a:lnTo>
                  <a:lnTo>
                    <a:pt x="64" y="704"/>
                  </a:lnTo>
                  <a:lnTo>
                    <a:pt x="36" y="650"/>
                  </a:lnTo>
                  <a:lnTo>
                    <a:pt x="16" y="593"/>
                  </a:lnTo>
                  <a:lnTo>
                    <a:pt x="4" y="532"/>
                  </a:lnTo>
                  <a:lnTo>
                    <a:pt x="0" y="468"/>
                  </a:lnTo>
                  <a:lnTo>
                    <a:pt x="4" y="405"/>
                  </a:lnTo>
                  <a:lnTo>
                    <a:pt x="16" y="344"/>
                  </a:lnTo>
                  <a:lnTo>
                    <a:pt x="36" y="286"/>
                  </a:lnTo>
                  <a:lnTo>
                    <a:pt x="64" y="232"/>
                  </a:lnTo>
                  <a:lnTo>
                    <a:pt x="97" y="182"/>
                  </a:lnTo>
                  <a:lnTo>
                    <a:pt x="137" y="137"/>
                  </a:lnTo>
                  <a:lnTo>
                    <a:pt x="182" y="98"/>
                  </a:lnTo>
                  <a:lnTo>
                    <a:pt x="231" y="64"/>
                  </a:lnTo>
                  <a:lnTo>
                    <a:pt x="285" y="37"/>
                  </a:lnTo>
                  <a:lnTo>
                    <a:pt x="343" y="16"/>
                  </a:lnTo>
                  <a:lnTo>
                    <a:pt x="403" y="5"/>
                  </a:lnTo>
                  <a:lnTo>
                    <a:pt x="4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78"/>
            <p:cNvSpPr>
              <a:spLocks noEditPoints="1"/>
            </p:cNvSpPr>
            <p:nvPr/>
          </p:nvSpPr>
          <p:spPr bwMode="auto">
            <a:xfrm>
              <a:off x="6124380" y="3367896"/>
              <a:ext cx="2514600" cy="1657350"/>
            </a:xfrm>
            <a:custGeom>
              <a:avLst/>
              <a:gdLst>
                <a:gd name="T0" fmla="*/ 4164 w 4751"/>
                <a:gd name="T1" fmla="*/ 1420 h 3132"/>
                <a:gd name="T2" fmla="*/ 3758 w 4751"/>
                <a:gd name="T3" fmla="*/ 889 h 3132"/>
                <a:gd name="T4" fmla="*/ 3662 w 4751"/>
                <a:gd name="T5" fmla="*/ 860 h 3132"/>
                <a:gd name="T6" fmla="*/ 2923 w 4751"/>
                <a:gd name="T7" fmla="*/ 0 h 3132"/>
                <a:gd name="T8" fmla="*/ 2991 w 4751"/>
                <a:gd name="T9" fmla="*/ 28 h 3132"/>
                <a:gd name="T10" fmla="*/ 3019 w 4751"/>
                <a:gd name="T11" fmla="*/ 96 h 3132"/>
                <a:gd name="T12" fmla="*/ 3909 w 4751"/>
                <a:gd name="T13" fmla="*/ 498 h 3132"/>
                <a:gd name="T14" fmla="*/ 3994 w 4751"/>
                <a:gd name="T15" fmla="*/ 533 h 3132"/>
                <a:gd name="T16" fmla="*/ 4567 w 4751"/>
                <a:gd name="T17" fmla="*/ 1272 h 3132"/>
                <a:gd name="T18" fmla="*/ 4608 w 4751"/>
                <a:gd name="T19" fmla="*/ 1354 h 3132"/>
                <a:gd name="T20" fmla="*/ 4625 w 4751"/>
                <a:gd name="T21" fmla="*/ 1444 h 3132"/>
                <a:gd name="T22" fmla="*/ 4682 w 4751"/>
                <a:gd name="T23" fmla="*/ 2610 h 3132"/>
                <a:gd name="T24" fmla="*/ 4738 w 4751"/>
                <a:gd name="T25" fmla="*/ 2653 h 3132"/>
                <a:gd name="T26" fmla="*/ 4751 w 4751"/>
                <a:gd name="T27" fmla="*/ 3036 h 3132"/>
                <a:gd name="T28" fmla="*/ 4723 w 4751"/>
                <a:gd name="T29" fmla="*/ 3104 h 3132"/>
                <a:gd name="T30" fmla="*/ 4655 w 4751"/>
                <a:gd name="T31" fmla="*/ 3132 h 3132"/>
                <a:gd name="T32" fmla="*/ 4342 w 4751"/>
                <a:gd name="T33" fmla="*/ 2982 h 3132"/>
                <a:gd name="T34" fmla="*/ 4257 w 4751"/>
                <a:gd name="T35" fmla="*/ 2781 h 3132"/>
                <a:gd name="T36" fmla="*/ 4113 w 4751"/>
                <a:gd name="T37" fmla="*/ 2621 h 3132"/>
                <a:gd name="T38" fmla="*/ 3925 w 4751"/>
                <a:gd name="T39" fmla="*/ 2514 h 3132"/>
                <a:gd name="T40" fmla="*/ 3704 w 4751"/>
                <a:gd name="T41" fmla="*/ 2476 h 3132"/>
                <a:gd name="T42" fmla="*/ 3483 w 4751"/>
                <a:gd name="T43" fmla="*/ 2514 h 3132"/>
                <a:gd name="T44" fmla="*/ 3295 w 4751"/>
                <a:gd name="T45" fmla="*/ 2621 h 3132"/>
                <a:gd name="T46" fmla="*/ 3151 w 4751"/>
                <a:gd name="T47" fmla="*/ 2781 h 3132"/>
                <a:gd name="T48" fmla="*/ 3067 w 4751"/>
                <a:gd name="T49" fmla="*/ 2982 h 3132"/>
                <a:gd name="T50" fmla="*/ 1733 w 4751"/>
                <a:gd name="T51" fmla="*/ 3132 h 3132"/>
                <a:gd name="T52" fmla="*/ 1694 w 4751"/>
                <a:gd name="T53" fmla="*/ 2912 h 3132"/>
                <a:gd name="T54" fmla="*/ 1589 w 4751"/>
                <a:gd name="T55" fmla="*/ 2723 h 3132"/>
                <a:gd name="T56" fmla="*/ 1429 w 4751"/>
                <a:gd name="T57" fmla="*/ 2578 h 3132"/>
                <a:gd name="T58" fmla="*/ 1228 w 4751"/>
                <a:gd name="T59" fmla="*/ 2494 h 3132"/>
                <a:gd name="T60" fmla="*/ 1001 w 4751"/>
                <a:gd name="T61" fmla="*/ 2481 h 3132"/>
                <a:gd name="T62" fmla="*/ 790 w 4751"/>
                <a:gd name="T63" fmla="*/ 2543 h 3132"/>
                <a:gd name="T64" fmla="*/ 616 w 4751"/>
                <a:gd name="T65" fmla="*/ 2669 h 3132"/>
                <a:gd name="T66" fmla="*/ 489 w 4751"/>
                <a:gd name="T67" fmla="*/ 2844 h 3132"/>
                <a:gd name="T68" fmla="*/ 428 w 4751"/>
                <a:gd name="T69" fmla="*/ 3056 h 3132"/>
                <a:gd name="T70" fmla="*/ 70 w 4751"/>
                <a:gd name="T71" fmla="*/ 3129 h 3132"/>
                <a:gd name="T72" fmla="*/ 13 w 4751"/>
                <a:gd name="T73" fmla="*/ 3084 h 3132"/>
                <a:gd name="T74" fmla="*/ 0 w 4751"/>
                <a:gd name="T75" fmla="*/ 2701 h 3132"/>
                <a:gd name="T76" fmla="*/ 28 w 4751"/>
                <a:gd name="T77" fmla="*/ 2634 h 3132"/>
                <a:gd name="T78" fmla="*/ 93 w 4751"/>
                <a:gd name="T79" fmla="*/ 2606 h 3132"/>
                <a:gd name="T80" fmla="*/ 148 w 4751"/>
                <a:gd name="T81" fmla="*/ 326 h 3132"/>
                <a:gd name="T82" fmla="*/ 205 w 4751"/>
                <a:gd name="T83" fmla="*/ 173 h 3132"/>
                <a:gd name="T84" fmla="*/ 319 w 4751"/>
                <a:gd name="T85" fmla="*/ 61 h 3132"/>
                <a:gd name="T86" fmla="*/ 470 w 4751"/>
                <a:gd name="T87" fmla="*/ 3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51" h="3132">
                  <a:moveTo>
                    <a:pt x="3262" y="860"/>
                  </a:moveTo>
                  <a:lnTo>
                    <a:pt x="3262" y="1420"/>
                  </a:lnTo>
                  <a:lnTo>
                    <a:pt x="4164" y="1420"/>
                  </a:lnTo>
                  <a:lnTo>
                    <a:pt x="3807" y="933"/>
                  </a:lnTo>
                  <a:lnTo>
                    <a:pt x="3786" y="909"/>
                  </a:lnTo>
                  <a:lnTo>
                    <a:pt x="3758" y="889"/>
                  </a:lnTo>
                  <a:lnTo>
                    <a:pt x="3726" y="873"/>
                  </a:lnTo>
                  <a:lnTo>
                    <a:pt x="3692" y="863"/>
                  </a:lnTo>
                  <a:lnTo>
                    <a:pt x="3662" y="860"/>
                  </a:lnTo>
                  <a:lnTo>
                    <a:pt x="3262" y="860"/>
                  </a:lnTo>
                  <a:close/>
                  <a:moveTo>
                    <a:pt x="527" y="0"/>
                  </a:moveTo>
                  <a:lnTo>
                    <a:pt x="2923" y="0"/>
                  </a:lnTo>
                  <a:lnTo>
                    <a:pt x="2949" y="3"/>
                  </a:lnTo>
                  <a:lnTo>
                    <a:pt x="2972" y="13"/>
                  </a:lnTo>
                  <a:lnTo>
                    <a:pt x="2991" y="28"/>
                  </a:lnTo>
                  <a:lnTo>
                    <a:pt x="3006" y="47"/>
                  </a:lnTo>
                  <a:lnTo>
                    <a:pt x="3016" y="70"/>
                  </a:lnTo>
                  <a:lnTo>
                    <a:pt x="3019" y="96"/>
                  </a:lnTo>
                  <a:lnTo>
                    <a:pt x="3019" y="497"/>
                  </a:lnTo>
                  <a:lnTo>
                    <a:pt x="3882" y="497"/>
                  </a:lnTo>
                  <a:lnTo>
                    <a:pt x="3909" y="498"/>
                  </a:lnTo>
                  <a:lnTo>
                    <a:pt x="3938" y="507"/>
                  </a:lnTo>
                  <a:lnTo>
                    <a:pt x="3968" y="519"/>
                  </a:lnTo>
                  <a:lnTo>
                    <a:pt x="3994" y="533"/>
                  </a:lnTo>
                  <a:lnTo>
                    <a:pt x="4017" y="552"/>
                  </a:lnTo>
                  <a:lnTo>
                    <a:pt x="4036" y="573"/>
                  </a:lnTo>
                  <a:lnTo>
                    <a:pt x="4567" y="1272"/>
                  </a:lnTo>
                  <a:lnTo>
                    <a:pt x="4583" y="1296"/>
                  </a:lnTo>
                  <a:lnTo>
                    <a:pt x="4596" y="1323"/>
                  </a:lnTo>
                  <a:lnTo>
                    <a:pt x="4608" y="1354"/>
                  </a:lnTo>
                  <a:lnTo>
                    <a:pt x="4617" y="1385"/>
                  </a:lnTo>
                  <a:lnTo>
                    <a:pt x="4623" y="1415"/>
                  </a:lnTo>
                  <a:lnTo>
                    <a:pt x="4625" y="1444"/>
                  </a:lnTo>
                  <a:lnTo>
                    <a:pt x="4625" y="2606"/>
                  </a:lnTo>
                  <a:lnTo>
                    <a:pt x="4657" y="2606"/>
                  </a:lnTo>
                  <a:lnTo>
                    <a:pt x="4682" y="2610"/>
                  </a:lnTo>
                  <a:lnTo>
                    <a:pt x="4704" y="2619"/>
                  </a:lnTo>
                  <a:lnTo>
                    <a:pt x="4723" y="2634"/>
                  </a:lnTo>
                  <a:lnTo>
                    <a:pt x="4738" y="2653"/>
                  </a:lnTo>
                  <a:lnTo>
                    <a:pt x="4748" y="2676"/>
                  </a:lnTo>
                  <a:lnTo>
                    <a:pt x="4751" y="2701"/>
                  </a:lnTo>
                  <a:lnTo>
                    <a:pt x="4751" y="3036"/>
                  </a:lnTo>
                  <a:lnTo>
                    <a:pt x="4748" y="3062"/>
                  </a:lnTo>
                  <a:lnTo>
                    <a:pt x="4738" y="3084"/>
                  </a:lnTo>
                  <a:lnTo>
                    <a:pt x="4723" y="3104"/>
                  </a:lnTo>
                  <a:lnTo>
                    <a:pt x="4703" y="3119"/>
                  </a:lnTo>
                  <a:lnTo>
                    <a:pt x="4681" y="3129"/>
                  </a:lnTo>
                  <a:lnTo>
                    <a:pt x="4655" y="3132"/>
                  </a:lnTo>
                  <a:lnTo>
                    <a:pt x="4359" y="3132"/>
                  </a:lnTo>
                  <a:lnTo>
                    <a:pt x="4355" y="3056"/>
                  </a:lnTo>
                  <a:lnTo>
                    <a:pt x="4342" y="2982"/>
                  </a:lnTo>
                  <a:lnTo>
                    <a:pt x="4321" y="2912"/>
                  </a:lnTo>
                  <a:lnTo>
                    <a:pt x="4292" y="2844"/>
                  </a:lnTo>
                  <a:lnTo>
                    <a:pt x="4257" y="2781"/>
                  </a:lnTo>
                  <a:lnTo>
                    <a:pt x="4215" y="2723"/>
                  </a:lnTo>
                  <a:lnTo>
                    <a:pt x="4167" y="2669"/>
                  </a:lnTo>
                  <a:lnTo>
                    <a:pt x="4113" y="2621"/>
                  </a:lnTo>
                  <a:lnTo>
                    <a:pt x="4055" y="2578"/>
                  </a:lnTo>
                  <a:lnTo>
                    <a:pt x="3992" y="2543"/>
                  </a:lnTo>
                  <a:lnTo>
                    <a:pt x="3925" y="2514"/>
                  </a:lnTo>
                  <a:lnTo>
                    <a:pt x="3854" y="2494"/>
                  </a:lnTo>
                  <a:lnTo>
                    <a:pt x="3780" y="2481"/>
                  </a:lnTo>
                  <a:lnTo>
                    <a:pt x="3704" y="2476"/>
                  </a:lnTo>
                  <a:lnTo>
                    <a:pt x="3627" y="2481"/>
                  </a:lnTo>
                  <a:lnTo>
                    <a:pt x="3554" y="2494"/>
                  </a:lnTo>
                  <a:lnTo>
                    <a:pt x="3483" y="2514"/>
                  </a:lnTo>
                  <a:lnTo>
                    <a:pt x="3416" y="2543"/>
                  </a:lnTo>
                  <a:lnTo>
                    <a:pt x="3353" y="2578"/>
                  </a:lnTo>
                  <a:lnTo>
                    <a:pt x="3295" y="2621"/>
                  </a:lnTo>
                  <a:lnTo>
                    <a:pt x="3241" y="2669"/>
                  </a:lnTo>
                  <a:lnTo>
                    <a:pt x="3193" y="2723"/>
                  </a:lnTo>
                  <a:lnTo>
                    <a:pt x="3151" y="2781"/>
                  </a:lnTo>
                  <a:lnTo>
                    <a:pt x="3116" y="2844"/>
                  </a:lnTo>
                  <a:lnTo>
                    <a:pt x="3087" y="2912"/>
                  </a:lnTo>
                  <a:lnTo>
                    <a:pt x="3067" y="2982"/>
                  </a:lnTo>
                  <a:lnTo>
                    <a:pt x="3054" y="3056"/>
                  </a:lnTo>
                  <a:lnTo>
                    <a:pt x="3049" y="3132"/>
                  </a:lnTo>
                  <a:lnTo>
                    <a:pt x="1733" y="3132"/>
                  </a:lnTo>
                  <a:lnTo>
                    <a:pt x="1729" y="3056"/>
                  </a:lnTo>
                  <a:lnTo>
                    <a:pt x="1716" y="2982"/>
                  </a:lnTo>
                  <a:lnTo>
                    <a:pt x="1694" y="2912"/>
                  </a:lnTo>
                  <a:lnTo>
                    <a:pt x="1666" y="2844"/>
                  </a:lnTo>
                  <a:lnTo>
                    <a:pt x="1632" y="2781"/>
                  </a:lnTo>
                  <a:lnTo>
                    <a:pt x="1589" y="2723"/>
                  </a:lnTo>
                  <a:lnTo>
                    <a:pt x="1541" y="2669"/>
                  </a:lnTo>
                  <a:lnTo>
                    <a:pt x="1487" y="2621"/>
                  </a:lnTo>
                  <a:lnTo>
                    <a:pt x="1429" y="2578"/>
                  </a:lnTo>
                  <a:lnTo>
                    <a:pt x="1365" y="2543"/>
                  </a:lnTo>
                  <a:lnTo>
                    <a:pt x="1298" y="2514"/>
                  </a:lnTo>
                  <a:lnTo>
                    <a:pt x="1228" y="2494"/>
                  </a:lnTo>
                  <a:lnTo>
                    <a:pt x="1154" y="2481"/>
                  </a:lnTo>
                  <a:lnTo>
                    <a:pt x="1078" y="2476"/>
                  </a:lnTo>
                  <a:lnTo>
                    <a:pt x="1001" y="2481"/>
                  </a:lnTo>
                  <a:lnTo>
                    <a:pt x="929" y="2494"/>
                  </a:lnTo>
                  <a:lnTo>
                    <a:pt x="857" y="2514"/>
                  </a:lnTo>
                  <a:lnTo>
                    <a:pt x="790" y="2543"/>
                  </a:lnTo>
                  <a:lnTo>
                    <a:pt x="728" y="2578"/>
                  </a:lnTo>
                  <a:lnTo>
                    <a:pt x="668" y="2621"/>
                  </a:lnTo>
                  <a:lnTo>
                    <a:pt x="616" y="2669"/>
                  </a:lnTo>
                  <a:lnTo>
                    <a:pt x="568" y="2723"/>
                  </a:lnTo>
                  <a:lnTo>
                    <a:pt x="525" y="2781"/>
                  </a:lnTo>
                  <a:lnTo>
                    <a:pt x="489" y="2844"/>
                  </a:lnTo>
                  <a:lnTo>
                    <a:pt x="461" y="2912"/>
                  </a:lnTo>
                  <a:lnTo>
                    <a:pt x="440" y="2982"/>
                  </a:lnTo>
                  <a:lnTo>
                    <a:pt x="428" y="3056"/>
                  </a:lnTo>
                  <a:lnTo>
                    <a:pt x="422" y="3132"/>
                  </a:lnTo>
                  <a:lnTo>
                    <a:pt x="96" y="3132"/>
                  </a:lnTo>
                  <a:lnTo>
                    <a:pt x="70" y="3129"/>
                  </a:lnTo>
                  <a:lnTo>
                    <a:pt x="48" y="3119"/>
                  </a:lnTo>
                  <a:lnTo>
                    <a:pt x="28" y="3104"/>
                  </a:lnTo>
                  <a:lnTo>
                    <a:pt x="13" y="3084"/>
                  </a:lnTo>
                  <a:lnTo>
                    <a:pt x="3" y="3062"/>
                  </a:lnTo>
                  <a:lnTo>
                    <a:pt x="0" y="3036"/>
                  </a:lnTo>
                  <a:lnTo>
                    <a:pt x="0" y="2701"/>
                  </a:lnTo>
                  <a:lnTo>
                    <a:pt x="3" y="2676"/>
                  </a:lnTo>
                  <a:lnTo>
                    <a:pt x="13" y="2653"/>
                  </a:lnTo>
                  <a:lnTo>
                    <a:pt x="28" y="2634"/>
                  </a:lnTo>
                  <a:lnTo>
                    <a:pt x="47" y="2619"/>
                  </a:lnTo>
                  <a:lnTo>
                    <a:pt x="68" y="2610"/>
                  </a:lnTo>
                  <a:lnTo>
                    <a:pt x="93" y="2606"/>
                  </a:lnTo>
                  <a:lnTo>
                    <a:pt x="144" y="2606"/>
                  </a:lnTo>
                  <a:lnTo>
                    <a:pt x="144" y="383"/>
                  </a:lnTo>
                  <a:lnTo>
                    <a:pt x="148" y="326"/>
                  </a:lnTo>
                  <a:lnTo>
                    <a:pt x="160" y="273"/>
                  </a:lnTo>
                  <a:lnTo>
                    <a:pt x="179" y="222"/>
                  </a:lnTo>
                  <a:lnTo>
                    <a:pt x="205" y="173"/>
                  </a:lnTo>
                  <a:lnTo>
                    <a:pt x="237" y="131"/>
                  </a:lnTo>
                  <a:lnTo>
                    <a:pt x="275" y="93"/>
                  </a:lnTo>
                  <a:lnTo>
                    <a:pt x="319" y="61"/>
                  </a:lnTo>
                  <a:lnTo>
                    <a:pt x="365" y="35"/>
                  </a:lnTo>
                  <a:lnTo>
                    <a:pt x="416" y="16"/>
                  </a:lnTo>
                  <a:lnTo>
                    <a:pt x="470" y="3"/>
                  </a:lnTo>
                  <a:lnTo>
                    <a:pt x="5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3" name="TextBox 42"/>
          <p:cNvSpPr txBox="1"/>
          <p:nvPr/>
        </p:nvSpPr>
        <p:spPr>
          <a:xfrm>
            <a:off x="2046222" y="2457371"/>
            <a:ext cx="2103140" cy="276999"/>
          </a:xfrm>
          <a:prstGeom prst="rect">
            <a:avLst/>
          </a:prstGeom>
          <a:noFill/>
        </p:spPr>
        <p:txBody>
          <a:bodyPr wrap="none" lIns="0" tIns="0" rIns="0" bIns="0" rtlCol="0">
            <a:spAutoFit/>
          </a:bodyPr>
          <a:lstStyle/>
          <a:p>
            <a:pPr algn="ct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Our Online Platform </a:t>
            </a:r>
          </a:p>
        </p:txBody>
      </p:sp>
      <p:sp>
        <p:nvSpPr>
          <p:cNvPr id="44" name="TextBox 43"/>
          <p:cNvSpPr txBox="1"/>
          <p:nvPr/>
        </p:nvSpPr>
        <p:spPr>
          <a:xfrm flipH="1">
            <a:off x="1842246" y="2763354"/>
            <a:ext cx="2541494" cy="461665"/>
          </a:xfrm>
          <a:prstGeom prst="rect">
            <a:avLst/>
          </a:prstGeom>
          <a:noFill/>
        </p:spPr>
        <p:txBody>
          <a:bodyPr wrap="square" lIns="0" tIns="0" rIns="0" bIns="0" rtlCol="0">
            <a:spAutoFit/>
          </a:bodyPr>
          <a:lstStyle/>
          <a:p>
            <a:pPr algn="ctr">
              <a:lnSpc>
                <a:spcPct val="125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Our online platform facilitates all our customer needs </a:t>
            </a:r>
          </a:p>
        </p:txBody>
      </p:sp>
      <p:sp>
        <p:nvSpPr>
          <p:cNvPr id="45" name="TextBox 44"/>
          <p:cNvSpPr txBox="1"/>
          <p:nvPr/>
        </p:nvSpPr>
        <p:spPr>
          <a:xfrm>
            <a:off x="8121747" y="2457371"/>
            <a:ext cx="1667124" cy="276999"/>
          </a:xfrm>
          <a:prstGeom prst="rect">
            <a:avLst/>
          </a:prstGeom>
          <a:noFill/>
        </p:spPr>
        <p:txBody>
          <a:bodyPr wrap="none" lIns="0" tIns="0" rIns="0" bIns="0" rtlCol="0">
            <a:spAutoFit/>
          </a:bodyPr>
          <a:lstStyle/>
          <a:p>
            <a:pPr algn="ct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Package Collect</a:t>
            </a:r>
          </a:p>
        </p:txBody>
      </p:sp>
      <p:sp>
        <p:nvSpPr>
          <p:cNvPr id="46" name="TextBox 45"/>
          <p:cNvSpPr txBox="1"/>
          <p:nvPr/>
        </p:nvSpPr>
        <p:spPr>
          <a:xfrm flipH="1">
            <a:off x="7718611" y="2763354"/>
            <a:ext cx="2501153" cy="461665"/>
          </a:xfrm>
          <a:prstGeom prst="rect">
            <a:avLst/>
          </a:prstGeom>
          <a:noFill/>
        </p:spPr>
        <p:txBody>
          <a:bodyPr wrap="square" lIns="0" tIns="0" rIns="0" bIns="0" rtlCol="0">
            <a:spAutoFit/>
          </a:bodyPr>
          <a:lstStyle/>
          <a:p>
            <a:pPr algn="ctr">
              <a:lnSpc>
                <a:spcPct val="1250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Shipment are being picked from the suppliers upon request</a:t>
            </a:r>
          </a:p>
        </p:txBody>
      </p:sp>
      <p:sp>
        <p:nvSpPr>
          <p:cNvPr id="47" name="TextBox 46"/>
          <p:cNvSpPr txBox="1"/>
          <p:nvPr/>
        </p:nvSpPr>
        <p:spPr>
          <a:xfrm>
            <a:off x="8222062" y="5464542"/>
            <a:ext cx="1526060" cy="276999"/>
          </a:xfrm>
          <a:prstGeom prst="rect">
            <a:avLst/>
          </a:prstGeom>
          <a:noFill/>
        </p:spPr>
        <p:txBody>
          <a:bodyPr wrap="none" lIns="0" tIns="0" rIns="0" bIns="0" rtlCol="0">
            <a:spAutoFit/>
          </a:bodyPr>
          <a:lstStyle/>
          <a:p>
            <a:pPr algn="ct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Return Service</a:t>
            </a:r>
          </a:p>
        </p:txBody>
      </p:sp>
      <p:sp>
        <p:nvSpPr>
          <p:cNvPr id="48" name="TextBox 47"/>
          <p:cNvSpPr txBox="1"/>
          <p:nvPr/>
        </p:nvSpPr>
        <p:spPr>
          <a:xfrm flipH="1">
            <a:off x="7570694" y="5703044"/>
            <a:ext cx="2877671" cy="738664"/>
          </a:xfrm>
          <a:prstGeom prst="rect">
            <a:avLst/>
          </a:prstGeom>
          <a:noFill/>
        </p:spPr>
        <p:txBody>
          <a:bodyPr wrap="square" lIns="0" tIns="0" rIns="0" bIns="0" rtlCol="0">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Send items and receive them back to customer doorstep. Ideal solution for</a:t>
            </a:r>
            <a:r>
              <a:rPr lang="ar-JO"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getting documents signed or sending products that require repair and</a:t>
            </a:r>
            <a:r>
              <a:rPr lang="ar-JO"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return.</a:t>
            </a:r>
          </a:p>
        </p:txBody>
      </p:sp>
      <p:sp>
        <p:nvSpPr>
          <p:cNvPr id="49" name="TextBox 48"/>
          <p:cNvSpPr txBox="1"/>
          <p:nvPr/>
        </p:nvSpPr>
        <p:spPr>
          <a:xfrm>
            <a:off x="2219343" y="5610676"/>
            <a:ext cx="1756891" cy="276999"/>
          </a:xfrm>
          <a:prstGeom prst="rect">
            <a:avLst/>
          </a:prstGeom>
          <a:noFill/>
        </p:spPr>
        <p:txBody>
          <a:bodyPr wrap="none" lIns="0" tIns="0" rIns="0" bIns="0" rtlCol="0">
            <a:spAutoFit/>
          </a:bodyPr>
          <a:lstStyle/>
          <a:p>
            <a:pPr algn="ct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Cash on Delivery</a:t>
            </a:r>
          </a:p>
        </p:txBody>
      </p:sp>
      <p:sp>
        <p:nvSpPr>
          <p:cNvPr id="50" name="TextBox 49"/>
          <p:cNvSpPr txBox="1"/>
          <p:nvPr/>
        </p:nvSpPr>
        <p:spPr>
          <a:xfrm flipH="1">
            <a:off x="1842246" y="5916659"/>
            <a:ext cx="2541494" cy="738664"/>
          </a:xfrm>
          <a:prstGeom prst="rect">
            <a:avLst/>
          </a:prstGeom>
          <a:noFill/>
        </p:spPr>
        <p:txBody>
          <a:bodyPr wrap="square" lIns="0" tIns="0" rIns="0" bIns="0" rtlCol="0">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We can deliver any product to our customers, collect the amount paid from the buyer, and then transfer the payment to our customer.</a:t>
            </a:r>
          </a:p>
        </p:txBody>
      </p:sp>
      <p:sp>
        <p:nvSpPr>
          <p:cNvPr id="54" name="TextBox 53"/>
          <p:cNvSpPr txBox="1"/>
          <p:nvPr/>
        </p:nvSpPr>
        <p:spPr>
          <a:xfrm>
            <a:off x="5119429" y="3851401"/>
            <a:ext cx="1795363" cy="276999"/>
          </a:xfrm>
          <a:prstGeom prst="rect">
            <a:avLst/>
          </a:prstGeom>
          <a:noFill/>
        </p:spPr>
        <p:txBody>
          <a:bodyPr wrap="none" lIns="0" tIns="0" rIns="0" bIns="0" rtlCol="0">
            <a:spAutoFit/>
          </a:bodyPr>
          <a:lstStyle/>
          <a:p>
            <a:pPr algn="ctr"/>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Package Delivery</a:t>
            </a:r>
          </a:p>
        </p:txBody>
      </p:sp>
      <p:sp>
        <p:nvSpPr>
          <p:cNvPr id="55" name="TextBox 54"/>
          <p:cNvSpPr txBox="1"/>
          <p:nvPr/>
        </p:nvSpPr>
        <p:spPr>
          <a:xfrm flipH="1">
            <a:off x="4652681" y="4157384"/>
            <a:ext cx="3065929" cy="738664"/>
          </a:xfrm>
          <a:prstGeom prst="rect">
            <a:avLst/>
          </a:prstGeom>
          <a:noFill/>
        </p:spPr>
        <p:txBody>
          <a:bodyPr wrap="square" lIns="0" tIns="0" rIns="0" bIns="0" rtlCol="0">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We offer next-business-day and same-day door-to-door delivery for your urgent domestic packages within Amman with a proof of delivery. </a:t>
            </a:r>
          </a:p>
        </p:txBody>
      </p:sp>
      <p:sp>
        <p:nvSpPr>
          <p:cNvPr id="56" name="TextBox 55"/>
          <p:cNvSpPr txBox="1"/>
          <p:nvPr/>
        </p:nvSpPr>
        <p:spPr>
          <a:xfrm>
            <a:off x="3105889" y="668384"/>
            <a:ext cx="5980227" cy="677108"/>
          </a:xfrm>
          <a:prstGeom prst="rect">
            <a:avLst/>
          </a:prstGeom>
          <a:noFill/>
        </p:spPr>
        <p:txBody>
          <a:bodyPr wrap="none" lIns="0" tIns="0" rIns="0" bIns="0" rtlCol="0">
            <a:spAutoFit/>
          </a:bodyPr>
          <a:lstStyle/>
          <a:p>
            <a:pPr algn="ctr"/>
            <a:r>
              <a:rPr lang="en-US" sz="4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DOMESTIC SERVICES</a:t>
            </a:r>
          </a:p>
        </p:txBody>
      </p:sp>
      <p:sp>
        <p:nvSpPr>
          <p:cNvPr id="51" name="Shape 2645"/>
          <p:cNvSpPr/>
          <p:nvPr/>
        </p:nvSpPr>
        <p:spPr>
          <a:xfrm>
            <a:off x="2692880" y="1558996"/>
            <a:ext cx="673774" cy="49025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solidFill>
              <a:schemeClr val="bg1"/>
            </a:solid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1" name="Rectangle 10"/>
          <p:cNvSpPr/>
          <p:nvPr/>
        </p:nvSpPr>
        <p:spPr>
          <a:xfrm>
            <a:off x="2824332" y="1558996"/>
            <a:ext cx="420251" cy="370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hape 2805"/>
          <p:cNvSpPr/>
          <p:nvPr/>
        </p:nvSpPr>
        <p:spPr>
          <a:xfrm>
            <a:off x="2814951" y="4803910"/>
            <a:ext cx="551703" cy="421211"/>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53" name="Picture 5" descr="C:\Users\user\Google Drive (m.braik@spex.me)\Marketing\Company profile\white-logo.png"/>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artisticPencilGrayscale/>
                    </a14:imgEffect>
                    <a14:imgEffect>
                      <a14:brightnessContrast bright="40000" contrast="40000"/>
                    </a14:imgEffect>
                  </a14:imgLayer>
                </a14:imgProps>
              </a:ext>
              <a:ext uri="{28A0092B-C50C-407E-A947-70E740481C1C}">
                <a14:useLocalDpi xmlns:a14="http://schemas.microsoft.com/office/drawing/2010/main" val="0"/>
              </a:ext>
            </a:extLst>
          </a:blip>
          <a:srcRect t="55056" b="12944"/>
          <a:stretch/>
        </p:blipFill>
        <p:spPr bwMode="auto">
          <a:xfrm rot="796120">
            <a:off x="4049379" y="1387297"/>
            <a:ext cx="3129180" cy="10013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4F2FB32C-E227-FFE7-EE5B-F65A01CEE071}"/>
              </a:ext>
            </a:extLst>
          </p:cNvPr>
          <p:cNvSpPr/>
          <p:nvPr/>
        </p:nvSpPr>
        <p:spPr>
          <a:xfrm>
            <a:off x="146304" y="300340"/>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C00C373-FD80-C487-7F25-6C083B40BC9B}"/>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360DEC2-CBDA-42AF-9031-E80155AC7CCE}"/>
              </a:ext>
            </a:extLst>
          </p:cNvPr>
          <p:cNvSpPr/>
          <p:nvPr/>
        </p:nvSpPr>
        <p:spPr>
          <a:xfrm>
            <a:off x="146304" y="118872"/>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087EE32-A81A-4D24-90B4-BC0851477804}"/>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8E82318-92C3-4496-9DB5-122555477BE7}"/>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B8BD9E0-B036-4D30-B2E7-D90252224A6F}"/>
              </a:ext>
            </a:extLst>
          </p:cNvPr>
          <p:cNvSpPr/>
          <p:nvPr/>
        </p:nvSpPr>
        <p:spPr>
          <a:xfrm>
            <a:off x="11817170"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B645A2F-EC4E-487A-B5D9-3852EB32012D}"/>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31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C7D232-E7CB-4F89-A9CF-B13E53CF9A35}"/>
              </a:ext>
            </a:extLst>
          </p:cNvPr>
          <p:cNvSpPr/>
          <p:nvPr/>
        </p:nvSpPr>
        <p:spPr>
          <a:xfrm>
            <a:off x="981075" y="613838"/>
            <a:ext cx="10134600" cy="5333961"/>
          </a:xfrm>
          <a:prstGeom prst="rect">
            <a:avLst/>
          </a:prstGeom>
        </p:spPr>
        <p:txBody>
          <a:bodyPr wrap="square">
            <a:spAutoFit/>
          </a:bodyPr>
          <a:lstStyle/>
          <a:p>
            <a:pPr>
              <a:lnSpc>
                <a:spcPct val="107000"/>
              </a:lnSpc>
              <a:spcAft>
                <a:spcPts val="800"/>
              </a:spcAft>
            </a:pPr>
            <a:r>
              <a:rPr lang="en-US" kern="100" dirty="0">
                <a:latin typeface="Calibri" panose="020F0502020204030204" pitchFamily="34" charset="0"/>
                <a:ea typeface="Calibri" panose="020F0502020204030204" pitchFamily="34" charset="0"/>
                <a:cs typeface="Arial" panose="020B0604020202020204" pitchFamily="34" charset="0"/>
              </a:rPr>
              <a:t>Domestic shipping is about moving goods from one place to another within the same country. ​​That much is obvious. But here’s something you might not know: sometimes shipping to a country’s territories is ​also considered part of domestic shipping.</a:t>
            </a:r>
          </a:p>
          <a:p>
            <a:pPr>
              <a:lnSpc>
                <a:spcPct val="107000"/>
              </a:lnSpc>
              <a:spcAft>
                <a:spcPts val="800"/>
              </a:spcAft>
            </a:pPr>
            <a:r>
              <a:rPr lang="en-US" kern="100" dirty="0">
                <a:latin typeface="Calibri" panose="020F0502020204030204" pitchFamily="34" charset="0"/>
                <a:ea typeface="Calibri" panose="020F0502020204030204" pitchFamily="34" charset="0"/>
                <a:cs typeface="Arial" panose="020B0604020202020204" pitchFamily="34" charset="0"/>
              </a:rPr>
              <a:t>Spex is one of the logistics providers offer you the domestic delivery service in Jordan.</a:t>
            </a:r>
          </a:p>
          <a:p>
            <a:pPr>
              <a:lnSpc>
                <a:spcPct val="107000"/>
              </a:lnSpc>
              <a:spcAft>
                <a:spcPts val="800"/>
              </a:spcAft>
            </a:pPr>
            <a:r>
              <a:rPr lang="en-US" kern="100" dirty="0">
                <a:latin typeface="Calibri" panose="020F0502020204030204" pitchFamily="34" charset="0"/>
                <a:ea typeface="Calibri" panose="020F0502020204030204" pitchFamily="34" charset="0"/>
                <a:cs typeface="Arial" panose="020B0604020202020204" pitchFamily="34" charset="0"/>
              </a:rPr>
              <a:t>Our team will follow up your shipments from the pick-up appointment to final destination in Jordan. </a:t>
            </a:r>
          </a:p>
          <a:p>
            <a:pPr>
              <a:lnSpc>
                <a:spcPct val="107000"/>
              </a:lnSpc>
              <a:spcAft>
                <a:spcPts val="800"/>
              </a:spcAft>
            </a:pPr>
            <a:r>
              <a:rPr lang="en-US" kern="100" dirty="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US" kern="100" dirty="0">
                <a:latin typeface="Calibri" panose="020F0502020204030204" pitchFamily="34" charset="0"/>
                <a:ea typeface="Calibri" panose="020F0502020204030204" pitchFamily="34" charset="0"/>
                <a:cs typeface="Arial" panose="020B0604020202020204" pitchFamily="34" charset="0"/>
              </a:rPr>
              <a:t>The domestic delivery is home to specific delivery services:</a:t>
            </a:r>
          </a:p>
          <a:p>
            <a:pPr marL="342900" marR="0" lvl="0" indent="-342900">
              <a:lnSpc>
                <a:spcPct val="107000"/>
              </a:lnSpc>
              <a:spcBef>
                <a:spcPts val="0"/>
              </a:spcBef>
              <a:spcAft>
                <a:spcPts val="0"/>
              </a:spcAft>
              <a:buFont typeface="+mj-lt"/>
              <a:buAutoNum type="arabicPeriod"/>
            </a:pPr>
            <a:r>
              <a:rPr lang="en-US" b="1" kern="100" dirty="0">
                <a:latin typeface="Calibri" panose="020F0502020204030204" pitchFamily="34" charset="0"/>
                <a:ea typeface="Calibri" panose="020F0502020204030204" pitchFamily="34" charset="0"/>
                <a:cs typeface="Arial" panose="020B0604020202020204" pitchFamily="34" charset="0"/>
              </a:rPr>
              <a:t>Delivery Operations:  </a:t>
            </a:r>
            <a:r>
              <a:rPr lang="en-US" kern="100" dirty="0">
                <a:latin typeface="Calibri" panose="020F0502020204030204" pitchFamily="34" charset="0"/>
                <a:ea typeface="Calibri" panose="020F0502020204030204" pitchFamily="34" charset="0"/>
                <a:cs typeface="Arial" panose="020B0604020202020204" pitchFamily="34" charset="0"/>
              </a:rPr>
              <a:t>the delivery operation considers on overnight delivery. It’s fast next delivery service that delivers shipment in Jordan, the shipments are delivered the day after they are dropped off at Spex location from the customer.</a:t>
            </a:r>
          </a:p>
          <a:p>
            <a:pPr marL="342900" marR="0" lvl="0" indent="-342900">
              <a:lnSpc>
                <a:spcPct val="107000"/>
              </a:lnSpc>
              <a:spcBef>
                <a:spcPts val="0"/>
              </a:spcBef>
              <a:spcAft>
                <a:spcPts val="0"/>
              </a:spcAft>
              <a:buFont typeface="+mj-lt"/>
              <a:buAutoNum type="arabicPeriod"/>
            </a:pPr>
            <a:r>
              <a:rPr lang="en-US" b="1" kern="100" dirty="0">
                <a:latin typeface="Calibri" panose="020F0502020204030204" pitchFamily="34" charset="0"/>
                <a:ea typeface="Calibri" panose="020F0502020204030204" pitchFamily="34" charset="0"/>
                <a:cs typeface="Arial" panose="020B0604020202020204" pitchFamily="34" charset="0"/>
              </a:rPr>
              <a:t>Projects operations:</a:t>
            </a:r>
            <a:r>
              <a:rPr lang="en-US" kern="100" dirty="0">
                <a:latin typeface="Calibri" panose="020F0502020204030204" pitchFamily="34" charset="0"/>
                <a:ea typeface="Calibri" panose="020F0502020204030204" pitchFamily="34" charset="0"/>
                <a:cs typeface="Arial" panose="020B0604020202020204" pitchFamily="34" charset="0"/>
              </a:rPr>
              <a:t> special handling operations team and delivery App to serve our client in operations level.</a:t>
            </a:r>
          </a:p>
          <a:p>
            <a:pPr marL="342900" marR="0" lvl="0" indent="-342900">
              <a:lnSpc>
                <a:spcPct val="107000"/>
              </a:lnSpc>
              <a:spcBef>
                <a:spcPts val="0"/>
              </a:spcBef>
              <a:spcAft>
                <a:spcPts val="0"/>
              </a:spcAft>
              <a:buFont typeface="+mj-lt"/>
              <a:buAutoNum type="arabicPeriod"/>
            </a:pPr>
            <a:r>
              <a:rPr lang="en-US" b="1" kern="100" dirty="0">
                <a:latin typeface="Calibri" panose="020F0502020204030204" pitchFamily="34" charset="0"/>
                <a:ea typeface="Calibri" panose="020F0502020204030204" pitchFamily="34" charset="0"/>
                <a:cs typeface="Arial" panose="020B0604020202020204" pitchFamily="34" charset="0"/>
              </a:rPr>
              <a:t>Direct delivery operations:</a:t>
            </a:r>
            <a:r>
              <a:rPr lang="en-US" kern="100" dirty="0">
                <a:latin typeface="Calibri" panose="020F0502020204030204" pitchFamily="34" charset="0"/>
                <a:ea typeface="Calibri" panose="020F0502020204030204" pitchFamily="34" charset="0"/>
                <a:cs typeface="Arial" panose="020B0604020202020204" pitchFamily="34" charset="0"/>
              </a:rPr>
              <a:t> spex offers the on-demand delivery by expert team specialized in express delivery. </a:t>
            </a:r>
          </a:p>
          <a:p>
            <a:pPr marL="342900" marR="0" lvl="0" indent="-342900">
              <a:lnSpc>
                <a:spcPct val="107000"/>
              </a:lnSpc>
              <a:spcBef>
                <a:spcPts val="0"/>
              </a:spcBef>
              <a:spcAft>
                <a:spcPts val="800"/>
              </a:spcAft>
              <a:buFont typeface="+mj-lt"/>
              <a:buAutoNum type="arabicPeriod"/>
            </a:pPr>
            <a:r>
              <a:rPr lang="en-US" b="1" kern="100" dirty="0">
                <a:latin typeface="Calibri" panose="020F0502020204030204" pitchFamily="34" charset="0"/>
                <a:ea typeface="Calibri" panose="020F0502020204030204" pitchFamily="34" charset="0"/>
                <a:cs typeface="Arial" panose="020B0604020202020204" pitchFamily="34" charset="0"/>
              </a:rPr>
              <a:t>Delivery solutions and support :</a:t>
            </a:r>
            <a:r>
              <a:rPr lang="en-US" kern="100" dirty="0">
                <a:latin typeface="Calibri" panose="020F0502020204030204" pitchFamily="34" charset="0"/>
                <a:ea typeface="Calibri" panose="020F0502020204030204" pitchFamily="34" charset="0"/>
                <a:cs typeface="Arial" panose="020B0604020202020204" pitchFamily="34" charset="0"/>
              </a:rPr>
              <a:t>empowering drivers and handling operations to achieve KPI’s for our customers</a:t>
            </a:r>
          </a:p>
        </p:txBody>
      </p:sp>
      <p:sp>
        <p:nvSpPr>
          <p:cNvPr id="5" name="Rectangle 4">
            <a:extLst>
              <a:ext uri="{FF2B5EF4-FFF2-40B4-BE49-F238E27FC236}">
                <a16:creationId xmlns:a16="http://schemas.microsoft.com/office/drawing/2014/main" id="{2A52E00A-6BCA-4F28-B20D-3FA07C754750}"/>
              </a:ext>
            </a:extLst>
          </p:cNvPr>
          <p:cNvSpPr/>
          <p:nvPr/>
        </p:nvSpPr>
        <p:spPr>
          <a:xfrm>
            <a:off x="140190" y="209395"/>
            <a:ext cx="11868912" cy="18188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1A6C9492-0E0D-4A59-9546-495023A30F77}"/>
              </a:ext>
            </a:extLst>
          </p:cNvPr>
          <p:cNvGrpSpPr/>
          <p:nvPr/>
        </p:nvGrpSpPr>
        <p:grpSpPr>
          <a:xfrm>
            <a:off x="146304" y="300339"/>
            <a:ext cx="11868912" cy="6391607"/>
            <a:chOff x="146304" y="300339"/>
            <a:chExt cx="11868912" cy="6391607"/>
          </a:xfrm>
        </p:grpSpPr>
        <p:sp>
          <p:nvSpPr>
            <p:cNvPr id="7" name="Rectangle 6">
              <a:extLst>
                <a:ext uri="{FF2B5EF4-FFF2-40B4-BE49-F238E27FC236}">
                  <a16:creationId xmlns:a16="http://schemas.microsoft.com/office/drawing/2014/main" id="{F7A57FC2-A09C-4256-99EA-4AFAF1758A5C}"/>
                </a:ext>
              </a:extLst>
            </p:cNvPr>
            <p:cNvSpPr/>
            <p:nvPr/>
          </p:nvSpPr>
          <p:spPr>
            <a:xfrm>
              <a:off x="11814048" y="300339"/>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29F5F2-0C2F-4E3E-8948-A6CBD6C65D78}"/>
                </a:ext>
              </a:extLst>
            </p:cNvPr>
            <p:cNvSpPr/>
            <p:nvPr/>
          </p:nvSpPr>
          <p:spPr>
            <a:xfrm>
              <a:off x="146304" y="1310037"/>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847BB8-A331-48EB-9A6D-0646DC2585E1}"/>
                </a:ext>
              </a:extLst>
            </p:cNvPr>
            <p:cNvSpPr/>
            <p:nvPr/>
          </p:nvSpPr>
          <p:spPr>
            <a:xfrm>
              <a:off x="11807934" y="1333643"/>
              <a:ext cx="201168" cy="53460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10A242-597A-449A-8824-E06E0AF6EF7F}"/>
                </a:ext>
              </a:extLst>
            </p:cNvPr>
            <p:cNvSpPr/>
            <p:nvPr/>
          </p:nvSpPr>
          <p:spPr>
            <a:xfrm>
              <a:off x="146304" y="6510058"/>
              <a:ext cx="11868912" cy="181888"/>
            </a:xfrm>
            <a:prstGeom prst="rect">
              <a:avLst/>
            </a:prstGeom>
            <a:solidFill>
              <a:srgbClr val="0070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4945698-887F-4C91-8DBE-B6EE0C8A9B51}"/>
              </a:ext>
            </a:extLst>
          </p:cNvPr>
          <p:cNvSpPr/>
          <p:nvPr/>
        </p:nvSpPr>
        <p:spPr>
          <a:xfrm>
            <a:off x="146304" y="209395"/>
            <a:ext cx="201168" cy="91124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D6936C9-41F3-59D9-88FA-C62DD9E2B9C8}"/>
              </a:ext>
            </a:extLst>
          </p:cNvPr>
          <p:cNvPicPr>
            <a:picLocks noChangeAspect="1"/>
          </p:cNvPicPr>
          <p:nvPr/>
        </p:nvPicPr>
        <p:blipFill>
          <a:blip r:embed="rId2"/>
          <a:stretch>
            <a:fillRect/>
          </a:stretch>
        </p:blipFill>
        <p:spPr>
          <a:xfrm>
            <a:off x="10527366" y="5616219"/>
            <a:ext cx="1261981" cy="1255885"/>
          </a:xfrm>
          <a:prstGeom prst="rect">
            <a:avLst/>
          </a:prstGeom>
        </p:spPr>
      </p:pic>
    </p:spTree>
    <p:extLst>
      <p:ext uri="{BB962C8B-B14F-4D97-AF65-F5344CB8AC3E}">
        <p14:creationId xmlns:p14="http://schemas.microsoft.com/office/powerpoint/2010/main" val="889594994"/>
      </p:ext>
    </p:extLst>
  </p:cSld>
  <p:clrMapOvr>
    <a:masterClrMapping/>
  </p:clrMapOvr>
</p:sld>
</file>

<file path=ppt/theme/theme1.xml><?xml version="1.0" encoding="utf-8"?>
<a:theme xmlns:a="http://schemas.openxmlformats.org/drawingml/2006/main" name="Office Theme">
  <a:themeElements>
    <a:clrScheme name="premate 7 purple yellow">
      <a:dk1>
        <a:srgbClr val="262626"/>
      </a:dk1>
      <a:lt1>
        <a:srgbClr val="FFFFFF"/>
      </a:lt1>
      <a:dk2>
        <a:srgbClr val="262626"/>
      </a:dk2>
      <a:lt2>
        <a:srgbClr val="FFFFFF"/>
      </a:lt2>
      <a:accent1>
        <a:srgbClr val="494B69"/>
      </a:accent1>
      <a:accent2>
        <a:srgbClr val="695D7A"/>
      </a:accent2>
      <a:accent3>
        <a:srgbClr val="9F5B72"/>
      </a:accent3>
      <a:accent4>
        <a:srgbClr val="D8707C"/>
      </a:accent4>
      <a:accent5>
        <a:srgbClr val="FDA85A"/>
      </a:accent5>
      <a:accent6>
        <a:srgbClr val="FDCD5A"/>
      </a:accent6>
      <a:hlink>
        <a:srgbClr val="FFFFFF"/>
      </a:hlink>
      <a:folHlink>
        <a:srgbClr val="59595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premate 7 purple yellow">
      <a:dk1>
        <a:srgbClr val="262626"/>
      </a:dk1>
      <a:lt1>
        <a:srgbClr val="FFFFFF"/>
      </a:lt1>
      <a:dk2>
        <a:srgbClr val="262626"/>
      </a:dk2>
      <a:lt2>
        <a:srgbClr val="FFFFFF"/>
      </a:lt2>
      <a:accent1>
        <a:srgbClr val="494B69"/>
      </a:accent1>
      <a:accent2>
        <a:srgbClr val="695D7A"/>
      </a:accent2>
      <a:accent3>
        <a:srgbClr val="9F5B72"/>
      </a:accent3>
      <a:accent4>
        <a:srgbClr val="D8707C"/>
      </a:accent4>
      <a:accent5>
        <a:srgbClr val="FDA85A"/>
      </a:accent5>
      <a:accent6>
        <a:srgbClr val="FDCD5A"/>
      </a:accent6>
      <a:hlink>
        <a:srgbClr val="FFFFFF"/>
      </a:hlink>
      <a:folHlink>
        <a:srgbClr val="59595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premate 7 purple yellow">
      <a:dk1>
        <a:srgbClr val="262626"/>
      </a:dk1>
      <a:lt1>
        <a:srgbClr val="FFFFFF"/>
      </a:lt1>
      <a:dk2>
        <a:srgbClr val="262626"/>
      </a:dk2>
      <a:lt2>
        <a:srgbClr val="FFFFFF"/>
      </a:lt2>
      <a:accent1>
        <a:srgbClr val="494B69"/>
      </a:accent1>
      <a:accent2>
        <a:srgbClr val="695D7A"/>
      </a:accent2>
      <a:accent3>
        <a:srgbClr val="9F5B72"/>
      </a:accent3>
      <a:accent4>
        <a:srgbClr val="D8707C"/>
      </a:accent4>
      <a:accent5>
        <a:srgbClr val="FDA85A"/>
      </a:accent5>
      <a:accent6>
        <a:srgbClr val="FDCD5A"/>
      </a:accent6>
      <a:hlink>
        <a:srgbClr val="FFFFFF"/>
      </a:hlink>
      <a:folHlink>
        <a:srgbClr val="59595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13787</TotalTime>
  <Words>2031</Words>
  <Application>Microsoft Office PowerPoint</Application>
  <PresentationFormat>Widescreen</PresentationFormat>
  <Paragraphs>236</Paragraphs>
  <Slides>27</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Open Sans</vt:lpstr>
      <vt:lpstr>Open Sans bold</vt:lpstr>
      <vt:lpstr>Open Sans bold</vt:lpstr>
      <vt:lpstr>Open Sans Semibold</vt:lpstr>
      <vt:lpstr>Open Sans Semibold</vt:lpstr>
      <vt:lpstr>Segoe UI Historic</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فاطمه مقبل سلامه النعيمات</cp:lastModifiedBy>
  <cp:revision>208</cp:revision>
  <dcterms:created xsi:type="dcterms:W3CDTF">2018-04-21T08:55:15Z</dcterms:created>
  <dcterms:modified xsi:type="dcterms:W3CDTF">2025-10-07T16:06:50Z</dcterms:modified>
</cp:coreProperties>
</file>